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Lst>
  <p:sldSz cy="5143500" cx="9144000"/>
  <p:notesSz cx="6858000" cy="9144000"/>
  <p:embeddedFontLst>
    <p:embeddedFont>
      <p:font typeface="Nunito"/>
      <p:regular r:id="rId8"/>
      <p:bold r:id="rId9"/>
      <p:italic r:id="rId10"/>
      <p:boldItalic r:id="rId11"/>
    </p:embeddedFont>
    <p:embeddedFont>
      <p:font typeface="Nunito Black"/>
      <p:bold r:id="rId12"/>
      <p:boldItalic r:id="rId13"/>
    </p:embeddedFont>
    <p:embeddedFont>
      <p:font typeface="Open Sans"/>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9F4F013-B9F1-422B-8B8C-4CD69FF29745}">
  <a:tblStyle styleId="{49F4F013-B9F1-422B-8B8C-4CD69FF2974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Nunito-boldItalic.fntdata"/><Relationship Id="rId10" Type="http://schemas.openxmlformats.org/officeDocument/2006/relationships/font" Target="fonts/Nunito-italic.fntdata"/><Relationship Id="rId13" Type="http://schemas.openxmlformats.org/officeDocument/2006/relationships/font" Target="fonts/NunitoBlack-boldItalic.fntdata"/><Relationship Id="rId12" Type="http://schemas.openxmlformats.org/officeDocument/2006/relationships/font" Target="fonts/NunitoBlack-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font" Target="fonts/Nunito-bold.fntdata"/><Relationship Id="rId15" Type="http://schemas.openxmlformats.org/officeDocument/2006/relationships/font" Target="fonts/OpenSans-bold.fntdata"/><Relationship Id="rId14" Type="http://schemas.openxmlformats.org/officeDocument/2006/relationships/font" Target="fonts/OpenSans-regular.fntdata"/><Relationship Id="rId17" Type="http://schemas.openxmlformats.org/officeDocument/2006/relationships/font" Target="fonts/OpenSans-boldItalic.fntdata"/><Relationship Id="rId16" Type="http://schemas.openxmlformats.org/officeDocument/2006/relationships/font" Target="fonts/OpenSans-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font" Target="fonts/Nuni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25f4a40de3_0_0:notes"/>
          <p:cNvSpPr/>
          <p:nvPr>
            <p:ph idx="2" type="sldImg"/>
          </p:nvPr>
        </p:nvSpPr>
        <p:spPr>
          <a:xfrm>
            <a:off x="397566" y="685488"/>
            <a:ext cx="6063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 name="Google Shape;83;g125f4a40de3_0_0:notes"/>
          <p:cNvSpPr txBox="1"/>
          <p:nvPr>
            <p:ph idx="1" type="body"/>
          </p:nvPr>
        </p:nvSpPr>
        <p:spPr>
          <a:xfrm>
            <a:off x="686421" y="4344026"/>
            <a:ext cx="5485200" cy="4114500"/>
          </a:xfrm>
          <a:prstGeom prst="rect">
            <a:avLst/>
          </a:prstGeom>
          <a:noFill/>
          <a:ln>
            <a:noFill/>
          </a:ln>
        </p:spPr>
        <p:txBody>
          <a:bodyPr anchorCtr="0" anchor="t" bIns="44800" lIns="89600" spcFirstLastPara="1" rIns="89600" wrap="square" tIns="44800">
            <a:noAutofit/>
          </a:bodyPr>
          <a:lstStyle/>
          <a:p>
            <a:pPr indent="0" lvl="0" marL="0" rtl="0" algn="l">
              <a:spcBef>
                <a:spcPts val="0"/>
              </a:spcBef>
              <a:spcAft>
                <a:spcPts val="0"/>
              </a:spcAft>
              <a:buNone/>
            </a:pPr>
            <a:r>
              <a:t/>
            </a:r>
            <a:endParaRPr b="0" i="0" sz="800" u="none" cap="none" strike="noStrike">
              <a:solidFill>
                <a:schemeClr val="dk1"/>
              </a:solidFill>
              <a:latin typeface="Calibri"/>
              <a:ea typeface="Calibri"/>
              <a:cs typeface="Calibri"/>
              <a:sym typeface="Calibri"/>
            </a:endParaRPr>
          </a:p>
        </p:txBody>
      </p:sp>
      <p:sp>
        <p:nvSpPr>
          <p:cNvPr id="84" name="Google Shape;84;g125f4a40de3_0_0:notes"/>
          <p:cNvSpPr txBox="1"/>
          <p:nvPr>
            <p:ph idx="12" type="sldNum"/>
          </p:nvPr>
        </p:nvSpPr>
        <p:spPr>
          <a:xfrm>
            <a:off x="3884026" y="8684926"/>
            <a:ext cx="2972400" cy="457500"/>
          </a:xfrm>
          <a:prstGeom prst="rect">
            <a:avLst/>
          </a:prstGeom>
          <a:noFill/>
          <a:ln>
            <a:noFill/>
          </a:ln>
        </p:spPr>
        <p:txBody>
          <a:bodyPr anchorCtr="0" anchor="b" bIns="44800" lIns="89600" spcFirstLastPara="1" rIns="89600" wrap="square" tIns="44800">
            <a:noAutofit/>
          </a:bodyPr>
          <a:lstStyle/>
          <a:p>
            <a:pPr indent="0" lvl="0" marL="0" rtl="0" algn="r">
              <a:spcBef>
                <a:spcPts val="0"/>
              </a:spcBef>
              <a:spcAft>
                <a:spcPts val="0"/>
              </a:spcAft>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5" name="Shape 15"/>
        <p:cNvGrpSpPr/>
        <p:nvPr/>
      </p:nvGrpSpPr>
      <p:grpSpPr>
        <a:xfrm>
          <a:off x="0" y="0"/>
          <a:ext cx="0" cy="0"/>
          <a:chOff x="0" y="0"/>
          <a:chExt cx="0" cy="0"/>
        </a:xfrm>
      </p:grpSpPr>
      <p:sp>
        <p:nvSpPr>
          <p:cNvPr id="16" name="Google Shape;16;p2"/>
          <p:cNvSpPr txBox="1"/>
          <p:nvPr>
            <p:ph idx="1" type="body"/>
          </p:nvPr>
        </p:nvSpPr>
        <p:spPr>
          <a:xfrm>
            <a:off x="-7798" y="36835"/>
            <a:ext cx="9151798" cy="455414"/>
          </a:xfrm>
          <a:prstGeom prst="rect">
            <a:avLst/>
          </a:prstGeom>
          <a:noFill/>
          <a:ln>
            <a:noFill/>
          </a:ln>
        </p:spPr>
        <p:txBody>
          <a:bodyPr anchorCtr="0" anchor="t" bIns="49525" lIns="99025" spcFirstLastPara="1" rIns="99025" wrap="square" tIns="49525">
            <a:noAutofit/>
          </a:bodyPr>
          <a:lstStyle>
            <a:lvl1pPr indent="-228600" lvl="0" marL="457200" marR="0" algn="ctr">
              <a:lnSpc>
                <a:spcPct val="100000"/>
              </a:lnSpc>
              <a:spcBef>
                <a:spcPts val="200"/>
              </a:spcBef>
              <a:spcAft>
                <a:spcPts val="0"/>
              </a:spcAft>
              <a:buClr>
                <a:srgbClr val="333333"/>
              </a:buClr>
              <a:buSzPts val="800"/>
              <a:buFont typeface="Arial"/>
              <a:buNone/>
              <a:defRPr sz="800">
                <a:solidFill>
                  <a:srgbClr val="333333"/>
                </a:solidFill>
                <a:latin typeface="Arial"/>
                <a:ea typeface="Arial"/>
                <a:cs typeface="Arial"/>
                <a:sym typeface="Arial"/>
              </a:defRPr>
            </a:lvl1pPr>
            <a:lvl2pPr indent="-228600" lvl="1" marL="914400" algn="l">
              <a:spcBef>
                <a:spcPts val="300"/>
              </a:spcBef>
              <a:spcAft>
                <a:spcPts val="0"/>
              </a:spcAft>
              <a:buClr>
                <a:schemeClr val="dk1"/>
              </a:buClr>
              <a:buSzPts val="1500"/>
              <a:buFont typeface="Calibri"/>
              <a:buNone/>
              <a:defRPr/>
            </a:lvl2pPr>
            <a:lvl3pPr indent="-228600" lvl="2" marL="1371600" algn="l">
              <a:spcBef>
                <a:spcPts val="300"/>
              </a:spcBef>
              <a:spcAft>
                <a:spcPts val="0"/>
              </a:spcAft>
              <a:buClr>
                <a:schemeClr val="dk1"/>
              </a:buClr>
              <a:buSzPts val="1300"/>
              <a:buFont typeface="Calibri"/>
              <a:buNone/>
              <a:defRPr/>
            </a:lvl3pPr>
            <a:lvl4pPr indent="-228600" lvl="3" marL="1828800" algn="l">
              <a:spcBef>
                <a:spcPts val="200"/>
              </a:spcBef>
              <a:spcAft>
                <a:spcPts val="0"/>
              </a:spcAft>
              <a:buClr>
                <a:schemeClr val="dk1"/>
              </a:buClr>
              <a:buSzPts val="1100"/>
              <a:buFont typeface="Calibri"/>
              <a:buNone/>
              <a:defRPr/>
            </a:lvl4pPr>
            <a:lvl5pPr indent="-228600" lvl="4" marL="2286000" algn="l">
              <a:spcBef>
                <a:spcPts val="200"/>
              </a:spcBef>
              <a:spcAft>
                <a:spcPts val="0"/>
              </a:spcAft>
              <a:buClr>
                <a:schemeClr val="dk1"/>
              </a:buClr>
              <a:buSzPts val="1100"/>
              <a:buFont typeface="Calibri"/>
              <a:buNone/>
              <a:defRPr/>
            </a:lvl5pPr>
            <a:lvl6pPr indent="-260350" lvl="5" marL="2743200" algn="l">
              <a:spcBef>
                <a:spcPts val="100"/>
              </a:spcBef>
              <a:spcAft>
                <a:spcPts val="0"/>
              </a:spcAft>
              <a:buClr>
                <a:schemeClr val="dk1"/>
              </a:buClr>
              <a:buSzPts val="500"/>
              <a:buChar char="•"/>
              <a:defRPr/>
            </a:lvl6pPr>
            <a:lvl7pPr indent="-260350" lvl="6" marL="3200400" algn="l">
              <a:spcBef>
                <a:spcPts val="100"/>
              </a:spcBef>
              <a:spcAft>
                <a:spcPts val="0"/>
              </a:spcAft>
              <a:buClr>
                <a:schemeClr val="dk1"/>
              </a:buClr>
              <a:buSzPts val="500"/>
              <a:buChar char="•"/>
              <a:defRPr/>
            </a:lvl7pPr>
            <a:lvl8pPr indent="-260350" lvl="7" marL="3657600" algn="l">
              <a:spcBef>
                <a:spcPts val="100"/>
              </a:spcBef>
              <a:spcAft>
                <a:spcPts val="0"/>
              </a:spcAft>
              <a:buClr>
                <a:schemeClr val="dk1"/>
              </a:buClr>
              <a:buSzPts val="500"/>
              <a:buChar char="•"/>
              <a:defRPr/>
            </a:lvl8pPr>
            <a:lvl9pPr indent="-260350" lvl="8" marL="4114800" algn="l">
              <a:spcBef>
                <a:spcPts val="100"/>
              </a:spcBef>
              <a:spcAft>
                <a:spcPts val="0"/>
              </a:spcAft>
              <a:buClr>
                <a:schemeClr val="dk1"/>
              </a:buClr>
              <a:buSzPts val="500"/>
              <a:buChar char="•"/>
              <a:defRPr/>
            </a:lvl9pPr>
          </a:lstStyle>
          <a:p/>
        </p:txBody>
      </p:sp>
      <p:sp>
        <p:nvSpPr>
          <p:cNvPr id="17" name="Google Shape;17;p2"/>
          <p:cNvSpPr txBox="1"/>
          <p:nvPr>
            <p:ph idx="2" type="body"/>
          </p:nvPr>
        </p:nvSpPr>
        <p:spPr>
          <a:xfrm>
            <a:off x="-7798" y="416019"/>
            <a:ext cx="9151798" cy="264739"/>
          </a:xfrm>
          <a:prstGeom prst="rect">
            <a:avLst/>
          </a:prstGeom>
          <a:noFill/>
          <a:ln>
            <a:noFill/>
          </a:ln>
        </p:spPr>
        <p:txBody>
          <a:bodyPr anchorCtr="0" anchor="t" bIns="49525" lIns="99025" spcFirstLastPara="1" rIns="99025" wrap="square" tIns="49525">
            <a:noAutofit/>
          </a:bodyPr>
          <a:lstStyle>
            <a:lvl1pPr indent="-228600" lvl="0" marL="457200" marR="0" algn="ctr">
              <a:lnSpc>
                <a:spcPct val="100000"/>
              </a:lnSpc>
              <a:spcBef>
                <a:spcPts val="100"/>
              </a:spcBef>
              <a:spcAft>
                <a:spcPts val="0"/>
              </a:spcAft>
              <a:buClr>
                <a:srgbClr val="333333"/>
              </a:buClr>
              <a:buSzPts val="900"/>
              <a:buFont typeface="Arial"/>
              <a:buNone/>
              <a:defRPr sz="900">
                <a:solidFill>
                  <a:srgbClr val="333333"/>
                </a:solidFill>
                <a:latin typeface="Arial"/>
                <a:ea typeface="Arial"/>
                <a:cs typeface="Arial"/>
                <a:sym typeface="Arial"/>
              </a:defRPr>
            </a:lvl1pPr>
            <a:lvl2pPr indent="-228600" lvl="1" marL="914400" algn="l">
              <a:spcBef>
                <a:spcPts val="300"/>
              </a:spcBef>
              <a:spcAft>
                <a:spcPts val="0"/>
              </a:spcAft>
              <a:buClr>
                <a:schemeClr val="dk1"/>
              </a:buClr>
              <a:buSzPts val="1500"/>
              <a:buFont typeface="Calibri"/>
              <a:buNone/>
              <a:defRPr/>
            </a:lvl2pPr>
            <a:lvl3pPr indent="-228600" lvl="2" marL="1371600" algn="l">
              <a:spcBef>
                <a:spcPts val="300"/>
              </a:spcBef>
              <a:spcAft>
                <a:spcPts val="0"/>
              </a:spcAft>
              <a:buClr>
                <a:schemeClr val="dk1"/>
              </a:buClr>
              <a:buSzPts val="1300"/>
              <a:buFont typeface="Calibri"/>
              <a:buNone/>
              <a:defRPr/>
            </a:lvl3pPr>
            <a:lvl4pPr indent="-228600" lvl="3" marL="1828800" algn="l">
              <a:spcBef>
                <a:spcPts val="200"/>
              </a:spcBef>
              <a:spcAft>
                <a:spcPts val="0"/>
              </a:spcAft>
              <a:buClr>
                <a:schemeClr val="dk1"/>
              </a:buClr>
              <a:buSzPts val="1100"/>
              <a:buFont typeface="Calibri"/>
              <a:buNone/>
              <a:defRPr/>
            </a:lvl4pPr>
            <a:lvl5pPr indent="-228600" lvl="4" marL="2286000" algn="l">
              <a:spcBef>
                <a:spcPts val="200"/>
              </a:spcBef>
              <a:spcAft>
                <a:spcPts val="0"/>
              </a:spcAft>
              <a:buClr>
                <a:schemeClr val="dk1"/>
              </a:buClr>
              <a:buSzPts val="1100"/>
              <a:buFont typeface="Calibri"/>
              <a:buNone/>
              <a:defRPr/>
            </a:lvl5pPr>
            <a:lvl6pPr indent="-260350" lvl="5" marL="2743200" algn="l">
              <a:spcBef>
                <a:spcPts val="100"/>
              </a:spcBef>
              <a:spcAft>
                <a:spcPts val="0"/>
              </a:spcAft>
              <a:buClr>
                <a:schemeClr val="dk1"/>
              </a:buClr>
              <a:buSzPts val="500"/>
              <a:buChar char="•"/>
              <a:defRPr/>
            </a:lvl6pPr>
            <a:lvl7pPr indent="-260350" lvl="6" marL="3200400" algn="l">
              <a:spcBef>
                <a:spcPts val="100"/>
              </a:spcBef>
              <a:spcAft>
                <a:spcPts val="0"/>
              </a:spcAft>
              <a:buClr>
                <a:schemeClr val="dk1"/>
              </a:buClr>
              <a:buSzPts val="500"/>
              <a:buChar char="•"/>
              <a:defRPr/>
            </a:lvl7pPr>
            <a:lvl8pPr indent="-260350" lvl="7" marL="3657600" algn="l">
              <a:spcBef>
                <a:spcPts val="100"/>
              </a:spcBef>
              <a:spcAft>
                <a:spcPts val="0"/>
              </a:spcAft>
              <a:buClr>
                <a:schemeClr val="dk1"/>
              </a:buClr>
              <a:buSzPts val="500"/>
              <a:buChar char="•"/>
              <a:defRPr/>
            </a:lvl8pPr>
            <a:lvl9pPr indent="-260350" lvl="8" marL="4114800" algn="l">
              <a:spcBef>
                <a:spcPts val="100"/>
              </a:spcBef>
              <a:spcAft>
                <a:spcPts val="0"/>
              </a:spcAft>
              <a:buClr>
                <a:schemeClr val="dk1"/>
              </a:buClr>
              <a:buSzPts val="5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9" name="Shape 69"/>
        <p:cNvGrpSpPr/>
        <p:nvPr/>
      </p:nvGrpSpPr>
      <p:grpSpPr>
        <a:xfrm>
          <a:off x="0" y="0"/>
          <a:ext cx="0" cy="0"/>
          <a:chOff x="0" y="0"/>
          <a:chExt cx="0" cy="0"/>
        </a:xfrm>
      </p:grpSpPr>
      <p:sp>
        <p:nvSpPr>
          <p:cNvPr id="70" name="Google Shape;70;p11"/>
          <p:cNvSpPr txBox="1"/>
          <p:nvPr>
            <p:ph type="title"/>
          </p:nvPr>
        </p:nvSpPr>
        <p:spPr>
          <a:xfrm>
            <a:off x="457200" y="205979"/>
            <a:ext cx="8229600" cy="857250"/>
          </a:xfrm>
          <a:prstGeom prst="rect">
            <a:avLst/>
          </a:prstGeom>
          <a:noFill/>
          <a:ln>
            <a:noFill/>
          </a:ln>
        </p:spPr>
        <p:txBody>
          <a:bodyPr anchorCtr="0" anchor="ctr" bIns="49525" lIns="99025" spcFirstLastPara="1" rIns="99025" wrap="square" tIns="49525">
            <a:normAutofit/>
          </a:bodyPr>
          <a:lstStyle>
            <a:lvl1pPr lvl="0" algn="ctr">
              <a:spcBef>
                <a:spcPts val="0"/>
              </a:spcBef>
              <a:spcAft>
                <a:spcPts val="0"/>
              </a:spcAft>
              <a:buClr>
                <a:schemeClr val="dk1"/>
              </a:buClr>
              <a:buSzPts val="500"/>
              <a:buNone/>
              <a:defRPr/>
            </a:lvl1pPr>
            <a:lvl2pPr lvl="1">
              <a:spcBef>
                <a:spcPts val="0"/>
              </a:spcBef>
              <a:spcAft>
                <a:spcPts val="0"/>
              </a:spcAft>
              <a:buSzPts val="400"/>
              <a:buNone/>
              <a:defRPr/>
            </a:lvl2pPr>
            <a:lvl3pPr lvl="2">
              <a:spcBef>
                <a:spcPts val="0"/>
              </a:spcBef>
              <a:spcAft>
                <a:spcPts val="0"/>
              </a:spcAft>
              <a:buSzPts val="400"/>
              <a:buNone/>
              <a:defRPr/>
            </a:lvl3pPr>
            <a:lvl4pPr lvl="3">
              <a:spcBef>
                <a:spcPts val="0"/>
              </a:spcBef>
              <a:spcAft>
                <a:spcPts val="0"/>
              </a:spcAft>
              <a:buSzPts val="400"/>
              <a:buNone/>
              <a:defRPr/>
            </a:lvl4pPr>
            <a:lvl5pPr lvl="4">
              <a:spcBef>
                <a:spcPts val="0"/>
              </a:spcBef>
              <a:spcAft>
                <a:spcPts val="0"/>
              </a:spcAft>
              <a:buSzPts val="400"/>
              <a:buNone/>
              <a:defRPr/>
            </a:lvl5pPr>
            <a:lvl6pPr lvl="5">
              <a:spcBef>
                <a:spcPts val="0"/>
              </a:spcBef>
              <a:spcAft>
                <a:spcPts val="0"/>
              </a:spcAft>
              <a:buSzPts val="400"/>
              <a:buNone/>
              <a:defRPr/>
            </a:lvl6pPr>
            <a:lvl7pPr lvl="6">
              <a:spcBef>
                <a:spcPts val="0"/>
              </a:spcBef>
              <a:spcAft>
                <a:spcPts val="0"/>
              </a:spcAft>
              <a:buSzPts val="400"/>
              <a:buNone/>
              <a:defRPr/>
            </a:lvl7pPr>
            <a:lvl8pPr lvl="7">
              <a:spcBef>
                <a:spcPts val="0"/>
              </a:spcBef>
              <a:spcAft>
                <a:spcPts val="0"/>
              </a:spcAft>
              <a:buSzPts val="400"/>
              <a:buNone/>
              <a:defRPr/>
            </a:lvl8pPr>
            <a:lvl9pPr lvl="8">
              <a:spcBef>
                <a:spcPts val="0"/>
              </a:spcBef>
              <a:spcAft>
                <a:spcPts val="0"/>
              </a:spcAft>
              <a:buSzPts val="400"/>
              <a:buNone/>
              <a:defRPr/>
            </a:lvl9pPr>
          </a:lstStyle>
          <a:p/>
        </p:txBody>
      </p:sp>
      <p:sp>
        <p:nvSpPr>
          <p:cNvPr id="71" name="Google Shape;71;p11"/>
          <p:cNvSpPr txBox="1"/>
          <p:nvPr>
            <p:ph idx="1" type="body"/>
          </p:nvPr>
        </p:nvSpPr>
        <p:spPr>
          <a:xfrm rot="5400000">
            <a:off x="2874764" y="-1217413"/>
            <a:ext cx="3394472" cy="8229600"/>
          </a:xfrm>
          <a:prstGeom prst="rect">
            <a:avLst/>
          </a:prstGeom>
          <a:noFill/>
          <a:ln>
            <a:noFill/>
          </a:ln>
        </p:spPr>
        <p:txBody>
          <a:bodyPr anchorCtr="0" anchor="t" bIns="49525" lIns="99025" spcFirstLastPara="1" rIns="99025" wrap="square" tIns="49525">
            <a:normAutofit/>
          </a:bodyPr>
          <a:lstStyle>
            <a:lvl1pPr indent="-260350" lvl="0" marL="457200" algn="l">
              <a:spcBef>
                <a:spcPts val="100"/>
              </a:spcBef>
              <a:spcAft>
                <a:spcPts val="0"/>
              </a:spcAft>
              <a:buClr>
                <a:schemeClr val="dk1"/>
              </a:buClr>
              <a:buSzPts val="500"/>
              <a:buChar char="•"/>
              <a:defRPr/>
            </a:lvl1pPr>
            <a:lvl2pPr indent="-260350" lvl="1" marL="914400" algn="l">
              <a:spcBef>
                <a:spcPts val="100"/>
              </a:spcBef>
              <a:spcAft>
                <a:spcPts val="0"/>
              </a:spcAft>
              <a:buClr>
                <a:schemeClr val="dk1"/>
              </a:buClr>
              <a:buSzPts val="500"/>
              <a:buChar char="–"/>
              <a:defRPr/>
            </a:lvl2pPr>
            <a:lvl3pPr indent="-260350" lvl="2" marL="1371600" algn="l">
              <a:spcBef>
                <a:spcPts val="100"/>
              </a:spcBef>
              <a:spcAft>
                <a:spcPts val="0"/>
              </a:spcAft>
              <a:buClr>
                <a:schemeClr val="dk1"/>
              </a:buClr>
              <a:buSzPts val="500"/>
              <a:buChar char="•"/>
              <a:defRPr/>
            </a:lvl3pPr>
            <a:lvl4pPr indent="-260350" lvl="3" marL="1828800" algn="l">
              <a:spcBef>
                <a:spcPts val="100"/>
              </a:spcBef>
              <a:spcAft>
                <a:spcPts val="0"/>
              </a:spcAft>
              <a:buClr>
                <a:schemeClr val="dk1"/>
              </a:buClr>
              <a:buSzPts val="500"/>
              <a:buChar char="–"/>
              <a:defRPr/>
            </a:lvl4pPr>
            <a:lvl5pPr indent="-260350" lvl="4" marL="2286000" algn="l">
              <a:spcBef>
                <a:spcPts val="100"/>
              </a:spcBef>
              <a:spcAft>
                <a:spcPts val="0"/>
              </a:spcAft>
              <a:buClr>
                <a:schemeClr val="dk1"/>
              </a:buClr>
              <a:buSzPts val="500"/>
              <a:buChar char="»"/>
              <a:defRPr/>
            </a:lvl5pPr>
            <a:lvl6pPr indent="-260350" lvl="5" marL="2743200" algn="l">
              <a:spcBef>
                <a:spcPts val="100"/>
              </a:spcBef>
              <a:spcAft>
                <a:spcPts val="0"/>
              </a:spcAft>
              <a:buClr>
                <a:schemeClr val="dk1"/>
              </a:buClr>
              <a:buSzPts val="500"/>
              <a:buChar char="•"/>
              <a:defRPr/>
            </a:lvl6pPr>
            <a:lvl7pPr indent="-260350" lvl="6" marL="3200400" algn="l">
              <a:spcBef>
                <a:spcPts val="100"/>
              </a:spcBef>
              <a:spcAft>
                <a:spcPts val="0"/>
              </a:spcAft>
              <a:buClr>
                <a:schemeClr val="dk1"/>
              </a:buClr>
              <a:buSzPts val="500"/>
              <a:buChar char="•"/>
              <a:defRPr/>
            </a:lvl7pPr>
            <a:lvl8pPr indent="-260350" lvl="7" marL="3657600" algn="l">
              <a:spcBef>
                <a:spcPts val="100"/>
              </a:spcBef>
              <a:spcAft>
                <a:spcPts val="0"/>
              </a:spcAft>
              <a:buClr>
                <a:schemeClr val="dk1"/>
              </a:buClr>
              <a:buSzPts val="500"/>
              <a:buChar char="•"/>
              <a:defRPr/>
            </a:lvl8pPr>
            <a:lvl9pPr indent="-260350" lvl="8" marL="4114800" algn="l">
              <a:spcBef>
                <a:spcPts val="100"/>
              </a:spcBef>
              <a:spcAft>
                <a:spcPts val="0"/>
              </a:spcAft>
              <a:buClr>
                <a:schemeClr val="dk1"/>
              </a:buClr>
              <a:buSzPts val="500"/>
              <a:buChar char="•"/>
              <a:defRPr/>
            </a:lvl9pPr>
          </a:lstStyle>
          <a:p/>
        </p:txBody>
      </p:sp>
      <p:sp>
        <p:nvSpPr>
          <p:cNvPr id="72" name="Google Shape;72;p11"/>
          <p:cNvSpPr txBox="1"/>
          <p:nvPr>
            <p:ph idx="10" type="dt"/>
          </p:nvPr>
        </p:nvSpPr>
        <p:spPr>
          <a:xfrm>
            <a:off x="457200" y="4767263"/>
            <a:ext cx="2133600" cy="273844"/>
          </a:xfrm>
          <a:prstGeom prst="rect">
            <a:avLst/>
          </a:prstGeom>
          <a:noFill/>
          <a:ln>
            <a:noFill/>
          </a:ln>
        </p:spPr>
        <p:txBody>
          <a:bodyPr anchorCtr="0" anchor="ctr" bIns="49525" lIns="99025" spcFirstLastPara="1" rIns="99025" wrap="square" tIns="49525">
            <a:noAutofit/>
          </a:bodyPr>
          <a:lstStyle>
            <a:lvl1pPr lvl="0" algn="l">
              <a:spcBef>
                <a:spcPts val="0"/>
              </a:spcBef>
              <a:spcAft>
                <a:spcPts val="0"/>
              </a:spcAft>
              <a:buSzPts val="400"/>
              <a:buNone/>
              <a:defRPr/>
            </a:lvl1pPr>
            <a:lvl2pPr lvl="1" algn="l">
              <a:spcBef>
                <a:spcPts val="0"/>
              </a:spcBef>
              <a:spcAft>
                <a:spcPts val="0"/>
              </a:spcAft>
              <a:buSzPts val="400"/>
              <a:buNone/>
              <a:defRPr/>
            </a:lvl2pPr>
            <a:lvl3pPr lvl="2" algn="l">
              <a:spcBef>
                <a:spcPts val="0"/>
              </a:spcBef>
              <a:spcAft>
                <a:spcPts val="0"/>
              </a:spcAft>
              <a:buSzPts val="400"/>
              <a:buNone/>
              <a:defRPr/>
            </a:lvl3pPr>
            <a:lvl4pPr lvl="3" algn="l">
              <a:spcBef>
                <a:spcPts val="0"/>
              </a:spcBef>
              <a:spcAft>
                <a:spcPts val="0"/>
              </a:spcAft>
              <a:buSzPts val="400"/>
              <a:buNone/>
              <a:defRPr/>
            </a:lvl4pPr>
            <a:lvl5pPr lvl="4" algn="l">
              <a:spcBef>
                <a:spcPts val="0"/>
              </a:spcBef>
              <a:spcAft>
                <a:spcPts val="0"/>
              </a:spcAft>
              <a:buSzPts val="400"/>
              <a:buNone/>
              <a:defRPr/>
            </a:lvl5pPr>
            <a:lvl6pPr lvl="5" algn="l">
              <a:spcBef>
                <a:spcPts val="0"/>
              </a:spcBef>
              <a:spcAft>
                <a:spcPts val="0"/>
              </a:spcAft>
              <a:buSzPts val="400"/>
              <a:buNone/>
              <a:defRPr/>
            </a:lvl6pPr>
            <a:lvl7pPr lvl="6" algn="l">
              <a:spcBef>
                <a:spcPts val="0"/>
              </a:spcBef>
              <a:spcAft>
                <a:spcPts val="0"/>
              </a:spcAft>
              <a:buSzPts val="400"/>
              <a:buNone/>
              <a:defRPr/>
            </a:lvl7pPr>
            <a:lvl8pPr lvl="7" algn="l">
              <a:spcBef>
                <a:spcPts val="0"/>
              </a:spcBef>
              <a:spcAft>
                <a:spcPts val="0"/>
              </a:spcAft>
              <a:buSzPts val="400"/>
              <a:buNone/>
              <a:defRPr/>
            </a:lvl8pPr>
            <a:lvl9pPr lvl="8" algn="l">
              <a:spcBef>
                <a:spcPts val="0"/>
              </a:spcBef>
              <a:spcAft>
                <a:spcPts val="0"/>
              </a:spcAft>
              <a:buSzPts val="400"/>
              <a:buNone/>
              <a:defRPr/>
            </a:lvl9pPr>
          </a:lstStyle>
          <a:p/>
        </p:txBody>
      </p:sp>
      <p:sp>
        <p:nvSpPr>
          <p:cNvPr id="73" name="Google Shape;73;p11"/>
          <p:cNvSpPr txBox="1"/>
          <p:nvPr>
            <p:ph idx="11" type="ftr"/>
          </p:nvPr>
        </p:nvSpPr>
        <p:spPr>
          <a:xfrm>
            <a:off x="3124200" y="4767263"/>
            <a:ext cx="2895600" cy="273844"/>
          </a:xfrm>
          <a:prstGeom prst="rect">
            <a:avLst/>
          </a:prstGeom>
          <a:noFill/>
          <a:ln>
            <a:noFill/>
          </a:ln>
        </p:spPr>
        <p:txBody>
          <a:bodyPr anchorCtr="0" anchor="ctr" bIns="49525" lIns="99025" spcFirstLastPara="1" rIns="99025" wrap="square" tIns="49525">
            <a:noAutofit/>
          </a:bodyPr>
          <a:lstStyle>
            <a:lvl1pPr lvl="0" algn="ctr">
              <a:spcBef>
                <a:spcPts val="0"/>
              </a:spcBef>
              <a:spcAft>
                <a:spcPts val="0"/>
              </a:spcAft>
              <a:buSzPts val="400"/>
              <a:buNone/>
              <a:defRPr/>
            </a:lvl1pPr>
            <a:lvl2pPr lvl="1" algn="l">
              <a:spcBef>
                <a:spcPts val="0"/>
              </a:spcBef>
              <a:spcAft>
                <a:spcPts val="0"/>
              </a:spcAft>
              <a:buSzPts val="400"/>
              <a:buNone/>
              <a:defRPr/>
            </a:lvl2pPr>
            <a:lvl3pPr lvl="2" algn="l">
              <a:spcBef>
                <a:spcPts val="0"/>
              </a:spcBef>
              <a:spcAft>
                <a:spcPts val="0"/>
              </a:spcAft>
              <a:buSzPts val="400"/>
              <a:buNone/>
              <a:defRPr/>
            </a:lvl3pPr>
            <a:lvl4pPr lvl="3" algn="l">
              <a:spcBef>
                <a:spcPts val="0"/>
              </a:spcBef>
              <a:spcAft>
                <a:spcPts val="0"/>
              </a:spcAft>
              <a:buSzPts val="400"/>
              <a:buNone/>
              <a:defRPr/>
            </a:lvl4pPr>
            <a:lvl5pPr lvl="4" algn="l">
              <a:spcBef>
                <a:spcPts val="0"/>
              </a:spcBef>
              <a:spcAft>
                <a:spcPts val="0"/>
              </a:spcAft>
              <a:buSzPts val="400"/>
              <a:buNone/>
              <a:defRPr/>
            </a:lvl5pPr>
            <a:lvl6pPr lvl="5" algn="l">
              <a:spcBef>
                <a:spcPts val="0"/>
              </a:spcBef>
              <a:spcAft>
                <a:spcPts val="0"/>
              </a:spcAft>
              <a:buSzPts val="400"/>
              <a:buNone/>
              <a:defRPr/>
            </a:lvl6pPr>
            <a:lvl7pPr lvl="6" algn="l">
              <a:spcBef>
                <a:spcPts val="0"/>
              </a:spcBef>
              <a:spcAft>
                <a:spcPts val="0"/>
              </a:spcAft>
              <a:buSzPts val="400"/>
              <a:buNone/>
              <a:defRPr/>
            </a:lvl7pPr>
            <a:lvl8pPr lvl="7" algn="l">
              <a:spcBef>
                <a:spcPts val="0"/>
              </a:spcBef>
              <a:spcAft>
                <a:spcPts val="0"/>
              </a:spcAft>
              <a:buSzPts val="400"/>
              <a:buNone/>
              <a:defRPr/>
            </a:lvl8pPr>
            <a:lvl9pPr lvl="8" algn="l">
              <a:spcBef>
                <a:spcPts val="0"/>
              </a:spcBef>
              <a:spcAft>
                <a:spcPts val="0"/>
              </a:spcAft>
              <a:buSzPts val="400"/>
              <a:buNone/>
              <a:defRPr/>
            </a:lvl9pPr>
          </a:lstStyle>
          <a:p/>
        </p:txBody>
      </p:sp>
      <p:sp>
        <p:nvSpPr>
          <p:cNvPr id="74" name="Google Shape;74;p11"/>
          <p:cNvSpPr txBox="1"/>
          <p:nvPr>
            <p:ph idx="12" type="sldNum"/>
          </p:nvPr>
        </p:nvSpPr>
        <p:spPr>
          <a:xfrm>
            <a:off x="6553200" y="4767263"/>
            <a:ext cx="2133600" cy="273844"/>
          </a:xfrm>
          <a:prstGeom prst="rect">
            <a:avLst/>
          </a:prstGeom>
          <a:noFill/>
          <a:ln>
            <a:noFill/>
          </a:ln>
        </p:spPr>
        <p:txBody>
          <a:bodyPr anchorCtr="0" anchor="ctr" bIns="49525" lIns="99025" spcFirstLastPara="1" rIns="99025" wrap="square" tIns="49525">
            <a:noAutofit/>
          </a:bodyPr>
          <a:lstStyle>
            <a:lvl1pPr indent="0" lvl="0" marL="0" algn="r">
              <a:spcBef>
                <a:spcPts val="0"/>
              </a:spcBef>
              <a:buNone/>
              <a:defRPr b="0" i="0" sz="600" u="none" cap="none" strike="noStrike">
                <a:solidFill>
                  <a:srgbClr val="888888"/>
                </a:solidFill>
                <a:latin typeface="Calibri"/>
                <a:ea typeface="Calibri"/>
                <a:cs typeface="Calibri"/>
                <a:sym typeface="Calibri"/>
              </a:defRPr>
            </a:lvl1pPr>
            <a:lvl2pPr indent="0" lvl="1" marL="0" algn="r">
              <a:spcBef>
                <a:spcPts val="0"/>
              </a:spcBef>
              <a:buNone/>
              <a:defRPr b="0" i="0" sz="600" u="none" cap="none" strike="noStrike">
                <a:solidFill>
                  <a:srgbClr val="888888"/>
                </a:solidFill>
                <a:latin typeface="Calibri"/>
                <a:ea typeface="Calibri"/>
                <a:cs typeface="Calibri"/>
                <a:sym typeface="Calibri"/>
              </a:defRPr>
            </a:lvl2pPr>
            <a:lvl3pPr indent="0" lvl="2" marL="0" algn="r">
              <a:spcBef>
                <a:spcPts val="0"/>
              </a:spcBef>
              <a:buNone/>
              <a:defRPr b="0" i="0" sz="600" u="none" cap="none" strike="noStrike">
                <a:solidFill>
                  <a:srgbClr val="888888"/>
                </a:solidFill>
                <a:latin typeface="Calibri"/>
                <a:ea typeface="Calibri"/>
                <a:cs typeface="Calibri"/>
                <a:sym typeface="Calibri"/>
              </a:defRPr>
            </a:lvl3pPr>
            <a:lvl4pPr indent="0" lvl="3" marL="0" algn="r">
              <a:spcBef>
                <a:spcPts val="0"/>
              </a:spcBef>
              <a:buNone/>
              <a:defRPr b="0" i="0" sz="600" u="none" cap="none" strike="noStrike">
                <a:solidFill>
                  <a:srgbClr val="888888"/>
                </a:solidFill>
                <a:latin typeface="Calibri"/>
                <a:ea typeface="Calibri"/>
                <a:cs typeface="Calibri"/>
                <a:sym typeface="Calibri"/>
              </a:defRPr>
            </a:lvl4pPr>
            <a:lvl5pPr indent="0" lvl="4" marL="0" algn="r">
              <a:spcBef>
                <a:spcPts val="0"/>
              </a:spcBef>
              <a:buNone/>
              <a:defRPr b="0" i="0" sz="600" u="none" cap="none" strike="noStrike">
                <a:solidFill>
                  <a:srgbClr val="888888"/>
                </a:solidFill>
                <a:latin typeface="Calibri"/>
                <a:ea typeface="Calibri"/>
                <a:cs typeface="Calibri"/>
                <a:sym typeface="Calibri"/>
              </a:defRPr>
            </a:lvl5pPr>
            <a:lvl6pPr indent="0" lvl="5" marL="0" algn="r">
              <a:spcBef>
                <a:spcPts val="0"/>
              </a:spcBef>
              <a:buNone/>
              <a:defRPr b="0" i="0" sz="600" u="none" cap="none" strike="noStrike">
                <a:solidFill>
                  <a:srgbClr val="888888"/>
                </a:solidFill>
                <a:latin typeface="Calibri"/>
                <a:ea typeface="Calibri"/>
                <a:cs typeface="Calibri"/>
                <a:sym typeface="Calibri"/>
              </a:defRPr>
            </a:lvl6pPr>
            <a:lvl7pPr indent="0" lvl="6" marL="0" algn="r">
              <a:spcBef>
                <a:spcPts val="0"/>
              </a:spcBef>
              <a:buNone/>
              <a:defRPr b="0" i="0" sz="600" u="none" cap="none" strike="noStrike">
                <a:solidFill>
                  <a:srgbClr val="888888"/>
                </a:solidFill>
                <a:latin typeface="Calibri"/>
                <a:ea typeface="Calibri"/>
                <a:cs typeface="Calibri"/>
                <a:sym typeface="Calibri"/>
              </a:defRPr>
            </a:lvl7pPr>
            <a:lvl8pPr indent="0" lvl="7" marL="0" algn="r">
              <a:spcBef>
                <a:spcPts val="0"/>
              </a:spcBef>
              <a:buNone/>
              <a:defRPr b="0" i="0" sz="600" u="none" cap="none" strike="noStrike">
                <a:solidFill>
                  <a:srgbClr val="888888"/>
                </a:solidFill>
                <a:latin typeface="Calibri"/>
                <a:ea typeface="Calibri"/>
                <a:cs typeface="Calibri"/>
                <a:sym typeface="Calibri"/>
              </a:defRPr>
            </a:lvl8pPr>
            <a:lvl9pPr indent="0" lvl="8" marL="0" algn="r">
              <a:spcBef>
                <a:spcPts val="0"/>
              </a:spcBef>
              <a:buNone/>
              <a:defRPr b="0" i="0" sz="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5" name="Shape 75"/>
        <p:cNvGrpSpPr/>
        <p:nvPr/>
      </p:nvGrpSpPr>
      <p:grpSpPr>
        <a:xfrm>
          <a:off x="0" y="0"/>
          <a:ext cx="0" cy="0"/>
          <a:chOff x="0" y="0"/>
          <a:chExt cx="0" cy="0"/>
        </a:xfrm>
      </p:grpSpPr>
      <p:sp>
        <p:nvSpPr>
          <p:cNvPr id="76" name="Google Shape;76;p12"/>
          <p:cNvSpPr txBox="1"/>
          <p:nvPr>
            <p:ph type="title"/>
          </p:nvPr>
        </p:nvSpPr>
        <p:spPr>
          <a:xfrm rot="5400000">
            <a:off x="5463778" y="1371601"/>
            <a:ext cx="4388644" cy="2057400"/>
          </a:xfrm>
          <a:prstGeom prst="rect">
            <a:avLst/>
          </a:prstGeom>
          <a:noFill/>
          <a:ln>
            <a:noFill/>
          </a:ln>
        </p:spPr>
        <p:txBody>
          <a:bodyPr anchorCtr="0" anchor="ctr" bIns="49525" lIns="99025" spcFirstLastPara="1" rIns="99025" wrap="square" tIns="49525">
            <a:normAutofit/>
          </a:bodyPr>
          <a:lstStyle>
            <a:lvl1pPr lvl="0" algn="ctr">
              <a:spcBef>
                <a:spcPts val="0"/>
              </a:spcBef>
              <a:spcAft>
                <a:spcPts val="0"/>
              </a:spcAft>
              <a:buClr>
                <a:schemeClr val="dk1"/>
              </a:buClr>
              <a:buSzPts val="500"/>
              <a:buNone/>
              <a:defRPr/>
            </a:lvl1pPr>
            <a:lvl2pPr lvl="1">
              <a:spcBef>
                <a:spcPts val="0"/>
              </a:spcBef>
              <a:spcAft>
                <a:spcPts val="0"/>
              </a:spcAft>
              <a:buSzPts val="400"/>
              <a:buNone/>
              <a:defRPr/>
            </a:lvl2pPr>
            <a:lvl3pPr lvl="2">
              <a:spcBef>
                <a:spcPts val="0"/>
              </a:spcBef>
              <a:spcAft>
                <a:spcPts val="0"/>
              </a:spcAft>
              <a:buSzPts val="400"/>
              <a:buNone/>
              <a:defRPr/>
            </a:lvl3pPr>
            <a:lvl4pPr lvl="3">
              <a:spcBef>
                <a:spcPts val="0"/>
              </a:spcBef>
              <a:spcAft>
                <a:spcPts val="0"/>
              </a:spcAft>
              <a:buSzPts val="400"/>
              <a:buNone/>
              <a:defRPr/>
            </a:lvl4pPr>
            <a:lvl5pPr lvl="4">
              <a:spcBef>
                <a:spcPts val="0"/>
              </a:spcBef>
              <a:spcAft>
                <a:spcPts val="0"/>
              </a:spcAft>
              <a:buSzPts val="400"/>
              <a:buNone/>
              <a:defRPr/>
            </a:lvl5pPr>
            <a:lvl6pPr lvl="5">
              <a:spcBef>
                <a:spcPts val="0"/>
              </a:spcBef>
              <a:spcAft>
                <a:spcPts val="0"/>
              </a:spcAft>
              <a:buSzPts val="400"/>
              <a:buNone/>
              <a:defRPr/>
            </a:lvl6pPr>
            <a:lvl7pPr lvl="6">
              <a:spcBef>
                <a:spcPts val="0"/>
              </a:spcBef>
              <a:spcAft>
                <a:spcPts val="0"/>
              </a:spcAft>
              <a:buSzPts val="400"/>
              <a:buNone/>
              <a:defRPr/>
            </a:lvl7pPr>
            <a:lvl8pPr lvl="7">
              <a:spcBef>
                <a:spcPts val="0"/>
              </a:spcBef>
              <a:spcAft>
                <a:spcPts val="0"/>
              </a:spcAft>
              <a:buSzPts val="400"/>
              <a:buNone/>
              <a:defRPr/>
            </a:lvl8pPr>
            <a:lvl9pPr lvl="8">
              <a:spcBef>
                <a:spcPts val="0"/>
              </a:spcBef>
              <a:spcAft>
                <a:spcPts val="0"/>
              </a:spcAft>
              <a:buSzPts val="400"/>
              <a:buNone/>
              <a:defRPr/>
            </a:lvl9pPr>
          </a:lstStyle>
          <a:p/>
        </p:txBody>
      </p:sp>
      <p:sp>
        <p:nvSpPr>
          <p:cNvPr id="77" name="Google Shape;77;p12"/>
          <p:cNvSpPr txBox="1"/>
          <p:nvPr>
            <p:ph idx="1" type="body"/>
          </p:nvPr>
        </p:nvSpPr>
        <p:spPr>
          <a:xfrm rot="5400000">
            <a:off x="1272778" y="-609599"/>
            <a:ext cx="4388644" cy="6019800"/>
          </a:xfrm>
          <a:prstGeom prst="rect">
            <a:avLst/>
          </a:prstGeom>
          <a:noFill/>
          <a:ln>
            <a:noFill/>
          </a:ln>
        </p:spPr>
        <p:txBody>
          <a:bodyPr anchorCtr="0" anchor="t" bIns="49525" lIns="99025" spcFirstLastPara="1" rIns="99025" wrap="square" tIns="49525">
            <a:normAutofit/>
          </a:bodyPr>
          <a:lstStyle>
            <a:lvl1pPr indent="-260350" lvl="0" marL="457200" algn="l">
              <a:spcBef>
                <a:spcPts val="100"/>
              </a:spcBef>
              <a:spcAft>
                <a:spcPts val="0"/>
              </a:spcAft>
              <a:buClr>
                <a:schemeClr val="dk1"/>
              </a:buClr>
              <a:buSzPts val="500"/>
              <a:buChar char="•"/>
              <a:defRPr/>
            </a:lvl1pPr>
            <a:lvl2pPr indent="-260350" lvl="1" marL="914400" algn="l">
              <a:spcBef>
                <a:spcPts val="100"/>
              </a:spcBef>
              <a:spcAft>
                <a:spcPts val="0"/>
              </a:spcAft>
              <a:buClr>
                <a:schemeClr val="dk1"/>
              </a:buClr>
              <a:buSzPts val="500"/>
              <a:buChar char="–"/>
              <a:defRPr/>
            </a:lvl2pPr>
            <a:lvl3pPr indent="-260350" lvl="2" marL="1371600" algn="l">
              <a:spcBef>
                <a:spcPts val="100"/>
              </a:spcBef>
              <a:spcAft>
                <a:spcPts val="0"/>
              </a:spcAft>
              <a:buClr>
                <a:schemeClr val="dk1"/>
              </a:buClr>
              <a:buSzPts val="500"/>
              <a:buChar char="•"/>
              <a:defRPr/>
            </a:lvl3pPr>
            <a:lvl4pPr indent="-260350" lvl="3" marL="1828800" algn="l">
              <a:spcBef>
                <a:spcPts val="100"/>
              </a:spcBef>
              <a:spcAft>
                <a:spcPts val="0"/>
              </a:spcAft>
              <a:buClr>
                <a:schemeClr val="dk1"/>
              </a:buClr>
              <a:buSzPts val="500"/>
              <a:buChar char="–"/>
              <a:defRPr/>
            </a:lvl4pPr>
            <a:lvl5pPr indent="-260350" lvl="4" marL="2286000" algn="l">
              <a:spcBef>
                <a:spcPts val="100"/>
              </a:spcBef>
              <a:spcAft>
                <a:spcPts val="0"/>
              </a:spcAft>
              <a:buClr>
                <a:schemeClr val="dk1"/>
              </a:buClr>
              <a:buSzPts val="500"/>
              <a:buChar char="»"/>
              <a:defRPr/>
            </a:lvl5pPr>
            <a:lvl6pPr indent="-260350" lvl="5" marL="2743200" algn="l">
              <a:spcBef>
                <a:spcPts val="100"/>
              </a:spcBef>
              <a:spcAft>
                <a:spcPts val="0"/>
              </a:spcAft>
              <a:buClr>
                <a:schemeClr val="dk1"/>
              </a:buClr>
              <a:buSzPts val="500"/>
              <a:buChar char="•"/>
              <a:defRPr/>
            </a:lvl6pPr>
            <a:lvl7pPr indent="-260350" lvl="6" marL="3200400" algn="l">
              <a:spcBef>
                <a:spcPts val="100"/>
              </a:spcBef>
              <a:spcAft>
                <a:spcPts val="0"/>
              </a:spcAft>
              <a:buClr>
                <a:schemeClr val="dk1"/>
              </a:buClr>
              <a:buSzPts val="500"/>
              <a:buChar char="•"/>
              <a:defRPr/>
            </a:lvl7pPr>
            <a:lvl8pPr indent="-260350" lvl="7" marL="3657600" algn="l">
              <a:spcBef>
                <a:spcPts val="100"/>
              </a:spcBef>
              <a:spcAft>
                <a:spcPts val="0"/>
              </a:spcAft>
              <a:buClr>
                <a:schemeClr val="dk1"/>
              </a:buClr>
              <a:buSzPts val="500"/>
              <a:buChar char="•"/>
              <a:defRPr/>
            </a:lvl8pPr>
            <a:lvl9pPr indent="-260350" lvl="8" marL="4114800" algn="l">
              <a:spcBef>
                <a:spcPts val="100"/>
              </a:spcBef>
              <a:spcAft>
                <a:spcPts val="0"/>
              </a:spcAft>
              <a:buClr>
                <a:schemeClr val="dk1"/>
              </a:buClr>
              <a:buSzPts val="500"/>
              <a:buChar char="•"/>
              <a:defRPr/>
            </a:lvl9pPr>
          </a:lstStyle>
          <a:p/>
        </p:txBody>
      </p:sp>
      <p:sp>
        <p:nvSpPr>
          <p:cNvPr id="78" name="Google Shape;78;p12"/>
          <p:cNvSpPr txBox="1"/>
          <p:nvPr>
            <p:ph idx="10" type="dt"/>
          </p:nvPr>
        </p:nvSpPr>
        <p:spPr>
          <a:xfrm>
            <a:off x="457200" y="4767263"/>
            <a:ext cx="2133600" cy="273844"/>
          </a:xfrm>
          <a:prstGeom prst="rect">
            <a:avLst/>
          </a:prstGeom>
          <a:noFill/>
          <a:ln>
            <a:noFill/>
          </a:ln>
        </p:spPr>
        <p:txBody>
          <a:bodyPr anchorCtr="0" anchor="ctr" bIns="49525" lIns="99025" spcFirstLastPara="1" rIns="99025" wrap="square" tIns="49525">
            <a:noAutofit/>
          </a:bodyPr>
          <a:lstStyle>
            <a:lvl1pPr lvl="0" algn="l">
              <a:spcBef>
                <a:spcPts val="0"/>
              </a:spcBef>
              <a:spcAft>
                <a:spcPts val="0"/>
              </a:spcAft>
              <a:buSzPts val="400"/>
              <a:buNone/>
              <a:defRPr/>
            </a:lvl1pPr>
            <a:lvl2pPr lvl="1" algn="l">
              <a:spcBef>
                <a:spcPts val="0"/>
              </a:spcBef>
              <a:spcAft>
                <a:spcPts val="0"/>
              </a:spcAft>
              <a:buSzPts val="400"/>
              <a:buNone/>
              <a:defRPr/>
            </a:lvl2pPr>
            <a:lvl3pPr lvl="2" algn="l">
              <a:spcBef>
                <a:spcPts val="0"/>
              </a:spcBef>
              <a:spcAft>
                <a:spcPts val="0"/>
              </a:spcAft>
              <a:buSzPts val="400"/>
              <a:buNone/>
              <a:defRPr/>
            </a:lvl3pPr>
            <a:lvl4pPr lvl="3" algn="l">
              <a:spcBef>
                <a:spcPts val="0"/>
              </a:spcBef>
              <a:spcAft>
                <a:spcPts val="0"/>
              </a:spcAft>
              <a:buSzPts val="400"/>
              <a:buNone/>
              <a:defRPr/>
            </a:lvl4pPr>
            <a:lvl5pPr lvl="4" algn="l">
              <a:spcBef>
                <a:spcPts val="0"/>
              </a:spcBef>
              <a:spcAft>
                <a:spcPts val="0"/>
              </a:spcAft>
              <a:buSzPts val="400"/>
              <a:buNone/>
              <a:defRPr/>
            </a:lvl5pPr>
            <a:lvl6pPr lvl="5" algn="l">
              <a:spcBef>
                <a:spcPts val="0"/>
              </a:spcBef>
              <a:spcAft>
                <a:spcPts val="0"/>
              </a:spcAft>
              <a:buSzPts val="400"/>
              <a:buNone/>
              <a:defRPr/>
            </a:lvl6pPr>
            <a:lvl7pPr lvl="6" algn="l">
              <a:spcBef>
                <a:spcPts val="0"/>
              </a:spcBef>
              <a:spcAft>
                <a:spcPts val="0"/>
              </a:spcAft>
              <a:buSzPts val="400"/>
              <a:buNone/>
              <a:defRPr/>
            </a:lvl7pPr>
            <a:lvl8pPr lvl="7" algn="l">
              <a:spcBef>
                <a:spcPts val="0"/>
              </a:spcBef>
              <a:spcAft>
                <a:spcPts val="0"/>
              </a:spcAft>
              <a:buSzPts val="400"/>
              <a:buNone/>
              <a:defRPr/>
            </a:lvl8pPr>
            <a:lvl9pPr lvl="8" algn="l">
              <a:spcBef>
                <a:spcPts val="0"/>
              </a:spcBef>
              <a:spcAft>
                <a:spcPts val="0"/>
              </a:spcAft>
              <a:buSzPts val="400"/>
              <a:buNone/>
              <a:defRPr/>
            </a:lvl9pPr>
          </a:lstStyle>
          <a:p/>
        </p:txBody>
      </p:sp>
      <p:sp>
        <p:nvSpPr>
          <p:cNvPr id="79" name="Google Shape;79;p12"/>
          <p:cNvSpPr txBox="1"/>
          <p:nvPr>
            <p:ph idx="11" type="ftr"/>
          </p:nvPr>
        </p:nvSpPr>
        <p:spPr>
          <a:xfrm>
            <a:off x="3124200" y="4767263"/>
            <a:ext cx="2895600" cy="273844"/>
          </a:xfrm>
          <a:prstGeom prst="rect">
            <a:avLst/>
          </a:prstGeom>
          <a:noFill/>
          <a:ln>
            <a:noFill/>
          </a:ln>
        </p:spPr>
        <p:txBody>
          <a:bodyPr anchorCtr="0" anchor="ctr" bIns="49525" lIns="99025" spcFirstLastPara="1" rIns="99025" wrap="square" tIns="49525">
            <a:noAutofit/>
          </a:bodyPr>
          <a:lstStyle>
            <a:lvl1pPr lvl="0" algn="ctr">
              <a:spcBef>
                <a:spcPts val="0"/>
              </a:spcBef>
              <a:spcAft>
                <a:spcPts val="0"/>
              </a:spcAft>
              <a:buSzPts val="400"/>
              <a:buNone/>
              <a:defRPr/>
            </a:lvl1pPr>
            <a:lvl2pPr lvl="1" algn="l">
              <a:spcBef>
                <a:spcPts val="0"/>
              </a:spcBef>
              <a:spcAft>
                <a:spcPts val="0"/>
              </a:spcAft>
              <a:buSzPts val="400"/>
              <a:buNone/>
              <a:defRPr/>
            </a:lvl2pPr>
            <a:lvl3pPr lvl="2" algn="l">
              <a:spcBef>
                <a:spcPts val="0"/>
              </a:spcBef>
              <a:spcAft>
                <a:spcPts val="0"/>
              </a:spcAft>
              <a:buSzPts val="400"/>
              <a:buNone/>
              <a:defRPr/>
            </a:lvl3pPr>
            <a:lvl4pPr lvl="3" algn="l">
              <a:spcBef>
                <a:spcPts val="0"/>
              </a:spcBef>
              <a:spcAft>
                <a:spcPts val="0"/>
              </a:spcAft>
              <a:buSzPts val="400"/>
              <a:buNone/>
              <a:defRPr/>
            </a:lvl4pPr>
            <a:lvl5pPr lvl="4" algn="l">
              <a:spcBef>
                <a:spcPts val="0"/>
              </a:spcBef>
              <a:spcAft>
                <a:spcPts val="0"/>
              </a:spcAft>
              <a:buSzPts val="400"/>
              <a:buNone/>
              <a:defRPr/>
            </a:lvl5pPr>
            <a:lvl6pPr lvl="5" algn="l">
              <a:spcBef>
                <a:spcPts val="0"/>
              </a:spcBef>
              <a:spcAft>
                <a:spcPts val="0"/>
              </a:spcAft>
              <a:buSzPts val="400"/>
              <a:buNone/>
              <a:defRPr/>
            </a:lvl6pPr>
            <a:lvl7pPr lvl="6" algn="l">
              <a:spcBef>
                <a:spcPts val="0"/>
              </a:spcBef>
              <a:spcAft>
                <a:spcPts val="0"/>
              </a:spcAft>
              <a:buSzPts val="400"/>
              <a:buNone/>
              <a:defRPr/>
            </a:lvl7pPr>
            <a:lvl8pPr lvl="7" algn="l">
              <a:spcBef>
                <a:spcPts val="0"/>
              </a:spcBef>
              <a:spcAft>
                <a:spcPts val="0"/>
              </a:spcAft>
              <a:buSzPts val="400"/>
              <a:buNone/>
              <a:defRPr/>
            </a:lvl8pPr>
            <a:lvl9pPr lvl="8" algn="l">
              <a:spcBef>
                <a:spcPts val="0"/>
              </a:spcBef>
              <a:spcAft>
                <a:spcPts val="0"/>
              </a:spcAft>
              <a:buSzPts val="400"/>
              <a:buNone/>
              <a:defRPr/>
            </a:lvl9pPr>
          </a:lstStyle>
          <a:p/>
        </p:txBody>
      </p:sp>
      <p:sp>
        <p:nvSpPr>
          <p:cNvPr id="80" name="Google Shape;80;p12"/>
          <p:cNvSpPr txBox="1"/>
          <p:nvPr>
            <p:ph idx="12" type="sldNum"/>
          </p:nvPr>
        </p:nvSpPr>
        <p:spPr>
          <a:xfrm>
            <a:off x="6553200" y="4767263"/>
            <a:ext cx="2133600" cy="273844"/>
          </a:xfrm>
          <a:prstGeom prst="rect">
            <a:avLst/>
          </a:prstGeom>
          <a:noFill/>
          <a:ln>
            <a:noFill/>
          </a:ln>
        </p:spPr>
        <p:txBody>
          <a:bodyPr anchorCtr="0" anchor="ctr" bIns="49525" lIns="99025" spcFirstLastPara="1" rIns="99025" wrap="square" tIns="49525">
            <a:noAutofit/>
          </a:bodyPr>
          <a:lstStyle>
            <a:lvl1pPr indent="0" lvl="0" marL="0" algn="r">
              <a:spcBef>
                <a:spcPts val="0"/>
              </a:spcBef>
              <a:buNone/>
              <a:defRPr b="0" i="0" sz="600" u="none" cap="none" strike="noStrike">
                <a:solidFill>
                  <a:srgbClr val="888888"/>
                </a:solidFill>
                <a:latin typeface="Calibri"/>
                <a:ea typeface="Calibri"/>
                <a:cs typeface="Calibri"/>
                <a:sym typeface="Calibri"/>
              </a:defRPr>
            </a:lvl1pPr>
            <a:lvl2pPr indent="0" lvl="1" marL="0" algn="r">
              <a:spcBef>
                <a:spcPts val="0"/>
              </a:spcBef>
              <a:buNone/>
              <a:defRPr b="0" i="0" sz="600" u="none" cap="none" strike="noStrike">
                <a:solidFill>
                  <a:srgbClr val="888888"/>
                </a:solidFill>
                <a:latin typeface="Calibri"/>
                <a:ea typeface="Calibri"/>
                <a:cs typeface="Calibri"/>
                <a:sym typeface="Calibri"/>
              </a:defRPr>
            </a:lvl2pPr>
            <a:lvl3pPr indent="0" lvl="2" marL="0" algn="r">
              <a:spcBef>
                <a:spcPts val="0"/>
              </a:spcBef>
              <a:buNone/>
              <a:defRPr b="0" i="0" sz="600" u="none" cap="none" strike="noStrike">
                <a:solidFill>
                  <a:srgbClr val="888888"/>
                </a:solidFill>
                <a:latin typeface="Calibri"/>
                <a:ea typeface="Calibri"/>
                <a:cs typeface="Calibri"/>
                <a:sym typeface="Calibri"/>
              </a:defRPr>
            </a:lvl3pPr>
            <a:lvl4pPr indent="0" lvl="3" marL="0" algn="r">
              <a:spcBef>
                <a:spcPts val="0"/>
              </a:spcBef>
              <a:buNone/>
              <a:defRPr b="0" i="0" sz="600" u="none" cap="none" strike="noStrike">
                <a:solidFill>
                  <a:srgbClr val="888888"/>
                </a:solidFill>
                <a:latin typeface="Calibri"/>
                <a:ea typeface="Calibri"/>
                <a:cs typeface="Calibri"/>
                <a:sym typeface="Calibri"/>
              </a:defRPr>
            </a:lvl4pPr>
            <a:lvl5pPr indent="0" lvl="4" marL="0" algn="r">
              <a:spcBef>
                <a:spcPts val="0"/>
              </a:spcBef>
              <a:buNone/>
              <a:defRPr b="0" i="0" sz="600" u="none" cap="none" strike="noStrike">
                <a:solidFill>
                  <a:srgbClr val="888888"/>
                </a:solidFill>
                <a:latin typeface="Calibri"/>
                <a:ea typeface="Calibri"/>
                <a:cs typeface="Calibri"/>
                <a:sym typeface="Calibri"/>
              </a:defRPr>
            </a:lvl5pPr>
            <a:lvl6pPr indent="0" lvl="5" marL="0" algn="r">
              <a:spcBef>
                <a:spcPts val="0"/>
              </a:spcBef>
              <a:buNone/>
              <a:defRPr b="0" i="0" sz="600" u="none" cap="none" strike="noStrike">
                <a:solidFill>
                  <a:srgbClr val="888888"/>
                </a:solidFill>
                <a:latin typeface="Calibri"/>
                <a:ea typeface="Calibri"/>
                <a:cs typeface="Calibri"/>
                <a:sym typeface="Calibri"/>
              </a:defRPr>
            </a:lvl6pPr>
            <a:lvl7pPr indent="0" lvl="6" marL="0" algn="r">
              <a:spcBef>
                <a:spcPts val="0"/>
              </a:spcBef>
              <a:buNone/>
              <a:defRPr b="0" i="0" sz="600" u="none" cap="none" strike="noStrike">
                <a:solidFill>
                  <a:srgbClr val="888888"/>
                </a:solidFill>
                <a:latin typeface="Calibri"/>
                <a:ea typeface="Calibri"/>
                <a:cs typeface="Calibri"/>
                <a:sym typeface="Calibri"/>
              </a:defRPr>
            </a:lvl7pPr>
            <a:lvl8pPr indent="0" lvl="7" marL="0" algn="r">
              <a:spcBef>
                <a:spcPts val="0"/>
              </a:spcBef>
              <a:buNone/>
              <a:defRPr b="0" i="0" sz="600" u="none" cap="none" strike="noStrike">
                <a:solidFill>
                  <a:srgbClr val="888888"/>
                </a:solidFill>
                <a:latin typeface="Calibri"/>
                <a:ea typeface="Calibri"/>
                <a:cs typeface="Calibri"/>
                <a:sym typeface="Calibri"/>
              </a:defRPr>
            </a:lvl8pPr>
            <a:lvl9pPr indent="0" lvl="8" marL="0" algn="r">
              <a:spcBef>
                <a:spcPts val="0"/>
              </a:spcBef>
              <a:buNone/>
              <a:defRPr b="0" i="0" sz="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id="19" name="Google Shape;19;p3"/>
          <p:cNvSpPr txBox="1"/>
          <p:nvPr>
            <p:ph type="title"/>
          </p:nvPr>
        </p:nvSpPr>
        <p:spPr>
          <a:xfrm>
            <a:off x="457200" y="205979"/>
            <a:ext cx="8229600" cy="857250"/>
          </a:xfrm>
          <a:prstGeom prst="rect">
            <a:avLst/>
          </a:prstGeom>
          <a:noFill/>
          <a:ln>
            <a:noFill/>
          </a:ln>
        </p:spPr>
        <p:txBody>
          <a:bodyPr anchorCtr="0" anchor="ctr" bIns="49525" lIns="99025" spcFirstLastPara="1" rIns="99025" wrap="square" tIns="49525">
            <a:normAutofit/>
          </a:bodyPr>
          <a:lstStyle>
            <a:lvl1pPr lvl="0" algn="ctr">
              <a:spcBef>
                <a:spcPts val="0"/>
              </a:spcBef>
              <a:spcAft>
                <a:spcPts val="0"/>
              </a:spcAft>
              <a:buClr>
                <a:schemeClr val="dk1"/>
              </a:buClr>
              <a:buSzPts val="500"/>
              <a:buNone/>
              <a:defRPr/>
            </a:lvl1pPr>
            <a:lvl2pPr lvl="1">
              <a:spcBef>
                <a:spcPts val="0"/>
              </a:spcBef>
              <a:spcAft>
                <a:spcPts val="0"/>
              </a:spcAft>
              <a:buSzPts val="400"/>
              <a:buNone/>
              <a:defRPr/>
            </a:lvl2pPr>
            <a:lvl3pPr lvl="2">
              <a:spcBef>
                <a:spcPts val="0"/>
              </a:spcBef>
              <a:spcAft>
                <a:spcPts val="0"/>
              </a:spcAft>
              <a:buSzPts val="400"/>
              <a:buNone/>
              <a:defRPr/>
            </a:lvl3pPr>
            <a:lvl4pPr lvl="3">
              <a:spcBef>
                <a:spcPts val="0"/>
              </a:spcBef>
              <a:spcAft>
                <a:spcPts val="0"/>
              </a:spcAft>
              <a:buSzPts val="400"/>
              <a:buNone/>
              <a:defRPr/>
            </a:lvl4pPr>
            <a:lvl5pPr lvl="4">
              <a:spcBef>
                <a:spcPts val="0"/>
              </a:spcBef>
              <a:spcAft>
                <a:spcPts val="0"/>
              </a:spcAft>
              <a:buSzPts val="400"/>
              <a:buNone/>
              <a:defRPr/>
            </a:lvl5pPr>
            <a:lvl6pPr lvl="5">
              <a:spcBef>
                <a:spcPts val="0"/>
              </a:spcBef>
              <a:spcAft>
                <a:spcPts val="0"/>
              </a:spcAft>
              <a:buSzPts val="400"/>
              <a:buNone/>
              <a:defRPr/>
            </a:lvl6pPr>
            <a:lvl7pPr lvl="6">
              <a:spcBef>
                <a:spcPts val="0"/>
              </a:spcBef>
              <a:spcAft>
                <a:spcPts val="0"/>
              </a:spcAft>
              <a:buSzPts val="400"/>
              <a:buNone/>
              <a:defRPr/>
            </a:lvl7pPr>
            <a:lvl8pPr lvl="7">
              <a:spcBef>
                <a:spcPts val="0"/>
              </a:spcBef>
              <a:spcAft>
                <a:spcPts val="0"/>
              </a:spcAft>
              <a:buSzPts val="400"/>
              <a:buNone/>
              <a:defRPr/>
            </a:lvl8pPr>
            <a:lvl9pPr lvl="8">
              <a:spcBef>
                <a:spcPts val="0"/>
              </a:spcBef>
              <a:spcAft>
                <a:spcPts val="0"/>
              </a:spcAft>
              <a:buSzPts val="400"/>
              <a:buNone/>
              <a:defRPr/>
            </a:lvl9pPr>
          </a:lstStyle>
          <a:p/>
        </p:txBody>
      </p:sp>
      <p:sp>
        <p:nvSpPr>
          <p:cNvPr id="20" name="Google Shape;20;p3"/>
          <p:cNvSpPr txBox="1"/>
          <p:nvPr>
            <p:ph idx="1" type="body"/>
          </p:nvPr>
        </p:nvSpPr>
        <p:spPr>
          <a:xfrm>
            <a:off x="457200" y="1200150"/>
            <a:ext cx="8229600" cy="3394472"/>
          </a:xfrm>
          <a:prstGeom prst="rect">
            <a:avLst/>
          </a:prstGeom>
          <a:noFill/>
          <a:ln>
            <a:noFill/>
          </a:ln>
        </p:spPr>
        <p:txBody>
          <a:bodyPr anchorCtr="0" anchor="t" bIns="49525" lIns="99025" spcFirstLastPara="1" rIns="99025" wrap="square" tIns="49525">
            <a:normAutofit/>
          </a:bodyPr>
          <a:lstStyle>
            <a:lvl1pPr indent="-260350" lvl="0" marL="457200" algn="l">
              <a:spcBef>
                <a:spcPts val="100"/>
              </a:spcBef>
              <a:spcAft>
                <a:spcPts val="0"/>
              </a:spcAft>
              <a:buClr>
                <a:schemeClr val="dk1"/>
              </a:buClr>
              <a:buSzPts val="500"/>
              <a:buChar char="•"/>
              <a:defRPr/>
            </a:lvl1pPr>
            <a:lvl2pPr indent="-260350" lvl="1" marL="914400" algn="l">
              <a:spcBef>
                <a:spcPts val="100"/>
              </a:spcBef>
              <a:spcAft>
                <a:spcPts val="0"/>
              </a:spcAft>
              <a:buClr>
                <a:schemeClr val="dk1"/>
              </a:buClr>
              <a:buSzPts val="500"/>
              <a:buChar char="–"/>
              <a:defRPr/>
            </a:lvl2pPr>
            <a:lvl3pPr indent="-260350" lvl="2" marL="1371600" algn="l">
              <a:spcBef>
                <a:spcPts val="100"/>
              </a:spcBef>
              <a:spcAft>
                <a:spcPts val="0"/>
              </a:spcAft>
              <a:buClr>
                <a:schemeClr val="dk1"/>
              </a:buClr>
              <a:buSzPts val="500"/>
              <a:buChar char="•"/>
              <a:defRPr/>
            </a:lvl3pPr>
            <a:lvl4pPr indent="-260350" lvl="3" marL="1828800" algn="l">
              <a:spcBef>
                <a:spcPts val="100"/>
              </a:spcBef>
              <a:spcAft>
                <a:spcPts val="0"/>
              </a:spcAft>
              <a:buClr>
                <a:schemeClr val="dk1"/>
              </a:buClr>
              <a:buSzPts val="500"/>
              <a:buChar char="–"/>
              <a:defRPr/>
            </a:lvl4pPr>
            <a:lvl5pPr indent="-260350" lvl="4" marL="2286000" algn="l">
              <a:spcBef>
                <a:spcPts val="100"/>
              </a:spcBef>
              <a:spcAft>
                <a:spcPts val="0"/>
              </a:spcAft>
              <a:buClr>
                <a:schemeClr val="dk1"/>
              </a:buClr>
              <a:buSzPts val="500"/>
              <a:buChar char="»"/>
              <a:defRPr/>
            </a:lvl5pPr>
            <a:lvl6pPr indent="-260350" lvl="5" marL="2743200" algn="l">
              <a:spcBef>
                <a:spcPts val="100"/>
              </a:spcBef>
              <a:spcAft>
                <a:spcPts val="0"/>
              </a:spcAft>
              <a:buClr>
                <a:schemeClr val="dk1"/>
              </a:buClr>
              <a:buSzPts val="500"/>
              <a:buChar char="•"/>
              <a:defRPr/>
            </a:lvl6pPr>
            <a:lvl7pPr indent="-260350" lvl="6" marL="3200400" algn="l">
              <a:spcBef>
                <a:spcPts val="100"/>
              </a:spcBef>
              <a:spcAft>
                <a:spcPts val="0"/>
              </a:spcAft>
              <a:buClr>
                <a:schemeClr val="dk1"/>
              </a:buClr>
              <a:buSzPts val="500"/>
              <a:buChar char="•"/>
              <a:defRPr/>
            </a:lvl7pPr>
            <a:lvl8pPr indent="-260350" lvl="7" marL="3657600" algn="l">
              <a:spcBef>
                <a:spcPts val="100"/>
              </a:spcBef>
              <a:spcAft>
                <a:spcPts val="0"/>
              </a:spcAft>
              <a:buClr>
                <a:schemeClr val="dk1"/>
              </a:buClr>
              <a:buSzPts val="500"/>
              <a:buChar char="•"/>
              <a:defRPr/>
            </a:lvl8pPr>
            <a:lvl9pPr indent="-260350" lvl="8" marL="4114800" algn="l">
              <a:spcBef>
                <a:spcPts val="100"/>
              </a:spcBef>
              <a:spcAft>
                <a:spcPts val="0"/>
              </a:spcAft>
              <a:buClr>
                <a:schemeClr val="dk1"/>
              </a:buClr>
              <a:buSzPts val="500"/>
              <a:buChar char="•"/>
              <a:defRPr/>
            </a:lvl9pPr>
          </a:lstStyle>
          <a:p/>
        </p:txBody>
      </p:sp>
      <p:sp>
        <p:nvSpPr>
          <p:cNvPr id="21" name="Google Shape;21;p3"/>
          <p:cNvSpPr txBox="1"/>
          <p:nvPr>
            <p:ph idx="10" type="dt"/>
          </p:nvPr>
        </p:nvSpPr>
        <p:spPr>
          <a:xfrm>
            <a:off x="457200" y="4767263"/>
            <a:ext cx="2133600" cy="273844"/>
          </a:xfrm>
          <a:prstGeom prst="rect">
            <a:avLst/>
          </a:prstGeom>
          <a:noFill/>
          <a:ln>
            <a:noFill/>
          </a:ln>
        </p:spPr>
        <p:txBody>
          <a:bodyPr anchorCtr="0" anchor="ctr" bIns="49525" lIns="99025" spcFirstLastPara="1" rIns="99025" wrap="square" tIns="49525">
            <a:noAutofit/>
          </a:bodyPr>
          <a:lstStyle>
            <a:lvl1pPr lvl="0" algn="l">
              <a:spcBef>
                <a:spcPts val="0"/>
              </a:spcBef>
              <a:spcAft>
                <a:spcPts val="0"/>
              </a:spcAft>
              <a:buSzPts val="400"/>
              <a:buNone/>
              <a:defRPr/>
            </a:lvl1pPr>
            <a:lvl2pPr lvl="1" algn="l">
              <a:spcBef>
                <a:spcPts val="0"/>
              </a:spcBef>
              <a:spcAft>
                <a:spcPts val="0"/>
              </a:spcAft>
              <a:buSzPts val="400"/>
              <a:buNone/>
              <a:defRPr/>
            </a:lvl2pPr>
            <a:lvl3pPr lvl="2" algn="l">
              <a:spcBef>
                <a:spcPts val="0"/>
              </a:spcBef>
              <a:spcAft>
                <a:spcPts val="0"/>
              </a:spcAft>
              <a:buSzPts val="400"/>
              <a:buNone/>
              <a:defRPr/>
            </a:lvl3pPr>
            <a:lvl4pPr lvl="3" algn="l">
              <a:spcBef>
                <a:spcPts val="0"/>
              </a:spcBef>
              <a:spcAft>
                <a:spcPts val="0"/>
              </a:spcAft>
              <a:buSzPts val="400"/>
              <a:buNone/>
              <a:defRPr/>
            </a:lvl4pPr>
            <a:lvl5pPr lvl="4" algn="l">
              <a:spcBef>
                <a:spcPts val="0"/>
              </a:spcBef>
              <a:spcAft>
                <a:spcPts val="0"/>
              </a:spcAft>
              <a:buSzPts val="400"/>
              <a:buNone/>
              <a:defRPr/>
            </a:lvl5pPr>
            <a:lvl6pPr lvl="5" algn="l">
              <a:spcBef>
                <a:spcPts val="0"/>
              </a:spcBef>
              <a:spcAft>
                <a:spcPts val="0"/>
              </a:spcAft>
              <a:buSzPts val="400"/>
              <a:buNone/>
              <a:defRPr/>
            </a:lvl6pPr>
            <a:lvl7pPr lvl="6" algn="l">
              <a:spcBef>
                <a:spcPts val="0"/>
              </a:spcBef>
              <a:spcAft>
                <a:spcPts val="0"/>
              </a:spcAft>
              <a:buSzPts val="400"/>
              <a:buNone/>
              <a:defRPr/>
            </a:lvl7pPr>
            <a:lvl8pPr lvl="7" algn="l">
              <a:spcBef>
                <a:spcPts val="0"/>
              </a:spcBef>
              <a:spcAft>
                <a:spcPts val="0"/>
              </a:spcAft>
              <a:buSzPts val="400"/>
              <a:buNone/>
              <a:defRPr/>
            </a:lvl8pPr>
            <a:lvl9pPr lvl="8" algn="l">
              <a:spcBef>
                <a:spcPts val="0"/>
              </a:spcBef>
              <a:spcAft>
                <a:spcPts val="0"/>
              </a:spcAft>
              <a:buSzPts val="400"/>
              <a:buNone/>
              <a:defRPr/>
            </a:lvl9pPr>
          </a:lstStyle>
          <a:p/>
        </p:txBody>
      </p:sp>
      <p:sp>
        <p:nvSpPr>
          <p:cNvPr id="22" name="Google Shape;22;p3"/>
          <p:cNvSpPr txBox="1"/>
          <p:nvPr>
            <p:ph idx="11" type="ftr"/>
          </p:nvPr>
        </p:nvSpPr>
        <p:spPr>
          <a:xfrm>
            <a:off x="3124200" y="4767263"/>
            <a:ext cx="2895600" cy="273844"/>
          </a:xfrm>
          <a:prstGeom prst="rect">
            <a:avLst/>
          </a:prstGeom>
          <a:noFill/>
          <a:ln>
            <a:noFill/>
          </a:ln>
        </p:spPr>
        <p:txBody>
          <a:bodyPr anchorCtr="0" anchor="ctr" bIns="49525" lIns="99025" spcFirstLastPara="1" rIns="99025" wrap="square" tIns="49525">
            <a:noAutofit/>
          </a:bodyPr>
          <a:lstStyle>
            <a:lvl1pPr lvl="0" algn="ctr">
              <a:spcBef>
                <a:spcPts val="0"/>
              </a:spcBef>
              <a:spcAft>
                <a:spcPts val="0"/>
              </a:spcAft>
              <a:buSzPts val="400"/>
              <a:buNone/>
              <a:defRPr/>
            </a:lvl1pPr>
            <a:lvl2pPr lvl="1" algn="l">
              <a:spcBef>
                <a:spcPts val="0"/>
              </a:spcBef>
              <a:spcAft>
                <a:spcPts val="0"/>
              </a:spcAft>
              <a:buSzPts val="400"/>
              <a:buNone/>
              <a:defRPr/>
            </a:lvl2pPr>
            <a:lvl3pPr lvl="2" algn="l">
              <a:spcBef>
                <a:spcPts val="0"/>
              </a:spcBef>
              <a:spcAft>
                <a:spcPts val="0"/>
              </a:spcAft>
              <a:buSzPts val="400"/>
              <a:buNone/>
              <a:defRPr/>
            </a:lvl3pPr>
            <a:lvl4pPr lvl="3" algn="l">
              <a:spcBef>
                <a:spcPts val="0"/>
              </a:spcBef>
              <a:spcAft>
                <a:spcPts val="0"/>
              </a:spcAft>
              <a:buSzPts val="400"/>
              <a:buNone/>
              <a:defRPr/>
            </a:lvl4pPr>
            <a:lvl5pPr lvl="4" algn="l">
              <a:spcBef>
                <a:spcPts val="0"/>
              </a:spcBef>
              <a:spcAft>
                <a:spcPts val="0"/>
              </a:spcAft>
              <a:buSzPts val="400"/>
              <a:buNone/>
              <a:defRPr/>
            </a:lvl5pPr>
            <a:lvl6pPr lvl="5" algn="l">
              <a:spcBef>
                <a:spcPts val="0"/>
              </a:spcBef>
              <a:spcAft>
                <a:spcPts val="0"/>
              </a:spcAft>
              <a:buSzPts val="400"/>
              <a:buNone/>
              <a:defRPr/>
            </a:lvl6pPr>
            <a:lvl7pPr lvl="6" algn="l">
              <a:spcBef>
                <a:spcPts val="0"/>
              </a:spcBef>
              <a:spcAft>
                <a:spcPts val="0"/>
              </a:spcAft>
              <a:buSzPts val="400"/>
              <a:buNone/>
              <a:defRPr/>
            </a:lvl7pPr>
            <a:lvl8pPr lvl="7" algn="l">
              <a:spcBef>
                <a:spcPts val="0"/>
              </a:spcBef>
              <a:spcAft>
                <a:spcPts val="0"/>
              </a:spcAft>
              <a:buSzPts val="400"/>
              <a:buNone/>
              <a:defRPr/>
            </a:lvl8pPr>
            <a:lvl9pPr lvl="8" algn="l">
              <a:spcBef>
                <a:spcPts val="0"/>
              </a:spcBef>
              <a:spcAft>
                <a:spcPts val="0"/>
              </a:spcAft>
              <a:buSzPts val="400"/>
              <a:buNone/>
              <a:defRPr/>
            </a:lvl9pPr>
          </a:lstStyle>
          <a:p/>
        </p:txBody>
      </p:sp>
      <p:sp>
        <p:nvSpPr>
          <p:cNvPr id="23" name="Google Shape;23;p3"/>
          <p:cNvSpPr txBox="1"/>
          <p:nvPr>
            <p:ph idx="12" type="sldNum"/>
          </p:nvPr>
        </p:nvSpPr>
        <p:spPr>
          <a:xfrm>
            <a:off x="6553200" y="4767263"/>
            <a:ext cx="2133600" cy="273844"/>
          </a:xfrm>
          <a:prstGeom prst="rect">
            <a:avLst/>
          </a:prstGeom>
          <a:noFill/>
          <a:ln>
            <a:noFill/>
          </a:ln>
        </p:spPr>
        <p:txBody>
          <a:bodyPr anchorCtr="0" anchor="ctr" bIns="49525" lIns="99025" spcFirstLastPara="1" rIns="99025" wrap="square" tIns="49525">
            <a:noAutofit/>
          </a:bodyPr>
          <a:lstStyle>
            <a:lvl1pPr indent="0" lvl="0" marL="0" algn="r">
              <a:spcBef>
                <a:spcPts val="0"/>
              </a:spcBef>
              <a:buNone/>
              <a:defRPr b="0" i="0" sz="600" u="none" cap="none" strike="noStrike">
                <a:solidFill>
                  <a:srgbClr val="888888"/>
                </a:solidFill>
                <a:latin typeface="Calibri"/>
                <a:ea typeface="Calibri"/>
                <a:cs typeface="Calibri"/>
                <a:sym typeface="Calibri"/>
              </a:defRPr>
            </a:lvl1pPr>
            <a:lvl2pPr indent="0" lvl="1" marL="0" algn="r">
              <a:spcBef>
                <a:spcPts val="0"/>
              </a:spcBef>
              <a:buNone/>
              <a:defRPr b="0" i="0" sz="600" u="none" cap="none" strike="noStrike">
                <a:solidFill>
                  <a:srgbClr val="888888"/>
                </a:solidFill>
                <a:latin typeface="Calibri"/>
                <a:ea typeface="Calibri"/>
                <a:cs typeface="Calibri"/>
                <a:sym typeface="Calibri"/>
              </a:defRPr>
            </a:lvl2pPr>
            <a:lvl3pPr indent="0" lvl="2" marL="0" algn="r">
              <a:spcBef>
                <a:spcPts val="0"/>
              </a:spcBef>
              <a:buNone/>
              <a:defRPr b="0" i="0" sz="600" u="none" cap="none" strike="noStrike">
                <a:solidFill>
                  <a:srgbClr val="888888"/>
                </a:solidFill>
                <a:latin typeface="Calibri"/>
                <a:ea typeface="Calibri"/>
                <a:cs typeface="Calibri"/>
                <a:sym typeface="Calibri"/>
              </a:defRPr>
            </a:lvl3pPr>
            <a:lvl4pPr indent="0" lvl="3" marL="0" algn="r">
              <a:spcBef>
                <a:spcPts val="0"/>
              </a:spcBef>
              <a:buNone/>
              <a:defRPr b="0" i="0" sz="600" u="none" cap="none" strike="noStrike">
                <a:solidFill>
                  <a:srgbClr val="888888"/>
                </a:solidFill>
                <a:latin typeface="Calibri"/>
                <a:ea typeface="Calibri"/>
                <a:cs typeface="Calibri"/>
                <a:sym typeface="Calibri"/>
              </a:defRPr>
            </a:lvl4pPr>
            <a:lvl5pPr indent="0" lvl="4" marL="0" algn="r">
              <a:spcBef>
                <a:spcPts val="0"/>
              </a:spcBef>
              <a:buNone/>
              <a:defRPr b="0" i="0" sz="600" u="none" cap="none" strike="noStrike">
                <a:solidFill>
                  <a:srgbClr val="888888"/>
                </a:solidFill>
                <a:latin typeface="Calibri"/>
                <a:ea typeface="Calibri"/>
                <a:cs typeface="Calibri"/>
                <a:sym typeface="Calibri"/>
              </a:defRPr>
            </a:lvl5pPr>
            <a:lvl6pPr indent="0" lvl="5" marL="0" algn="r">
              <a:spcBef>
                <a:spcPts val="0"/>
              </a:spcBef>
              <a:buNone/>
              <a:defRPr b="0" i="0" sz="600" u="none" cap="none" strike="noStrike">
                <a:solidFill>
                  <a:srgbClr val="888888"/>
                </a:solidFill>
                <a:latin typeface="Calibri"/>
                <a:ea typeface="Calibri"/>
                <a:cs typeface="Calibri"/>
                <a:sym typeface="Calibri"/>
              </a:defRPr>
            </a:lvl6pPr>
            <a:lvl7pPr indent="0" lvl="6" marL="0" algn="r">
              <a:spcBef>
                <a:spcPts val="0"/>
              </a:spcBef>
              <a:buNone/>
              <a:defRPr b="0" i="0" sz="600" u="none" cap="none" strike="noStrike">
                <a:solidFill>
                  <a:srgbClr val="888888"/>
                </a:solidFill>
                <a:latin typeface="Calibri"/>
                <a:ea typeface="Calibri"/>
                <a:cs typeface="Calibri"/>
                <a:sym typeface="Calibri"/>
              </a:defRPr>
            </a:lvl7pPr>
            <a:lvl8pPr indent="0" lvl="7" marL="0" algn="r">
              <a:spcBef>
                <a:spcPts val="0"/>
              </a:spcBef>
              <a:buNone/>
              <a:defRPr b="0" i="0" sz="600" u="none" cap="none" strike="noStrike">
                <a:solidFill>
                  <a:srgbClr val="888888"/>
                </a:solidFill>
                <a:latin typeface="Calibri"/>
                <a:ea typeface="Calibri"/>
                <a:cs typeface="Calibri"/>
                <a:sym typeface="Calibri"/>
              </a:defRPr>
            </a:lvl8pPr>
            <a:lvl9pPr indent="0" lvl="8" marL="0" algn="r">
              <a:spcBef>
                <a:spcPts val="0"/>
              </a:spcBef>
              <a:buNone/>
              <a:defRPr b="0" i="0" sz="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4" name="Shape 24"/>
        <p:cNvGrpSpPr/>
        <p:nvPr/>
      </p:nvGrpSpPr>
      <p:grpSpPr>
        <a:xfrm>
          <a:off x="0" y="0"/>
          <a:ext cx="0" cy="0"/>
          <a:chOff x="0" y="0"/>
          <a:chExt cx="0" cy="0"/>
        </a:xfrm>
      </p:grpSpPr>
      <p:sp>
        <p:nvSpPr>
          <p:cNvPr id="25" name="Google Shape;25;p4"/>
          <p:cNvSpPr txBox="1"/>
          <p:nvPr>
            <p:ph type="title"/>
          </p:nvPr>
        </p:nvSpPr>
        <p:spPr>
          <a:xfrm>
            <a:off x="722313" y="3305176"/>
            <a:ext cx="7772400" cy="1021556"/>
          </a:xfrm>
          <a:prstGeom prst="rect">
            <a:avLst/>
          </a:prstGeom>
          <a:noFill/>
          <a:ln>
            <a:noFill/>
          </a:ln>
        </p:spPr>
        <p:txBody>
          <a:bodyPr anchorCtr="0" anchor="t" bIns="49525" lIns="99025" spcFirstLastPara="1" rIns="99025" wrap="square" tIns="49525">
            <a:normAutofit/>
          </a:bodyPr>
          <a:lstStyle>
            <a:lvl1pPr lvl="0" algn="l">
              <a:spcBef>
                <a:spcPts val="0"/>
              </a:spcBef>
              <a:spcAft>
                <a:spcPts val="0"/>
              </a:spcAft>
              <a:buClr>
                <a:schemeClr val="dk1"/>
              </a:buClr>
              <a:buSzPts val="2200"/>
              <a:buFont typeface="Calibri"/>
              <a:buNone/>
              <a:defRPr b="1" sz="2200" cap="none"/>
            </a:lvl1pPr>
            <a:lvl2pPr lvl="1">
              <a:spcBef>
                <a:spcPts val="0"/>
              </a:spcBef>
              <a:spcAft>
                <a:spcPts val="0"/>
              </a:spcAft>
              <a:buSzPts val="400"/>
              <a:buNone/>
              <a:defRPr/>
            </a:lvl2pPr>
            <a:lvl3pPr lvl="2">
              <a:spcBef>
                <a:spcPts val="0"/>
              </a:spcBef>
              <a:spcAft>
                <a:spcPts val="0"/>
              </a:spcAft>
              <a:buSzPts val="400"/>
              <a:buNone/>
              <a:defRPr/>
            </a:lvl3pPr>
            <a:lvl4pPr lvl="3">
              <a:spcBef>
                <a:spcPts val="0"/>
              </a:spcBef>
              <a:spcAft>
                <a:spcPts val="0"/>
              </a:spcAft>
              <a:buSzPts val="400"/>
              <a:buNone/>
              <a:defRPr/>
            </a:lvl4pPr>
            <a:lvl5pPr lvl="4">
              <a:spcBef>
                <a:spcPts val="0"/>
              </a:spcBef>
              <a:spcAft>
                <a:spcPts val="0"/>
              </a:spcAft>
              <a:buSzPts val="400"/>
              <a:buNone/>
              <a:defRPr/>
            </a:lvl5pPr>
            <a:lvl6pPr lvl="5">
              <a:spcBef>
                <a:spcPts val="0"/>
              </a:spcBef>
              <a:spcAft>
                <a:spcPts val="0"/>
              </a:spcAft>
              <a:buSzPts val="400"/>
              <a:buNone/>
              <a:defRPr/>
            </a:lvl6pPr>
            <a:lvl7pPr lvl="6">
              <a:spcBef>
                <a:spcPts val="0"/>
              </a:spcBef>
              <a:spcAft>
                <a:spcPts val="0"/>
              </a:spcAft>
              <a:buSzPts val="400"/>
              <a:buNone/>
              <a:defRPr/>
            </a:lvl7pPr>
            <a:lvl8pPr lvl="7">
              <a:spcBef>
                <a:spcPts val="0"/>
              </a:spcBef>
              <a:spcAft>
                <a:spcPts val="0"/>
              </a:spcAft>
              <a:buSzPts val="400"/>
              <a:buNone/>
              <a:defRPr/>
            </a:lvl8pPr>
            <a:lvl9pPr lvl="8">
              <a:spcBef>
                <a:spcPts val="0"/>
              </a:spcBef>
              <a:spcAft>
                <a:spcPts val="0"/>
              </a:spcAft>
              <a:buSzPts val="400"/>
              <a:buNone/>
              <a:defRPr/>
            </a:lvl9pPr>
          </a:lstStyle>
          <a:p/>
        </p:txBody>
      </p:sp>
      <p:sp>
        <p:nvSpPr>
          <p:cNvPr id="26" name="Google Shape;26;p4"/>
          <p:cNvSpPr txBox="1"/>
          <p:nvPr>
            <p:ph idx="1" type="body"/>
          </p:nvPr>
        </p:nvSpPr>
        <p:spPr>
          <a:xfrm>
            <a:off x="722313" y="2180035"/>
            <a:ext cx="7772400" cy="1125140"/>
          </a:xfrm>
          <a:prstGeom prst="rect">
            <a:avLst/>
          </a:prstGeom>
          <a:noFill/>
          <a:ln>
            <a:noFill/>
          </a:ln>
        </p:spPr>
        <p:txBody>
          <a:bodyPr anchorCtr="0" anchor="b" bIns="49525" lIns="99025" spcFirstLastPara="1" rIns="99025" wrap="square" tIns="49525">
            <a:normAutofit/>
          </a:bodyPr>
          <a:lstStyle>
            <a:lvl1pPr indent="-228600" lvl="0" marL="457200" algn="l">
              <a:spcBef>
                <a:spcPts val="200"/>
              </a:spcBef>
              <a:spcAft>
                <a:spcPts val="0"/>
              </a:spcAft>
              <a:buClr>
                <a:srgbClr val="888888"/>
              </a:buClr>
              <a:buSzPts val="1100"/>
              <a:buNone/>
              <a:defRPr sz="1100">
                <a:solidFill>
                  <a:srgbClr val="888888"/>
                </a:solidFill>
              </a:defRPr>
            </a:lvl1pPr>
            <a:lvl2pPr indent="-228600" lvl="1" marL="914400" algn="l">
              <a:spcBef>
                <a:spcPts val="200"/>
              </a:spcBef>
              <a:spcAft>
                <a:spcPts val="0"/>
              </a:spcAft>
              <a:buClr>
                <a:srgbClr val="888888"/>
              </a:buClr>
              <a:buSzPts val="1000"/>
              <a:buNone/>
              <a:defRPr sz="1000">
                <a:solidFill>
                  <a:srgbClr val="888888"/>
                </a:solidFill>
              </a:defRPr>
            </a:lvl2pPr>
            <a:lvl3pPr indent="-228600" lvl="2" marL="1371600" algn="l">
              <a:spcBef>
                <a:spcPts val="200"/>
              </a:spcBef>
              <a:spcAft>
                <a:spcPts val="0"/>
              </a:spcAft>
              <a:buClr>
                <a:srgbClr val="888888"/>
              </a:buClr>
              <a:buSzPts val="900"/>
              <a:buNone/>
              <a:defRPr sz="900">
                <a:solidFill>
                  <a:srgbClr val="888888"/>
                </a:solidFill>
              </a:defRPr>
            </a:lvl3pPr>
            <a:lvl4pPr indent="-228600" lvl="3" marL="1828800" algn="l">
              <a:spcBef>
                <a:spcPts val="200"/>
              </a:spcBef>
              <a:spcAft>
                <a:spcPts val="0"/>
              </a:spcAft>
              <a:buClr>
                <a:srgbClr val="888888"/>
              </a:buClr>
              <a:buSzPts val="800"/>
              <a:buNone/>
              <a:defRPr sz="800">
                <a:solidFill>
                  <a:srgbClr val="888888"/>
                </a:solidFill>
              </a:defRPr>
            </a:lvl4pPr>
            <a:lvl5pPr indent="-228600" lvl="4" marL="2286000" algn="l">
              <a:spcBef>
                <a:spcPts val="200"/>
              </a:spcBef>
              <a:spcAft>
                <a:spcPts val="0"/>
              </a:spcAft>
              <a:buClr>
                <a:srgbClr val="888888"/>
              </a:buClr>
              <a:buSzPts val="800"/>
              <a:buNone/>
              <a:defRPr sz="800">
                <a:solidFill>
                  <a:srgbClr val="888888"/>
                </a:solidFill>
              </a:defRPr>
            </a:lvl5pPr>
            <a:lvl6pPr indent="-228600" lvl="5" marL="2743200" algn="l">
              <a:spcBef>
                <a:spcPts val="200"/>
              </a:spcBef>
              <a:spcAft>
                <a:spcPts val="0"/>
              </a:spcAft>
              <a:buClr>
                <a:srgbClr val="888888"/>
              </a:buClr>
              <a:buSzPts val="800"/>
              <a:buNone/>
              <a:defRPr sz="800">
                <a:solidFill>
                  <a:srgbClr val="888888"/>
                </a:solidFill>
              </a:defRPr>
            </a:lvl6pPr>
            <a:lvl7pPr indent="-228600" lvl="6" marL="3200400" algn="l">
              <a:spcBef>
                <a:spcPts val="200"/>
              </a:spcBef>
              <a:spcAft>
                <a:spcPts val="0"/>
              </a:spcAft>
              <a:buClr>
                <a:srgbClr val="888888"/>
              </a:buClr>
              <a:buSzPts val="800"/>
              <a:buNone/>
              <a:defRPr sz="800">
                <a:solidFill>
                  <a:srgbClr val="888888"/>
                </a:solidFill>
              </a:defRPr>
            </a:lvl7pPr>
            <a:lvl8pPr indent="-228600" lvl="7" marL="3657600" algn="l">
              <a:spcBef>
                <a:spcPts val="200"/>
              </a:spcBef>
              <a:spcAft>
                <a:spcPts val="0"/>
              </a:spcAft>
              <a:buClr>
                <a:srgbClr val="888888"/>
              </a:buClr>
              <a:buSzPts val="800"/>
              <a:buNone/>
              <a:defRPr sz="800">
                <a:solidFill>
                  <a:srgbClr val="888888"/>
                </a:solidFill>
              </a:defRPr>
            </a:lvl8pPr>
            <a:lvl9pPr indent="-228600" lvl="8" marL="4114800" algn="l">
              <a:spcBef>
                <a:spcPts val="200"/>
              </a:spcBef>
              <a:spcAft>
                <a:spcPts val="0"/>
              </a:spcAft>
              <a:buClr>
                <a:srgbClr val="888888"/>
              </a:buClr>
              <a:buSzPts val="800"/>
              <a:buNone/>
              <a:defRPr sz="800">
                <a:solidFill>
                  <a:srgbClr val="888888"/>
                </a:solidFill>
              </a:defRPr>
            </a:lvl9pPr>
          </a:lstStyle>
          <a:p/>
        </p:txBody>
      </p:sp>
      <p:sp>
        <p:nvSpPr>
          <p:cNvPr id="27" name="Google Shape;27;p4"/>
          <p:cNvSpPr txBox="1"/>
          <p:nvPr>
            <p:ph idx="10" type="dt"/>
          </p:nvPr>
        </p:nvSpPr>
        <p:spPr>
          <a:xfrm>
            <a:off x="457200" y="4767263"/>
            <a:ext cx="2133600" cy="273844"/>
          </a:xfrm>
          <a:prstGeom prst="rect">
            <a:avLst/>
          </a:prstGeom>
          <a:noFill/>
          <a:ln>
            <a:noFill/>
          </a:ln>
        </p:spPr>
        <p:txBody>
          <a:bodyPr anchorCtr="0" anchor="ctr" bIns="49525" lIns="99025" spcFirstLastPara="1" rIns="99025" wrap="square" tIns="49525">
            <a:noAutofit/>
          </a:bodyPr>
          <a:lstStyle>
            <a:lvl1pPr lvl="0" algn="l">
              <a:spcBef>
                <a:spcPts val="0"/>
              </a:spcBef>
              <a:spcAft>
                <a:spcPts val="0"/>
              </a:spcAft>
              <a:buSzPts val="400"/>
              <a:buNone/>
              <a:defRPr/>
            </a:lvl1pPr>
            <a:lvl2pPr lvl="1" algn="l">
              <a:spcBef>
                <a:spcPts val="0"/>
              </a:spcBef>
              <a:spcAft>
                <a:spcPts val="0"/>
              </a:spcAft>
              <a:buSzPts val="400"/>
              <a:buNone/>
              <a:defRPr/>
            </a:lvl2pPr>
            <a:lvl3pPr lvl="2" algn="l">
              <a:spcBef>
                <a:spcPts val="0"/>
              </a:spcBef>
              <a:spcAft>
                <a:spcPts val="0"/>
              </a:spcAft>
              <a:buSzPts val="400"/>
              <a:buNone/>
              <a:defRPr/>
            </a:lvl3pPr>
            <a:lvl4pPr lvl="3" algn="l">
              <a:spcBef>
                <a:spcPts val="0"/>
              </a:spcBef>
              <a:spcAft>
                <a:spcPts val="0"/>
              </a:spcAft>
              <a:buSzPts val="400"/>
              <a:buNone/>
              <a:defRPr/>
            </a:lvl4pPr>
            <a:lvl5pPr lvl="4" algn="l">
              <a:spcBef>
                <a:spcPts val="0"/>
              </a:spcBef>
              <a:spcAft>
                <a:spcPts val="0"/>
              </a:spcAft>
              <a:buSzPts val="400"/>
              <a:buNone/>
              <a:defRPr/>
            </a:lvl5pPr>
            <a:lvl6pPr lvl="5" algn="l">
              <a:spcBef>
                <a:spcPts val="0"/>
              </a:spcBef>
              <a:spcAft>
                <a:spcPts val="0"/>
              </a:spcAft>
              <a:buSzPts val="400"/>
              <a:buNone/>
              <a:defRPr/>
            </a:lvl6pPr>
            <a:lvl7pPr lvl="6" algn="l">
              <a:spcBef>
                <a:spcPts val="0"/>
              </a:spcBef>
              <a:spcAft>
                <a:spcPts val="0"/>
              </a:spcAft>
              <a:buSzPts val="400"/>
              <a:buNone/>
              <a:defRPr/>
            </a:lvl7pPr>
            <a:lvl8pPr lvl="7" algn="l">
              <a:spcBef>
                <a:spcPts val="0"/>
              </a:spcBef>
              <a:spcAft>
                <a:spcPts val="0"/>
              </a:spcAft>
              <a:buSzPts val="400"/>
              <a:buNone/>
              <a:defRPr/>
            </a:lvl8pPr>
            <a:lvl9pPr lvl="8" algn="l">
              <a:spcBef>
                <a:spcPts val="0"/>
              </a:spcBef>
              <a:spcAft>
                <a:spcPts val="0"/>
              </a:spcAft>
              <a:buSzPts val="400"/>
              <a:buNone/>
              <a:defRPr/>
            </a:lvl9pPr>
          </a:lstStyle>
          <a:p/>
        </p:txBody>
      </p:sp>
      <p:sp>
        <p:nvSpPr>
          <p:cNvPr id="28" name="Google Shape;28;p4"/>
          <p:cNvSpPr txBox="1"/>
          <p:nvPr>
            <p:ph idx="11" type="ftr"/>
          </p:nvPr>
        </p:nvSpPr>
        <p:spPr>
          <a:xfrm>
            <a:off x="3124200" y="4767263"/>
            <a:ext cx="2895600" cy="273844"/>
          </a:xfrm>
          <a:prstGeom prst="rect">
            <a:avLst/>
          </a:prstGeom>
          <a:noFill/>
          <a:ln>
            <a:noFill/>
          </a:ln>
        </p:spPr>
        <p:txBody>
          <a:bodyPr anchorCtr="0" anchor="ctr" bIns="49525" lIns="99025" spcFirstLastPara="1" rIns="99025" wrap="square" tIns="49525">
            <a:noAutofit/>
          </a:bodyPr>
          <a:lstStyle>
            <a:lvl1pPr lvl="0" algn="ctr">
              <a:spcBef>
                <a:spcPts val="0"/>
              </a:spcBef>
              <a:spcAft>
                <a:spcPts val="0"/>
              </a:spcAft>
              <a:buSzPts val="400"/>
              <a:buNone/>
              <a:defRPr/>
            </a:lvl1pPr>
            <a:lvl2pPr lvl="1" algn="l">
              <a:spcBef>
                <a:spcPts val="0"/>
              </a:spcBef>
              <a:spcAft>
                <a:spcPts val="0"/>
              </a:spcAft>
              <a:buSzPts val="400"/>
              <a:buNone/>
              <a:defRPr/>
            </a:lvl2pPr>
            <a:lvl3pPr lvl="2" algn="l">
              <a:spcBef>
                <a:spcPts val="0"/>
              </a:spcBef>
              <a:spcAft>
                <a:spcPts val="0"/>
              </a:spcAft>
              <a:buSzPts val="400"/>
              <a:buNone/>
              <a:defRPr/>
            </a:lvl3pPr>
            <a:lvl4pPr lvl="3" algn="l">
              <a:spcBef>
                <a:spcPts val="0"/>
              </a:spcBef>
              <a:spcAft>
                <a:spcPts val="0"/>
              </a:spcAft>
              <a:buSzPts val="400"/>
              <a:buNone/>
              <a:defRPr/>
            </a:lvl4pPr>
            <a:lvl5pPr lvl="4" algn="l">
              <a:spcBef>
                <a:spcPts val="0"/>
              </a:spcBef>
              <a:spcAft>
                <a:spcPts val="0"/>
              </a:spcAft>
              <a:buSzPts val="400"/>
              <a:buNone/>
              <a:defRPr/>
            </a:lvl5pPr>
            <a:lvl6pPr lvl="5" algn="l">
              <a:spcBef>
                <a:spcPts val="0"/>
              </a:spcBef>
              <a:spcAft>
                <a:spcPts val="0"/>
              </a:spcAft>
              <a:buSzPts val="400"/>
              <a:buNone/>
              <a:defRPr/>
            </a:lvl6pPr>
            <a:lvl7pPr lvl="6" algn="l">
              <a:spcBef>
                <a:spcPts val="0"/>
              </a:spcBef>
              <a:spcAft>
                <a:spcPts val="0"/>
              </a:spcAft>
              <a:buSzPts val="400"/>
              <a:buNone/>
              <a:defRPr/>
            </a:lvl7pPr>
            <a:lvl8pPr lvl="7" algn="l">
              <a:spcBef>
                <a:spcPts val="0"/>
              </a:spcBef>
              <a:spcAft>
                <a:spcPts val="0"/>
              </a:spcAft>
              <a:buSzPts val="400"/>
              <a:buNone/>
              <a:defRPr/>
            </a:lvl8pPr>
            <a:lvl9pPr lvl="8" algn="l">
              <a:spcBef>
                <a:spcPts val="0"/>
              </a:spcBef>
              <a:spcAft>
                <a:spcPts val="0"/>
              </a:spcAft>
              <a:buSzPts val="400"/>
              <a:buNone/>
              <a:defRPr/>
            </a:lvl9pPr>
          </a:lstStyle>
          <a:p/>
        </p:txBody>
      </p:sp>
      <p:sp>
        <p:nvSpPr>
          <p:cNvPr id="29" name="Google Shape;29;p4"/>
          <p:cNvSpPr txBox="1"/>
          <p:nvPr>
            <p:ph idx="12" type="sldNum"/>
          </p:nvPr>
        </p:nvSpPr>
        <p:spPr>
          <a:xfrm>
            <a:off x="6553200" y="4767263"/>
            <a:ext cx="2133600" cy="273844"/>
          </a:xfrm>
          <a:prstGeom prst="rect">
            <a:avLst/>
          </a:prstGeom>
          <a:noFill/>
          <a:ln>
            <a:noFill/>
          </a:ln>
        </p:spPr>
        <p:txBody>
          <a:bodyPr anchorCtr="0" anchor="ctr" bIns="49525" lIns="99025" spcFirstLastPara="1" rIns="99025" wrap="square" tIns="49525">
            <a:noAutofit/>
          </a:bodyPr>
          <a:lstStyle>
            <a:lvl1pPr indent="0" lvl="0" marL="0" algn="r">
              <a:spcBef>
                <a:spcPts val="0"/>
              </a:spcBef>
              <a:buNone/>
              <a:defRPr b="0" i="0" sz="600" u="none" cap="none" strike="noStrike">
                <a:solidFill>
                  <a:srgbClr val="888888"/>
                </a:solidFill>
                <a:latin typeface="Calibri"/>
                <a:ea typeface="Calibri"/>
                <a:cs typeface="Calibri"/>
                <a:sym typeface="Calibri"/>
              </a:defRPr>
            </a:lvl1pPr>
            <a:lvl2pPr indent="0" lvl="1" marL="0" algn="r">
              <a:spcBef>
                <a:spcPts val="0"/>
              </a:spcBef>
              <a:buNone/>
              <a:defRPr b="0" i="0" sz="600" u="none" cap="none" strike="noStrike">
                <a:solidFill>
                  <a:srgbClr val="888888"/>
                </a:solidFill>
                <a:latin typeface="Calibri"/>
                <a:ea typeface="Calibri"/>
                <a:cs typeface="Calibri"/>
                <a:sym typeface="Calibri"/>
              </a:defRPr>
            </a:lvl2pPr>
            <a:lvl3pPr indent="0" lvl="2" marL="0" algn="r">
              <a:spcBef>
                <a:spcPts val="0"/>
              </a:spcBef>
              <a:buNone/>
              <a:defRPr b="0" i="0" sz="600" u="none" cap="none" strike="noStrike">
                <a:solidFill>
                  <a:srgbClr val="888888"/>
                </a:solidFill>
                <a:latin typeface="Calibri"/>
                <a:ea typeface="Calibri"/>
                <a:cs typeface="Calibri"/>
                <a:sym typeface="Calibri"/>
              </a:defRPr>
            </a:lvl3pPr>
            <a:lvl4pPr indent="0" lvl="3" marL="0" algn="r">
              <a:spcBef>
                <a:spcPts val="0"/>
              </a:spcBef>
              <a:buNone/>
              <a:defRPr b="0" i="0" sz="600" u="none" cap="none" strike="noStrike">
                <a:solidFill>
                  <a:srgbClr val="888888"/>
                </a:solidFill>
                <a:latin typeface="Calibri"/>
                <a:ea typeface="Calibri"/>
                <a:cs typeface="Calibri"/>
                <a:sym typeface="Calibri"/>
              </a:defRPr>
            </a:lvl4pPr>
            <a:lvl5pPr indent="0" lvl="4" marL="0" algn="r">
              <a:spcBef>
                <a:spcPts val="0"/>
              </a:spcBef>
              <a:buNone/>
              <a:defRPr b="0" i="0" sz="600" u="none" cap="none" strike="noStrike">
                <a:solidFill>
                  <a:srgbClr val="888888"/>
                </a:solidFill>
                <a:latin typeface="Calibri"/>
                <a:ea typeface="Calibri"/>
                <a:cs typeface="Calibri"/>
                <a:sym typeface="Calibri"/>
              </a:defRPr>
            </a:lvl5pPr>
            <a:lvl6pPr indent="0" lvl="5" marL="0" algn="r">
              <a:spcBef>
                <a:spcPts val="0"/>
              </a:spcBef>
              <a:buNone/>
              <a:defRPr b="0" i="0" sz="600" u="none" cap="none" strike="noStrike">
                <a:solidFill>
                  <a:srgbClr val="888888"/>
                </a:solidFill>
                <a:latin typeface="Calibri"/>
                <a:ea typeface="Calibri"/>
                <a:cs typeface="Calibri"/>
                <a:sym typeface="Calibri"/>
              </a:defRPr>
            </a:lvl6pPr>
            <a:lvl7pPr indent="0" lvl="6" marL="0" algn="r">
              <a:spcBef>
                <a:spcPts val="0"/>
              </a:spcBef>
              <a:buNone/>
              <a:defRPr b="0" i="0" sz="600" u="none" cap="none" strike="noStrike">
                <a:solidFill>
                  <a:srgbClr val="888888"/>
                </a:solidFill>
                <a:latin typeface="Calibri"/>
                <a:ea typeface="Calibri"/>
                <a:cs typeface="Calibri"/>
                <a:sym typeface="Calibri"/>
              </a:defRPr>
            </a:lvl7pPr>
            <a:lvl8pPr indent="0" lvl="7" marL="0" algn="r">
              <a:spcBef>
                <a:spcPts val="0"/>
              </a:spcBef>
              <a:buNone/>
              <a:defRPr b="0" i="0" sz="600" u="none" cap="none" strike="noStrike">
                <a:solidFill>
                  <a:srgbClr val="888888"/>
                </a:solidFill>
                <a:latin typeface="Calibri"/>
                <a:ea typeface="Calibri"/>
                <a:cs typeface="Calibri"/>
                <a:sym typeface="Calibri"/>
              </a:defRPr>
            </a:lvl8pPr>
            <a:lvl9pPr indent="0" lvl="8" marL="0" algn="r">
              <a:spcBef>
                <a:spcPts val="0"/>
              </a:spcBef>
              <a:buNone/>
              <a:defRPr b="0" i="0" sz="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0" name="Shape 30"/>
        <p:cNvGrpSpPr/>
        <p:nvPr/>
      </p:nvGrpSpPr>
      <p:grpSpPr>
        <a:xfrm>
          <a:off x="0" y="0"/>
          <a:ext cx="0" cy="0"/>
          <a:chOff x="0" y="0"/>
          <a:chExt cx="0" cy="0"/>
        </a:xfrm>
      </p:grpSpPr>
      <p:sp>
        <p:nvSpPr>
          <p:cNvPr id="31" name="Google Shape;31;p5"/>
          <p:cNvSpPr txBox="1"/>
          <p:nvPr>
            <p:ph type="title"/>
          </p:nvPr>
        </p:nvSpPr>
        <p:spPr>
          <a:xfrm>
            <a:off x="457200" y="205979"/>
            <a:ext cx="8229600" cy="857250"/>
          </a:xfrm>
          <a:prstGeom prst="rect">
            <a:avLst/>
          </a:prstGeom>
          <a:noFill/>
          <a:ln>
            <a:noFill/>
          </a:ln>
        </p:spPr>
        <p:txBody>
          <a:bodyPr anchorCtr="0" anchor="ctr" bIns="49525" lIns="99025" spcFirstLastPara="1" rIns="99025" wrap="square" tIns="49525">
            <a:normAutofit/>
          </a:bodyPr>
          <a:lstStyle>
            <a:lvl1pPr lvl="0" algn="ctr">
              <a:spcBef>
                <a:spcPts val="0"/>
              </a:spcBef>
              <a:spcAft>
                <a:spcPts val="0"/>
              </a:spcAft>
              <a:buClr>
                <a:schemeClr val="dk1"/>
              </a:buClr>
              <a:buSzPts val="500"/>
              <a:buNone/>
              <a:defRPr/>
            </a:lvl1pPr>
            <a:lvl2pPr lvl="1">
              <a:spcBef>
                <a:spcPts val="0"/>
              </a:spcBef>
              <a:spcAft>
                <a:spcPts val="0"/>
              </a:spcAft>
              <a:buSzPts val="400"/>
              <a:buNone/>
              <a:defRPr/>
            </a:lvl2pPr>
            <a:lvl3pPr lvl="2">
              <a:spcBef>
                <a:spcPts val="0"/>
              </a:spcBef>
              <a:spcAft>
                <a:spcPts val="0"/>
              </a:spcAft>
              <a:buSzPts val="400"/>
              <a:buNone/>
              <a:defRPr/>
            </a:lvl3pPr>
            <a:lvl4pPr lvl="3">
              <a:spcBef>
                <a:spcPts val="0"/>
              </a:spcBef>
              <a:spcAft>
                <a:spcPts val="0"/>
              </a:spcAft>
              <a:buSzPts val="400"/>
              <a:buNone/>
              <a:defRPr/>
            </a:lvl4pPr>
            <a:lvl5pPr lvl="4">
              <a:spcBef>
                <a:spcPts val="0"/>
              </a:spcBef>
              <a:spcAft>
                <a:spcPts val="0"/>
              </a:spcAft>
              <a:buSzPts val="400"/>
              <a:buNone/>
              <a:defRPr/>
            </a:lvl5pPr>
            <a:lvl6pPr lvl="5">
              <a:spcBef>
                <a:spcPts val="0"/>
              </a:spcBef>
              <a:spcAft>
                <a:spcPts val="0"/>
              </a:spcAft>
              <a:buSzPts val="400"/>
              <a:buNone/>
              <a:defRPr/>
            </a:lvl6pPr>
            <a:lvl7pPr lvl="6">
              <a:spcBef>
                <a:spcPts val="0"/>
              </a:spcBef>
              <a:spcAft>
                <a:spcPts val="0"/>
              </a:spcAft>
              <a:buSzPts val="400"/>
              <a:buNone/>
              <a:defRPr/>
            </a:lvl7pPr>
            <a:lvl8pPr lvl="7">
              <a:spcBef>
                <a:spcPts val="0"/>
              </a:spcBef>
              <a:spcAft>
                <a:spcPts val="0"/>
              </a:spcAft>
              <a:buSzPts val="400"/>
              <a:buNone/>
              <a:defRPr/>
            </a:lvl8pPr>
            <a:lvl9pPr lvl="8">
              <a:spcBef>
                <a:spcPts val="0"/>
              </a:spcBef>
              <a:spcAft>
                <a:spcPts val="0"/>
              </a:spcAft>
              <a:buSzPts val="400"/>
              <a:buNone/>
              <a:defRPr/>
            </a:lvl9pPr>
          </a:lstStyle>
          <a:p/>
        </p:txBody>
      </p:sp>
      <p:sp>
        <p:nvSpPr>
          <p:cNvPr id="32" name="Google Shape;32;p5"/>
          <p:cNvSpPr txBox="1"/>
          <p:nvPr>
            <p:ph idx="1" type="body"/>
          </p:nvPr>
        </p:nvSpPr>
        <p:spPr>
          <a:xfrm>
            <a:off x="457200" y="1200150"/>
            <a:ext cx="4038600" cy="3394472"/>
          </a:xfrm>
          <a:prstGeom prst="rect">
            <a:avLst/>
          </a:prstGeom>
          <a:noFill/>
          <a:ln>
            <a:noFill/>
          </a:ln>
        </p:spPr>
        <p:txBody>
          <a:bodyPr anchorCtr="0" anchor="t" bIns="49525" lIns="99025" spcFirstLastPara="1" rIns="99025" wrap="square" tIns="49525">
            <a:normAutofit/>
          </a:bodyPr>
          <a:lstStyle>
            <a:lvl1pPr indent="-323850" lvl="0" marL="457200" algn="l">
              <a:spcBef>
                <a:spcPts val="300"/>
              </a:spcBef>
              <a:spcAft>
                <a:spcPts val="0"/>
              </a:spcAft>
              <a:buClr>
                <a:schemeClr val="dk1"/>
              </a:buClr>
              <a:buSzPts val="1500"/>
              <a:buChar char="•"/>
              <a:defRPr sz="1500"/>
            </a:lvl1pPr>
            <a:lvl2pPr indent="-311150" lvl="1" marL="914400" algn="l">
              <a:spcBef>
                <a:spcPts val="300"/>
              </a:spcBef>
              <a:spcAft>
                <a:spcPts val="0"/>
              </a:spcAft>
              <a:buClr>
                <a:schemeClr val="dk1"/>
              </a:buClr>
              <a:buSzPts val="1300"/>
              <a:buChar char="–"/>
              <a:defRPr sz="1300"/>
            </a:lvl2pPr>
            <a:lvl3pPr indent="-298450" lvl="2" marL="1371600" algn="l">
              <a:spcBef>
                <a:spcPts val="200"/>
              </a:spcBef>
              <a:spcAft>
                <a:spcPts val="0"/>
              </a:spcAft>
              <a:buClr>
                <a:schemeClr val="dk1"/>
              </a:buClr>
              <a:buSzPts val="1100"/>
              <a:buChar char="•"/>
              <a:defRPr sz="1100"/>
            </a:lvl3pPr>
            <a:lvl4pPr indent="-292100" lvl="3" marL="1828800" algn="l">
              <a:spcBef>
                <a:spcPts val="200"/>
              </a:spcBef>
              <a:spcAft>
                <a:spcPts val="0"/>
              </a:spcAft>
              <a:buClr>
                <a:schemeClr val="dk1"/>
              </a:buClr>
              <a:buSzPts val="1000"/>
              <a:buChar char="–"/>
              <a:defRPr sz="1000"/>
            </a:lvl4pPr>
            <a:lvl5pPr indent="-292100" lvl="4" marL="2286000" algn="l">
              <a:spcBef>
                <a:spcPts val="200"/>
              </a:spcBef>
              <a:spcAft>
                <a:spcPts val="0"/>
              </a:spcAft>
              <a:buClr>
                <a:schemeClr val="dk1"/>
              </a:buClr>
              <a:buSzPts val="1000"/>
              <a:buChar char="»"/>
              <a:defRPr sz="1000"/>
            </a:lvl5pPr>
            <a:lvl6pPr indent="-292100" lvl="5" marL="2743200" algn="l">
              <a:spcBef>
                <a:spcPts val="200"/>
              </a:spcBef>
              <a:spcAft>
                <a:spcPts val="0"/>
              </a:spcAft>
              <a:buClr>
                <a:schemeClr val="dk1"/>
              </a:buClr>
              <a:buSzPts val="1000"/>
              <a:buChar char="•"/>
              <a:defRPr sz="1000"/>
            </a:lvl6pPr>
            <a:lvl7pPr indent="-292100" lvl="6" marL="3200400" algn="l">
              <a:spcBef>
                <a:spcPts val="200"/>
              </a:spcBef>
              <a:spcAft>
                <a:spcPts val="0"/>
              </a:spcAft>
              <a:buClr>
                <a:schemeClr val="dk1"/>
              </a:buClr>
              <a:buSzPts val="1000"/>
              <a:buChar char="•"/>
              <a:defRPr sz="1000"/>
            </a:lvl7pPr>
            <a:lvl8pPr indent="-292100" lvl="7" marL="3657600" algn="l">
              <a:spcBef>
                <a:spcPts val="200"/>
              </a:spcBef>
              <a:spcAft>
                <a:spcPts val="0"/>
              </a:spcAft>
              <a:buClr>
                <a:schemeClr val="dk1"/>
              </a:buClr>
              <a:buSzPts val="1000"/>
              <a:buChar char="•"/>
              <a:defRPr sz="1000"/>
            </a:lvl8pPr>
            <a:lvl9pPr indent="-292100" lvl="8" marL="4114800" algn="l">
              <a:spcBef>
                <a:spcPts val="200"/>
              </a:spcBef>
              <a:spcAft>
                <a:spcPts val="0"/>
              </a:spcAft>
              <a:buClr>
                <a:schemeClr val="dk1"/>
              </a:buClr>
              <a:buSzPts val="1000"/>
              <a:buChar char="•"/>
              <a:defRPr sz="1000"/>
            </a:lvl9pPr>
          </a:lstStyle>
          <a:p/>
        </p:txBody>
      </p:sp>
      <p:sp>
        <p:nvSpPr>
          <p:cNvPr id="33" name="Google Shape;33;p5"/>
          <p:cNvSpPr txBox="1"/>
          <p:nvPr>
            <p:ph idx="2" type="body"/>
          </p:nvPr>
        </p:nvSpPr>
        <p:spPr>
          <a:xfrm>
            <a:off x="4648200" y="1200150"/>
            <a:ext cx="4038600" cy="3394472"/>
          </a:xfrm>
          <a:prstGeom prst="rect">
            <a:avLst/>
          </a:prstGeom>
          <a:noFill/>
          <a:ln>
            <a:noFill/>
          </a:ln>
        </p:spPr>
        <p:txBody>
          <a:bodyPr anchorCtr="0" anchor="t" bIns="49525" lIns="99025" spcFirstLastPara="1" rIns="99025" wrap="square" tIns="49525">
            <a:normAutofit/>
          </a:bodyPr>
          <a:lstStyle>
            <a:lvl1pPr indent="-323850" lvl="0" marL="457200" algn="l">
              <a:spcBef>
                <a:spcPts val="300"/>
              </a:spcBef>
              <a:spcAft>
                <a:spcPts val="0"/>
              </a:spcAft>
              <a:buClr>
                <a:schemeClr val="dk1"/>
              </a:buClr>
              <a:buSzPts val="1500"/>
              <a:buChar char="•"/>
              <a:defRPr sz="1500"/>
            </a:lvl1pPr>
            <a:lvl2pPr indent="-311150" lvl="1" marL="914400" algn="l">
              <a:spcBef>
                <a:spcPts val="300"/>
              </a:spcBef>
              <a:spcAft>
                <a:spcPts val="0"/>
              </a:spcAft>
              <a:buClr>
                <a:schemeClr val="dk1"/>
              </a:buClr>
              <a:buSzPts val="1300"/>
              <a:buChar char="–"/>
              <a:defRPr sz="1300"/>
            </a:lvl2pPr>
            <a:lvl3pPr indent="-298450" lvl="2" marL="1371600" algn="l">
              <a:spcBef>
                <a:spcPts val="200"/>
              </a:spcBef>
              <a:spcAft>
                <a:spcPts val="0"/>
              </a:spcAft>
              <a:buClr>
                <a:schemeClr val="dk1"/>
              </a:buClr>
              <a:buSzPts val="1100"/>
              <a:buChar char="•"/>
              <a:defRPr sz="1100"/>
            </a:lvl3pPr>
            <a:lvl4pPr indent="-292100" lvl="3" marL="1828800" algn="l">
              <a:spcBef>
                <a:spcPts val="200"/>
              </a:spcBef>
              <a:spcAft>
                <a:spcPts val="0"/>
              </a:spcAft>
              <a:buClr>
                <a:schemeClr val="dk1"/>
              </a:buClr>
              <a:buSzPts val="1000"/>
              <a:buChar char="–"/>
              <a:defRPr sz="1000"/>
            </a:lvl4pPr>
            <a:lvl5pPr indent="-292100" lvl="4" marL="2286000" algn="l">
              <a:spcBef>
                <a:spcPts val="200"/>
              </a:spcBef>
              <a:spcAft>
                <a:spcPts val="0"/>
              </a:spcAft>
              <a:buClr>
                <a:schemeClr val="dk1"/>
              </a:buClr>
              <a:buSzPts val="1000"/>
              <a:buChar char="»"/>
              <a:defRPr sz="1000"/>
            </a:lvl5pPr>
            <a:lvl6pPr indent="-292100" lvl="5" marL="2743200" algn="l">
              <a:spcBef>
                <a:spcPts val="200"/>
              </a:spcBef>
              <a:spcAft>
                <a:spcPts val="0"/>
              </a:spcAft>
              <a:buClr>
                <a:schemeClr val="dk1"/>
              </a:buClr>
              <a:buSzPts val="1000"/>
              <a:buChar char="•"/>
              <a:defRPr sz="1000"/>
            </a:lvl6pPr>
            <a:lvl7pPr indent="-292100" lvl="6" marL="3200400" algn="l">
              <a:spcBef>
                <a:spcPts val="200"/>
              </a:spcBef>
              <a:spcAft>
                <a:spcPts val="0"/>
              </a:spcAft>
              <a:buClr>
                <a:schemeClr val="dk1"/>
              </a:buClr>
              <a:buSzPts val="1000"/>
              <a:buChar char="•"/>
              <a:defRPr sz="1000"/>
            </a:lvl7pPr>
            <a:lvl8pPr indent="-292100" lvl="7" marL="3657600" algn="l">
              <a:spcBef>
                <a:spcPts val="200"/>
              </a:spcBef>
              <a:spcAft>
                <a:spcPts val="0"/>
              </a:spcAft>
              <a:buClr>
                <a:schemeClr val="dk1"/>
              </a:buClr>
              <a:buSzPts val="1000"/>
              <a:buChar char="•"/>
              <a:defRPr sz="1000"/>
            </a:lvl8pPr>
            <a:lvl9pPr indent="-292100" lvl="8" marL="4114800" algn="l">
              <a:spcBef>
                <a:spcPts val="200"/>
              </a:spcBef>
              <a:spcAft>
                <a:spcPts val="0"/>
              </a:spcAft>
              <a:buClr>
                <a:schemeClr val="dk1"/>
              </a:buClr>
              <a:buSzPts val="1000"/>
              <a:buChar char="•"/>
              <a:defRPr sz="1000"/>
            </a:lvl9pPr>
          </a:lstStyle>
          <a:p/>
        </p:txBody>
      </p:sp>
      <p:sp>
        <p:nvSpPr>
          <p:cNvPr id="34" name="Google Shape;34;p5"/>
          <p:cNvSpPr txBox="1"/>
          <p:nvPr>
            <p:ph idx="10" type="dt"/>
          </p:nvPr>
        </p:nvSpPr>
        <p:spPr>
          <a:xfrm>
            <a:off x="457200" y="4767263"/>
            <a:ext cx="2133600" cy="273844"/>
          </a:xfrm>
          <a:prstGeom prst="rect">
            <a:avLst/>
          </a:prstGeom>
          <a:noFill/>
          <a:ln>
            <a:noFill/>
          </a:ln>
        </p:spPr>
        <p:txBody>
          <a:bodyPr anchorCtr="0" anchor="ctr" bIns="49525" lIns="99025" spcFirstLastPara="1" rIns="99025" wrap="square" tIns="49525">
            <a:noAutofit/>
          </a:bodyPr>
          <a:lstStyle>
            <a:lvl1pPr lvl="0" algn="l">
              <a:spcBef>
                <a:spcPts val="0"/>
              </a:spcBef>
              <a:spcAft>
                <a:spcPts val="0"/>
              </a:spcAft>
              <a:buSzPts val="400"/>
              <a:buNone/>
              <a:defRPr/>
            </a:lvl1pPr>
            <a:lvl2pPr lvl="1" algn="l">
              <a:spcBef>
                <a:spcPts val="0"/>
              </a:spcBef>
              <a:spcAft>
                <a:spcPts val="0"/>
              </a:spcAft>
              <a:buSzPts val="400"/>
              <a:buNone/>
              <a:defRPr/>
            </a:lvl2pPr>
            <a:lvl3pPr lvl="2" algn="l">
              <a:spcBef>
                <a:spcPts val="0"/>
              </a:spcBef>
              <a:spcAft>
                <a:spcPts val="0"/>
              </a:spcAft>
              <a:buSzPts val="400"/>
              <a:buNone/>
              <a:defRPr/>
            </a:lvl3pPr>
            <a:lvl4pPr lvl="3" algn="l">
              <a:spcBef>
                <a:spcPts val="0"/>
              </a:spcBef>
              <a:spcAft>
                <a:spcPts val="0"/>
              </a:spcAft>
              <a:buSzPts val="400"/>
              <a:buNone/>
              <a:defRPr/>
            </a:lvl4pPr>
            <a:lvl5pPr lvl="4" algn="l">
              <a:spcBef>
                <a:spcPts val="0"/>
              </a:spcBef>
              <a:spcAft>
                <a:spcPts val="0"/>
              </a:spcAft>
              <a:buSzPts val="400"/>
              <a:buNone/>
              <a:defRPr/>
            </a:lvl5pPr>
            <a:lvl6pPr lvl="5" algn="l">
              <a:spcBef>
                <a:spcPts val="0"/>
              </a:spcBef>
              <a:spcAft>
                <a:spcPts val="0"/>
              </a:spcAft>
              <a:buSzPts val="400"/>
              <a:buNone/>
              <a:defRPr/>
            </a:lvl6pPr>
            <a:lvl7pPr lvl="6" algn="l">
              <a:spcBef>
                <a:spcPts val="0"/>
              </a:spcBef>
              <a:spcAft>
                <a:spcPts val="0"/>
              </a:spcAft>
              <a:buSzPts val="400"/>
              <a:buNone/>
              <a:defRPr/>
            </a:lvl7pPr>
            <a:lvl8pPr lvl="7" algn="l">
              <a:spcBef>
                <a:spcPts val="0"/>
              </a:spcBef>
              <a:spcAft>
                <a:spcPts val="0"/>
              </a:spcAft>
              <a:buSzPts val="400"/>
              <a:buNone/>
              <a:defRPr/>
            </a:lvl8pPr>
            <a:lvl9pPr lvl="8" algn="l">
              <a:spcBef>
                <a:spcPts val="0"/>
              </a:spcBef>
              <a:spcAft>
                <a:spcPts val="0"/>
              </a:spcAft>
              <a:buSzPts val="400"/>
              <a:buNone/>
              <a:defRPr/>
            </a:lvl9pPr>
          </a:lstStyle>
          <a:p/>
        </p:txBody>
      </p:sp>
      <p:sp>
        <p:nvSpPr>
          <p:cNvPr id="35" name="Google Shape;35;p5"/>
          <p:cNvSpPr txBox="1"/>
          <p:nvPr>
            <p:ph idx="11" type="ftr"/>
          </p:nvPr>
        </p:nvSpPr>
        <p:spPr>
          <a:xfrm>
            <a:off x="3124200" y="4767263"/>
            <a:ext cx="2895600" cy="273844"/>
          </a:xfrm>
          <a:prstGeom prst="rect">
            <a:avLst/>
          </a:prstGeom>
          <a:noFill/>
          <a:ln>
            <a:noFill/>
          </a:ln>
        </p:spPr>
        <p:txBody>
          <a:bodyPr anchorCtr="0" anchor="ctr" bIns="49525" lIns="99025" spcFirstLastPara="1" rIns="99025" wrap="square" tIns="49525">
            <a:noAutofit/>
          </a:bodyPr>
          <a:lstStyle>
            <a:lvl1pPr lvl="0" algn="ctr">
              <a:spcBef>
                <a:spcPts val="0"/>
              </a:spcBef>
              <a:spcAft>
                <a:spcPts val="0"/>
              </a:spcAft>
              <a:buSzPts val="400"/>
              <a:buNone/>
              <a:defRPr/>
            </a:lvl1pPr>
            <a:lvl2pPr lvl="1" algn="l">
              <a:spcBef>
                <a:spcPts val="0"/>
              </a:spcBef>
              <a:spcAft>
                <a:spcPts val="0"/>
              </a:spcAft>
              <a:buSzPts val="400"/>
              <a:buNone/>
              <a:defRPr/>
            </a:lvl2pPr>
            <a:lvl3pPr lvl="2" algn="l">
              <a:spcBef>
                <a:spcPts val="0"/>
              </a:spcBef>
              <a:spcAft>
                <a:spcPts val="0"/>
              </a:spcAft>
              <a:buSzPts val="400"/>
              <a:buNone/>
              <a:defRPr/>
            </a:lvl3pPr>
            <a:lvl4pPr lvl="3" algn="l">
              <a:spcBef>
                <a:spcPts val="0"/>
              </a:spcBef>
              <a:spcAft>
                <a:spcPts val="0"/>
              </a:spcAft>
              <a:buSzPts val="400"/>
              <a:buNone/>
              <a:defRPr/>
            </a:lvl4pPr>
            <a:lvl5pPr lvl="4" algn="l">
              <a:spcBef>
                <a:spcPts val="0"/>
              </a:spcBef>
              <a:spcAft>
                <a:spcPts val="0"/>
              </a:spcAft>
              <a:buSzPts val="400"/>
              <a:buNone/>
              <a:defRPr/>
            </a:lvl5pPr>
            <a:lvl6pPr lvl="5" algn="l">
              <a:spcBef>
                <a:spcPts val="0"/>
              </a:spcBef>
              <a:spcAft>
                <a:spcPts val="0"/>
              </a:spcAft>
              <a:buSzPts val="400"/>
              <a:buNone/>
              <a:defRPr/>
            </a:lvl6pPr>
            <a:lvl7pPr lvl="6" algn="l">
              <a:spcBef>
                <a:spcPts val="0"/>
              </a:spcBef>
              <a:spcAft>
                <a:spcPts val="0"/>
              </a:spcAft>
              <a:buSzPts val="400"/>
              <a:buNone/>
              <a:defRPr/>
            </a:lvl7pPr>
            <a:lvl8pPr lvl="7" algn="l">
              <a:spcBef>
                <a:spcPts val="0"/>
              </a:spcBef>
              <a:spcAft>
                <a:spcPts val="0"/>
              </a:spcAft>
              <a:buSzPts val="400"/>
              <a:buNone/>
              <a:defRPr/>
            </a:lvl8pPr>
            <a:lvl9pPr lvl="8" algn="l">
              <a:spcBef>
                <a:spcPts val="0"/>
              </a:spcBef>
              <a:spcAft>
                <a:spcPts val="0"/>
              </a:spcAft>
              <a:buSzPts val="400"/>
              <a:buNone/>
              <a:defRPr/>
            </a:lvl9pPr>
          </a:lstStyle>
          <a:p/>
        </p:txBody>
      </p:sp>
      <p:sp>
        <p:nvSpPr>
          <p:cNvPr id="36" name="Google Shape;36;p5"/>
          <p:cNvSpPr txBox="1"/>
          <p:nvPr>
            <p:ph idx="12" type="sldNum"/>
          </p:nvPr>
        </p:nvSpPr>
        <p:spPr>
          <a:xfrm>
            <a:off x="6553200" y="4767263"/>
            <a:ext cx="2133600" cy="273844"/>
          </a:xfrm>
          <a:prstGeom prst="rect">
            <a:avLst/>
          </a:prstGeom>
          <a:noFill/>
          <a:ln>
            <a:noFill/>
          </a:ln>
        </p:spPr>
        <p:txBody>
          <a:bodyPr anchorCtr="0" anchor="ctr" bIns="49525" lIns="99025" spcFirstLastPara="1" rIns="99025" wrap="square" tIns="49525">
            <a:noAutofit/>
          </a:bodyPr>
          <a:lstStyle>
            <a:lvl1pPr indent="0" lvl="0" marL="0" algn="r">
              <a:spcBef>
                <a:spcPts val="0"/>
              </a:spcBef>
              <a:buNone/>
              <a:defRPr b="0" i="0" sz="600" u="none" cap="none" strike="noStrike">
                <a:solidFill>
                  <a:srgbClr val="888888"/>
                </a:solidFill>
                <a:latin typeface="Calibri"/>
                <a:ea typeface="Calibri"/>
                <a:cs typeface="Calibri"/>
                <a:sym typeface="Calibri"/>
              </a:defRPr>
            </a:lvl1pPr>
            <a:lvl2pPr indent="0" lvl="1" marL="0" algn="r">
              <a:spcBef>
                <a:spcPts val="0"/>
              </a:spcBef>
              <a:buNone/>
              <a:defRPr b="0" i="0" sz="600" u="none" cap="none" strike="noStrike">
                <a:solidFill>
                  <a:srgbClr val="888888"/>
                </a:solidFill>
                <a:latin typeface="Calibri"/>
                <a:ea typeface="Calibri"/>
                <a:cs typeface="Calibri"/>
                <a:sym typeface="Calibri"/>
              </a:defRPr>
            </a:lvl2pPr>
            <a:lvl3pPr indent="0" lvl="2" marL="0" algn="r">
              <a:spcBef>
                <a:spcPts val="0"/>
              </a:spcBef>
              <a:buNone/>
              <a:defRPr b="0" i="0" sz="600" u="none" cap="none" strike="noStrike">
                <a:solidFill>
                  <a:srgbClr val="888888"/>
                </a:solidFill>
                <a:latin typeface="Calibri"/>
                <a:ea typeface="Calibri"/>
                <a:cs typeface="Calibri"/>
                <a:sym typeface="Calibri"/>
              </a:defRPr>
            </a:lvl3pPr>
            <a:lvl4pPr indent="0" lvl="3" marL="0" algn="r">
              <a:spcBef>
                <a:spcPts val="0"/>
              </a:spcBef>
              <a:buNone/>
              <a:defRPr b="0" i="0" sz="600" u="none" cap="none" strike="noStrike">
                <a:solidFill>
                  <a:srgbClr val="888888"/>
                </a:solidFill>
                <a:latin typeface="Calibri"/>
                <a:ea typeface="Calibri"/>
                <a:cs typeface="Calibri"/>
                <a:sym typeface="Calibri"/>
              </a:defRPr>
            </a:lvl4pPr>
            <a:lvl5pPr indent="0" lvl="4" marL="0" algn="r">
              <a:spcBef>
                <a:spcPts val="0"/>
              </a:spcBef>
              <a:buNone/>
              <a:defRPr b="0" i="0" sz="600" u="none" cap="none" strike="noStrike">
                <a:solidFill>
                  <a:srgbClr val="888888"/>
                </a:solidFill>
                <a:latin typeface="Calibri"/>
                <a:ea typeface="Calibri"/>
                <a:cs typeface="Calibri"/>
                <a:sym typeface="Calibri"/>
              </a:defRPr>
            </a:lvl5pPr>
            <a:lvl6pPr indent="0" lvl="5" marL="0" algn="r">
              <a:spcBef>
                <a:spcPts val="0"/>
              </a:spcBef>
              <a:buNone/>
              <a:defRPr b="0" i="0" sz="600" u="none" cap="none" strike="noStrike">
                <a:solidFill>
                  <a:srgbClr val="888888"/>
                </a:solidFill>
                <a:latin typeface="Calibri"/>
                <a:ea typeface="Calibri"/>
                <a:cs typeface="Calibri"/>
                <a:sym typeface="Calibri"/>
              </a:defRPr>
            </a:lvl6pPr>
            <a:lvl7pPr indent="0" lvl="6" marL="0" algn="r">
              <a:spcBef>
                <a:spcPts val="0"/>
              </a:spcBef>
              <a:buNone/>
              <a:defRPr b="0" i="0" sz="600" u="none" cap="none" strike="noStrike">
                <a:solidFill>
                  <a:srgbClr val="888888"/>
                </a:solidFill>
                <a:latin typeface="Calibri"/>
                <a:ea typeface="Calibri"/>
                <a:cs typeface="Calibri"/>
                <a:sym typeface="Calibri"/>
              </a:defRPr>
            </a:lvl7pPr>
            <a:lvl8pPr indent="0" lvl="7" marL="0" algn="r">
              <a:spcBef>
                <a:spcPts val="0"/>
              </a:spcBef>
              <a:buNone/>
              <a:defRPr b="0" i="0" sz="600" u="none" cap="none" strike="noStrike">
                <a:solidFill>
                  <a:srgbClr val="888888"/>
                </a:solidFill>
                <a:latin typeface="Calibri"/>
                <a:ea typeface="Calibri"/>
                <a:cs typeface="Calibri"/>
                <a:sym typeface="Calibri"/>
              </a:defRPr>
            </a:lvl8pPr>
            <a:lvl9pPr indent="0" lvl="8" marL="0" algn="r">
              <a:spcBef>
                <a:spcPts val="0"/>
              </a:spcBef>
              <a:buNone/>
              <a:defRPr b="0" i="0" sz="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7" name="Shape 37"/>
        <p:cNvGrpSpPr/>
        <p:nvPr/>
      </p:nvGrpSpPr>
      <p:grpSpPr>
        <a:xfrm>
          <a:off x="0" y="0"/>
          <a:ext cx="0" cy="0"/>
          <a:chOff x="0" y="0"/>
          <a:chExt cx="0" cy="0"/>
        </a:xfrm>
      </p:grpSpPr>
      <p:sp>
        <p:nvSpPr>
          <p:cNvPr id="38" name="Google Shape;38;p6"/>
          <p:cNvSpPr txBox="1"/>
          <p:nvPr>
            <p:ph type="title"/>
          </p:nvPr>
        </p:nvSpPr>
        <p:spPr>
          <a:xfrm>
            <a:off x="457200" y="205979"/>
            <a:ext cx="8229600" cy="857250"/>
          </a:xfrm>
          <a:prstGeom prst="rect">
            <a:avLst/>
          </a:prstGeom>
          <a:noFill/>
          <a:ln>
            <a:noFill/>
          </a:ln>
        </p:spPr>
        <p:txBody>
          <a:bodyPr anchorCtr="0" anchor="ctr" bIns="49525" lIns="99025" spcFirstLastPara="1" rIns="99025" wrap="square" tIns="49525">
            <a:normAutofit/>
          </a:bodyPr>
          <a:lstStyle>
            <a:lvl1pPr lvl="0" algn="ctr">
              <a:spcBef>
                <a:spcPts val="0"/>
              </a:spcBef>
              <a:spcAft>
                <a:spcPts val="0"/>
              </a:spcAft>
              <a:buClr>
                <a:schemeClr val="dk1"/>
              </a:buClr>
              <a:buSzPts val="2400"/>
              <a:buFont typeface="Calibri"/>
              <a:buNone/>
              <a:defRPr/>
            </a:lvl1pPr>
            <a:lvl2pPr lvl="1">
              <a:spcBef>
                <a:spcPts val="0"/>
              </a:spcBef>
              <a:spcAft>
                <a:spcPts val="0"/>
              </a:spcAft>
              <a:buSzPts val="400"/>
              <a:buNone/>
              <a:defRPr/>
            </a:lvl2pPr>
            <a:lvl3pPr lvl="2">
              <a:spcBef>
                <a:spcPts val="0"/>
              </a:spcBef>
              <a:spcAft>
                <a:spcPts val="0"/>
              </a:spcAft>
              <a:buSzPts val="400"/>
              <a:buNone/>
              <a:defRPr/>
            </a:lvl3pPr>
            <a:lvl4pPr lvl="3">
              <a:spcBef>
                <a:spcPts val="0"/>
              </a:spcBef>
              <a:spcAft>
                <a:spcPts val="0"/>
              </a:spcAft>
              <a:buSzPts val="400"/>
              <a:buNone/>
              <a:defRPr/>
            </a:lvl4pPr>
            <a:lvl5pPr lvl="4">
              <a:spcBef>
                <a:spcPts val="0"/>
              </a:spcBef>
              <a:spcAft>
                <a:spcPts val="0"/>
              </a:spcAft>
              <a:buSzPts val="400"/>
              <a:buNone/>
              <a:defRPr/>
            </a:lvl5pPr>
            <a:lvl6pPr lvl="5">
              <a:spcBef>
                <a:spcPts val="0"/>
              </a:spcBef>
              <a:spcAft>
                <a:spcPts val="0"/>
              </a:spcAft>
              <a:buSzPts val="400"/>
              <a:buNone/>
              <a:defRPr/>
            </a:lvl6pPr>
            <a:lvl7pPr lvl="6">
              <a:spcBef>
                <a:spcPts val="0"/>
              </a:spcBef>
              <a:spcAft>
                <a:spcPts val="0"/>
              </a:spcAft>
              <a:buSzPts val="400"/>
              <a:buNone/>
              <a:defRPr/>
            </a:lvl7pPr>
            <a:lvl8pPr lvl="7">
              <a:spcBef>
                <a:spcPts val="0"/>
              </a:spcBef>
              <a:spcAft>
                <a:spcPts val="0"/>
              </a:spcAft>
              <a:buSzPts val="400"/>
              <a:buNone/>
              <a:defRPr/>
            </a:lvl8pPr>
            <a:lvl9pPr lvl="8">
              <a:spcBef>
                <a:spcPts val="0"/>
              </a:spcBef>
              <a:spcAft>
                <a:spcPts val="0"/>
              </a:spcAft>
              <a:buSzPts val="400"/>
              <a:buNone/>
              <a:defRPr/>
            </a:lvl9pPr>
          </a:lstStyle>
          <a:p/>
        </p:txBody>
      </p:sp>
      <p:sp>
        <p:nvSpPr>
          <p:cNvPr id="39" name="Google Shape;39;p6"/>
          <p:cNvSpPr txBox="1"/>
          <p:nvPr>
            <p:ph idx="1" type="body"/>
          </p:nvPr>
        </p:nvSpPr>
        <p:spPr>
          <a:xfrm>
            <a:off x="457202" y="1151335"/>
            <a:ext cx="4040188" cy="479821"/>
          </a:xfrm>
          <a:prstGeom prst="rect">
            <a:avLst/>
          </a:prstGeom>
          <a:noFill/>
          <a:ln>
            <a:noFill/>
          </a:ln>
        </p:spPr>
        <p:txBody>
          <a:bodyPr anchorCtr="0" anchor="b" bIns="49525" lIns="99025" spcFirstLastPara="1" rIns="99025" wrap="square" tIns="49525">
            <a:normAutofit/>
          </a:bodyPr>
          <a:lstStyle>
            <a:lvl1pPr indent="-228600" lvl="0" marL="457200" algn="l">
              <a:spcBef>
                <a:spcPts val="300"/>
              </a:spcBef>
              <a:spcAft>
                <a:spcPts val="0"/>
              </a:spcAft>
              <a:buClr>
                <a:schemeClr val="dk1"/>
              </a:buClr>
              <a:buSzPts val="1300"/>
              <a:buNone/>
              <a:defRPr b="1" sz="1300"/>
            </a:lvl1pPr>
            <a:lvl2pPr indent="-228600" lvl="1" marL="914400" algn="l">
              <a:spcBef>
                <a:spcPts val="200"/>
              </a:spcBef>
              <a:spcAft>
                <a:spcPts val="0"/>
              </a:spcAft>
              <a:buClr>
                <a:schemeClr val="dk1"/>
              </a:buClr>
              <a:buSzPts val="1100"/>
              <a:buNone/>
              <a:defRPr b="1" sz="1100"/>
            </a:lvl2pPr>
            <a:lvl3pPr indent="-228600" lvl="2" marL="1371600" algn="l">
              <a:spcBef>
                <a:spcPts val="200"/>
              </a:spcBef>
              <a:spcAft>
                <a:spcPts val="0"/>
              </a:spcAft>
              <a:buClr>
                <a:schemeClr val="dk1"/>
              </a:buClr>
              <a:buSzPts val="1000"/>
              <a:buNone/>
              <a:defRPr b="1" sz="1000"/>
            </a:lvl3pPr>
            <a:lvl4pPr indent="-228600" lvl="3" marL="1828800" algn="l">
              <a:spcBef>
                <a:spcPts val="200"/>
              </a:spcBef>
              <a:spcAft>
                <a:spcPts val="0"/>
              </a:spcAft>
              <a:buClr>
                <a:schemeClr val="dk1"/>
              </a:buClr>
              <a:buSzPts val="900"/>
              <a:buNone/>
              <a:defRPr b="1" sz="900"/>
            </a:lvl4pPr>
            <a:lvl5pPr indent="-228600" lvl="4" marL="2286000" algn="l">
              <a:spcBef>
                <a:spcPts val="200"/>
              </a:spcBef>
              <a:spcAft>
                <a:spcPts val="0"/>
              </a:spcAft>
              <a:buClr>
                <a:schemeClr val="dk1"/>
              </a:buClr>
              <a:buSzPts val="900"/>
              <a:buNone/>
              <a:defRPr b="1" sz="900"/>
            </a:lvl5pPr>
            <a:lvl6pPr indent="-228600" lvl="5" marL="2743200" algn="l">
              <a:spcBef>
                <a:spcPts val="200"/>
              </a:spcBef>
              <a:spcAft>
                <a:spcPts val="0"/>
              </a:spcAft>
              <a:buClr>
                <a:schemeClr val="dk1"/>
              </a:buClr>
              <a:buSzPts val="900"/>
              <a:buNone/>
              <a:defRPr b="1" sz="900"/>
            </a:lvl6pPr>
            <a:lvl7pPr indent="-228600" lvl="6" marL="3200400" algn="l">
              <a:spcBef>
                <a:spcPts val="200"/>
              </a:spcBef>
              <a:spcAft>
                <a:spcPts val="0"/>
              </a:spcAft>
              <a:buClr>
                <a:schemeClr val="dk1"/>
              </a:buClr>
              <a:buSzPts val="900"/>
              <a:buNone/>
              <a:defRPr b="1" sz="900"/>
            </a:lvl7pPr>
            <a:lvl8pPr indent="-228600" lvl="7" marL="3657600" algn="l">
              <a:spcBef>
                <a:spcPts val="200"/>
              </a:spcBef>
              <a:spcAft>
                <a:spcPts val="0"/>
              </a:spcAft>
              <a:buClr>
                <a:schemeClr val="dk1"/>
              </a:buClr>
              <a:buSzPts val="900"/>
              <a:buNone/>
              <a:defRPr b="1" sz="900"/>
            </a:lvl8pPr>
            <a:lvl9pPr indent="-228600" lvl="8" marL="4114800" algn="l">
              <a:spcBef>
                <a:spcPts val="200"/>
              </a:spcBef>
              <a:spcAft>
                <a:spcPts val="0"/>
              </a:spcAft>
              <a:buClr>
                <a:schemeClr val="dk1"/>
              </a:buClr>
              <a:buSzPts val="900"/>
              <a:buNone/>
              <a:defRPr b="1" sz="900"/>
            </a:lvl9pPr>
          </a:lstStyle>
          <a:p/>
        </p:txBody>
      </p:sp>
      <p:sp>
        <p:nvSpPr>
          <p:cNvPr id="40" name="Google Shape;40;p6"/>
          <p:cNvSpPr txBox="1"/>
          <p:nvPr>
            <p:ph idx="2" type="body"/>
          </p:nvPr>
        </p:nvSpPr>
        <p:spPr>
          <a:xfrm>
            <a:off x="457202" y="1631156"/>
            <a:ext cx="4040188" cy="2963466"/>
          </a:xfrm>
          <a:prstGeom prst="rect">
            <a:avLst/>
          </a:prstGeom>
          <a:noFill/>
          <a:ln>
            <a:noFill/>
          </a:ln>
        </p:spPr>
        <p:txBody>
          <a:bodyPr anchorCtr="0" anchor="t" bIns="49525" lIns="99025" spcFirstLastPara="1" rIns="99025" wrap="square" tIns="49525">
            <a:normAutofit/>
          </a:bodyPr>
          <a:lstStyle>
            <a:lvl1pPr indent="-311150" lvl="0" marL="457200" algn="l">
              <a:spcBef>
                <a:spcPts val="300"/>
              </a:spcBef>
              <a:spcAft>
                <a:spcPts val="0"/>
              </a:spcAft>
              <a:buClr>
                <a:schemeClr val="dk1"/>
              </a:buClr>
              <a:buSzPts val="1300"/>
              <a:buChar char="•"/>
              <a:defRPr sz="1300"/>
            </a:lvl1pPr>
            <a:lvl2pPr indent="-298450" lvl="1" marL="914400" algn="l">
              <a:spcBef>
                <a:spcPts val="200"/>
              </a:spcBef>
              <a:spcAft>
                <a:spcPts val="0"/>
              </a:spcAft>
              <a:buClr>
                <a:schemeClr val="dk1"/>
              </a:buClr>
              <a:buSzPts val="1100"/>
              <a:buChar char="–"/>
              <a:defRPr sz="1100"/>
            </a:lvl2pPr>
            <a:lvl3pPr indent="-292100" lvl="2" marL="1371600" algn="l">
              <a:spcBef>
                <a:spcPts val="200"/>
              </a:spcBef>
              <a:spcAft>
                <a:spcPts val="0"/>
              </a:spcAft>
              <a:buClr>
                <a:schemeClr val="dk1"/>
              </a:buClr>
              <a:buSzPts val="1000"/>
              <a:buChar char="•"/>
              <a:defRPr sz="1000"/>
            </a:lvl3pPr>
            <a:lvl4pPr indent="-285750" lvl="3" marL="1828800" algn="l">
              <a:spcBef>
                <a:spcPts val="200"/>
              </a:spcBef>
              <a:spcAft>
                <a:spcPts val="0"/>
              </a:spcAft>
              <a:buClr>
                <a:schemeClr val="dk1"/>
              </a:buClr>
              <a:buSzPts val="900"/>
              <a:buChar char="–"/>
              <a:defRPr sz="900"/>
            </a:lvl4pPr>
            <a:lvl5pPr indent="-285750" lvl="4" marL="2286000" algn="l">
              <a:spcBef>
                <a:spcPts val="200"/>
              </a:spcBef>
              <a:spcAft>
                <a:spcPts val="0"/>
              </a:spcAft>
              <a:buClr>
                <a:schemeClr val="dk1"/>
              </a:buClr>
              <a:buSzPts val="900"/>
              <a:buChar char="»"/>
              <a:defRPr sz="900"/>
            </a:lvl5pPr>
            <a:lvl6pPr indent="-285750" lvl="5" marL="2743200" algn="l">
              <a:spcBef>
                <a:spcPts val="200"/>
              </a:spcBef>
              <a:spcAft>
                <a:spcPts val="0"/>
              </a:spcAft>
              <a:buClr>
                <a:schemeClr val="dk1"/>
              </a:buClr>
              <a:buSzPts val="900"/>
              <a:buChar char="•"/>
              <a:defRPr sz="900"/>
            </a:lvl6pPr>
            <a:lvl7pPr indent="-285750" lvl="6" marL="3200400" algn="l">
              <a:spcBef>
                <a:spcPts val="200"/>
              </a:spcBef>
              <a:spcAft>
                <a:spcPts val="0"/>
              </a:spcAft>
              <a:buClr>
                <a:schemeClr val="dk1"/>
              </a:buClr>
              <a:buSzPts val="900"/>
              <a:buChar char="•"/>
              <a:defRPr sz="900"/>
            </a:lvl7pPr>
            <a:lvl8pPr indent="-285750" lvl="7" marL="3657600" algn="l">
              <a:spcBef>
                <a:spcPts val="200"/>
              </a:spcBef>
              <a:spcAft>
                <a:spcPts val="0"/>
              </a:spcAft>
              <a:buClr>
                <a:schemeClr val="dk1"/>
              </a:buClr>
              <a:buSzPts val="900"/>
              <a:buChar char="•"/>
              <a:defRPr sz="900"/>
            </a:lvl8pPr>
            <a:lvl9pPr indent="-285750" lvl="8" marL="4114800" algn="l">
              <a:spcBef>
                <a:spcPts val="200"/>
              </a:spcBef>
              <a:spcAft>
                <a:spcPts val="0"/>
              </a:spcAft>
              <a:buClr>
                <a:schemeClr val="dk1"/>
              </a:buClr>
              <a:buSzPts val="900"/>
              <a:buChar char="•"/>
              <a:defRPr sz="900"/>
            </a:lvl9pPr>
          </a:lstStyle>
          <a:p/>
        </p:txBody>
      </p:sp>
      <p:sp>
        <p:nvSpPr>
          <p:cNvPr id="41" name="Google Shape;41;p6"/>
          <p:cNvSpPr txBox="1"/>
          <p:nvPr>
            <p:ph idx="3" type="body"/>
          </p:nvPr>
        </p:nvSpPr>
        <p:spPr>
          <a:xfrm>
            <a:off x="4645026" y="1151335"/>
            <a:ext cx="4041775" cy="479821"/>
          </a:xfrm>
          <a:prstGeom prst="rect">
            <a:avLst/>
          </a:prstGeom>
          <a:noFill/>
          <a:ln>
            <a:noFill/>
          </a:ln>
        </p:spPr>
        <p:txBody>
          <a:bodyPr anchorCtr="0" anchor="b" bIns="49525" lIns="99025" spcFirstLastPara="1" rIns="99025" wrap="square" tIns="49525">
            <a:normAutofit/>
          </a:bodyPr>
          <a:lstStyle>
            <a:lvl1pPr indent="-228600" lvl="0" marL="457200" algn="l">
              <a:spcBef>
                <a:spcPts val="300"/>
              </a:spcBef>
              <a:spcAft>
                <a:spcPts val="0"/>
              </a:spcAft>
              <a:buClr>
                <a:schemeClr val="dk1"/>
              </a:buClr>
              <a:buSzPts val="1300"/>
              <a:buNone/>
              <a:defRPr b="1" sz="1300"/>
            </a:lvl1pPr>
            <a:lvl2pPr indent="-228600" lvl="1" marL="914400" algn="l">
              <a:spcBef>
                <a:spcPts val="200"/>
              </a:spcBef>
              <a:spcAft>
                <a:spcPts val="0"/>
              </a:spcAft>
              <a:buClr>
                <a:schemeClr val="dk1"/>
              </a:buClr>
              <a:buSzPts val="1100"/>
              <a:buNone/>
              <a:defRPr b="1" sz="1100"/>
            </a:lvl2pPr>
            <a:lvl3pPr indent="-228600" lvl="2" marL="1371600" algn="l">
              <a:spcBef>
                <a:spcPts val="200"/>
              </a:spcBef>
              <a:spcAft>
                <a:spcPts val="0"/>
              </a:spcAft>
              <a:buClr>
                <a:schemeClr val="dk1"/>
              </a:buClr>
              <a:buSzPts val="1000"/>
              <a:buNone/>
              <a:defRPr b="1" sz="1000"/>
            </a:lvl3pPr>
            <a:lvl4pPr indent="-228600" lvl="3" marL="1828800" algn="l">
              <a:spcBef>
                <a:spcPts val="200"/>
              </a:spcBef>
              <a:spcAft>
                <a:spcPts val="0"/>
              </a:spcAft>
              <a:buClr>
                <a:schemeClr val="dk1"/>
              </a:buClr>
              <a:buSzPts val="900"/>
              <a:buNone/>
              <a:defRPr b="1" sz="900"/>
            </a:lvl4pPr>
            <a:lvl5pPr indent="-228600" lvl="4" marL="2286000" algn="l">
              <a:spcBef>
                <a:spcPts val="200"/>
              </a:spcBef>
              <a:spcAft>
                <a:spcPts val="0"/>
              </a:spcAft>
              <a:buClr>
                <a:schemeClr val="dk1"/>
              </a:buClr>
              <a:buSzPts val="900"/>
              <a:buNone/>
              <a:defRPr b="1" sz="900"/>
            </a:lvl5pPr>
            <a:lvl6pPr indent="-228600" lvl="5" marL="2743200" algn="l">
              <a:spcBef>
                <a:spcPts val="200"/>
              </a:spcBef>
              <a:spcAft>
                <a:spcPts val="0"/>
              </a:spcAft>
              <a:buClr>
                <a:schemeClr val="dk1"/>
              </a:buClr>
              <a:buSzPts val="900"/>
              <a:buNone/>
              <a:defRPr b="1" sz="900"/>
            </a:lvl6pPr>
            <a:lvl7pPr indent="-228600" lvl="6" marL="3200400" algn="l">
              <a:spcBef>
                <a:spcPts val="200"/>
              </a:spcBef>
              <a:spcAft>
                <a:spcPts val="0"/>
              </a:spcAft>
              <a:buClr>
                <a:schemeClr val="dk1"/>
              </a:buClr>
              <a:buSzPts val="900"/>
              <a:buNone/>
              <a:defRPr b="1" sz="900"/>
            </a:lvl7pPr>
            <a:lvl8pPr indent="-228600" lvl="7" marL="3657600" algn="l">
              <a:spcBef>
                <a:spcPts val="200"/>
              </a:spcBef>
              <a:spcAft>
                <a:spcPts val="0"/>
              </a:spcAft>
              <a:buClr>
                <a:schemeClr val="dk1"/>
              </a:buClr>
              <a:buSzPts val="900"/>
              <a:buNone/>
              <a:defRPr b="1" sz="900"/>
            </a:lvl8pPr>
            <a:lvl9pPr indent="-228600" lvl="8" marL="4114800" algn="l">
              <a:spcBef>
                <a:spcPts val="200"/>
              </a:spcBef>
              <a:spcAft>
                <a:spcPts val="0"/>
              </a:spcAft>
              <a:buClr>
                <a:schemeClr val="dk1"/>
              </a:buClr>
              <a:buSzPts val="900"/>
              <a:buNone/>
              <a:defRPr b="1" sz="900"/>
            </a:lvl9pPr>
          </a:lstStyle>
          <a:p/>
        </p:txBody>
      </p:sp>
      <p:sp>
        <p:nvSpPr>
          <p:cNvPr id="42" name="Google Shape;42;p6"/>
          <p:cNvSpPr txBox="1"/>
          <p:nvPr>
            <p:ph idx="4" type="body"/>
          </p:nvPr>
        </p:nvSpPr>
        <p:spPr>
          <a:xfrm>
            <a:off x="4645026" y="1631156"/>
            <a:ext cx="4041775" cy="2963466"/>
          </a:xfrm>
          <a:prstGeom prst="rect">
            <a:avLst/>
          </a:prstGeom>
          <a:noFill/>
          <a:ln>
            <a:noFill/>
          </a:ln>
        </p:spPr>
        <p:txBody>
          <a:bodyPr anchorCtr="0" anchor="t" bIns="49525" lIns="99025" spcFirstLastPara="1" rIns="99025" wrap="square" tIns="49525">
            <a:normAutofit/>
          </a:bodyPr>
          <a:lstStyle>
            <a:lvl1pPr indent="-311150" lvl="0" marL="457200" algn="l">
              <a:spcBef>
                <a:spcPts val="300"/>
              </a:spcBef>
              <a:spcAft>
                <a:spcPts val="0"/>
              </a:spcAft>
              <a:buClr>
                <a:schemeClr val="dk1"/>
              </a:buClr>
              <a:buSzPts val="1300"/>
              <a:buChar char="•"/>
              <a:defRPr sz="1300"/>
            </a:lvl1pPr>
            <a:lvl2pPr indent="-298450" lvl="1" marL="914400" algn="l">
              <a:spcBef>
                <a:spcPts val="200"/>
              </a:spcBef>
              <a:spcAft>
                <a:spcPts val="0"/>
              </a:spcAft>
              <a:buClr>
                <a:schemeClr val="dk1"/>
              </a:buClr>
              <a:buSzPts val="1100"/>
              <a:buChar char="–"/>
              <a:defRPr sz="1100"/>
            </a:lvl2pPr>
            <a:lvl3pPr indent="-292100" lvl="2" marL="1371600" algn="l">
              <a:spcBef>
                <a:spcPts val="200"/>
              </a:spcBef>
              <a:spcAft>
                <a:spcPts val="0"/>
              </a:spcAft>
              <a:buClr>
                <a:schemeClr val="dk1"/>
              </a:buClr>
              <a:buSzPts val="1000"/>
              <a:buChar char="•"/>
              <a:defRPr sz="1000"/>
            </a:lvl3pPr>
            <a:lvl4pPr indent="-285750" lvl="3" marL="1828800" algn="l">
              <a:spcBef>
                <a:spcPts val="200"/>
              </a:spcBef>
              <a:spcAft>
                <a:spcPts val="0"/>
              </a:spcAft>
              <a:buClr>
                <a:schemeClr val="dk1"/>
              </a:buClr>
              <a:buSzPts val="900"/>
              <a:buChar char="–"/>
              <a:defRPr sz="900"/>
            </a:lvl4pPr>
            <a:lvl5pPr indent="-285750" lvl="4" marL="2286000" algn="l">
              <a:spcBef>
                <a:spcPts val="200"/>
              </a:spcBef>
              <a:spcAft>
                <a:spcPts val="0"/>
              </a:spcAft>
              <a:buClr>
                <a:schemeClr val="dk1"/>
              </a:buClr>
              <a:buSzPts val="900"/>
              <a:buChar char="»"/>
              <a:defRPr sz="900"/>
            </a:lvl5pPr>
            <a:lvl6pPr indent="-285750" lvl="5" marL="2743200" algn="l">
              <a:spcBef>
                <a:spcPts val="200"/>
              </a:spcBef>
              <a:spcAft>
                <a:spcPts val="0"/>
              </a:spcAft>
              <a:buClr>
                <a:schemeClr val="dk1"/>
              </a:buClr>
              <a:buSzPts val="900"/>
              <a:buChar char="•"/>
              <a:defRPr sz="900"/>
            </a:lvl6pPr>
            <a:lvl7pPr indent="-285750" lvl="6" marL="3200400" algn="l">
              <a:spcBef>
                <a:spcPts val="200"/>
              </a:spcBef>
              <a:spcAft>
                <a:spcPts val="0"/>
              </a:spcAft>
              <a:buClr>
                <a:schemeClr val="dk1"/>
              </a:buClr>
              <a:buSzPts val="900"/>
              <a:buChar char="•"/>
              <a:defRPr sz="900"/>
            </a:lvl7pPr>
            <a:lvl8pPr indent="-285750" lvl="7" marL="3657600" algn="l">
              <a:spcBef>
                <a:spcPts val="200"/>
              </a:spcBef>
              <a:spcAft>
                <a:spcPts val="0"/>
              </a:spcAft>
              <a:buClr>
                <a:schemeClr val="dk1"/>
              </a:buClr>
              <a:buSzPts val="900"/>
              <a:buChar char="•"/>
              <a:defRPr sz="900"/>
            </a:lvl8pPr>
            <a:lvl9pPr indent="-285750" lvl="8" marL="4114800" algn="l">
              <a:spcBef>
                <a:spcPts val="200"/>
              </a:spcBef>
              <a:spcAft>
                <a:spcPts val="0"/>
              </a:spcAft>
              <a:buClr>
                <a:schemeClr val="dk1"/>
              </a:buClr>
              <a:buSzPts val="900"/>
              <a:buChar char="•"/>
              <a:defRPr sz="900"/>
            </a:lvl9pPr>
          </a:lstStyle>
          <a:p/>
        </p:txBody>
      </p:sp>
      <p:sp>
        <p:nvSpPr>
          <p:cNvPr id="43" name="Google Shape;43;p6"/>
          <p:cNvSpPr txBox="1"/>
          <p:nvPr>
            <p:ph idx="10" type="dt"/>
          </p:nvPr>
        </p:nvSpPr>
        <p:spPr>
          <a:xfrm>
            <a:off x="457200" y="4767263"/>
            <a:ext cx="2133600" cy="273844"/>
          </a:xfrm>
          <a:prstGeom prst="rect">
            <a:avLst/>
          </a:prstGeom>
          <a:noFill/>
          <a:ln>
            <a:noFill/>
          </a:ln>
        </p:spPr>
        <p:txBody>
          <a:bodyPr anchorCtr="0" anchor="ctr" bIns="49525" lIns="99025" spcFirstLastPara="1" rIns="99025" wrap="square" tIns="49525">
            <a:noAutofit/>
          </a:bodyPr>
          <a:lstStyle>
            <a:lvl1pPr lvl="0" algn="l">
              <a:spcBef>
                <a:spcPts val="0"/>
              </a:spcBef>
              <a:spcAft>
                <a:spcPts val="0"/>
              </a:spcAft>
              <a:buSzPts val="400"/>
              <a:buNone/>
              <a:defRPr/>
            </a:lvl1pPr>
            <a:lvl2pPr lvl="1" algn="l">
              <a:spcBef>
                <a:spcPts val="0"/>
              </a:spcBef>
              <a:spcAft>
                <a:spcPts val="0"/>
              </a:spcAft>
              <a:buSzPts val="400"/>
              <a:buNone/>
              <a:defRPr/>
            </a:lvl2pPr>
            <a:lvl3pPr lvl="2" algn="l">
              <a:spcBef>
                <a:spcPts val="0"/>
              </a:spcBef>
              <a:spcAft>
                <a:spcPts val="0"/>
              </a:spcAft>
              <a:buSzPts val="400"/>
              <a:buNone/>
              <a:defRPr/>
            </a:lvl3pPr>
            <a:lvl4pPr lvl="3" algn="l">
              <a:spcBef>
                <a:spcPts val="0"/>
              </a:spcBef>
              <a:spcAft>
                <a:spcPts val="0"/>
              </a:spcAft>
              <a:buSzPts val="400"/>
              <a:buNone/>
              <a:defRPr/>
            </a:lvl4pPr>
            <a:lvl5pPr lvl="4" algn="l">
              <a:spcBef>
                <a:spcPts val="0"/>
              </a:spcBef>
              <a:spcAft>
                <a:spcPts val="0"/>
              </a:spcAft>
              <a:buSzPts val="400"/>
              <a:buNone/>
              <a:defRPr/>
            </a:lvl5pPr>
            <a:lvl6pPr lvl="5" algn="l">
              <a:spcBef>
                <a:spcPts val="0"/>
              </a:spcBef>
              <a:spcAft>
                <a:spcPts val="0"/>
              </a:spcAft>
              <a:buSzPts val="400"/>
              <a:buNone/>
              <a:defRPr/>
            </a:lvl6pPr>
            <a:lvl7pPr lvl="6" algn="l">
              <a:spcBef>
                <a:spcPts val="0"/>
              </a:spcBef>
              <a:spcAft>
                <a:spcPts val="0"/>
              </a:spcAft>
              <a:buSzPts val="400"/>
              <a:buNone/>
              <a:defRPr/>
            </a:lvl7pPr>
            <a:lvl8pPr lvl="7" algn="l">
              <a:spcBef>
                <a:spcPts val="0"/>
              </a:spcBef>
              <a:spcAft>
                <a:spcPts val="0"/>
              </a:spcAft>
              <a:buSzPts val="400"/>
              <a:buNone/>
              <a:defRPr/>
            </a:lvl8pPr>
            <a:lvl9pPr lvl="8" algn="l">
              <a:spcBef>
                <a:spcPts val="0"/>
              </a:spcBef>
              <a:spcAft>
                <a:spcPts val="0"/>
              </a:spcAft>
              <a:buSzPts val="400"/>
              <a:buNone/>
              <a:defRPr/>
            </a:lvl9pPr>
          </a:lstStyle>
          <a:p/>
        </p:txBody>
      </p:sp>
      <p:sp>
        <p:nvSpPr>
          <p:cNvPr id="44" name="Google Shape;44;p6"/>
          <p:cNvSpPr txBox="1"/>
          <p:nvPr>
            <p:ph idx="11" type="ftr"/>
          </p:nvPr>
        </p:nvSpPr>
        <p:spPr>
          <a:xfrm>
            <a:off x="3124200" y="4767263"/>
            <a:ext cx="2895600" cy="273844"/>
          </a:xfrm>
          <a:prstGeom prst="rect">
            <a:avLst/>
          </a:prstGeom>
          <a:noFill/>
          <a:ln>
            <a:noFill/>
          </a:ln>
        </p:spPr>
        <p:txBody>
          <a:bodyPr anchorCtr="0" anchor="ctr" bIns="49525" lIns="99025" spcFirstLastPara="1" rIns="99025" wrap="square" tIns="49525">
            <a:noAutofit/>
          </a:bodyPr>
          <a:lstStyle>
            <a:lvl1pPr lvl="0" algn="ctr">
              <a:spcBef>
                <a:spcPts val="0"/>
              </a:spcBef>
              <a:spcAft>
                <a:spcPts val="0"/>
              </a:spcAft>
              <a:buSzPts val="400"/>
              <a:buNone/>
              <a:defRPr/>
            </a:lvl1pPr>
            <a:lvl2pPr lvl="1" algn="l">
              <a:spcBef>
                <a:spcPts val="0"/>
              </a:spcBef>
              <a:spcAft>
                <a:spcPts val="0"/>
              </a:spcAft>
              <a:buSzPts val="400"/>
              <a:buNone/>
              <a:defRPr/>
            </a:lvl2pPr>
            <a:lvl3pPr lvl="2" algn="l">
              <a:spcBef>
                <a:spcPts val="0"/>
              </a:spcBef>
              <a:spcAft>
                <a:spcPts val="0"/>
              </a:spcAft>
              <a:buSzPts val="400"/>
              <a:buNone/>
              <a:defRPr/>
            </a:lvl3pPr>
            <a:lvl4pPr lvl="3" algn="l">
              <a:spcBef>
                <a:spcPts val="0"/>
              </a:spcBef>
              <a:spcAft>
                <a:spcPts val="0"/>
              </a:spcAft>
              <a:buSzPts val="400"/>
              <a:buNone/>
              <a:defRPr/>
            </a:lvl4pPr>
            <a:lvl5pPr lvl="4" algn="l">
              <a:spcBef>
                <a:spcPts val="0"/>
              </a:spcBef>
              <a:spcAft>
                <a:spcPts val="0"/>
              </a:spcAft>
              <a:buSzPts val="400"/>
              <a:buNone/>
              <a:defRPr/>
            </a:lvl5pPr>
            <a:lvl6pPr lvl="5" algn="l">
              <a:spcBef>
                <a:spcPts val="0"/>
              </a:spcBef>
              <a:spcAft>
                <a:spcPts val="0"/>
              </a:spcAft>
              <a:buSzPts val="400"/>
              <a:buNone/>
              <a:defRPr/>
            </a:lvl6pPr>
            <a:lvl7pPr lvl="6" algn="l">
              <a:spcBef>
                <a:spcPts val="0"/>
              </a:spcBef>
              <a:spcAft>
                <a:spcPts val="0"/>
              </a:spcAft>
              <a:buSzPts val="400"/>
              <a:buNone/>
              <a:defRPr/>
            </a:lvl7pPr>
            <a:lvl8pPr lvl="7" algn="l">
              <a:spcBef>
                <a:spcPts val="0"/>
              </a:spcBef>
              <a:spcAft>
                <a:spcPts val="0"/>
              </a:spcAft>
              <a:buSzPts val="400"/>
              <a:buNone/>
              <a:defRPr/>
            </a:lvl8pPr>
            <a:lvl9pPr lvl="8" algn="l">
              <a:spcBef>
                <a:spcPts val="0"/>
              </a:spcBef>
              <a:spcAft>
                <a:spcPts val="0"/>
              </a:spcAft>
              <a:buSzPts val="400"/>
              <a:buNone/>
              <a:defRPr/>
            </a:lvl9pPr>
          </a:lstStyle>
          <a:p/>
        </p:txBody>
      </p:sp>
      <p:sp>
        <p:nvSpPr>
          <p:cNvPr id="45" name="Google Shape;45;p6"/>
          <p:cNvSpPr txBox="1"/>
          <p:nvPr>
            <p:ph idx="12" type="sldNum"/>
          </p:nvPr>
        </p:nvSpPr>
        <p:spPr>
          <a:xfrm>
            <a:off x="6553200" y="4767263"/>
            <a:ext cx="2133600" cy="273844"/>
          </a:xfrm>
          <a:prstGeom prst="rect">
            <a:avLst/>
          </a:prstGeom>
          <a:noFill/>
          <a:ln>
            <a:noFill/>
          </a:ln>
        </p:spPr>
        <p:txBody>
          <a:bodyPr anchorCtr="0" anchor="ctr" bIns="49525" lIns="99025" spcFirstLastPara="1" rIns="99025" wrap="square" tIns="49525">
            <a:noAutofit/>
          </a:bodyPr>
          <a:lstStyle>
            <a:lvl1pPr indent="0" lvl="0" marL="0" algn="r">
              <a:spcBef>
                <a:spcPts val="0"/>
              </a:spcBef>
              <a:buNone/>
              <a:defRPr b="0" i="0" sz="600" u="none" cap="none" strike="noStrike">
                <a:solidFill>
                  <a:srgbClr val="888888"/>
                </a:solidFill>
                <a:latin typeface="Calibri"/>
                <a:ea typeface="Calibri"/>
                <a:cs typeface="Calibri"/>
                <a:sym typeface="Calibri"/>
              </a:defRPr>
            </a:lvl1pPr>
            <a:lvl2pPr indent="0" lvl="1" marL="0" algn="r">
              <a:spcBef>
                <a:spcPts val="0"/>
              </a:spcBef>
              <a:buNone/>
              <a:defRPr b="0" i="0" sz="600" u="none" cap="none" strike="noStrike">
                <a:solidFill>
                  <a:srgbClr val="888888"/>
                </a:solidFill>
                <a:latin typeface="Calibri"/>
                <a:ea typeface="Calibri"/>
                <a:cs typeface="Calibri"/>
                <a:sym typeface="Calibri"/>
              </a:defRPr>
            </a:lvl2pPr>
            <a:lvl3pPr indent="0" lvl="2" marL="0" algn="r">
              <a:spcBef>
                <a:spcPts val="0"/>
              </a:spcBef>
              <a:buNone/>
              <a:defRPr b="0" i="0" sz="600" u="none" cap="none" strike="noStrike">
                <a:solidFill>
                  <a:srgbClr val="888888"/>
                </a:solidFill>
                <a:latin typeface="Calibri"/>
                <a:ea typeface="Calibri"/>
                <a:cs typeface="Calibri"/>
                <a:sym typeface="Calibri"/>
              </a:defRPr>
            </a:lvl3pPr>
            <a:lvl4pPr indent="0" lvl="3" marL="0" algn="r">
              <a:spcBef>
                <a:spcPts val="0"/>
              </a:spcBef>
              <a:buNone/>
              <a:defRPr b="0" i="0" sz="600" u="none" cap="none" strike="noStrike">
                <a:solidFill>
                  <a:srgbClr val="888888"/>
                </a:solidFill>
                <a:latin typeface="Calibri"/>
                <a:ea typeface="Calibri"/>
                <a:cs typeface="Calibri"/>
                <a:sym typeface="Calibri"/>
              </a:defRPr>
            </a:lvl4pPr>
            <a:lvl5pPr indent="0" lvl="4" marL="0" algn="r">
              <a:spcBef>
                <a:spcPts val="0"/>
              </a:spcBef>
              <a:buNone/>
              <a:defRPr b="0" i="0" sz="600" u="none" cap="none" strike="noStrike">
                <a:solidFill>
                  <a:srgbClr val="888888"/>
                </a:solidFill>
                <a:latin typeface="Calibri"/>
                <a:ea typeface="Calibri"/>
                <a:cs typeface="Calibri"/>
                <a:sym typeface="Calibri"/>
              </a:defRPr>
            </a:lvl5pPr>
            <a:lvl6pPr indent="0" lvl="5" marL="0" algn="r">
              <a:spcBef>
                <a:spcPts val="0"/>
              </a:spcBef>
              <a:buNone/>
              <a:defRPr b="0" i="0" sz="600" u="none" cap="none" strike="noStrike">
                <a:solidFill>
                  <a:srgbClr val="888888"/>
                </a:solidFill>
                <a:latin typeface="Calibri"/>
                <a:ea typeface="Calibri"/>
                <a:cs typeface="Calibri"/>
                <a:sym typeface="Calibri"/>
              </a:defRPr>
            </a:lvl6pPr>
            <a:lvl7pPr indent="0" lvl="6" marL="0" algn="r">
              <a:spcBef>
                <a:spcPts val="0"/>
              </a:spcBef>
              <a:buNone/>
              <a:defRPr b="0" i="0" sz="600" u="none" cap="none" strike="noStrike">
                <a:solidFill>
                  <a:srgbClr val="888888"/>
                </a:solidFill>
                <a:latin typeface="Calibri"/>
                <a:ea typeface="Calibri"/>
                <a:cs typeface="Calibri"/>
                <a:sym typeface="Calibri"/>
              </a:defRPr>
            </a:lvl7pPr>
            <a:lvl8pPr indent="0" lvl="7" marL="0" algn="r">
              <a:spcBef>
                <a:spcPts val="0"/>
              </a:spcBef>
              <a:buNone/>
              <a:defRPr b="0" i="0" sz="600" u="none" cap="none" strike="noStrike">
                <a:solidFill>
                  <a:srgbClr val="888888"/>
                </a:solidFill>
                <a:latin typeface="Calibri"/>
                <a:ea typeface="Calibri"/>
                <a:cs typeface="Calibri"/>
                <a:sym typeface="Calibri"/>
              </a:defRPr>
            </a:lvl8pPr>
            <a:lvl9pPr indent="0" lvl="8" marL="0" algn="r">
              <a:spcBef>
                <a:spcPts val="0"/>
              </a:spcBef>
              <a:buNone/>
              <a:defRPr b="0" i="0" sz="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6" name="Shape 46"/>
        <p:cNvGrpSpPr/>
        <p:nvPr/>
      </p:nvGrpSpPr>
      <p:grpSpPr>
        <a:xfrm>
          <a:off x="0" y="0"/>
          <a:ext cx="0" cy="0"/>
          <a:chOff x="0" y="0"/>
          <a:chExt cx="0" cy="0"/>
        </a:xfrm>
      </p:grpSpPr>
      <p:sp>
        <p:nvSpPr>
          <p:cNvPr id="47" name="Google Shape;47;p7"/>
          <p:cNvSpPr txBox="1"/>
          <p:nvPr>
            <p:ph type="title"/>
          </p:nvPr>
        </p:nvSpPr>
        <p:spPr>
          <a:xfrm>
            <a:off x="457200" y="205979"/>
            <a:ext cx="8229600" cy="857250"/>
          </a:xfrm>
          <a:prstGeom prst="rect">
            <a:avLst/>
          </a:prstGeom>
          <a:noFill/>
          <a:ln>
            <a:noFill/>
          </a:ln>
        </p:spPr>
        <p:txBody>
          <a:bodyPr anchorCtr="0" anchor="ctr" bIns="49525" lIns="99025" spcFirstLastPara="1" rIns="99025" wrap="square" tIns="49525">
            <a:normAutofit/>
          </a:bodyPr>
          <a:lstStyle>
            <a:lvl1pPr lvl="0" algn="ctr">
              <a:spcBef>
                <a:spcPts val="0"/>
              </a:spcBef>
              <a:spcAft>
                <a:spcPts val="0"/>
              </a:spcAft>
              <a:buClr>
                <a:schemeClr val="dk1"/>
              </a:buClr>
              <a:buSzPts val="500"/>
              <a:buNone/>
              <a:defRPr/>
            </a:lvl1pPr>
            <a:lvl2pPr lvl="1">
              <a:spcBef>
                <a:spcPts val="0"/>
              </a:spcBef>
              <a:spcAft>
                <a:spcPts val="0"/>
              </a:spcAft>
              <a:buSzPts val="400"/>
              <a:buNone/>
              <a:defRPr/>
            </a:lvl2pPr>
            <a:lvl3pPr lvl="2">
              <a:spcBef>
                <a:spcPts val="0"/>
              </a:spcBef>
              <a:spcAft>
                <a:spcPts val="0"/>
              </a:spcAft>
              <a:buSzPts val="400"/>
              <a:buNone/>
              <a:defRPr/>
            </a:lvl3pPr>
            <a:lvl4pPr lvl="3">
              <a:spcBef>
                <a:spcPts val="0"/>
              </a:spcBef>
              <a:spcAft>
                <a:spcPts val="0"/>
              </a:spcAft>
              <a:buSzPts val="400"/>
              <a:buNone/>
              <a:defRPr/>
            </a:lvl4pPr>
            <a:lvl5pPr lvl="4">
              <a:spcBef>
                <a:spcPts val="0"/>
              </a:spcBef>
              <a:spcAft>
                <a:spcPts val="0"/>
              </a:spcAft>
              <a:buSzPts val="400"/>
              <a:buNone/>
              <a:defRPr/>
            </a:lvl5pPr>
            <a:lvl6pPr lvl="5">
              <a:spcBef>
                <a:spcPts val="0"/>
              </a:spcBef>
              <a:spcAft>
                <a:spcPts val="0"/>
              </a:spcAft>
              <a:buSzPts val="400"/>
              <a:buNone/>
              <a:defRPr/>
            </a:lvl6pPr>
            <a:lvl7pPr lvl="6">
              <a:spcBef>
                <a:spcPts val="0"/>
              </a:spcBef>
              <a:spcAft>
                <a:spcPts val="0"/>
              </a:spcAft>
              <a:buSzPts val="400"/>
              <a:buNone/>
              <a:defRPr/>
            </a:lvl7pPr>
            <a:lvl8pPr lvl="7">
              <a:spcBef>
                <a:spcPts val="0"/>
              </a:spcBef>
              <a:spcAft>
                <a:spcPts val="0"/>
              </a:spcAft>
              <a:buSzPts val="400"/>
              <a:buNone/>
              <a:defRPr/>
            </a:lvl8pPr>
            <a:lvl9pPr lvl="8">
              <a:spcBef>
                <a:spcPts val="0"/>
              </a:spcBef>
              <a:spcAft>
                <a:spcPts val="0"/>
              </a:spcAft>
              <a:buSzPts val="400"/>
              <a:buNone/>
              <a:defRPr/>
            </a:lvl9pPr>
          </a:lstStyle>
          <a:p/>
        </p:txBody>
      </p:sp>
      <p:sp>
        <p:nvSpPr>
          <p:cNvPr id="48" name="Google Shape;48;p7"/>
          <p:cNvSpPr txBox="1"/>
          <p:nvPr>
            <p:ph idx="10" type="dt"/>
          </p:nvPr>
        </p:nvSpPr>
        <p:spPr>
          <a:xfrm>
            <a:off x="457200" y="4767263"/>
            <a:ext cx="2133600" cy="273844"/>
          </a:xfrm>
          <a:prstGeom prst="rect">
            <a:avLst/>
          </a:prstGeom>
          <a:noFill/>
          <a:ln>
            <a:noFill/>
          </a:ln>
        </p:spPr>
        <p:txBody>
          <a:bodyPr anchorCtr="0" anchor="ctr" bIns="49525" lIns="99025" spcFirstLastPara="1" rIns="99025" wrap="square" tIns="49525">
            <a:noAutofit/>
          </a:bodyPr>
          <a:lstStyle>
            <a:lvl1pPr lvl="0" algn="l">
              <a:spcBef>
                <a:spcPts val="0"/>
              </a:spcBef>
              <a:spcAft>
                <a:spcPts val="0"/>
              </a:spcAft>
              <a:buSzPts val="400"/>
              <a:buNone/>
              <a:defRPr/>
            </a:lvl1pPr>
            <a:lvl2pPr lvl="1" algn="l">
              <a:spcBef>
                <a:spcPts val="0"/>
              </a:spcBef>
              <a:spcAft>
                <a:spcPts val="0"/>
              </a:spcAft>
              <a:buSzPts val="400"/>
              <a:buNone/>
              <a:defRPr/>
            </a:lvl2pPr>
            <a:lvl3pPr lvl="2" algn="l">
              <a:spcBef>
                <a:spcPts val="0"/>
              </a:spcBef>
              <a:spcAft>
                <a:spcPts val="0"/>
              </a:spcAft>
              <a:buSzPts val="400"/>
              <a:buNone/>
              <a:defRPr/>
            </a:lvl3pPr>
            <a:lvl4pPr lvl="3" algn="l">
              <a:spcBef>
                <a:spcPts val="0"/>
              </a:spcBef>
              <a:spcAft>
                <a:spcPts val="0"/>
              </a:spcAft>
              <a:buSzPts val="400"/>
              <a:buNone/>
              <a:defRPr/>
            </a:lvl4pPr>
            <a:lvl5pPr lvl="4" algn="l">
              <a:spcBef>
                <a:spcPts val="0"/>
              </a:spcBef>
              <a:spcAft>
                <a:spcPts val="0"/>
              </a:spcAft>
              <a:buSzPts val="400"/>
              <a:buNone/>
              <a:defRPr/>
            </a:lvl5pPr>
            <a:lvl6pPr lvl="5" algn="l">
              <a:spcBef>
                <a:spcPts val="0"/>
              </a:spcBef>
              <a:spcAft>
                <a:spcPts val="0"/>
              </a:spcAft>
              <a:buSzPts val="400"/>
              <a:buNone/>
              <a:defRPr/>
            </a:lvl6pPr>
            <a:lvl7pPr lvl="6" algn="l">
              <a:spcBef>
                <a:spcPts val="0"/>
              </a:spcBef>
              <a:spcAft>
                <a:spcPts val="0"/>
              </a:spcAft>
              <a:buSzPts val="400"/>
              <a:buNone/>
              <a:defRPr/>
            </a:lvl7pPr>
            <a:lvl8pPr lvl="7" algn="l">
              <a:spcBef>
                <a:spcPts val="0"/>
              </a:spcBef>
              <a:spcAft>
                <a:spcPts val="0"/>
              </a:spcAft>
              <a:buSzPts val="400"/>
              <a:buNone/>
              <a:defRPr/>
            </a:lvl8pPr>
            <a:lvl9pPr lvl="8" algn="l">
              <a:spcBef>
                <a:spcPts val="0"/>
              </a:spcBef>
              <a:spcAft>
                <a:spcPts val="0"/>
              </a:spcAft>
              <a:buSzPts val="400"/>
              <a:buNone/>
              <a:defRPr/>
            </a:lvl9pPr>
          </a:lstStyle>
          <a:p/>
        </p:txBody>
      </p:sp>
      <p:sp>
        <p:nvSpPr>
          <p:cNvPr id="49" name="Google Shape;49;p7"/>
          <p:cNvSpPr txBox="1"/>
          <p:nvPr>
            <p:ph idx="11" type="ftr"/>
          </p:nvPr>
        </p:nvSpPr>
        <p:spPr>
          <a:xfrm>
            <a:off x="3124200" y="4767263"/>
            <a:ext cx="2895600" cy="273844"/>
          </a:xfrm>
          <a:prstGeom prst="rect">
            <a:avLst/>
          </a:prstGeom>
          <a:noFill/>
          <a:ln>
            <a:noFill/>
          </a:ln>
        </p:spPr>
        <p:txBody>
          <a:bodyPr anchorCtr="0" anchor="ctr" bIns="49525" lIns="99025" spcFirstLastPara="1" rIns="99025" wrap="square" tIns="49525">
            <a:noAutofit/>
          </a:bodyPr>
          <a:lstStyle>
            <a:lvl1pPr lvl="0" algn="ctr">
              <a:spcBef>
                <a:spcPts val="0"/>
              </a:spcBef>
              <a:spcAft>
                <a:spcPts val="0"/>
              </a:spcAft>
              <a:buSzPts val="400"/>
              <a:buNone/>
              <a:defRPr/>
            </a:lvl1pPr>
            <a:lvl2pPr lvl="1" algn="l">
              <a:spcBef>
                <a:spcPts val="0"/>
              </a:spcBef>
              <a:spcAft>
                <a:spcPts val="0"/>
              </a:spcAft>
              <a:buSzPts val="400"/>
              <a:buNone/>
              <a:defRPr/>
            </a:lvl2pPr>
            <a:lvl3pPr lvl="2" algn="l">
              <a:spcBef>
                <a:spcPts val="0"/>
              </a:spcBef>
              <a:spcAft>
                <a:spcPts val="0"/>
              </a:spcAft>
              <a:buSzPts val="400"/>
              <a:buNone/>
              <a:defRPr/>
            </a:lvl3pPr>
            <a:lvl4pPr lvl="3" algn="l">
              <a:spcBef>
                <a:spcPts val="0"/>
              </a:spcBef>
              <a:spcAft>
                <a:spcPts val="0"/>
              </a:spcAft>
              <a:buSzPts val="400"/>
              <a:buNone/>
              <a:defRPr/>
            </a:lvl4pPr>
            <a:lvl5pPr lvl="4" algn="l">
              <a:spcBef>
                <a:spcPts val="0"/>
              </a:spcBef>
              <a:spcAft>
                <a:spcPts val="0"/>
              </a:spcAft>
              <a:buSzPts val="400"/>
              <a:buNone/>
              <a:defRPr/>
            </a:lvl5pPr>
            <a:lvl6pPr lvl="5" algn="l">
              <a:spcBef>
                <a:spcPts val="0"/>
              </a:spcBef>
              <a:spcAft>
                <a:spcPts val="0"/>
              </a:spcAft>
              <a:buSzPts val="400"/>
              <a:buNone/>
              <a:defRPr/>
            </a:lvl6pPr>
            <a:lvl7pPr lvl="6" algn="l">
              <a:spcBef>
                <a:spcPts val="0"/>
              </a:spcBef>
              <a:spcAft>
                <a:spcPts val="0"/>
              </a:spcAft>
              <a:buSzPts val="400"/>
              <a:buNone/>
              <a:defRPr/>
            </a:lvl7pPr>
            <a:lvl8pPr lvl="7" algn="l">
              <a:spcBef>
                <a:spcPts val="0"/>
              </a:spcBef>
              <a:spcAft>
                <a:spcPts val="0"/>
              </a:spcAft>
              <a:buSzPts val="400"/>
              <a:buNone/>
              <a:defRPr/>
            </a:lvl8pPr>
            <a:lvl9pPr lvl="8" algn="l">
              <a:spcBef>
                <a:spcPts val="0"/>
              </a:spcBef>
              <a:spcAft>
                <a:spcPts val="0"/>
              </a:spcAft>
              <a:buSzPts val="400"/>
              <a:buNone/>
              <a:defRPr/>
            </a:lvl9pPr>
          </a:lstStyle>
          <a:p/>
        </p:txBody>
      </p:sp>
      <p:sp>
        <p:nvSpPr>
          <p:cNvPr id="50" name="Google Shape;50;p7"/>
          <p:cNvSpPr txBox="1"/>
          <p:nvPr>
            <p:ph idx="12" type="sldNum"/>
          </p:nvPr>
        </p:nvSpPr>
        <p:spPr>
          <a:xfrm>
            <a:off x="6553200" y="4767263"/>
            <a:ext cx="2133600" cy="273844"/>
          </a:xfrm>
          <a:prstGeom prst="rect">
            <a:avLst/>
          </a:prstGeom>
          <a:noFill/>
          <a:ln>
            <a:noFill/>
          </a:ln>
        </p:spPr>
        <p:txBody>
          <a:bodyPr anchorCtr="0" anchor="ctr" bIns="49525" lIns="99025" spcFirstLastPara="1" rIns="99025" wrap="square" tIns="49525">
            <a:noAutofit/>
          </a:bodyPr>
          <a:lstStyle>
            <a:lvl1pPr indent="0" lvl="0" marL="0" algn="r">
              <a:spcBef>
                <a:spcPts val="0"/>
              </a:spcBef>
              <a:buNone/>
              <a:defRPr b="0" i="0" sz="600" u="none" cap="none" strike="noStrike">
                <a:solidFill>
                  <a:srgbClr val="888888"/>
                </a:solidFill>
                <a:latin typeface="Calibri"/>
                <a:ea typeface="Calibri"/>
                <a:cs typeface="Calibri"/>
                <a:sym typeface="Calibri"/>
              </a:defRPr>
            </a:lvl1pPr>
            <a:lvl2pPr indent="0" lvl="1" marL="0" algn="r">
              <a:spcBef>
                <a:spcPts val="0"/>
              </a:spcBef>
              <a:buNone/>
              <a:defRPr b="0" i="0" sz="600" u="none" cap="none" strike="noStrike">
                <a:solidFill>
                  <a:srgbClr val="888888"/>
                </a:solidFill>
                <a:latin typeface="Calibri"/>
                <a:ea typeface="Calibri"/>
                <a:cs typeface="Calibri"/>
                <a:sym typeface="Calibri"/>
              </a:defRPr>
            </a:lvl2pPr>
            <a:lvl3pPr indent="0" lvl="2" marL="0" algn="r">
              <a:spcBef>
                <a:spcPts val="0"/>
              </a:spcBef>
              <a:buNone/>
              <a:defRPr b="0" i="0" sz="600" u="none" cap="none" strike="noStrike">
                <a:solidFill>
                  <a:srgbClr val="888888"/>
                </a:solidFill>
                <a:latin typeface="Calibri"/>
                <a:ea typeface="Calibri"/>
                <a:cs typeface="Calibri"/>
                <a:sym typeface="Calibri"/>
              </a:defRPr>
            </a:lvl3pPr>
            <a:lvl4pPr indent="0" lvl="3" marL="0" algn="r">
              <a:spcBef>
                <a:spcPts val="0"/>
              </a:spcBef>
              <a:buNone/>
              <a:defRPr b="0" i="0" sz="600" u="none" cap="none" strike="noStrike">
                <a:solidFill>
                  <a:srgbClr val="888888"/>
                </a:solidFill>
                <a:latin typeface="Calibri"/>
                <a:ea typeface="Calibri"/>
                <a:cs typeface="Calibri"/>
                <a:sym typeface="Calibri"/>
              </a:defRPr>
            </a:lvl4pPr>
            <a:lvl5pPr indent="0" lvl="4" marL="0" algn="r">
              <a:spcBef>
                <a:spcPts val="0"/>
              </a:spcBef>
              <a:buNone/>
              <a:defRPr b="0" i="0" sz="600" u="none" cap="none" strike="noStrike">
                <a:solidFill>
                  <a:srgbClr val="888888"/>
                </a:solidFill>
                <a:latin typeface="Calibri"/>
                <a:ea typeface="Calibri"/>
                <a:cs typeface="Calibri"/>
                <a:sym typeface="Calibri"/>
              </a:defRPr>
            </a:lvl5pPr>
            <a:lvl6pPr indent="0" lvl="5" marL="0" algn="r">
              <a:spcBef>
                <a:spcPts val="0"/>
              </a:spcBef>
              <a:buNone/>
              <a:defRPr b="0" i="0" sz="600" u="none" cap="none" strike="noStrike">
                <a:solidFill>
                  <a:srgbClr val="888888"/>
                </a:solidFill>
                <a:latin typeface="Calibri"/>
                <a:ea typeface="Calibri"/>
                <a:cs typeface="Calibri"/>
                <a:sym typeface="Calibri"/>
              </a:defRPr>
            </a:lvl6pPr>
            <a:lvl7pPr indent="0" lvl="6" marL="0" algn="r">
              <a:spcBef>
                <a:spcPts val="0"/>
              </a:spcBef>
              <a:buNone/>
              <a:defRPr b="0" i="0" sz="600" u="none" cap="none" strike="noStrike">
                <a:solidFill>
                  <a:srgbClr val="888888"/>
                </a:solidFill>
                <a:latin typeface="Calibri"/>
                <a:ea typeface="Calibri"/>
                <a:cs typeface="Calibri"/>
                <a:sym typeface="Calibri"/>
              </a:defRPr>
            </a:lvl7pPr>
            <a:lvl8pPr indent="0" lvl="7" marL="0" algn="r">
              <a:spcBef>
                <a:spcPts val="0"/>
              </a:spcBef>
              <a:buNone/>
              <a:defRPr b="0" i="0" sz="600" u="none" cap="none" strike="noStrike">
                <a:solidFill>
                  <a:srgbClr val="888888"/>
                </a:solidFill>
                <a:latin typeface="Calibri"/>
                <a:ea typeface="Calibri"/>
                <a:cs typeface="Calibri"/>
                <a:sym typeface="Calibri"/>
              </a:defRPr>
            </a:lvl8pPr>
            <a:lvl9pPr indent="0" lvl="8" marL="0" algn="r">
              <a:spcBef>
                <a:spcPts val="0"/>
              </a:spcBef>
              <a:buNone/>
              <a:defRPr b="0" i="0" sz="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
        <p:nvSpPr>
          <p:cNvPr id="52" name="Google Shape;52;p8"/>
          <p:cNvSpPr txBox="1"/>
          <p:nvPr>
            <p:ph idx="10" type="dt"/>
          </p:nvPr>
        </p:nvSpPr>
        <p:spPr>
          <a:xfrm>
            <a:off x="457200" y="4767263"/>
            <a:ext cx="2133600" cy="273844"/>
          </a:xfrm>
          <a:prstGeom prst="rect">
            <a:avLst/>
          </a:prstGeom>
          <a:noFill/>
          <a:ln>
            <a:noFill/>
          </a:ln>
        </p:spPr>
        <p:txBody>
          <a:bodyPr anchorCtr="0" anchor="ctr" bIns="49525" lIns="99025" spcFirstLastPara="1" rIns="99025" wrap="square" tIns="49525">
            <a:noAutofit/>
          </a:bodyPr>
          <a:lstStyle>
            <a:lvl1pPr lvl="0" algn="l">
              <a:spcBef>
                <a:spcPts val="0"/>
              </a:spcBef>
              <a:spcAft>
                <a:spcPts val="0"/>
              </a:spcAft>
              <a:buSzPts val="400"/>
              <a:buNone/>
              <a:defRPr/>
            </a:lvl1pPr>
            <a:lvl2pPr lvl="1" algn="l">
              <a:spcBef>
                <a:spcPts val="0"/>
              </a:spcBef>
              <a:spcAft>
                <a:spcPts val="0"/>
              </a:spcAft>
              <a:buSzPts val="400"/>
              <a:buNone/>
              <a:defRPr/>
            </a:lvl2pPr>
            <a:lvl3pPr lvl="2" algn="l">
              <a:spcBef>
                <a:spcPts val="0"/>
              </a:spcBef>
              <a:spcAft>
                <a:spcPts val="0"/>
              </a:spcAft>
              <a:buSzPts val="400"/>
              <a:buNone/>
              <a:defRPr/>
            </a:lvl3pPr>
            <a:lvl4pPr lvl="3" algn="l">
              <a:spcBef>
                <a:spcPts val="0"/>
              </a:spcBef>
              <a:spcAft>
                <a:spcPts val="0"/>
              </a:spcAft>
              <a:buSzPts val="400"/>
              <a:buNone/>
              <a:defRPr/>
            </a:lvl4pPr>
            <a:lvl5pPr lvl="4" algn="l">
              <a:spcBef>
                <a:spcPts val="0"/>
              </a:spcBef>
              <a:spcAft>
                <a:spcPts val="0"/>
              </a:spcAft>
              <a:buSzPts val="400"/>
              <a:buNone/>
              <a:defRPr/>
            </a:lvl5pPr>
            <a:lvl6pPr lvl="5" algn="l">
              <a:spcBef>
                <a:spcPts val="0"/>
              </a:spcBef>
              <a:spcAft>
                <a:spcPts val="0"/>
              </a:spcAft>
              <a:buSzPts val="400"/>
              <a:buNone/>
              <a:defRPr/>
            </a:lvl6pPr>
            <a:lvl7pPr lvl="6" algn="l">
              <a:spcBef>
                <a:spcPts val="0"/>
              </a:spcBef>
              <a:spcAft>
                <a:spcPts val="0"/>
              </a:spcAft>
              <a:buSzPts val="400"/>
              <a:buNone/>
              <a:defRPr/>
            </a:lvl7pPr>
            <a:lvl8pPr lvl="7" algn="l">
              <a:spcBef>
                <a:spcPts val="0"/>
              </a:spcBef>
              <a:spcAft>
                <a:spcPts val="0"/>
              </a:spcAft>
              <a:buSzPts val="400"/>
              <a:buNone/>
              <a:defRPr/>
            </a:lvl8pPr>
            <a:lvl9pPr lvl="8" algn="l">
              <a:spcBef>
                <a:spcPts val="0"/>
              </a:spcBef>
              <a:spcAft>
                <a:spcPts val="0"/>
              </a:spcAft>
              <a:buSzPts val="400"/>
              <a:buNone/>
              <a:defRPr/>
            </a:lvl9pPr>
          </a:lstStyle>
          <a:p/>
        </p:txBody>
      </p:sp>
      <p:sp>
        <p:nvSpPr>
          <p:cNvPr id="53" name="Google Shape;53;p8"/>
          <p:cNvSpPr txBox="1"/>
          <p:nvPr>
            <p:ph idx="11" type="ftr"/>
          </p:nvPr>
        </p:nvSpPr>
        <p:spPr>
          <a:xfrm>
            <a:off x="3124200" y="4767263"/>
            <a:ext cx="2895600" cy="273844"/>
          </a:xfrm>
          <a:prstGeom prst="rect">
            <a:avLst/>
          </a:prstGeom>
          <a:noFill/>
          <a:ln>
            <a:noFill/>
          </a:ln>
        </p:spPr>
        <p:txBody>
          <a:bodyPr anchorCtr="0" anchor="ctr" bIns="49525" lIns="99025" spcFirstLastPara="1" rIns="99025" wrap="square" tIns="49525">
            <a:noAutofit/>
          </a:bodyPr>
          <a:lstStyle>
            <a:lvl1pPr lvl="0" algn="ctr">
              <a:spcBef>
                <a:spcPts val="0"/>
              </a:spcBef>
              <a:spcAft>
                <a:spcPts val="0"/>
              </a:spcAft>
              <a:buSzPts val="400"/>
              <a:buNone/>
              <a:defRPr/>
            </a:lvl1pPr>
            <a:lvl2pPr lvl="1" algn="l">
              <a:spcBef>
                <a:spcPts val="0"/>
              </a:spcBef>
              <a:spcAft>
                <a:spcPts val="0"/>
              </a:spcAft>
              <a:buSzPts val="400"/>
              <a:buNone/>
              <a:defRPr/>
            </a:lvl2pPr>
            <a:lvl3pPr lvl="2" algn="l">
              <a:spcBef>
                <a:spcPts val="0"/>
              </a:spcBef>
              <a:spcAft>
                <a:spcPts val="0"/>
              </a:spcAft>
              <a:buSzPts val="400"/>
              <a:buNone/>
              <a:defRPr/>
            </a:lvl3pPr>
            <a:lvl4pPr lvl="3" algn="l">
              <a:spcBef>
                <a:spcPts val="0"/>
              </a:spcBef>
              <a:spcAft>
                <a:spcPts val="0"/>
              </a:spcAft>
              <a:buSzPts val="400"/>
              <a:buNone/>
              <a:defRPr/>
            </a:lvl4pPr>
            <a:lvl5pPr lvl="4" algn="l">
              <a:spcBef>
                <a:spcPts val="0"/>
              </a:spcBef>
              <a:spcAft>
                <a:spcPts val="0"/>
              </a:spcAft>
              <a:buSzPts val="400"/>
              <a:buNone/>
              <a:defRPr/>
            </a:lvl5pPr>
            <a:lvl6pPr lvl="5" algn="l">
              <a:spcBef>
                <a:spcPts val="0"/>
              </a:spcBef>
              <a:spcAft>
                <a:spcPts val="0"/>
              </a:spcAft>
              <a:buSzPts val="400"/>
              <a:buNone/>
              <a:defRPr/>
            </a:lvl6pPr>
            <a:lvl7pPr lvl="6" algn="l">
              <a:spcBef>
                <a:spcPts val="0"/>
              </a:spcBef>
              <a:spcAft>
                <a:spcPts val="0"/>
              </a:spcAft>
              <a:buSzPts val="400"/>
              <a:buNone/>
              <a:defRPr/>
            </a:lvl7pPr>
            <a:lvl8pPr lvl="7" algn="l">
              <a:spcBef>
                <a:spcPts val="0"/>
              </a:spcBef>
              <a:spcAft>
                <a:spcPts val="0"/>
              </a:spcAft>
              <a:buSzPts val="400"/>
              <a:buNone/>
              <a:defRPr/>
            </a:lvl8pPr>
            <a:lvl9pPr lvl="8" algn="l">
              <a:spcBef>
                <a:spcPts val="0"/>
              </a:spcBef>
              <a:spcAft>
                <a:spcPts val="0"/>
              </a:spcAft>
              <a:buSzPts val="400"/>
              <a:buNone/>
              <a:defRPr/>
            </a:lvl9pPr>
          </a:lstStyle>
          <a:p/>
        </p:txBody>
      </p:sp>
      <p:sp>
        <p:nvSpPr>
          <p:cNvPr id="54" name="Google Shape;54;p8"/>
          <p:cNvSpPr txBox="1"/>
          <p:nvPr>
            <p:ph idx="12" type="sldNum"/>
          </p:nvPr>
        </p:nvSpPr>
        <p:spPr>
          <a:xfrm>
            <a:off x="6553200" y="4767263"/>
            <a:ext cx="2133600" cy="273844"/>
          </a:xfrm>
          <a:prstGeom prst="rect">
            <a:avLst/>
          </a:prstGeom>
          <a:noFill/>
          <a:ln>
            <a:noFill/>
          </a:ln>
        </p:spPr>
        <p:txBody>
          <a:bodyPr anchorCtr="0" anchor="ctr" bIns="49525" lIns="99025" spcFirstLastPara="1" rIns="99025" wrap="square" tIns="49525">
            <a:noAutofit/>
          </a:bodyPr>
          <a:lstStyle>
            <a:lvl1pPr indent="0" lvl="0" marL="0" algn="r">
              <a:spcBef>
                <a:spcPts val="0"/>
              </a:spcBef>
              <a:buNone/>
              <a:defRPr b="0" i="0" sz="600" u="none" cap="none" strike="noStrike">
                <a:solidFill>
                  <a:srgbClr val="888888"/>
                </a:solidFill>
                <a:latin typeface="Calibri"/>
                <a:ea typeface="Calibri"/>
                <a:cs typeface="Calibri"/>
                <a:sym typeface="Calibri"/>
              </a:defRPr>
            </a:lvl1pPr>
            <a:lvl2pPr indent="0" lvl="1" marL="0" algn="r">
              <a:spcBef>
                <a:spcPts val="0"/>
              </a:spcBef>
              <a:buNone/>
              <a:defRPr b="0" i="0" sz="600" u="none" cap="none" strike="noStrike">
                <a:solidFill>
                  <a:srgbClr val="888888"/>
                </a:solidFill>
                <a:latin typeface="Calibri"/>
                <a:ea typeface="Calibri"/>
                <a:cs typeface="Calibri"/>
                <a:sym typeface="Calibri"/>
              </a:defRPr>
            </a:lvl2pPr>
            <a:lvl3pPr indent="0" lvl="2" marL="0" algn="r">
              <a:spcBef>
                <a:spcPts val="0"/>
              </a:spcBef>
              <a:buNone/>
              <a:defRPr b="0" i="0" sz="600" u="none" cap="none" strike="noStrike">
                <a:solidFill>
                  <a:srgbClr val="888888"/>
                </a:solidFill>
                <a:latin typeface="Calibri"/>
                <a:ea typeface="Calibri"/>
                <a:cs typeface="Calibri"/>
                <a:sym typeface="Calibri"/>
              </a:defRPr>
            </a:lvl3pPr>
            <a:lvl4pPr indent="0" lvl="3" marL="0" algn="r">
              <a:spcBef>
                <a:spcPts val="0"/>
              </a:spcBef>
              <a:buNone/>
              <a:defRPr b="0" i="0" sz="600" u="none" cap="none" strike="noStrike">
                <a:solidFill>
                  <a:srgbClr val="888888"/>
                </a:solidFill>
                <a:latin typeface="Calibri"/>
                <a:ea typeface="Calibri"/>
                <a:cs typeface="Calibri"/>
                <a:sym typeface="Calibri"/>
              </a:defRPr>
            </a:lvl4pPr>
            <a:lvl5pPr indent="0" lvl="4" marL="0" algn="r">
              <a:spcBef>
                <a:spcPts val="0"/>
              </a:spcBef>
              <a:buNone/>
              <a:defRPr b="0" i="0" sz="600" u="none" cap="none" strike="noStrike">
                <a:solidFill>
                  <a:srgbClr val="888888"/>
                </a:solidFill>
                <a:latin typeface="Calibri"/>
                <a:ea typeface="Calibri"/>
                <a:cs typeface="Calibri"/>
                <a:sym typeface="Calibri"/>
              </a:defRPr>
            </a:lvl5pPr>
            <a:lvl6pPr indent="0" lvl="5" marL="0" algn="r">
              <a:spcBef>
                <a:spcPts val="0"/>
              </a:spcBef>
              <a:buNone/>
              <a:defRPr b="0" i="0" sz="600" u="none" cap="none" strike="noStrike">
                <a:solidFill>
                  <a:srgbClr val="888888"/>
                </a:solidFill>
                <a:latin typeface="Calibri"/>
                <a:ea typeface="Calibri"/>
                <a:cs typeface="Calibri"/>
                <a:sym typeface="Calibri"/>
              </a:defRPr>
            </a:lvl6pPr>
            <a:lvl7pPr indent="0" lvl="6" marL="0" algn="r">
              <a:spcBef>
                <a:spcPts val="0"/>
              </a:spcBef>
              <a:buNone/>
              <a:defRPr b="0" i="0" sz="600" u="none" cap="none" strike="noStrike">
                <a:solidFill>
                  <a:srgbClr val="888888"/>
                </a:solidFill>
                <a:latin typeface="Calibri"/>
                <a:ea typeface="Calibri"/>
                <a:cs typeface="Calibri"/>
                <a:sym typeface="Calibri"/>
              </a:defRPr>
            </a:lvl7pPr>
            <a:lvl8pPr indent="0" lvl="7" marL="0" algn="r">
              <a:spcBef>
                <a:spcPts val="0"/>
              </a:spcBef>
              <a:buNone/>
              <a:defRPr b="0" i="0" sz="600" u="none" cap="none" strike="noStrike">
                <a:solidFill>
                  <a:srgbClr val="888888"/>
                </a:solidFill>
                <a:latin typeface="Calibri"/>
                <a:ea typeface="Calibri"/>
                <a:cs typeface="Calibri"/>
                <a:sym typeface="Calibri"/>
              </a:defRPr>
            </a:lvl8pPr>
            <a:lvl9pPr indent="0" lvl="8" marL="0" algn="r">
              <a:spcBef>
                <a:spcPts val="0"/>
              </a:spcBef>
              <a:buNone/>
              <a:defRPr b="0" i="0" sz="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5" name="Shape 55"/>
        <p:cNvGrpSpPr/>
        <p:nvPr/>
      </p:nvGrpSpPr>
      <p:grpSpPr>
        <a:xfrm>
          <a:off x="0" y="0"/>
          <a:ext cx="0" cy="0"/>
          <a:chOff x="0" y="0"/>
          <a:chExt cx="0" cy="0"/>
        </a:xfrm>
      </p:grpSpPr>
      <p:sp>
        <p:nvSpPr>
          <p:cNvPr id="56" name="Google Shape;56;p9"/>
          <p:cNvSpPr txBox="1"/>
          <p:nvPr>
            <p:ph type="title"/>
          </p:nvPr>
        </p:nvSpPr>
        <p:spPr>
          <a:xfrm>
            <a:off x="457203" y="204788"/>
            <a:ext cx="3008313" cy="871538"/>
          </a:xfrm>
          <a:prstGeom prst="rect">
            <a:avLst/>
          </a:prstGeom>
          <a:noFill/>
          <a:ln>
            <a:noFill/>
          </a:ln>
        </p:spPr>
        <p:txBody>
          <a:bodyPr anchorCtr="0" anchor="b" bIns="49525" lIns="99025" spcFirstLastPara="1" rIns="99025" wrap="square" tIns="49525">
            <a:normAutofit/>
          </a:bodyPr>
          <a:lstStyle>
            <a:lvl1pPr lvl="0" algn="l">
              <a:spcBef>
                <a:spcPts val="0"/>
              </a:spcBef>
              <a:spcAft>
                <a:spcPts val="0"/>
              </a:spcAft>
              <a:buClr>
                <a:schemeClr val="dk1"/>
              </a:buClr>
              <a:buSzPts val="1100"/>
              <a:buFont typeface="Calibri"/>
              <a:buNone/>
              <a:defRPr b="1" sz="1100"/>
            </a:lvl1pPr>
            <a:lvl2pPr lvl="1">
              <a:spcBef>
                <a:spcPts val="0"/>
              </a:spcBef>
              <a:spcAft>
                <a:spcPts val="0"/>
              </a:spcAft>
              <a:buSzPts val="400"/>
              <a:buNone/>
              <a:defRPr/>
            </a:lvl2pPr>
            <a:lvl3pPr lvl="2">
              <a:spcBef>
                <a:spcPts val="0"/>
              </a:spcBef>
              <a:spcAft>
                <a:spcPts val="0"/>
              </a:spcAft>
              <a:buSzPts val="400"/>
              <a:buNone/>
              <a:defRPr/>
            </a:lvl3pPr>
            <a:lvl4pPr lvl="3">
              <a:spcBef>
                <a:spcPts val="0"/>
              </a:spcBef>
              <a:spcAft>
                <a:spcPts val="0"/>
              </a:spcAft>
              <a:buSzPts val="400"/>
              <a:buNone/>
              <a:defRPr/>
            </a:lvl4pPr>
            <a:lvl5pPr lvl="4">
              <a:spcBef>
                <a:spcPts val="0"/>
              </a:spcBef>
              <a:spcAft>
                <a:spcPts val="0"/>
              </a:spcAft>
              <a:buSzPts val="400"/>
              <a:buNone/>
              <a:defRPr/>
            </a:lvl5pPr>
            <a:lvl6pPr lvl="5">
              <a:spcBef>
                <a:spcPts val="0"/>
              </a:spcBef>
              <a:spcAft>
                <a:spcPts val="0"/>
              </a:spcAft>
              <a:buSzPts val="400"/>
              <a:buNone/>
              <a:defRPr/>
            </a:lvl6pPr>
            <a:lvl7pPr lvl="6">
              <a:spcBef>
                <a:spcPts val="0"/>
              </a:spcBef>
              <a:spcAft>
                <a:spcPts val="0"/>
              </a:spcAft>
              <a:buSzPts val="400"/>
              <a:buNone/>
              <a:defRPr/>
            </a:lvl7pPr>
            <a:lvl8pPr lvl="7">
              <a:spcBef>
                <a:spcPts val="0"/>
              </a:spcBef>
              <a:spcAft>
                <a:spcPts val="0"/>
              </a:spcAft>
              <a:buSzPts val="400"/>
              <a:buNone/>
              <a:defRPr/>
            </a:lvl8pPr>
            <a:lvl9pPr lvl="8">
              <a:spcBef>
                <a:spcPts val="0"/>
              </a:spcBef>
              <a:spcAft>
                <a:spcPts val="0"/>
              </a:spcAft>
              <a:buSzPts val="400"/>
              <a:buNone/>
              <a:defRPr/>
            </a:lvl9pPr>
          </a:lstStyle>
          <a:p/>
        </p:txBody>
      </p:sp>
      <p:sp>
        <p:nvSpPr>
          <p:cNvPr id="57" name="Google Shape;57;p9"/>
          <p:cNvSpPr txBox="1"/>
          <p:nvPr>
            <p:ph idx="1" type="body"/>
          </p:nvPr>
        </p:nvSpPr>
        <p:spPr>
          <a:xfrm>
            <a:off x="3575050" y="204788"/>
            <a:ext cx="5111750" cy="4389835"/>
          </a:xfrm>
          <a:prstGeom prst="rect">
            <a:avLst/>
          </a:prstGeom>
          <a:noFill/>
          <a:ln>
            <a:noFill/>
          </a:ln>
        </p:spPr>
        <p:txBody>
          <a:bodyPr anchorCtr="0" anchor="t" bIns="49525" lIns="99025" spcFirstLastPara="1" rIns="99025" wrap="square" tIns="49525">
            <a:normAutofit/>
          </a:bodyPr>
          <a:lstStyle>
            <a:lvl1pPr indent="-336550" lvl="0" marL="457200" algn="l">
              <a:spcBef>
                <a:spcPts val="300"/>
              </a:spcBef>
              <a:spcAft>
                <a:spcPts val="0"/>
              </a:spcAft>
              <a:buClr>
                <a:schemeClr val="dk1"/>
              </a:buClr>
              <a:buSzPts val="1700"/>
              <a:buChar char="•"/>
              <a:defRPr sz="1700"/>
            </a:lvl1pPr>
            <a:lvl2pPr indent="-323850" lvl="1" marL="914400" algn="l">
              <a:spcBef>
                <a:spcPts val="300"/>
              </a:spcBef>
              <a:spcAft>
                <a:spcPts val="0"/>
              </a:spcAft>
              <a:buClr>
                <a:schemeClr val="dk1"/>
              </a:buClr>
              <a:buSzPts val="1500"/>
              <a:buChar char="–"/>
              <a:defRPr sz="1500"/>
            </a:lvl2pPr>
            <a:lvl3pPr indent="-311150" lvl="2" marL="1371600" algn="l">
              <a:spcBef>
                <a:spcPts val="300"/>
              </a:spcBef>
              <a:spcAft>
                <a:spcPts val="0"/>
              </a:spcAft>
              <a:buClr>
                <a:schemeClr val="dk1"/>
              </a:buClr>
              <a:buSzPts val="1300"/>
              <a:buChar char="•"/>
              <a:defRPr sz="1300"/>
            </a:lvl3pPr>
            <a:lvl4pPr indent="-298450" lvl="3" marL="1828800" algn="l">
              <a:spcBef>
                <a:spcPts val="200"/>
              </a:spcBef>
              <a:spcAft>
                <a:spcPts val="0"/>
              </a:spcAft>
              <a:buClr>
                <a:schemeClr val="dk1"/>
              </a:buClr>
              <a:buSzPts val="1100"/>
              <a:buChar char="–"/>
              <a:defRPr sz="1100"/>
            </a:lvl4pPr>
            <a:lvl5pPr indent="-298450" lvl="4" marL="2286000" algn="l">
              <a:spcBef>
                <a:spcPts val="200"/>
              </a:spcBef>
              <a:spcAft>
                <a:spcPts val="0"/>
              </a:spcAft>
              <a:buClr>
                <a:schemeClr val="dk1"/>
              </a:buClr>
              <a:buSzPts val="1100"/>
              <a:buChar char="»"/>
              <a:defRPr sz="1100"/>
            </a:lvl5pPr>
            <a:lvl6pPr indent="-298450" lvl="5" marL="2743200" algn="l">
              <a:spcBef>
                <a:spcPts val="200"/>
              </a:spcBef>
              <a:spcAft>
                <a:spcPts val="0"/>
              </a:spcAft>
              <a:buClr>
                <a:schemeClr val="dk1"/>
              </a:buClr>
              <a:buSzPts val="1100"/>
              <a:buChar char="•"/>
              <a:defRPr sz="1100"/>
            </a:lvl6pPr>
            <a:lvl7pPr indent="-298450" lvl="6" marL="3200400" algn="l">
              <a:spcBef>
                <a:spcPts val="200"/>
              </a:spcBef>
              <a:spcAft>
                <a:spcPts val="0"/>
              </a:spcAft>
              <a:buClr>
                <a:schemeClr val="dk1"/>
              </a:buClr>
              <a:buSzPts val="1100"/>
              <a:buChar char="•"/>
              <a:defRPr sz="1100"/>
            </a:lvl7pPr>
            <a:lvl8pPr indent="-298450" lvl="7" marL="3657600" algn="l">
              <a:spcBef>
                <a:spcPts val="200"/>
              </a:spcBef>
              <a:spcAft>
                <a:spcPts val="0"/>
              </a:spcAft>
              <a:buClr>
                <a:schemeClr val="dk1"/>
              </a:buClr>
              <a:buSzPts val="1100"/>
              <a:buChar char="•"/>
              <a:defRPr sz="1100"/>
            </a:lvl8pPr>
            <a:lvl9pPr indent="-298450" lvl="8" marL="4114800" algn="l">
              <a:spcBef>
                <a:spcPts val="200"/>
              </a:spcBef>
              <a:spcAft>
                <a:spcPts val="0"/>
              </a:spcAft>
              <a:buClr>
                <a:schemeClr val="dk1"/>
              </a:buClr>
              <a:buSzPts val="1100"/>
              <a:buChar char="•"/>
              <a:defRPr sz="1100"/>
            </a:lvl9pPr>
          </a:lstStyle>
          <a:p/>
        </p:txBody>
      </p:sp>
      <p:sp>
        <p:nvSpPr>
          <p:cNvPr id="58" name="Google Shape;58;p9"/>
          <p:cNvSpPr txBox="1"/>
          <p:nvPr>
            <p:ph idx="2" type="body"/>
          </p:nvPr>
        </p:nvSpPr>
        <p:spPr>
          <a:xfrm>
            <a:off x="457203" y="1076325"/>
            <a:ext cx="3008313" cy="3518297"/>
          </a:xfrm>
          <a:prstGeom prst="rect">
            <a:avLst/>
          </a:prstGeom>
          <a:noFill/>
          <a:ln>
            <a:noFill/>
          </a:ln>
        </p:spPr>
        <p:txBody>
          <a:bodyPr anchorCtr="0" anchor="t" bIns="49525" lIns="99025" spcFirstLastPara="1" rIns="99025" wrap="square" tIns="49525">
            <a:normAutofit/>
          </a:bodyPr>
          <a:lstStyle>
            <a:lvl1pPr indent="-228600" lvl="0" marL="457200" algn="l">
              <a:spcBef>
                <a:spcPts val="200"/>
              </a:spcBef>
              <a:spcAft>
                <a:spcPts val="0"/>
              </a:spcAft>
              <a:buClr>
                <a:schemeClr val="dk1"/>
              </a:buClr>
              <a:buSzPts val="800"/>
              <a:buNone/>
              <a:defRPr sz="800"/>
            </a:lvl1pPr>
            <a:lvl2pPr indent="-228600" lvl="1" marL="914400" algn="l">
              <a:spcBef>
                <a:spcPts val="100"/>
              </a:spcBef>
              <a:spcAft>
                <a:spcPts val="0"/>
              </a:spcAft>
              <a:buClr>
                <a:schemeClr val="dk1"/>
              </a:buClr>
              <a:buSzPts val="600"/>
              <a:buNone/>
              <a:defRPr sz="600"/>
            </a:lvl2pPr>
            <a:lvl3pPr indent="-228600" lvl="2" marL="1371600" algn="l">
              <a:spcBef>
                <a:spcPts val="100"/>
              </a:spcBef>
              <a:spcAft>
                <a:spcPts val="0"/>
              </a:spcAft>
              <a:buClr>
                <a:schemeClr val="dk1"/>
              </a:buClr>
              <a:buSzPts val="500"/>
              <a:buNone/>
              <a:defRPr sz="500"/>
            </a:lvl3pPr>
            <a:lvl4pPr indent="-228600" lvl="3" marL="1828800" algn="l">
              <a:spcBef>
                <a:spcPts val="100"/>
              </a:spcBef>
              <a:spcAft>
                <a:spcPts val="0"/>
              </a:spcAft>
              <a:buClr>
                <a:schemeClr val="dk1"/>
              </a:buClr>
              <a:buSzPts val="500"/>
              <a:buNone/>
              <a:defRPr sz="500"/>
            </a:lvl4pPr>
            <a:lvl5pPr indent="-228600" lvl="4" marL="2286000" algn="l">
              <a:spcBef>
                <a:spcPts val="100"/>
              </a:spcBef>
              <a:spcAft>
                <a:spcPts val="0"/>
              </a:spcAft>
              <a:buClr>
                <a:schemeClr val="dk1"/>
              </a:buClr>
              <a:buSzPts val="500"/>
              <a:buNone/>
              <a:defRPr sz="500"/>
            </a:lvl5pPr>
            <a:lvl6pPr indent="-228600" lvl="5" marL="2743200" algn="l">
              <a:spcBef>
                <a:spcPts val="100"/>
              </a:spcBef>
              <a:spcAft>
                <a:spcPts val="0"/>
              </a:spcAft>
              <a:buClr>
                <a:schemeClr val="dk1"/>
              </a:buClr>
              <a:buSzPts val="500"/>
              <a:buNone/>
              <a:defRPr sz="500"/>
            </a:lvl6pPr>
            <a:lvl7pPr indent="-228600" lvl="6" marL="3200400" algn="l">
              <a:spcBef>
                <a:spcPts val="100"/>
              </a:spcBef>
              <a:spcAft>
                <a:spcPts val="0"/>
              </a:spcAft>
              <a:buClr>
                <a:schemeClr val="dk1"/>
              </a:buClr>
              <a:buSzPts val="500"/>
              <a:buNone/>
              <a:defRPr sz="500"/>
            </a:lvl7pPr>
            <a:lvl8pPr indent="-228600" lvl="7" marL="3657600" algn="l">
              <a:spcBef>
                <a:spcPts val="100"/>
              </a:spcBef>
              <a:spcAft>
                <a:spcPts val="0"/>
              </a:spcAft>
              <a:buClr>
                <a:schemeClr val="dk1"/>
              </a:buClr>
              <a:buSzPts val="500"/>
              <a:buNone/>
              <a:defRPr sz="500"/>
            </a:lvl8pPr>
            <a:lvl9pPr indent="-228600" lvl="8" marL="4114800" algn="l">
              <a:spcBef>
                <a:spcPts val="100"/>
              </a:spcBef>
              <a:spcAft>
                <a:spcPts val="0"/>
              </a:spcAft>
              <a:buClr>
                <a:schemeClr val="dk1"/>
              </a:buClr>
              <a:buSzPts val="500"/>
              <a:buNone/>
              <a:defRPr sz="500"/>
            </a:lvl9pPr>
          </a:lstStyle>
          <a:p/>
        </p:txBody>
      </p:sp>
      <p:sp>
        <p:nvSpPr>
          <p:cNvPr id="59" name="Google Shape;59;p9"/>
          <p:cNvSpPr txBox="1"/>
          <p:nvPr>
            <p:ph idx="10" type="dt"/>
          </p:nvPr>
        </p:nvSpPr>
        <p:spPr>
          <a:xfrm>
            <a:off x="457200" y="4767263"/>
            <a:ext cx="2133600" cy="273844"/>
          </a:xfrm>
          <a:prstGeom prst="rect">
            <a:avLst/>
          </a:prstGeom>
          <a:noFill/>
          <a:ln>
            <a:noFill/>
          </a:ln>
        </p:spPr>
        <p:txBody>
          <a:bodyPr anchorCtr="0" anchor="ctr" bIns="49525" lIns="99025" spcFirstLastPara="1" rIns="99025" wrap="square" tIns="49525">
            <a:noAutofit/>
          </a:bodyPr>
          <a:lstStyle>
            <a:lvl1pPr lvl="0" algn="l">
              <a:spcBef>
                <a:spcPts val="0"/>
              </a:spcBef>
              <a:spcAft>
                <a:spcPts val="0"/>
              </a:spcAft>
              <a:buSzPts val="400"/>
              <a:buNone/>
              <a:defRPr/>
            </a:lvl1pPr>
            <a:lvl2pPr lvl="1" algn="l">
              <a:spcBef>
                <a:spcPts val="0"/>
              </a:spcBef>
              <a:spcAft>
                <a:spcPts val="0"/>
              </a:spcAft>
              <a:buSzPts val="400"/>
              <a:buNone/>
              <a:defRPr/>
            </a:lvl2pPr>
            <a:lvl3pPr lvl="2" algn="l">
              <a:spcBef>
                <a:spcPts val="0"/>
              </a:spcBef>
              <a:spcAft>
                <a:spcPts val="0"/>
              </a:spcAft>
              <a:buSzPts val="400"/>
              <a:buNone/>
              <a:defRPr/>
            </a:lvl3pPr>
            <a:lvl4pPr lvl="3" algn="l">
              <a:spcBef>
                <a:spcPts val="0"/>
              </a:spcBef>
              <a:spcAft>
                <a:spcPts val="0"/>
              </a:spcAft>
              <a:buSzPts val="400"/>
              <a:buNone/>
              <a:defRPr/>
            </a:lvl4pPr>
            <a:lvl5pPr lvl="4" algn="l">
              <a:spcBef>
                <a:spcPts val="0"/>
              </a:spcBef>
              <a:spcAft>
                <a:spcPts val="0"/>
              </a:spcAft>
              <a:buSzPts val="400"/>
              <a:buNone/>
              <a:defRPr/>
            </a:lvl5pPr>
            <a:lvl6pPr lvl="5" algn="l">
              <a:spcBef>
                <a:spcPts val="0"/>
              </a:spcBef>
              <a:spcAft>
                <a:spcPts val="0"/>
              </a:spcAft>
              <a:buSzPts val="400"/>
              <a:buNone/>
              <a:defRPr/>
            </a:lvl6pPr>
            <a:lvl7pPr lvl="6" algn="l">
              <a:spcBef>
                <a:spcPts val="0"/>
              </a:spcBef>
              <a:spcAft>
                <a:spcPts val="0"/>
              </a:spcAft>
              <a:buSzPts val="400"/>
              <a:buNone/>
              <a:defRPr/>
            </a:lvl7pPr>
            <a:lvl8pPr lvl="7" algn="l">
              <a:spcBef>
                <a:spcPts val="0"/>
              </a:spcBef>
              <a:spcAft>
                <a:spcPts val="0"/>
              </a:spcAft>
              <a:buSzPts val="400"/>
              <a:buNone/>
              <a:defRPr/>
            </a:lvl8pPr>
            <a:lvl9pPr lvl="8" algn="l">
              <a:spcBef>
                <a:spcPts val="0"/>
              </a:spcBef>
              <a:spcAft>
                <a:spcPts val="0"/>
              </a:spcAft>
              <a:buSzPts val="400"/>
              <a:buNone/>
              <a:defRPr/>
            </a:lvl9pPr>
          </a:lstStyle>
          <a:p/>
        </p:txBody>
      </p:sp>
      <p:sp>
        <p:nvSpPr>
          <p:cNvPr id="60" name="Google Shape;60;p9"/>
          <p:cNvSpPr txBox="1"/>
          <p:nvPr>
            <p:ph idx="11" type="ftr"/>
          </p:nvPr>
        </p:nvSpPr>
        <p:spPr>
          <a:xfrm>
            <a:off x="3124200" y="4767263"/>
            <a:ext cx="2895600" cy="273844"/>
          </a:xfrm>
          <a:prstGeom prst="rect">
            <a:avLst/>
          </a:prstGeom>
          <a:noFill/>
          <a:ln>
            <a:noFill/>
          </a:ln>
        </p:spPr>
        <p:txBody>
          <a:bodyPr anchorCtr="0" anchor="ctr" bIns="49525" lIns="99025" spcFirstLastPara="1" rIns="99025" wrap="square" tIns="49525">
            <a:noAutofit/>
          </a:bodyPr>
          <a:lstStyle>
            <a:lvl1pPr lvl="0" algn="ctr">
              <a:spcBef>
                <a:spcPts val="0"/>
              </a:spcBef>
              <a:spcAft>
                <a:spcPts val="0"/>
              </a:spcAft>
              <a:buSzPts val="400"/>
              <a:buNone/>
              <a:defRPr/>
            </a:lvl1pPr>
            <a:lvl2pPr lvl="1" algn="l">
              <a:spcBef>
                <a:spcPts val="0"/>
              </a:spcBef>
              <a:spcAft>
                <a:spcPts val="0"/>
              </a:spcAft>
              <a:buSzPts val="400"/>
              <a:buNone/>
              <a:defRPr/>
            </a:lvl2pPr>
            <a:lvl3pPr lvl="2" algn="l">
              <a:spcBef>
                <a:spcPts val="0"/>
              </a:spcBef>
              <a:spcAft>
                <a:spcPts val="0"/>
              </a:spcAft>
              <a:buSzPts val="400"/>
              <a:buNone/>
              <a:defRPr/>
            </a:lvl3pPr>
            <a:lvl4pPr lvl="3" algn="l">
              <a:spcBef>
                <a:spcPts val="0"/>
              </a:spcBef>
              <a:spcAft>
                <a:spcPts val="0"/>
              </a:spcAft>
              <a:buSzPts val="400"/>
              <a:buNone/>
              <a:defRPr/>
            </a:lvl4pPr>
            <a:lvl5pPr lvl="4" algn="l">
              <a:spcBef>
                <a:spcPts val="0"/>
              </a:spcBef>
              <a:spcAft>
                <a:spcPts val="0"/>
              </a:spcAft>
              <a:buSzPts val="400"/>
              <a:buNone/>
              <a:defRPr/>
            </a:lvl5pPr>
            <a:lvl6pPr lvl="5" algn="l">
              <a:spcBef>
                <a:spcPts val="0"/>
              </a:spcBef>
              <a:spcAft>
                <a:spcPts val="0"/>
              </a:spcAft>
              <a:buSzPts val="400"/>
              <a:buNone/>
              <a:defRPr/>
            </a:lvl6pPr>
            <a:lvl7pPr lvl="6" algn="l">
              <a:spcBef>
                <a:spcPts val="0"/>
              </a:spcBef>
              <a:spcAft>
                <a:spcPts val="0"/>
              </a:spcAft>
              <a:buSzPts val="400"/>
              <a:buNone/>
              <a:defRPr/>
            </a:lvl7pPr>
            <a:lvl8pPr lvl="7" algn="l">
              <a:spcBef>
                <a:spcPts val="0"/>
              </a:spcBef>
              <a:spcAft>
                <a:spcPts val="0"/>
              </a:spcAft>
              <a:buSzPts val="400"/>
              <a:buNone/>
              <a:defRPr/>
            </a:lvl8pPr>
            <a:lvl9pPr lvl="8" algn="l">
              <a:spcBef>
                <a:spcPts val="0"/>
              </a:spcBef>
              <a:spcAft>
                <a:spcPts val="0"/>
              </a:spcAft>
              <a:buSzPts val="400"/>
              <a:buNone/>
              <a:defRPr/>
            </a:lvl9pPr>
          </a:lstStyle>
          <a:p/>
        </p:txBody>
      </p:sp>
      <p:sp>
        <p:nvSpPr>
          <p:cNvPr id="61" name="Google Shape;61;p9"/>
          <p:cNvSpPr txBox="1"/>
          <p:nvPr>
            <p:ph idx="12" type="sldNum"/>
          </p:nvPr>
        </p:nvSpPr>
        <p:spPr>
          <a:xfrm>
            <a:off x="6553200" y="4767263"/>
            <a:ext cx="2133600" cy="273844"/>
          </a:xfrm>
          <a:prstGeom prst="rect">
            <a:avLst/>
          </a:prstGeom>
          <a:noFill/>
          <a:ln>
            <a:noFill/>
          </a:ln>
        </p:spPr>
        <p:txBody>
          <a:bodyPr anchorCtr="0" anchor="ctr" bIns="49525" lIns="99025" spcFirstLastPara="1" rIns="99025" wrap="square" tIns="49525">
            <a:noAutofit/>
          </a:bodyPr>
          <a:lstStyle>
            <a:lvl1pPr indent="0" lvl="0" marL="0" algn="r">
              <a:spcBef>
                <a:spcPts val="0"/>
              </a:spcBef>
              <a:buNone/>
              <a:defRPr b="0" i="0" sz="600" u="none" cap="none" strike="noStrike">
                <a:solidFill>
                  <a:srgbClr val="888888"/>
                </a:solidFill>
                <a:latin typeface="Calibri"/>
                <a:ea typeface="Calibri"/>
                <a:cs typeface="Calibri"/>
                <a:sym typeface="Calibri"/>
              </a:defRPr>
            </a:lvl1pPr>
            <a:lvl2pPr indent="0" lvl="1" marL="0" algn="r">
              <a:spcBef>
                <a:spcPts val="0"/>
              </a:spcBef>
              <a:buNone/>
              <a:defRPr b="0" i="0" sz="600" u="none" cap="none" strike="noStrike">
                <a:solidFill>
                  <a:srgbClr val="888888"/>
                </a:solidFill>
                <a:latin typeface="Calibri"/>
                <a:ea typeface="Calibri"/>
                <a:cs typeface="Calibri"/>
                <a:sym typeface="Calibri"/>
              </a:defRPr>
            </a:lvl2pPr>
            <a:lvl3pPr indent="0" lvl="2" marL="0" algn="r">
              <a:spcBef>
                <a:spcPts val="0"/>
              </a:spcBef>
              <a:buNone/>
              <a:defRPr b="0" i="0" sz="600" u="none" cap="none" strike="noStrike">
                <a:solidFill>
                  <a:srgbClr val="888888"/>
                </a:solidFill>
                <a:latin typeface="Calibri"/>
                <a:ea typeface="Calibri"/>
                <a:cs typeface="Calibri"/>
                <a:sym typeface="Calibri"/>
              </a:defRPr>
            </a:lvl3pPr>
            <a:lvl4pPr indent="0" lvl="3" marL="0" algn="r">
              <a:spcBef>
                <a:spcPts val="0"/>
              </a:spcBef>
              <a:buNone/>
              <a:defRPr b="0" i="0" sz="600" u="none" cap="none" strike="noStrike">
                <a:solidFill>
                  <a:srgbClr val="888888"/>
                </a:solidFill>
                <a:latin typeface="Calibri"/>
                <a:ea typeface="Calibri"/>
                <a:cs typeface="Calibri"/>
                <a:sym typeface="Calibri"/>
              </a:defRPr>
            </a:lvl4pPr>
            <a:lvl5pPr indent="0" lvl="4" marL="0" algn="r">
              <a:spcBef>
                <a:spcPts val="0"/>
              </a:spcBef>
              <a:buNone/>
              <a:defRPr b="0" i="0" sz="600" u="none" cap="none" strike="noStrike">
                <a:solidFill>
                  <a:srgbClr val="888888"/>
                </a:solidFill>
                <a:latin typeface="Calibri"/>
                <a:ea typeface="Calibri"/>
                <a:cs typeface="Calibri"/>
                <a:sym typeface="Calibri"/>
              </a:defRPr>
            </a:lvl5pPr>
            <a:lvl6pPr indent="0" lvl="5" marL="0" algn="r">
              <a:spcBef>
                <a:spcPts val="0"/>
              </a:spcBef>
              <a:buNone/>
              <a:defRPr b="0" i="0" sz="600" u="none" cap="none" strike="noStrike">
                <a:solidFill>
                  <a:srgbClr val="888888"/>
                </a:solidFill>
                <a:latin typeface="Calibri"/>
                <a:ea typeface="Calibri"/>
                <a:cs typeface="Calibri"/>
                <a:sym typeface="Calibri"/>
              </a:defRPr>
            </a:lvl6pPr>
            <a:lvl7pPr indent="0" lvl="6" marL="0" algn="r">
              <a:spcBef>
                <a:spcPts val="0"/>
              </a:spcBef>
              <a:buNone/>
              <a:defRPr b="0" i="0" sz="600" u="none" cap="none" strike="noStrike">
                <a:solidFill>
                  <a:srgbClr val="888888"/>
                </a:solidFill>
                <a:latin typeface="Calibri"/>
                <a:ea typeface="Calibri"/>
                <a:cs typeface="Calibri"/>
                <a:sym typeface="Calibri"/>
              </a:defRPr>
            </a:lvl7pPr>
            <a:lvl8pPr indent="0" lvl="7" marL="0" algn="r">
              <a:spcBef>
                <a:spcPts val="0"/>
              </a:spcBef>
              <a:buNone/>
              <a:defRPr b="0" i="0" sz="600" u="none" cap="none" strike="noStrike">
                <a:solidFill>
                  <a:srgbClr val="888888"/>
                </a:solidFill>
                <a:latin typeface="Calibri"/>
                <a:ea typeface="Calibri"/>
                <a:cs typeface="Calibri"/>
                <a:sym typeface="Calibri"/>
              </a:defRPr>
            </a:lvl8pPr>
            <a:lvl9pPr indent="0" lvl="8" marL="0" algn="r">
              <a:spcBef>
                <a:spcPts val="0"/>
              </a:spcBef>
              <a:buNone/>
              <a:defRPr b="0" i="0" sz="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2" name="Shape 62"/>
        <p:cNvGrpSpPr/>
        <p:nvPr/>
      </p:nvGrpSpPr>
      <p:grpSpPr>
        <a:xfrm>
          <a:off x="0" y="0"/>
          <a:ext cx="0" cy="0"/>
          <a:chOff x="0" y="0"/>
          <a:chExt cx="0" cy="0"/>
        </a:xfrm>
      </p:grpSpPr>
      <p:sp>
        <p:nvSpPr>
          <p:cNvPr id="63" name="Google Shape;63;p10"/>
          <p:cNvSpPr txBox="1"/>
          <p:nvPr>
            <p:ph type="title"/>
          </p:nvPr>
        </p:nvSpPr>
        <p:spPr>
          <a:xfrm>
            <a:off x="1792288" y="3600450"/>
            <a:ext cx="5486400" cy="425054"/>
          </a:xfrm>
          <a:prstGeom prst="rect">
            <a:avLst/>
          </a:prstGeom>
          <a:noFill/>
          <a:ln>
            <a:noFill/>
          </a:ln>
        </p:spPr>
        <p:txBody>
          <a:bodyPr anchorCtr="0" anchor="b" bIns="49525" lIns="99025" spcFirstLastPara="1" rIns="99025" wrap="square" tIns="49525">
            <a:normAutofit/>
          </a:bodyPr>
          <a:lstStyle>
            <a:lvl1pPr lvl="0" algn="l">
              <a:spcBef>
                <a:spcPts val="0"/>
              </a:spcBef>
              <a:spcAft>
                <a:spcPts val="0"/>
              </a:spcAft>
              <a:buClr>
                <a:schemeClr val="dk1"/>
              </a:buClr>
              <a:buSzPts val="1100"/>
              <a:buFont typeface="Calibri"/>
              <a:buNone/>
              <a:defRPr b="1" sz="1100"/>
            </a:lvl1pPr>
            <a:lvl2pPr lvl="1">
              <a:spcBef>
                <a:spcPts val="0"/>
              </a:spcBef>
              <a:spcAft>
                <a:spcPts val="0"/>
              </a:spcAft>
              <a:buSzPts val="400"/>
              <a:buNone/>
              <a:defRPr/>
            </a:lvl2pPr>
            <a:lvl3pPr lvl="2">
              <a:spcBef>
                <a:spcPts val="0"/>
              </a:spcBef>
              <a:spcAft>
                <a:spcPts val="0"/>
              </a:spcAft>
              <a:buSzPts val="400"/>
              <a:buNone/>
              <a:defRPr/>
            </a:lvl3pPr>
            <a:lvl4pPr lvl="3">
              <a:spcBef>
                <a:spcPts val="0"/>
              </a:spcBef>
              <a:spcAft>
                <a:spcPts val="0"/>
              </a:spcAft>
              <a:buSzPts val="400"/>
              <a:buNone/>
              <a:defRPr/>
            </a:lvl4pPr>
            <a:lvl5pPr lvl="4">
              <a:spcBef>
                <a:spcPts val="0"/>
              </a:spcBef>
              <a:spcAft>
                <a:spcPts val="0"/>
              </a:spcAft>
              <a:buSzPts val="400"/>
              <a:buNone/>
              <a:defRPr/>
            </a:lvl5pPr>
            <a:lvl6pPr lvl="5">
              <a:spcBef>
                <a:spcPts val="0"/>
              </a:spcBef>
              <a:spcAft>
                <a:spcPts val="0"/>
              </a:spcAft>
              <a:buSzPts val="400"/>
              <a:buNone/>
              <a:defRPr/>
            </a:lvl6pPr>
            <a:lvl7pPr lvl="6">
              <a:spcBef>
                <a:spcPts val="0"/>
              </a:spcBef>
              <a:spcAft>
                <a:spcPts val="0"/>
              </a:spcAft>
              <a:buSzPts val="400"/>
              <a:buNone/>
              <a:defRPr/>
            </a:lvl7pPr>
            <a:lvl8pPr lvl="7">
              <a:spcBef>
                <a:spcPts val="0"/>
              </a:spcBef>
              <a:spcAft>
                <a:spcPts val="0"/>
              </a:spcAft>
              <a:buSzPts val="400"/>
              <a:buNone/>
              <a:defRPr/>
            </a:lvl8pPr>
            <a:lvl9pPr lvl="8">
              <a:spcBef>
                <a:spcPts val="0"/>
              </a:spcBef>
              <a:spcAft>
                <a:spcPts val="0"/>
              </a:spcAft>
              <a:buSzPts val="400"/>
              <a:buNone/>
              <a:defRPr/>
            </a:lvl9pPr>
          </a:lstStyle>
          <a:p/>
        </p:txBody>
      </p:sp>
      <p:sp>
        <p:nvSpPr>
          <p:cNvPr id="64" name="Google Shape;64;p10"/>
          <p:cNvSpPr/>
          <p:nvPr>
            <p:ph idx="2" type="pic"/>
          </p:nvPr>
        </p:nvSpPr>
        <p:spPr>
          <a:xfrm>
            <a:off x="1792288" y="459581"/>
            <a:ext cx="5486400" cy="3086100"/>
          </a:xfrm>
          <a:prstGeom prst="rect">
            <a:avLst/>
          </a:prstGeom>
          <a:noFill/>
          <a:ln>
            <a:noFill/>
          </a:ln>
        </p:spPr>
      </p:sp>
      <p:sp>
        <p:nvSpPr>
          <p:cNvPr id="65" name="Google Shape;65;p10"/>
          <p:cNvSpPr txBox="1"/>
          <p:nvPr>
            <p:ph idx="1" type="body"/>
          </p:nvPr>
        </p:nvSpPr>
        <p:spPr>
          <a:xfrm>
            <a:off x="1792288" y="4025504"/>
            <a:ext cx="5486400" cy="603646"/>
          </a:xfrm>
          <a:prstGeom prst="rect">
            <a:avLst/>
          </a:prstGeom>
          <a:noFill/>
          <a:ln>
            <a:noFill/>
          </a:ln>
        </p:spPr>
        <p:txBody>
          <a:bodyPr anchorCtr="0" anchor="t" bIns="49525" lIns="99025" spcFirstLastPara="1" rIns="99025" wrap="square" tIns="49525">
            <a:normAutofit/>
          </a:bodyPr>
          <a:lstStyle>
            <a:lvl1pPr indent="-228600" lvl="0" marL="457200" algn="l">
              <a:spcBef>
                <a:spcPts val="200"/>
              </a:spcBef>
              <a:spcAft>
                <a:spcPts val="0"/>
              </a:spcAft>
              <a:buClr>
                <a:schemeClr val="dk1"/>
              </a:buClr>
              <a:buSzPts val="800"/>
              <a:buNone/>
              <a:defRPr sz="800"/>
            </a:lvl1pPr>
            <a:lvl2pPr indent="-228600" lvl="1" marL="914400" algn="l">
              <a:spcBef>
                <a:spcPts val="100"/>
              </a:spcBef>
              <a:spcAft>
                <a:spcPts val="0"/>
              </a:spcAft>
              <a:buClr>
                <a:schemeClr val="dk1"/>
              </a:buClr>
              <a:buSzPts val="600"/>
              <a:buNone/>
              <a:defRPr sz="600"/>
            </a:lvl2pPr>
            <a:lvl3pPr indent="-228600" lvl="2" marL="1371600" algn="l">
              <a:spcBef>
                <a:spcPts val="100"/>
              </a:spcBef>
              <a:spcAft>
                <a:spcPts val="0"/>
              </a:spcAft>
              <a:buClr>
                <a:schemeClr val="dk1"/>
              </a:buClr>
              <a:buSzPts val="500"/>
              <a:buNone/>
              <a:defRPr sz="500"/>
            </a:lvl3pPr>
            <a:lvl4pPr indent="-228600" lvl="3" marL="1828800" algn="l">
              <a:spcBef>
                <a:spcPts val="100"/>
              </a:spcBef>
              <a:spcAft>
                <a:spcPts val="0"/>
              </a:spcAft>
              <a:buClr>
                <a:schemeClr val="dk1"/>
              </a:buClr>
              <a:buSzPts val="500"/>
              <a:buNone/>
              <a:defRPr sz="500"/>
            </a:lvl4pPr>
            <a:lvl5pPr indent="-228600" lvl="4" marL="2286000" algn="l">
              <a:spcBef>
                <a:spcPts val="100"/>
              </a:spcBef>
              <a:spcAft>
                <a:spcPts val="0"/>
              </a:spcAft>
              <a:buClr>
                <a:schemeClr val="dk1"/>
              </a:buClr>
              <a:buSzPts val="500"/>
              <a:buNone/>
              <a:defRPr sz="500"/>
            </a:lvl5pPr>
            <a:lvl6pPr indent="-228600" lvl="5" marL="2743200" algn="l">
              <a:spcBef>
                <a:spcPts val="100"/>
              </a:spcBef>
              <a:spcAft>
                <a:spcPts val="0"/>
              </a:spcAft>
              <a:buClr>
                <a:schemeClr val="dk1"/>
              </a:buClr>
              <a:buSzPts val="500"/>
              <a:buNone/>
              <a:defRPr sz="500"/>
            </a:lvl6pPr>
            <a:lvl7pPr indent="-228600" lvl="6" marL="3200400" algn="l">
              <a:spcBef>
                <a:spcPts val="100"/>
              </a:spcBef>
              <a:spcAft>
                <a:spcPts val="0"/>
              </a:spcAft>
              <a:buClr>
                <a:schemeClr val="dk1"/>
              </a:buClr>
              <a:buSzPts val="500"/>
              <a:buNone/>
              <a:defRPr sz="500"/>
            </a:lvl7pPr>
            <a:lvl8pPr indent="-228600" lvl="7" marL="3657600" algn="l">
              <a:spcBef>
                <a:spcPts val="100"/>
              </a:spcBef>
              <a:spcAft>
                <a:spcPts val="0"/>
              </a:spcAft>
              <a:buClr>
                <a:schemeClr val="dk1"/>
              </a:buClr>
              <a:buSzPts val="500"/>
              <a:buNone/>
              <a:defRPr sz="500"/>
            </a:lvl8pPr>
            <a:lvl9pPr indent="-228600" lvl="8" marL="4114800" algn="l">
              <a:spcBef>
                <a:spcPts val="100"/>
              </a:spcBef>
              <a:spcAft>
                <a:spcPts val="0"/>
              </a:spcAft>
              <a:buClr>
                <a:schemeClr val="dk1"/>
              </a:buClr>
              <a:buSzPts val="500"/>
              <a:buNone/>
              <a:defRPr sz="500"/>
            </a:lvl9pPr>
          </a:lstStyle>
          <a:p/>
        </p:txBody>
      </p:sp>
      <p:sp>
        <p:nvSpPr>
          <p:cNvPr id="66" name="Google Shape;66;p10"/>
          <p:cNvSpPr txBox="1"/>
          <p:nvPr>
            <p:ph idx="10" type="dt"/>
          </p:nvPr>
        </p:nvSpPr>
        <p:spPr>
          <a:xfrm>
            <a:off x="457200" y="4767263"/>
            <a:ext cx="2133600" cy="273844"/>
          </a:xfrm>
          <a:prstGeom prst="rect">
            <a:avLst/>
          </a:prstGeom>
          <a:noFill/>
          <a:ln>
            <a:noFill/>
          </a:ln>
        </p:spPr>
        <p:txBody>
          <a:bodyPr anchorCtr="0" anchor="ctr" bIns="49525" lIns="99025" spcFirstLastPara="1" rIns="99025" wrap="square" tIns="49525">
            <a:noAutofit/>
          </a:bodyPr>
          <a:lstStyle>
            <a:lvl1pPr lvl="0" algn="l">
              <a:spcBef>
                <a:spcPts val="0"/>
              </a:spcBef>
              <a:spcAft>
                <a:spcPts val="0"/>
              </a:spcAft>
              <a:buSzPts val="400"/>
              <a:buNone/>
              <a:defRPr/>
            </a:lvl1pPr>
            <a:lvl2pPr lvl="1" algn="l">
              <a:spcBef>
                <a:spcPts val="0"/>
              </a:spcBef>
              <a:spcAft>
                <a:spcPts val="0"/>
              </a:spcAft>
              <a:buSzPts val="400"/>
              <a:buNone/>
              <a:defRPr/>
            </a:lvl2pPr>
            <a:lvl3pPr lvl="2" algn="l">
              <a:spcBef>
                <a:spcPts val="0"/>
              </a:spcBef>
              <a:spcAft>
                <a:spcPts val="0"/>
              </a:spcAft>
              <a:buSzPts val="400"/>
              <a:buNone/>
              <a:defRPr/>
            </a:lvl3pPr>
            <a:lvl4pPr lvl="3" algn="l">
              <a:spcBef>
                <a:spcPts val="0"/>
              </a:spcBef>
              <a:spcAft>
                <a:spcPts val="0"/>
              </a:spcAft>
              <a:buSzPts val="400"/>
              <a:buNone/>
              <a:defRPr/>
            </a:lvl4pPr>
            <a:lvl5pPr lvl="4" algn="l">
              <a:spcBef>
                <a:spcPts val="0"/>
              </a:spcBef>
              <a:spcAft>
                <a:spcPts val="0"/>
              </a:spcAft>
              <a:buSzPts val="400"/>
              <a:buNone/>
              <a:defRPr/>
            </a:lvl5pPr>
            <a:lvl6pPr lvl="5" algn="l">
              <a:spcBef>
                <a:spcPts val="0"/>
              </a:spcBef>
              <a:spcAft>
                <a:spcPts val="0"/>
              </a:spcAft>
              <a:buSzPts val="400"/>
              <a:buNone/>
              <a:defRPr/>
            </a:lvl6pPr>
            <a:lvl7pPr lvl="6" algn="l">
              <a:spcBef>
                <a:spcPts val="0"/>
              </a:spcBef>
              <a:spcAft>
                <a:spcPts val="0"/>
              </a:spcAft>
              <a:buSzPts val="400"/>
              <a:buNone/>
              <a:defRPr/>
            </a:lvl7pPr>
            <a:lvl8pPr lvl="7" algn="l">
              <a:spcBef>
                <a:spcPts val="0"/>
              </a:spcBef>
              <a:spcAft>
                <a:spcPts val="0"/>
              </a:spcAft>
              <a:buSzPts val="400"/>
              <a:buNone/>
              <a:defRPr/>
            </a:lvl8pPr>
            <a:lvl9pPr lvl="8" algn="l">
              <a:spcBef>
                <a:spcPts val="0"/>
              </a:spcBef>
              <a:spcAft>
                <a:spcPts val="0"/>
              </a:spcAft>
              <a:buSzPts val="400"/>
              <a:buNone/>
              <a:defRPr/>
            </a:lvl9pPr>
          </a:lstStyle>
          <a:p/>
        </p:txBody>
      </p:sp>
      <p:sp>
        <p:nvSpPr>
          <p:cNvPr id="67" name="Google Shape;67;p10"/>
          <p:cNvSpPr txBox="1"/>
          <p:nvPr>
            <p:ph idx="11" type="ftr"/>
          </p:nvPr>
        </p:nvSpPr>
        <p:spPr>
          <a:xfrm>
            <a:off x="3124200" y="4767263"/>
            <a:ext cx="2895600" cy="273844"/>
          </a:xfrm>
          <a:prstGeom prst="rect">
            <a:avLst/>
          </a:prstGeom>
          <a:noFill/>
          <a:ln>
            <a:noFill/>
          </a:ln>
        </p:spPr>
        <p:txBody>
          <a:bodyPr anchorCtr="0" anchor="ctr" bIns="49525" lIns="99025" spcFirstLastPara="1" rIns="99025" wrap="square" tIns="49525">
            <a:noAutofit/>
          </a:bodyPr>
          <a:lstStyle>
            <a:lvl1pPr lvl="0" algn="ctr">
              <a:spcBef>
                <a:spcPts val="0"/>
              </a:spcBef>
              <a:spcAft>
                <a:spcPts val="0"/>
              </a:spcAft>
              <a:buSzPts val="400"/>
              <a:buNone/>
              <a:defRPr/>
            </a:lvl1pPr>
            <a:lvl2pPr lvl="1" algn="l">
              <a:spcBef>
                <a:spcPts val="0"/>
              </a:spcBef>
              <a:spcAft>
                <a:spcPts val="0"/>
              </a:spcAft>
              <a:buSzPts val="400"/>
              <a:buNone/>
              <a:defRPr/>
            </a:lvl2pPr>
            <a:lvl3pPr lvl="2" algn="l">
              <a:spcBef>
                <a:spcPts val="0"/>
              </a:spcBef>
              <a:spcAft>
                <a:spcPts val="0"/>
              </a:spcAft>
              <a:buSzPts val="400"/>
              <a:buNone/>
              <a:defRPr/>
            </a:lvl3pPr>
            <a:lvl4pPr lvl="3" algn="l">
              <a:spcBef>
                <a:spcPts val="0"/>
              </a:spcBef>
              <a:spcAft>
                <a:spcPts val="0"/>
              </a:spcAft>
              <a:buSzPts val="400"/>
              <a:buNone/>
              <a:defRPr/>
            </a:lvl4pPr>
            <a:lvl5pPr lvl="4" algn="l">
              <a:spcBef>
                <a:spcPts val="0"/>
              </a:spcBef>
              <a:spcAft>
                <a:spcPts val="0"/>
              </a:spcAft>
              <a:buSzPts val="400"/>
              <a:buNone/>
              <a:defRPr/>
            </a:lvl5pPr>
            <a:lvl6pPr lvl="5" algn="l">
              <a:spcBef>
                <a:spcPts val="0"/>
              </a:spcBef>
              <a:spcAft>
                <a:spcPts val="0"/>
              </a:spcAft>
              <a:buSzPts val="400"/>
              <a:buNone/>
              <a:defRPr/>
            </a:lvl6pPr>
            <a:lvl7pPr lvl="6" algn="l">
              <a:spcBef>
                <a:spcPts val="0"/>
              </a:spcBef>
              <a:spcAft>
                <a:spcPts val="0"/>
              </a:spcAft>
              <a:buSzPts val="400"/>
              <a:buNone/>
              <a:defRPr/>
            </a:lvl7pPr>
            <a:lvl8pPr lvl="7" algn="l">
              <a:spcBef>
                <a:spcPts val="0"/>
              </a:spcBef>
              <a:spcAft>
                <a:spcPts val="0"/>
              </a:spcAft>
              <a:buSzPts val="400"/>
              <a:buNone/>
              <a:defRPr/>
            </a:lvl8pPr>
            <a:lvl9pPr lvl="8" algn="l">
              <a:spcBef>
                <a:spcPts val="0"/>
              </a:spcBef>
              <a:spcAft>
                <a:spcPts val="0"/>
              </a:spcAft>
              <a:buSzPts val="400"/>
              <a:buNone/>
              <a:defRPr/>
            </a:lvl9pPr>
          </a:lstStyle>
          <a:p/>
        </p:txBody>
      </p:sp>
      <p:sp>
        <p:nvSpPr>
          <p:cNvPr id="68" name="Google Shape;68;p10"/>
          <p:cNvSpPr txBox="1"/>
          <p:nvPr>
            <p:ph idx="12" type="sldNum"/>
          </p:nvPr>
        </p:nvSpPr>
        <p:spPr>
          <a:xfrm>
            <a:off x="6553200" y="4767263"/>
            <a:ext cx="2133600" cy="273844"/>
          </a:xfrm>
          <a:prstGeom prst="rect">
            <a:avLst/>
          </a:prstGeom>
          <a:noFill/>
          <a:ln>
            <a:noFill/>
          </a:ln>
        </p:spPr>
        <p:txBody>
          <a:bodyPr anchorCtr="0" anchor="ctr" bIns="49525" lIns="99025" spcFirstLastPara="1" rIns="99025" wrap="square" tIns="49525">
            <a:noAutofit/>
          </a:bodyPr>
          <a:lstStyle>
            <a:lvl1pPr indent="0" lvl="0" marL="0" algn="r">
              <a:spcBef>
                <a:spcPts val="0"/>
              </a:spcBef>
              <a:buNone/>
              <a:defRPr b="0" i="0" sz="600" u="none" cap="none" strike="noStrike">
                <a:solidFill>
                  <a:srgbClr val="888888"/>
                </a:solidFill>
                <a:latin typeface="Calibri"/>
                <a:ea typeface="Calibri"/>
                <a:cs typeface="Calibri"/>
                <a:sym typeface="Calibri"/>
              </a:defRPr>
            </a:lvl1pPr>
            <a:lvl2pPr indent="0" lvl="1" marL="0" algn="r">
              <a:spcBef>
                <a:spcPts val="0"/>
              </a:spcBef>
              <a:buNone/>
              <a:defRPr b="0" i="0" sz="600" u="none" cap="none" strike="noStrike">
                <a:solidFill>
                  <a:srgbClr val="888888"/>
                </a:solidFill>
                <a:latin typeface="Calibri"/>
                <a:ea typeface="Calibri"/>
                <a:cs typeface="Calibri"/>
                <a:sym typeface="Calibri"/>
              </a:defRPr>
            </a:lvl2pPr>
            <a:lvl3pPr indent="0" lvl="2" marL="0" algn="r">
              <a:spcBef>
                <a:spcPts val="0"/>
              </a:spcBef>
              <a:buNone/>
              <a:defRPr b="0" i="0" sz="600" u="none" cap="none" strike="noStrike">
                <a:solidFill>
                  <a:srgbClr val="888888"/>
                </a:solidFill>
                <a:latin typeface="Calibri"/>
                <a:ea typeface="Calibri"/>
                <a:cs typeface="Calibri"/>
                <a:sym typeface="Calibri"/>
              </a:defRPr>
            </a:lvl3pPr>
            <a:lvl4pPr indent="0" lvl="3" marL="0" algn="r">
              <a:spcBef>
                <a:spcPts val="0"/>
              </a:spcBef>
              <a:buNone/>
              <a:defRPr b="0" i="0" sz="600" u="none" cap="none" strike="noStrike">
                <a:solidFill>
                  <a:srgbClr val="888888"/>
                </a:solidFill>
                <a:latin typeface="Calibri"/>
                <a:ea typeface="Calibri"/>
                <a:cs typeface="Calibri"/>
                <a:sym typeface="Calibri"/>
              </a:defRPr>
            </a:lvl4pPr>
            <a:lvl5pPr indent="0" lvl="4" marL="0" algn="r">
              <a:spcBef>
                <a:spcPts val="0"/>
              </a:spcBef>
              <a:buNone/>
              <a:defRPr b="0" i="0" sz="600" u="none" cap="none" strike="noStrike">
                <a:solidFill>
                  <a:srgbClr val="888888"/>
                </a:solidFill>
                <a:latin typeface="Calibri"/>
                <a:ea typeface="Calibri"/>
                <a:cs typeface="Calibri"/>
                <a:sym typeface="Calibri"/>
              </a:defRPr>
            </a:lvl5pPr>
            <a:lvl6pPr indent="0" lvl="5" marL="0" algn="r">
              <a:spcBef>
                <a:spcPts val="0"/>
              </a:spcBef>
              <a:buNone/>
              <a:defRPr b="0" i="0" sz="600" u="none" cap="none" strike="noStrike">
                <a:solidFill>
                  <a:srgbClr val="888888"/>
                </a:solidFill>
                <a:latin typeface="Calibri"/>
                <a:ea typeface="Calibri"/>
                <a:cs typeface="Calibri"/>
                <a:sym typeface="Calibri"/>
              </a:defRPr>
            </a:lvl6pPr>
            <a:lvl7pPr indent="0" lvl="6" marL="0" algn="r">
              <a:spcBef>
                <a:spcPts val="0"/>
              </a:spcBef>
              <a:buNone/>
              <a:defRPr b="0" i="0" sz="600" u="none" cap="none" strike="noStrike">
                <a:solidFill>
                  <a:srgbClr val="888888"/>
                </a:solidFill>
                <a:latin typeface="Calibri"/>
                <a:ea typeface="Calibri"/>
                <a:cs typeface="Calibri"/>
                <a:sym typeface="Calibri"/>
              </a:defRPr>
            </a:lvl7pPr>
            <a:lvl8pPr indent="0" lvl="7" marL="0" algn="r">
              <a:spcBef>
                <a:spcPts val="0"/>
              </a:spcBef>
              <a:buNone/>
              <a:defRPr b="0" i="0" sz="600" u="none" cap="none" strike="noStrike">
                <a:solidFill>
                  <a:srgbClr val="888888"/>
                </a:solidFill>
                <a:latin typeface="Calibri"/>
                <a:ea typeface="Calibri"/>
                <a:cs typeface="Calibri"/>
                <a:sym typeface="Calibri"/>
              </a:defRPr>
            </a:lvl8pPr>
            <a:lvl9pPr indent="0" lvl="8" marL="0" algn="r">
              <a:spcBef>
                <a:spcPts val="0"/>
              </a:spcBef>
              <a:buNone/>
              <a:defRPr b="0" i="0" sz="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theme" Target="../theme/theme2.xml"/><Relationship Id="rId14" Type="http://schemas.openxmlformats.org/officeDocument/2006/relationships/slideLayout" Target="../slideLayouts/slideLayout1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9"/>
            <a:ext cx="8229600" cy="857250"/>
          </a:xfrm>
          <a:prstGeom prst="rect">
            <a:avLst/>
          </a:prstGeom>
          <a:noFill/>
          <a:ln>
            <a:noFill/>
          </a:ln>
        </p:spPr>
        <p:txBody>
          <a:bodyPr anchorCtr="0" anchor="ctr" bIns="49525" lIns="99025" spcFirstLastPara="1" rIns="99025" wrap="square" tIns="49525">
            <a:normAutofit/>
          </a:bodyPr>
          <a:lstStyle>
            <a:lvl1pPr lvl="0" marR="0" rtl="0" algn="ctr">
              <a:spcBef>
                <a:spcPts val="0"/>
              </a:spcBef>
              <a:spcAft>
                <a:spcPts val="0"/>
              </a:spcAft>
              <a:buClr>
                <a:schemeClr val="dk1"/>
              </a:buClr>
              <a:buSzPts val="2400"/>
              <a:buFont typeface="Calibri"/>
              <a:buNone/>
              <a:defRPr b="0" i="0" sz="2400" u="none" cap="none" strike="noStrike">
                <a:solidFill>
                  <a:schemeClr val="dk1"/>
                </a:solidFill>
                <a:latin typeface="Calibri"/>
                <a:ea typeface="Calibri"/>
                <a:cs typeface="Calibri"/>
                <a:sym typeface="Calibri"/>
              </a:defRPr>
            </a:lvl1pPr>
            <a:lvl2pPr lvl="1">
              <a:spcBef>
                <a:spcPts val="0"/>
              </a:spcBef>
              <a:spcAft>
                <a:spcPts val="0"/>
              </a:spcAft>
              <a:buSzPts val="400"/>
              <a:buNone/>
              <a:defRPr sz="500"/>
            </a:lvl2pPr>
            <a:lvl3pPr lvl="2">
              <a:spcBef>
                <a:spcPts val="0"/>
              </a:spcBef>
              <a:spcAft>
                <a:spcPts val="0"/>
              </a:spcAft>
              <a:buSzPts val="400"/>
              <a:buNone/>
              <a:defRPr sz="500"/>
            </a:lvl3pPr>
            <a:lvl4pPr lvl="3">
              <a:spcBef>
                <a:spcPts val="0"/>
              </a:spcBef>
              <a:spcAft>
                <a:spcPts val="0"/>
              </a:spcAft>
              <a:buSzPts val="400"/>
              <a:buNone/>
              <a:defRPr sz="500"/>
            </a:lvl4pPr>
            <a:lvl5pPr lvl="4">
              <a:spcBef>
                <a:spcPts val="0"/>
              </a:spcBef>
              <a:spcAft>
                <a:spcPts val="0"/>
              </a:spcAft>
              <a:buSzPts val="400"/>
              <a:buNone/>
              <a:defRPr sz="500"/>
            </a:lvl5pPr>
            <a:lvl6pPr lvl="5">
              <a:spcBef>
                <a:spcPts val="0"/>
              </a:spcBef>
              <a:spcAft>
                <a:spcPts val="0"/>
              </a:spcAft>
              <a:buSzPts val="400"/>
              <a:buNone/>
              <a:defRPr sz="500"/>
            </a:lvl6pPr>
            <a:lvl7pPr lvl="6">
              <a:spcBef>
                <a:spcPts val="0"/>
              </a:spcBef>
              <a:spcAft>
                <a:spcPts val="0"/>
              </a:spcAft>
              <a:buSzPts val="400"/>
              <a:buNone/>
              <a:defRPr sz="500"/>
            </a:lvl7pPr>
            <a:lvl8pPr lvl="7">
              <a:spcBef>
                <a:spcPts val="0"/>
              </a:spcBef>
              <a:spcAft>
                <a:spcPts val="0"/>
              </a:spcAft>
              <a:buSzPts val="400"/>
              <a:buNone/>
              <a:defRPr sz="500"/>
            </a:lvl8pPr>
            <a:lvl9pPr lvl="8">
              <a:spcBef>
                <a:spcPts val="0"/>
              </a:spcBef>
              <a:spcAft>
                <a:spcPts val="0"/>
              </a:spcAft>
              <a:buSzPts val="400"/>
              <a:buNone/>
              <a:defRPr sz="500"/>
            </a:lvl9pPr>
          </a:lstStyle>
          <a:p/>
        </p:txBody>
      </p:sp>
      <p:sp>
        <p:nvSpPr>
          <p:cNvPr id="7" name="Google Shape;7;p1"/>
          <p:cNvSpPr txBox="1"/>
          <p:nvPr>
            <p:ph idx="1" type="body"/>
          </p:nvPr>
        </p:nvSpPr>
        <p:spPr>
          <a:xfrm>
            <a:off x="457200" y="1200150"/>
            <a:ext cx="8229600" cy="3394472"/>
          </a:xfrm>
          <a:prstGeom prst="rect">
            <a:avLst/>
          </a:prstGeom>
          <a:noFill/>
          <a:ln>
            <a:noFill/>
          </a:ln>
        </p:spPr>
        <p:txBody>
          <a:bodyPr anchorCtr="0" anchor="t" bIns="49525" lIns="99025" spcFirstLastPara="1" rIns="99025" wrap="square" tIns="49525">
            <a:normAutofit/>
          </a:bodyPr>
          <a:lstStyle>
            <a:lvl1pPr indent="-336550" lvl="0" marL="457200" marR="0" rtl="0" algn="l">
              <a:spcBef>
                <a:spcPts val="300"/>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1pPr>
            <a:lvl2pPr indent="-323850" lvl="1" marL="914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2pPr>
            <a:lvl3pPr indent="-311150" lvl="2" marL="1371600" marR="0" rtl="0" algn="l">
              <a:spcBef>
                <a:spcPts val="300"/>
              </a:spcBef>
              <a:spcAft>
                <a:spcPts val="0"/>
              </a:spcAft>
              <a:buClr>
                <a:schemeClr val="dk1"/>
              </a:buClr>
              <a:buSzPts val="1300"/>
              <a:buFont typeface="Arial"/>
              <a:buChar char="•"/>
              <a:defRPr b="0" i="0" sz="1300" u="none" cap="none" strike="noStrike">
                <a:solidFill>
                  <a:schemeClr val="dk1"/>
                </a:solidFill>
                <a:latin typeface="Calibri"/>
                <a:ea typeface="Calibri"/>
                <a:cs typeface="Calibri"/>
                <a:sym typeface="Calibri"/>
              </a:defRPr>
            </a:lvl3pPr>
            <a:lvl4pPr indent="-298450" lvl="3" marL="1828800" marR="0" rtl="0" algn="l">
              <a:spcBef>
                <a:spcPts val="200"/>
              </a:spcBef>
              <a:spcAft>
                <a:spcPts val="0"/>
              </a:spcAft>
              <a:buClr>
                <a:schemeClr val="dk1"/>
              </a:buClr>
              <a:buSzPts val="1100"/>
              <a:buFont typeface="Arial"/>
              <a:buChar char="–"/>
              <a:defRPr b="0" i="0" sz="1100" u="none" cap="none" strike="noStrike">
                <a:solidFill>
                  <a:schemeClr val="dk1"/>
                </a:solidFill>
                <a:latin typeface="Calibri"/>
                <a:ea typeface="Calibri"/>
                <a:cs typeface="Calibri"/>
                <a:sym typeface="Calibri"/>
              </a:defRPr>
            </a:lvl4pPr>
            <a:lvl5pPr indent="-298450" lvl="4" marL="2286000" marR="0" rtl="0" algn="l">
              <a:spcBef>
                <a:spcPts val="200"/>
              </a:spcBef>
              <a:spcAft>
                <a:spcPts val="0"/>
              </a:spcAft>
              <a:buClr>
                <a:schemeClr val="dk1"/>
              </a:buClr>
              <a:buSzPts val="1100"/>
              <a:buFont typeface="Arial"/>
              <a:buChar char="»"/>
              <a:defRPr b="0" i="0" sz="1100" u="none" cap="none" strike="noStrike">
                <a:solidFill>
                  <a:schemeClr val="dk1"/>
                </a:solidFill>
                <a:latin typeface="Calibri"/>
                <a:ea typeface="Calibri"/>
                <a:cs typeface="Calibri"/>
                <a:sym typeface="Calibri"/>
              </a:defRPr>
            </a:lvl5pPr>
            <a:lvl6pPr indent="-298450" lvl="5" marL="2743200" marR="0" rtl="0" algn="l">
              <a:spcBef>
                <a:spcPts val="200"/>
              </a:spcBef>
              <a:spcAft>
                <a:spcPts val="0"/>
              </a:spcAft>
              <a:buClr>
                <a:schemeClr val="dk1"/>
              </a:buClr>
              <a:buSzPts val="1100"/>
              <a:buFont typeface="Arial"/>
              <a:buChar char="•"/>
              <a:defRPr b="0" i="0" sz="1100" u="none" cap="none" strike="noStrike">
                <a:solidFill>
                  <a:schemeClr val="dk1"/>
                </a:solidFill>
                <a:latin typeface="Calibri"/>
                <a:ea typeface="Calibri"/>
                <a:cs typeface="Calibri"/>
                <a:sym typeface="Calibri"/>
              </a:defRPr>
            </a:lvl6pPr>
            <a:lvl7pPr indent="-298450" lvl="6" marL="3200400" marR="0" rtl="0" algn="l">
              <a:spcBef>
                <a:spcPts val="200"/>
              </a:spcBef>
              <a:spcAft>
                <a:spcPts val="0"/>
              </a:spcAft>
              <a:buClr>
                <a:schemeClr val="dk1"/>
              </a:buClr>
              <a:buSzPts val="1100"/>
              <a:buFont typeface="Arial"/>
              <a:buChar char="•"/>
              <a:defRPr b="0" i="0" sz="1100" u="none" cap="none" strike="noStrike">
                <a:solidFill>
                  <a:schemeClr val="dk1"/>
                </a:solidFill>
                <a:latin typeface="Calibri"/>
                <a:ea typeface="Calibri"/>
                <a:cs typeface="Calibri"/>
                <a:sym typeface="Calibri"/>
              </a:defRPr>
            </a:lvl7pPr>
            <a:lvl8pPr indent="-298450" lvl="7" marL="3657600" marR="0" rtl="0" algn="l">
              <a:spcBef>
                <a:spcPts val="200"/>
              </a:spcBef>
              <a:spcAft>
                <a:spcPts val="0"/>
              </a:spcAft>
              <a:buClr>
                <a:schemeClr val="dk1"/>
              </a:buClr>
              <a:buSzPts val="1100"/>
              <a:buFont typeface="Arial"/>
              <a:buChar char="•"/>
              <a:defRPr b="0" i="0" sz="1100" u="none" cap="none" strike="noStrike">
                <a:solidFill>
                  <a:schemeClr val="dk1"/>
                </a:solidFill>
                <a:latin typeface="Calibri"/>
                <a:ea typeface="Calibri"/>
                <a:cs typeface="Calibri"/>
                <a:sym typeface="Calibri"/>
              </a:defRPr>
            </a:lvl8pPr>
            <a:lvl9pPr indent="-298450" lvl="8" marL="4114800" marR="0" rtl="0" algn="l">
              <a:spcBef>
                <a:spcPts val="200"/>
              </a:spcBef>
              <a:spcAft>
                <a:spcPts val="0"/>
              </a:spcAft>
              <a:buClr>
                <a:schemeClr val="dk1"/>
              </a:buClr>
              <a:buSzPts val="1100"/>
              <a:buFont typeface="Arial"/>
              <a:buChar char="•"/>
              <a:defRPr b="0" i="0" sz="11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4767263"/>
            <a:ext cx="2133600" cy="273844"/>
          </a:xfrm>
          <a:prstGeom prst="rect">
            <a:avLst/>
          </a:prstGeom>
          <a:noFill/>
          <a:ln>
            <a:noFill/>
          </a:ln>
        </p:spPr>
        <p:txBody>
          <a:bodyPr anchorCtr="0" anchor="ctr" bIns="49525" lIns="99025" spcFirstLastPara="1" rIns="99025" wrap="square" tIns="49525">
            <a:noAutofit/>
          </a:bodyPr>
          <a:lstStyle>
            <a:lvl1pPr lvl="0" marR="0" rtl="0" algn="l">
              <a:spcBef>
                <a:spcPts val="0"/>
              </a:spcBef>
              <a:spcAft>
                <a:spcPts val="0"/>
              </a:spcAft>
              <a:buSzPts val="400"/>
              <a:buNone/>
              <a:defRPr b="0" i="0" sz="600" u="none" cap="none" strike="noStrike">
                <a:solidFill>
                  <a:srgbClr val="888888"/>
                </a:solidFill>
                <a:latin typeface="Calibri"/>
                <a:ea typeface="Calibri"/>
                <a:cs typeface="Calibri"/>
                <a:sym typeface="Calibri"/>
              </a:defRPr>
            </a:lvl1pPr>
            <a:lvl2pPr lvl="1" marR="0" rtl="0" algn="l">
              <a:spcBef>
                <a:spcPts val="0"/>
              </a:spcBef>
              <a:spcAft>
                <a:spcPts val="0"/>
              </a:spcAft>
              <a:buSzPts val="4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4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4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4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4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4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4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400"/>
              <a:buNone/>
              <a:defRPr b="0" i="0" sz="14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4767263"/>
            <a:ext cx="2895600" cy="273844"/>
          </a:xfrm>
          <a:prstGeom prst="rect">
            <a:avLst/>
          </a:prstGeom>
          <a:noFill/>
          <a:ln>
            <a:noFill/>
          </a:ln>
        </p:spPr>
        <p:txBody>
          <a:bodyPr anchorCtr="0" anchor="ctr" bIns="49525" lIns="99025" spcFirstLastPara="1" rIns="99025" wrap="square" tIns="49525">
            <a:noAutofit/>
          </a:bodyPr>
          <a:lstStyle>
            <a:lvl1pPr lvl="0" marR="0" rtl="0" algn="ctr">
              <a:spcBef>
                <a:spcPts val="0"/>
              </a:spcBef>
              <a:spcAft>
                <a:spcPts val="0"/>
              </a:spcAft>
              <a:buSzPts val="400"/>
              <a:buNone/>
              <a:defRPr b="0" i="0" sz="600" u="none" cap="none" strike="noStrike">
                <a:solidFill>
                  <a:srgbClr val="888888"/>
                </a:solidFill>
                <a:latin typeface="Calibri"/>
                <a:ea typeface="Calibri"/>
                <a:cs typeface="Calibri"/>
                <a:sym typeface="Calibri"/>
              </a:defRPr>
            </a:lvl1pPr>
            <a:lvl2pPr lvl="1" marR="0" rtl="0" algn="l">
              <a:spcBef>
                <a:spcPts val="0"/>
              </a:spcBef>
              <a:spcAft>
                <a:spcPts val="0"/>
              </a:spcAft>
              <a:buSzPts val="4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4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4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4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4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4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4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400"/>
              <a:buNone/>
              <a:defRPr b="0" i="0" sz="14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4767263"/>
            <a:ext cx="2133600" cy="273844"/>
          </a:xfrm>
          <a:prstGeom prst="rect">
            <a:avLst/>
          </a:prstGeom>
          <a:noFill/>
          <a:ln>
            <a:noFill/>
          </a:ln>
        </p:spPr>
        <p:txBody>
          <a:bodyPr anchorCtr="0" anchor="ctr" bIns="49525" lIns="99025" spcFirstLastPara="1" rIns="99025" wrap="square" tIns="49525">
            <a:noAutofit/>
          </a:bodyPr>
          <a:lstStyle>
            <a:lvl1pPr indent="0" lvl="0" marL="0" marR="0" rtl="0" algn="r">
              <a:spcBef>
                <a:spcPts val="0"/>
              </a:spcBef>
              <a:buNone/>
              <a:defRPr b="0" i="0" sz="600" u="none" cap="none" strike="noStrike">
                <a:solidFill>
                  <a:srgbClr val="888888"/>
                </a:solidFill>
                <a:latin typeface="Calibri"/>
                <a:ea typeface="Calibri"/>
                <a:cs typeface="Calibri"/>
                <a:sym typeface="Calibri"/>
              </a:defRPr>
            </a:lvl1pPr>
            <a:lvl2pPr indent="0" lvl="1" marL="0" marR="0" rtl="0" algn="r">
              <a:spcBef>
                <a:spcPts val="0"/>
              </a:spcBef>
              <a:buNone/>
              <a:defRPr b="0" i="0" sz="600" u="none" cap="none" strike="noStrike">
                <a:solidFill>
                  <a:srgbClr val="888888"/>
                </a:solidFill>
                <a:latin typeface="Calibri"/>
                <a:ea typeface="Calibri"/>
                <a:cs typeface="Calibri"/>
                <a:sym typeface="Calibri"/>
              </a:defRPr>
            </a:lvl2pPr>
            <a:lvl3pPr indent="0" lvl="2" marL="0" marR="0" rtl="0" algn="r">
              <a:spcBef>
                <a:spcPts val="0"/>
              </a:spcBef>
              <a:buNone/>
              <a:defRPr b="0" i="0" sz="600" u="none" cap="none" strike="noStrike">
                <a:solidFill>
                  <a:srgbClr val="888888"/>
                </a:solidFill>
                <a:latin typeface="Calibri"/>
                <a:ea typeface="Calibri"/>
                <a:cs typeface="Calibri"/>
                <a:sym typeface="Calibri"/>
              </a:defRPr>
            </a:lvl3pPr>
            <a:lvl4pPr indent="0" lvl="3" marL="0" marR="0" rtl="0" algn="r">
              <a:spcBef>
                <a:spcPts val="0"/>
              </a:spcBef>
              <a:buNone/>
              <a:defRPr b="0" i="0" sz="600" u="none" cap="none" strike="noStrike">
                <a:solidFill>
                  <a:srgbClr val="888888"/>
                </a:solidFill>
                <a:latin typeface="Calibri"/>
                <a:ea typeface="Calibri"/>
                <a:cs typeface="Calibri"/>
                <a:sym typeface="Calibri"/>
              </a:defRPr>
            </a:lvl4pPr>
            <a:lvl5pPr indent="0" lvl="4" marL="0" marR="0" rtl="0" algn="r">
              <a:spcBef>
                <a:spcPts val="0"/>
              </a:spcBef>
              <a:buNone/>
              <a:defRPr b="0" i="0" sz="600" u="none" cap="none" strike="noStrike">
                <a:solidFill>
                  <a:srgbClr val="888888"/>
                </a:solidFill>
                <a:latin typeface="Calibri"/>
                <a:ea typeface="Calibri"/>
                <a:cs typeface="Calibri"/>
                <a:sym typeface="Calibri"/>
              </a:defRPr>
            </a:lvl5pPr>
            <a:lvl6pPr indent="0" lvl="5" marL="0" marR="0" rtl="0" algn="r">
              <a:spcBef>
                <a:spcPts val="0"/>
              </a:spcBef>
              <a:buNone/>
              <a:defRPr b="0" i="0" sz="600" u="none" cap="none" strike="noStrike">
                <a:solidFill>
                  <a:srgbClr val="888888"/>
                </a:solidFill>
                <a:latin typeface="Calibri"/>
                <a:ea typeface="Calibri"/>
                <a:cs typeface="Calibri"/>
                <a:sym typeface="Calibri"/>
              </a:defRPr>
            </a:lvl6pPr>
            <a:lvl7pPr indent="0" lvl="6" marL="0" marR="0" rtl="0" algn="r">
              <a:spcBef>
                <a:spcPts val="0"/>
              </a:spcBef>
              <a:buNone/>
              <a:defRPr b="0" i="0" sz="600" u="none" cap="none" strike="noStrike">
                <a:solidFill>
                  <a:srgbClr val="888888"/>
                </a:solidFill>
                <a:latin typeface="Calibri"/>
                <a:ea typeface="Calibri"/>
                <a:cs typeface="Calibri"/>
                <a:sym typeface="Calibri"/>
              </a:defRPr>
            </a:lvl7pPr>
            <a:lvl8pPr indent="0" lvl="7" marL="0" marR="0" rtl="0" algn="r">
              <a:spcBef>
                <a:spcPts val="0"/>
              </a:spcBef>
              <a:buNone/>
              <a:defRPr b="0" i="0" sz="600" u="none" cap="none" strike="noStrike">
                <a:solidFill>
                  <a:srgbClr val="888888"/>
                </a:solidFill>
                <a:latin typeface="Calibri"/>
                <a:ea typeface="Calibri"/>
                <a:cs typeface="Calibri"/>
                <a:sym typeface="Calibri"/>
              </a:defRPr>
            </a:lvl8pPr>
            <a:lvl9pPr indent="0" lvl="8" marL="0" marR="0" rtl="0" algn="r">
              <a:spcBef>
                <a:spcPts val="0"/>
              </a:spcBef>
              <a:buNone/>
              <a:defRPr b="0" i="0" sz="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pic>
        <p:nvPicPr>
          <p:cNvPr id="11" name="Google Shape;11;p1"/>
          <p:cNvPicPr preferRelativeResize="0"/>
          <p:nvPr/>
        </p:nvPicPr>
        <p:blipFill rotWithShape="1">
          <a:blip r:embed="rId1">
            <a:alphaModFix/>
          </a:blip>
          <a:srcRect b="0" l="0" r="0" t="0"/>
          <a:stretch/>
        </p:blipFill>
        <p:spPr>
          <a:xfrm rot="-5400000">
            <a:off x="-2981193" y="2571750"/>
            <a:ext cx="3345656" cy="1023937"/>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rot="5400000">
            <a:off x="8779536" y="2571750"/>
            <a:ext cx="3345656" cy="1023938"/>
          </a:xfrm>
          <a:prstGeom prst="rect">
            <a:avLst/>
          </a:prstGeom>
          <a:noFill/>
          <a:ln>
            <a:noFill/>
          </a:ln>
        </p:spPr>
      </p:pic>
      <p:pic>
        <p:nvPicPr>
          <p:cNvPr id="13" name="Google Shape;13;p1"/>
          <p:cNvPicPr preferRelativeResize="0"/>
          <p:nvPr/>
        </p:nvPicPr>
        <p:blipFill rotWithShape="1">
          <a:blip r:embed="rId3">
            <a:alphaModFix/>
          </a:blip>
          <a:srcRect b="0" l="0" r="0" t="0"/>
          <a:stretch/>
        </p:blipFill>
        <p:spPr>
          <a:xfrm>
            <a:off x="409222" y="5262563"/>
            <a:ext cx="7024687" cy="363141"/>
          </a:xfrm>
          <a:prstGeom prst="rect">
            <a:avLst/>
          </a:prstGeom>
          <a:noFill/>
          <a:ln>
            <a:noFill/>
          </a:ln>
        </p:spPr>
      </p:pic>
      <p:sp>
        <p:nvSpPr>
          <p:cNvPr id="14" name="Google Shape;14;p1"/>
          <p:cNvSpPr/>
          <p:nvPr/>
        </p:nvSpPr>
        <p:spPr>
          <a:xfrm>
            <a:off x="409222" y="5396508"/>
            <a:ext cx="4572000" cy="297656"/>
          </a:xfrm>
          <a:prstGeom prst="rect">
            <a:avLst/>
          </a:prstGeom>
          <a:noFill/>
          <a:ln>
            <a:noFill/>
          </a:ln>
        </p:spPr>
        <p:txBody>
          <a:bodyPr anchorCtr="0" anchor="ctr" bIns="12025" lIns="24075" spcFirstLastPara="1" rIns="24075" wrap="square" tIns="12025">
            <a:noAutofit/>
          </a:bodyPr>
          <a:lstStyle/>
          <a:p>
            <a:pPr indent="0" lvl="0" marL="0" marR="0" rtl="0" algn="l">
              <a:spcBef>
                <a:spcPts val="0"/>
              </a:spcBef>
              <a:spcAft>
                <a:spcPts val="0"/>
              </a:spcAft>
              <a:buNone/>
            </a:pPr>
            <a:r>
              <a:rPr b="0" i="0" lang="en" sz="1300" u="none" cap="none" strike="noStrike">
                <a:solidFill>
                  <a:srgbClr val="808080"/>
                </a:solidFill>
                <a:latin typeface="Calibri"/>
                <a:ea typeface="Calibri"/>
                <a:cs typeface="Calibri"/>
                <a:sym typeface="Calibri"/>
              </a:rPr>
              <a:t>Template ID: inquisitalanchor  Size: 36x24</a:t>
            </a:r>
            <a:endParaRPr sz="400"/>
          </a:p>
        </p:txBody>
      </p:sp>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8.png"/><Relationship Id="rId10" Type="http://schemas.openxmlformats.org/officeDocument/2006/relationships/image" Target="../media/image6.png"/><Relationship Id="rId13" Type="http://schemas.openxmlformats.org/officeDocument/2006/relationships/image" Target="../media/image9.png"/><Relationship Id="rId12" Type="http://schemas.openxmlformats.org/officeDocument/2006/relationships/image" Target="../media/image10.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14.png"/><Relationship Id="rId15" Type="http://schemas.openxmlformats.org/officeDocument/2006/relationships/image" Target="../media/image7.png"/><Relationship Id="rId14" Type="http://schemas.openxmlformats.org/officeDocument/2006/relationships/image" Target="../media/image11.png"/><Relationship Id="rId5" Type="http://schemas.openxmlformats.org/officeDocument/2006/relationships/image" Target="../media/image13.png"/><Relationship Id="rId6" Type="http://schemas.openxmlformats.org/officeDocument/2006/relationships/image" Target="../media/image4.png"/><Relationship Id="rId7" Type="http://schemas.openxmlformats.org/officeDocument/2006/relationships/image" Target="../media/image12.png"/><Relationship Id="rId8"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nvSpPr>
        <p:spPr>
          <a:xfrm>
            <a:off x="1185333" y="131009"/>
            <a:ext cx="6773400" cy="459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300"/>
              </a:spcBef>
              <a:spcAft>
                <a:spcPts val="0"/>
              </a:spcAft>
              <a:buClr>
                <a:srgbClr val="505050"/>
              </a:buClr>
              <a:buSzPts val="1500"/>
              <a:buFont typeface="Nunito Black"/>
              <a:buNone/>
            </a:pPr>
            <a:r>
              <a:rPr lang="en" sz="1500">
                <a:solidFill>
                  <a:srgbClr val="333333"/>
                </a:solidFill>
                <a:latin typeface="Nunito Black"/>
                <a:ea typeface="Nunito Black"/>
                <a:cs typeface="Nunito Black"/>
                <a:sym typeface="Nunito Black"/>
              </a:rPr>
              <a:t>Bank Marketing Analysis: Term Deposit Cold Call Prediction </a:t>
            </a:r>
            <a:endParaRPr sz="400">
              <a:solidFill>
                <a:srgbClr val="333333"/>
              </a:solidFill>
            </a:endParaRPr>
          </a:p>
        </p:txBody>
      </p:sp>
      <p:sp>
        <p:nvSpPr>
          <p:cNvPr id="87" name="Google Shape;87;p13"/>
          <p:cNvSpPr txBox="1"/>
          <p:nvPr/>
        </p:nvSpPr>
        <p:spPr>
          <a:xfrm>
            <a:off x="1185308" y="464438"/>
            <a:ext cx="6773400" cy="3336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chemeClr val="dk1"/>
              </a:buClr>
              <a:buSzPts val="1000"/>
              <a:buFont typeface="Arial"/>
              <a:buNone/>
            </a:pPr>
            <a:r>
              <a:rPr lang="en" sz="1000">
                <a:solidFill>
                  <a:schemeClr val="dk1"/>
                </a:solidFill>
                <a:latin typeface="Open Sans"/>
                <a:ea typeface="Open Sans"/>
                <a:cs typeface="Open Sans"/>
                <a:sym typeface="Open Sans"/>
              </a:rPr>
              <a:t>Zheyuan Hu, Hanming Li, Jiaqi Song</a:t>
            </a:r>
            <a:endParaRPr sz="1000">
              <a:solidFill>
                <a:schemeClr val="dk1"/>
              </a:solidFill>
              <a:latin typeface="Open Sans"/>
              <a:ea typeface="Open Sans"/>
              <a:cs typeface="Open Sans"/>
              <a:sym typeface="Open Sans"/>
            </a:endParaRPr>
          </a:p>
          <a:p>
            <a:pPr indent="0" lvl="0" marL="0" marR="0" rtl="0" algn="ctr">
              <a:lnSpc>
                <a:spcPct val="100000"/>
              </a:lnSpc>
              <a:spcBef>
                <a:spcPts val="200"/>
              </a:spcBef>
              <a:spcAft>
                <a:spcPts val="0"/>
              </a:spcAft>
              <a:buClr>
                <a:schemeClr val="dk1"/>
              </a:buClr>
              <a:buSzPts val="1000"/>
              <a:buFont typeface="Arial"/>
              <a:buNone/>
            </a:pPr>
            <a:r>
              <a:rPr lang="en" sz="1000">
                <a:solidFill>
                  <a:schemeClr val="dk1"/>
                </a:solidFill>
                <a:latin typeface="Open Sans"/>
                <a:ea typeface="Open Sans"/>
                <a:cs typeface="Open Sans"/>
                <a:sym typeface="Open Sans"/>
              </a:rPr>
              <a:t>Georgetown University, </a:t>
            </a:r>
            <a:r>
              <a:rPr lang="en" sz="1000">
                <a:solidFill>
                  <a:schemeClr val="dk1"/>
                </a:solidFill>
                <a:highlight>
                  <a:srgbClr val="FFFFFF"/>
                </a:highlight>
                <a:latin typeface="Open Sans"/>
                <a:ea typeface="Open Sans"/>
                <a:cs typeface="Open Sans"/>
                <a:sym typeface="Open Sans"/>
              </a:rPr>
              <a:t>Data Science and Analytics Program</a:t>
            </a:r>
            <a:endParaRPr sz="300">
              <a:solidFill>
                <a:schemeClr val="dk1"/>
              </a:solidFill>
              <a:latin typeface="Open Sans"/>
              <a:ea typeface="Open Sans"/>
              <a:cs typeface="Open Sans"/>
              <a:sym typeface="Open Sans"/>
            </a:endParaRPr>
          </a:p>
        </p:txBody>
      </p:sp>
      <p:sp>
        <p:nvSpPr>
          <p:cNvPr id="88" name="Google Shape;88;p13"/>
          <p:cNvSpPr txBox="1"/>
          <p:nvPr/>
        </p:nvSpPr>
        <p:spPr>
          <a:xfrm>
            <a:off x="206375" y="1201150"/>
            <a:ext cx="2781300" cy="281100"/>
          </a:xfrm>
          <a:prstGeom prst="rect">
            <a:avLst/>
          </a:prstGeom>
          <a:noFill/>
          <a:ln>
            <a:noFill/>
          </a:ln>
        </p:spPr>
        <p:txBody>
          <a:bodyPr anchorCtr="0" anchor="t" bIns="8025" lIns="16050" spcFirstLastPara="1" rIns="16050" wrap="square" tIns="8025">
            <a:spAutoFit/>
          </a:bodyPr>
          <a:lstStyle/>
          <a:p>
            <a:pPr indent="0" lvl="0" marL="0" marR="0" rtl="0" algn="just">
              <a:lnSpc>
                <a:spcPct val="110000"/>
              </a:lnSpc>
              <a:spcBef>
                <a:spcPts val="0"/>
              </a:spcBef>
              <a:spcAft>
                <a:spcPts val="0"/>
              </a:spcAft>
              <a:buNone/>
            </a:pPr>
            <a:r>
              <a:rPr lang="en" sz="400">
                <a:solidFill>
                  <a:schemeClr val="dk1"/>
                </a:solidFill>
                <a:latin typeface="Open Sans"/>
                <a:ea typeface="Open Sans"/>
                <a:cs typeface="Open Sans"/>
                <a:sym typeface="Open Sans"/>
              </a:rPr>
              <a:t>Cold call has a long history in bank marketing because of its effectiveness. Bankers and salesman have been told their entire life that cold calling is how a business gains traction and develops a sizable customer base. But a constant limitation of the cold call is it is a rather low successful rate. Only about 28% cold calls result in a conversion and even 2% of cold calls are successful. That can be improved by data analysis.</a:t>
            </a:r>
            <a:endParaRPr sz="400">
              <a:solidFill>
                <a:schemeClr val="dk1"/>
              </a:solidFill>
              <a:latin typeface="Open Sans"/>
              <a:ea typeface="Open Sans"/>
              <a:cs typeface="Open Sans"/>
              <a:sym typeface="Open Sans"/>
            </a:endParaRPr>
          </a:p>
        </p:txBody>
      </p:sp>
      <p:sp>
        <p:nvSpPr>
          <p:cNvPr id="89" name="Google Shape;89;p13"/>
          <p:cNvSpPr/>
          <p:nvPr/>
        </p:nvSpPr>
        <p:spPr>
          <a:xfrm>
            <a:off x="206375" y="956500"/>
            <a:ext cx="2781300" cy="184200"/>
          </a:xfrm>
          <a:prstGeom prst="rect">
            <a:avLst/>
          </a:prstGeom>
          <a:solidFill>
            <a:srgbClr val="B41E1E"/>
          </a:solidFill>
          <a:ln>
            <a:noFill/>
          </a:ln>
        </p:spPr>
        <p:txBody>
          <a:bodyPr anchorCtr="0" anchor="ctr" bIns="12025" lIns="24075" spcFirstLastPara="1" rIns="24075" wrap="square" tIns="12025">
            <a:noAutofit/>
          </a:bodyPr>
          <a:lstStyle/>
          <a:p>
            <a:pPr indent="0" lvl="0" marL="0" marR="0" rtl="0" algn="ctr">
              <a:spcBef>
                <a:spcPts val="0"/>
              </a:spcBef>
              <a:spcAft>
                <a:spcPts val="0"/>
              </a:spcAft>
              <a:buNone/>
            </a:pPr>
            <a:r>
              <a:rPr b="1" i="0" lang="en" sz="800" u="none" cap="none" strike="noStrike">
                <a:solidFill>
                  <a:schemeClr val="lt1"/>
                </a:solidFill>
                <a:latin typeface="Nunito"/>
                <a:ea typeface="Nunito"/>
                <a:cs typeface="Nunito"/>
                <a:sym typeface="Nunito"/>
              </a:rPr>
              <a:t>Introduction</a:t>
            </a:r>
            <a:endParaRPr sz="600"/>
          </a:p>
        </p:txBody>
      </p:sp>
      <p:pic>
        <p:nvPicPr>
          <p:cNvPr id="90" name="Google Shape;90;p13"/>
          <p:cNvPicPr preferRelativeResize="0"/>
          <p:nvPr/>
        </p:nvPicPr>
        <p:blipFill>
          <a:blip r:embed="rId3">
            <a:alphaModFix/>
          </a:blip>
          <a:stretch>
            <a:fillRect/>
          </a:stretch>
        </p:blipFill>
        <p:spPr>
          <a:xfrm>
            <a:off x="8048725" y="200475"/>
            <a:ext cx="898902" cy="629024"/>
          </a:xfrm>
          <a:prstGeom prst="rect">
            <a:avLst/>
          </a:prstGeom>
          <a:noFill/>
          <a:ln>
            <a:noFill/>
          </a:ln>
        </p:spPr>
      </p:pic>
      <p:pic>
        <p:nvPicPr>
          <p:cNvPr id="91" name="Google Shape;91;p13"/>
          <p:cNvPicPr preferRelativeResize="0"/>
          <p:nvPr/>
        </p:nvPicPr>
        <p:blipFill>
          <a:blip r:embed="rId4">
            <a:alphaModFix/>
          </a:blip>
          <a:stretch>
            <a:fillRect/>
          </a:stretch>
        </p:blipFill>
        <p:spPr>
          <a:xfrm>
            <a:off x="1699925" y="3760174"/>
            <a:ext cx="1480150" cy="1184699"/>
          </a:xfrm>
          <a:prstGeom prst="rect">
            <a:avLst/>
          </a:prstGeom>
          <a:noFill/>
          <a:ln>
            <a:noFill/>
          </a:ln>
        </p:spPr>
      </p:pic>
      <p:sp>
        <p:nvSpPr>
          <p:cNvPr id="92" name="Google Shape;92;p13"/>
          <p:cNvSpPr txBox="1"/>
          <p:nvPr/>
        </p:nvSpPr>
        <p:spPr>
          <a:xfrm>
            <a:off x="209838" y="2460913"/>
            <a:ext cx="1227000" cy="1161300"/>
          </a:xfrm>
          <a:prstGeom prst="rect">
            <a:avLst/>
          </a:prstGeom>
          <a:noFill/>
          <a:ln>
            <a:noFill/>
          </a:ln>
        </p:spPr>
        <p:txBody>
          <a:bodyPr anchorCtr="0" anchor="t" bIns="8025" lIns="16050" spcFirstLastPara="1" rIns="16050" wrap="square" tIns="8025">
            <a:spAutoFit/>
          </a:bodyPr>
          <a:lstStyle/>
          <a:p>
            <a:pPr indent="0" lvl="0" marL="0" marR="0" rtl="0" algn="just">
              <a:lnSpc>
                <a:spcPct val="110000"/>
              </a:lnSpc>
              <a:spcBef>
                <a:spcPts val="0"/>
              </a:spcBef>
              <a:spcAft>
                <a:spcPts val="0"/>
              </a:spcAft>
              <a:buNone/>
            </a:pPr>
            <a:r>
              <a:rPr b="1" lang="en" sz="400">
                <a:solidFill>
                  <a:schemeClr val="dk1"/>
                </a:solidFill>
                <a:latin typeface="Open Sans"/>
                <a:ea typeface="Open Sans"/>
                <a:cs typeface="Open Sans"/>
                <a:sym typeface="Open Sans"/>
              </a:rPr>
              <a:t>Demographics:</a:t>
            </a:r>
            <a:endParaRPr b="1" sz="400">
              <a:solidFill>
                <a:schemeClr val="dk1"/>
              </a:solidFill>
              <a:latin typeface="Open Sans"/>
              <a:ea typeface="Open Sans"/>
              <a:cs typeface="Open Sans"/>
              <a:sym typeface="Open Sans"/>
            </a:endParaRPr>
          </a:p>
          <a:p>
            <a:pPr indent="0" lvl="0" marL="0" marR="0" rtl="0" algn="just">
              <a:lnSpc>
                <a:spcPct val="110000"/>
              </a:lnSpc>
              <a:spcBef>
                <a:spcPts val="0"/>
              </a:spcBef>
              <a:spcAft>
                <a:spcPts val="0"/>
              </a:spcAft>
              <a:buClr>
                <a:schemeClr val="dk1"/>
              </a:buClr>
              <a:buSzPts val="1100"/>
              <a:buFont typeface="Arial"/>
              <a:buNone/>
            </a:pPr>
            <a:r>
              <a:rPr lang="en" sz="400">
                <a:solidFill>
                  <a:schemeClr val="dk1"/>
                </a:solidFill>
                <a:latin typeface="Open Sans"/>
                <a:ea typeface="Open Sans"/>
                <a:cs typeface="Open Sans"/>
                <a:sym typeface="Open Sans"/>
              </a:rPr>
              <a:t>- age: Customer's age (numeric)</a:t>
            </a:r>
            <a:endParaRPr sz="400">
              <a:solidFill>
                <a:schemeClr val="dk1"/>
              </a:solidFill>
              <a:latin typeface="Open Sans"/>
              <a:ea typeface="Open Sans"/>
              <a:cs typeface="Open Sans"/>
              <a:sym typeface="Open Sans"/>
            </a:endParaRPr>
          </a:p>
          <a:p>
            <a:pPr indent="0" lvl="0" marL="0" marR="0" rtl="0" algn="just">
              <a:lnSpc>
                <a:spcPct val="110000"/>
              </a:lnSpc>
              <a:spcBef>
                <a:spcPts val="0"/>
              </a:spcBef>
              <a:spcAft>
                <a:spcPts val="0"/>
              </a:spcAft>
              <a:buClr>
                <a:schemeClr val="dk1"/>
              </a:buClr>
              <a:buSzPts val="1100"/>
              <a:buFont typeface="Arial"/>
              <a:buNone/>
            </a:pPr>
            <a:r>
              <a:rPr lang="en" sz="400">
                <a:solidFill>
                  <a:schemeClr val="dk1"/>
                </a:solidFill>
                <a:latin typeface="Open Sans"/>
                <a:ea typeface="Open Sans"/>
                <a:cs typeface="Open Sans"/>
                <a:sym typeface="Open Sans"/>
              </a:rPr>
              <a:t>- job: Type of job </a:t>
            </a:r>
            <a:endParaRPr sz="400">
              <a:solidFill>
                <a:schemeClr val="dk1"/>
              </a:solidFill>
              <a:latin typeface="Open Sans"/>
              <a:ea typeface="Open Sans"/>
              <a:cs typeface="Open Sans"/>
              <a:sym typeface="Open Sans"/>
            </a:endParaRPr>
          </a:p>
          <a:p>
            <a:pPr indent="0" lvl="0" marL="0" marR="0" rtl="0" algn="just">
              <a:lnSpc>
                <a:spcPct val="110000"/>
              </a:lnSpc>
              <a:spcBef>
                <a:spcPts val="0"/>
              </a:spcBef>
              <a:spcAft>
                <a:spcPts val="0"/>
              </a:spcAft>
              <a:buSzPts val="1100"/>
              <a:buNone/>
            </a:pPr>
            <a:r>
              <a:rPr lang="en" sz="400">
                <a:solidFill>
                  <a:schemeClr val="dk1"/>
                </a:solidFill>
                <a:latin typeface="Open Sans"/>
                <a:ea typeface="Open Sans"/>
                <a:cs typeface="Open Sans"/>
                <a:sym typeface="Open Sans"/>
              </a:rPr>
              <a:t>- marital: Marital status</a:t>
            </a:r>
            <a:endParaRPr sz="400">
              <a:solidFill>
                <a:schemeClr val="dk1"/>
              </a:solidFill>
              <a:latin typeface="Open Sans"/>
              <a:ea typeface="Open Sans"/>
              <a:cs typeface="Open Sans"/>
              <a:sym typeface="Open Sans"/>
            </a:endParaRPr>
          </a:p>
          <a:p>
            <a:pPr indent="0" lvl="0" marL="0" marR="0" rtl="0" algn="just">
              <a:lnSpc>
                <a:spcPct val="110000"/>
              </a:lnSpc>
              <a:spcBef>
                <a:spcPts val="0"/>
              </a:spcBef>
              <a:spcAft>
                <a:spcPts val="0"/>
              </a:spcAft>
              <a:buSzPts val="1100"/>
              <a:buNone/>
            </a:pPr>
            <a:r>
              <a:rPr lang="en" sz="400">
                <a:solidFill>
                  <a:schemeClr val="dk1"/>
                </a:solidFill>
                <a:latin typeface="Open Sans"/>
                <a:ea typeface="Open Sans"/>
                <a:cs typeface="Open Sans"/>
                <a:sym typeface="Open Sans"/>
              </a:rPr>
              <a:t>- education: Level of education </a:t>
            </a:r>
            <a:endParaRPr sz="400">
              <a:solidFill>
                <a:schemeClr val="dk1"/>
              </a:solidFill>
              <a:latin typeface="Open Sans"/>
              <a:ea typeface="Open Sans"/>
              <a:cs typeface="Open Sans"/>
              <a:sym typeface="Open Sans"/>
            </a:endParaRPr>
          </a:p>
          <a:p>
            <a:pPr indent="0" lvl="0" marL="0" marR="0" rtl="0" algn="just">
              <a:lnSpc>
                <a:spcPct val="110000"/>
              </a:lnSpc>
              <a:spcBef>
                <a:spcPts val="0"/>
              </a:spcBef>
              <a:spcAft>
                <a:spcPts val="0"/>
              </a:spcAft>
              <a:buClr>
                <a:schemeClr val="dk1"/>
              </a:buClr>
              <a:buSzPts val="1100"/>
              <a:buFont typeface="Arial"/>
              <a:buNone/>
            </a:pPr>
            <a:r>
              <a:t/>
            </a:r>
            <a:endParaRPr sz="400">
              <a:solidFill>
                <a:schemeClr val="dk1"/>
              </a:solidFill>
              <a:latin typeface="Open Sans"/>
              <a:ea typeface="Open Sans"/>
              <a:cs typeface="Open Sans"/>
              <a:sym typeface="Open Sans"/>
            </a:endParaRPr>
          </a:p>
          <a:p>
            <a:pPr indent="0" lvl="0" marL="0" marR="0" rtl="0" algn="just">
              <a:lnSpc>
                <a:spcPct val="110000"/>
              </a:lnSpc>
              <a:spcBef>
                <a:spcPts val="0"/>
              </a:spcBef>
              <a:spcAft>
                <a:spcPts val="0"/>
              </a:spcAft>
              <a:buNone/>
            </a:pPr>
            <a:r>
              <a:rPr b="1" lang="en" sz="400">
                <a:solidFill>
                  <a:schemeClr val="dk1"/>
                </a:solidFill>
                <a:latin typeface="Open Sans"/>
                <a:ea typeface="Open Sans"/>
                <a:cs typeface="Open Sans"/>
                <a:sym typeface="Open Sans"/>
              </a:rPr>
              <a:t>Past customer events:</a:t>
            </a:r>
            <a:endParaRPr sz="400">
              <a:solidFill>
                <a:schemeClr val="dk1"/>
              </a:solidFill>
              <a:latin typeface="Open Sans"/>
              <a:ea typeface="Open Sans"/>
              <a:cs typeface="Open Sans"/>
              <a:sym typeface="Open Sans"/>
            </a:endParaRPr>
          </a:p>
          <a:p>
            <a:pPr indent="0" lvl="0" marL="0" marR="0" rtl="0" algn="just">
              <a:lnSpc>
                <a:spcPct val="110000"/>
              </a:lnSpc>
              <a:spcBef>
                <a:spcPts val="0"/>
              </a:spcBef>
              <a:spcAft>
                <a:spcPts val="0"/>
              </a:spcAft>
              <a:buSzPts val="1100"/>
              <a:buNone/>
            </a:pPr>
            <a:r>
              <a:rPr lang="en" sz="400">
                <a:solidFill>
                  <a:schemeClr val="dk1"/>
                </a:solidFill>
                <a:latin typeface="Open Sans"/>
                <a:ea typeface="Open Sans"/>
                <a:cs typeface="Open Sans"/>
                <a:sym typeface="Open Sans"/>
              </a:rPr>
              <a:t>- housing: Has housing loan?</a:t>
            </a:r>
            <a:endParaRPr sz="400">
              <a:solidFill>
                <a:schemeClr val="dk1"/>
              </a:solidFill>
              <a:latin typeface="Open Sans"/>
              <a:ea typeface="Open Sans"/>
              <a:cs typeface="Open Sans"/>
              <a:sym typeface="Open Sans"/>
            </a:endParaRPr>
          </a:p>
          <a:p>
            <a:pPr indent="0" lvl="0" marL="0" marR="0" rtl="0" algn="just">
              <a:lnSpc>
                <a:spcPct val="110000"/>
              </a:lnSpc>
              <a:spcBef>
                <a:spcPts val="0"/>
              </a:spcBef>
              <a:spcAft>
                <a:spcPts val="0"/>
              </a:spcAft>
              <a:buClr>
                <a:schemeClr val="dk1"/>
              </a:buClr>
              <a:buSzPts val="1100"/>
              <a:buFont typeface="Arial"/>
              <a:buNone/>
            </a:pPr>
            <a:r>
              <a:rPr lang="en" sz="400">
                <a:solidFill>
                  <a:schemeClr val="dk1"/>
                </a:solidFill>
                <a:latin typeface="Open Sans"/>
                <a:ea typeface="Open Sans"/>
                <a:cs typeface="Open Sans"/>
                <a:sym typeface="Open Sans"/>
              </a:rPr>
              <a:t>- loan: Has personal loan? </a:t>
            </a:r>
            <a:endParaRPr sz="400">
              <a:solidFill>
                <a:schemeClr val="dk1"/>
              </a:solidFill>
              <a:latin typeface="Open Sans"/>
              <a:ea typeface="Open Sans"/>
              <a:cs typeface="Open Sans"/>
              <a:sym typeface="Open Sans"/>
            </a:endParaRPr>
          </a:p>
          <a:p>
            <a:pPr indent="0" lvl="0" marL="0" marR="0" rtl="0" algn="just">
              <a:lnSpc>
                <a:spcPct val="110000"/>
              </a:lnSpc>
              <a:spcBef>
                <a:spcPts val="0"/>
              </a:spcBef>
              <a:spcAft>
                <a:spcPts val="0"/>
              </a:spcAft>
              <a:buNone/>
            </a:pPr>
            <a:r>
              <a:t/>
            </a:r>
            <a:endParaRPr sz="400">
              <a:solidFill>
                <a:schemeClr val="dk1"/>
              </a:solidFill>
              <a:latin typeface="Open Sans"/>
              <a:ea typeface="Open Sans"/>
              <a:cs typeface="Open Sans"/>
              <a:sym typeface="Open Sans"/>
            </a:endParaRPr>
          </a:p>
          <a:p>
            <a:pPr indent="0" lvl="0" marL="0" marR="0" rtl="0" algn="just">
              <a:lnSpc>
                <a:spcPct val="110000"/>
              </a:lnSpc>
              <a:spcBef>
                <a:spcPts val="0"/>
              </a:spcBef>
              <a:spcAft>
                <a:spcPts val="0"/>
              </a:spcAft>
              <a:buNone/>
            </a:pPr>
            <a:r>
              <a:rPr b="1" lang="en" sz="400">
                <a:solidFill>
                  <a:schemeClr val="dk1"/>
                </a:solidFill>
                <a:latin typeface="Open Sans"/>
                <a:ea typeface="Open Sans"/>
                <a:cs typeface="Open Sans"/>
                <a:sym typeface="Open Sans"/>
              </a:rPr>
              <a:t>Past direct marketing contacts:</a:t>
            </a:r>
            <a:endParaRPr b="1" sz="400">
              <a:solidFill>
                <a:schemeClr val="dk1"/>
              </a:solidFill>
              <a:latin typeface="Open Sans"/>
              <a:ea typeface="Open Sans"/>
              <a:cs typeface="Open Sans"/>
              <a:sym typeface="Open Sans"/>
            </a:endParaRPr>
          </a:p>
          <a:p>
            <a:pPr indent="0" lvl="0" marL="0" marR="0" rtl="0" algn="just">
              <a:lnSpc>
                <a:spcPct val="110000"/>
              </a:lnSpc>
              <a:spcBef>
                <a:spcPts val="0"/>
              </a:spcBef>
              <a:spcAft>
                <a:spcPts val="0"/>
              </a:spcAft>
              <a:buSzPts val="1100"/>
              <a:buNone/>
            </a:pPr>
            <a:r>
              <a:rPr lang="en" sz="400">
                <a:solidFill>
                  <a:schemeClr val="dk1"/>
                </a:solidFill>
                <a:latin typeface="Open Sans"/>
                <a:ea typeface="Open Sans"/>
                <a:cs typeface="Open Sans"/>
                <a:sym typeface="Open Sans"/>
              </a:rPr>
              <a:t>- contact: Contact communication type</a:t>
            </a:r>
            <a:endParaRPr sz="400">
              <a:solidFill>
                <a:schemeClr val="dk1"/>
              </a:solidFill>
              <a:latin typeface="Open Sans"/>
              <a:ea typeface="Open Sans"/>
              <a:cs typeface="Open Sans"/>
              <a:sym typeface="Open Sans"/>
            </a:endParaRPr>
          </a:p>
          <a:p>
            <a:pPr indent="0" lvl="0" marL="0" marR="0" rtl="0" algn="just">
              <a:lnSpc>
                <a:spcPct val="110000"/>
              </a:lnSpc>
              <a:spcBef>
                <a:spcPts val="0"/>
              </a:spcBef>
              <a:spcAft>
                <a:spcPts val="0"/>
              </a:spcAft>
              <a:buSzPts val="1100"/>
              <a:buNone/>
            </a:pPr>
            <a:r>
              <a:rPr lang="en" sz="400">
                <a:solidFill>
                  <a:schemeClr val="dk1"/>
                </a:solidFill>
                <a:latin typeface="Open Sans"/>
                <a:ea typeface="Open Sans"/>
                <a:cs typeface="Open Sans"/>
                <a:sym typeface="Open Sans"/>
              </a:rPr>
              <a:t>- month: Last contact month of year </a:t>
            </a:r>
            <a:endParaRPr sz="400">
              <a:solidFill>
                <a:schemeClr val="dk1"/>
              </a:solidFill>
              <a:latin typeface="Open Sans"/>
              <a:ea typeface="Open Sans"/>
              <a:cs typeface="Open Sans"/>
              <a:sym typeface="Open Sans"/>
            </a:endParaRPr>
          </a:p>
          <a:p>
            <a:pPr indent="0" lvl="0" marL="0" marR="0" rtl="0" algn="just">
              <a:lnSpc>
                <a:spcPct val="110000"/>
              </a:lnSpc>
              <a:spcBef>
                <a:spcPts val="0"/>
              </a:spcBef>
              <a:spcAft>
                <a:spcPts val="0"/>
              </a:spcAft>
              <a:buSzPts val="1100"/>
              <a:buNone/>
            </a:pPr>
            <a:r>
              <a:rPr lang="en" sz="400">
                <a:solidFill>
                  <a:schemeClr val="dk1"/>
                </a:solidFill>
                <a:latin typeface="Open Sans"/>
                <a:ea typeface="Open Sans"/>
                <a:cs typeface="Open Sans"/>
                <a:sym typeface="Open Sans"/>
              </a:rPr>
              <a:t>- dayofweek: Last contact day of the week</a:t>
            </a:r>
            <a:endParaRPr sz="400">
              <a:solidFill>
                <a:schemeClr val="dk1"/>
              </a:solidFill>
              <a:latin typeface="Open Sans"/>
              <a:ea typeface="Open Sans"/>
              <a:cs typeface="Open Sans"/>
              <a:sym typeface="Open Sans"/>
            </a:endParaRPr>
          </a:p>
          <a:p>
            <a:pPr indent="0" lvl="0" marL="0" marR="0" rtl="0" algn="just">
              <a:lnSpc>
                <a:spcPct val="110000"/>
              </a:lnSpc>
              <a:spcBef>
                <a:spcPts val="0"/>
              </a:spcBef>
              <a:spcAft>
                <a:spcPts val="0"/>
              </a:spcAft>
              <a:buSzPts val="1100"/>
              <a:buNone/>
            </a:pPr>
            <a:r>
              <a:rPr lang="en" sz="400">
                <a:solidFill>
                  <a:schemeClr val="dk1"/>
                </a:solidFill>
                <a:latin typeface="Open Sans"/>
                <a:ea typeface="Open Sans"/>
                <a:cs typeface="Open Sans"/>
                <a:sym typeface="Open Sans"/>
              </a:rPr>
              <a:t>- duration: Last contact duration, in seconds (numeric). </a:t>
            </a:r>
            <a:endParaRPr sz="400">
              <a:solidFill>
                <a:schemeClr val="dk1"/>
              </a:solidFill>
              <a:latin typeface="Open Sans"/>
              <a:ea typeface="Open Sans"/>
              <a:cs typeface="Open Sans"/>
              <a:sym typeface="Open Sans"/>
            </a:endParaRPr>
          </a:p>
          <a:p>
            <a:pPr indent="0" lvl="0" marL="0" marR="0" rtl="0" algn="just">
              <a:lnSpc>
                <a:spcPct val="110000"/>
              </a:lnSpc>
              <a:spcBef>
                <a:spcPts val="0"/>
              </a:spcBef>
              <a:spcAft>
                <a:spcPts val="0"/>
              </a:spcAft>
              <a:buClr>
                <a:schemeClr val="dk1"/>
              </a:buClr>
              <a:buSzPts val="1100"/>
              <a:buFont typeface="Arial"/>
              <a:buNone/>
            </a:pPr>
            <a:r>
              <a:t/>
            </a:r>
            <a:endParaRPr b="1" sz="400">
              <a:solidFill>
                <a:schemeClr val="dk1"/>
              </a:solidFill>
              <a:latin typeface="Open Sans"/>
              <a:ea typeface="Open Sans"/>
              <a:cs typeface="Open Sans"/>
              <a:sym typeface="Open Sans"/>
            </a:endParaRPr>
          </a:p>
        </p:txBody>
      </p:sp>
      <p:sp>
        <p:nvSpPr>
          <p:cNvPr id="93" name="Google Shape;93;p13"/>
          <p:cNvSpPr txBox="1"/>
          <p:nvPr/>
        </p:nvSpPr>
        <p:spPr>
          <a:xfrm>
            <a:off x="1793675" y="4987950"/>
            <a:ext cx="1445400" cy="77700"/>
          </a:xfrm>
          <a:prstGeom prst="rect">
            <a:avLst/>
          </a:prstGeom>
          <a:noFill/>
          <a:ln>
            <a:noFill/>
          </a:ln>
        </p:spPr>
        <p:txBody>
          <a:bodyPr anchorCtr="0" anchor="t" bIns="8025" lIns="16050" spcFirstLastPara="1" rIns="16050" wrap="square" tIns="8025">
            <a:spAutoFit/>
          </a:bodyPr>
          <a:lstStyle/>
          <a:p>
            <a:pPr indent="0" lvl="0" marL="0" marR="0" rtl="0" algn="just">
              <a:lnSpc>
                <a:spcPct val="110000"/>
              </a:lnSpc>
              <a:spcBef>
                <a:spcPts val="0"/>
              </a:spcBef>
              <a:spcAft>
                <a:spcPts val="0"/>
              </a:spcAft>
              <a:buNone/>
            </a:pPr>
            <a:r>
              <a:rPr b="1" lang="en" sz="400">
                <a:solidFill>
                  <a:schemeClr val="dk1"/>
                </a:solidFill>
                <a:latin typeface="Open Sans"/>
                <a:ea typeface="Open Sans"/>
                <a:cs typeface="Open Sans"/>
                <a:sym typeface="Open Sans"/>
              </a:rPr>
              <a:t>Figure 2: Correlation heatmap of numeric variables</a:t>
            </a:r>
            <a:endParaRPr b="1" sz="400">
              <a:solidFill>
                <a:schemeClr val="dk1"/>
              </a:solidFill>
              <a:latin typeface="Open Sans"/>
              <a:ea typeface="Open Sans"/>
              <a:cs typeface="Open Sans"/>
              <a:sym typeface="Open Sans"/>
            </a:endParaRPr>
          </a:p>
        </p:txBody>
      </p:sp>
      <p:pic>
        <p:nvPicPr>
          <p:cNvPr id="94" name="Google Shape;94;p13"/>
          <p:cNvPicPr preferRelativeResize="0"/>
          <p:nvPr/>
        </p:nvPicPr>
        <p:blipFill>
          <a:blip r:embed="rId5">
            <a:alphaModFix/>
          </a:blip>
          <a:stretch>
            <a:fillRect/>
          </a:stretch>
        </p:blipFill>
        <p:spPr>
          <a:xfrm>
            <a:off x="206375" y="4006600"/>
            <a:ext cx="1541704" cy="952538"/>
          </a:xfrm>
          <a:prstGeom prst="rect">
            <a:avLst/>
          </a:prstGeom>
          <a:noFill/>
          <a:ln>
            <a:noFill/>
          </a:ln>
        </p:spPr>
      </p:pic>
      <p:sp>
        <p:nvSpPr>
          <p:cNvPr id="95" name="Google Shape;95;p13"/>
          <p:cNvSpPr txBox="1"/>
          <p:nvPr/>
        </p:nvSpPr>
        <p:spPr>
          <a:xfrm>
            <a:off x="112625" y="4988800"/>
            <a:ext cx="1729200" cy="77700"/>
          </a:xfrm>
          <a:prstGeom prst="rect">
            <a:avLst/>
          </a:prstGeom>
          <a:noFill/>
          <a:ln>
            <a:noFill/>
          </a:ln>
        </p:spPr>
        <p:txBody>
          <a:bodyPr anchorCtr="0" anchor="t" bIns="8025" lIns="16050" spcFirstLastPara="1" rIns="16050" wrap="square" tIns="8025">
            <a:spAutoFit/>
          </a:bodyPr>
          <a:lstStyle/>
          <a:p>
            <a:pPr indent="0" lvl="0" marL="0" marR="0" rtl="0" algn="just">
              <a:lnSpc>
                <a:spcPct val="110000"/>
              </a:lnSpc>
              <a:spcBef>
                <a:spcPts val="0"/>
              </a:spcBef>
              <a:spcAft>
                <a:spcPts val="0"/>
              </a:spcAft>
              <a:buNone/>
            </a:pPr>
            <a:r>
              <a:rPr b="1" lang="en" sz="400">
                <a:solidFill>
                  <a:schemeClr val="dk1"/>
                </a:solidFill>
                <a:latin typeface="Open Sans"/>
                <a:ea typeface="Open Sans"/>
                <a:cs typeface="Open Sans"/>
                <a:sym typeface="Open Sans"/>
              </a:rPr>
              <a:t>Figure 1: Distribution of categorical variables with subscription</a:t>
            </a:r>
            <a:endParaRPr b="1" sz="400">
              <a:solidFill>
                <a:schemeClr val="dk1"/>
              </a:solidFill>
              <a:latin typeface="Open Sans"/>
              <a:ea typeface="Open Sans"/>
              <a:cs typeface="Open Sans"/>
              <a:sym typeface="Open Sans"/>
            </a:endParaRPr>
          </a:p>
        </p:txBody>
      </p:sp>
      <p:sp>
        <p:nvSpPr>
          <p:cNvPr id="96" name="Google Shape;96;p13"/>
          <p:cNvSpPr txBox="1"/>
          <p:nvPr/>
        </p:nvSpPr>
        <p:spPr>
          <a:xfrm>
            <a:off x="206375" y="1501643"/>
            <a:ext cx="1964400" cy="348600"/>
          </a:xfrm>
          <a:prstGeom prst="rect">
            <a:avLst/>
          </a:prstGeom>
          <a:noFill/>
          <a:ln>
            <a:noFill/>
          </a:ln>
        </p:spPr>
        <p:txBody>
          <a:bodyPr anchorCtr="0" anchor="t" bIns="8025" lIns="16050" spcFirstLastPara="1" rIns="16050" wrap="square" tIns="8025">
            <a:spAutoFit/>
          </a:bodyPr>
          <a:lstStyle/>
          <a:p>
            <a:pPr indent="0" lvl="0" marL="0" marR="0" rtl="0" algn="just">
              <a:lnSpc>
                <a:spcPct val="110000"/>
              </a:lnSpc>
              <a:spcBef>
                <a:spcPts val="0"/>
              </a:spcBef>
              <a:spcAft>
                <a:spcPts val="0"/>
              </a:spcAft>
              <a:buNone/>
            </a:pPr>
            <a:r>
              <a:rPr b="1" lang="en" sz="400">
                <a:solidFill>
                  <a:schemeClr val="dk1"/>
                </a:solidFill>
                <a:latin typeface="Open Sans"/>
                <a:ea typeface="Open Sans"/>
                <a:cs typeface="Open Sans"/>
                <a:sym typeface="Open Sans"/>
              </a:rPr>
              <a:t>The problems we want to solve:</a:t>
            </a:r>
            <a:endParaRPr b="1" sz="400">
              <a:solidFill>
                <a:schemeClr val="dk1"/>
              </a:solidFill>
              <a:latin typeface="Open Sans"/>
              <a:ea typeface="Open Sans"/>
              <a:cs typeface="Open Sans"/>
              <a:sym typeface="Open Sans"/>
            </a:endParaRPr>
          </a:p>
          <a:p>
            <a:pPr indent="0" lvl="0" marL="0" marR="0" rtl="0" algn="just">
              <a:lnSpc>
                <a:spcPct val="110000"/>
              </a:lnSpc>
              <a:spcBef>
                <a:spcPts val="0"/>
              </a:spcBef>
              <a:spcAft>
                <a:spcPts val="0"/>
              </a:spcAft>
              <a:buNone/>
            </a:pPr>
            <a:r>
              <a:rPr lang="en" sz="400">
                <a:solidFill>
                  <a:schemeClr val="dk1"/>
                </a:solidFill>
                <a:latin typeface="Open Sans"/>
                <a:ea typeface="Open Sans"/>
                <a:cs typeface="Open Sans"/>
                <a:sym typeface="Open Sans"/>
              </a:rPr>
              <a:t>-1. Can we predict if a client will subscribe to a term deposit?</a:t>
            </a:r>
            <a:endParaRPr sz="400">
              <a:solidFill>
                <a:schemeClr val="dk1"/>
              </a:solidFill>
              <a:latin typeface="Open Sans"/>
              <a:ea typeface="Open Sans"/>
              <a:cs typeface="Open Sans"/>
              <a:sym typeface="Open Sans"/>
            </a:endParaRPr>
          </a:p>
          <a:p>
            <a:pPr indent="0" lvl="0" marL="0" marR="0" rtl="0" algn="just">
              <a:lnSpc>
                <a:spcPct val="110000"/>
              </a:lnSpc>
              <a:spcBef>
                <a:spcPts val="0"/>
              </a:spcBef>
              <a:spcAft>
                <a:spcPts val="0"/>
              </a:spcAft>
              <a:buNone/>
            </a:pPr>
            <a:r>
              <a:rPr lang="en" sz="400">
                <a:solidFill>
                  <a:schemeClr val="dk1"/>
                </a:solidFill>
                <a:latin typeface="Open Sans"/>
                <a:ea typeface="Open Sans"/>
                <a:cs typeface="Open Sans"/>
                <a:sym typeface="Open Sans"/>
              </a:rPr>
              <a:t>-2. What strategies can we use to get a client subscription?</a:t>
            </a:r>
            <a:endParaRPr sz="400">
              <a:solidFill>
                <a:schemeClr val="dk1"/>
              </a:solidFill>
              <a:latin typeface="Open Sans"/>
              <a:ea typeface="Open Sans"/>
              <a:cs typeface="Open Sans"/>
              <a:sym typeface="Open Sans"/>
            </a:endParaRPr>
          </a:p>
          <a:p>
            <a:pPr indent="0" lvl="0" marL="0" marR="0" rtl="0" algn="just">
              <a:lnSpc>
                <a:spcPct val="110000"/>
              </a:lnSpc>
              <a:spcBef>
                <a:spcPts val="0"/>
              </a:spcBef>
              <a:spcAft>
                <a:spcPts val="0"/>
              </a:spcAft>
              <a:buNone/>
            </a:pPr>
            <a:r>
              <a:rPr lang="en" sz="400">
                <a:solidFill>
                  <a:schemeClr val="dk1"/>
                </a:solidFill>
                <a:latin typeface="Open Sans"/>
                <a:ea typeface="Open Sans"/>
                <a:cs typeface="Open Sans"/>
                <a:sym typeface="Open Sans"/>
              </a:rPr>
              <a:t>-3. How much of time should a cold call last?</a:t>
            </a:r>
            <a:endParaRPr sz="400">
              <a:solidFill>
                <a:schemeClr val="dk1"/>
              </a:solidFill>
              <a:latin typeface="Open Sans"/>
              <a:ea typeface="Open Sans"/>
              <a:cs typeface="Open Sans"/>
              <a:sym typeface="Open Sans"/>
            </a:endParaRPr>
          </a:p>
          <a:p>
            <a:pPr indent="0" lvl="0" marL="0" marR="0" rtl="0" algn="just">
              <a:lnSpc>
                <a:spcPct val="110000"/>
              </a:lnSpc>
              <a:spcBef>
                <a:spcPts val="0"/>
              </a:spcBef>
              <a:spcAft>
                <a:spcPts val="0"/>
              </a:spcAft>
              <a:buNone/>
            </a:pPr>
            <a:r>
              <a:rPr lang="en" sz="400">
                <a:solidFill>
                  <a:schemeClr val="dk1"/>
                </a:solidFill>
                <a:latin typeface="Open Sans"/>
                <a:ea typeface="Open Sans"/>
                <a:cs typeface="Open Sans"/>
                <a:sym typeface="Open Sans"/>
              </a:rPr>
              <a:t>-4. Can we build a scorecard for bank client based on their information?</a:t>
            </a:r>
            <a:endParaRPr sz="400">
              <a:solidFill>
                <a:schemeClr val="dk1"/>
              </a:solidFill>
              <a:latin typeface="Open Sans"/>
              <a:ea typeface="Open Sans"/>
              <a:cs typeface="Open Sans"/>
              <a:sym typeface="Open Sans"/>
            </a:endParaRPr>
          </a:p>
        </p:txBody>
      </p:sp>
      <p:pic>
        <p:nvPicPr>
          <p:cNvPr id="97" name="Google Shape;97;p13"/>
          <p:cNvPicPr preferRelativeResize="0"/>
          <p:nvPr/>
        </p:nvPicPr>
        <p:blipFill rotWithShape="1">
          <a:blip r:embed="rId6">
            <a:alphaModFix/>
          </a:blip>
          <a:srcRect b="-1899" l="0" r="0" t="1900"/>
          <a:stretch/>
        </p:blipFill>
        <p:spPr>
          <a:xfrm>
            <a:off x="3018150" y="3079625"/>
            <a:ext cx="1480150" cy="842099"/>
          </a:xfrm>
          <a:prstGeom prst="rect">
            <a:avLst/>
          </a:prstGeom>
          <a:noFill/>
          <a:ln>
            <a:noFill/>
          </a:ln>
        </p:spPr>
      </p:pic>
      <p:pic>
        <p:nvPicPr>
          <p:cNvPr id="98" name="Google Shape;98;p13"/>
          <p:cNvPicPr preferRelativeResize="0"/>
          <p:nvPr/>
        </p:nvPicPr>
        <p:blipFill>
          <a:blip r:embed="rId7">
            <a:alphaModFix/>
          </a:blip>
          <a:stretch>
            <a:fillRect/>
          </a:stretch>
        </p:blipFill>
        <p:spPr>
          <a:xfrm>
            <a:off x="4422250" y="2331950"/>
            <a:ext cx="1541701" cy="842099"/>
          </a:xfrm>
          <a:prstGeom prst="rect">
            <a:avLst/>
          </a:prstGeom>
          <a:noFill/>
          <a:ln>
            <a:noFill/>
          </a:ln>
        </p:spPr>
      </p:pic>
      <p:grpSp>
        <p:nvGrpSpPr>
          <p:cNvPr id="99" name="Google Shape;99;p13"/>
          <p:cNvGrpSpPr/>
          <p:nvPr/>
        </p:nvGrpSpPr>
        <p:grpSpPr>
          <a:xfrm>
            <a:off x="3193775" y="1473388"/>
            <a:ext cx="585700" cy="309250"/>
            <a:chOff x="2380250" y="1477375"/>
            <a:chExt cx="585700" cy="309250"/>
          </a:xfrm>
        </p:grpSpPr>
        <p:sp>
          <p:nvSpPr>
            <p:cNvPr id="100" name="Google Shape;100;p13"/>
            <p:cNvSpPr/>
            <p:nvPr/>
          </p:nvSpPr>
          <p:spPr>
            <a:xfrm>
              <a:off x="2456850" y="1518425"/>
              <a:ext cx="509100" cy="268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3"/>
            <p:cNvSpPr/>
            <p:nvPr/>
          </p:nvSpPr>
          <p:spPr>
            <a:xfrm>
              <a:off x="2380250" y="1477375"/>
              <a:ext cx="547500" cy="268200"/>
            </a:xfrm>
            <a:prstGeom prst="rect">
              <a:avLst/>
            </a:prstGeom>
            <a:solidFill>
              <a:srgbClr val="980000">
                <a:alpha val="541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500">
                  <a:solidFill>
                    <a:schemeClr val="lt1"/>
                  </a:solidFill>
                </a:rPr>
                <a:t>Data Cleaning</a:t>
              </a:r>
              <a:endParaRPr b="1" sz="400">
                <a:solidFill>
                  <a:schemeClr val="lt1"/>
                </a:solidFill>
              </a:endParaRPr>
            </a:p>
          </p:txBody>
        </p:sp>
      </p:grpSp>
      <p:grpSp>
        <p:nvGrpSpPr>
          <p:cNvPr id="102" name="Google Shape;102;p13"/>
          <p:cNvGrpSpPr/>
          <p:nvPr/>
        </p:nvGrpSpPr>
        <p:grpSpPr>
          <a:xfrm>
            <a:off x="3203325" y="1868000"/>
            <a:ext cx="566600" cy="280550"/>
            <a:chOff x="2399350" y="1506025"/>
            <a:chExt cx="566600" cy="280550"/>
          </a:xfrm>
        </p:grpSpPr>
        <p:sp>
          <p:nvSpPr>
            <p:cNvPr id="103" name="Google Shape;103;p13"/>
            <p:cNvSpPr/>
            <p:nvPr/>
          </p:nvSpPr>
          <p:spPr>
            <a:xfrm>
              <a:off x="2456850" y="1559475"/>
              <a:ext cx="509100" cy="227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3"/>
            <p:cNvSpPr/>
            <p:nvPr/>
          </p:nvSpPr>
          <p:spPr>
            <a:xfrm>
              <a:off x="2399350" y="1506025"/>
              <a:ext cx="547500" cy="227100"/>
            </a:xfrm>
            <a:prstGeom prst="rect">
              <a:avLst/>
            </a:prstGeom>
            <a:solidFill>
              <a:srgbClr val="980000">
                <a:alpha val="541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500">
                  <a:solidFill>
                    <a:schemeClr val="lt1"/>
                  </a:solidFill>
                </a:rPr>
                <a:t>Data</a:t>
              </a:r>
              <a:endParaRPr b="1" sz="500">
                <a:solidFill>
                  <a:schemeClr val="lt1"/>
                </a:solidFill>
              </a:endParaRPr>
            </a:p>
            <a:p>
              <a:pPr indent="0" lvl="0" marL="0" rtl="0" algn="l">
                <a:spcBef>
                  <a:spcPts val="0"/>
                </a:spcBef>
                <a:spcAft>
                  <a:spcPts val="0"/>
                </a:spcAft>
                <a:buNone/>
              </a:pPr>
              <a:r>
                <a:rPr b="1" lang="en" sz="500">
                  <a:solidFill>
                    <a:schemeClr val="lt1"/>
                  </a:solidFill>
                </a:rPr>
                <a:t>Resampling</a:t>
              </a:r>
              <a:endParaRPr b="1" sz="500">
                <a:solidFill>
                  <a:schemeClr val="lt1"/>
                </a:solidFill>
              </a:endParaRPr>
            </a:p>
          </p:txBody>
        </p:sp>
      </p:grpSp>
      <p:grpSp>
        <p:nvGrpSpPr>
          <p:cNvPr id="105" name="Google Shape;105;p13"/>
          <p:cNvGrpSpPr/>
          <p:nvPr/>
        </p:nvGrpSpPr>
        <p:grpSpPr>
          <a:xfrm>
            <a:off x="4168993" y="1173813"/>
            <a:ext cx="743260" cy="268150"/>
            <a:chOff x="2418550" y="1518425"/>
            <a:chExt cx="547400" cy="268150"/>
          </a:xfrm>
        </p:grpSpPr>
        <p:sp>
          <p:nvSpPr>
            <p:cNvPr id="106" name="Google Shape;106;p13"/>
            <p:cNvSpPr/>
            <p:nvPr/>
          </p:nvSpPr>
          <p:spPr>
            <a:xfrm>
              <a:off x="2456850" y="1559475"/>
              <a:ext cx="509100" cy="227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3"/>
            <p:cNvSpPr/>
            <p:nvPr/>
          </p:nvSpPr>
          <p:spPr>
            <a:xfrm>
              <a:off x="2418550" y="1518425"/>
              <a:ext cx="509100" cy="227100"/>
            </a:xfrm>
            <a:prstGeom prst="rect">
              <a:avLst/>
            </a:prstGeom>
            <a:solidFill>
              <a:srgbClr val="980000">
                <a:alpha val="541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500">
                  <a:solidFill>
                    <a:schemeClr val="lt1"/>
                  </a:solidFill>
                </a:rPr>
                <a:t>Hyperparameter Tuning</a:t>
              </a:r>
              <a:endParaRPr b="1" sz="400">
                <a:solidFill>
                  <a:schemeClr val="lt1"/>
                </a:solidFill>
              </a:endParaRPr>
            </a:p>
          </p:txBody>
        </p:sp>
      </p:grpSp>
      <p:grpSp>
        <p:nvGrpSpPr>
          <p:cNvPr id="108" name="Google Shape;108;p13"/>
          <p:cNvGrpSpPr/>
          <p:nvPr/>
        </p:nvGrpSpPr>
        <p:grpSpPr>
          <a:xfrm>
            <a:off x="4266930" y="1633421"/>
            <a:ext cx="547395" cy="348716"/>
            <a:chOff x="2418563" y="1411925"/>
            <a:chExt cx="547395" cy="374762"/>
          </a:xfrm>
        </p:grpSpPr>
        <p:sp>
          <p:nvSpPr>
            <p:cNvPr id="109" name="Google Shape;109;p13"/>
            <p:cNvSpPr/>
            <p:nvPr/>
          </p:nvSpPr>
          <p:spPr>
            <a:xfrm>
              <a:off x="2456857" y="1498387"/>
              <a:ext cx="509100" cy="288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3"/>
            <p:cNvSpPr/>
            <p:nvPr/>
          </p:nvSpPr>
          <p:spPr>
            <a:xfrm>
              <a:off x="2418563" y="1411925"/>
              <a:ext cx="509100" cy="333600"/>
            </a:xfrm>
            <a:prstGeom prst="rect">
              <a:avLst/>
            </a:prstGeom>
            <a:solidFill>
              <a:srgbClr val="980000">
                <a:alpha val="541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500">
                  <a:solidFill>
                    <a:schemeClr val="lt1"/>
                  </a:solidFill>
                </a:rPr>
                <a:t>Three</a:t>
              </a:r>
              <a:endParaRPr b="1" sz="500">
                <a:solidFill>
                  <a:schemeClr val="lt1"/>
                </a:solidFill>
              </a:endParaRPr>
            </a:p>
            <a:p>
              <a:pPr indent="0" lvl="0" marL="0" rtl="0" algn="l">
                <a:spcBef>
                  <a:spcPts val="0"/>
                </a:spcBef>
                <a:spcAft>
                  <a:spcPts val="0"/>
                </a:spcAft>
                <a:buNone/>
              </a:pPr>
              <a:r>
                <a:rPr b="1" lang="en" sz="500">
                  <a:solidFill>
                    <a:schemeClr val="lt1"/>
                  </a:solidFill>
                </a:rPr>
                <a:t>Model</a:t>
              </a:r>
              <a:endParaRPr b="1" sz="500">
                <a:solidFill>
                  <a:schemeClr val="lt1"/>
                </a:solidFill>
              </a:endParaRPr>
            </a:p>
            <a:p>
              <a:pPr indent="0" lvl="0" marL="0" rtl="0" algn="l">
                <a:spcBef>
                  <a:spcPts val="0"/>
                </a:spcBef>
                <a:spcAft>
                  <a:spcPts val="0"/>
                </a:spcAft>
                <a:buNone/>
              </a:pPr>
              <a:r>
                <a:rPr b="1" lang="en" sz="500">
                  <a:solidFill>
                    <a:schemeClr val="lt1"/>
                  </a:solidFill>
                </a:rPr>
                <a:t>Fitting</a:t>
              </a:r>
              <a:endParaRPr b="1" sz="400">
                <a:solidFill>
                  <a:schemeClr val="lt1"/>
                </a:solidFill>
              </a:endParaRPr>
            </a:p>
          </p:txBody>
        </p:sp>
      </p:grpSp>
      <p:cxnSp>
        <p:nvCxnSpPr>
          <p:cNvPr id="111" name="Google Shape;111;p13"/>
          <p:cNvCxnSpPr>
            <a:endCxn id="110" idx="1"/>
          </p:cNvCxnSpPr>
          <p:nvPr/>
        </p:nvCxnSpPr>
        <p:spPr>
          <a:xfrm>
            <a:off x="3762930" y="1644928"/>
            <a:ext cx="504000" cy="143700"/>
          </a:xfrm>
          <a:prstGeom prst="straightConnector1">
            <a:avLst/>
          </a:prstGeom>
          <a:noFill/>
          <a:ln cap="flat" cmpd="sng" w="9525">
            <a:solidFill>
              <a:schemeClr val="dk2"/>
            </a:solidFill>
            <a:prstDash val="solid"/>
            <a:round/>
            <a:headEnd len="med" w="med" type="none"/>
            <a:tailEnd len="med" w="med" type="triangle"/>
          </a:ln>
        </p:spPr>
      </p:cxnSp>
      <p:grpSp>
        <p:nvGrpSpPr>
          <p:cNvPr id="112" name="Google Shape;112;p13"/>
          <p:cNvGrpSpPr/>
          <p:nvPr/>
        </p:nvGrpSpPr>
        <p:grpSpPr>
          <a:xfrm>
            <a:off x="5292350" y="1901550"/>
            <a:ext cx="605000" cy="268150"/>
            <a:chOff x="2418550" y="1518425"/>
            <a:chExt cx="605000" cy="268150"/>
          </a:xfrm>
        </p:grpSpPr>
        <p:sp>
          <p:nvSpPr>
            <p:cNvPr id="113" name="Google Shape;113;p13"/>
            <p:cNvSpPr/>
            <p:nvPr/>
          </p:nvSpPr>
          <p:spPr>
            <a:xfrm>
              <a:off x="2456850" y="1559475"/>
              <a:ext cx="566700" cy="227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3"/>
            <p:cNvSpPr/>
            <p:nvPr/>
          </p:nvSpPr>
          <p:spPr>
            <a:xfrm>
              <a:off x="2418550" y="1518425"/>
              <a:ext cx="585600" cy="227100"/>
            </a:xfrm>
            <a:prstGeom prst="rect">
              <a:avLst/>
            </a:prstGeom>
            <a:solidFill>
              <a:srgbClr val="980000">
                <a:alpha val="541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500">
                  <a:solidFill>
                    <a:schemeClr val="lt1"/>
                  </a:solidFill>
                </a:rPr>
                <a:t>Outcome</a:t>
              </a:r>
              <a:endParaRPr b="1" sz="500">
                <a:solidFill>
                  <a:schemeClr val="lt1"/>
                </a:solidFill>
              </a:endParaRPr>
            </a:p>
            <a:p>
              <a:pPr indent="0" lvl="0" marL="0" rtl="0" algn="l">
                <a:spcBef>
                  <a:spcPts val="0"/>
                </a:spcBef>
                <a:spcAft>
                  <a:spcPts val="0"/>
                </a:spcAft>
                <a:buNone/>
              </a:pPr>
              <a:r>
                <a:rPr b="1" lang="en" sz="500">
                  <a:solidFill>
                    <a:schemeClr val="lt1"/>
                  </a:solidFill>
                </a:rPr>
                <a:t>Visualization</a:t>
              </a:r>
              <a:endParaRPr b="1" sz="500">
                <a:solidFill>
                  <a:schemeClr val="lt1"/>
                </a:solidFill>
              </a:endParaRPr>
            </a:p>
          </p:txBody>
        </p:sp>
      </p:grpSp>
      <p:pic>
        <p:nvPicPr>
          <p:cNvPr id="115" name="Google Shape;115;p13"/>
          <p:cNvPicPr preferRelativeResize="0"/>
          <p:nvPr/>
        </p:nvPicPr>
        <p:blipFill>
          <a:blip r:embed="rId8">
            <a:alphaModFix/>
          </a:blip>
          <a:stretch>
            <a:fillRect/>
          </a:stretch>
        </p:blipFill>
        <p:spPr>
          <a:xfrm>
            <a:off x="3123588" y="2347863"/>
            <a:ext cx="1331624" cy="771900"/>
          </a:xfrm>
          <a:prstGeom prst="rect">
            <a:avLst/>
          </a:prstGeom>
          <a:noFill/>
          <a:ln>
            <a:noFill/>
          </a:ln>
        </p:spPr>
      </p:pic>
      <p:graphicFrame>
        <p:nvGraphicFramePr>
          <p:cNvPr id="116" name="Google Shape;116;p13"/>
          <p:cNvGraphicFramePr/>
          <p:nvPr/>
        </p:nvGraphicFramePr>
        <p:xfrm>
          <a:off x="6075075" y="2484098"/>
          <a:ext cx="3000000" cy="3000000"/>
        </p:xfrm>
        <a:graphic>
          <a:graphicData uri="http://schemas.openxmlformats.org/drawingml/2006/table">
            <a:tbl>
              <a:tblPr>
                <a:noFill/>
                <a:tableStyleId>{49F4F013-B9F1-422B-8B8C-4CD69FF29745}</a:tableStyleId>
              </a:tblPr>
              <a:tblGrid>
                <a:gridCol w="291400"/>
                <a:gridCol w="349525"/>
                <a:gridCol w="291400"/>
                <a:gridCol w="294575"/>
              </a:tblGrid>
              <a:tr h="168600">
                <a:tc>
                  <a:txBody>
                    <a:bodyPr/>
                    <a:lstStyle/>
                    <a:p>
                      <a:pPr indent="0" lvl="0" marL="0" rtl="0" algn="ctr">
                        <a:spcBef>
                          <a:spcPts val="0"/>
                        </a:spcBef>
                        <a:spcAft>
                          <a:spcPts val="0"/>
                        </a:spcAft>
                        <a:buNone/>
                      </a:pPr>
                      <a:r>
                        <a:rPr b="1" lang="en" sz="450">
                          <a:solidFill>
                            <a:schemeClr val="lt1"/>
                          </a:solidFill>
                        </a:rPr>
                        <a:t>Model</a:t>
                      </a:r>
                      <a:endParaRPr b="1" sz="450">
                        <a:solidFill>
                          <a:schemeClr val="lt1"/>
                        </a:solidFill>
                      </a:endParaRPr>
                    </a:p>
                  </a:txBody>
                  <a:tcPr marT="45700" marB="45700" marR="45700" marL="45700">
                    <a:lnL cap="flat" cmpd="sng" w="9525">
                      <a:solidFill>
                        <a:schemeClr val="dk2">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lt2">
                          <a:alpha val="0"/>
                        </a:schemeClr>
                      </a:solidFill>
                      <a:prstDash val="solid"/>
                      <a:round/>
                      <a:headEnd len="sm" w="sm" type="none"/>
                      <a:tailEnd len="sm" w="sm" type="none"/>
                    </a:lnB>
                    <a:solidFill>
                      <a:srgbClr val="B41E1E"/>
                    </a:solidFill>
                  </a:tcPr>
                </a:tc>
                <a:tc>
                  <a:txBody>
                    <a:bodyPr/>
                    <a:lstStyle/>
                    <a:p>
                      <a:pPr indent="0" lvl="0" marL="0" rtl="0" algn="ctr">
                        <a:spcBef>
                          <a:spcPts val="0"/>
                        </a:spcBef>
                        <a:spcAft>
                          <a:spcPts val="0"/>
                        </a:spcAft>
                        <a:buNone/>
                      </a:pPr>
                      <a:r>
                        <a:rPr b="1" lang="en" sz="450">
                          <a:solidFill>
                            <a:schemeClr val="lt1"/>
                          </a:solidFill>
                        </a:rPr>
                        <a:t>Accuracy</a:t>
                      </a:r>
                      <a:endParaRPr b="1" sz="450">
                        <a:solidFill>
                          <a:schemeClr val="lt1"/>
                        </a:solidFill>
                      </a:endParaRPr>
                    </a:p>
                  </a:txBody>
                  <a:tcPr marT="45700" marB="45700" marR="45700" marL="45700">
                    <a:lnL cap="flat" cmpd="sng" w="9525">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lt2">
                          <a:alpha val="0"/>
                        </a:schemeClr>
                      </a:solidFill>
                      <a:prstDash val="solid"/>
                      <a:round/>
                      <a:headEnd len="sm" w="sm" type="none"/>
                      <a:tailEnd len="sm" w="sm" type="none"/>
                    </a:lnB>
                    <a:solidFill>
                      <a:srgbClr val="B41E1E"/>
                    </a:solidFill>
                  </a:tcPr>
                </a:tc>
                <a:tc>
                  <a:txBody>
                    <a:bodyPr/>
                    <a:lstStyle/>
                    <a:p>
                      <a:pPr indent="0" lvl="0" marL="0" rtl="0" algn="ctr">
                        <a:spcBef>
                          <a:spcPts val="0"/>
                        </a:spcBef>
                        <a:spcAft>
                          <a:spcPts val="0"/>
                        </a:spcAft>
                        <a:buNone/>
                      </a:pPr>
                      <a:r>
                        <a:rPr b="1" lang="en" sz="450">
                          <a:solidFill>
                            <a:schemeClr val="lt1"/>
                          </a:solidFill>
                        </a:rPr>
                        <a:t>Kappa</a:t>
                      </a:r>
                      <a:endParaRPr b="1" sz="450">
                        <a:solidFill>
                          <a:schemeClr val="lt1"/>
                        </a:solidFill>
                      </a:endParaRPr>
                    </a:p>
                  </a:txBody>
                  <a:tcPr marT="45700" marB="45700" marR="45700" marL="45700">
                    <a:lnL cap="flat" cmpd="sng" w="9525">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lt2">
                          <a:alpha val="0"/>
                        </a:schemeClr>
                      </a:solidFill>
                      <a:prstDash val="solid"/>
                      <a:round/>
                      <a:headEnd len="sm" w="sm" type="none"/>
                      <a:tailEnd len="sm" w="sm" type="none"/>
                    </a:lnB>
                    <a:solidFill>
                      <a:srgbClr val="B41E1E"/>
                    </a:solidFill>
                  </a:tcPr>
                </a:tc>
                <a:tc>
                  <a:txBody>
                    <a:bodyPr/>
                    <a:lstStyle/>
                    <a:p>
                      <a:pPr indent="0" lvl="0" marL="0" rtl="0" algn="ctr">
                        <a:spcBef>
                          <a:spcPts val="0"/>
                        </a:spcBef>
                        <a:spcAft>
                          <a:spcPts val="0"/>
                        </a:spcAft>
                        <a:buNone/>
                      </a:pPr>
                      <a:r>
                        <a:rPr b="1" lang="en" sz="450">
                          <a:solidFill>
                            <a:schemeClr val="lt1"/>
                          </a:solidFill>
                        </a:rPr>
                        <a:t>AUC</a:t>
                      </a:r>
                      <a:endParaRPr b="1" sz="450">
                        <a:solidFill>
                          <a:schemeClr val="lt1"/>
                        </a:solidFill>
                      </a:endParaRPr>
                    </a:p>
                  </a:txBody>
                  <a:tcPr marT="45700" marB="45700" marR="45700" marL="45700">
                    <a:lnL cap="flat" cmpd="sng" w="9525">
                      <a:solidFill>
                        <a:schemeClr val="lt1">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lt2">
                          <a:alpha val="0"/>
                        </a:schemeClr>
                      </a:solidFill>
                      <a:prstDash val="solid"/>
                      <a:round/>
                      <a:headEnd len="sm" w="sm" type="none"/>
                      <a:tailEnd len="sm" w="sm" type="none"/>
                    </a:lnB>
                    <a:solidFill>
                      <a:srgbClr val="B41E1E"/>
                    </a:solidFill>
                  </a:tcPr>
                </a:tc>
              </a:tr>
              <a:tr h="156825">
                <a:tc>
                  <a:txBody>
                    <a:bodyPr/>
                    <a:lstStyle/>
                    <a:p>
                      <a:pPr indent="0" lvl="0" marL="0" rtl="0" algn="ctr">
                        <a:spcBef>
                          <a:spcPts val="0"/>
                        </a:spcBef>
                        <a:spcAft>
                          <a:spcPts val="0"/>
                        </a:spcAft>
                        <a:buNone/>
                      </a:pPr>
                      <a:r>
                        <a:rPr lang="en" sz="450"/>
                        <a:t>LR</a:t>
                      </a:r>
                      <a:endParaRPr sz="450"/>
                    </a:p>
                  </a:txBody>
                  <a:tcPr marT="45700" marB="45700" marR="45700" marL="45700">
                    <a:lnL cap="flat" cmpd="sng" w="9525">
                      <a:solidFill>
                        <a:schemeClr val="lt2">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450"/>
                        <a:t>0.872</a:t>
                      </a:r>
                      <a:endParaRPr sz="450"/>
                    </a:p>
                  </a:txBody>
                  <a:tcPr marT="45700" marB="45700" marR="45700" marL="45700">
                    <a:lnL cap="flat" cmpd="sng" w="9525">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450"/>
                        <a:t>0.744</a:t>
                      </a:r>
                      <a:endParaRPr sz="450"/>
                    </a:p>
                  </a:txBody>
                  <a:tcPr marT="45700" marB="45700" marR="45700" marL="45700">
                    <a:lnL cap="flat" cmpd="sng" w="9525">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450"/>
                        <a:t>0.935</a:t>
                      </a:r>
                      <a:endParaRPr sz="450"/>
                    </a:p>
                  </a:txBody>
                  <a:tcPr marT="45700" marB="45700" marR="45700" marL="45700">
                    <a:lnL cap="flat" cmpd="sng" w="9525">
                      <a:solidFill>
                        <a:schemeClr val="lt1">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chemeClr val="lt2"/>
                      </a:solidFill>
                      <a:prstDash val="solid"/>
                      <a:round/>
                      <a:headEnd len="sm" w="sm" type="none"/>
                      <a:tailEnd len="sm" w="sm" type="none"/>
                    </a:lnB>
                  </a:tcPr>
                </a:tc>
              </a:tr>
              <a:tr h="156825">
                <a:tc>
                  <a:txBody>
                    <a:bodyPr/>
                    <a:lstStyle/>
                    <a:p>
                      <a:pPr indent="0" lvl="0" marL="0" rtl="0" algn="ctr">
                        <a:spcBef>
                          <a:spcPts val="0"/>
                        </a:spcBef>
                        <a:spcAft>
                          <a:spcPts val="0"/>
                        </a:spcAft>
                        <a:buNone/>
                      </a:pPr>
                      <a:r>
                        <a:rPr lang="en" sz="450"/>
                        <a:t>DT</a:t>
                      </a:r>
                      <a:endParaRPr sz="450"/>
                    </a:p>
                  </a:txBody>
                  <a:tcPr marT="45700" marB="45700" marR="45700" marL="45700">
                    <a:lnL cap="flat" cmpd="sng" w="9525">
                      <a:solidFill>
                        <a:schemeClr val="lt2">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450"/>
                        <a:t>0.869</a:t>
                      </a:r>
                      <a:endParaRPr sz="450"/>
                    </a:p>
                  </a:txBody>
                  <a:tcPr marT="45700" marB="45700" marR="45700" marL="45700">
                    <a:lnL cap="flat" cmpd="sng" w="9525">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450"/>
                        <a:t>0.737</a:t>
                      </a:r>
                      <a:endParaRPr sz="450"/>
                    </a:p>
                  </a:txBody>
                  <a:tcPr marT="45700" marB="45700" marR="45700" marL="45700">
                    <a:lnL cap="flat" cmpd="sng" w="9525">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450"/>
                        <a:t>0.900</a:t>
                      </a:r>
                      <a:endParaRPr sz="450"/>
                    </a:p>
                  </a:txBody>
                  <a:tcPr marT="45700" marB="45700" marR="45700" marL="45700">
                    <a:lnL cap="flat" cmpd="sng" w="9525">
                      <a:solidFill>
                        <a:schemeClr val="lt1">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156825">
                <a:tc>
                  <a:txBody>
                    <a:bodyPr/>
                    <a:lstStyle/>
                    <a:p>
                      <a:pPr indent="0" lvl="0" marL="0" rtl="0" algn="ctr">
                        <a:spcBef>
                          <a:spcPts val="0"/>
                        </a:spcBef>
                        <a:spcAft>
                          <a:spcPts val="0"/>
                        </a:spcAft>
                        <a:buNone/>
                      </a:pPr>
                      <a:r>
                        <a:rPr lang="en" sz="450"/>
                        <a:t>RF</a:t>
                      </a:r>
                      <a:endParaRPr sz="450"/>
                    </a:p>
                  </a:txBody>
                  <a:tcPr marT="45700" marB="45700" marR="45700" marL="45700">
                    <a:lnL cap="flat" cmpd="sng" w="9525">
                      <a:solidFill>
                        <a:schemeClr val="lt2">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b="1" lang="en" sz="450"/>
                        <a:t>0.900</a:t>
                      </a:r>
                      <a:endParaRPr b="1" sz="450"/>
                    </a:p>
                  </a:txBody>
                  <a:tcPr marT="45700" marB="45700" marR="45700" marL="45700">
                    <a:lnL cap="flat" cmpd="sng" w="9525">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b="1" lang="en" sz="450"/>
                        <a:t>0.790</a:t>
                      </a:r>
                      <a:endParaRPr b="1" sz="450"/>
                    </a:p>
                  </a:txBody>
                  <a:tcPr marT="45700" marB="45700" marR="45700" marL="45700">
                    <a:lnL cap="flat" cmpd="sng" w="9525">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b="1" lang="en" sz="450"/>
                        <a:t>0.947</a:t>
                      </a:r>
                      <a:endParaRPr b="1" sz="450"/>
                    </a:p>
                  </a:txBody>
                  <a:tcPr marT="45700" marB="45700" marR="45700" marL="45700">
                    <a:lnL cap="flat" cmpd="sng" w="9525">
                      <a:solidFill>
                        <a:schemeClr val="lt1">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r>
            </a:tbl>
          </a:graphicData>
        </a:graphic>
      </p:graphicFrame>
      <p:sp>
        <p:nvSpPr>
          <p:cNvPr id="117" name="Google Shape;117;p13"/>
          <p:cNvSpPr txBox="1"/>
          <p:nvPr/>
        </p:nvSpPr>
        <p:spPr>
          <a:xfrm>
            <a:off x="6346675" y="2375813"/>
            <a:ext cx="683700" cy="77700"/>
          </a:xfrm>
          <a:prstGeom prst="rect">
            <a:avLst/>
          </a:prstGeom>
          <a:noFill/>
          <a:ln>
            <a:noFill/>
          </a:ln>
        </p:spPr>
        <p:txBody>
          <a:bodyPr anchorCtr="0" anchor="t" bIns="8025" lIns="16050" spcFirstLastPara="1" rIns="16050" wrap="square" tIns="8025">
            <a:spAutoFit/>
          </a:bodyPr>
          <a:lstStyle/>
          <a:p>
            <a:pPr indent="0" lvl="0" marL="0" marR="0" rtl="0" algn="just">
              <a:lnSpc>
                <a:spcPct val="110000"/>
              </a:lnSpc>
              <a:spcBef>
                <a:spcPts val="0"/>
              </a:spcBef>
              <a:spcAft>
                <a:spcPts val="0"/>
              </a:spcAft>
              <a:buNone/>
            </a:pPr>
            <a:r>
              <a:rPr b="1" lang="en" sz="400">
                <a:solidFill>
                  <a:schemeClr val="dk1"/>
                </a:solidFill>
                <a:latin typeface="Open Sans"/>
                <a:ea typeface="Open Sans"/>
                <a:cs typeface="Open Sans"/>
                <a:sym typeface="Open Sans"/>
              </a:rPr>
              <a:t>Table 1: Models summary</a:t>
            </a:r>
            <a:endParaRPr b="1" sz="400">
              <a:solidFill>
                <a:schemeClr val="dk1"/>
              </a:solidFill>
              <a:latin typeface="Open Sans"/>
              <a:ea typeface="Open Sans"/>
              <a:cs typeface="Open Sans"/>
              <a:sym typeface="Open Sans"/>
            </a:endParaRPr>
          </a:p>
        </p:txBody>
      </p:sp>
      <p:sp>
        <p:nvSpPr>
          <p:cNvPr id="118" name="Google Shape;118;p13"/>
          <p:cNvSpPr/>
          <p:nvPr/>
        </p:nvSpPr>
        <p:spPr>
          <a:xfrm>
            <a:off x="3131925" y="2233900"/>
            <a:ext cx="2801700" cy="114000"/>
          </a:xfrm>
          <a:prstGeom prst="roundRect">
            <a:avLst>
              <a:gd fmla="val 16667" name="adj"/>
            </a:avLst>
          </a:prstGeom>
          <a:solidFill>
            <a:srgbClr val="0B5394"/>
          </a:solidFill>
          <a:ln>
            <a:noFill/>
          </a:ln>
        </p:spPr>
        <p:txBody>
          <a:bodyPr anchorCtr="0" anchor="t" bIns="12025" lIns="24075" spcFirstLastPara="1" rIns="24075" wrap="square" tIns="12025">
            <a:noAutofit/>
          </a:bodyPr>
          <a:lstStyle/>
          <a:p>
            <a:pPr indent="0" lvl="0" marL="0" marR="0" rtl="0" algn="ctr">
              <a:spcBef>
                <a:spcPts val="0"/>
              </a:spcBef>
              <a:spcAft>
                <a:spcPts val="0"/>
              </a:spcAft>
              <a:buNone/>
            </a:pPr>
            <a:r>
              <a:rPr b="1" lang="en" sz="600">
                <a:solidFill>
                  <a:schemeClr val="lt1"/>
                </a:solidFill>
                <a:latin typeface="Nunito"/>
                <a:ea typeface="Nunito"/>
                <a:cs typeface="Nunito"/>
                <a:sym typeface="Nunito"/>
              </a:rPr>
              <a:t>Feature Importance</a:t>
            </a:r>
            <a:endParaRPr b="1" sz="600">
              <a:solidFill>
                <a:schemeClr val="lt1"/>
              </a:solidFill>
            </a:endParaRPr>
          </a:p>
        </p:txBody>
      </p:sp>
      <p:sp>
        <p:nvSpPr>
          <p:cNvPr id="119" name="Google Shape;119;p13"/>
          <p:cNvSpPr/>
          <p:nvPr/>
        </p:nvSpPr>
        <p:spPr>
          <a:xfrm>
            <a:off x="214275" y="1900200"/>
            <a:ext cx="2781300" cy="184200"/>
          </a:xfrm>
          <a:prstGeom prst="rect">
            <a:avLst/>
          </a:prstGeom>
          <a:solidFill>
            <a:srgbClr val="B41E1E"/>
          </a:solidFill>
          <a:ln>
            <a:noFill/>
          </a:ln>
        </p:spPr>
        <p:txBody>
          <a:bodyPr anchorCtr="0" anchor="ctr" bIns="12025" lIns="24075" spcFirstLastPara="1" rIns="24075" wrap="square" tIns="12025">
            <a:noAutofit/>
          </a:bodyPr>
          <a:lstStyle/>
          <a:p>
            <a:pPr indent="0" lvl="0" marL="0" marR="0" rtl="0" algn="ctr">
              <a:spcBef>
                <a:spcPts val="0"/>
              </a:spcBef>
              <a:spcAft>
                <a:spcPts val="0"/>
              </a:spcAft>
              <a:buNone/>
            </a:pPr>
            <a:r>
              <a:rPr b="1" lang="en" sz="800">
                <a:solidFill>
                  <a:schemeClr val="lt1"/>
                </a:solidFill>
                <a:latin typeface="Nunito"/>
                <a:ea typeface="Nunito"/>
                <a:cs typeface="Nunito"/>
                <a:sym typeface="Nunito"/>
              </a:rPr>
              <a:t>Dataset</a:t>
            </a:r>
            <a:endParaRPr sz="600"/>
          </a:p>
        </p:txBody>
      </p:sp>
      <p:sp>
        <p:nvSpPr>
          <p:cNvPr id="120" name="Google Shape;120;p13"/>
          <p:cNvSpPr/>
          <p:nvPr/>
        </p:nvSpPr>
        <p:spPr>
          <a:xfrm>
            <a:off x="3131975" y="956500"/>
            <a:ext cx="2801700" cy="184200"/>
          </a:xfrm>
          <a:prstGeom prst="rect">
            <a:avLst/>
          </a:prstGeom>
          <a:solidFill>
            <a:srgbClr val="B41E1E"/>
          </a:solidFill>
          <a:ln>
            <a:noFill/>
          </a:ln>
        </p:spPr>
        <p:txBody>
          <a:bodyPr anchorCtr="0" anchor="ctr" bIns="12025" lIns="24075" spcFirstLastPara="1" rIns="24075" wrap="square" tIns="12025">
            <a:noAutofit/>
          </a:bodyPr>
          <a:lstStyle/>
          <a:p>
            <a:pPr indent="0" lvl="0" marL="0" marR="0" rtl="0" algn="ctr">
              <a:spcBef>
                <a:spcPts val="0"/>
              </a:spcBef>
              <a:spcAft>
                <a:spcPts val="0"/>
              </a:spcAft>
              <a:buNone/>
            </a:pPr>
            <a:r>
              <a:rPr b="1" lang="en" sz="800">
                <a:solidFill>
                  <a:schemeClr val="lt1"/>
                </a:solidFill>
                <a:latin typeface="Nunito"/>
                <a:ea typeface="Nunito"/>
                <a:cs typeface="Nunito"/>
                <a:sym typeface="Nunito"/>
              </a:rPr>
              <a:t>Model Summary</a:t>
            </a:r>
            <a:endParaRPr sz="600"/>
          </a:p>
        </p:txBody>
      </p:sp>
      <p:sp>
        <p:nvSpPr>
          <p:cNvPr id="121" name="Google Shape;121;p13"/>
          <p:cNvSpPr/>
          <p:nvPr/>
        </p:nvSpPr>
        <p:spPr>
          <a:xfrm>
            <a:off x="6067775" y="4442850"/>
            <a:ext cx="2919300" cy="184200"/>
          </a:xfrm>
          <a:prstGeom prst="rect">
            <a:avLst/>
          </a:prstGeom>
          <a:solidFill>
            <a:srgbClr val="B41E1E"/>
          </a:solidFill>
          <a:ln>
            <a:noFill/>
          </a:ln>
        </p:spPr>
        <p:txBody>
          <a:bodyPr anchorCtr="0" anchor="ctr" bIns="12025" lIns="24075" spcFirstLastPara="1" rIns="24075" wrap="square" tIns="12025">
            <a:noAutofit/>
          </a:bodyPr>
          <a:lstStyle/>
          <a:p>
            <a:pPr indent="0" lvl="0" marL="0" marR="0" rtl="0" algn="ctr">
              <a:spcBef>
                <a:spcPts val="0"/>
              </a:spcBef>
              <a:spcAft>
                <a:spcPts val="0"/>
              </a:spcAft>
              <a:buNone/>
            </a:pPr>
            <a:r>
              <a:rPr b="1" lang="en" sz="800">
                <a:solidFill>
                  <a:schemeClr val="lt1"/>
                </a:solidFill>
                <a:latin typeface="Nunito"/>
                <a:ea typeface="Nunito"/>
                <a:cs typeface="Nunito"/>
                <a:sym typeface="Nunito"/>
              </a:rPr>
              <a:t>Conclusion</a:t>
            </a:r>
            <a:endParaRPr sz="600"/>
          </a:p>
        </p:txBody>
      </p:sp>
      <p:sp>
        <p:nvSpPr>
          <p:cNvPr id="122" name="Google Shape;122;p13"/>
          <p:cNvSpPr/>
          <p:nvPr/>
        </p:nvSpPr>
        <p:spPr>
          <a:xfrm>
            <a:off x="6077975" y="956500"/>
            <a:ext cx="2919300" cy="114000"/>
          </a:xfrm>
          <a:prstGeom prst="roundRect">
            <a:avLst>
              <a:gd fmla="val 16667" name="adj"/>
            </a:avLst>
          </a:prstGeom>
          <a:solidFill>
            <a:srgbClr val="0B5394"/>
          </a:solidFill>
          <a:ln>
            <a:noFill/>
          </a:ln>
        </p:spPr>
        <p:txBody>
          <a:bodyPr anchorCtr="0" anchor="t" bIns="12025" lIns="24075" spcFirstLastPara="1" rIns="24075" wrap="square" tIns="12025">
            <a:noAutofit/>
          </a:bodyPr>
          <a:lstStyle/>
          <a:p>
            <a:pPr indent="0" lvl="0" marL="0" marR="0" rtl="0" algn="ctr">
              <a:spcBef>
                <a:spcPts val="0"/>
              </a:spcBef>
              <a:spcAft>
                <a:spcPts val="0"/>
              </a:spcAft>
              <a:buNone/>
            </a:pPr>
            <a:r>
              <a:rPr b="1" lang="en" sz="600">
                <a:solidFill>
                  <a:schemeClr val="lt1"/>
                </a:solidFill>
                <a:latin typeface="Nunito"/>
                <a:ea typeface="Nunito"/>
                <a:cs typeface="Nunito"/>
                <a:sym typeface="Nunito"/>
              </a:rPr>
              <a:t>Model Evaluation - Confusion Matrix</a:t>
            </a:r>
            <a:endParaRPr sz="600">
              <a:solidFill>
                <a:schemeClr val="lt1"/>
              </a:solidFill>
            </a:endParaRPr>
          </a:p>
        </p:txBody>
      </p:sp>
      <p:pic>
        <p:nvPicPr>
          <p:cNvPr id="123" name="Google Shape;123;p13"/>
          <p:cNvPicPr preferRelativeResize="0"/>
          <p:nvPr/>
        </p:nvPicPr>
        <p:blipFill rotWithShape="1">
          <a:blip r:embed="rId9">
            <a:alphaModFix/>
          </a:blip>
          <a:srcRect b="0" l="0" r="0" t="4324"/>
          <a:stretch/>
        </p:blipFill>
        <p:spPr>
          <a:xfrm>
            <a:off x="4531850" y="4152225"/>
            <a:ext cx="1445399" cy="894900"/>
          </a:xfrm>
          <a:prstGeom prst="rect">
            <a:avLst/>
          </a:prstGeom>
          <a:noFill/>
          <a:ln>
            <a:noFill/>
          </a:ln>
        </p:spPr>
      </p:pic>
      <p:sp>
        <p:nvSpPr>
          <p:cNvPr id="124" name="Google Shape;124;p13"/>
          <p:cNvSpPr/>
          <p:nvPr/>
        </p:nvSpPr>
        <p:spPr>
          <a:xfrm>
            <a:off x="3131925" y="3912613"/>
            <a:ext cx="2801700" cy="114000"/>
          </a:xfrm>
          <a:prstGeom prst="roundRect">
            <a:avLst>
              <a:gd fmla="val 16667" name="adj"/>
            </a:avLst>
          </a:prstGeom>
          <a:solidFill>
            <a:srgbClr val="0B5394"/>
          </a:solidFill>
          <a:ln>
            <a:noFill/>
          </a:ln>
        </p:spPr>
        <p:txBody>
          <a:bodyPr anchorCtr="0" anchor="t" bIns="12025" lIns="24075" spcFirstLastPara="1" rIns="24075" wrap="square" tIns="12025">
            <a:noAutofit/>
          </a:bodyPr>
          <a:lstStyle/>
          <a:p>
            <a:pPr indent="0" lvl="0" marL="0" marR="0" rtl="0" algn="ctr">
              <a:spcBef>
                <a:spcPts val="0"/>
              </a:spcBef>
              <a:spcAft>
                <a:spcPts val="0"/>
              </a:spcAft>
              <a:buNone/>
            </a:pPr>
            <a:r>
              <a:rPr b="1" lang="en" sz="600">
                <a:solidFill>
                  <a:schemeClr val="lt1"/>
                </a:solidFill>
                <a:latin typeface="Nunito"/>
                <a:ea typeface="Nunito"/>
                <a:cs typeface="Nunito"/>
                <a:sym typeface="Nunito"/>
              </a:rPr>
              <a:t>Modeling Pipeline</a:t>
            </a:r>
            <a:endParaRPr b="1" sz="600">
              <a:solidFill>
                <a:schemeClr val="lt1"/>
              </a:solidFill>
            </a:endParaRPr>
          </a:p>
        </p:txBody>
      </p:sp>
      <p:sp>
        <p:nvSpPr>
          <p:cNvPr id="125" name="Google Shape;125;p13"/>
          <p:cNvSpPr txBox="1"/>
          <p:nvPr/>
        </p:nvSpPr>
        <p:spPr>
          <a:xfrm>
            <a:off x="6005975" y="3561300"/>
            <a:ext cx="3063300" cy="923400"/>
          </a:xfrm>
          <a:prstGeom prst="rect">
            <a:avLst/>
          </a:prstGeom>
          <a:noFill/>
          <a:ln>
            <a:noFill/>
          </a:ln>
        </p:spPr>
        <p:txBody>
          <a:bodyPr anchorCtr="0" anchor="t" bIns="91425" lIns="91425" spcFirstLastPara="1" rIns="91425" wrap="square" tIns="91425">
            <a:spAutoFit/>
          </a:bodyPr>
          <a:lstStyle/>
          <a:p>
            <a:pPr indent="0" lvl="0" marL="0" rtl="0" algn="just">
              <a:lnSpc>
                <a:spcPct val="110000"/>
              </a:lnSpc>
              <a:spcBef>
                <a:spcPts val="0"/>
              </a:spcBef>
              <a:spcAft>
                <a:spcPts val="0"/>
              </a:spcAft>
              <a:buNone/>
            </a:pPr>
            <a:r>
              <a:rPr lang="en" sz="400">
                <a:solidFill>
                  <a:schemeClr val="dk1"/>
                </a:solidFill>
                <a:latin typeface="Open Sans"/>
                <a:ea typeface="Open Sans"/>
                <a:cs typeface="Open Sans"/>
                <a:sym typeface="Open Sans"/>
              </a:rPr>
              <a:t>To give a good prediction for </a:t>
            </a:r>
            <a:r>
              <a:rPr lang="en" sz="400">
                <a:solidFill>
                  <a:schemeClr val="dk1"/>
                </a:solidFill>
                <a:latin typeface="Open Sans"/>
                <a:ea typeface="Open Sans"/>
                <a:cs typeface="Open Sans"/>
                <a:sym typeface="Open Sans"/>
              </a:rPr>
              <a:t>clients</a:t>
            </a:r>
            <a:r>
              <a:rPr lang="en" sz="400">
                <a:solidFill>
                  <a:schemeClr val="dk1"/>
                </a:solidFill>
                <a:latin typeface="Open Sans"/>
                <a:ea typeface="Open Sans"/>
                <a:cs typeface="Open Sans"/>
                <a:sym typeface="Open Sans"/>
              </a:rPr>
              <a:t>’ subscription, three supervised learning models are trained respectively using balanced undersampling data. For the test dataset, three criteria are applied to evaluate the p</a:t>
            </a:r>
            <a:r>
              <a:rPr lang="en" sz="400">
                <a:solidFill>
                  <a:schemeClr val="dk1"/>
                </a:solidFill>
                <a:latin typeface="Open Sans"/>
                <a:ea typeface="Open Sans"/>
                <a:cs typeface="Open Sans"/>
                <a:sym typeface="Open Sans"/>
              </a:rPr>
              <a:t>redicting results. </a:t>
            </a:r>
            <a:endParaRPr sz="400">
              <a:solidFill>
                <a:schemeClr val="dk1"/>
              </a:solidFill>
              <a:latin typeface="Open Sans"/>
              <a:ea typeface="Open Sans"/>
              <a:cs typeface="Open Sans"/>
              <a:sym typeface="Open Sans"/>
            </a:endParaRPr>
          </a:p>
          <a:p>
            <a:pPr indent="0" lvl="0" marL="0" rtl="0" algn="just">
              <a:lnSpc>
                <a:spcPct val="110000"/>
              </a:lnSpc>
              <a:spcBef>
                <a:spcPts val="0"/>
              </a:spcBef>
              <a:spcAft>
                <a:spcPts val="0"/>
              </a:spcAft>
              <a:buNone/>
            </a:pPr>
            <a:r>
              <a:t/>
            </a:r>
            <a:endParaRPr sz="400">
              <a:solidFill>
                <a:schemeClr val="dk1"/>
              </a:solidFill>
              <a:latin typeface="Open Sans"/>
              <a:ea typeface="Open Sans"/>
              <a:cs typeface="Open Sans"/>
              <a:sym typeface="Open Sans"/>
            </a:endParaRPr>
          </a:p>
          <a:p>
            <a:pPr indent="0" lvl="0" marL="0" rtl="0" algn="just">
              <a:lnSpc>
                <a:spcPct val="110000"/>
              </a:lnSpc>
              <a:spcBef>
                <a:spcPts val="0"/>
              </a:spcBef>
              <a:spcAft>
                <a:spcPts val="0"/>
              </a:spcAft>
              <a:buNone/>
            </a:pPr>
            <a:r>
              <a:rPr lang="en" sz="400">
                <a:solidFill>
                  <a:schemeClr val="dk1"/>
                </a:solidFill>
                <a:latin typeface="Open Sans"/>
                <a:ea typeface="Open Sans"/>
                <a:cs typeface="Open Sans"/>
                <a:sym typeface="Open Sans"/>
              </a:rPr>
              <a:t>To sum up, </a:t>
            </a:r>
            <a:r>
              <a:rPr b="1" lang="en" sz="400">
                <a:solidFill>
                  <a:schemeClr val="dk1"/>
                </a:solidFill>
                <a:latin typeface="Open Sans"/>
                <a:ea typeface="Open Sans"/>
                <a:cs typeface="Open Sans"/>
                <a:sym typeface="Open Sans"/>
              </a:rPr>
              <a:t>Random Forest</a:t>
            </a:r>
            <a:r>
              <a:rPr lang="en" sz="400">
                <a:solidFill>
                  <a:schemeClr val="dk1"/>
                </a:solidFill>
                <a:latin typeface="Open Sans"/>
                <a:ea typeface="Open Sans"/>
                <a:cs typeface="Open Sans"/>
                <a:sym typeface="Open Sans"/>
              </a:rPr>
              <a:t> is the best among the three models with the highest AUC-ROC score of 94.7%. The weighted model counters data imbalance well. </a:t>
            </a:r>
            <a:r>
              <a:rPr b="1" lang="en" sz="400">
                <a:solidFill>
                  <a:schemeClr val="dk1"/>
                </a:solidFill>
                <a:latin typeface="Open Sans"/>
                <a:ea typeface="Open Sans"/>
                <a:cs typeface="Open Sans"/>
                <a:sym typeface="Open Sans"/>
              </a:rPr>
              <a:t>Logistic Regression</a:t>
            </a:r>
            <a:r>
              <a:rPr lang="en" sz="400">
                <a:solidFill>
                  <a:schemeClr val="dk1"/>
                </a:solidFill>
                <a:latin typeface="Open Sans"/>
                <a:ea typeface="Open Sans"/>
                <a:cs typeface="Open Sans"/>
                <a:sym typeface="Open Sans"/>
              </a:rPr>
              <a:t> has the second higher accuracy and Kappa. Its AUC is slightly lower than Random Forest. This model still faces an imbalance problem in spite of resampling. </a:t>
            </a:r>
            <a:r>
              <a:rPr b="1" lang="en" sz="400">
                <a:solidFill>
                  <a:schemeClr val="dk1"/>
                </a:solidFill>
                <a:latin typeface="Open Sans"/>
                <a:ea typeface="Open Sans"/>
                <a:cs typeface="Open Sans"/>
                <a:sym typeface="Open Sans"/>
              </a:rPr>
              <a:t>Decision Tree</a:t>
            </a:r>
            <a:r>
              <a:rPr lang="en" sz="400">
                <a:solidFill>
                  <a:schemeClr val="dk1"/>
                </a:solidFill>
                <a:latin typeface="Open Sans"/>
                <a:ea typeface="Open Sans"/>
                <a:cs typeface="Open Sans"/>
                <a:sym typeface="Open Sans"/>
              </a:rPr>
              <a:t> is the worst one with the lowest accuracy and Kappa. Its AUC is much lower than the other models. </a:t>
            </a:r>
            <a:endParaRPr sz="400">
              <a:solidFill>
                <a:schemeClr val="dk1"/>
              </a:solidFill>
              <a:latin typeface="Open Sans"/>
              <a:ea typeface="Open Sans"/>
              <a:cs typeface="Open Sans"/>
              <a:sym typeface="Open Sans"/>
            </a:endParaRPr>
          </a:p>
          <a:p>
            <a:pPr indent="0" lvl="0" marL="0" rtl="0" algn="just">
              <a:lnSpc>
                <a:spcPct val="110000"/>
              </a:lnSpc>
              <a:spcBef>
                <a:spcPts val="0"/>
              </a:spcBef>
              <a:spcAft>
                <a:spcPts val="0"/>
              </a:spcAft>
              <a:buNone/>
            </a:pPr>
            <a:r>
              <a:t/>
            </a:r>
            <a:endParaRPr sz="400">
              <a:solidFill>
                <a:schemeClr val="dk1"/>
              </a:solidFill>
              <a:latin typeface="Open Sans"/>
              <a:ea typeface="Open Sans"/>
              <a:cs typeface="Open Sans"/>
              <a:sym typeface="Open Sans"/>
            </a:endParaRPr>
          </a:p>
          <a:p>
            <a:pPr indent="0" lvl="0" marL="0" rtl="0" algn="just">
              <a:lnSpc>
                <a:spcPct val="110000"/>
              </a:lnSpc>
              <a:spcBef>
                <a:spcPts val="0"/>
              </a:spcBef>
              <a:spcAft>
                <a:spcPts val="0"/>
              </a:spcAft>
              <a:buClr>
                <a:schemeClr val="dk1"/>
              </a:buClr>
              <a:buSzPts val="1100"/>
              <a:buFont typeface="Arial"/>
              <a:buNone/>
            </a:pPr>
            <a:r>
              <a:rPr lang="en" sz="400">
                <a:solidFill>
                  <a:schemeClr val="dk1"/>
                </a:solidFill>
                <a:latin typeface="Open Sans"/>
                <a:ea typeface="Open Sans"/>
                <a:cs typeface="Open Sans"/>
                <a:sym typeface="Open Sans"/>
              </a:rPr>
              <a:t>This summary shows that </a:t>
            </a:r>
            <a:r>
              <a:rPr lang="en" sz="400">
                <a:solidFill>
                  <a:srgbClr val="222222"/>
                </a:solidFill>
                <a:highlight>
                  <a:srgbClr val="FFFFFF"/>
                </a:highlight>
                <a:latin typeface="Open Sans"/>
                <a:ea typeface="Open Sans"/>
                <a:cs typeface="Open Sans"/>
                <a:sym typeface="Open Sans"/>
              </a:rPr>
              <a:t>a single tree is not sufficient in producing effective result with this dataset. The application of ensemble learning, which combines the output of multiple trees in order to generate the final output, highly improves the performance of a single decision tree.</a:t>
            </a:r>
            <a:endParaRPr sz="400">
              <a:latin typeface="Open Sans"/>
              <a:ea typeface="Open Sans"/>
              <a:cs typeface="Open Sans"/>
              <a:sym typeface="Open Sans"/>
            </a:endParaRPr>
          </a:p>
        </p:txBody>
      </p:sp>
      <p:sp>
        <p:nvSpPr>
          <p:cNvPr id="126" name="Google Shape;126;p13"/>
          <p:cNvSpPr txBox="1"/>
          <p:nvPr/>
        </p:nvSpPr>
        <p:spPr>
          <a:xfrm>
            <a:off x="4655900" y="3208325"/>
            <a:ext cx="1227000" cy="578700"/>
          </a:xfrm>
          <a:prstGeom prst="rect">
            <a:avLst/>
          </a:prstGeom>
          <a:noFill/>
          <a:ln cap="flat" cmpd="sng" w="9525">
            <a:solidFill>
              <a:srgbClr val="888888"/>
            </a:solidFill>
            <a:prstDash val="solid"/>
            <a:round/>
            <a:headEnd len="sm" w="sm" type="none"/>
            <a:tailEnd len="sm" w="sm" type="none"/>
          </a:ln>
        </p:spPr>
        <p:txBody>
          <a:bodyPr anchorCtr="0" anchor="t" bIns="73150" lIns="73150" spcFirstLastPara="1" rIns="73150" wrap="square" tIns="73150">
            <a:spAutoFit/>
          </a:bodyPr>
          <a:lstStyle/>
          <a:p>
            <a:pPr indent="0" lvl="0" marL="0" rtl="0" algn="just">
              <a:spcBef>
                <a:spcPts val="0"/>
              </a:spcBef>
              <a:spcAft>
                <a:spcPts val="0"/>
              </a:spcAft>
              <a:buNone/>
            </a:pPr>
            <a:r>
              <a:rPr lang="en" sz="400">
                <a:latin typeface="Open Sans"/>
                <a:ea typeface="Open Sans"/>
                <a:cs typeface="Open Sans"/>
                <a:sym typeface="Open Sans"/>
              </a:rPr>
              <a:t>Top 3 important features for each model:</a:t>
            </a:r>
            <a:endParaRPr sz="400">
              <a:latin typeface="Open Sans"/>
              <a:ea typeface="Open Sans"/>
              <a:cs typeface="Open Sans"/>
              <a:sym typeface="Open Sans"/>
            </a:endParaRPr>
          </a:p>
          <a:p>
            <a:pPr indent="0" lvl="0" marL="0" rtl="0" algn="just">
              <a:spcBef>
                <a:spcPts val="0"/>
              </a:spcBef>
              <a:spcAft>
                <a:spcPts val="0"/>
              </a:spcAft>
              <a:buNone/>
            </a:pPr>
            <a:r>
              <a:rPr lang="en" sz="400">
                <a:latin typeface="Open Sans"/>
                <a:ea typeface="Open Sans"/>
                <a:cs typeface="Open Sans"/>
                <a:sym typeface="Open Sans"/>
              </a:rPr>
              <a:t>- </a:t>
            </a:r>
            <a:r>
              <a:rPr b="1" lang="en" sz="400">
                <a:latin typeface="Open Sans"/>
                <a:ea typeface="Open Sans"/>
                <a:cs typeface="Open Sans"/>
                <a:sym typeface="Open Sans"/>
              </a:rPr>
              <a:t>LR: </a:t>
            </a:r>
            <a:r>
              <a:rPr i="1" lang="en" sz="400">
                <a:solidFill>
                  <a:schemeClr val="dk1"/>
                </a:solidFill>
                <a:latin typeface="Open Sans"/>
                <a:ea typeface="Open Sans"/>
                <a:cs typeface="Open Sans"/>
                <a:sym typeface="Open Sans"/>
              </a:rPr>
              <a:t>duration, nr.employed, month</a:t>
            </a:r>
            <a:endParaRPr i="1" sz="400">
              <a:latin typeface="Open Sans"/>
              <a:ea typeface="Open Sans"/>
              <a:cs typeface="Open Sans"/>
              <a:sym typeface="Open Sans"/>
            </a:endParaRPr>
          </a:p>
          <a:p>
            <a:pPr indent="0" lvl="0" marL="0" rtl="0" algn="just">
              <a:spcBef>
                <a:spcPts val="0"/>
              </a:spcBef>
              <a:spcAft>
                <a:spcPts val="0"/>
              </a:spcAft>
              <a:buNone/>
            </a:pPr>
            <a:r>
              <a:rPr lang="en" sz="400">
                <a:latin typeface="Open Sans"/>
                <a:ea typeface="Open Sans"/>
                <a:cs typeface="Open Sans"/>
                <a:sym typeface="Open Sans"/>
              </a:rPr>
              <a:t>- </a:t>
            </a:r>
            <a:r>
              <a:rPr b="1" lang="en" sz="400">
                <a:latin typeface="Open Sans"/>
                <a:ea typeface="Open Sans"/>
                <a:cs typeface="Open Sans"/>
                <a:sym typeface="Open Sans"/>
              </a:rPr>
              <a:t>DT: </a:t>
            </a:r>
            <a:r>
              <a:rPr i="1" lang="en" sz="400">
                <a:latin typeface="Open Sans"/>
                <a:ea typeface="Open Sans"/>
                <a:cs typeface="Open Sans"/>
                <a:sym typeface="Open Sans"/>
              </a:rPr>
              <a:t>duration, nr.employed, </a:t>
            </a:r>
            <a:r>
              <a:rPr i="1" lang="en" sz="400">
                <a:solidFill>
                  <a:schemeClr val="dk1"/>
                </a:solidFill>
                <a:latin typeface="Open Sans"/>
                <a:ea typeface="Open Sans"/>
                <a:cs typeface="Open Sans"/>
                <a:sym typeface="Open Sans"/>
              </a:rPr>
              <a:t>euribor3m</a:t>
            </a:r>
            <a:endParaRPr i="1" sz="400">
              <a:latin typeface="Open Sans"/>
              <a:ea typeface="Open Sans"/>
              <a:cs typeface="Open Sans"/>
              <a:sym typeface="Open Sans"/>
            </a:endParaRPr>
          </a:p>
          <a:p>
            <a:pPr indent="0" lvl="0" marL="0" rtl="0" algn="just">
              <a:spcBef>
                <a:spcPts val="0"/>
              </a:spcBef>
              <a:spcAft>
                <a:spcPts val="0"/>
              </a:spcAft>
              <a:buNone/>
            </a:pPr>
            <a:r>
              <a:rPr lang="en" sz="400">
                <a:latin typeface="Open Sans"/>
                <a:ea typeface="Open Sans"/>
                <a:cs typeface="Open Sans"/>
                <a:sym typeface="Open Sans"/>
              </a:rPr>
              <a:t>- </a:t>
            </a:r>
            <a:r>
              <a:rPr b="1" lang="en" sz="400">
                <a:latin typeface="Open Sans"/>
                <a:ea typeface="Open Sans"/>
                <a:cs typeface="Open Sans"/>
                <a:sym typeface="Open Sans"/>
              </a:rPr>
              <a:t>RF:</a:t>
            </a:r>
            <a:r>
              <a:rPr lang="en" sz="400">
                <a:latin typeface="Open Sans"/>
                <a:ea typeface="Open Sans"/>
                <a:cs typeface="Open Sans"/>
                <a:sym typeface="Open Sans"/>
              </a:rPr>
              <a:t> </a:t>
            </a:r>
            <a:r>
              <a:rPr i="1" lang="en" sz="400">
                <a:solidFill>
                  <a:schemeClr val="dk1"/>
                </a:solidFill>
                <a:latin typeface="Open Sans"/>
                <a:ea typeface="Open Sans"/>
                <a:cs typeface="Open Sans"/>
                <a:sym typeface="Open Sans"/>
              </a:rPr>
              <a:t>duration, euribor3m, nr.employed</a:t>
            </a:r>
            <a:endParaRPr i="1" sz="400">
              <a:solidFill>
                <a:schemeClr val="dk1"/>
              </a:solidFill>
              <a:latin typeface="Open Sans"/>
              <a:ea typeface="Open Sans"/>
              <a:cs typeface="Open Sans"/>
              <a:sym typeface="Open Sans"/>
            </a:endParaRPr>
          </a:p>
          <a:p>
            <a:pPr indent="0" lvl="0" marL="0" rtl="0" algn="just">
              <a:spcBef>
                <a:spcPts val="0"/>
              </a:spcBef>
              <a:spcAft>
                <a:spcPts val="0"/>
              </a:spcAft>
              <a:buNone/>
            </a:pPr>
            <a:r>
              <a:t/>
            </a:r>
            <a:endParaRPr sz="400">
              <a:solidFill>
                <a:schemeClr val="dk1"/>
              </a:solidFill>
              <a:latin typeface="Open Sans"/>
              <a:ea typeface="Open Sans"/>
              <a:cs typeface="Open Sans"/>
              <a:sym typeface="Open Sans"/>
            </a:endParaRPr>
          </a:p>
          <a:p>
            <a:pPr indent="0" lvl="0" marL="0" rtl="0" algn="just">
              <a:spcBef>
                <a:spcPts val="0"/>
              </a:spcBef>
              <a:spcAft>
                <a:spcPts val="0"/>
              </a:spcAft>
              <a:buNone/>
            </a:pPr>
            <a:r>
              <a:rPr lang="en" sz="400">
                <a:solidFill>
                  <a:schemeClr val="dk1"/>
                </a:solidFill>
                <a:latin typeface="Open Sans"/>
                <a:ea typeface="Open Sans"/>
                <a:cs typeface="Open Sans"/>
                <a:sym typeface="Open Sans"/>
              </a:rPr>
              <a:t>Overall, the most significant </a:t>
            </a:r>
            <a:r>
              <a:rPr lang="en" sz="400">
                <a:solidFill>
                  <a:schemeClr val="dk1"/>
                </a:solidFill>
                <a:latin typeface="Open Sans"/>
                <a:ea typeface="Open Sans"/>
                <a:cs typeface="Open Sans"/>
                <a:sym typeface="Open Sans"/>
              </a:rPr>
              <a:t>features </a:t>
            </a:r>
            <a:r>
              <a:rPr lang="en" sz="400">
                <a:solidFill>
                  <a:schemeClr val="dk1"/>
                </a:solidFill>
                <a:latin typeface="Open Sans"/>
                <a:ea typeface="Open Sans"/>
                <a:cs typeface="Open Sans"/>
                <a:sym typeface="Open Sans"/>
              </a:rPr>
              <a:t>are:</a:t>
            </a:r>
            <a:endParaRPr sz="400">
              <a:solidFill>
                <a:schemeClr val="dk1"/>
              </a:solidFill>
              <a:latin typeface="Open Sans"/>
              <a:ea typeface="Open Sans"/>
              <a:cs typeface="Open Sans"/>
              <a:sym typeface="Open Sans"/>
            </a:endParaRPr>
          </a:p>
          <a:p>
            <a:pPr indent="0" lvl="0" marL="0" rtl="0" algn="just">
              <a:spcBef>
                <a:spcPts val="0"/>
              </a:spcBef>
              <a:spcAft>
                <a:spcPts val="0"/>
              </a:spcAft>
              <a:buNone/>
            </a:pPr>
            <a:r>
              <a:rPr i="1" lang="en" sz="400">
                <a:solidFill>
                  <a:schemeClr val="dk1"/>
                </a:solidFill>
                <a:latin typeface="Open Sans"/>
                <a:ea typeface="Open Sans"/>
                <a:cs typeface="Open Sans"/>
                <a:sym typeface="Open Sans"/>
              </a:rPr>
              <a:t>duration, nr.employed, euribor3m, month</a:t>
            </a:r>
            <a:r>
              <a:rPr lang="en" sz="400">
                <a:solidFill>
                  <a:schemeClr val="dk1"/>
                </a:solidFill>
                <a:latin typeface="Open Sans"/>
                <a:ea typeface="Open Sans"/>
                <a:cs typeface="Open Sans"/>
                <a:sym typeface="Open Sans"/>
              </a:rPr>
              <a:t>.</a:t>
            </a:r>
            <a:endParaRPr sz="400">
              <a:solidFill>
                <a:schemeClr val="dk1"/>
              </a:solidFill>
              <a:latin typeface="Open Sans"/>
              <a:ea typeface="Open Sans"/>
              <a:cs typeface="Open Sans"/>
              <a:sym typeface="Open Sans"/>
            </a:endParaRPr>
          </a:p>
        </p:txBody>
      </p:sp>
      <p:sp>
        <p:nvSpPr>
          <p:cNvPr id="127" name="Google Shape;127;p13"/>
          <p:cNvSpPr/>
          <p:nvPr/>
        </p:nvSpPr>
        <p:spPr>
          <a:xfrm>
            <a:off x="6077975" y="2231250"/>
            <a:ext cx="2919300" cy="114000"/>
          </a:xfrm>
          <a:prstGeom prst="roundRect">
            <a:avLst>
              <a:gd fmla="val 16667" name="adj"/>
            </a:avLst>
          </a:prstGeom>
          <a:solidFill>
            <a:srgbClr val="0B5394"/>
          </a:solidFill>
          <a:ln>
            <a:noFill/>
          </a:ln>
        </p:spPr>
        <p:txBody>
          <a:bodyPr anchorCtr="0" anchor="t" bIns="12025" lIns="24075" spcFirstLastPara="1" rIns="24075" wrap="square" tIns="12025">
            <a:noAutofit/>
          </a:bodyPr>
          <a:lstStyle/>
          <a:p>
            <a:pPr indent="0" lvl="0" marL="0" marR="0" rtl="0" algn="ctr">
              <a:spcBef>
                <a:spcPts val="0"/>
              </a:spcBef>
              <a:spcAft>
                <a:spcPts val="0"/>
              </a:spcAft>
              <a:buNone/>
            </a:pPr>
            <a:r>
              <a:rPr b="1" lang="en" sz="600">
                <a:solidFill>
                  <a:schemeClr val="lt1"/>
                </a:solidFill>
                <a:latin typeface="Nunito"/>
                <a:ea typeface="Nunito"/>
                <a:cs typeface="Nunito"/>
                <a:sym typeface="Nunito"/>
              </a:rPr>
              <a:t>Model Evaluation - ROC &amp; AUC</a:t>
            </a:r>
            <a:endParaRPr sz="600">
              <a:solidFill>
                <a:schemeClr val="lt1"/>
              </a:solidFill>
            </a:endParaRPr>
          </a:p>
        </p:txBody>
      </p:sp>
      <p:sp>
        <p:nvSpPr>
          <p:cNvPr id="128" name="Google Shape;128;p13"/>
          <p:cNvSpPr txBox="1"/>
          <p:nvPr/>
        </p:nvSpPr>
        <p:spPr>
          <a:xfrm>
            <a:off x="3187100" y="4064025"/>
            <a:ext cx="1264500" cy="1071300"/>
          </a:xfrm>
          <a:prstGeom prst="rect">
            <a:avLst/>
          </a:prstGeom>
          <a:noFill/>
          <a:ln>
            <a:noFill/>
          </a:ln>
        </p:spPr>
        <p:txBody>
          <a:bodyPr anchorCtr="0" anchor="t" bIns="73150" lIns="73150" spcFirstLastPara="1" rIns="73150" wrap="square" tIns="73150">
            <a:spAutoFit/>
          </a:bodyPr>
          <a:lstStyle/>
          <a:p>
            <a:pPr indent="0" lvl="0" marL="0" rtl="0" algn="l">
              <a:spcBef>
                <a:spcPts val="0"/>
              </a:spcBef>
              <a:spcAft>
                <a:spcPts val="0"/>
              </a:spcAft>
              <a:buNone/>
            </a:pPr>
            <a:r>
              <a:rPr b="1" lang="en" sz="400">
                <a:latin typeface="Open Sans"/>
                <a:ea typeface="Open Sans"/>
                <a:cs typeface="Open Sans"/>
                <a:sym typeface="Open Sans"/>
              </a:rPr>
              <a:t>Logistic Regression:</a:t>
            </a:r>
            <a:endParaRPr b="1" sz="400">
              <a:latin typeface="Open Sans"/>
              <a:ea typeface="Open Sans"/>
              <a:cs typeface="Open Sans"/>
              <a:sym typeface="Open Sans"/>
            </a:endParaRPr>
          </a:p>
          <a:p>
            <a:pPr indent="0" lvl="0" marL="0" rtl="0" algn="just">
              <a:spcBef>
                <a:spcPts val="0"/>
              </a:spcBef>
              <a:spcAft>
                <a:spcPts val="0"/>
              </a:spcAft>
              <a:buNone/>
            </a:pPr>
            <a:r>
              <a:rPr lang="en" sz="400">
                <a:latin typeface="Open Sans"/>
                <a:ea typeface="Open Sans"/>
                <a:cs typeface="Open Sans"/>
                <a:sym typeface="Open Sans"/>
              </a:rPr>
              <a:t>1. Compare the Information Value and drop the features with low IV.</a:t>
            </a:r>
            <a:endParaRPr sz="400">
              <a:latin typeface="Open Sans"/>
              <a:ea typeface="Open Sans"/>
              <a:cs typeface="Open Sans"/>
              <a:sym typeface="Open Sans"/>
            </a:endParaRPr>
          </a:p>
          <a:p>
            <a:pPr indent="0" lvl="0" marL="0" rtl="0" algn="l">
              <a:spcBef>
                <a:spcPts val="0"/>
              </a:spcBef>
              <a:spcAft>
                <a:spcPts val="0"/>
              </a:spcAft>
              <a:buNone/>
            </a:pPr>
            <a:r>
              <a:rPr lang="en" sz="400">
                <a:latin typeface="Open Sans"/>
                <a:ea typeface="Open Sans"/>
                <a:cs typeface="Open Sans"/>
                <a:sym typeface="Open Sans"/>
              </a:rPr>
              <a:t>2. Apply WOE on some of the variables.</a:t>
            </a:r>
            <a:endParaRPr sz="400">
              <a:latin typeface="Open Sans"/>
              <a:ea typeface="Open Sans"/>
              <a:cs typeface="Open Sans"/>
              <a:sym typeface="Open Sans"/>
            </a:endParaRPr>
          </a:p>
          <a:p>
            <a:pPr indent="0" lvl="0" marL="0" rtl="0" algn="l">
              <a:spcBef>
                <a:spcPts val="0"/>
              </a:spcBef>
              <a:spcAft>
                <a:spcPts val="0"/>
              </a:spcAft>
              <a:buNone/>
            </a:pPr>
            <a:r>
              <a:rPr lang="en" sz="400">
                <a:latin typeface="Open Sans"/>
                <a:ea typeface="Open Sans"/>
                <a:cs typeface="Open Sans"/>
                <a:sym typeface="Open Sans"/>
              </a:rPr>
              <a:t>3. Fitting and comparing.</a:t>
            </a:r>
            <a:endParaRPr sz="400">
              <a:latin typeface="Open Sans"/>
              <a:ea typeface="Open Sans"/>
              <a:cs typeface="Open Sans"/>
              <a:sym typeface="Open Sans"/>
            </a:endParaRPr>
          </a:p>
          <a:p>
            <a:pPr indent="0" lvl="0" marL="0" rtl="0" algn="l">
              <a:spcBef>
                <a:spcPts val="0"/>
              </a:spcBef>
              <a:spcAft>
                <a:spcPts val="0"/>
              </a:spcAft>
              <a:buNone/>
            </a:pPr>
            <a:r>
              <a:t/>
            </a:r>
            <a:endParaRPr sz="400">
              <a:latin typeface="Open Sans"/>
              <a:ea typeface="Open Sans"/>
              <a:cs typeface="Open Sans"/>
              <a:sym typeface="Open Sans"/>
            </a:endParaRPr>
          </a:p>
          <a:p>
            <a:pPr indent="0" lvl="0" marL="0" rtl="0" algn="l">
              <a:spcBef>
                <a:spcPts val="0"/>
              </a:spcBef>
              <a:spcAft>
                <a:spcPts val="0"/>
              </a:spcAft>
              <a:buNone/>
            </a:pPr>
            <a:r>
              <a:rPr b="1" lang="en" sz="400">
                <a:latin typeface="Open Sans"/>
                <a:ea typeface="Open Sans"/>
                <a:cs typeface="Open Sans"/>
                <a:sym typeface="Open Sans"/>
              </a:rPr>
              <a:t>Decision Tree:</a:t>
            </a:r>
            <a:endParaRPr b="1" sz="400">
              <a:latin typeface="Open Sans"/>
              <a:ea typeface="Open Sans"/>
              <a:cs typeface="Open Sans"/>
              <a:sym typeface="Open Sans"/>
            </a:endParaRPr>
          </a:p>
          <a:p>
            <a:pPr indent="0" lvl="0" marL="0" rtl="0" algn="l">
              <a:spcBef>
                <a:spcPts val="0"/>
              </a:spcBef>
              <a:spcAft>
                <a:spcPts val="0"/>
              </a:spcAft>
              <a:buNone/>
            </a:pPr>
            <a:r>
              <a:rPr lang="en" sz="400">
                <a:latin typeface="Open Sans"/>
                <a:ea typeface="Open Sans"/>
                <a:cs typeface="Open Sans"/>
                <a:sym typeface="Open Sans"/>
              </a:rPr>
              <a:t>1. </a:t>
            </a:r>
            <a:r>
              <a:rPr lang="en" sz="400">
                <a:latin typeface="Open Sans"/>
                <a:ea typeface="Open Sans"/>
                <a:cs typeface="Open Sans"/>
                <a:sym typeface="Open Sans"/>
              </a:rPr>
              <a:t>Find the best value of cp by cross-validation</a:t>
            </a:r>
            <a:endParaRPr sz="400">
              <a:latin typeface="Open Sans"/>
              <a:ea typeface="Open Sans"/>
              <a:cs typeface="Open Sans"/>
              <a:sym typeface="Open Sans"/>
            </a:endParaRPr>
          </a:p>
          <a:p>
            <a:pPr indent="0" lvl="0" marL="0" rtl="0" algn="l">
              <a:spcBef>
                <a:spcPts val="0"/>
              </a:spcBef>
              <a:spcAft>
                <a:spcPts val="0"/>
              </a:spcAft>
              <a:buNone/>
            </a:pPr>
            <a:r>
              <a:rPr lang="en" sz="400">
                <a:latin typeface="Open Sans"/>
                <a:ea typeface="Open Sans"/>
                <a:cs typeface="Open Sans"/>
                <a:sym typeface="Open Sans"/>
              </a:rPr>
              <a:t>2. Pruning the tree using the best value of cp</a:t>
            </a:r>
            <a:endParaRPr sz="400">
              <a:latin typeface="Open Sans"/>
              <a:ea typeface="Open Sans"/>
              <a:cs typeface="Open Sans"/>
              <a:sym typeface="Open Sans"/>
            </a:endParaRPr>
          </a:p>
          <a:p>
            <a:pPr indent="0" lvl="0" marL="0" rtl="0" algn="l">
              <a:spcBef>
                <a:spcPts val="0"/>
              </a:spcBef>
              <a:spcAft>
                <a:spcPts val="0"/>
              </a:spcAft>
              <a:buNone/>
            </a:pPr>
            <a:r>
              <a:t/>
            </a:r>
            <a:endParaRPr sz="400">
              <a:latin typeface="Open Sans"/>
              <a:ea typeface="Open Sans"/>
              <a:cs typeface="Open Sans"/>
              <a:sym typeface="Open Sans"/>
            </a:endParaRPr>
          </a:p>
          <a:p>
            <a:pPr indent="0" lvl="0" marL="0" rtl="0" algn="l">
              <a:spcBef>
                <a:spcPts val="0"/>
              </a:spcBef>
              <a:spcAft>
                <a:spcPts val="0"/>
              </a:spcAft>
              <a:buNone/>
            </a:pPr>
            <a:r>
              <a:rPr b="1" lang="en" sz="400">
                <a:latin typeface="Open Sans"/>
                <a:ea typeface="Open Sans"/>
                <a:cs typeface="Open Sans"/>
                <a:sym typeface="Open Sans"/>
              </a:rPr>
              <a:t>Random Forest:</a:t>
            </a:r>
            <a:endParaRPr b="1" sz="400">
              <a:latin typeface="Open Sans"/>
              <a:ea typeface="Open Sans"/>
              <a:cs typeface="Open Sans"/>
              <a:sym typeface="Open Sans"/>
            </a:endParaRPr>
          </a:p>
          <a:p>
            <a:pPr indent="0" lvl="0" marL="0" rtl="0" algn="l">
              <a:spcBef>
                <a:spcPts val="0"/>
              </a:spcBef>
              <a:spcAft>
                <a:spcPts val="0"/>
              </a:spcAft>
              <a:buNone/>
            </a:pPr>
            <a:r>
              <a:rPr lang="en" sz="400">
                <a:solidFill>
                  <a:schemeClr val="dk1"/>
                </a:solidFill>
                <a:latin typeface="Open Sans"/>
                <a:ea typeface="Open Sans"/>
                <a:cs typeface="Open Sans"/>
                <a:sym typeface="Open Sans"/>
              </a:rPr>
              <a:t>1. Find optimal mtry and ntree via iteration</a:t>
            </a:r>
            <a:endParaRPr sz="400">
              <a:solidFill>
                <a:schemeClr val="dk1"/>
              </a:solidFill>
              <a:latin typeface="Open Sans"/>
              <a:ea typeface="Open Sans"/>
              <a:cs typeface="Open Sans"/>
              <a:sym typeface="Open Sans"/>
            </a:endParaRPr>
          </a:p>
          <a:p>
            <a:pPr indent="0" lvl="0" marL="0" rtl="0" algn="l">
              <a:spcBef>
                <a:spcPts val="0"/>
              </a:spcBef>
              <a:spcAft>
                <a:spcPts val="0"/>
              </a:spcAft>
              <a:buNone/>
            </a:pPr>
            <a:r>
              <a:rPr lang="en" sz="400">
                <a:solidFill>
                  <a:schemeClr val="dk1"/>
                </a:solidFill>
                <a:latin typeface="Open Sans"/>
                <a:ea typeface="Open Sans"/>
                <a:cs typeface="Open Sans"/>
                <a:sym typeface="Open Sans"/>
              </a:rPr>
              <a:t>2. Apply weights to the training set based on data imbalance in </a:t>
            </a:r>
            <a:r>
              <a:rPr i="1" lang="en" sz="400">
                <a:solidFill>
                  <a:schemeClr val="dk1"/>
                </a:solidFill>
                <a:latin typeface="Open Sans"/>
                <a:ea typeface="Open Sans"/>
                <a:cs typeface="Open Sans"/>
                <a:sym typeface="Open Sans"/>
              </a:rPr>
              <a:t>y</a:t>
            </a:r>
            <a:endParaRPr i="1" sz="400">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400">
                <a:solidFill>
                  <a:schemeClr val="dk1"/>
                </a:solidFill>
                <a:latin typeface="Open Sans"/>
                <a:ea typeface="Open Sans"/>
                <a:cs typeface="Open Sans"/>
                <a:sym typeface="Open Sans"/>
              </a:rPr>
              <a:t>3. Fit the model </a:t>
            </a:r>
            <a:endParaRPr sz="400">
              <a:latin typeface="Open Sans"/>
              <a:ea typeface="Open Sans"/>
              <a:cs typeface="Open Sans"/>
              <a:sym typeface="Open Sans"/>
            </a:endParaRPr>
          </a:p>
        </p:txBody>
      </p:sp>
      <p:sp>
        <p:nvSpPr>
          <p:cNvPr id="129" name="Google Shape;129;p13"/>
          <p:cNvSpPr txBox="1"/>
          <p:nvPr/>
        </p:nvSpPr>
        <p:spPr>
          <a:xfrm>
            <a:off x="6057500" y="4651125"/>
            <a:ext cx="2939700" cy="484200"/>
          </a:xfrm>
          <a:prstGeom prst="rect">
            <a:avLst/>
          </a:prstGeom>
          <a:noFill/>
          <a:ln>
            <a:noFill/>
          </a:ln>
        </p:spPr>
        <p:txBody>
          <a:bodyPr anchorCtr="0" anchor="t" bIns="8025" lIns="16050" spcFirstLastPara="1" rIns="16050" wrap="square" tIns="8025">
            <a:spAutoFit/>
          </a:bodyPr>
          <a:lstStyle/>
          <a:p>
            <a:pPr indent="0" lvl="0" marL="0" marR="0" rtl="0" algn="just">
              <a:lnSpc>
                <a:spcPct val="110000"/>
              </a:lnSpc>
              <a:spcBef>
                <a:spcPts val="0"/>
              </a:spcBef>
              <a:spcAft>
                <a:spcPts val="0"/>
              </a:spcAft>
              <a:buNone/>
            </a:pPr>
            <a:r>
              <a:rPr lang="en" sz="400">
                <a:solidFill>
                  <a:schemeClr val="dk1"/>
                </a:solidFill>
                <a:latin typeface="Open Sans"/>
                <a:ea typeface="Open Sans"/>
                <a:cs typeface="Open Sans"/>
                <a:sym typeface="Open Sans"/>
              </a:rPr>
              <a:t>During modeling, it is discovered that </a:t>
            </a:r>
            <a:r>
              <a:rPr i="1" lang="en" sz="400">
                <a:solidFill>
                  <a:schemeClr val="dk1"/>
                </a:solidFill>
                <a:latin typeface="Open Sans"/>
                <a:ea typeface="Open Sans"/>
                <a:cs typeface="Open Sans"/>
                <a:sym typeface="Open Sans"/>
              </a:rPr>
              <a:t>duration, nr.employed, euribor3m</a:t>
            </a:r>
            <a:r>
              <a:rPr lang="en" sz="400">
                <a:solidFill>
                  <a:schemeClr val="dk1"/>
                </a:solidFill>
                <a:latin typeface="Open Sans"/>
                <a:ea typeface="Open Sans"/>
                <a:cs typeface="Open Sans"/>
                <a:sym typeface="Open Sans"/>
              </a:rPr>
              <a:t>, and </a:t>
            </a:r>
            <a:r>
              <a:rPr i="1" lang="en" sz="400">
                <a:solidFill>
                  <a:schemeClr val="dk1"/>
                </a:solidFill>
                <a:latin typeface="Open Sans"/>
                <a:ea typeface="Open Sans"/>
                <a:cs typeface="Open Sans"/>
                <a:sym typeface="Open Sans"/>
              </a:rPr>
              <a:t>month</a:t>
            </a:r>
            <a:r>
              <a:rPr lang="en" sz="400">
                <a:solidFill>
                  <a:schemeClr val="dk1"/>
                </a:solidFill>
                <a:latin typeface="Open Sans"/>
                <a:ea typeface="Open Sans"/>
                <a:cs typeface="Open Sans"/>
                <a:sym typeface="Open Sans"/>
              </a:rPr>
              <a:t> are the most important factors that correlate with whether the client will subscribe to the  bank term deposit or not. In other words, it is a good strategy to prolong the duration. The longer the duration of your calling, the higher possibility that you have to succeed. Most of the successful cases have a duration around 8 minutes. Moreover, during the period that has a lower employment rate, the client will be more likely to subscribe a term deposit. Additionally, since the logistic regression produces a simple linear relationship, a scoreboard is also workable for building up a client base.</a:t>
            </a:r>
            <a:endParaRPr sz="400">
              <a:solidFill>
                <a:schemeClr val="dk1"/>
              </a:solidFill>
              <a:latin typeface="Open Sans"/>
              <a:ea typeface="Open Sans"/>
              <a:cs typeface="Open Sans"/>
              <a:sym typeface="Open Sans"/>
            </a:endParaRPr>
          </a:p>
          <a:p>
            <a:pPr indent="0" lvl="0" marL="0" marR="0" rtl="0" algn="just">
              <a:lnSpc>
                <a:spcPct val="110000"/>
              </a:lnSpc>
              <a:spcBef>
                <a:spcPts val="0"/>
              </a:spcBef>
              <a:spcAft>
                <a:spcPts val="0"/>
              </a:spcAft>
              <a:buNone/>
            </a:pPr>
            <a:r>
              <a:t/>
            </a:r>
            <a:endParaRPr sz="400">
              <a:solidFill>
                <a:schemeClr val="dk1"/>
              </a:solidFill>
              <a:latin typeface="Open Sans"/>
              <a:ea typeface="Open Sans"/>
              <a:cs typeface="Open Sans"/>
              <a:sym typeface="Open Sans"/>
            </a:endParaRPr>
          </a:p>
        </p:txBody>
      </p:sp>
      <p:pic>
        <p:nvPicPr>
          <p:cNvPr id="130" name="Google Shape;130;p13"/>
          <p:cNvPicPr preferRelativeResize="0"/>
          <p:nvPr/>
        </p:nvPicPr>
        <p:blipFill rotWithShape="1">
          <a:blip r:embed="rId10">
            <a:alphaModFix/>
          </a:blip>
          <a:srcRect b="0" l="-1310" r="1310" t="0"/>
          <a:stretch/>
        </p:blipFill>
        <p:spPr>
          <a:xfrm>
            <a:off x="7335125" y="2372700"/>
            <a:ext cx="1788073" cy="1136675"/>
          </a:xfrm>
          <a:prstGeom prst="rect">
            <a:avLst/>
          </a:prstGeom>
          <a:noFill/>
          <a:ln>
            <a:noFill/>
          </a:ln>
        </p:spPr>
      </p:pic>
      <p:grpSp>
        <p:nvGrpSpPr>
          <p:cNvPr id="131" name="Google Shape;131;p13"/>
          <p:cNvGrpSpPr/>
          <p:nvPr/>
        </p:nvGrpSpPr>
        <p:grpSpPr>
          <a:xfrm>
            <a:off x="5292350" y="1444350"/>
            <a:ext cx="605000" cy="268150"/>
            <a:chOff x="2418550" y="1518425"/>
            <a:chExt cx="605000" cy="268150"/>
          </a:xfrm>
        </p:grpSpPr>
        <p:sp>
          <p:nvSpPr>
            <p:cNvPr id="132" name="Google Shape;132;p13"/>
            <p:cNvSpPr/>
            <p:nvPr/>
          </p:nvSpPr>
          <p:spPr>
            <a:xfrm>
              <a:off x="2456850" y="1559475"/>
              <a:ext cx="566700" cy="227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3"/>
            <p:cNvSpPr/>
            <p:nvPr/>
          </p:nvSpPr>
          <p:spPr>
            <a:xfrm>
              <a:off x="2418550" y="1518425"/>
              <a:ext cx="585600" cy="227100"/>
            </a:xfrm>
            <a:prstGeom prst="rect">
              <a:avLst/>
            </a:prstGeom>
            <a:solidFill>
              <a:srgbClr val="980000">
                <a:alpha val="541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500">
                  <a:solidFill>
                    <a:schemeClr val="lt1"/>
                  </a:solidFill>
                </a:rPr>
                <a:t>Model </a:t>
              </a:r>
              <a:endParaRPr b="1" sz="500">
                <a:solidFill>
                  <a:schemeClr val="lt1"/>
                </a:solidFill>
              </a:endParaRPr>
            </a:p>
            <a:p>
              <a:pPr indent="0" lvl="0" marL="0" rtl="0" algn="l">
                <a:spcBef>
                  <a:spcPts val="0"/>
                </a:spcBef>
                <a:spcAft>
                  <a:spcPts val="0"/>
                </a:spcAft>
                <a:buNone/>
              </a:pPr>
              <a:r>
                <a:rPr b="1" lang="en" sz="500">
                  <a:solidFill>
                    <a:schemeClr val="lt1"/>
                  </a:solidFill>
                </a:rPr>
                <a:t>Evaluation</a:t>
              </a:r>
              <a:endParaRPr b="1" sz="500">
                <a:solidFill>
                  <a:schemeClr val="lt1"/>
                </a:solidFill>
              </a:endParaRPr>
            </a:p>
          </p:txBody>
        </p:sp>
      </p:grpSp>
      <p:cxnSp>
        <p:nvCxnSpPr>
          <p:cNvPr id="134" name="Google Shape;134;p13"/>
          <p:cNvCxnSpPr>
            <a:endCxn id="110" idx="1"/>
          </p:cNvCxnSpPr>
          <p:nvPr/>
        </p:nvCxnSpPr>
        <p:spPr>
          <a:xfrm flipH="1" rot="10800000">
            <a:off x="3762930" y="1788628"/>
            <a:ext cx="504000" cy="149400"/>
          </a:xfrm>
          <a:prstGeom prst="straightConnector1">
            <a:avLst/>
          </a:prstGeom>
          <a:noFill/>
          <a:ln cap="flat" cmpd="sng" w="9525">
            <a:solidFill>
              <a:schemeClr val="dk2"/>
            </a:solidFill>
            <a:prstDash val="solid"/>
            <a:round/>
            <a:headEnd len="med" w="med" type="none"/>
            <a:tailEnd len="med" w="med" type="triangle"/>
          </a:ln>
        </p:spPr>
      </p:cxnSp>
      <p:cxnSp>
        <p:nvCxnSpPr>
          <p:cNvPr id="135" name="Google Shape;135;p13"/>
          <p:cNvCxnSpPr>
            <a:stCxn id="110" idx="3"/>
          </p:cNvCxnSpPr>
          <p:nvPr/>
        </p:nvCxnSpPr>
        <p:spPr>
          <a:xfrm flipH="1" rot="10800000">
            <a:off x="4776030" y="1647328"/>
            <a:ext cx="509100" cy="141300"/>
          </a:xfrm>
          <a:prstGeom prst="straightConnector1">
            <a:avLst/>
          </a:prstGeom>
          <a:noFill/>
          <a:ln cap="flat" cmpd="sng" w="9525">
            <a:solidFill>
              <a:schemeClr val="dk2"/>
            </a:solidFill>
            <a:prstDash val="solid"/>
            <a:round/>
            <a:headEnd len="med" w="med" type="none"/>
            <a:tailEnd len="med" w="med" type="triangle"/>
          </a:ln>
        </p:spPr>
      </p:cxnSp>
      <p:cxnSp>
        <p:nvCxnSpPr>
          <p:cNvPr id="136" name="Google Shape;136;p13"/>
          <p:cNvCxnSpPr>
            <a:stCxn id="110" idx="3"/>
          </p:cNvCxnSpPr>
          <p:nvPr/>
        </p:nvCxnSpPr>
        <p:spPr>
          <a:xfrm>
            <a:off x="4776030" y="1788628"/>
            <a:ext cx="509100" cy="163500"/>
          </a:xfrm>
          <a:prstGeom prst="straightConnector1">
            <a:avLst/>
          </a:prstGeom>
          <a:noFill/>
          <a:ln cap="flat" cmpd="sng" w="9525">
            <a:solidFill>
              <a:schemeClr val="dk2"/>
            </a:solidFill>
            <a:prstDash val="solid"/>
            <a:round/>
            <a:headEnd len="med" w="med" type="none"/>
            <a:tailEnd len="med" w="med" type="triangle"/>
          </a:ln>
        </p:spPr>
      </p:cxnSp>
      <p:cxnSp>
        <p:nvCxnSpPr>
          <p:cNvPr id="137" name="Google Shape;137;p13"/>
          <p:cNvCxnSpPr/>
          <p:nvPr/>
        </p:nvCxnSpPr>
        <p:spPr>
          <a:xfrm flipH="1">
            <a:off x="4522788" y="1395350"/>
            <a:ext cx="2400" cy="243900"/>
          </a:xfrm>
          <a:prstGeom prst="straightConnector1">
            <a:avLst/>
          </a:prstGeom>
          <a:noFill/>
          <a:ln cap="flat" cmpd="sng" w="9525">
            <a:solidFill>
              <a:schemeClr val="dk2"/>
            </a:solidFill>
            <a:prstDash val="solid"/>
            <a:round/>
            <a:headEnd len="med" w="med" type="none"/>
            <a:tailEnd len="med" w="med" type="triangle"/>
          </a:ln>
        </p:spPr>
      </p:cxnSp>
      <p:sp>
        <p:nvSpPr>
          <p:cNvPr id="138" name="Google Shape;138;p13"/>
          <p:cNvSpPr/>
          <p:nvPr/>
        </p:nvSpPr>
        <p:spPr>
          <a:xfrm>
            <a:off x="6077975" y="3514900"/>
            <a:ext cx="2919300" cy="114000"/>
          </a:xfrm>
          <a:prstGeom prst="roundRect">
            <a:avLst>
              <a:gd fmla="val 16667" name="adj"/>
            </a:avLst>
          </a:prstGeom>
          <a:solidFill>
            <a:srgbClr val="0B5394"/>
          </a:solidFill>
          <a:ln>
            <a:noFill/>
          </a:ln>
        </p:spPr>
        <p:txBody>
          <a:bodyPr anchorCtr="0" anchor="t" bIns="12025" lIns="24075" spcFirstLastPara="1" rIns="24075" wrap="square" tIns="12025">
            <a:noAutofit/>
          </a:bodyPr>
          <a:lstStyle/>
          <a:p>
            <a:pPr indent="0" lvl="0" marL="0" marR="0" rtl="0" algn="ctr">
              <a:spcBef>
                <a:spcPts val="0"/>
              </a:spcBef>
              <a:spcAft>
                <a:spcPts val="0"/>
              </a:spcAft>
              <a:buNone/>
            </a:pPr>
            <a:r>
              <a:rPr b="1" lang="en" sz="600">
                <a:solidFill>
                  <a:schemeClr val="lt1"/>
                </a:solidFill>
                <a:latin typeface="Nunito"/>
                <a:ea typeface="Nunito"/>
                <a:cs typeface="Nunito"/>
                <a:sym typeface="Nunito"/>
              </a:rPr>
              <a:t>Model Evaluation - Analysis</a:t>
            </a:r>
            <a:endParaRPr sz="600">
              <a:solidFill>
                <a:schemeClr val="lt1"/>
              </a:solidFill>
            </a:endParaRPr>
          </a:p>
        </p:txBody>
      </p:sp>
      <p:pic>
        <p:nvPicPr>
          <p:cNvPr id="139" name="Google Shape;139;p13"/>
          <p:cNvPicPr preferRelativeResize="0"/>
          <p:nvPr/>
        </p:nvPicPr>
        <p:blipFill>
          <a:blip r:embed="rId11">
            <a:alphaModFix/>
          </a:blip>
          <a:stretch>
            <a:fillRect/>
          </a:stretch>
        </p:blipFill>
        <p:spPr>
          <a:xfrm>
            <a:off x="5977250" y="1104212"/>
            <a:ext cx="1166999" cy="788526"/>
          </a:xfrm>
          <a:prstGeom prst="rect">
            <a:avLst/>
          </a:prstGeom>
          <a:noFill/>
          <a:ln>
            <a:noFill/>
          </a:ln>
        </p:spPr>
      </p:pic>
      <p:pic>
        <p:nvPicPr>
          <p:cNvPr id="140" name="Google Shape;140;p13"/>
          <p:cNvPicPr preferRelativeResize="0"/>
          <p:nvPr/>
        </p:nvPicPr>
        <p:blipFill>
          <a:blip r:embed="rId12">
            <a:alphaModFix/>
          </a:blip>
          <a:stretch>
            <a:fillRect/>
          </a:stretch>
        </p:blipFill>
        <p:spPr>
          <a:xfrm>
            <a:off x="6966425" y="1112524"/>
            <a:ext cx="1142394" cy="771901"/>
          </a:xfrm>
          <a:prstGeom prst="rect">
            <a:avLst/>
          </a:prstGeom>
          <a:noFill/>
          <a:ln>
            <a:noFill/>
          </a:ln>
        </p:spPr>
      </p:pic>
      <p:pic>
        <p:nvPicPr>
          <p:cNvPr id="141" name="Google Shape;141;p13"/>
          <p:cNvPicPr preferRelativeResize="0"/>
          <p:nvPr/>
        </p:nvPicPr>
        <p:blipFill>
          <a:blip r:embed="rId13">
            <a:alphaModFix/>
          </a:blip>
          <a:stretch>
            <a:fillRect/>
          </a:stretch>
        </p:blipFill>
        <p:spPr>
          <a:xfrm>
            <a:off x="7930475" y="1126850"/>
            <a:ext cx="1142400" cy="743249"/>
          </a:xfrm>
          <a:prstGeom prst="rect">
            <a:avLst/>
          </a:prstGeom>
          <a:noFill/>
          <a:ln>
            <a:noFill/>
          </a:ln>
        </p:spPr>
      </p:pic>
      <p:sp>
        <p:nvSpPr>
          <p:cNvPr id="142" name="Google Shape;142;p13"/>
          <p:cNvSpPr txBox="1"/>
          <p:nvPr/>
        </p:nvSpPr>
        <p:spPr>
          <a:xfrm>
            <a:off x="145275" y="2018038"/>
            <a:ext cx="2919300" cy="314100"/>
          </a:xfrm>
          <a:prstGeom prst="rect">
            <a:avLst/>
          </a:prstGeom>
          <a:noFill/>
          <a:ln>
            <a:noFill/>
          </a:ln>
        </p:spPr>
        <p:txBody>
          <a:bodyPr anchorCtr="0" anchor="t" bIns="91425" lIns="91425" spcFirstLastPara="1" rIns="91425" wrap="square" tIns="91425">
            <a:spAutoFit/>
          </a:bodyPr>
          <a:lstStyle/>
          <a:p>
            <a:pPr indent="0" lvl="0" marL="0" rtl="0" algn="just">
              <a:lnSpc>
                <a:spcPct val="110000"/>
              </a:lnSpc>
              <a:spcBef>
                <a:spcPts val="0"/>
              </a:spcBef>
              <a:spcAft>
                <a:spcPts val="0"/>
              </a:spcAft>
              <a:buClr>
                <a:schemeClr val="dk1"/>
              </a:buClr>
              <a:buFont typeface="Arial"/>
              <a:buNone/>
            </a:pPr>
            <a:r>
              <a:rPr lang="en" sz="400">
                <a:solidFill>
                  <a:schemeClr val="dk1"/>
                </a:solidFill>
                <a:latin typeface="Open Sans"/>
                <a:ea typeface="Open Sans"/>
                <a:cs typeface="Open Sans"/>
                <a:sym typeface="Open Sans"/>
              </a:rPr>
              <a:t>The data contains marketing information collected by direct phone calls to evaluate whether clients subscribe to a bank term deposit for a Portuguese banking institution.</a:t>
            </a:r>
            <a:endParaRPr>
              <a:latin typeface="Calibri"/>
              <a:ea typeface="Calibri"/>
              <a:cs typeface="Calibri"/>
              <a:sym typeface="Calibri"/>
            </a:endParaRPr>
          </a:p>
        </p:txBody>
      </p:sp>
      <p:sp>
        <p:nvSpPr>
          <p:cNvPr id="143" name="Google Shape;143;p13"/>
          <p:cNvSpPr txBox="1"/>
          <p:nvPr/>
        </p:nvSpPr>
        <p:spPr>
          <a:xfrm>
            <a:off x="1509363" y="2375813"/>
            <a:ext cx="1541700" cy="1483800"/>
          </a:xfrm>
          <a:prstGeom prst="rect">
            <a:avLst/>
          </a:prstGeom>
          <a:noFill/>
          <a:ln>
            <a:noFill/>
          </a:ln>
        </p:spPr>
        <p:txBody>
          <a:bodyPr anchorCtr="0" anchor="t" bIns="91425" lIns="91425" spcFirstLastPara="1" rIns="91425" wrap="square" tIns="91425">
            <a:spAutoFit/>
          </a:bodyPr>
          <a:lstStyle/>
          <a:p>
            <a:pPr indent="0" lvl="0" marL="0" rtl="0" algn="just">
              <a:lnSpc>
                <a:spcPct val="110000"/>
              </a:lnSpc>
              <a:spcBef>
                <a:spcPts val="0"/>
              </a:spcBef>
              <a:spcAft>
                <a:spcPts val="0"/>
              </a:spcAft>
              <a:buClr>
                <a:schemeClr val="dk1"/>
              </a:buClr>
              <a:buSzPts val="1100"/>
              <a:buFont typeface="Arial"/>
              <a:buNone/>
            </a:pPr>
            <a:r>
              <a:rPr b="1" lang="en" sz="400">
                <a:solidFill>
                  <a:schemeClr val="dk1"/>
                </a:solidFill>
                <a:latin typeface="Open Sans"/>
                <a:ea typeface="Open Sans"/>
                <a:cs typeface="Open Sans"/>
                <a:sym typeface="Open Sans"/>
              </a:rPr>
              <a:t>C</a:t>
            </a:r>
            <a:r>
              <a:rPr b="1" lang="en" sz="400">
                <a:solidFill>
                  <a:schemeClr val="dk1"/>
                </a:solidFill>
                <a:latin typeface="Open Sans"/>
                <a:ea typeface="Open Sans"/>
                <a:cs typeface="Open Sans"/>
                <a:sym typeface="Open Sans"/>
              </a:rPr>
              <a:t>ampaign information:</a:t>
            </a:r>
            <a:endParaRPr b="1" sz="400">
              <a:solidFill>
                <a:schemeClr val="dk1"/>
              </a:solidFill>
              <a:latin typeface="Open Sans"/>
              <a:ea typeface="Open Sans"/>
              <a:cs typeface="Open Sans"/>
              <a:sym typeface="Open Sans"/>
            </a:endParaRPr>
          </a:p>
          <a:p>
            <a:pPr indent="0" lvl="0" marL="0" rtl="0" algn="just">
              <a:lnSpc>
                <a:spcPct val="110000"/>
              </a:lnSpc>
              <a:spcBef>
                <a:spcPts val="0"/>
              </a:spcBef>
              <a:spcAft>
                <a:spcPts val="0"/>
              </a:spcAft>
              <a:buClr>
                <a:schemeClr val="dk1"/>
              </a:buClr>
              <a:buSzPts val="1100"/>
              <a:buFont typeface="Arial"/>
              <a:buNone/>
            </a:pPr>
            <a:r>
              <a:rPr lang="en" sz="400">
                <a:solidFill>
                  <a:schemeClr val="dk1"/>
                </a:solidFill>
                <a:latin typeface="Open Sans"/>
                <a:ea typeface="Open Sans"/>
                <a:cs typeface="Open Sans"/>
                <a:sym typeface="Open Sans"/>
              </a:rPr>
              <a:t>- campaign: Number of contacts performed during this campaign and for this client </a:t>
            </a:r>
            <a:endParaRPr sz="400">
              <a:solidFill>
                <a:schemeClr val="dk1"/>
              </a:solidFill>
              <a:latin typeface="Open Sans"/>
              <a:ea typeface="Open Sans"/>
              <a:cs typeface="Open Sans"/>
              <a:sym typeface="Open Sans"/>
            </a:endParaRPr>
          </a:p>
          <a:p>
            <a:pPr indent="0" lvl="0" marL="0" rtl="0" algn="just">
              <a:lnSpc>
                <a:spcPct val="110000"/>
              </a:lnSpc>
              <a:spcBef>
                <a:spcPts val="0"/>
              </a:spcBef>
              <a:spcAft>
                <a:spcPts val="0"/>
              </a:spcAft>
              <a:buClr>
                <a:schemeClr val="dk1"/>
              </a:buClr>
              <a:buSzPts val="1100"/>
              <a:buFont typeface="Arial"/>
              <a:buNone/>
            </a:pPr>
            <a:r>
              <a:rPr lang="en" sz="400">
                <a:solidFill>
                  <a:schemeClr val="dk1"/>
                </a:solidFill>
                <a:latin typeface="Open Sans"/>
                <a:ea typeface="Open Sans"/>
                <a:cs typeface="Open Sans"/>
                <a:sym typeface="Open Sans"/>
              </a:rPr>
              <a:t>- pdays: Number of days that passed by after the client was last contacted from a previous campaign (numeric)</a:t>
            </a:r>
            <a:endParaRPr sz="400">
              <a:solidFill>
                <a:schemeClr val="dk1"/>
              </a:solidFill>
              <a:latin typeface="Open Sans"/>
              <a:ea typeface="Open Sans"/>
              <a:cs typeface="Open Sans"/>
              <a:sym typeface="Open Sans"/>
            </a:endParaRPr>
          </a:p>
          <a:p>
            <a:pPr indent="0" lvl="0" marL="0" rtl="0" algn="just">
              <a:lnSpc>
                <a:spcPct val="110000"/>
              </a:lnSpc>
              <a:spcBef>
                <a:spcPts val="0"/>
              </a:spcBef>
              <a:spcAft>
                <a:spcPts val="0"/>
              </a:spcAft>
              <a:buClr>
                <a:schemeClr val="dk1"/>
              </a:buClr>
              <a:buSzPts val="1100"/>
              <a:buFont typeface="Arial"/>
              <a:buNone/>
            </a:pPr>
            <a:r>
              <a:rPr lang="en" sz="400">
                <a:solidFill>
                  <a:schemeClr val="dk1"/>
                </a:solidFill>
                <a:latin typeface="Open Sans"/>
                <a:ea typeface="Open Sans"/>
                <a:cs typeface="Open Sans"/>
                <a:sym typeface="Open Sans"/>
              </a:rPr>
              <a:t>- previous: Number of contacts performed before this campaign and for this client (numeric)</a:t>
            </a:r>
            <a:endParaRPr sz="400">
              <a:solidFill>
                <a:schemeClr val="dk1"/>
              </a:solidFill>
              <a:latin typeface="Open Sans"/>
              <a:ea typeface="Open Sans"/>
              <a:cs typeface="Open Sans"/>
              <a:sym typeface="Open Sans"/>
            </a:endParaRPr>
          </a:p>
          <a:p>
            <a:pPr indent="0" lvl="0" marL="0" rtl="0" algn="just">
              <a:lnSpc>
                <a:spcPct val="110000"/>
              </a:lnSpc>
              <a:spcBef>
                <a:spcPts val="0"/>
              </a:spcBef>
              <a:spcAft>
                <a:spcPts val="0"/>
              </a:spcAft>
              <a:buClr>
                <a:schemeClr val="dk1"/>
              </a:buClr>
              <a:buSzPts val="1100"/>
              <a:buFont typeface="Arial"/>
              <a:buNone/>
            </a:pPr>
            <a:r>
              <a:rPr lang="en" sz="400">
                <a:solidFill>
                  <a:schemeClr val="dk1"/>
                </a:solidFill>
                <a:latin typeface="Open Sans"/>
                <a:ea typeface="Open Sans"/>
                <a:cs typeface="Open Sans"/>
                <a:sym typeface="Open Sans"/>
              </a:rPr>
              <a:t>- poutcome: Outcome of the previous marketing campaign </a:t>
            </a:r>
            <a:endParaRPr sz="400">
              <a:solidFill>
                <a:schemeClr val="dk1"/>
              </a:solidFill>
              <a:latin typeface="Open Sans"/>
              <a:ea typeface="Open Sans"/>
              <a:cs typeface="Open Sans"/>
              <a:sym typeface="Open Sans"/>
            </a:endParaRPr>
          </a:p>
          <a:p>
            <a:pPr indent="0" lvl="0" marL="0" rtl="0" algn="just">
              <a:lnSpc>
                <a:spcPct val="110000"/>
              </a:lnSpc>
              <a:spcBef>
                <a:spcPts val="0"/>
              </a:spcBef>
              <a:spcAft>
                <a:spcPts val="0"/>
              </a:spcAft>
              <a:buClr>
                <a:schemeClr val="dk1"/>
              </a:buClr>
              <a:buFont typeface="Arial"/>
              <a:buNone/>
            </a:pPr>
            <a:r>
              <a:t/>
            </a:r>
            <a:endParaRPr sz="400">
              <a:solidFill>
                <a:schemeClr val="dk1"/>
              </a:solidFill>
              <a:latin typeface="Open Sans"/>
              <a:ea typeface="Open Sans"/>
              <a:cs typeface="Open Sans"/>
              <a:sym typeface="Open Sans"/>
            </a:endParaRPr>
          </a:p>
          <a:p>
            <a:pPr indent="0" lvl="0" marL="0" rtl="0" algn="just">
              <a:lnSpc>
                <a:spcPct val="110000"/>
              </a:lnSpc>
              <a:spcBef>
                <a:spcPts val="0"/>
              </a:spcBef>
              <a:spcAft>
                <a:spcPts val="0"/>
              </a:spcAft>
              <a:buClr>
                <a:schemeClr val="dk1"/>
              </a:buClr>
              <a:buFont typeface="Arial"/>
              <a:buNone/>
            </a:pPr>
            <a:r>
              <a:rPr b="1" lang="en" sz="400">
                <a:solidFill>
                  <a:schemeClr val="dk1"/>
                </a:solidFill>
                <a:latin typeface="Open Sans"/>
                <a:ea typeface="Open Sans"/>
                <a:cs typeface="Open Sans"/>
                <a:sym typeface="Open Sans"/>
              </a:rPr>
              <a:t>Socioeconomic factors:</a:t>
            </a:r>
            <a:endParaRPr b="1" sz="400">
              <a:solidFill>
                <a:schemeClr val="dk1"/>
              </a:solidFill>
              <a:latin typeface="Open Sans"/>
              <a:ea typeface="Open Sans"/>
              <a:cs typeface="Open Sans"/>
              <a:sym typeface="Open Sans"/>
            </a:endParaRPr>
          </a:p>
          <a:p>
            <a:pPr indent="0" lvl="0" marL="0" rtl="0" algn="just">
              <a:lnSpc>
                <a:spcPct val="110000"/>
              </a:lnSpc>
              <a:spcBef>
                <a:spcPts val="0"/>
              </a:spcBef>
              <a:spcAft>
                <a:spcPts val="0"/>
              </a:spcAft>
              <a:buClr>
                <a:schemeClr val="dk1"/>
              </a:buClr>
              <a:buSzPts val="1100"/>
              <a:buFont typeface="Arial"/>
              <a:buNone/>
            </a:pPr>
            <a:r>
              <a:rPr lang="en" sz="400">
                <a:solidFill>
                  <a:schemeClr val="dk1"/>
                </a:solidFill>
                <a:latin typeface="Open Sans"/>
                <a:ea typeface="Open Sans"/>
                <a:cs typeface="Open Sans"/>
                <a:sym typeface="Open Sans"/>
              </a:rPr>
              <a:t>- emp.var.rate: Employment variation rate</a:t>
            </a:r>
            <a:endParaRPr sz="400">
              <a:solidFill>
                <a:schemeClr val="dk1"/>
              </a:solidFill>
              <a:latin typeface="Open Sans"/>
              <a:ea typeface="Open Sans"/>
              <a:cs typeface="Open Sans"/>
              <a:sym typeface="Open Sans"/>
            </a:endParaRPr>
          </a:p>
          <a:p>
            <a:pPr indent="0" lvl="0" marL="0" rtl="0" algn="just">
              <a:lnSpc>
                <a:spcPct val="110000"/>
              </a:lnSpc>
              <a:spcBef>
                <a:spcPts val="0"/>
              </a:spcBef>
              <a:spcAft>
                <a:spcPts val="0"/>
              </a:spcAft>
              <a:buClr>
                <a:schemeClr val="dk1"/>
              </a:buClr>
              <a:buSzPts val="1100"/>
              <a:buFont typeface="Arial"/>
              <a:buNone/>
            </a:pPr>
            <a:r>
              <a:rPr lang="en" sz="400">
                <a:solidFill>
                  <a:schemeClr val="dk1"/>
                </a:solidFill>
                <a:latin typeface="Open Sans"/>
                <a:ea typeface="Open Sans"/>
                <a:cs typeface="Open Sans"/>
                <a:sym typeface="Open Sans"/>
              </a:rPr>
              <a:t>- cons.price.idx: Consumer price index</a:t>
            </a:r>
            <a:endParaRPr sz="400">
              <a:solidFill>
                <a:schemeClr val="dk1"/>
              </a:solidFill>
              <a:latin typeface="Open Sans"/>
              <a:ea typeface="Open Sans"/>
              <a:cs typeface="Open Sans"/>
              <a:sym typeface="Open Sans"/>
            </a:endParaRPr>
          </a:p>
          <a:p>
            <a:pPr indent="0" lvl="0" marL="0" rtl="0" algn="just">
              <a:lnSpc>
                <a:spcPct val="110000"/>
              </a:lnSpc>
              <a:spcBef>
                <a:spcPts val="0"/>
              </a:spcBef>
              <a:spcAft>
                <a:spcPts val="0"/>
              </a:spcAft>
              <a:buClr>
                <a:schemeClr val="dk1"/>
              </a:buClr>
              <a:buSzPts val="1100"/>
              <a:buFont typeface="Arial"/>
              <a:buNone/>
            </a:pPr>
            <a:r>
              <a:rPr lang="en" sz="400">
                <a:solidFill>
                  <a:schemeClr val="dk1"/>
                </a:solidFill>
                <a:latin typeface="Open Sans"/>
                <a:ea typeface="Open Sans"/>
                <a:cs typeface="Open Sans"/>
                <a:sym typeface="Open Sans"/>
              </a:rPr>
              <a:t>- cons.conf.idx: Consumer confidence index</a:t>
            </a:r>
            <a:endParaRPr sz="400">
              <a:solidFill>
                <a:schemeClr val="dk1"/>
              </a:solidFill>
              <a:latin typeface="Open Sans"/>
              <a:ea typeface="Open Sans"/>
              <a:cs typeface="Open Sans"/>
              <a:sym typeface="Open Sans"/>
            </a:endParaRPr>
          </a:p>
          <a:p>
            <a:pPr indent="0" lvl="0" marL="0" rtl="0" algn="just">
              <a:lnSpc>
                <a:spcPct val="110000"/>
              </a:lnSpc>
              <a:spcBef>
                <a:spcPts val="0"/>
              </a:spcBef>
              <a:spcAft>
                <a:spcPts val="0"/>
              </a:spcAft>
              <a:buClr>
                <a:schemeClr val="dk1"/>
              </a:buClr>
              <a:buSzPts val="1100"/>
              <a:buFont typeface="Arial"/>
              <a:buNone/>
            </a:pPr>
            <a:r>
              <a:rPr lang="en" sz="400">
                <a:solidFill>
                  <a:schemeClr val="dk1"/>
                </a:solidFill>
                <a:latin typeface="Open Sans"/>
                <a:ea typeface="Open Sans"/>
                <a:cs typeface="Open Sans"/>
                <a:sym typeface="Open Sans"/>
              </a:rPr>
              <a:t>- euribor3m: Euribor 3 month rate</a:t>
            </a:r>
            <a:endParaRPr sz="400">
              <a:solidFill>
                <a:schemeClr val="dk1"/>
              </a:solidFill>
              <a:latin typeface="Open Sans"/>
              <a:ea typeface="Open Sans"/>
              <a:cs typeface="Open Sans"/>
              <a:sym typeface="Open Sans"/>
            </a:endParaRPr>
          </a:p>
          <a:p>
            <a:pPr indent="0" lvl="0" marL="0" rtl="0" algn="just">
              <a:lnSpc>
                <a:spcPct val="110000"/>
              </a:lnSpc>
              <a:spcBef>
                <a:spcPts val="0"/>
              </a:spcBef>
              <a:spcAft>
                <a:spcPts val="0"/>
              </a:spcAft>
              <a:buClr>
                <a:schemeClr val="dk1"/>
              </a:buClr>
              <a:buSzPts val="1100"/>
              <a:buFont typeface="Arial"/>
              <a:buNone/>
            </a:pPr>
            <a:r>
              <a:rPr lang="en" sz="400">
                <a:solidFill>
                  <a:schemeClr val="dk1"/>
                </a:solidFill>
                <a:latin typeface="Open Sans"/>
                <a:ea typeface="Open Sans"/>
                <a:cs typeface="Open Sans"/>
                <a:sym typeface="Open Sans"/>
              </a:rPr>
              <a:t>- nr.employed: Employment rate </a:t>
            </a:r>
            <a:endParaRPr b="1" sz="4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a:latin typeface="Calibri"/>
              <a:ea typeface="Calibri"/>
              <a:cs typeface="Calibri"/>
              <a:sym typeface="Calibri"/>
            </a:endParaRPr>
          </a:p>
        </p:txBody>
      </p:sp>
      <p:sp>
        <p:nvSpPr>
          <p:cNvPr id="144" name="Google Shape;144;p13"/>
          <p:cNvSpPr/>
          <p:nvPr/>
        </p:nvSpPr>
        <p:spPr>
          <a:xfrm>
            <a:off x="219375" y="3727200"/>
            <a:ext cx="2771100" cy="114000"/>
          </a:xfrm>
          <a:prstGeom prst="roundRect">
            <a:avLst>
              <a:gd fmla="val 23202" name="adj"/>
            </a:avLst>
          </a:prstGeom>
          <a:solidFill>
            <a:srgbClr val="888888"/>
          </a:solidFill>
          <a:ln>
            <a:noFill/>
          </a:ln>
        </p:spPr>
        <p:txBody>
          <a:bodyPr anchorCtr="0" anchor="t" bIns="12025" lIns="24075" spcFirstLastPara="1" rIns="24075" wrap="square" tIns="12025">
            <a:noAutofit/>
          </a:bodyPr>
          <a:lstStyle/>
          <a:p>
            <a:pPr indent="0" lvl="0" marL="0" marR="0" rtl="0" algn="ctr">
              <a:spcBef>
                <a:spcPts val="0"/>
              </a:spcBef>
              <a:spcAft>
                <a:spcPts val="0"/>
              </a:spcAft>
              <a:buNone/>
            </a:pPr>
            <a:r>
              <a:rPr b="1" lang="en" sz="600">
                <a:solidFill>
                  <a:schemeClr val="lt1"/>
                </a:solidFill>
                <a:latin typeface="Nunito"/>
                <a:ea typeface="Nunito"/>
                <a:cs typeface="Nunito"/>
                <a:sym typeface="Nunito"/>
              </a:rPr>
              <a:t>Data Visualization</a:t>
            </a:r>
            <a:endParaRPr b="1" sz="600">
              <a:solidFill>
                <a:schemeClr val="lt1"/>
              </a:solidFill>
            </a:endParaRPr>
          </a:p>
        </p:txBody>
      </p:sp>
      <p:sp>
        <p:nvSpPr>
          <p:cNvPr id="145" name="Google Shape;145;p13"/>
          <p:cNvSpPr/>
          <p:nvPr/>
        </p:nvSpPr>
        <p:spPr>
          <a:xfrm>
            <a:off x="216463" y="2312763"/>
            <a:ext cx="2771100" cy="114000"/>
          </a:xfrm>
          <a:prstGeom prst="roundRect">
            <a:avLst>
              <a:gd fmla="val 23202" name="adj"/>
            </a:avLst>
          </a:prstGeom>
          <a:solidFill>
            <a:srgbClr val="888888"/>
          </a:solidFill>
          <a:ln>
            <a:noFill/>
          </a:ln>
        </p:spPr>
        <p:txBody>
          <a:bodyPr anchorCtr="0" anchor="t" bIns="12025" lIns="24075" spcFirstLastPara="1" rIns="24075" wrap="square" tIns="12025">
            <a:noAutofit/>
          </a:bodyPr>
          <a:lstStyle/>
          <a:p>
            <a:pPr indent="0" lvl="0" marL="0" marR="0" rtl="0" algn="ctr">
              <a:spcBef>
                <a:spcPts val="0"/>
              </a:spcBef>
              <a:spcAft>
                <a:spcPts val="0"/>
              </a:spcAft>
              <a:buNone/>
            </a:pPr>
            <a:r>
              <a:rPr b="1" lang="en" sz="600">
                <a:solidFill>
                  <a:schemeClr val="lt1"/>
                </a:solidFill>
                <a:latin typeface="Nunito"/>
                <a:ea typeface="Nunito"/>
                <a:cs typeface="Nunito"/>
                <a:sym typeface="Nunito"/>
              </a:rPr>
              <a:t>Variable Introduction</a:t>
            </a:r>
            <a:endParaRPr b="1" sz="600">
              <a:solidFill>
                <a:schemeClr val="lt1"/>
              </a:solidFill>
            </a:endParaRPr>
          </a:p>
        </p:txBody>
      </p:sp>
      <p:sp>
        <p:nvSpPr>
          <p:cNvPr id="146" name="Google Shape;146;p13"/>
          <p:cNvSpPr txBox="1"/>
          <p:nvPr/>
        </p:nvSpPr>
        <p:spPr>
          <a:xfrm>
            <a:off x="6017375" y="1845763"/>
            <a:ext cx="3020100" cy="369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400">
                <a:latin typeface="Open Sans"/>
                <a:ea typeface="Open Sans"/>
                <a:cs typeface="Open Sans"/>
                <a:sym typeface="Open Sans"/>
              </a:rPr>
              <a:t>Confusion matrix for each model was plotted in order to show the difference in </a:t>
            </a:r>
            <a:r>
              <a:rPr lang="en" sz="400">
                <a:latin typeface="Open Sans"/>
                <a:ea typeface="Open Sans"/>
                <a:cs typeface="Open Sans"/>
                <a:sym typeface="Open Sans"/>
              </a:rPr>
              <a:t>performance</a:t>
            </a:r>
            <a:r>
              <a:rPr lang="en" sz="400">
                <a:latin typeface="Open Sans"/>
                <a:ea typeface="Open Sans"/>
                <a:cs typeface="Open Sans"/>
                <a:sym typeface="Open Sans"/>
              </a:rPr>
              <a:t>. The color closed to white represents a smaller frequency, while that closed to deep blue </a:t>
            </a:r>
            <a:r>
              <a:rPr lang="en" sz="400">
                <a:latin typeface="Open Sans"/>
                <a:ea typeface="Open Sans"/>
                <a:cs typeface="Open Sans"/>
                <a:sym typeface="Open Sans"/>
              </a:rPr>
              <a:t>represents a  larger frequency. Overall, all of  three models produce convincing predictions, but further evaluation  should be conducted for more accurate comparisons.</a:t>
            </a:r>
            <a:endParaRPr sz="400">
              <a:latin typeface="Open Sans"/>
              <a:ea typeface="Open Sans"/>
              <a:cs typeface="Open Sans"/>
              <a:sym typeface="Open Sans"/>
            </a:endParaRPr>
          </a:p>
        </p:txBody>
      </p:sp>
      <p:sp>
        <p:nvSpPr>
          <p:cNvPr id="147" name="Google Shape;147;p13"/>
          <p:cNvSpPr txBox="1"/>
          <p:nvPr/>
        </p:nvSpPr>
        <p:spPr>
          <a:xfrm>
            <a:off x="8173050" y="514275"/>
            <a:ext cx="471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48" name="Google Shape;148;p13"/>
          <p:cNvSpPr txBox="1"/>
          <p:nvPr/>
        </p:nvSpPr>
        <p:spPr>
          <a:xfrm>
            <a:off x="6009525" y="3068700"/>
            <a:ext cx="1362900" cy="492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400">
                <a:latin typeface="Open Sans"/>
                <a:ea typeface="Open Sans"/>
                <a:cs typeface="Open Sans"/>
                <a:sym typeface="Open Sans"/>
              </a:rPr>
              <a:t>The table above summarizes the evaluation results of the three models. Considering three essential criteria: accuracy, kappa and auc, random forest has the best performance in every field.</a:t>
            </a:r>
            <a:endParaRPr sz="400">
              <a:latin typeface="Open Sans"/>
              <a:ea typeface="Open Sans"/>
              <a:cs typeface="Open Sans"/>
              <a:sym typeface="Open Sans"/>
            </a:endParaRPr>
          </a:p>
        </p:txBody>
      </p:sp>
      <p:pic>
        <p:nvPicPr>
          <p:cNvPr id="149" name="Google Shape;149;p13"/>
          <p:cNvPicPr preferRelativeResize="0"/>
          <p:nvPr/>
        </p:nvPicPr>
        <p:blipFill>
          <a:blip r:embed="rId14">
            <a:alphaModFix/>
          </a:blip>
          <a:stretch>
            <a:fillRect/>
          </a:stretch>
        </p:blipFill>
        <p:spPr>
          <a:xfrm>
            <a:off x="2170775" y="1507200"/>
            <a:ext cx="816801" cy="357775"/>
          </a:xfrm>
          <a:prstGeom prst="rect">
            <a:avLst/>
          </a:prstGeom>
          <a:noFill/>
          <a:ln>
            <a:noFill/>
          </a:ln>
        </p:spPr>
      </p:pic>
      <p:pic>
        <p:nvPicPr>
          <p:cNvPr id="150" name="Google Shape;150;p13"/>
          <p:cNvPicPr preferRelativeResize="0"/>
          <p:nvPr/>
        </p:nvPicPr>
        <p:blipFill>
          <a:blip r:embed="rId15">
            <a:alphaModFix/>
          </a:blip>
          <a:stretch>
            <a:fillRect/>
          </a:stretch>
        </p:blipFill>
        <p:spPr>
          <a:xfrm>
            <a:off x="557449" y="131000"/>
            <a:ext cx="743250" cy="743250"/>
          </a:xfrm>
          <a:prstGeom prst="rect">
            <a:avLst/>
          </a:prstGeom>
          <a:noFill/>
          <a:ln>
            <a:noFill/>
          </a:ln>
        </p:spPr>
      </p:pic>
      <p:sp>
        <p:nvSpPr>
          <p:cNvPr id="151" name="Google Shape;151;p13"/>
          <p:cNvSpPr txBox="1"/>
          <p:nvPr/>
        </p:nvSpPr>
        <p:spPr>
          <a:xfrm>
            <a:off x="523688" y="3475938"/>
            <a:ext cx="2384100" cy="24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00" u="sng">
                <a:solidFill>
                  <a:schemeClr val="dk1"/>
                </a:solidFill>
                <a:latin typeface="Open Sans"/>
                <a:ea typeface="Open Sans"/>
                <a:cs typeface="Open Sans"/>
                <a:sym typeface="Open Sans"/>
              </a:rPr>
              <a:t>Target variable: </a:t>
            </a:r>
            <a:r>
              <a:rPr lang="en" sz="400" u="sng">
                <a:solidFill>
                  <a:schemeClr val="dk1"/>
                </a:solidFill>
                <a:latin typeface="Open Sans"/>
                <a:ea typeface="Open Sans"/>
                <a:cs typeface="Open Sans"/>
                <a:sym typeface="Open Sans"/>
              </a:rPr>
              <a:t> </a:t>
            </a:r>
            <a:r>
              <a:rPr lang="en" sz="400" u="sng">
                <a:solidFill>
                  <a:schemeClr val="dk1"/>
                </a:solidFill>
                <a:latin typeface="Open Sans"/>
                <a:ea typeface="Open Sans"/>
                <a:cs typeface="Open Sans"/>
                <a:sym typeface="Open Sans"/>
              </a:rPr>
              <a:t>y -  has the client subscribed a term deposit? (binary: "yes","no")</a:t>
            </a:r>
            <a:endParaRPr sz="400" u="sng">
              <a:solidFill>
                <a:schemeClr val="dk1"/>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Verve">
      <a:dk1>
        <a:srgbClr val="000000"/>
      </a:dk1>
      <a:lt1>
        <a:srgbClr val="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