
<file path=[Content_Types].xml><?xml version="1.0" encoding="utf-8"?>
<Types xmlns="http://schemas.openxmlformats.org/package/2006/content-types">
  <Default Extension="avif" ContentType="image/avif"/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  <p:sldMasterId id="2147484013" r:id="rId5"/>
  </p:sldMasterIdLst>
  <p:notesMasterIdLst>
    <p:notesMasterId r:id="rId16"/>
  </p:notesMasterIdLst>
  <p:handoutMasterIdLst>
    <p:handoutMasterId r:id="rId17"/>
  </p:handoutMasterIdLst>
  <p:sldIdLst>
    <p:sldId id="261" r:id="rId6"/>
    <p:sldId id="283" r:id="rId7"/>
    <p:sldId id="297" r:id="rId8"/>
    <p:sldId id="300" r:id="rId9"/>
    <p:sldId id="280" r:id="rId10"/>
    <p:sldId id="302" r:id="rId11"/>
    <p:sldId id="314" r:id="rId12"/>
    <p:sldId id="308" r:id="rId13"/>
    <p:sldId id="315" r:id="rId14"/>
    <p:sldId id="31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67B"/>
    <a:srgbClr val="EEEEEE"/>
    <a:srgbClr val="87175F"/>
    <a:srgbClr val="EEC621"/>
    <a:srgbClr val="E58C09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34" autoAdjust="0"/>
  </p:normalViewPr>
  <p:slideViewPr>
    <p:cSldViewPr>
      <p:cViewPr varScale="1">
        <p:scale>
          <a:sx n="70" d="100"/>
          <a:sy n="70" d="100"/>
        </p:scale>
        <p:origin x="180" y="72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 MUNNA" userId="0c5287967cc18e74" providerId="LiveId" clId="{D2C035E1-FB42-4720-BF47-22ABA63A52C1}"/>
    <pc:docChg chg="undo custSel addSld delSld modSld sldOrd modShowInfo">
      <pc:chgData name="HAN MUNNA" userId="0c5287967cc18e74" providerId="LiveId" clId="{D2C035E1-FB42-4720-BF47-22ABA63A52C1}" dt="2024-06-05T10:06:47.139" v="1064" actId="2744"/>
      <pc:docMkLst>
        <pc:docMk/>
      </pc:docMkLst>
      <pc:sldChg chg="modSp modTransition modAnim">
        <pc:chgData name="HAN MUNNA" userId="0c5287967cc18e74" providerId="LiveId" clId="{D2C035E1-FB42-4720-BF47-22ABA63A52C1}" dt="2024-06-05T09:58:10.810" v="1062" actId="14826"/>
        <pc:sldMkLst>
          <pc:docMk/>
          <pc:sldMk cId="3135228966" sldId="261"/>
        </pc:sldMkLst>
        <pc:spChg chg="mod">
          <ac:chgData name="HAN MUNNA" userId="0c5287967cc18e74" providerId="LiveId" clId="{D2C035E1-FB42-4720-BF47-22ABA63A52C1}" dt="2024-06-05T09:44:22.343" v="1061" actId="20577"/>
          <ac:spMkLst>
            <pc:docMk/>
            <pc:sldMk cId="3135228966" sldId="261"/>
            <ac:spMk id="6" creationId="{3933031D-018B-489E-B613-2113C1CD2360}"/>
          </ac:spMkLst>
        </pc:spChg>
        <pc:picChg chg="mod">
          <ac:chgData name="HAN MUNNA" userId="0c5287967cc18e74" providerId="LiveId" clId="{D2C035E1-FB42-4720-BF47-22ABA63A52C1}" dt="2024-06-05T09:58:10.810" v="1062" actId="14826"/>
          <ac:picMkLst>
            <pc:docMk/>
            <pc:sldMk cId="3135228966" sldId="261"/>
            <ac:picMk id="3" creationId="{F1BE060B-1A17-0E3E-465B-6F89D5279CCC}"/>
          </ac:picMkLst>
        </pc:picChg>
      </pc:sldChg>
      <pc:sldChg chg="addSp delSp modSp mod modTransition modAnim">
        <pc:chgData name="HAN MUNNA" userId="0c5287967cc18e74" providerId="LiveId" clId="{D2C035E1-FB42-4720-BF47-22ABA63A52C1}" dt="2024-06-05T09:27:59.018" v="1014"/>
        <pc:sldMkLst>
          <pc:docMk/>
          <pc:sldMk cId="2956204929" sldId="280"/>
        </pc:sldMkLst>
        <pc:spChg chg="mod">
          <ac:chgData name="HAN MUNNA" userId="0c5287967cc18e74" providerId="LiveId" clId="{D2C035E1-FB42-4720-BF47-22ABA63A52C1}" dt="2024-06-05T07:25:22.543" v="809" actId="207"/>
          <ac:spMkLst>
            <pc:docMk/>
            <pc:sldMk cId="2956204929" sldId="280"/>
            <ac:spMk id="12" creationId="{94C582A2-A406-4C9B-A3DA-BA4EECAB37AC}"/>
          </ac:spMkLst>
        </pc:spChg>
        <pc:spChg chg="del mod">
          <ac:chgData name="HAN MUNNA" userId="0c5287967cc18e74" providerId="LiveId" clId="{D2C035E1-FB42-4720-BF47-22ABA63A52C1}" dt="2024-06-04T17:33:26.747" v="165" actId="478"/>
          <ac:spMkLst>
            <pc:docMk/>
            <pc:sldMk cId="2956204929" sldId="280"/>
            <ac:spMk id="13" creationId="{556610ED-3E2D-4E6A-ABD0-150F203E6B46}"/>
          </ac:spMkLst>
        </pc:spChg>
        <pc:spChg chg="mod">
          <ac:chgData name="HAN MUNNA" userId="0c5287967cc18e74" providerId="LiveId" clId="{D2C035E1-FB42-4720-BF47-22ABA63A52C1}" dt="2024-06-05T07:24:28.632" v="803" actId="14100"/>
          <ac:spMkLst>
            <pc:docMk/>
            <pc:sldMk cId="2956204929" sldId="280"/>
            <ac:spMk id="34" creationId="{29455ACD-CCC6-4BEC-AA79-DC1C69D087DF}"/>
          </ac:spMkLst>
        </pc:spChg>
        <pc:graphicFrameChg chg="add mod modGraphic">
          <ac:chgData name="HAN MUNNA" userId="0c5287967cc18e74" providerId="LiveId" clId="{D2C035E1-FB42-4720-BF47-22ABA63A52C1}" dt="2024-06-05T07:25:38.702" v="810" actId="14100"/>
          <ac:graphicFrameMkLst>
            <pc:docMk/>
            <pc:sldMk cId="2956204929" sldId="280"/>
            <ac:graphicFrameMk id="3" creationId="{689BD5FE-BFF9-9009-1CD0-D88955EFB607}"/>
          </ac:graphicFrameMkLst>
        </pc:graphicFrameChg>
        <pc:picChg chg="add del mod">
          <ac:chgData name="HAN MUNNA" userId="0c5287967cc18e74" providerId="LiveId" clId="{D2C035E1-FB42-4720-BF47-22ABA63A52C1}" dt="2024-06-05T07:26:23.023" v="815" actId="478"/>
          <ac:picMkLst>
            <pc:docMk/>
            <pc:sldMk cId="2956204929" sldId="280"/>
            <ac:picMk id="4" creationId="{5DFDAC14-E1DA-B825-465D-26BAE458D705}"/>
          </ac:picMkLst>
        </pc:picChg>
      </pc:sldChg>
      <pc:sldChg chg="modTransition modAnim">
        <pc:chgData name="HAN MUNNA" userId="0c5287967cc18e74" providerId="LiveId" clId="{D2C035E1-FB42-4720-BF47-22ABA63A52C1}" dt="2024-06-05T09:14:06.238" v="954"/>
        <pc:sldMkLst>
          <pc:docMk/>
          <pc:sldMk cId="1329746698" sldId="283"/>
        </pc:sldMkLst>
      </pc:sldChg>
      <pc:sldChg chg="addSp delSp modSp mod modTransition modAnim">
        <pc:chgData name="HAN MUNNA" userId="0c5287967cc18e74" providerId="LiveId" clId="{D2C035E1-FB42-4720-BF47-22ABA63A52C1}" dt="2024-06-05T10:01:15.170" v="1063" actId="14826"/>
        <pc:sldMkLst>
          <pc:docMk/>
          <pc:sldMk cId="722098795" sldId="297"/>
        </pc:sldMkLst>
        <pc:spChg chg="mod">
          <ac:chgData name="HAN MUNNA" userId="0c5287967cc18e74" providerId="LiveId" clId="{D2C035E1-FB42-4720-BF47-22ABA63A52C1}" dt="2024-06-04T17:26:12.923" v="153" actId="14100"/>
          <ac:spMkLst>
            <pc:docMk/>
            <pc:sldMk cId="722098795" sldId="297"/>
            <ac:spMk id="2" creationId="{3560F281-4FF6-4617-A809-AC9C15ECF18A}"/>
          </ac:spMkLst>
        </pc:spChg>
        <pc:spChg chg="mod">
          <ac:chgData name="HAN MUNNA" userId="0c5287967cc18e74" providerId="LiveId" clId="{D2C035E1-FB42-4720-BF47-22ABA63A52C1}" dt="2024-06-04T17:26:18.101" v="154" actId="14100"/>
          <ac:spMkLst>
            <pc:docMk/>
            <pc:sldMk cId="722098795" sldId="297"/>
            <ac:spMk id="3" creationId="{611DC577-0A95-47D0-95D9-5F8DA763D46B}"/>
          </ac:spMkLst>
        </pc:spChg>
        <pc:spChg chg="add del mod">
          <ac:chgData name="HAN MUNNA" userId="0c5287967cc18e74" providerId="LiveId" clId="{D2C035E1-FB42-4720-BF47-22ABA63A52C1}" dt="2024-06-04T17:25:52.035" v="149" actId="931"/>
          <ac:spMkLst>
            <pc:docMk/>
            <pc:sldMk cId="722098795" sldId="297"/>
            <ac:spMk id="7" creationId="{59B23A42-938C-226C-82FF-96026F6A5F76}"/>
          </ac:spMkLst>
        </pc:spChg>
        <pc:picChg chg="add mod">
          <ac:chgData name="HAN MUNNA" userId="0c5287967cc18e74" providerId="LiveId" clId="{D2C035E1-FB42-4720-BF47-22ABA63A52C1}" dt="2024-06-05T10:01:15.170" v="1063" actId="14826"/>
          <ac:picMkLst>
            <pc:docMk/>
            <pc:sldMk cId="722098795" sldId="297"/>
            <ac:picMk id="9" creationId="{C506EF95-8555-6252-9F19-33C500A9C1D0}"/>
          </ac:picMkLst>
        </pc:picChg>
        <pc:picChg chg="del">
          <ac:chgData name="HAN MUNNA" userId="0c5287967cc18e74" providerId="LiveId" clId="{D2C035E1-FB42-4720-BF47-22ABA63A52C1}" dt="2024-06-04T17:25:43.646" v="148" actId="478"/>
          <ac:picMkLst>
            <pc:docMk/>
            <pc:sldMk cId="722098795" sldId="297"/>
            <ac:picMk id="14" creationId="{7E468295-904F-0743-AD06-67DA21353B9E}"/>
          </ac:picMkLst>
        </pc:picChg>
      </pc:sldChg>
      <pc:sldChg chg="modSp mod modTransition modAnim">
        <pc:chgData name="HAN MUNNA" userId="0c5287967cc18e74" providerId="LiveId" clId="{D2C035E1-FB42-4720-BF47-22ABA63A52C1}" dt="2024-06-05T09:19:15.104" v="1000"/>
        <pc:sldMkLst>
          <pc:docMk/>
          <pc:sldMk cId="2275175635" sldId="300"/>
        </pc:sldMkLst>
        <pc:spChg chg="mod">
          <ac:chgData name="HAN MUNNA" userId="0c5287967cc18e74" providerId="LiveId" clId="{D2C035E1-FB42-4720-BF47-22ABA63A52C1}" dt="2024-06-04T17:20:01.995" v="131" actId="20577"/>
          <ac:spMkLst>
            <pc:docMk/>
            <pc:sldMk cId="2275175635" sldId="300"/>
            <ac:spMk id="4" creationId="{B9105FAE-96F0-43A6-B386-AAE4E62C6E85}"/>
          </ac:spMkLst>
        </pc:spChg>
        <pc:spChg chg="mod">
          <ac:chgData name="HAN MUNNA" userId="0c5287967cc18e74" providerId="LiveId" clId="{D2C035E1-FB42-4720-BF47-22ABA63A52C1}" dt="2024-06-04T18:09:52.292" v="648" actId="1076"/>
          <ac:spMkLst>
            <pc:docMk/>
            <pc:sldMk cId="2275175635" sldId="300"/>
            <ac:spMk id="12" creationId="{94C582A2-A406-4C9B-A3DA-BA4EECAB37AC}"/>
          </ac:spMkLst>
        </pc:spChg>
        <pc:spChg chg="mod">
          <ac:chgData name="HAN MUNNA" userId="0c5287967cc18e74" providerId="LiveId" clId="{D2C035E1-FB42-4720-BF47-22ABA63A52C1}" dt="2024-06-04T16:58:28.677" v="33"/>
          <ac:spMkLst>
            <pc:docMk/>
            <pc:sldMk cId="2275175635" sldId="300"/>
            <ac:spMk id="13" creationId="{556610ED-3E2D-4E6A-ABD0-150F203E6B46}"/>
          </ac:spMkLst>
        </pc:spChg>
        <pc:spChg chg="mod">
          <ac:chgData name="HAN MUNNA" userId="0c5287967cc18e74" providerId="LiveId" clId="{D2C035E1-FB42-4720-BF47-22ABA63A52C1}" dt="2024-06-04T17:24:01.155" v="147" actId="20577"/>
          <ac:spMkLst>
            <pc:docMk/>
            <pc:sldMk cId="2275175635" sldId="300"/>
            <ac:spMk id="23" creationId="{2F8BDB9A-6E49-4052-924A-83FDD2B0A487}"/>
          </ac:spMkLst>
        </pc:spChg>
        <pc:spChg chg="mod">
          <ac:chgData name="HAN MUNNA" userId="0c5287967cc18e74" providerId="LiveId" clId="{D2C035E1-FB42-4720-BF47-22ABA63A52C1}" dt="2024-06-04T16:58:00.985" v="32" actId="20577"/>
          <ac:spMkLst>
            <pc:docMk/>
            <pc:sldMk cId="2275175635" sldId="300"/>
            <ac:spMk id="24" creationId="{2BE63BA8-EAF4-4B88-8D23-BEF6AA60CC23}"/>
          </ac:spMkLst>
        </pc:spChg>
        <pc:spChg chg="mod">
          <ac:chgData name="HAN MUNNA" userId="0c5287967cc18e74" providerId="LiveId" clId="{D2C035E1-FB42-4720-BF47-22ABA63A52C1}" dt="2024-06-04T17:07:05.936" v="98" actId="20577"/>
          <ac:spMkLst>
            <pc:docMk/>
            <pc:sldMk cId="2275175635" sldId="300"/>
            <ac:spMk id="25" creationId="{34818BA8-E954-4497-B8B9-B67D92F6032D}"/>
          </ac:spMkLst>
        </pc:spChg>
        <pc:spChg chg="mod">
          <ac:chgData name="HAN MUNNA" userId="0c5287967cc18e74" providerId="LiveId" clId="{D2C035E1-FB42-4720-BF47-22ABA63A52C1}" dt="2024-06-04T17:23:53.869" v="146" actId="20577"/>
          <ac:spMkLst>
            <pc:docMk/>
            <pc:sldMk cId="2275175635" sldId="300"/>
            <ac:spMk id="34" creationId="{38AA8C13-AFD3-4C46-AEA7-67BEBF73986D}"/>
          </ac:spMkLst>
        </pc:spChg>
        <pc:picChg chg="mod">
          <ac:chgData name="HAN MUNNA" userId="0c5287967cc18e74" providerId="LiveId" clId="{D2C035E1-FB42-4720-BF47-22ABA63A52C1}" dt="2024-06-04T16:58:47.897" v="35" actId="1076"/>
          <ac:picMkLst>
            <pc:docMk/>
            <pc:sldMk cId="2275175635" sldId="300"/>
            <ac:picMk id="85" creationId="{F738FFEE-D221-419F-9925-DFE3C2A81E5D}"/>
          </ac:picMkLst>
        </pc:picChg>
        <pc:picChg chg="mod">
          <ac:chgData name="HAN MUNNA" userId="0c5287967cc18e74" providerId="LiveId" clId="{D2C035E1-FB42-4720-BF47-22ABA63A52C1}" dt="2024-06-04T16:58:50.770" v="36" actId="1076"/>
          <ac:picMkLst>
            <pc:docMk/>
            <pc:sldMk cId="2275175635" sldId="300"/>
            <ac:picMk id="87" creationId="{BA712089-DDBF-4741-BA71-63A6F987EA72}"/>
          </ac:picMkLst>
        </pc:picChg>
      </pc:sldChg>
      <pc:sldChg chg="modSp mod modTransition modAnim">
        <pc:chgData name="HAN MUNNA" userId="0c5287967cc18e74" providerId="LiveId" clId="{D2C035E1-FB42-4720-BF47-22ABA63A52C1}" dt="2024-06-05T09:30:06.551" v="1037"/>
        <pc:sldMkLst>
          <pc:docMk/>
          <pc:sldMk cId="2596912842" sldId="302"/>
        </pc:sldMkLst>
        <pc:spChg chg="mod">
          <ac:chgData name="HAN MUNNA" userId="0c5287967cc18e74" providerId="LiveId" clId="{D2C035E1-FB42-4720-BF47-22ABA63A52C1}" dt="2024-06-04T17:35:47.948" v="216" actId="20577"/>
          <ac:spMkLst>
            <pc:docMk/>
            <pc:sldMk cId="2596912842" sldId="302"/>
            <ac:spMk id="11" creationId="{8437B7E0-A907-45B1-854A-895D985A5399}"/>
          </ac:spMkLst>
        </pc:spChg>
        <pc:spChg chg="mod">
          <ac:chgData name="HAN MUNNA" userId="0c5287967cc18e74" providerId="LiveId" clId="{D2C035E1-FB42-4720-BF47-22ABA63A52C1}" dt="2024-06-04T17:40:43.158" v="244" actId="20577"/>
          <ac:spMkLst>
            <pc:docMk/>
            <pc:sldMk cId="2596912842" sldId="302"/>
            <ac:spMk id="13" creationId="{1D416F1B-2260-46A3-8712-BD1EA50EFF7C}"/>
          </ac:spMkLst>
        </pc:spChg>
        <pc:spChg chg="mod">
          <ac:chgData name="HAN MUNNA" userId="0c5287967cc18e74" providerId="LiveId" clId="{D2C035E1-FB42-4720-BF47-22ABA63A52C1}" dt="2024-06-04T17:53:27.571" v="584" actId="20577"/>
          <ac:spMkLst>
            <pc:docMk/>
            <pc:sldMk cId="2596912842" sldId="302"/>
            <ac:spMk id="61" creationId="{2EFCA5F8-2322-4618-9000-E296A1B5768D}"/>
          </ac:spMkLst>
        </pc:spChg>
        <pc:spChg chg="mod">
          <ac:chgData name="HAN MUNNA" userId="0c5287967cc18e74" providerId="LiveId" clId="{D2C035E1-FB42-4720-BF47-22ABA63A52C1}" dt="2024-06-04T17:53:14.341" v="582" actId="403"/>
          <ac:spMkLst>
            <pc:docMk/>
            <pc:sldMk cId="2596912842" sldId="302"/>
            <ac:spMk id="62" creationId="{B79AF253-AC40-4AA1-AFA7-9A4836DA01B7}"/>
          </ac:spMkLst>
        </pc:spChg>
        <pc:spChg chg="mod">
          <ac:chgData name="HAN MUNNA" userId="0c5287967cc18e74" providerId="LiveId" clId="{D2C035E1-FB42-4720-BF47-22ABA63A52C1}" dt="2024-06-04T17:53:09.338" v="581" actId="403"/>
          <ac:spMkLst>
            <pc:docMk/>
            <pc:sldMk cId="2596912842" sldId="302"/>
            <ac:spMk id="63" creationId="{B4D30168-25CE-4C20-BBE9-2C5590AFEB4E}"/>
          </ac:spMkLst>
        </pc:spChg>
        <pc:spChg chg="mod">
          <ac:chgData name="HAN MUNNA" userId="0c5287967cc18e74" providerId="LiveId" clId="{D2C035E1-FB42-4720-BF47-22ABA63A52C1}" dt="2024-06-04T17:53:01.037" v="579" actId="403"/>
          <ac:spMkLst>
            <pc:docMk/>
            <pc:sldMk cId="2596912842" sldId="302"/>
            <ac:spMk id="64" creationId="{AFBC632A-A085-45FB-8A22-A087AB251AE5}"/>
          </ac:spMkLst>
        </pc:spChg>
        <pc:spChg chg="mod">
          <ac:chgData name="HAN MUNNA" userId="0c5287967cc18e74" providerId="LiveId" clId="{D2C035E1-FB42-4720-BF47-22ABA63A52C1}" dt="2024-06-04T17:52:53.320" v="578" actId="403"/>
          <ac:spMkLst>
            <pc:docMk/>
            <pc:sldMk cId="2596912842" sldId="302"/>
            <ac:spMk id="65" creationId="{B0F79018-7E80-4F11-97D6-C1AC907028C2}"/>
          </ac:spMkLst>
        </pc:spChg>
        <pc:spChg chg="mod">
          <ac:chgData name="HAN MUNNA" userId="0c5287967cc18e74" providerId="LiveId" clId="{D2C035E1-FB42-4720-BF47-22ABA63A52C1}" dt="2024-06-04T17:52:45.913" v="577" actId="403"/>
          <ac:spMkLst>
            <pc:docMk/>
            <pc:sldMk cId="2596912842" sldId="302"/>
            <ac:spMk id="66" creationId="{BFB39279-C8C5-49A2-A66B-0E32CBBA58EC}"/>
          </ac:spMkLst>
        </pc:spChg>
        <pc:picChg chg="mod">
          <ac:chgData name="HAN MUNNA" userId="0c5287967cc18e74" providerId="LiveId" clId="{D2C035E1-FB42-4720-BF47-22ABA63A52C1}" dt="2024-06-05T09:28:07.588" v="1015" actId="1076"/>
          <ac:picMkLst>
            <pc:docMk/>
            <pc:sldMk cId="2596912842" sldId="302"/>
            <ac:picMk id="6" creationId="{C64A7FBF-2DE0-4849-9DC7-AB2BCC1ED386}"/>
          </ac:picMkLst>
        </pc:picChg>
        <pc:picChg chg="mod">
          <ac:chgData name="HAN MUNNA" userId="0c5287967cc18e74" providerId="LiveId" clId="{D2C035E1-FB42-4720-BF47-22ABA63A52C1}" dt="2024-06-04T17:48:50.659" v="426" actId="1076"/>
          <ac:picMkLst>
            <pc:docMk/>
            <pc:sldMk cId="2596912842" sldId="302"/>
            <ac:picMk id="12" creationId="{5F9EA9A4-B365-45B0-9991-F68DF2337190}"/>
          </ac:picMkLst>
        </pc:picChg>
        <pc:picChg chg="mod">
          <ac:chgData name="HAN MUNNA" userId="0c5287967cc18e74" providerId="LiveId" clId="{D2C035E1-FB42-4720-BF47-22ABA63A52C1}" dt="2024-06-04T17:42:01.393" v="247" actId="14826"/>
          <ac:picMkLst>
            <pc:docMk/>
            <pc:sldMk cId="2596912842" sldId="302"/>
            <ac:picMk id="40" creationId="{9A1098EC-17B9-4663-931A-7EC2A74CDFD5}"/>
          </ac:picMkLst>
        </pc:picChg>
        <pc:picChg chg="mod">
          <ac:chgData name="HAN MUNNA" userId="0c5287967cc18e74" providerId="LiveId" clId="{D2C035E1-FB42-4720-BF47-22ABA63A52C1}" dt="2024-06-04T17:42:07.609" v="248" actId="14826"/>
          <ac:picMkLst>
            <pc:docMk/>
            <pc:sldMk cId="2596912842" sldId="302"/>
            <ac:picMk id="42" creationId="{42823932-792D-43FD-8EB3-8E8407FD8076}"/>
          </ac:picMkLst>
        </pc:picChg>
        <pc:picChg chg="mod">
          <ac:chgData name="HAN MUNNA" userId="0c5287967cc18e74" providerId="LiveId" clId="{D2C035E1-FB42-4720-BF47-22ABA63A52C1}" dt="2024-06-04T18:00:25.015" v="592" actId="14826"/>
          <ac:picMkLst>
            <pc:docMk/>
            <pc:sldMk cId="2596912842" sldId="302"/>
            <ac:picMk id="44" creationId="{74D86A10-BCCD-4CE2-9A36-D852A1A67C7D}"/>
          </ac:picMkLst>
        </pc:picChg>
        <pc:picChg chg="mod">
          <ac:chgData name="HAN MUNNA" userId="0c5287967cc18e74" providerId="LiveId" clId="{D2C035E1-FB42-4720-BF47-22ABA63A52C1}" dt="2024-06-04T18:00:16.265" v="591" actId="14826"/>
          <ac:picMkLst>
            <pc:docMk/>
            <pc:sldMk cId="2596912842" sldId="302"/>
            <ac:picMk id="46" creationId="{E8BEFAE8-8E1F-471E-9FDC-C0CB51ADC609}"/>
          </ac:picMkLst>
        </pc:picChg>
        <pc:picChg chg="mod">
          <ac:chgData name="HAN MUNNA" userId="0c5287967cc18e74" providerId="LiveId" clId="{D2C035E1-FB42-4720-BF47-22ABA63A52C1}" dt="2024-06-04T17:48:30.576" v="405" actId="1076"/>
          <ac:picMkLst>
            <pc:docMk/>
            <pc:sldMk cId="2596912842" sldId="302"/>
            <ac:picMk id="48" creationId="{9982CF15-E391-4403-8701-6F22884F873A}"/>
          </ac:picMkLst>
        </pc:picChg>
      </pc:sldChg>
      <pc:sldChg chg="del">
        <pc:chgData name="HAN MUNNA" userId="0c5287967cc18e74" providerId="LiveId" clId="{D2C035E1-FB42-4720-BF47-22ABA63A52C1}" dt="2024-06-04T18:00:36.163" v="593" actId="47"/>
        <pc:sldMkLst>
          <pc:docMk/>
          <pc:sldMk cId="3202840524" sldId="306"/>
        </pc:sldMkLst>
      </pc:sldChg>
      <pc:sldChg chg="addSp delSp modSp mod modTransition modAnim">
        <pc:chgData name="HAN MUNNA" userId="0c5287967cc18e74" providerId="LiveId" clId="{D2C035E1-FB42-4720-BF47-22ABA63A52C1}" dt="2024-06-05T09:36:31.083" v="1045"/>
        <pc:sldMkLst>
          <pc:docMk/>
          <pc:sldMk cId="1965089747" sldId="308"/>
        </pc:sldMkLst>
        <pc:spChg chg="mod">
          <ac:chgData name="HAN MUNNA" userId="0c5287967cc18e74" providerId="LiveId" clId="{D2C035E1-FB42-4720-BF47-22ABA63A52C1}" dt="2024-06-05T06:53:02.453" v="669" actId="14100"/>
          <ac:spMkLst>
            <pc:docMk/>
            <pc:sldMk cId="1965089747" sldId="308"/>
            <ac:spMk id="8" creationId="{9D24509E-BB74-42FE-A9A8-F01572CD040C}"/>
          </ac:spMkLst>
        </pc:spChg>
        <pc:graphicFrameChg chg="add mod modGraphic">
          <ac:chgData name="HAN MUNNA" userId="0c5287967cc18e74" providerId="LiveId" clId="{D2C035E1-FB42-4720-BF47-22ABA63A52C1}" dt="2024-06-05T07:09:24.612" v="749" actId="2711"/>
          <ac:graphicFrameMkLst>
            <pc:docMk/>
            <pc:sldMk cId="1965089747" sldId="308"/>
            <ac:graphicFrameMk id="2" creationId="{9B761294-029E-0430-F188-EC9A721C6896}"/>
          </ac:graphicFrameMkLst>
        </pc:graphicFrameChg>
        <pc:graphicFrameChg chg="add del mod">
          <ac:chgData name="HAN MUNNA" userId="0c5287967cc18e74" providerId="LiveId" clId="{D2C035E1-FB42-4720-BF47-22ABA63A52C1}" dt="2024-06-05T06:56:08.085" v="680" actId="21"/>
          <ac:graphicFrameMkLst>
            <pc:docMk/>
            <pc:sldMk cId="1965089747" sldId="308"/>
            <ac:graphicFrameMk id="3" creationId="{F45C1BD2-22F8-40A6-5437-327309EFC065}"/>
          </ac:graphicFrameMkLst>
        </pc:graphicFrameChg>
        <pc:graphicFrameChg chg="del">
          <ac:chgData name="HAN MUNNA" userId="0c5287967cc18e74" providerId="LiveId" clId="{D2C035E1-FB42-4720-BF47-22ABA63A52C1}" dt="2024-06-04T18:08:02.340" v="594" actId="478"/>
          <ac:graphicFrameMkLst>
            <pc:docMk/>
            <pc:sldMk cId="1965089747" sldId="308"/>
            <ac:graphicFrameMk id="10" creationId="{8E130FA9-9682-4FC0-84C0-A1E096695F9C}"/>
          </ac:graphicFrameMkLst>
        </pc:graphicFrameChg>
      </pc:sldChg>
      <pc:sldChg chg="delSp modSp add del mod">
        <pc:chgData name="HAN MUNNA" userId="0c5287967cc18e74" providerId="LiveId" clId="{D2C035E1-FB42-4720-BF47-22ABA63A52C1}" dt="2024-06-05T07:14:27.875" v="757" actId="47"/>
        <pc:sldMkLst>
          <pc:docMk/>
          <pc:sldMk cId="2500734759" sldId="313"/>
        </pc:sldMkLst>
        <pc:spChg chg="mod">
          <ac:chgData name="HAN MUNNA" userId="0c5287967cc18e74" providerId="LiveId" clId="{D2C035E1-FB42-4720-BF47-22ABA63A52C1}" dt="2024-06-05T07:12:08.831" v="754" actId="20577"/>
          <ac:spMkLst>
            <pc:docMk/>
            <pc:sldMk cId="2500734759" sldId="313"/>
            <ac:spMk id="9" creationId="{5F307770-38D8-49CA-BFD0-64F78C89348C}"/>
          </ac:spMkLst>
        </pc:spChg>
        <pc:graphicFrameChg chg="mod">
          <ac:chgData name="HAN MUNNA" userId="0c5287967cc18e74" providerId="LiveId" clId="{D2C035E1-FB42-4720-BF47-22ABA63A52C1}" dt="2024-06-05T07:14:14.550" v="756"/>
          <ac:graphicFrameMkLst>
            <pc:docMk/>
            <pc:sldMk cId="2500734759" sldId="313"/>
            <ac:graphicFrameMk id="7" creationId="{423F99F7-105E-4F90-AEE5-0ABC1BA8E8B2}"/>
          </ac:graphicFrameMkLst>
        </pc:graphicFrameChg>
        <pc:picChg chg="del">
          <ac:chgData name="HAN MUNNA" userId="0c5287967cc18e74" providerId="LiveId" clId="{D2C035E1-FB42-4720-BF47-22ABA63A52C1}" dt="2024-06-05T07:14:13.882" v="755" actId="478"/>
          <ac:picMkLst>
            <pc:docMk/>
            <pc:sldMk cId="2500734759" sldId="313"/>
            <ac:picMk id="10" creationId="{36D8B7C8-55F2-49D9-A8C1-5754C2A7D9F8}"/>
          </ac:picMkLst>
        </pc:picChg>
      </pc:sldChg>
      <pc:sldChg chg="addSp modSp new mod ord modTransition modAnim">
        <pc:chgData name="HAN MUNNA" userId="0c5287967cc18e74" providerId="LiveId" clId="{D2C035E1-FB42-4720-BF47-22ABA63A52C1}" dt="2024-06-05T09:35:09.590" v="1042"/>
        <pc:sldMkLst>
          <pc:docMk/>
          <pc:sldMk cId="2211478089" sldId="314"/>
        </pc:sldMkLst>
        <pc:spChg chg="mod">
          <ac:chgData name="HAN MUNNA" userId="0c5287967cc18e74" providerId="LiveId" clId="{D2C035E1-FB42-4720-BF47-22ABA63A52C1}" dt="2024-06-05T06:50:34.534" v="659" actId="1076"/>
          <ac:spMkLst>
            <pc:docMk/>
            <pc:sldMk cId="2211478089" sldId="314"/>
            <ac:spMk id="2" creationId="{6B4A8076-3A32-3590-E9C9-2A54D39D27FA}"/>
          </ac:spMkLst>
        </pc:spChg>
        <pc:spChg chg="add mod">
          <ac:chgData name="HAN MUNNA" userId="0c5287967cc18e74" providerId="LiveId" clId="{D2C035E1-FB42-4720-BF47-22ABA63A52C1}" dt="2024-06-05T06:49:25.157" v="650"/>
          <ac:spMkLst>
            <pc:docMk/>
            <pc:sldMk cId="2211478089" sldId="314"/>
            <ac:spMk id="5" creationId="{37F05391-4448-73F5-7F69-5875E5E9C16A}"/>
          </ac:spMkLst>
        </pc:spChg>
        <pc:spChg chg="add mod">
          <ac:chgData name="HAN MUNNA" userId="0c5287967cc18e74" providerId="LiveId" clId="{D2C035E1-FB42-4720-BF47-22ABA63A52C1}" dt="2024-06-05T06:49:25.157" v="650"/>
          <ac:spMkLst>
            <pc:docMk/>
            <pc:sldMk cId="2211478089" sldId="314"/>
            <ac:spMk id="7" creationId="{CA406C48-D3E4-FCA0-EF61-C4C250295EF4}"/>
          </ac:spMkLst>
        </pc:spChg>
        <pc:spChg chg="add mod">
          <ac:chgData name="HAN MUNNA" userId="0c5287967cc18e74" providerId="LiveId" clId="{D2C035E1-FB42-4720-BF47-22ABA63A52C1}" dt="2024-06-05T06:49:25.157" v="650"/>
          <ac:spMkLst>
            <pc:docMk/>
            <pc:sldMk cId="2211478089" sldId="314"/>
            <ac:spMk id="8" creationId="{FC2C783B-B47F-A852-2ED3-66B3CF4AB306}"/>
          </ac:spMkLst>
        </pc:spChg>
        <pc:spChg chg="add mod">
          <ac:chgData name="HAN MUNNA" userId="0c5287967cc18e74" providerId="LiveId" clId="{D2C035E1-FB42-4720-BF47-22ABA63A52C1}" dt="2024-06-05T06:49:25.157" v="650"/>
          <ac:spMkLst>
            <pc:docMk/>
            <pc:sldMk cId="2211478089" sldId="314"/>
            <ac:spMk id="9" creationId="{D70D3734-5248-5857-42A9-669856DE7BAE}"/>
          </ac:spMkLst>
        </pc:spChg>
        <pc:spChg chg="add mod">
          <ac:chgData name="HAN MUNNA" userId="0c5287967cc18e74" providerId="LiveId" clId="{D2C035E1-FB42-4720-BF47-22ABA63A52C1}" dt="2024-06-05T06:49:25.157" v="650"/>
          <ac:spMkLst>
            <pc:docMk/>
            <pc:sldMk cId="2211478089" sldId="314"/>
            <ac:spMk id="10" creationId="{BEDF4B26-13C1-8A63-C0ED-933A1A6F5A98}"/>
          </ac:spMkLst>
        </pc:spChg>
        <pc:spChg chg="add mod">
          <ac:chgData name="HAN MUNNA" userId="0c5287967cc18e74" providerId="LiveId" clId="{D2C035E1-FB42-4720-BF47-22ABA63A52C1}" dt="2024-06-05T06:49:25.157" v="650"/>
          <ac:spMkLst>
            <pc:docMk/>
            <pc:sldMk cId="2211478089" sldId="314"/>
            <ac:spMk id="11" creationId="{93840BAE-99F9-77E0-4202-3DF8B3A49698}"/>
          </ac:spMkLst>
        </pc:spChg>
        <pc:spChg chg="add mod">
          <ac:chgData name="HAN MUNNA" userId="0c5287967cc18e74" providerId="LiveId" clId="{D2C035E1-FB42-4720-BF47-22ABA63A52C1}" dt="2024-06-05T06:49:25.157" v="650"/>
          <ac:spMkLst>
            <pc:docMk/>
            <pc:sldMk cId="2211478089" sldId="314"/>
            <ac:spMk id="12" creationId="{41FC7210-CA9F-47A2-625E-A3903C1F4466}"/>
          </ac:spMkLst>
        </pc:spChg>
        <pc:spChg chg="add mod">
          <ac:chgData name="HAN MUNNA" userId="0c5287967cc18e74" providerId="LiveId" clId="{D2C035E1-FB42-4720-BF47-22ABA63A52C1}" dt="2024-06-05T06:49:25.157" v="650"/>
          <ac:spMkLst>
            <pc:docMk/>
            <pc:sldMk cId="2211478089" sldId="314"/>
            <ac:spMk id="13" creationId="{E7EF8EF9-86EB-6133-76D0-3A01549FC002}"/>
          </ac:spMkLst>
        </pc:spChg>
        <pc:spChg chg="add mod">
          <ac:chgData name="HAN MUNNA" userId="0c5287967cc18e74" providerId="LiveId" clId="{D2C035E1-FB42-4720-BF47-22ABA63A52C1}" dt="2024-06-05T06:49:25.157" v="650"/>
          <ac:spMkLst>
            <pc:docMk/>
            <pc:sldMk cId="2211478089" sldId="314"/>
            <ac:spMk id="14" creationId="{DFF44407-47F7-B67F-97C2-F4E1664DF358}"/>
          </ac:spMkLst>
        </pc:spChg>
        <pc:grpChg chg="add mod">
          <ac:chgData name="HAN MUNNA" userId="0c5287967cc18e74" providerId="LiveId" clId="{D2C035E1-FB42-4720-BF47-22ABA63A52C1}" dt="2024-06-05T07:09:49.808" v="751" actId="1076"/>
          <ac:grpSpMkLst>
            <pc:docMk/>
            <pc:sldMk cId="2211478089" sldId="314"/>
            <ac:grpSpMk id="4" creationId="{B5518C59-3C56-0E7C-1360-3AFC17BBB7C0}"/>
          </ac:grpSpMkLst>
        </pc:grpChg>
        <pc:cxnChg chg="add mod">
          <ac:chgData name="HAN MUNNA" userId="0c5287967cc18e74" providerId="LiveId" clId="{D2C035E1-FB42-4720-BF47-22ABA63A52C1}" dt="2024-06-05T06:49:25.157" v="650"/>
          <ac:cxnSpMkLst>
            <pc:docMk/>
            <pc:sldMk cId="2211478089" sldId="314"/>
            <ac:cxnSpMk id="6" creationId="{AE7893B8-2FD8-08C8-AEDD-A752FD98C470}"/>
          </ac:cxnSpMkLst>
        </pc:cxnChg>
        <pc:cxnChg chg="add mod">
          <ac:chgData name="HAN MUNNA" userId="0c5287967cc18e74" providerId="LiveId" clId="{D2C035E1-FB42-4720-BF47-22ABA63A52C1}" dt="2024-06-05T06:49:25.157" v="650"/>
          <ac:cxnSpMkLst>
            <pc:docMk/>
            <pc:sldMk cId="2211478089" sldId="314"/>
            <ac:cxnSpMk id="15" creationId="{3E368769-D239-B512-3DB3-037D1DF66F9A}"/>
          </ac:cxnSpMkLst>
        </pc:cxnChg>
        <pc:cxnChg chg="add mod">
          <ac:chgData name="HAN MUNNA" userId="0c5287967cc18e74" providerId="LiveId" clId="{D2C035E1-FB42-4720-BF47-22ABA63A52C1}" dt="2024-06-05T06:49:25.157" v="650"/>
          <ac:cxnSpMkLst>
            <pc:docMk/>
            <pc:sldMk cId="2211478089" sldId="314"/>
            <ac:cxnSpMk id="16" creationId="{65828E2A-87B5-13B9-38A9-1D03B27D21DF}"/>
          </ac:cxnSpMkLst>
        </pc:cxnChg>
        <pc:cxnChg chg="add mod">
          <ac:chgData name="HAN MUNNA" userId="0c5287967cc18e74" providerId="LiveId" clId="{D2C035E1-FB42-4720-BF47-22ABA63A52C1}" dt="2024-06-05T06:49:25.157" v="650"/>
          <ac:cxnSpMkLst>
            <pc:docMk/>
            <pc:sldMk cId="2211478089" sldId="314"/>
            <ac:cxnSpMk id="17" creationId="{8AF7B163-38F0-5DA6-351F-5096ABB40BEC}"/>
          </ac:cxnSpMkLst>
        </pc:cxnChg>
        <pc:cxnChg chg="add mod">
          <ac:chgData name="HAN MUNNA" userId="0c5287967cc18e74" providerId="LiveId" clId="{D2C035E1-FB42-4720-BF47-22ABA63A52C1}" dt="2024-06-05T06:49:25.157" v="650"/>
          <ac:cxnSpMkLst>
            <pc:docMk/>
            <pc:sldMk cId="2211478089" sldId="314"/>
            <ac:cxnSpMk id="18" creationId="{65F550AC-7622-FBC1-19BA-91FF853ECAD6}"/>
          </ac:cxnSpMkLst>
        </pc:cxnChg>
        <pc:cxnChg chg="add mod">
          <ac:chgData name="HAN MUNNA" userId="0c5287967cc18e74" providerId="LiveId" clId="{D2C035E1-FB42-4720-BF47-22ABA63A52C1}" dt="2024-06-05T06:49:25.157" v="650"/>
          <ac:cxnSpMkLst>
            <pc:docMk/>
            <pc:sldMk cId="2211478089" sldId="314"/>
            <ac:cxnSpMk id="19" creationId="{E997AAFF-DEC3-AD36-B038-D936F775604A}"/>
          </ac:cxnSpMkLst>
        </pc:cxnChg>
        <pc:cxnChg chg="add mod">
          <ac:chgData name="HAN MUNNA" userId="0c5287967cc18e74" providerId="LiveId" clId="{D2C035E1-FB42-4720-BF47-22ABA63A52C1}" dt="2024-06-05T06:49:25.157" v="650"/>
          <ac:cxnSpMkLst>
            <pc:docMk/>
            <pc:sldMk cId="2211478089" sldId="314"/>
            <ac:cxnSpMk id="20" creationId="{8626B53A-1352-88B6-B471-C9ED2FEFCB2A}"/>
          </ac:cxnSpMkLst>
        </pc:cxnChg>
        <pc:cxnChg chg="add mod">
          <ac:chgData name="HAN MUNNA" userId="0c5287967cc18e74" providerId="LiveId" clId="{D2C035E1-FB42-4720-BF47-22ABA63A52C1}" dt="2024-06-05T06:49:25.157" v="650"/>
          <ac:cxnSpMkLst>
            <pc:docMk/>
            <pc:sldMk cId="2211478089" sldId="314"/>
            <ac:cxnSpMk id="21" creationId="{746BF92B-A895-DA06-B85E-68951D0AD4A0}"/>
          </ac:cxnSpMkLst>
        </pc:cxnChg>
        <pc:cxnChg chg="add mod">
          <ac:chgData name="HAN MUNNA" userId="0c5287967cc18e74" providerId="LiveId" clId="{D2C035E1-FB42-4720-BF47-22ABA63A52C1}" dt="2024-06-05T06:49:25.157" v="650"/>
          <ac:cxnSpMkLst>
            <pc:docMk/>
            <pc:sldMk cId="2211478089" sldId="314"/>
            <ac:cxnSpMk id="22" creationId="{8A3E7B45-7B62-46E9-E64C-74A3DA040936}"/>
          </ac:cxnSpMkLst>
        </pc:cxnChg>
        <pc:cxnChg chg="add mod">
          <ac:chgData name="HAN MUNNA" userId="0c5287967cc18e74" providerId="LiveId" clId="{D2C035E1-FB42-4720-BF47-22ABA63A52C1}" dt="2024-06-05T06:49:25.157" v="650"/>
          <ac:cxnSpMkLst>
            <pc:docMk/>
            <pc:sldMk cId="2211478089" sldId="314"/>
            <ac:cxnSpMk id="23" creationId="{C2675F83-B25C-B918-8EB0-7D7304B09457}"/>
          </ac:cxnSpMkLst>
        </pc:cxnChg>
      </pc:sldChg>
      <pc:sldChg chg="addSp modSp new mod modTransition modAnim">
        <pc:chgData name="HAN MUNNA" userId="0c5287967cc18e74" providerId="LiveId" clId="{D2C035E1-FB42-4720-BF47-22ABA63A52C1}" dt="2024-06-05T09:37:02.677" v="1048"/>
        <pc:sldMkLst>
          <pc:docMk/>
          <pc:sldMk cId="2867197200" sldId="315"/>
        </pc:sldMkLst>
        <pc:spChg chg="mod">
          <ac:chgData name="HAN MUNNA" userId="0c5287967cc18e74" providerId="LiveId" clId="{D2C035E1-FB42-4720-BF47-22ABA63A52C1}" dt="2024-06-05T07:05:58.352" v="735"/>
          <ac:spMkLst>
            <pc:docMk/>
            <pc:sldMk cId="2867197200" sldId="315"/>
            <ac:spMk id="2" creationId="{6F7078D9-50E4-2B03-267E-5720247B7771}"/>
          </ac:spMkLst>
        </pc:spChg>
        <pc:graphicFrameChg chg="add mod">
          <ac:chgData name="HAN MUNNA" userId="0c5287967cc18e74" providerId="LiveId" clId="{D2C035E1-FB42-4720-BF47-22ABA63A52C1}" dt="2024-06-05T07:05:43.598" v="734" actId="403"/>
          <ac:graphicFrameMkLst>
            <pc:docMk/>
            <pc:sldMk cId="2867197200" sldId="315"/>
            <ac:graphicFrameMk id="4" creationId="{F45C1BD2-22F8-40A6-5437-327309EFC065}"/>
          </ac:graphicFrameMkLst>
        </pc:graphicFrameChg>
      </pc:sldChg>
      <pc:sldChg chg="addSp modSp new mod modTransition modAnim">
        <pc:chgData name="HAN MUNNA" userId="0c5287967cc18e74" providerId="LiveId" clId="{D2C035E1-FB42-4720-BF47-22ABA63A52C1}" dt="2024-06-05T09:39:40.708" v="1055"/>
        <pc:sldMkLst>
          <pc:docMk/>
          <pc:sldMk cId="777446518" sldId="316"/>
        </pc:sldMkLst>
        <pc:spChg chg="mod">
          <ac:chgData name="HAN MUNNA" userId="0c5287967cc18e74" providerId="LiveId" clId="{D2C035E1-FB42-4720-BF47-22ABA63A52C1}" dt="2024-06-05T07:15:38.193" v="768" actId="20577"/>
          <ac:spMkLst>
            <pc:docMk/>
            <pc:sldMk cId="777446518" sldId="316"/>
            <ac:spMk id="2" creationId="{23FF27D9-CB9D-756B-AC0D-E1462216DA10}"/>
          </ac:spMkLst>
        </pc:spChg>
        <pc:spChg chg="add mod">
          <ac:chgData name="HAN MUNNA" userId="0c5287967cc18e74" providerId="LiveId" clId="{D2C035E1-FB42-4720-BF47-22ABA63A52C1}" dt="2024-06-05T07:19:18.957" v="785" actId="1076"/>
          <ac:spMkLst>
            <pc:docMk/>
            <pc:sldMk cId="777446518" sldId="316"/>
            <ac:spMk id="4" creationId="{CC926438-A667-CA50-3A46-08463E490D8D}"/>
          </ac:spMkLst>
        </pc:spChg>
        <pc:spChg chg="add mod">
          <ac:chgData name="HAN MUNNA" userId="0c5287967cc18e74" providerId="LiveId" clId="{D2C035E1-FB42-4720-BF47-22ABA63A52C1}" dt="2024-06-05T07:22:43.804" v="801" actId="1076"/>
          <ac:spMkLst>
            <pc:docMk/>
            <pc:sldMk cId="777446518" sldId="316"/>
            <ac:spMk id="5" creationId="{B84FFA09-E579-7F5B-7C3D-8CCC720B93B5}"/>
          </ac:spMkLst>
        </pc:spChg>
        <pc:spChg chg="add">
          <ac:chgData name="HAN MUNNA" userId="0c5287967cc18e74" providerId="LiveId" clId="{D2C035E1-FB42-4720-BF47-22ABA63A52C1}" dt="2024-06-05T07:21:19.609" v="787"/>
          <ac:spMkLst>
            <pc:docMk/>
            <pc:sldMk cId="777446518" sldId="316"/>
            <ac:spMk id="6" creationId="{6689EE01-A847-0726-FBF8-51FEE7434B8D}"/>
          </ac:spMkLst>
        </pc:spChg>
        <pc:spChg chg="add">
          <ac:chgData name="HAN MUNNA" userId="0c5287967cc18e74" providerId="LiveId" clId="{D2C035E1-FB42-4720-BF47-22ABA63A52C1}" dt="2024-06-05T07:21:19.609" v="787"/>
          <ac:spMkLst>
            <pc:docMk/>
            <pc:sldMk cId="777446518" sldId="316"/>
            <ac:spMk id="7" creationId="{3B8C02BA-29D8-89E7-759F-8D1A3AC001BA}"/>
          </ac:spMkLst>
        </pc:spChg>
        <pc:picChg chg="add mod">
          <ac:chgData name="HAN MUNNA" userId="0c5287967cc18e74" providerId="LiveId" clId="{D2C035E1-FB42-4720-BF47-22ABA63A52C1}" dt="2024-06-05T07:21:48.406" v="791"/>
          <ac:picMkLst>
            <pc:docMk/>
            <pc:sldMk cId="777446518" sldId="316"/>
            <ac:picMk id="8" creationId="{F09A0AEC-5EB6-8FEB-AA48-5F7D47D8035A}"/>
          </ac:picMkLst>
        </pc:picChg>
        <pc:picChg chg="add mod">
          <ac:chgData name="HAN MUNNA" userId="0c5287967cc18e74" providerId="LiveId" clId="{D2C035E1-FB42-4720-BF47-22ABA63A52C1}" dt="2024-06-05T07:22:46.887" v="802" actId="1076"/>
          <ac:picMkLst>
            <pc:docMk/>
            <pc:sldMk cId="777446518" sldId="316"/>
            <ac:picMk id="9" creationId="{C7700B89-6438-7F2F-2006-C23DF8D89820}"/>
          </ac:picMkLst>
        </pc:picChg>
        <pc:picChg chg="add">
          <ac:chgData name="HAN MUNNA" userId="0c5287967cc18e74" providerId="LiveId" clId="{D2C035E1-FB42-4720-BF47-22ABA63A52C1}" dt="2024-06-05T07:21:19.609" v="787"/>
          <ac:picMkLst>
            <pc:docMk/>
            <pc:sldMk cId="777446518" sldId="316"/>
            <ac:picMk id="2049" creationId="{3AEF9FB8-FC89-C144-63BE-E6BF212CBF3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u="none" strike="noStrike" cap="all" normalizeH="0" baseline="0" dirty="0">
                <a:effectLst/>
              </a:rPr>
              <a:t>Monthly Report - 2024 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148647340870104"/>
          <c:y val="0.17003714578050624"/>
          <c:w val="0.75061780964530278"/>
          <c:h val="0.69436963388051065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Expenses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Sheet1!$A$3:$A$7</c:f>
              <c:strCache>
                <c:ptCount val="5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Sheet1!$B$3:$B$7</c:f>
              <c:numCache>
                <c:formatCode>General</c:formatCode>
                <c:ptCount val="5"/>
                <c:pt idx="0">
                  <c:v>7854500</c:v>
                </c:pt>
                <c:pt idx="1">
                  <c:v>9998300</c:v>
                </c:pt>
                <c:pt idx="2">
                  <c:v>8985700</c:v>
                </c:pt>
                <c:pt idx="3">
                  <c:v>8876550</c:v>
                </c:pt>
                <c:pt idx="4">
                  <c:v>9988300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06-4039-84EE-31B77C119061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Sales</c:v>
                </c:pt>
              </c:strCache>
            </c:strRef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rgbClr val="FF0000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Sheet1!$A$3:$A$7</c:f>
              <c:strCache>
                <c:ptCount val="5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Sheet1!$C$3:$C$7</c:f>
              <c:numCache>
                <c:formatCode>General</c:formatCode>
                <c:ptCount val="5"/>
                <c:pt idx="0">
                  <c:v>8750000</c:v>
                </c:pt>
                <c:pt idx="1">
                  <c:v>9920000</c:v>
                </c:pt>
                <c:pt idx="2">
                  <c:v>10000000</c:v>
                </c:pt>
                <c:pt idx="3">
                  <c:v>8756000</c:v>
                </c:pt>
                <c:pt idx="4">
                  <c:v>11200000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06-4039-84EE-31B77C119061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Retail Profit</c:v>
                </c:pt>
              </c:strCache>
            </c:strRef>
          </c:tx>
          <c:spPr>
            <a:ln w="22225" cap="rnd">
              <a:solidFill>
                <a:srgbClr val="00206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rgbClr val="002060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Sheet1!$A$3:$A$7</c:f>
              <c:strCache>
                <c:ptCount val="5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Sheet1!$D$3:$D$7</c:f>
              <c:numCache>
                <c:formatCode>General</c:formatCode>
                <c:ptCount val="5"/>
                <c:pt idx="0">
                  <c:v>895500</c:v>
                </c:pt>
                <c:pt idx="1">
                  <c:v>-78300</c:v>
                </c:pt>
                <c:pt idx="2">
                  <c:v>1014300</c:v>
                </c:pt>
                <c:pt idx="3">
                  <c:v>-120550</c:v>
                </c:pt>
                <c:pt idx="4">
                  <c:v>1211700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06-4039-84EE-31B77C119061}"/>
            </c:ext>
          </c:extLst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Profit/ Loss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Sheet1!$A$3:$A$7</c:f>
              <c:strCache>
                <c:ptCount val="5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Sheet1!$E$3:$E$7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206-4039-84EE-31B77C119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5571536"/>
        <c:axId val="1195572016"/>
      </c:lineChart>
      <c:catAx>
        <c:axId val="1195571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572016"/>
        <c:crosses val="autoZero"/>
        <c:auto val="1"/>
        <c:lblAlgn val="ctr"/>
        <c:lblOffset val="100"/>
        <c:noMultiLvlLbl val="0"/>
      </c:catAx>
      <c:valAx>
        <c:axId val="1195572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57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E6FA3-FD91-4CC1-A2C3-61C78C597524}" type="doc">
      <dgm:prSet loTypeId="urn:microsoft.com/office/officeart/2005/8/layout/radial5" loCatId="relationship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B9E0F0-E11F-4BEB-A6A8-B539252E76EA}">
      <dgm:prSet phldrT="[Text]"/>
      <dgm:spPr>
        <a:xfrm>
          <a:off x="2273895" y="1130682"/>
          <a:ext cx="770678" cy="770678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solidFill>
            <a:srgbClr val="FF0000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b="1">
              <a:solidFill>
                <a:sysClr val="windowText" lastClr="000000"/>
              </a:solidFill>
              <a:latin typeface="Microsoft Sans Serif"/>
              <a:ea typeface="+mn-ea"/>
              <a:cs typeface="+mn-cs"/>
            </a:rPr>
            <a:t>Octopus Group</a:t>
          </a:r>
        </a:p>
      </dgm:t>
    </dgm:pt>
    <dgm:pt modelId="{50FCD4C5-3048-4BF5-BF90-580E1733F359}" type="parTrans" cxnId="{146075EB-903C-4A26-9CEE-C61DAD420EDF}">
      <dgm:prSet/>
      <dgm:spPr/>
      <dgm:t>
        <a:bodyPr/>
        <a:lstStyle/>
        <a:p>
          <a:endParaRPr lang="en-US"/>
        </a:p>
      </dgm:t>
    </dgm:pt>
    <dgm:pt modelId="{62572309-A54A-4766-968C-D93099A357F7}" type="sibTrans" cxnId="{146075EB-903C-4A26-9CEE-C61DAD420EDF}">
      <dgm:prSet/>
      <dgm:spPr/>
      <dgm:t>
        <a:bodyPr/>
        <a:lstStyle/>
        <a:p>
          <a:endParaRPr lang="en-US"/>
        </a:p>
      </dgm:t>
    </dgm:pt>
    <dgm:pt modelId="{4D8AC537-AF9C-481D-B7C6-82F66BBBD8F6}">
      <dgm:prSet phldrT="[Text]"/>
      <dgm:spPr>
        <a:xfrm>
          <a:off x="2194269" y="25620"/>
          <a:ext cx="929930" cy="770438"/>
        </a:xfrm>
        <a:prstGeom prst="ellipse">
          <a:avLst/>
        </a:prstGeom>
        <a:gradFill rotWithShape="0">
          <a:gsLst>
            <a:gs pos="0">
              <a:srgbClr val="ED7D3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b="1" dirty="0">
              <a:solidFill>
                <a:sysClr val="window" lastClr="FFFFFF"/>
              </a:solidFill>
              <a:latin typeface="Microsoft Sans Serif"/>
              <a:ea typeface="+mn-ea"/>
              <a:cs typeface="+mn-cs"/>
            </a:rPr>
            <a:t>Food and beverage </a:t>
          </a:r>
          <a:endParaRPr lang="en-US" dirty="0">
            <a:solidFill>
              <a:sysClr val="window" lastClr="FFFFFF"/>
            </a:solidFill>
            <a:latin typeface="Microsoft Sans Serif"/>
            <a:ea typeface="+mn-ea"/>
            <a:cs typeface="+mn-cs"/>
          </a:endParaRPr>
        </a:p>
      </dgm:t>
    </dgm:pt>
    <dgm:pt modelId="{D76A43CF-05F2-4F83-A0B8-567F8E7AC571}" type="parTrans" cxnId="{D44250CF-B328-4A85-BC2C-E27E3EEF3CCB}">
      <dgm:prSet/>
      <dgm:spPr>
        <a:xfrm rot="16200000">
          <a:off x="2570559" y="834403"/>
          <a:ext cx="177350" cy="267973"/>
        </a:xfrm>
        <a:prstGeom prst="rightArrow">
          <a:avLst>
            <a:gd name="adj1" fmla="val 60000"/>
            <a:gd name="adj2" fmla="val 50000"/>
          </a:avLst>
        </a:prstGeom>
        <a:solidFill>
          <a:srgbClr val="ED7D31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ysClr val="window" lastClr="FFFFFF"/>
          </a:contourClr>
        </a:sp3d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Microsoft Sans Serif"/>
            <a:ea typeface="+mn-ea"/>
            <a:cs typeface="+mn-cs"/>
          </a:endParaRPr>
        </a:p>
      </dgm:t>
    </dgm:pt>
    <dgm:pt modelId="{D50C0A57-1205-4015-A391-B99F63D8ACD3}" type="sibTrans" cxnId="{D44250CF-B328-4A85-BC2C-E27E3EEF3CCB}">
      <dgm:prSet/>
      <dgm:spPr/>
      <dgm:t>
        <a:bodyPr/>
        <a:lstStyle/>
        <a:p>
          <a:endParaRPr lang="en-US"/>
        </a:p>
      </dgm:t>
    </dgm:pt>
    <dgm:pt modelId="{7CCFFBCE-7E01-41DE-9123-E996B94C5814}">
      <dgm:prSet phldrT="[Text]"/>
      <dgm:spPr>
        <a:xfrm>
          <a:off x="3227613" y="780738"/>
          <a:ext cx="965420" cy="787526"/>
        </a:xfrm>
        <a:prstGeom prst="ellipse">
          <a:avLst/>
        </a:prstGeom>
        <a:gradFill rotWithShape="0">
          <a:gsLst>
            <a:gs pos="0">
              <a:srgbClr val="A5A5A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5A5A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5A5A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b="1">
              <a:solidFill>
                <a:sysClr val="window" lastClr="FFFFFF"/>
              </a:solidFill>
              <a:latin typeface="Microsoft Sans Serif"/>
              <a:ea typeface="+mn-ea"/>
              <a:cs typeface="+mn-cs"/>
            </a:rPr>
            <a:t>Culinary Products</a:t>
          </a:r>
          <a:endParaRPr lang="en-US">
            <a:solidFill>
              <a:sysClr val="window" lastClr="FFFFFF"/>
            </a:solidFill>
            <a:latin typeface="Microsoft Sans Serif"/>
            <a:ea typeface="+mn-ea"/>
            <a:cs typeface="+mn-cs"/>
          </a:endParaRPr>
        </a:p>
      </dgm:t>
    </dgm:pt>
    <dgm:pt modelId="{99B9B4A6-3530-4A2E-83C5-EC18D7FC668A}" type="parTrans" cxnId="{5BBD4E37-E33B-442C-80AC-96ECA3988D3E}">
      <dgm:prSet/>
      <dgm:spPr>
        <a:xfrm rot="20520000">
          <a:off x="3074449" y="1225742"/>
          <a:ext cx="131609" cy="267973"/>
        </a:xfrm>
        <a:prstGeom prst="rightArrow">
          <a:avLst>
            <a:gd name="adj1" fmla="val 60000"/>
            <a:gd name="adj2" fmla="val 50000"/>
          </a:avLst>
        </a:prstGeom>
        <a:solidFill>
          <a:srgbClr val="A5A5A5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ysClr val="window" lastClr="FFFFFF"/>
          </a:contourClr>
        </a:sp3d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Microsoft Sans Serif"/>
            <a:ea typeface="+mn-ea"/>
            <a:cs typeface="+mn-cs"/>
          </a:endParaRPr>
        </a:p>
      </dgm:t>
    </dgm:pt>
    <dgm:pt modelId="{0532AF8F-EB0F-4DC5-8858-03B3BD8FC3B9}" type="sibTrans" cxnId="{5BBD4E37-E33B-442C-80AC-96ECA3988D3E}">
      <dgm:prSet/>
      <dgm:spPr/>
      <dgm:t>
        <a:bodyPr/>
        <a:lstStyle/>
        <a:p>
          <a:endParaRPr lang="en-US"/>
        </a:p>
      </dgm:t>
    </dgm:pt>
    <dgm:pt modelId="{84444336-378A-42E7-AC5E-BE55E709F43E}">
      <dgm:prSet phldrT="[Text]"/>
      <dgm:spPr>
        <a:xfrm>
          <a:off x="2824343" y="2055059"/>
          <a:ext cx="968999" cy="710144"/>
        </a:xfrm>
        <a:prstGeom prst="ellipse">
          <a:avLst/>
        </a:prstGeo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b="1">
              <a:solidFill>
                <a:sysClr val="window" lastClr="FFFFFF"/>
              </a:solidFill>
              <a:latin typeface="Microsoft Sans Serif"/>
              <a:ea typeface="+mn-ea"/>
              <a:cs typeface="+mn-cs"/>
            </a:rPr>
            <a:t>Dairy Products</a:t>
          </a:r>
          <a:endParaRPr lang="en-US">
            <a:solidFill>
              <a:sysClr val="window" lastClr="FFFFFF"/>
            </a:solidFill>
            <a:latin typeface="Microsoft Sans Serif"/>
            <a:ea typeface="+mn-ea"/>
            <a:cs typeface="+mn-cs"/>
          </a:endParaRPr>
        </a:p>
      </dgm:t>
    </dgm:pt>
    <dgm:pt modelId="{45D83A96-06BD-482A-AD5F-2C899578546D}" type="parTrans" cxnId="{CDB5D219-0B7D-4551-B89F-3C428CA284E4}">
      <dgm:prSet/>
      <dgm:spPr>
        <a:xfrm rot="3240000">
          <a:off x="2892404" y="1824222"/>
          <a:ext cx="176194" cy="267973"/>
        </a:xfrm>
        <a:prstGeom prst="rightArrow">
          <a:avLst>
            <a:gd name="adj1" fmla="val 60000"/>
            <a:gd name="adj2" fmla="val 50000"/>
          </a:avLst>
        </a:prstGeom>
        <a:solidFill>
          <a:srgbClr val="FFC000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ysClr val="window" lastClr="FFFFFF"/>
          </a:contourClr>
        </a:sp3d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Microsoft Sans Serif"/>
            <a:ea typeface="+mn-ea"/>
            <a:cs typeface="+mn-cs"/>
          </a:endParaRPr>
        </a:p>
      </dgm:t>
    </dgm:pt>
    <dgm:pt modelId="{3C5D2D19-E4BA-487C-AE1B-C8076ADEF0B0}" type="sibTrans" cxnId="{CDB5D219-0B7D-4551-B89F-3C428CA284E4}">
      <dgm:prSet/>
      <dgm:spPr/>
      <dgm:t>
        <a:bodyPr/>
        <a:lstStyle/>
        <a:p>
          <a:endParaRPr lang="en-US"/>
        </a:p>
      </dgm:t>
    </dgm:pt>
    <dgm:pt modelId="{D9E65DA0-74DE-4C0D-BFC8-273EBF42309C}">
      <dgm:prSet phldrT="[Text]"/>
      <dgm:spPr>
        <a:xfrm>
          <a:off x="1535631" y="2062570"/>
          <a:ext cx="947986" cy="695122"/>
        </a:xfrm>
        <a:prstGeom prst="ellipse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b="1">
              <a:solidFill>
                <a:sysClr val="window" lastClr="FFFFFF"/>
              </a:solidFill>
              <a:latin typeface="Microsoft Sans Serif"/>
              <a:ea typeface="+mn-ea"/>
              <a:cs typeface="+mn-cs"/>
            </a:rPr>
            <a:t>Snacks</a:t>
          </a:r>
          <a:endParaRPr lang="en-US">
            <a:solidFill>
              <a:sysClr val="window" lastClr="FFFFFF"/>
            </a:solidFill>
            <a:latin typeface="Microsoft Sans Serif"/>
            <a:ea typeface="+mn-ea"/>
            <a:cs typeface="+mn-cs"/>
          </a:endParaRPr>
        </a:p>
      </dgm:t>
    </dgm:pt>
    <dgm:pt modelId="{C7571995-F4FF-4553-9E58-EC44B7D4F693}" type="parTrans" cxnId="{8AA268C0-7779-42AA-B5D8-C5925D2FB323}">
      <dgm:prSet/>
      <dgm:spPr>
        <a:xfrm rot="7560000">
          <a:off x="2245336" y="1827455"/>
          <a:ext cx="180561" cy="267973"/>
        </a:xfrm>
        <a:prstGeom prst="rightArrow">
          <a:avLst>
            <a:gd name="adj1" fmla="val 60000"/>
            <a:gd name="adj2" fmla="val 5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ysClr val="window" lastClr="FFFFFF"/>
          </a:contourClr>
        </a:sp3d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Microsoft Sans Serif"/>
            <a:ea typeface="+mn-ea"/>
            <a:cs typeface="+mn-cs"/>
          </a:endParaRPr>
        </a:p>
      </dgm:t>
    </dgm:pt>
    <dgm:pt modelId="{F9C1FCBF-50CA-4521-AC4C-65F032E145E4}" type="sibTrans" cxnId="{8AA268C0-7779-42AA-B5D8-C5925D2FB323}">
      <dgm:prSet/>
      <dgm:spPr/>
      <dgm:t>
        <a:bodyPr/>
        <a:lstStyle/>
        <a:p>
          <a:endParaRPr lang="en-US"/>
        </a:p>
      </dgm:t>
    </dgm:pt>
    <dgm:pt modelId="{D6FB8264-ED74-44A6-A507-1C44C9D9B178}">
      <dgm:prSet custT="1"/>
      <dgm:spPr>
        <a:xfrm>
          <a:off x="1064765" y="792734"/>
          <a:ext cx="1086757" cy="763534"/>
        </a:xfrm>
        <a:prstGeom prst="ellipse">
          <a:avLst/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sz="1050" b="1" dirty="0">
              <a:solidFill>
                <a:sysClr val="window" lastClr="FFFFFF"/>
              </a:solidFill>
              <a:latin typeface="Microsoft Sans Serif"/>
              <a:ea typeface="+mn-ea"/>
              <a:cs typeface="+mn-cs"/>
            </a:rPr>
            <a:t>Confectionery</a:t>
          </a:r>
          <a:endParaRPr lang="en-US" sz="1050" dirty="0">
            <a:solidFill>
              <a:sysClr val="window" lastClr="FFFFFF"/>
            </a:solidFill>
            <a:latin typeface="Microsoft Sans Serif"/>
            <a:ea typeface="+mn-ea"/>
            <a:cs typeface="+mn-cs"/>
          </a:endParaRPr>
        </a:p>
      </dgm:t>
    </dgm:pt>
    <dgm:pt modelId="{96DD7E0F-FA38-4EBB-9758-95C26E3F73D1}" type="parTrans" cxnId="{29391160-3C0C-4BF4-B4A2-17A632E7AB42}">
      <dgm:prSet/>
      <dgm:spPr>
        <a:xfrm rot="11880000">
          <a:off x="2146580" y="1232793"/>
          <a:ext cx="106673" cy="267973"/>
        </a:xfrm>
        <a:prstGeom prst="rightArrow">
          <a:avLst>
            <a:gd name="adj1" fmla="val 60000"/>
            <a:gd name="adj2" fmla="val 5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ysClr val="window" lastClr="FFFFFF"/>
          </a:contourClr>
        </a:sp3d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Microsoft Sans Serif"/>
            <a:ea typeface="+mn-ea"/>
            <a:cs typeface="+mn-cs"/>
          </a:endParaRPr>
        </a:p>
      </dgm:t>
    </dgm:pt>
    <dgm:pt modelId="{E0209A1B-6562-4E44-9899-AB96293E6CEF}" type="sibTrans" cxnId="{29391160-3C0C-4BF4-B4A2-17A632E7AB42}">
      <dgm:prSet/>
      <dgm:spPr/>
      <dgm:t>
        <a:bodyPr/>
        <a:lstStyle/>
        <a:p>
          <a:endParaRPr lang="en-US"/>
        </a:p>
      </dgm:t>
    </dgm:pt>
    <dgm:pt modelId="{00464FFC-AA22-41D8-9B51-AD17E596F5A4}" type="pres">
      <dgm:prSet presAssocID="{3CAE6FA3-FD91-4CC1-A2C3-61C78C59752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5F07E0E-5C0D-4A14-AF3E-D0477B480EBA}" type="pres">
      <dgm:prSet presAssocID="{54B9E0F0-E11F-4BEB-A6A8-B539252E76EA}" presName="centerShape" presStyleLbl="node0" presStyleIdx="0" presStyleCnt="1"/>
      <dgm:spPr/>
    </dgm:pt>
    <dgm:pt modelId="{1E3EA3E3-1049-4B17-94F1-810EDF501352}" type="pres">
      <dgm:prSet presAssocID="{D76A43CF-05F2-4F83-A0B8-567F8E7AC571}" presName="parTrans" presStyleLbl="sibTrans2D1" presStyleIdx="0" presStyleCnt="5"/>
      <dgm:spPr/>
    </dgm:pt>
    <dgm:pt modelId="{B39DDEF0-DAE1-4E55-9FE1-A9ACD9F55DA5}" type="pres">
      <dgm:prSet presAssocID="{D76A43CF-05F2-4F83-A0B8-567F8E7AC571}" presName="connectorText" presStyleLbl="sibTrans2D1" presStyleIdx="0" presStyleCnt="5"/>
      <dgm:spPr/>
    </dgm:pt>
    <dgm:pt modelId="{F3AB1A9E-570F-46BC-BF48-02CA9C7971F6}" type="pres">
      <dgm:prSet presAssocID="{4D8AC537-AF9C-481D-B7C6-82F66BBBD8F6}" presName="node" presStyleLbl="node1" presStyleIdx="0" presStyleCnt="5" custScaleX="117988" custScaleY="97752">
        <dgm:presLayoutVars>
          <dgm:bulletEnabled val="1"/>
        </dgm:presLayoutVars>
      </dgm:prSet>
      <dgm:spPr/>
    </dgm:pt>
    <dgm:pt modelId="{E81A28AC-136F-4A7D-B228-F8069E939942}" type="pres">
      <dgm:prSet presAssocID="{99B9B4A6-3530-4A2E-83C5-EC18D7FC668A}" presName="parTrans" presStyleLbl="sibTrans2D1" presStyleIdx="1" presStyleCnt="5"/>
      <dgm:spPr/>
    </dgm:pt>
    <dgm:pt modelId="{4F549B91-E583-4735-A50D-2100091344FF}" type="pres">
      <dgm:prSet presAssocID="{99B9B4A6-3530-4A2E-83C5-EC18D7FC668A}" presName="connectorText" presStyleLbl="sibTrans2D1" presStyleIdx="1" presStyleCnt="5"/>
      <dgm:spPr/>
    </dgm:pt>
    <dgm:pt modelId="{B428BBBB-D15D-48DF-9580-A7B62D1DEFFB}" type="pres">
      <dgm:prSet presAssocID="{7CCFFBCE-7E01-41DE-9123-E996B94C5814}" presName="node" presStyleLbl="node1" presStyleIdx="1" presStyleCnt="5" custScaleX="122491" custScaleY="99920">
        <dgm:presLayoutVars>
          <dgm:bulletEnabled val="1"/>
        </dgm:presLayoutVars>
      </dgm:prSet>
      <dgm:spPr/>
    </dgm:pt>
    <dgm:pt modelId="{7AE6DA8A-7C71-461D-BEC0-8A48B357C6C8}" type="pres">
      <dgm:prSet presAssocID="{45D83A96-06BD-482A-AD5F-2C899578546D}" presName="parTrans" presStyleLbl="sibTrans2D1" presStyleIdx="2" presStyleCnt="5"/>
      <dgm:spPr/>
    </dgm:pt>
    <dgm:pt modelId="{AD0E1E69-1E43-4B33-B3A2-8DFE16C87645}" type="pres">
      <dgm:prSet presAssocID="{45D83A96-06BD-482A-AD5F-2C899578546D}" presName="connectorText" presStyleLbl="sibTrans2D1" presStyleIdx="2" presStyleCnt="5"/>
      <dgm:spPr/>
    </dgm:pt>
    <dgm:pt modelId="{D4A08CD7-1D78-4F41-8E94-603191A095E3}" type="pres">
      <dgm:prSet presAssocID="{84444336-378A-42E7-AC5E-BE55E709F43E}" presName="node" presStyleLbl="node1" presStyleIdx="2" presStyleCnt="5" custScaleX="122945" custScaleY="90102">
        <dgm:presLayoutVars>
          <dgm:bulletEnabled val="1"/>
        </dgm:presLayoutVars>
      </dgm:prSet>
      <dgm:spPr/>
    </dgm:pt>
    <dgm:pt modelId="{9D7E75C8-D802-4933-8484-379742E21193}" type="pres">
      <dgm:prSet presAssocID="{C7571995-F4FF-4553-9E58-EC44B7D4F693}" presName="parTrans" presStyleLbl="sibTrans2D1" presStyleIdx="3" presStyleCnt="5"/>
      <dgm:spPr/>
    </dgm:pt>
    <dgm:pt modelId="{428A0118-0E83-41B4-8D5A-67939A4CC1F1}" type="pres">
      <dgm:prSet presAssocID="{C7571995-F4FF-4553-9E58-EC44B7D4F693}" presName="connectorText" presStyleLbl="sibTrans2D1" presStyleIdx="3" presStyleCnt="5"/>
      <dgm:spPr/>
    </dgm:pt>
    <dgm:pt modelId="{C141173A-6315-4957-AFFF-53DB760F746E}" type="pres">
      <dgm:prSet presAssocID="{D9E65DA0-74DE-4C0D-BFC8-273EBF42309C}" presName="node" presStyleLbl="node1" presStyleIdx="3" presStyleCnt="5" custScaleX="120279" custScaleY="88196">
        <dgm:presLayoutVars>
          <dgm:bulletEnabled val="1"/>
        </dgm:presLayoutVars>
      </dgm:prSet>
      <dgm:spPr/>
    </dgm:pt>
    <dgm:pt modelId="{D4BA6D6F-C8E5-4632-A47E-C8B342EBA6E4}" type="pres">
      <dgm:prSet presAssocID="{96DD7E0F-FA38-4EBB-9758-95C26E3F73D1}" presName="parTrans" presStyleLbl="sibTrans2D1" presStyleIdx="4" presStyleCnt="5"/>
      <dgm:spPr/>
    </dgm:pt>
    <dgm:pt modelId="{E2B8F1FE-7D70-412B-91A6-3ED53C7F1A6A}" type="pres">
      <dgm:prSet presAssocID="{96DD7E0F-FA38-4EBB-9758-95C26E3F73D1}" presName="connectorText" presStyleLbl="sibTrans2D1" presStyleIdx="4" presStyleCnt="5"/>
      <dgm:spPr/>
    </dgm:pt>
    <dgm:pt modelId="{5C285073-C990-4BC9-8CA7-3A271643F9C6}" type="pres">
      <dgm:prSet presAssocID="{D6FB8264-ED74-44A6-A507-1C44C9D9B178}" presName="node" presStyleLbl="node1" presStyleIdx="4" presStyleCnt="5" custScaleX="122899" custScaleY="95589">
        <dgm:presLayoutVars>
          <dgm:bulletEnabled val="1"/>
        </dgm:presLayoutVars>
      </dgm:prSet>
      <dgm:spPr/>
    </dgm:pt>
  </dgm:ptLst>
  <dgm:cxnLst>
    <dgm:cxn modelId="{7CFAA20B-99ED-4044-9438-D6F47B1E755B}" type="presOf" srcId="{3CAE6FA3-FD91-4CC1-A2C3-61C78C597524}" destId="{00464FFC-AA22-41D8-9B51-AD17E596F5A4}" srcOrd="0" destOrd="0" presId="urn:microsoft.com/office/officeart/2005/8/layout/radial5"/>
    <dgm:cxn modelId="{9A8A3E12-BDC5-4773-B092-CDEB3FE708DA}" type="presOf" srcId="{C7571995-F4FF-4553-9E58-EC44B7D4F693}" destId="{9D7E75C8-D802-4933-8484-379742E21193}" srcOrd="0" destOrd="0" presId="urn:microsoft.com/office/officeart/2005/8/layout/radial5"/>
    <dgm:cxn modelId="{CDB5D219-0B7D-4551-B89F-3C428CA284E4}" srcId="{54B9E0F0-E11F-4BEB-A6A8-B539252E76EA}" destId="{84444336-378A-42E7-AC5E-BE55E709F43E}" srcOrd="2" destOrd="0" parTransId="{45D83A96-06BD-482A-AD5F-2C899578546D}" sibTransId="{3C5D2D19-E4BA-487C-AE1B-C8076ADEF0B0}"/>
    <dgm:cxn modelId="{C6634C2A-7C52-424E-863D-4217348D6875}" type="presOf" srcId="{45D83A96-06BD-482A-AD5F-2C899578546D}" destId="{7AE6DA8A-7C71-461D-BEC0-8A48B357C6C8}" srcOrd="0" destOrd="0" presId="urn:microsoft.com/office/officeart/2005/8/layout/radial5"/>
    <dgm:cxn modelId="{5BBD4E37-E33B-442C-80AC-96ECA3988D3E}" srcId="{54B9E0F0-E11F-4BEB-A6A8-B539252E76EA}" destId="{7CCFFBCE-7E01-41DE-9123-E996B94C5814}" srcOrd="1" destOrd="0" parTransId="{99B9B4A6-3530-4A2E-83C5-EC18D7FC668A}" sibTransId="{0532AF8F-EB0F-4DC5-8858-03B3BD8FC3B9}"/>
    <dgm:cxn modelId="{B615215C-A371-4C20-98F9-321F708857D4}" type="presOf" srcId="{C7571995-F4FF-4553-9E58-EC44B7D4F693}" destId="{428A0118-0E83-41B4-8D5A-67939A4CC1F1}" srcOrd="1" destOrd="0" presId="urn:microsoft.com/office/officeart/2005/8/layout/radial5"/>
    <dgm:cxn modelId="{29391160-3C0C-4BF4-B4A2-17A632E7AB42}" srcId="{54B9E0F0-E11F-4BEB-A6A8-B539252E76EA}" destId="{D6FB8264-ED74-44A6-A507-1C44C9D9B178}" srcOrd="4" destOrd="0" parTransId="{96DD7E0F-FA38-4EBB-9758-95C26E3F73D1}" sibTransId="{E0209A1B-6562-4E44-9899-AB96293E6CEF}"/>
    <dgm:cxn modelId="{F9587B6A-C100-44B1-A0D6-0C5165C06C46}" type="presOf" srcId="{4D8AC537-AF9C-481D-B7C6-82F66BBBD8F6}" destId="{F3AB1A9E-570F-46BC-BF48-02CA9C7971F6}" srcOrd="0" destOrd="0" presId="urn:microsoft.com/office/officeart/2005/8/layout/radial5"/>
    <dgm:cxn modelId="{D843146F-2503-49DB-BCA4-971A5638B988}" type="presOf" srcId="{96DD7E0F-FA38-4EBB-9758-95C26E3F73D1}" destId="{E2B8F1FE-7D70-412B-91A6-3ED53C7F1A6A}" srcOrd="1" destOrd="0" presId="urn:microsoft.com/office/officeart/2005/8/layout/radial5"/>
    <dgm:cxn modelId="{26A6924F-5A74-408A-A483-EE53826E3607}" type="presOf" srcId="{96DD7E0F-FA38-4EBB-9758-95C26E3F73D1}" destId="{D4BA6D6F-C8E5-4632-A47E-C8B342EBA6E4}" srcOrd="0" destOrd="0" presId="urn:microsoft.com/office/officeart/2005/8/layout/radial5"/>
    <dgm:cxn modelId="{4BE04B70-65C3-4C6A-BCA8-4D1C534D58AD}" type="presOf" srcId="{D76A43CF-05F2-4F83-A0B8-567F8E7AC571}" destId="{B39DDEF0-DAE1-4E55-9FE1-A9ACD9F55DA5}" srcOrd="1" destOrd="0" presId="urn:microsoft.com/office/officeart/2005/8/layout/radial5"/>
    <dgm:cxn modelId="{948AD58D-A7C2-49EB-950B-BD26E132DC84}" type="presOf" srcId="{99B9B4A6-3530-4A2E-83C5-EC18D7FC668A}" destId="{4F549B91-E583-4735-A50D-2100091344FF}" srcOrd="1" destOrd="0" presId="urn:microsoft.com/office/officeart/2005/8/layout/radial5"/>
    <dgm:cxn modelId="{297B018F-7E59-47F0-9AF5-D24B1931DC85}" type="presOf" srcId="{54B9E0F0-E11F-4BEB-A6A8-B539252E76EA}" destId="{55F07E0E-5C0D-4A14-AF3E-D0477B480EBA}" srcOrd="0" destOrd="0" presId="urn:microsoft.com/office/officeart/2005/8/layout/radial5"/>
    <dgm:cxn modelId="{45DDD096-C55E-4262-9194-BAACBA96EB3E}" type="presOf" srcId="{45D83A96-06BD-482A-AD5F-2C899578546D}" destId="{AD0E1E69-1E43-4B33-B3A2-8DFE16C87645}" srcOrd="1" destOrd="0" presId="urn:microsoft.com/office/officeart/2005/8/layout/radial5"/>
    <dgm:cxn modelId="{1917109C-6397-4E5A-9086-BF666A623A88}" type="presOf" srcId="{D76A43CF-05F2-4F83-A0B8-567F8E7AC571}" destId="{1E3EA3E3-1049-4B17-94F1-810EDF501352}" srcOrd="0" destOrd="0" presId="urn:microsoft.com/office/officeart/2005/8/layout/radial5"/>
    <dgm:cxn modelId="{2D48F7B5-E5DD-4490-A19B-4F9629D82089}" type="presOf" srcId="{84444336-378A-42E7-AC5E-BE55E709F43E}" destId="{D4A08CD7-1D78-4F41-8E94-603191A095E3}" srcOrd="0" destOrd="0" presId="urn:microsoft.com/office/officeart/2005/8/layout/radial5"/>
    <dgm:cxn modelId="{8AA268C0-7779-42AA-B5D8-C5925D2FB323}" srcId="{54B9E0F0-E11F-4BEB-A6A8-B539252E76EA}" destId="{D9E65DA0-74DE-4C0D-BFC8-273EBF42309C}" srcOrd="3" destOrd="0" parTransId="{C7571995-F4FF-4553-9E58-EC44B7D4F693}" sibTransId="{F9C1FCBF-50CA-4521-AC4C-65F032E145E4}"/>
    <dgm:cxn modelId="{787124CC-93F0-4388-B746-C755F5F0B424}" type="presOf" srcId="{D6FB8264-ED74-44A6-A507-1C44C9D9B178}" destId="{5C285073-C990-4BC9-8CA7-3A271643F9C6}" srcOrd="0" destOrd="0" presId="urn:microsoft.com/office/officeart/2005/8/layout/radial5"/>
    <dgm:cxn modelId="{D44250CF-B328-4A85-BC2C-E27E3EEF3CCB}" srcId="{54B9E0F0-E11F-4BEB-A6A8-B539252E76EA}" destId="{4D8AC537-AF9C-481D-B7C6-82F66BBBD8F6}" srcOrd="0" destOrd="0" parTransId="{D76A43CF-05F2-4F83-A0B8-567F8E7AC571}" sibTransId="{D50C0A57-1205-4015-A391-B99F63D8ACD3}"/>
    <dgm:cxn modelId="{5A9DCFD5-B65C-41C3-AAD1-D48CCEE5733E}" type="presOf" srcId="{D9E65DA0-74DE-4C0D-BFC8-273EBF42309C}" destId="{C141173A-6315-4957-AFFF-53DB760F746E}" srcOrd="0" destOrd="0" presId="urn:microsoft.com/office/officeart/2005/8/layout/radial5"/>
    <dgm:cxn modelId="{38261AD7-74C9-4F17-97B6-43CA943E077C}" type="presOf" srcId="{7CCFFBCE-7E01-41DE-9123-E996B94C5814}" destId="{B428BBBB-D15D-48DF-9580-A7B62D1DEFFB}" srcOrd="0" destOrd="0" presId="urn:microsoft.com/office/officeart/2005/8/layout/radial5"/>
    <dgm:cxn modelId="{146075EB-903C-4A26-9CEE-C61DAD420EDF}" srcId="{3CAE6FA3-FD91-4CC1-A2C3-61C78C597524}" destId="{54B9E0F0-E11F-4BEB-A6A8-B539252E76EA}" srcOrd="0" destOrd="0" parTransId="{50FCD4C5-3048-4BF5-BF90-580E1733F359}" sibTransId="{62572309-A54A-4766-968C-D93099A357F7}"/>
    <dgm:cxn modelId="{75CAE0FB-26F9-4ECB-B190-EDD28F063201}" type="presOf" srcId="{99B9B4A6-3530-4A2E-83C5-EC18D7FC668A}" destId="{E81A28AC-136F-4A7D-B228-F8069E939942}" srcOrd="0" destOrd="0" presId="urn:microsoft.com/office/officeart/2005/8/layout/radial5"/>
    <dgm:cxn modelId="{FBC67CCA-710B-48EE-AD10-9A411F1788DE}" type="presParOf" srcId="{00464FFC-AA22-41D8-9B51-AD17E596F5A4}" destId="{55F07E0E-5C0D-4A14-AF3E-D0477B480EBA}" srcOrd="0" destOrd="0" presId="urn:microsoft.com/office/officeart/2005/8/layout/radial5"/>
    <dgm:cxn modelId="{A21D137F-D362-48D6-BBC1-B3E006312622}" type="presParOf" srcId="{00464FFC-AA22-41D8-9B51-AD17E596F5A4}" destId="{1E3EA3E3-1049-4B17-94F1-810EDF501352}" srcOrd="1" destOrd="0" presId="urn:microsoft.com/office/officeart/2005/8/layout/radial5"/>
    <dgm:cxn modelId="{FC1BF933-B5D8-4D77-921B-BA566FBF73A2}" type="presParOf" srcId="{1E3EA3E3-1049-4B17-94F1-810EDF501352}" destId="{B39DDEF0-DAE1-4E55-9FE1-A9ACD9F55DA5}" srcOrd="0" destOrd="0" presId="urn:microsoft.com/office/officeart/2005/8/layout/radial5"/>
    <dgm:cxn modelId="{EF88000A-C4C2-4962-AB8C-3AEDF085657A}" type="presParOf" srcId="{00464FFC-AA22-41D8-9B51-AD17E596F5A4}" destId="{F3AB1A9E-570F-46BC-BF48-02CA9C7971F6}" srcOrd="2" destOrd="0" presId="urn:microsoft.com/office/officeart/2005/8/layout/radial5"/>
    <dgm:cxn modelId="{F449AE03-768E-4B65-9A5A-AE2A2AEF62F4}" type="presParOf" srcId="{00464FFC-AA22-41D8-9B51-AD17E596F5A4}" destId="{E81A28AC-136F-4A7D-B228-F8069E939942}" srcOrd="3" destOrd="0" presId="urn:microsoft.com/office/officeart/2005/8/layout/radial5"/>
    <dgm:cxn modelId="{9383AB97-5DA0-4BC4-A456-C79CC10ECA99}" type="presParOf" srcId="{E81A28AC-136F-4A7D-B228-F8069E939942}" destId="{4F549B91-E583-4735-A50D-2100091344FF}" srcOrd="0" destOrd="0" presId="urn:microsoft.com/office/officeart/2005/8/layout/radial5"/>
    <dgm:cxn modelId="{03E1B145-1C1A-4B46-B20D-96828740CABE}" type="presParOf" srcId="{00464FFC-AA22-41D8-9B51-AD17E596F5A4}" destId="{B428BBBB-D15D-48DF-9580-A7B62D1DEFFB}" srcOrd="4" destOrd="0" presId="urn:microsoft.com/office/officeart/2005/8/layout/radial5"/>
    <dgm:cxn modelId="{5E53C729-2F67-4C30-B807-6374BD1C4DA5}" type="presParOf" srcId="{00464FFC-AA22-41D8-9B51-AD17E596F5A4}" destId="{7AE6DA8A-7C71-461D-BEC0-8A48B357C6C8}" srcOrd="5" destOrd="0" presId="urn:microsoft.com/office/officeart/2005/8/layout/radial5"/>
    <dgm:cxn modelId="{93300D50-E62D-4D5E-8D9D-C0F5507FDE16}" type="presParOf" srcId="{7AE6DA8A-7C71-461D-BEC0-8A48B357C6C8}" destId="{AD0E1E69-1E43-4B33-B3A2-8DFE16C87645}" srcOrd="0" destOrd="0" presId="urn:microsoft.com/office/officeart/2005/8/layout/radial5"/>
    <dgm:cxn modelId="{48EE44EE-6FD2-41E3-8308-55B90990447F}" type="presParOf" srcId="{00464FFC-AA22-41D8-9B51-AD17E596F5A4}" destId="{D4A08CD7-1D78-4F41-8E94-603191A095E3}" srcOrd="6" destOrd="0" presId="urn:microsoft.com/office/officeart/2005/8/layout/radial5"/>
    <dgm:cxn modelId="{F6DFF282-E044-41D7-BE44-DDFAA4AFF5AD}" type="presParOf" srcId="{00464FFC-AA22-41D8-9B51-AD17E596F5A4}" destId="{9D7E75C8-D802-4933-8484-379742E21193}" srcOrd="7" destOrd="0" presId="urn:microsoft.com/office/officeart/2005/8/layout/radial5"/>
    <dgm:cxn modelId="{F7804512-60BF-41F9-8C5B-CB5AFDFCB8B6}" type="presParOf" srcId="{9D7E75C8-D802-4933-8484-379742E21193}" destId="{428A0118-0E83-41B4-8D5A-67939A4CC1F1}" srcOrd="0" destOrd="0" presId="urn:microsoft.com/office/officeart/2005/8/layout/radial5"/>
    <dgm:cxn modelId="{AA443C1E-0DF9-4FFF-8007-88664B3A3D32}" type="presParOf" srcId="{00464FFC-AA22-41D8-9B51-AD17E596F5A4}" destId="{C141173A-6315-4957-AFFF-53DB760F746E}" srcOrd="8" destOrd="0" presId="urn:microsoft.com/office/officeart/2005/8/layout/radial5"/>
    <dgm:cxn modelId="{D6C0B594-C861-4E17-88BF-680E34C24C1F}" type="presParOf" srcId="{00464FFC-AA22-41D8-9B51-AD17E596F5A4}" destId="{D4BA6D6F-C8E5-4632-A47E-C8B342EBA6E4}" srcOrd="9" destOrd="0" presId="urn:microsoft.com/office/officeart/2005/8/layout/radial5"/>
    <dgm:cxn modelId="{FB1A8836-4447-464A-AE85-E437CC784805}" type="presParOf" srcId="{D4BA6D6F-C8E5-4632-A47E-C8B342EBA6E4}" destId="{E2B8F1FE-7D70-412B-91A6-3ED53C7F1A6A}" srcOrd="0" destOrd="0" presId="urn:microsoft.com/office/officeart/2005/8/layout/radial5"/>
    <dgm:cxn modelId="{90C7FE7F-9CFB-4117-9E7F-57B5A162DA09}" type="presParOf" srcId="{00464FFC-AA22-41D8-9B51-AD17E596F5A4}" destId="{5C285073-C990-4BC9-8CA7-3A271643F9C6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07E0E-5C0D-4A14-AF3E-D0477B480EBA}">
      <dsp:nvSpPr>
        <dsp:cNvPr id="0" name=""/>
        <dsp:cNvSpPr/>
      </dsp:nvSpPr>
      <dsp:spPr>
        <a:xfrm>
          <a:off x="2358030" y="1817736"/>
          <a:ext cx="1016954" cy="1016954"/>
        </a:xfrm>
        <a:prstGeom prst="ellipse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solidFill>
            <a:srgbClr val="FF0000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ysClr val="windowText" lastClr="000000"/>
              </a:solidFill>
              <a:latin typeface="Microsoft Sans Serif"/>
              <a:ea typeface="+mn-ea"/>
              <a:cs typeface="+mn-cs"/>
            </a:rPr>
            <a:t>Octopus Group</a:t>
          </a:r>
        </a:p>
      </dsp:txBody>
      <dsp:txXfrm>
        <a:off x="2506959" y="1966665"/>
        <a:ext cx="719096" cy="719096"/>
      </dsp:txXfrm>
    </dsp:sp>
    <dsp:sp modelId="{1E3EA3E3-1049-4B17-94F1-810EDF501352}">
      <dsp:nvSpPr>
        <dsp:cNvPr id="0" name=""/>
        <dsp:cNvSpPr/>
      </dsp:nvSpPr>
      <dsp:spPr>
        <a:xfrm rot="16200000">
          <a:off x="2709104" y="1323689"/>
          <a:ext cx="314806" cy="411938"/>
        </a:xfrm>
        <a:prstGeom prst="rightArrow">
          <a:avLst>
            <a:gd name="adj1" fmla="val 60000"/>
            <a:gd name="adj2" fmla="val 50000"/>
          </a:avLst>
        </a:prstGeom>
        <a:solidFill>
          <a:srgbClr val="ED7D31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ysClr val="window" lastClr="FFFFFF"/>
            </a:solidFill>
            <a:latin typeface="Microsoft Sans Serif"/>
            <a:ea typeface="+mn-ea"/>
            <a:cs typeface="+mn-cs"/>
          </a:endParaRPr>
        </a:p>
      </dsp:txBody>
      <dsp:txXfrm>
        <a:off x="2756325" y="1453298"/>
        <a:ext cx="220364" cy="247162"/>
      </dsp:txXfrm>
    </dsp:sp>
    <dsp:sp modelId="{F3AB1A9E-570F-46BC-BF48-02CA9C7971F6}">
      <dsp:nvSpPr>
        <dsp:cNvPr id="0" name=""/>
        <dsp:cNvSpPr/>
      </dsp:nvSpPr>
      <dsp:spPr>
        <a:xfrm>
          <a:off x="2151745" y="39413"/>
          <a:ext cx="1429524" cy="1184348"/>
        </a:xfrm>
        <a:prstGeom prst="ellipse">
          <a:avLst/>
        </a:prstGeom>
        <a:gradFill rotWithShape="0">
          <a:gsLst>
            <a:gs pos="0">
              <a:srgbClr val="ED7D3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ysClr val="window" lastClr="FFFFFF"/>
              </a:solidFill>
              <a:latin typeface="Microsoft Sans Serif"/>
              <a:ea typeface="+mn-ea"/>
              <a:cs typeface="+mn-cs"/>
            </a:rPr>
            <a:t>Food and beverage </a:t>
          </a:r>
          <a:endParaRPr lang="en-US" sz="1400" kern="1200" dirty="0">
            <a:solidFill>
              <a:sysClr val="window" lastClr="FFFFFF"/>
            </a:solidFill>
            <a:latin typeface="Microsoft Sans Serif"/>
            <a:ea typeface="+mn-ea"/>
            <a:cs typeface="+mn-cs"/>
          </a:endParaRPr>
        </a:p>
      </dsp:txBody>
      <dsp:txXfrm>
        <a:off x="2361094" y="212857"/>
        <a:ext cx="1010826" cy="837460"/>
      </dsp:txXfrm>
    </dsp:sp>
    <dsp:sp modelId="{E81A28AC-136F-4A7D-B228-F8069E939942}">
      <dsp:nvSpPr>
        <dsp:cNvPr id="0" name=""/>
        <dsp:cNvSpPr/>
      </dsp:nvSpPr>
      <dsp:spPr>
        <a:xfrm rot="20520000">
          <a:off x="3440635" y="1893979"/>
          <a:ext cx="244491" cy="411938"/>
        </a:xfrm>
        <a:prstGeom prst="rightArrow">
          <a:avLst>
            <a:gd name="adj1" fmla="val 60000"/>
            <a:gd name="adj2" fmla="val 50000"/>
          </a:avLst>
        </a:prstGeom>
        <a:solidFill>
          <a:srgbClr val="A5A5A5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ysClr val="window" lastClr="FFFFFF"/>
            </a:solidFill>
            <a:latin typeface="Microsoft Sans Serif"/>
            <a:ea typeface="+mn-ea"/>
            <a:cs typeface="+mn-cs"/>
          </a:endParaRPr>
        </a:p>
      </dsp:txBody>
      <dsp:txXfrm>
        <a:off x="3442430" y="1987700"/>
        <a:ext cx="171144" cy="247162"/>
      </dsp:txXfrm>
    </dsp:sp>
    <dsp:sp modelId="{B428BBBB-D15D-48DF-9580-A7B62D1DEFFB}">
      <dsp:nvSpPr>
        <dsp:cNvPr id="0" name=""/>
        <dsp:cNvSpPr/>
      </dsp:nvSpPr>
      <dsp:spPr>
        <a:xfrm>
          <a:off x="3736151" y="1197237"/>
          <a:ext cx="1484082" cy="1210615"/>
        </a:xfrm>
        <a:prstGeom prst="ellipse">
          <a:avLst/>
        </a:prstGeom>
        <a:gradFill rotWithShape="0">
          <a:gsLst>
            <a:gs pos="0">
              <a:srgbClr val="A5A5A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5A5A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5A5A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ysClr val="window" lastClr="FFFFFF"/>
              </a:solidFill>
              <a:latin typeface="Microsoft Sans Serif"/>
              <a:ea typeface="+mn-ea"/>
              <a:cs typeface="+mn-cs"/>
            </a:rPr>
            <a:t>Culinary Products</a:t>
          </a:r>
          <a:endParaRPr lang="en-US" sz="1400" kern="1200">
            <a:solidFill>
              <a:sysClr val="window" lastClr="FFFFFF"/>
            </a:solidFill>
            <a:latin typeface="Microsoft Sans Serif"/>
            <a:ea typeface="+mn-ea"/>
            <a:cs typeface="+mn-cs"/>
          </a:endParaRPr>
        </a:p>
      </dsp:txBody>
      <dsp:txXfrm>
        <a:off x="3953490" y="1374527"/>
        <a:ext cx="1049404" cy="856035"/>
      </dsp:txXfrm>
    </dsp:sp>
    <dsp:sp modelId="{7AE6DA8A-7C71-461D-BEC0-8A48B357C6C8}">
      <dsp:nvSpPr>
        <dsp:cNvPr id="0" name=""/>
        <dsp:cNvSpPr/>
      </dsp:nvSpPr>
      <dsp:spPr>
        <a:xfrm rot="3240000">
          <a:off x="3177240" y="2763355"/>
          <a:ext cx="313029" cy="411938"/>
        </a:xfrm>
        <a:prstGeom prst="rightArrow">
          <a:avLst>
            <a:gd name="adj1" fmla="val 60000"/>
            <a:gd name="adj2" fmla="val 50000"/>
          </a:avLst>
        </a:prstGeom>
        <a:solidFill>
          <a:srgbClr val="FFC000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ysClr val="window" lastClr="FFFFFF"/>
            </a:solidFill>
            <a:latin typeface="Microsoft Sans Serif"/>
            <a:ea typeface="+mn-ea"/>
            <a:cs typeface="+mn-cs"/>
          </a:endParaRPr>
        </a:p>
      </dsp:txBody>
      <dsp:txXfrm>
        <a:off x="3196595" y="2807756"/>
        <a:ext cx="219120" cy="247162"/>
      </dsp:txXfrm>
    </dsp:sp>
    <dsp:sp modelId="{D4A08CD7-1D78-4F41-8E94-603191A095E3}">
      <dsp:nvSpPr>
        <dsp:cNvPr id="0" name=""/>
        <dsp:cNvSpPr/>
      </dsp:nvSpPr>
      <dsp:spPr>
        <a:xfrm>
          <a:off x="3117792" y="3151364"/>
          <a:ext cx="1489582" cy="1091662"/>
        </a:xfrm>
        <a:prstGeom prst="ellipse">
          <a:avLst/>
        </a:prstGeo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ysClr val="window" lastClr="FFFFFF"/>
              </a:solidFill>
              <a:latin typeface="Microsoft Sans Serif"/>
              <a:ea typeface="+mn-ea"/>
              <a:cs typeface="+mn-cs"/>
            </a:rPr>
            <a:t>Dairy Products</a:t>
          </a:r>
          <a:endParaRPr lang="en-US" sz="1400" kern="1200">
            <a:solidFill>
              <a:sysClr val="window" lastClr="FFFFFF"/>
            </a:solidFill>
            <a:latin typeface="Microsoft Sans Serif"/>
            <a:ea typeface="+mn-ea"/>
            <a:cs typeface="+mn-cs"/>
          </a:endParaRPr>
        </a:p>
      </dsp:txBody>
      <dsp:txXfrm>
        <a:off x="3335936" y="3311234"/>
        <a:ext cx="1053294" cy="771922"/>
      </dsp:txXfrm>
    </dsp:sp>
    <dsp:sp modelId="{9D7E75C8-D802-4933-8484-379742E21193}">
      <dsp:nvSpPr>
        <dsp:cNvPr id="0" name=""/>
        <dsp:cNvSpPr/>
      </dsp:nvSpPr>
      <dsp:spPr>
        <a:xfrm rot="7560000">
          <a:off x="2235777" y="2768326"/>
          <a:ext cx="319743" cy="411938"/>
        </a:xfrm>
        <a:prstGeom prst="rightArrow">
          <a:avLst>
            <a:gd name="adj1" fmla="val 60000"/>
            <a:gd name="adj2" fmla="val 5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ysClr val="window" lastClr="FFFFFF"/>
            </a:solidFill>
            <a:latin typeface="Microsoft Sans Serif"/>
            <a:ea typeface="+mn-ea"/>
            <a:cs typeface="+mn-cs"/>
          </a:endParaRPr>
        </a:p>
      </dsp:txBody>
      <dsp:txXfrm rot="10800000">
        <a:off x="2311930" y="2811912"/>
        <a:ext cx="223820" cy="247162"/>
      </dsp:txXfrm>
    </dsp:sp>
    <dsp:sp modelId="{C141173A-6315-4957-AFFF-53DB760F746E}">
      <dsp:nvSpPr>
        <dsp:cNvPr id="0" name=""/>
        <dsp:cNvSpPr/>
      </dsp:nvSpPr>
      <dsp:spPr>
        <a:xfrm>
          <a:off x="1141790" y="3162910"/>
          <a:ext cx="1457282" cy="1068569"/>
        </a:xfrm>
        <a:prstGeom prst="ellipse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ysClr val="window" lastClr="FFFFFF"/>
              </a:solidFill>
              <a:latin typeface="Microsoft Sans Serif"/>
              <a:ea typeface="+mn-ea"/>
              <a:cs typeface="+mn-cs"/>
            </a:rPr>
            <a:t>Snacks</a:t>
          </a:r>
          <a:endParaRPr lang="en-US" sz="1400" kern="1200">
            <a:solidFill>
              <a:sysClr val="window" lastClr="FFFFFF"/>
            </a:solidFill>
            <a:latin typeface="Microsoft Sans Serif"/>
            <a:ea typeface="+mn-ea"/>
            <a:cs typeface="+mn-cs"/>
          </a:endParaRPr>
        </a:p>
      </dsp:txBody>
      <dsp:txXfrm>
        <a:off x="1355204" y="3319398"/>
        <a:ext cx="1030454" cy="755593"/>
      </dsp:txXfrm>
    </dsp:sp>
    <dsp:sp modelId="{D4BA6D6F-C8E5-4632-A47E-C8B342EBA6E4}">
      <dsp:nvSpPr>
        <dsp:cNvPr id="0" name=""/>
        <dsp:cNvSpPr/>
      </dsp:nvSpPr>
      <dsp:spPr>
        <a:xfrm rot="11880000">
          <a:off x="2046064" y="1893602"/>
          <a:ext cx="245823" cy="411938"/>
        </a:xfrm>
        <a:prstGeom prst="rightArrow">
          <a:avLst>
            <a:gd name="adj1" fmla="val 60000"/>
            <a:gd name="adj2" fmla="val 5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ysClr val="window" lastClr="FFFFFF"/>
            </a:solidFill>
            <a:latin typeface="Microsoft Sans Serif"/>
            <a:ea typeface="+mn-ea"/>
            <a:cs typeface="+mn-cs"/>
          </a:endParaRPr>
        </a:p>
      </dsp:txBody>
      <dsp:txXfrm rot="10800000">
        <a:off x="2118006" y="1987385"/>
        <a:ext cx="172076" cy="247162"/>
      </dsp:txXfrm>
    </dsp:sp>
    <dsp:sp modelId="{5C285073-C990-4BC9-8CA7-3A271643F9C6}">
      <dsp:nvSpPr>
        <dsp:cNvPr id="0" name=""/>
        <dsp:cNvSpPr/>
      </dsp:nvSpPr>
      <dsp:spPr>
        <a:xfrm>
          <a:off x="510309" y="1223474"/>
          <a:ext cx="1489025" cy="1158141"/>
        </a:xfrm>
        <a:prstGeom prst="ellipse">
          <a:avLst/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sysClr val="window" lastClr="FFFFFF"/>
              </a:solidFill>
              <a:latin typeface="Microsoft Sans Serif"/>
              <a:ea typeface="+mn-ea"/>
              <a:cs typeface="+mn-cs"/>
            </a:rPr>
            <a:t>Confectionery</a:t>
          </a:r>
          <a:endParaRPr lang="en-US" sz="1050" kern="1200" dirty="0">
            <a:solidFill>
              <a:sysClr val="window" lastClr="FFFFFF"/>
            </a:solidFill>
            <a:latin typeface="Microsoft Sans Serif"/>
            <a:ea typeface="+mn-ea"/>
            <a:cs typeface="+mn-cs"/>
          </a:endParaRPr>
        </a:p>
      </dsp:txBody>
      <dsp:txXfrm>
        <a:off x="728372" y="1393080"/>
        <a:ext cx="1052899" cy="818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6/5/2024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6/5/2024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4146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825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8414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4048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808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27916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411822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2574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84433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65870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6745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2478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941195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191096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412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31438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103854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77822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633742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68138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061794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884578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775931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144159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477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77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7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  <p:sldLayoutId id="2147484026" r:id="rId13"/>
    <p:sldLayoutId id="2147484027" r:id="rId14"/>
    <p:sldLayoutId id="2147484028" r:id="rId15"/>
    <p:sldLayoutId id="2147484029" r:id="rId16"/>
    <p:sldLayoutId id="2147484030" r:id="rId17"/>
    <p:sldLayoutId id="2147484031" r:id="rId18"/>
    <p:sldLayoutId id="2147484032" r:id="rId19"/>
    <p:sldLayoutId id="2147484033" r:id="rId20"/>
    <p:sldLayoutId id="2147484034" r:id="rId21"/>
    <p:sldLayoutId id="2147484035" r:id="rId22"/>
    <p:sldLayoutId id="2147484036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diagramData" Target="../diagrams/data1.xml"/><Relationship Id="rId5" Type="http://schemas.openxmlformats.org/officeDocument/2006/relationships/image" Target="../media/image13.svg"/><Relationship Id="rId10" Type="http://schemas.microsoft.com/office/2007/relationships/diagramDrawing" Target="../diagrams/drawing1.xml"/><Relationship Id="rId4" Type="http://schemas.openxmlformats.org/officeDocument/2006/relationships/image" Target="../media/image12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av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6809" y="1103182"/>
            <a:ext cx="5864382" cy="18745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latin typeface="Aptos Display" panose="020B0004020202020204" pitchFamily="34" charset="0"/>
              </a:rPr>
              <a:t>OCTOPUS</a:t>
            </a:r>
            <a:br>
              <a:rPr lang="en-US" dirty="0"/>
            </a:b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A multinational corporation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5884" y="4713138"/>
            <a:ext cx="4072586" cy="146303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Name: Haque A Nur Munna</a:t>
            </a:r>
          </a:p>
          <a:p>
            <a:r>
              <a:rPr lang="en-US" dirty="0"/>
              <a:t>Batch – 14</a:t>
            </a:r>
          </a:p>
          <a:p>
            <a:r>
              <a:rPr lang="en-US" dirty="0"/>
              <a:t>Dept. of Soil and Environmental Sciences</a:t>
            </a:r>
          </a:p>
          <a:p>
            <a:r>
              <a:rPr lang="en-US" dirty="0"/>
              <a:t>Date: 06/06/2024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BE060B-1A17-0E3E-465B-6F89D5279C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902677" y="957262"/>
            <a:ext cx="2519246" cy="216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27D9-CB9D-756B-AC0D-E1462216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2CA06B-FDE1-7374-0312-B105EA922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26438-A667-CA50-3A46-08463E490D8D}"/>
              </a:ext>
            </a:extLst>
          </p:cNvPr>
          <p:cNvSpPr txBox="1"/>
          <p:nvPr/>
        </p:nvSpPr>
        <p:spPr>
          <a:xfrm>
            <a:off x="628788" y="1629073"/>
            <a:ext cx="426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"/>
            </a:pPr>
            <a:r>
              <a:rPr lang="en-US" sz="2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OCTOPUS is a corporation that firmly believes in providing equal opportunity for everyone, and our talent management has ensured the perfect atmosphere for the workforce, enabling them to work together as a team. </a:t>
            </a: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ª"/>
            </a:pPr>
            <a:r>
              <a:rPr lang="en-US" sz="2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Above all, as a company, OCTOPUS truly believes in dedicating itself for the benefit of its stakeholders and society at large.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FFA09-E579-7F5B-7C3D-8CCC720B93B5}"/>
              </a:ext>
            </a:extLst>
          </p:cNvPr>
          <p:cNvSpPr txBox="1"/>
          <p:nvPr/>
        </p:nvSpPr>
        <p:spPr>
          <a:xfrm>
            <a:off x="7543800" y="3075622"/>
            <a:ext cx="46482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Corporate Headquarters: </a:t>
            </a:r>
          </a:p>
          <a:p>
            <a:r>
              <a:rPr lang="en-US" sz="2000" dirty="0"/>
              <a:t>Octopus Center</a:t>
            </a:r>
          </a:p>
          <a:p>
            <a:r>
              <a:rPr lang="en-US" sz="2000" dirty="0"/>
              <a:t>3rd Baitul Aman Road, </a:t>
            </a:r>
            <a:r>
              <a:rPr lang="en-US" sz="2000" dirty="0" err="1"/>
              <a:t>Rupatoli</a:t>
            </a:r>
            <a:r>
              <a:rPr lang="en-US" sz="2000" dirty="0"/>
              <a:t>,</a:t>
            </a:r>
          </a:p>
          <a:p>
            <a:r>
              <a:rPr lang="en-US" sz="2000" dirty="0"/>
              <a:t>Barisal - 8200, Bangladesh.</a:t>
            </a:r>
          </a:p>
          <a:p>
            <a:r>
              <a:rPr lang="en-US" sz="2000" dirty="0"/>
              <a:t>Phone: +880-1631401055</a:t>
            </a:r>
          </a:p>
          <a:p>
            <a:r>
              <a:rPr lang="en-US" sz="2000" dirty="0"/>
              <a:t>Fax: +88-02-8867435</a:t>
            </a:r>
          </a:p>
          <a:p>
            <a:r>
              <a:rPr lang="en-US" sz="2000" b="1" dirty="0"/>
              <a:t>Factory</a:t>
            </a:r>
            <a:r>
              <a:rPr lang="en-US" sz="2000" dirty="0"/>
              <a:t>: </a:t>
            </a:r>
            <a:r>
              <a:rPr lang="en-US" sz="2000" dirty="0" err="1"/>
              <a:t>Pangsha</a:t>
            </a:r>
            <a:r>
              <a:rPr lang="en-US" sz="2000" dirty="0"/>
              <a:t>, P.S: Biman Bondor, </a:t>
            </a:r>
          </a:p>
          <a:p>
            <a:r>
              <a:rPr lang="en-US" sz="2000" dirty="0"/>
              <a:t>                   Upazila: </a:t>
            </a:r>
            <a:r>
              <a:rPr lang="en-US" sz="2000" dirty="0" err="1"/>
              <a:t>Babugonj</a:t>
            </a:r>
            <a:r>
              <a:rPr lang="en-US" sz="2000" dirty="0"/>
              <a:t>, Barisal, Bangladesh.</a:t>
            </a:r>
          </a:p>
          <a:p>
            <a:r>
              <a:rPr lang="en-US" sz="2000" b="1" dirty="0"/>
              <a:t>Email</a:t>
            </a:r>
            <a:r>
              <a:rPr lang="en-US" sz="2000" dirty="0"/>
              <a:t>: info@octopusconsumer.com</a:t>
            </a:r>
          </a:p>
          <a:p>
            <a:r>
              <a:rPr lang="en-US" sz="2000" b="1" dirty="0"/>
              <a:t>Social: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700B89-6438-7F2F-2006-C23DF8D89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143010"/>
            <a:ext cx="16954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465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Octopus is one of the most popular food and beverage company in Bangladesh.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0692504A-6744-EB8C-AE4E-A994BE778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70" y="1086337"/>
            <a:ext cx="5685430" cy="436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indent="-28575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Its main objective is to help reduce poverty and boost the agricultural sector in Bangladesh.</a:t>
            </a:r>
            <a:endParaRPr lang="en-US" sz="24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Octopus has been working towards this goal since 2022, particularly in developing the agricultural and rural areas of the country. 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Octopus currently provides direct employment to around 2000 individuals and indirectly supports 100000.</a:t>
            </a:r>
            <a:endParaRPr lang="en-US" sz="24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927467"/>
            <a:ext cx="6096000" cy="1124345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highlight>
                  <a:srgbClr val="F2F2F2"/>
                </a:highlight>
                <a:latin typeface="Poppins" panose="00000500000000000000" pitchFamily="2" charset="0"/>
              </a:rPr>
              <a:t>Our Inception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876800" y="2994141"/>
            <a:ext cx="7315200" cy="590155"/>
          </a:xfrm>
        </p:spPr>
        <p:txBody>
          <a:bodyPr/>
          <a:lstStyle/>
          <a:p>
            <a:r>
              <a:rPr lang="en-US" dirty="0"/>
              <a:t>Octopus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latin typeface="Aptos" panose="020B0004020202020204" pitchFamily="34" charset="0"/>
              </a:rPr>
              <a:t>Our story began in 2022, in the hands of visionary Haque A Nur Munna. He saw an excellent business opportunity in Bangladesh’s optimal cultivating environment. This inspired him to create an epoch-making business to redefine the nation’s food manufacturing industry while serving society and its people. And that’s how Octopus was born.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506EF95-8555-6252-9F19-33C500A9C1D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8851" r="8851"/>
          <a:stretch/>
        </p:blipFill>
        <p:spPr/>
      </p:pic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717236"/>
            <a:ext cx="8686800" cy="70788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OCTOPUS</a:t>
            </a:r>
            <a:r>
              <a:rPr lang="en-US" dirty="0"/>
              <a:t>, </a:t>
            </a:r>
            <a:r>
              <a:rPr lang="en-US" sz="2400" dirty="0"/>
              <a:t>The Choice of a new generation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Our Vision Improving Livelihood Our Mission Poverty &amp; hunger are curses.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Mission &amp; Vision </a:t>
            </a:r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275" t="-29639" r="-28275" b="-29639"/>
          <a:stretch/>
        </p:blipFill>
        <p:spPr>
          <a:xfrm>
            <a:off x="4734763" y="3429000"/>
            <a:ext cx="1094116" cy="1113108"/>
          </a:xfr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8BDB9A-6E49-4052-924A-83FDD2B0A48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05939" y="3572943"/>
            <a:ext cx="5392925" cy="914490"/>
          </a:xfrm>
        </p:spPr>
        <p:txBody>
          <a:bodyPr/>
          <a:lstStyle/>
          <a:p>
            <a:pPr algn="just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Octopus is the most versatile and diversified food &amp; beverage Company in Bangladesh. Our dedication and contribution has helped us unlock numerous number of achievements.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Achievements </a:t>
            </a:r>
          </a:p>
        </p:txBody>
      </p:sp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4968" t="-26383" r="-24968" b="-26383"/>
          <a:stretch/>
        </p:blipFill>
        <p:spPr>
          <a:xfrm>
            <a:off x="5828879" y="1833371"/>
            <a:ext cx="1094116" cy="111310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38AA8C13-AFD3-4C46-AEA7-67BEBF73986D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We take pride in our hard work and continuous efforts that made us become OCTOPUS— a name, a face, an organization of marvelous performance, leaving positive marks on the native.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Corporate Values </a:t>
            </a:r>
          </a:p>
        </p:txBody>
      </p:sp>
      <p:pic>
        <p:nvPicPr>
          <p:cNvPr id="89" name="Picture Placeholder 88">
            <a:extLst>
              <a:ext uri="{FF2B5EF4-FFF2-40B4-BE49-F238E27FC236}">
                <a16:creationId xmlns:a16="http://schemas.microsoft.com/office/drawing/2014/main" id="{C8671B21-B5F4-4BFE-A90B-A16041BB7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8093" t="-19179" r="-18093" b="-19179"/>
          <a:stretch/>
        </p:blipFill>
        <p:spPr>
          <a:xfrm>
            <a:off x="3680392" y="5017901"/>
            <a:ext cx="1094116" cy="1113108"/>
          </a:xfrm>
        </p:spPr>
      </p:pic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F01420-E00A-46BC-9AE5-EDE89E81F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3263024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210877-354A-400E-B4FF-A1264FC8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4803978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" dur="1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1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044" y="3714750"/>
            <a:ext cx="4092303" cy="2408917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  <a:latin typeface="+mn-lt"/>
                <a:ea typeface="Microsoft Sans Serif" panose="020B0604020202020204" pitchFamily="34" charset="0"/>
              </a:rPr>
              <a:t>Octopus Group has more than </a:t>
            </a:r>
            <a:r>
              <a:rPr lang="en-US" sz="3200" dirty="0">
                <a:solidFill>
                  <a:srgbClr val="00B050"/>
                </a:solidFill>
                <a:effectLst/>
                <a:latin typeface="+mn-lt"/>
                <a:ea typeface="Microsoft Sans Serif" panose="020B0604020202020204" pitchFamily="34" charset="0"/>
              </a:rPr>
              <a:t>500</a:t>
            </a:r>
            <a:r>
              <a:rPr lang="en-US" sz="3200" dirty="0">
                <a:effectLst/>
                <a:latin typeface="+mn-lt"/>
                <a:ea typeface="Microsoft Sans Serif" panose="020B0604020202020204" pitchFamily="34" charset="0"/>
              </a:rPr>
              <a:t> products and </a:t>
            </a:r>
            <a:r>
              <a:rPr lang="en-US" sz="3200" dirty="0">
                <a:solidFill>
                  <a:srgbClr val="FF0000"/>
                </a:solidFill>
                <a:effectLst/>
                <a:latin typeface="+mn-lt"/>
                <a:ea typeface="Microsoft Sans Serif" panose="020B0604020202020204" pitchFamily="34" charset="0"/>
              </a:rPr>
              <a:t>5</a:t>
            </a:r>
            <a:r>
              <a:rPr lang="en-US" sz="3200" dirty="0">
                <a:effectLst/>
                <a:latin typeface="+mn-lt"/>
                <a:ea typeface="Microsoft Sans Serif" panose="020B0604020202020204" pitchFamily="34" charset="0"/>
              </a:rPr>
              <a:t> Division. </a:t>
            </a:r>
            <a:endParaRPr lang="en-US" sz="6000" dirty="0">
              <a:latin typeface="+mn-lt"/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14001" y="1905000"/>
            <a:ext cx="6248670" cy="471642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89BD5FE-BFF9-9009-1CD0-D88955EFB6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601897"/>
              </p:ext>
            </p:extLst>
          </p:nvPr>
        </p:nvGraphicFramePr>
        <p:xfrm>
          <a:off x="6095999" y="2057400"/>
          <a:ext cx="5730544" cy="4282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Graphic spid="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11670C9-7A12-431E-92B2-050F2389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TEAM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D9EB77-3854-428A-99DF-5F6FB999E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37B7E0-A907-45B1-854A-895D985A53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Haque A Nur Munna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D416F1B-2260-46A3-8712-BD1EA50EFF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Chairman &amp; CEO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2EFCA5F8-2322-4618-9000-E296A1B5768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z="1400" dirty="0"/>
              <a:t>M. Shahabuddin, Chief Human Resources Officer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B79AF253-AC40-4AA1-AFA7-9A4836DA01B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sz="1400" dirty="0"/>
              <a:t>Md. Ilias, Managing Director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B4D30168-25CE-4C20-BBE9-2C5590AFEB4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517564" y="5522360"/>
            <a:ext cx="1311814" cy="166199"/>
          </a:xfrm>
        </p:spPr>
        <p:txBody>
          <a:bodyPr/>
          <a:lstStyle/>
          <a:p>
            <a:r>
              <a:rPr lang="en-US" sz="1400" dirty="0"/>
              <a:t>Md. Rakib, Legal Officer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AFBC632A-A085-45FB-8A22-A087AB251AE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1400" dirty="0"/>
              <a:t>Md. Rocky, Head of Marketing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B0F79018-7E80-4F11-97D6-C1AC907028C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sz="1400" dirty="0"/>
              <a:t>Rasel Hossain, Associate Art Director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BFB39279-C8C5-49A2-A66B-0E32CBBA58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sz="1400" dirty="0"/>
              <a:t>Shakil Khan, Founder </a:t>
            </a:r>
            <a:r>
              <a:rPr lang="en-US" sz="1400" dirty="0" err="1"/>
              <a:t>Filmers</a:t>
            </a:r>
            <a:endParaRPr lang="en-US" sz="1400" dirty="0"/>
          </a:p>
        </p:txBody>
      </p:sp>
      <p:sp>
        <p:nvSpPr>
          <p:cNvPr id="14" name="Text Placeholder 119">
            <a:extLst>
              <a:ext uri="{FF2B5EF4-FFF2-40B4-BE49-F238E27FC236}">
                <a16:creationId xmlns:a16="http://schemas.microsoft.com/office/drawing/2014/main" id="{E4C8DF3B-1E41-46C5-80F8-C3025F332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64A7FBF-2DE0-4849-9DC7-AB2BCC1ED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/>
          <a:stretch/>
        </p:blipFill>
        <p:spPr>
          <a:xfrm>
            <a:off x="693060" y="2057401"/>
            <a:ext cx="2743197" cy="2743198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5F9EA9A4-B365-45B0-9991-F68DF2337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/>
          <a:srcRect/>
          <a:stretch/>
        </p:blipFill>
        <p:spPr>
          <a:xfrm>
            <a:off x="9561513" y="2237542"/>
            <a:ext cx="1005836" cy="1005836"/>
          </a:xfrm>
        </p:spPr>
      </p:pic>
      <p:pic>
        <p:nvPicPr>
          <p:cNvPr id="40" name="Picture Placeholder 11">
            <a:extLst>
              <a:ext uri="{FF2B5EF4-FFF2-40B4-BE49-F238E27FC236}">
                <a16:creationId xmlns:a16="http://schemas.microsoft.com/office/drawing/2014/main" id="{9A1098EC-17B9-4663-931A-7EC2A74CD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/>
          <a:srcRect t="79" b="79"/>
          <a:stretch/>
        </p:blipFill>
        <p:spPr>
          <a:xfrm>
            <a:off x="5426075" y="3663950"/>
            <a:ext cx="1006475" cy="1004888"/>
          </a:xfrm>
        </p:spPr>
      </p:pic>
      <p:pic>
        <p:nvPicPr>
          <p:cNvPr id="42" name="Picture Placeholder 11">
            <a:extLst>
              <a:ext uri="{FF2B5EF4-FFF2-40B4-BE49-F238E27FC236}">
                <a16:creationId xmlns:a16="http://schemas.microsoft.com/office/drawing/2014/main" id="{42823932-792D-43FD-8EB3-8E8407FD8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6"/>
          <a:srcRect/>
          <a:stretch/>
        </p:blipFill>
        <p:spPr>
          <a:xfrm>
            <a:off x="4408488" y="5089525"/>
            <a:ext cx="1006475" cy="1006475"/>
          </a:xfrm>
        </p:spPr>
      </p:pic>
      <p:pic>
        <p:nvPicPr>
          <p:cNvPr id="44" name="Picture Placeholder 11">
            <a:extLst>
              <a:ext uri="{FF2B5EF4-FFF2-40B4-BE49-F238E27FC236}">
                <a16:creationId xmlns:a16="http://schemas.microsoft.com/office/drawing/2014/main" id="{74D86A10-BCCD-4CE2-9A36-D852A1A67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7"/>
          <a:srcRect/>
          <a:stretch/>
        </p:blipFill>
        <p:spPr>
          <a:xfrm>
            <a:off x="7537450" y="5089525"/>
            <a:ext cx="1006475" cy="1006475"/>
          </a:xfrm>
        </p:spPr>
      </p:pic>
      <p:pic>
        <p:nvPicPr>
          <p:cNvPr id="46" name="Picture Placeholder 11">
            <a:extLst>
              <a:ext uri="{FF2B5EF4-FFF2-40B4-BE49-F238E27FC236}">
                <a16:creationId xmlns:a16="http://schemas.microsoft.com/office/drawing/2014/main" id="{E8BEFAE8-8E1F-471E-9FDC-C0CB51ADC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8"/>
          <a:srcRect t="20406" b="20406"/>
          <a:stretch/>
        </p:blipFill>
        <p:spPr>
          <a:xfrm>
            <a:off x="8555038" y="3663950"/>
            <a:ext cx="1006475" cy="1004888"/>
          </a:xfrm>
        </p:spPr>
      </p:pic>
      <p:pic>
        <p:nvPicPr>
          <p:cNvPr id="48" name="Picture Placeholder 11">
            <a:extLst>
              <a:ext uri="{FF2B5EF4-FFF2-40B4-BE49-F238E27FC236}">
                <a16:creationId xmlns:a16="http://schemas.microsoft.com/office/drawing/2014/main" id="{9982CF15-E391-4403-8701-6F22884F8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9"/>
          <a:srcRect t="79" b="79"/>
          <a:stretch/>
        </p:blipFill>
        <p:spPr>
          <a:xfrm>
            <a:off x="6432550" y="2165047"/>
            <a:ext cx="1006475" cy="1004887"/>
          </a:xfrm>
        </p:spPr>
      </p:pic>
    </p:spTree>
    <p:extLst>
      <p:ext uri="{BB962C8B-B14F-4D97-AF65-F5344CB8AC3E}">
        <p14:creationId xmlns:p14="http://schemas.microsoft.com/office/powerpoint/2010/main" val="25969128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8076-3A32-3590-E9C9-2A54D39D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37" y="3142829"/>
            <a:ext cx="4175760" cy="707886"/>
          </a:xfrm>
        </p:spPr>
        <p:txBody>
          <a:bodyPr/>
          <a:lstStyle/>
          <a:p>
            <a:r>
              <a:rPr lang="en-US" sz="18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Flow chart of food industry supply chain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340B4D-C4DD-B4D5-2CF1-D1DC4B88B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7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518C59-3C56-0E7C-1360-3AFC17BBB7C0}"/>
              </a:ext>
            </a:extLst>
          </p:cNvPr>
          <p:cNvGrpSpPr/>
          <p:nvPr/>
        </p:nvGrpSpPr>
        <p:grpSpPr>
          <a:xfrm>
            <a:off x="3810000" y="609600"/>
            <a:ext cx="8001000" cy="6096000"/>
            <a:chOff x="0" y="0"/>
            <a:chExt cx="6172200" cy="62293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7F05391-4448-73F5-7F69-5875E5E9C16A}"/>
                </a:ext>
              </a:extLst>
            </p:cNvPr>
            <p:cNvSpPr/>
            <p:nvPr/>
          </p:nvSpPr>
          <p:spPr>
            <a:xfrm>
              <a:off x="38100" y="0"/>
              <a:ext cx="1495425" cy="695325"/>
            </a:xfrm>
            <a:prstGeom prst="roundRect">
              <a:avLst/>
            </a:prstGeom>
            <a:solidFill>
              <a:srgbClr val="1BB6ED"/>
            </a:solidFill>
            <a:ln w="12700" cap="flat" cmpd="sng" algn="ctr">
              <a:solidFill>
                <a:srgbClr val="1BB6ED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 w="6604" cap="flat" cmpd="sng" algn="ctr">
                    <a:solidFill>
                      <a:srgbClr val="ED7D31"/>
                    </a:solidFill>
                    <a:prstDash val="solid"/>
                    <a:round/>
                  </a:ln>
                  <a:noFill/>
                  <a:effectLst>
                    <a:outerShdw dist="38100" dir="2700000" algn="tl">
                      <a:srgbClr val="ED7D31"/>
                    </a:outerShdw>
                  </a:effectLst>
                  <a:uLnTx/>
                  <a:uFillTx/>
                  <a:latin typeface="Microsoft Sans Serif"/>
                  <a:ea typeface="Microsoft Sans Serif" panose="020B0604020202020204" pitchFamily="34" charset="0"/>
                  <a:cs typeface="Times New Roman" panose="02020603050405020304" pitchFamily="18" charset="0"/>
                </a:rPr>
                <a:t>Farm, Grower, Producer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crosoft Sans Serif"/>
                <a:ea typeface="Microsoft Sans Serif" panose="020B060402020202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AE7893B8-2FD8-08C8-AEDD-A752FD98C470}"/>
                </a:ext>
              </a:extLst>
            </p:cNvPr>
            <p:cNvCxnSpPr/>
            <p:nvPr/>
          </p:nvCxnSpPr>
          <p:spPr>
            <a:xfrm>
              <a:off x="1533525" y="323850"/>
              <a:ext cx="819150" cy="695325"/>
            </a:xfrm>
            <a:prstGeom prst="bentConnector3">
              <a:avLst/>
            </a:pr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A406C48-D3E4-FCA0-EF61-C4C250295EF4}"/>
                </a:ext>
              </a:extLst>
            </p:cNvPr>
            <p:cNvSpPr/>
            <p:nvPr/>
          </p:nvSpPr>
          <p:spPr>
            <a:xfrm>
              <a:off x="2352675" y="619125"/>
              <a:ext cx="1543050" cy="781050"/>
            </a:xfrm>
            <a:prstGeom prst="roundRect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4472C4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Microsoft Sans Serif"/>
                  <a:ea typeface="Microsoft Sans Serif" panose="020B0604020202020204" pitchFamily="34" charset="0"/>
                  <a:cs typeface="Times New Roman" panose="02020603050405020304" pitchFamily="18" charset="0"/>
                </a:rPr>
                <a:t>Food Manufacturer, Bulk Shipper or Processor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crosoft Sans Serif"/>
                <a:ea typeface="Microsoft Sans Serif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Flowchart: Preparation 7">
              <a:extLst>
                <a:ext uri="{FF2B5EF4-FFF2-40B4-BE49-F238E27FC236}">
                  <a16:creationId xmlns:a16="http://schemas.microsoft.com/office/drawing/2014/main" id="{FC2C783B-B47F-A852-2ED3-66B3CF4AB306}"/>
                </a:ext>
              </a:extLst>
            </p:cNvPr>
            <p:cNvSpPr/>
            <p:nvPr/>
          </p:nvSpPr>
          <p:spPr>
            <a:xfrm>
              <a:off x="0" y="2219325"/>
              <a:ext cx="1533525" cy="771525"/>
            </a:xfrm>
            <a:prstGeom prst="flowChartPreparation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ysClr val="windowText" lastClr="000000">
                        <a:alpha val="40000"/>
                      </a:sysClr>
                    </a:outerShdw>
                  </a:effectLst>
                  <a:uLnTx/>
                  <a:uFillTx/>
                  <a:latin typeface="Microsoft Sans Serif"/>
                  <a:ea typeface="Microsoft Sans Serif" panose="020B0604020202020204" pitchFamily="34" charset="0"/>
                  <a:cs typeface="Times New Roman" panose="02020603050405020304" pitchFamily="18" charset="0"/>
                </a:rPr>
                <a:t>Retail Distributer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crosoft Sans Serif"/>
                <a:ea typeface="Microsoft Sans Serif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Flowchart: Preparation 8">
              <a:extLst>
                <a:ext uri="{FF2B5EF4-FFF2-40B4-BE49-F238E27FC236}">
                  <a16:creationId xmlns:a16="http://schemas.microsoft.com/office/drawing/2014/main" id="{D70D3734-5248-5857-42A9-669856DE7BAE}"/>
                </a:ext>
              </a:extLst>
            </p:cNvPr>
            <p:cNvSpPr/>
            <p:nvPr/>
          </p:nvSpPr>
          <p:spPr>
            <a:xfrm>
              <a:off x="2247900" y="2247900"/>
              <a:ext cx="1609725" cy="752475"/>
            </a:xfrm>
            <a:prstGeom prst="flowChartPreparation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ysClr val="windowText" lastClr="000000">
                        <a:alpha val="40000"/>
                      </a:sysClr>
                    </a:outerShdw>
                  </a:effectLst>
                  <a:uLnTx/>
                  <a:uFillTx/>
                  <a:latin typeface="Microsoft Sans Serif"/>
                  <a:ea typeface="Microsoft Sans Serif" panose="020B0604020202020204" pitchFamily="34" charset="0"/>
                  <a:cs typeface="Times New Roman" panose="02020603050405020304" pitchFamily="18" charset="0"/>
                </a:rPr>
                <a:t>Food service Distributer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crosoft Sans Serif"/>
                <a:ea typeface="Microsoft Sans Serif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lowchart: Preparation 9">
              <a:extLst>
                <a:ext uri="{FF2B5EF4-FFF2-40B4-BE49-F238E27FC236}">
                  <a16:creationId xmlns:a16="http://schemas.microsoft.com/office/drawing/2014/main" id="{BEDF4B26-13C1-8A63-C0ED-933A1A6F5A98}"/>
                </a:ext>
              </a:extLst>
            </p:cNvPr>
            <p:cNvSpPr/>
            <p:nvPr/>
          </p:nvSpPr>
          <p:spPr>
            <a:xfrm>
              <a:off x="4486275" y="2228850"/>
              <a:ext cx="1619250" cy="762000"/>
            </a:xfrm>
            <a:prstGeom prst="flowChartPreparation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ysClr val="windowText" lastClr="000000">
                        <a:alpha val="40000"/>
                      </a:sysClr>
                    </a:outerShdw>
                  </a:effectLst>
                  <a:uLnTx/>
                  <a:uFillTx/>
                  <a:latin typeface="Microsoft Sans Serif"/>
                  <a:ea typeface="Microsoft Sans Serif" panose="020B0604020202020204" pitchFamily="34" charset="0"/>
                  <a:cs typeface="Times New Roman" panose="02020603050405020304" pitchFamily="18" charset="0"/>
                </a:rPr>
                <a:t>International Shippers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crosoft Sans Serif"/>
                <a:ea typeface="Microsoft Sans Serif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Pentagon 10">
              <a:extLst>
                <a:ext uri="{FF2B5EF4-FFF2-40B4-BE49-F238E27FC236}">
                  <a16:creationId xmlns:a16="http://schemas.microsoft.com/office/drawing/2014/main" id="{93840BAE-99F9-77E0-4202-3DF8B3A49698}"/>
                </a:ext>
              </a:extLst>
            </p:cNvPr>
            <p:cNvSpPr/>
            <p:nvPr/>
          </p:nvSpPr>
          <p:spPr>
            <a:xfrm>
              <a:off x="142875" y="3467100"/>
              <a:ext cx="1485900" cy="1057275"/>
            </a:xfrm>
            <a:prstGeom prst="pentagon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4472C4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Microsoft Sans Serif"/>
                  <a:ea typeface="Microsoft Sans Serif" panose="020B0604020202020204" pitchFamily="34" charset="0"/>
                  <a:cs typeface="Times New Roman" panose="02020603050405020304" pitchFamily="18" charset="0"/>
                </a:rPr>
                <a:t>Grocery Stores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crosoft Sans Serif"/>
                <a:ea typeface="Microsoft Sans Serif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Pentagon 11">
              <a:extLst>
                <a:ext uri="{FF2B5EF4-FFF2-40B4-BE49-F238E27FC236}">
                  <a16:creationId xmlns:a16="http://schemas.microsoft.com/office/drawing/2014/main" id="{41FC7210-CA9F-47A2-625E-A3903C1F4466}"/>
                </a:ext>
              </a:extLst>
            </p:cNvPr>
            <p:cNvSpPr/>
            <p:nvPr/>
          </p:nvSpPr>
          <p:spPr>
            <a:xfrm>
              <a:off x="2219325" y="3419475"/>
              <a:ext cx="1571625" cy="1066800"/>
            </a:xfrm>
            <a:prstGeom prst="pentagon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4472C4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Microsoft Sans Serif"/>
                  <a:ea typeface="Microsoft Sans Serif" panose="020B0604020202020204" pitchFamily="34" charset="0"/>
                  <a:cs typeface="Times New Roman" panose="02020603050405020304" pitchFamily="18" charset="0"/>
                </a:rPr>
                <a:t>Restaurants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crosoft Sans Serif"/>
                <a:ea typeface="Microsoft Sans Serif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Pentagon 12">
              <a:extLst>
                <a:ext uri="{FF2B5EF4-FFF2-40B4-BE49-F238E27FC236}">
                  <a16:creationId xmlns:a16="http://schemas.microsoft.com/office/drawing/2014/main" id="{E7EF8EF9-86EB-6133-76D0-3A01549FC002}"/>
                </a:ext>
              </a:extLst>
            </p:cNvPr>
            <p:cNvSpPr/>
            <p:nvPr/>
          </p:nvSpPr>
          <p:spPr>
            <a:xfrm>
              <a:off x="4572000" y="3419475"/>
              <a:ext cx="1600200" cy="1095375"/>
            </a:xfrm>
            <a:prstGeom prst="pentagon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4472C4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Microsoft Sans Serif"/>
                  <a:ea typeface="Microsoft Sans Serif" panose="020B0604020202020204" pitchFamily="34" charset="0"/>
                  <a:cs typeface="Times New Roman" panose="02020603050405020304" pitchFamily="18" charset="0"/>
                </a:rPr>
                <a:t>International Markets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crosoft Sans Serif"/>
                <a:ea typeface="Microsoft Sans Serif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F44407-47F7-B67F-97C2-F4E1664DF358}"/>
                </a:ext>
              </a:extLst>
            </p:cNvPr>
            <p:cNvSpPr/>
            <p:nvPr/>
          </p:nvSpPr>
          <p:spPr>
            <a:xfrm>
              <a:off x="2381250" y="5267325"/>
              <a:ext cx="1419225" cy="962025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ysClr val="windowText" lastClr="000000">
                        <a:alpha val="40000"/>
                      </a:sysClr>
                    </a:outerShdw>
                  </a:effectLst>
                  <a:uLnTx/>
                  <a:uFillTx/>
                  <a:latin typeface="Microsoft Sans Serif"/>
                  <a:ea typeface="Microsoft Sans Serif" panose="020B0604020202020204" pitchFamily="34" charset="0"/>
                  <a:cs typeface="Times New Roman" panose="02020603050405020304" pitchFamily="18" charset="0"/>
                </a:rPr>
                <a:t>Customers and Consumers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crosoft Sans Serif"/>
                <a:ea typeface="Microsoft Sans Serif" panose="020B060402020202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E368769-D239-B512-3DB3-037D1DF66F9A}"/>
                </a:ext>
              </a:extLst>
            </p:cNvPr>
            <p:cNvCxnSpPr/>
            <p:nvPr/>
          </p:nvCxnSpPr>
          <p:spPr>
            <a:xfrm flipH="1">
              <a:off x="1228725" y="1409700"/>
              <a:ext cx="1762125" cy="828675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5828E2A-87B5-13B9-38A9-1D03B27D21DF}"/>
                </a:ext>
              </a:extLst>
            </p:cNvPr>
            <p:cNvCxnSpPr/>
            <p:nvPr/>
          </p:nvCxnSpPr>
          <p:spPr>
            <a:xfrm>
              <a:off x="3038475" y="1409700"/>
              <a:ext cx="0" cy="828675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AF7B163-38F0-5DA6-351F-5096ABB40BEC}"/>
                </a:ext>
              </a:extLst>
            </p:cNvPr>
            <p:cNvCxnSpPr/>
            <p:nvPr/>
          </p:nvCxnSpPr>
          <p:spPr>
            <a:xfrm>
              <a:off x="3019425" y="1381125"/>
              <a:ext cx="1790700" cy="866775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5F550AC-7622-FBC1-19BA-91FF853ECAD6}"/>
                </a:ext>
              </a:extLst>
            </p:cNvPr>
            <p:cNvCxnSpPr/>
            <p:nvPr/>
          </p:nvCxnSpPr>
          <p:spPr>
            <a:xfrm>
              <a:off x="876300" y="3000375"/>
              <a:ext cx="9525" cy="457200"/>
            </a:xfrm>
            <a:prstGeom prst="straightConnector1">
              <a:avLst/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997AAFF-DEC3-AD36-B038-D936F775604A}"/>
                </a:ext>
              </a:extLst>
            </p:cNvPr>
            <p:cNvCxnSpPr/>
            <p:nvPr/>
          </p:nvCxnSpPr>
          <p:spPr>
            <a:xfrm flipH="1">
              <a:off x="3000375" y="3019425"/>
              <a:ext cx="9525" cy="400050"/>
            </a:xfrm>
            <a:prstGeom prst="straightConnector1">
              <a:avLst/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626B53A-1352-88B6-B471-C9ED2FEFCB2A}"/>
                </a:ext>
              </a:extLst>
            </p:cNvPr>
            <p:cNvCxnSpPr/>
            <p:nvPr/>
          </p:nvCxnSpPr>
          <p:spPr>
            <a:xfrm>
              <a:off x="5353050" y="2981325"/>
              <a:ext cx="9525" cy="447675"/>
            </a:xfrm>
            <a:prstGeom prst="straightConnector1">
              <a:avLst/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46BF92B-A895-DA06-B85E-68951D0AD4A0}"/>
                </a:ext>
              </a:extLst>
            </p:cNvPr>
            <p:cNvCxnSpPr/>
            <p:nvPr/>
          </p:nvCxnSpPr>
          <p:spPr>
            <a:xfrm>
              <a:off x="1362075" y="4533900"/>
              <a:ext cx="1704975" cy="72390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A3E7B45-7B62-46E9-E64C-74A3DA040936}"/>
                </a:ext>
              </a:extLst>
            </p:cNvPr>
            <p:cNvCxnSpPr/>
            <p:nvPr/>
          </p:nvCxnSpPr>
          <p:spPr>
            <a:xfrm>
              <a:off x="3048000" y="4486275"/>
              <a:ext cx="19050" cy="80010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2675F83-B25C-B918-8EB0-7D7304B09457}"/>
                </a:ext>
              </a:extLst>
            </p:cNvPr>
            <p:cNvCxnSpPr/>
            <p:nvPr/>
          </p:nvCxnSpPr>
          <p:spPr>
            <a:xfrm flipH="1">
              <a:off x="3086100" y="4505325"/>
              <a:ext cx="1800225" cy="75247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114780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5699760" cy="609600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Sales and Cost Statistics</a:t>
            </a:r>
            <a:endParaRPr lang="en-US" sz="2800" dirty="0">
              <a:solidFill>
                <a:schemeClr val="accent5">
                  <a:lumMod val="75000"/>
                </a:schemeClr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B761294-029E-0430-F188-EC9A721C6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888520"/>
              </p:ext>
            </p:extLst>
          </p:nvPr>
        </p:nvGraphicFramePr>
        <p:xfrm>
          <a:off x="866796" y="1606825"/>
          <a:ext cx="9496405" cy="4644906"/>
        </p:xfrm>
        <a:graphic>
          <a:graphicData uri="http://schemas.openxmlformats.org/drawingml/2006/table">
            <a:tbl>
              <a:tblPr firstRow="1" firstCol="1" bandRow="1"/>
              <a:tblGrid>
                <a:gridCol w="2562204">
                  <a:extLst>
                    <a:ext uri="{9D8B030D-6E8A-4147-A177-3AD203B41FA5}">
                      <a16:colId xmlns:a16="http://schemas.microsoft.com/office/drawing/2014/main" val="2661036697"/>
                    </a:ext>
                  </a:extLst>
                </a:gridCol>
                <a:gridCol w="2006382">
                  <a:extLst>
                    <a:ext uri="{9D8B030D-6E8A-4147-A177-3AD203B41FA5}">
                      <a16:colId xmlns:a16="http://schemas.microsoft.com/office/drawing/2014/main" val="3837637014"/>
                    </a:ext>
                  </a:extLst>
                </a:gridCol>
                <a:gridCol w="1469163">
                  <a:extLst>
                    <a:ext uri="{9D8B030D-6E8A-4147-A177-3AD203B41FA5}">
                      <a16:colId xmlns:a16="http://schemas.microsoft.com/office/drawing/2014/main" val="1174690503"/>
                    </a:ext>
                  </a:extLst>
                </a:gridCol>
                <a:gridCol w="1839543">
                  <a:extLst>
                    <a:ext uri="{9D8B030D-6E8A-4147-A177-3AD203B41FA5}">
                      <a16:colId xmlns:a16="http://schemas.microsoft.com/office/drawing/2014/main" val="3170686270"/>
                    </a:ext>
                  </a:extLst>
                </a:gridCol>
                <a:gridCol w="1619113">
                  <a:extLst>
                    <a:ext uri="{9D8B030D-6E8A-4147-A177-3AD203B41FA5}">
                      <a16:colId xmlns:a16="http://schemas.microsoft.com/office/drawing/2014/main" val="3651422073"/>
                    </a:ext>
                  </a:extLst>
                </a:gridCol>
              </a:tblGrid>
              <a:tr h="663558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Aptos Display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Monthly Report - 2024</a:t>
                      </a:r>
                      <a:endParaRPr lang="en-US" sz="1800" dirty="0">
                        <a:effectLst/>
                        <a:latin typeface="Aptos Display" panose="020B00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935276"/>
                  </a:ext>
                </a:extLst>
              </a:tr>
              <a:tr h="6635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Month </a:t>
                      </a:r>
                      <a:endParaRPr lang="en-US" sz="1600" dirty="0"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Expenses</a:t>
                      </a:r>
                      <a:endParaRPr lang="en-US" sz="1600"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  <a:endParaRPr lang="en-US" sz="1600"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Retail Profit</a:t>
                      </a:r>
                      <a:endParaRPr lang="en-US" sz="1600"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Profit/ Loss</a:t>
                      </a:r>
                      <a:endParaRPr lang="en-US" sz="1600"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201438"/>
                  </a:ext>
                </a:extLst>
              </a:tr>
              <a:tr h="6635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January</a:t>
                      </a:r>
                      <a:endParaRPr lang="en-US" sz="1600"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7854500</a:t>
                      </a:r>
                      <a:endParaRPr lang="en-US" sz="1600" dirty="0"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8750000</a:t>
                      </a:r>
                      <a:endParaRPr lang="en-US" sz="1600"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895500</a:t>
                      </a:r>
                      <a:endParaRPr lang="en-US" sz="1600"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70AD47"/>
                          </a:solidFill>
                          <a:effectLst/>
                          <a:highlight>
                            <a:srgbClr val="C6E0B4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Profit</a:t>
                      </a:r>
                      <a:endParaRPr lang="en-US" sz="1600">
                        <a:effectLst/>
                        <a:highlight>
                          <a:srgbClr val="C6E0B4"/>
                        </a:highlight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69190"/>
                  </a:ext>
                </a:extLst>
              </a:tr>
              <a:tr h="6635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February</a:t>
                      </a:r>
                      <a:endParaRPr lang="en-US" sz="1600"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9998300</a:t>
                      </a:r>
                      <a:endParaRPr lang="en-US" sz="1600"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9920000</a:t>
                      </a:r>
                      <a:endParaRPr lang="en-US" sz="1600" dirty="0"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-78300</a:t>
                      </a:r>
                      <a:endParaRPr lang="en-US" sz="1600"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  <a:highlight>
                            <a:srgbClr val="F8CBAD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Loss</a:t>
                      </a:r>
                      <a:endParaRPr lang="en-US" sz="1600">
                        <a:effectLst/>
                        <a:highlight>
                          <a:srgbClr val="F8CBAD"/>
                        </a:highlight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66775"/>
                  </a:ext>
                </a:extLst>
              </a:tr>
              <a:tr h="6635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March</a:t>
                      </a:r>
                      <a:endParaRPr lang="en-US" sz="1600"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8985700</a:t>
                      </a:r>
                      <a:endParaRPr lang="en-US" sz="1600"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10000000</a:t>
                      </a:r>
                      <a:endParaRPr lang="en-US" sz="1600"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1014300</a:t>
                      </a:r>
                      <a:endParaRPr lang="en-US" sz="1600" dirty="0"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70AD47"/>
                          </a:solidFill>
                          <a:effectLst/>
                          <a:highlight>
                            <a:srgbClr val="C6E0B4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Profit</a:t>
                      </a:r>
                      <a:endParaRPr lang="en-US" sz="1600">
                        <a:effectLst/>
                        <a:highlight>
                          <a:srgbClr val="C6E0B4"/>
                        </a:highlight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90058"/>
                  </a:ext>
                </a:extLst>
              </a:tr>
              <a:tr h="6635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April</a:t>
                      </a:r>
                      <a:endParaRPr lang="en-US" sz="1600"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8876550</a:t>
                      </a:r>
                      <a:endParaRPr lang="en-US" sz="1600"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8756000</a:t>
                      </a:r>
                      <a:endParaRPr lang="en-US" sz="1600"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-120550</a:t>
                      </a:r>
                      <a:endParaRPr lang="en-US" sz="1600" dirty="0"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8CBAD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Loss</a:t>
                      </a:r>
                      <a:endParaRPr lang="en-US" sz="1600" dirty="0">
                        <a:effectLst/>
                        <a:highlight>
                          <a:srgbClr val="F8CBAD"/>
                        </a:highlight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929755"/>
                  </a:ext>
                </a:extLst>
              </a:tr>
              <a:tr h="6635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May</a:t>
                      </a:r>
                      <a:endParaRPr lang="en-US" sz="1600"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9988300</a:t>
                      </a:r>
                      <a:endParaRPr lang="en-US" sz="1600"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11200000</a:t>
                      </a:r>
                      <a:endParaRPr lang="en-US" sz="1600"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1211700</a:t>
                      </a:r>
                      <a:endParaRPr lang="en-US" sz="1600"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70AD47"/>
                          </a:solidFill>
                          <a:effectLst/>
                          <a:highlight>
                            <a:srgbClr val="C6E0B4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Profit</a:t>
                      </a:r>
                      <a:endParaRPr lang="en-US" sz="1600" dirty="0">
                        <a:effectLst/>
                        <a:highlight>
                          <a:srgbClr val="C6E0B4"/>
                        </a:highlight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738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0897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78D9-50E4-2B03-267E-5720247B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Sales and Cost Statistics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70B618-593C-AB19-0938-8B2F87496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9</a:t>
            </a:fld>
            <a:endParaRPr lang="en-US" noProof="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45C1BD2-22F8-40A6-5437-327309EFC0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6800021"/>
              </p:ext>
            </p:extLst>
          </p:nvPr>
        </p:nvGraphicFramePr>
        <p:xfrm>
          <a:off x="1447800" y="1844040"/>
          <a:ext cx="8524875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7197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Custom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675E8371-EC70-4345-8B64-A71003B56298}" vid="{0F92AA19-00D6-4C71-B13F-219D7994A0B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Custom 3">
    <a:majorFont>
      <a:latin typeface="Franklin Gothic Heavy"/>
      <a:ea typeface=""/>
      <a:cs typeface=""/>
    </a:majorFont>
    <a:minorFont>
      <a:latin typeface="Microsoft Sans Serif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71af3243-3dd4-4a8d-8c0d-dd76da1f02a5"/>
    <ds:schemaRef ds:uri="http://schemas.microsoft.com/office/2006/documentManagement/types"/>
    <ds:schemaRef ds:uri="http://purl.org/dc/terms/"/>
    <ds:schemaRef ds:uri="16c05727-aa75-4e4a-9b5f-8a80a1165891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379</TotalTime>
  <Words>525</Words>
  <Application>Microsoft Office PowerPoint</Application>
  <PresentationFormat>Widescreen</PresentationFormat>
  <Paragraphs>108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Candara</vt:lpstr>
      <vt:lpstr>Corbel</vt:lpstr>
      <vt:lpstr>Microsoft Sans Serif</vt:lpstr>
      <vt:lpstr>Poppins</vt:lpstr>
      <vt:lpstr>Times New Roman</vt:lpstr>
      <vt:lpstr>Tw Cen MT</vt:lpstr>
      <vt:lpstr>Tw Cen MT Condensed</vt:lpstr>
      <vt:lpstr>Wingdings</vt:lpstr>
      <vt:lpstr>Wingdings 3</vt:lpstr>
      <vt:lpstr>ModernClassicBlock-3</vt:lpstr>
      <vt:lpstr>Custom</vt:lpstr>
      <vt:lpstr>OCTOPUS A multinational corporation</vt:lpstr>
      <vt:lpstr>About Us</vt:lpstr>
      <vt:lpstr>Our Inception</vt:lpstr>
      <vt:lpstr>OCTOPUS, The Choice of a new generation</vt:lpstr>
      <vt:lpstr>Octopus Group has more than 500 products and 5 Division. </vt:lpstr>
      <vt:lpstr>COMPANY TEAM SLIDE</vt:lpstr>
      <vt:lpstr>Flow chart of food industry supply chain</vt:lpstr>
      <vt:lpstr>Sales and Cost Statistics</vt:lpstr>
      <vt:lpstr>Sales and Cost Statistics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OCTOPUS A multinational corporation</dc:title>
  <dc:creator>HAN MUNNA</dc:creator>
  <cp:lastModifiedBy>HAN MUNNA</cp:lastModifiedBy>
  <cp:revision>1</cp:revision>
  <dcterms:created xsi:type="dcterms:W3CDTF">2024-06-04T14:24:30Z</dcterms:created>
  <dcterms:modified xsi:type="dcterms:W3CDTF">2024-06-05T11:11:57Z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