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EA2A1-9500-8B1A-CAB1-D337ACC39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244303-6FC9-95E2-9507-44F2EB39E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ACCD5-BE55-8C28-4F59-830C5728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E5213-D564-EA91-0957-B27AFE678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FE1BFC-640A-F976-0917-104DCBF9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83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715B6-7A6F-3533-494E-FB876FCD9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18ACA1-1282-5418-DFC5-E89D96136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94D3C-1A6F-E560-5256-451E8D20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0A281A-26FA-5EFD-8659-F0E063A8E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B1DEB-AC92-8700-DB4E-AF3273C4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7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B70E93-BF8D-F4B6-DF8A-F7999D66A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521CF-7036-E01A-FDE0-1D2409342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68F76-09C4-A98B-352B-0BED2E8E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06AD24-9AAB-8F44-F4E0-02285484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F18FDC-64B0-A93A-E6F4-576EF483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6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8F4D54-62C6-A3AF-4238-E4807859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0263E-B1FF-8508-3E0A-553584D04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634A3-8C3E-956A-32DB-0EB36080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D8885B-43E9-7D8A-5779-3FA5B14CE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CB719-C521-89C6-7602-9DE9AC02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6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D9C30-DFAA-DF14-4C2B-B5AF3353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07600-F8DC-638E-0A42-758893FA9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CD296-8758-A215-3D08-7460B95C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595CC-F1D1-6CC3-2505-C1E4DEF18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CEE623-066B-9A41-A579-F4A0DA80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1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ED04A-220A-DD0E-6811-83170482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0F9DE-FE4D-AD8C-4010-DEDFC592B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29EB83-64BC-9CD1-F494-18EA6FED8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85CF33-13FB-E77E-CB9D-02D617AB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411BC9-32B2-6FBD-EAFF-37BEA24C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625F42-8E57-C879-E6F4-F1549BFE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10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F9F16-407D-D3B8-E6B8-B16E94AB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7CF6D-88F5-C654-4EAC-8D01BD94E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D89E1E-0E4C-83B4-CD3D-BF2A20DDF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9D4F4D-FBB2-42DF-8981-98BCAD118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0467CE-AA04-7D28-BD92-3A1CBD230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BB316B-FEC8-F922-3A23-EB8F15E9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BD5F95-E9E4-DAF2-E372-4B664C84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D87B41-AB22-EC39-97D2-CD9315DCA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85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6614F-7F43-5B78-C95E-C686A07D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481437-4DA3-A4DB-0BD4-9322AE72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6DB7B8-97AD-0400-D755-3A51FB4F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546976-B9DF-E1FB-13A9-112380C1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31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463ED0-8720-186C-F768-DC2D9106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D992DE-B14C-9147-8291-A5F1D0FE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19F66-2E7F-E1EE-C888-9035834A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043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082D3-FEC5-E4DD-BB8D-FF17CCBA2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E3A1D0-5639-C619-F846-964F9EC4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23B8CE-ABC8-CC84-7316-005C22892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1F2964-E3B7-CD9F-0D88-F46C0452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B35A00-9B5E-3C84-311B-0BA2F72A2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35DBF8-352A-1B1F-2C0C-59CE86751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882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462C75-0163-E044-8E65-3EA16187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FA1A22-2608-9F5B-9768-F5AAD8C567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8F189-D2FF-2ACB-658D-ABB1849B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3510-CC08-FE57-A378-65DC4DC6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1485E-06AA-9123-C1EB-D1B240B1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8956D2-DDA3-E2D9-C46F-2A96910D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72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0FCFDB-FA5A-F2A7-1D8B-5956D59E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5C183-59AB-24C9-7C3B-2C9C59502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C8FDE-7D26-21FC-AFEA-59F8D0E90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A69839-F863-4183-AB2F-1BCF9235375E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2FB41-F285-E840-072B-EB0DECC6B8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6A2544-37AB-996E-DE84-721469626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6102E-640B-4438-B8EB-67E3208736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7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0147D6-2329-EAF7-20B3-86C9381909BF}"/>
              </a:ext>
            </a:extLst>
          </p:cNvPr>
          <p:cNvSpPr txBox="1"/>
          <p:nvPr/>
        </p:nvSpPr>
        <p:spPr>
          <a:xfrm>
            <a:off x="0" y="0"/>
            <a:ext cx="25621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</a:rPr>
              <a:t>env.ts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env =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POSTGRES_URL: &lt;</a:t>
            </a:r>
            <a:r>
              <a:rPr lang="en-US" altLang="ko-KR" sz="1200" dirty="0" err="1">
                <a:latin typeface="Consolas" panose="020B0609020204030204" pitchFamily="49" charset="0"/>
              </a:rPr>
              <a:t>db_link</a:t>
            </a:r>
            <a:r>
              <a:rPr lang="en-US" altLang="ko-KR" sz="1200" dirty="0">
                <a:latin typeface="Consolas" panose="020B0609020204030204" pitchFamily="49" charset="0"/>
              </a:rPr>
              <a:t>&gt;,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FLAG: PCTF{…}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E83C4-CCB2-D55D-1FC1-ED58FE171B68}"/>
              </a:ext>
            </a:extLst>
          </p:cNvPr>
          <p:cNvSpPr txBox="1"/>
          <p:nvPr/>
        </p:nvSpPr>
        <p:spPr>
          <a:xfrm>
            <a:off x="2562132" y="0"/>
            <a:ext cx="57070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</a:rPr>
              <a:t>zodInterceptor.ts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createResultParserInterceptor</a:t>
            </a:r>
            <a:r>
              <a:rPr lang="en-US" altLang="ko-KR" sz="1200" dirty="0"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</a:t>
            </a:r>
            <a:r>
              <a:rPr lang="en-US" altLang="ko-KR" sz="1200" dirty="0" err="1">
                <a:latin typeface="Consolas" panose="020B0609020204030204" pitchFamily="49" charset="0"/>
              </a:rPr>
              <a:t>transformRow</a:t>
            </a:r>
            <a:r>
              <a:rPr lang="en-US" altLang="ko-KR" sz="1200" dirty="0">
                <a:latin typeface="Consolas" panose="020B0609020204030204" pitchFamily="49" charset="0"/>
              </a:rPr>
              <a:t>: async (</a:t>
            </a:r>
            <a:r>
              <a:rPr lang="en-US" altLang="ko-KR" sz="1200" dirty="0" err="1">
                <a:latin typeface="Consolas" panose="020B0609020204030204" pitchFamily="49" charset="0"/>
              </a:rPr>
              <a:t>executionContext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en-US" altLang="ko-KR" sz="1200" dirty="0" err="1">
                <a:latin typeface="Consolas" panose="020B0609020204030204" pitchFamily="49" charset="0"/>
              </a:rPr>
              <a:t>actualQuery</a:t>
            </a:r>
            <a:r>
              <a:rPr lang="en-US" altLang="ko-KR" sz="1200" dirty="0">
                <a:latin typeface="Consolas" panose="020B0609020204030204" pitchFamily="49" charset="0"/>
              </a:rPr>
              <a:t>, row) =&gt;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executionContext</a:t>
            </a:r>
            <a:r>
              <a:rPr lang="ko-KR" altLang="en-US" sz="1200" dirty="0">
                <a:latin typeface="Consolas" panose="020B0609020204030204" pitchFamily="49" charset="0"/>
              </a:rPr>
              <a:t>로부터 </a:t>
            </a:r>
            <a:r>
              <a:rPr lang="en-US" altLang="ko-KR" sz="1200" dirty="0" err="1">
                <a:latin typeface="Consolas" panose="020B0609020204030204" pitchFamily="49" charset="0"/>
              </a:rPr>
              <a:t>resultParser</a:t>
            </a:r>
            <a:r>
              <a:rPr lang="en-US" altLang="ko-KR" sz="1200" dirty="0">
                <a:latin typeface="Consolas" panose="020B0609020204030204" pitchFamily="49" charset="0"/>
              </a:rPr>
              <a:t> get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if (!</a:t>
            </a:r>
            <a:r>
              <a:rPr lang="en-US" altLang="ko-KR" sz="1200" dirty="0" err="1">
                <a:latin typeface="Consolas" panose="020B0609020204030204" pitchFamily="49" charset="0"/>
              </a:rPr>
              <a:t>resultParser</a:t>
            </a:r>
            <a:r>
              <a:rPr lang="en-US" altLang="ko-KR" sz="1200" dirty="0">
                <a:latin typeface="Consolas" panose="020B0609020204030204" pitchFamily="49" charset="0"/>
              </a:rPr>
              <a:t>) return row;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</a:t>
            </a:r>
            <a:r>
              <a:rPr lang="en-US" altLang="ko-KR" sz="1200" dirty="0" err="1">
                <a:latin typeface="Consolas" panose="020B0609020204030204" pitchFamily="49" charset="0"/>
              </a:rPr>
              <a:t>zod.safeParse</a:t>
            </a:r>
            <a:r>
              <a:rPr lang="ko-KR" altLang="en-US" sz="1200" dirty="0">
                <a:latin typeface="Consolas" panose="020B0609020204030204" pitchFamily="49" charset="0"/>
              </a:rPr>
              <a:t> 이후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if(!</a:t>
            </a:r>
            <a:r>
              <a:rPr lang="en-US" altLang="ko-KR" sz="1200" dirty="0" err="1">
                <a:latin typeface="Consolas" panose="020B0609020204030204" pitchFamily="49" charset="0"/>
              </a:rPr>
              <a:t>validationResult.success</a:t>
            </a:r>
            <a:r>
              <a:rPr lang="en-US" altLang="ko-KR" sz="1200" dirty="0">
                <a:latin typeface="Consolas" panose="020B0609020204030204" pitchFamily="49" charset="0"/>
              </a:rPr>
              <a:t>) throw </a:t>
            </a:r>
            <a:r>
              <a:rPr lang="en-US" altLang="ko-KR" sz="1200" dirty="0" err="1">
                <a:latin typeface="Consolas" panose="020B0609020204030204" pitchFamily="49" charset="0"/>
              </a:rPr>
              <a:t>SchemaValidationError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return </a:t>
            </a:r>
            <a:r>
              <a:rPr lang="en-US" altLang="ko-KR" sz="1200" dirty="0" err="1">
                <a:latin typeface="Consolas" panose="020B0609020204030204" pitchFamily="49" charset="0"/>
              </a:rPr>
              <a:t>validationResult.data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AF751-CAAB-1E1B-6CB2-7AC73995BEBF}"/>
              </a:ext>
            </a:extLst>
          </p:cNvPr>
          <p:cNvSpPr txBox="1"/>
          <p:nvPr/>
        </p:nvSpPr>
        <p:spPr>
          <a:xfrm>
            <a:off x="0" y="1938992"/>
            <a:ext cx="1158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</a:rPr>
              <a:t>db.ts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pool =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db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connection to </a:t>
            </a:r>
            <a:r>
              <a:rPr lang="en-US" altLang="ko-KR" sz="1200" dirty="0" err="1">
                <a:latin typeface="Consolas" panose="020B0609020204030204" pitchFamily="49" charset="0"/>
              </a:rPr>
              <a:t>env.POSTGRES_URL</a:t>
            </a:r>
            <a:r>
              <a:rPr lang="en-US" altLang="ko-KR" sz="1200" dirty="0">
                <a:latin typeface="Consolas" panose="020B0609020204030204" pitchFamily="49" charset="0"/>
              </a:rPr>
              <a:t>, interceptor = </a:t>
            </a:r>
            <a:r>
              <a:rPr lang="en-US" altLang="ko-KR" sz="1200" dirty="0" err="1">
                <a:latin typeface="Consolas" panose="020B0609020204030204" pitchFamily="49" charset="0"/>
              </a:rPr>
              <a:t>createResultParserIntercepter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pool.query</a:t>
            </a:r>
            <a:r>
              <a:rPr lang="en-US" altLang="ko-KR" sz="1200" dirty="0">
                <a:latin typeface="Consolas" panose="020B0609020204030204" pitchFamily="49" charset="0"/>
              </a:rPr>
              <a:t>(UPDATE </a:t>
            </a:r>
            <a:r>
              <a:rPr lang="en-US" altLang="ko-KR" sz="1200" dirty="0" err="1">
                <a:latin typeface="Consolas" panose="020B0609020204030204" pitchFamily="49" charset="0"/>
              </a:rPr>
              <a:t>sundown.secret</a:t>
            </a:r>
            <a:r>
              <a:rPr lang="en-US" altLang="ko-KR" sz="1200" dirty="0">
                <a:latin typeface="Consolas" panose="020B0609020204030204" pitchFamily="49" charset="0"/>
              </a:rPr>
              <a:t> SET secret = ${</a:t>
            </a:r>
            <a:r>
              <a:rPr lang="en-US" altLang="ko-KR" sz="1200" dirty="0" err="1">
                <a:latin typeface="Consolas" panose="020B0609020204030204" pitchFamily="49" charset="0"/>
              </a:rPr>
              <a:t>env.FLAG</a:t>
            </a:r>
            <a:r>
              <a:rPr lang="en-US" altLang="ko-KR" sz="1200" dirty="0">
                <a:latin typeface="Consolas" panose="020B0609020204030204" pitchFamily="49" charset="0"/>
              </a:rPr>
              <a:t>} WHERE id = '13371337-1337-1337-1337-133713371337’)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C6607C7-C505-1262-AC1D-72B649BE45AB}"/>
              </a:ext>
            </a:extLst>
          </p:cNvPr>
          <p:cNvCxnSpPr>
            <a:stCxn id="4" idx="2"/>
          </p:cNvCxnSpPr>
          <p:nvPr/>
        </p:nvCxnSpPr>
        <p:spPr>
          <a:xfrm>
            <a:off x="1281066" y="1015663"/>
            <a:ext cx="375718" cy="10213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FBAB67D-2904-6444-601B-497FFD5A75E6}"/>
              </a:ext>
            </a:extLst>
          </p:cNvPr>
          <p:cNvCxnSpPr>
            <a:cxnSpLocks/>
          </p:cNvCxnSpPr>
          <p:nvPr/>
        </p:nvCxnSpPr>
        <p:spPr>
          <a:xfrm flipH="1">
            <a:off x="5223850" y="1593410"/>
            <a:ext cx="235390" cy="443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3EB22C-A995-27A9-588E-8861FACE3D92}"/>
              </a:ext>
            </a:extLst>
          </p:cNvPr>
          <p:cNvSpPr txBox="1"/>
          <p:nvPr/>
        </p:nvSpPr>
        <p:spPr>
          <a:xfrm>
            <a:off x="67902" y="5816977"/>
            <a:ext cx="4988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</a:rPr>
              <a:t>index.ts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./assets -&gt; ./</a:t>
            </a:r>
            <a:r>
              <a:rPr lang="en-US" altLang="ko-KR" sz="1200" dirty="0" err="1">
                <a:latin typeface="Consolas" panose="020B0609020204030204" pitchFamily="49" charset="0"/>
              </a:rPr>
              <a:t>dist-ui</a:t>
            </a:r>
            <a:r>
              <a:rPr lang="en-US" altLang="ko-KR" sz="1200" dirty="0">
                <a:latin typeface="Consolas" panose="020B0609020204030204" pitchFamily="49" charset="0"/>
              </a:rPr>
              <a:t>/assets connected, </a:t>
            </a:r>
            <a:r>
              <a:rPr lang="en-US" altLang="ko-KR" sz="1200" dirty="0" err="1">
                <a:latin typeface="Consolas" panose="020B0609020204030204" pitchFamily="49" charset="0"/>
              </a:rPr>
              <a:t>maxAge</a:t>
            </a:r>
            <a:r>
              <a:rPr lang="en-US" altLang="ko-KR" sz="1200" dirty="0">
                <a:latin typeface="Consolas" panose="020B0609020204030204" pitchFamily="49" charset="0"/>
              </a:rPr>
              <a:t> = 1y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./</a:t>
            </a:r>
            <a:r>
              <a:rPr lang="en-US" altLang="ko-KR" sz="1200" dirty="0" err="1">
                <a:latin typeface="Consolas" panose="020B0609020204030204" pitchFamily="49" charset="0"/>
              </a:rPr>
              <a:t>api</a:t>
            </a:r>
            <a:r>
              <a:rPr lang="en-US" altLang="ko-KR" sz="1200" dirty="0">
                <a:latin typeface="Consolas" panose="020B0609020204030204" pitchFamily="49" charset="0"/>
              </a:rPr>
              <a:t> -&gt; </a:t>
            </a:r>
            <a:r>
              <a:rPr lang="en-US" altLang="ko-KR" sz="1200" dirty="0" err="1">
                <a:latin typeface="Consolas" panose="020B0609020204030204" pitchFamily="49" charset="0"/>
              </a:rPr>
              <a:t>api.js.apiRouter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 err="1">
                <a:latin typeface="Consolas" panose="020B0609020204030204" pitchFamily="49" charset="0"/>
              </a:rPr>
              <a:t>errorHandler</a:t>
            </a:r>
            <a:r>
              <a:rPr lang="en-US" altLang="ko-KR" sz="1200" dirty="0">
                <a:latin typeface="Consolas" panose="020B0609020204030204" pitchFamily="49" charset="0"/>
              </a:rPr>
              <a:t> -&gt; </a:t>
            </a:r>
            <a:r>
              <a:rPr lang="en-US" altLang="ko-KR" sz="1200" dirty="0" err="1">
                <a:latin typeface="Consolas" panose="020B0609020204030204" pitchFamily="49" charset="0"/>
              </a:rPr>
              <a:t>ZodError</a:t>
            </a:r>
            <a:r>
              <a:rPr lang="en-US" altLang="ko-KR" sz="1200" dirty="0">
                <a:latin typeface="Consolas" panose="020B0609020204030204" pitchFamily="49" charset="0"/>
              </a:rPr>
              <a:t> = 400, otherwise = 500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07F92E-8A5B-E275-5418-B31EAE7B4340}"/>
              </a:ext>
            </a:extLst>
          </p:cNvPr>
          <p:cNvSpPr txBox="1"/>
          <p:nvPr/>
        </p:nvSpPr>
        <p:spPr>
          <a:xfrm>
            <a:off x="2245260" y="2954655"/>
            <a:ext cx="83125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latin typeface="Consolas" panose="020B0609020204030204" pitchFamily="49" charset="0"/>
              </a:rPr>
              <a:t>api.ts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:before: -&gt; </a:t>
            </a:r>
            <a:r>
              <a:rPr lang="en-US" altLang="ko-KR" sz="1200" dirty="0" err="1">
                <a:latin typeface="Consolas" panose="020B0609020204030204" pitchFamily="49" charset="0"/>
              </a:rPr>
              <a:t>cookies.session</a:t>
            </a:r>
            <a:r>
              <a:rPr lang="en-US" altLang="ko-KR" sz="1200" dirty="0">
                <a:latin typeface="Consolas" panose="020B0609020204030204" pitchFamily="49" charset="0"/>
              </a:rPr>
              <a:t> in token storage ? </a:t>
            </a:r>
            <a:r>
              <a:rPr lang="en-US" altLang="ko-KR" sz="1200" dirty="0" err="1">
                <a:latin typeface="Consolas" panose="020B0609020204030204" pitchFamily="49" charset="0"/>
              </a:rPr>
              <a:t>req.sundown</a:t>
            </a:r>
            <a:r>
              <a:rPr lang="ko-KR" altLang="en-US" sz="1200" dirty="0">
                <a:latin typeface="Consolas" panose="020B0609020204030204" pitchFamily="49" charset="0"/>
              </a:rPr>
              <a:t>에 </a:t>
            </a:r>
            <a:r>
              <a:rPr lang="en-US" altLang="ko-KR" sz="1200" dirty="0">
                <a:latin typeface="Consolas" panose="020B0609020204030204" pitchFamily="49" charset="0"/>
              </a:rPr>
              <a:t>info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set : ignore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./</a:t>
            </a:r>
            <a:r>
              <a:rPr lang="en-US" altLang="ko-KR" sz="1200" dirty="0" err="1">
                <a:latin typeface="Consolas" panose="020B0609020204030204" pitchFamily="49" charset="0"/>
              </a:rPr>
              <a:t>api</a:t>
            </a:r>
            <a:r>
              <a:rPr lang="en-US" altLang="ko-KR" sz="1200" dirty="0">
                <a:latin typeface="Consolas" panose="020B0609020204030204" pitchFamily="49" charset="0"/>
              </a:rPr>
              <a:t>/register -&gt; </a:t>
            </a:r>
            <a:r>
              <a:rPr lang="en-US" altLang="ko-KR" sz="1200" dirty="0" err="1">
                <a:latin typeface="Consolas" panose="020B0609020204030204" pitchFamily="49" charset="0"/>
              </a:rPr>
              <a:t>pool.query</a:t>
            </a:r>
            <a:r>
              <a:rPr lang="en-US" altLang="ko-KR" sz="1200" dirty="0">
                <a:latin typeface="Consolas" panose="020B0609020204030204" pitchFamily="49" charset="0"/>
              </a:rPr>
              <a:t>(unsafe </a:t>
            </a:r>
            <a:r>
              <a:rPr lang="en-US" altLang="ko-KR" sz="1200" dirty="0" err="1">
                <a:latin typeface="Consolas" panose="020B0609020204030204" pitchFamily="49" charset="0"/>
              </a:rPr>
              <a:t>sql</a:t>
            </a:r>
            <a:r>
              <a:rPr lang="en-US" altLang="ko-KR" sz="1200" dirty="0">
                <a:latin typeface="Consolas" panose="020B0609020204030204" pitchFamily="49" charset="0"/>
              </a:rPr>
              <a:t>, username(string), </a:t>
            </a:r>
            <a:r>
              <a:rPr lang="en-US" altLang="ko-KR" sz="1200" dirty="0" err="1">
                <a:latin typeface="Consolas" panose="020B0609020204030204" pitchFamily="49" charset="0"/>
              </a:rPr>
              <a:t>passwordHash</a:t>
            </a:r>
            <a:r>
              <a:rPr lang="en-US" altLang="ko-KR" sz="1200" dirty="0">
                <a:latin typeface="Consolas" panose="020B0609020204030204" pitchFamily="49" charset="0"/>
              </a:rPr>
              <a:t> to </a:t>
            </a:r>
            <a:r>
              <a:rPr lang="en-US" altLang="ko-KR" sz="1200" dirty="0" err="1">
                <a:latin typeface="Consolas" panose="020B0609020204030204" pitchFamily="49" charset="0"/>
              </a:rPr>
              <a:t>sundown.user</a:t>
            </a:r>
            <a:r>
              <a:rPr lang="en-US" altLang="ko-KR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./</a:t>
            </a:r>
            <a:r>
              <a:rPr lang="en-US" altLang="ko-KR" sz="1200" dirty="0" err="1">
                <a:latin typeface="Consolas" panose="020B0609020204030204" pitchFamily="49" charset="0"/>
              </a:rPr>
              <a:t>api</a:t>
            </a:r>
            <a:r>
              <a:rPr lang="en-US" altLang="ko-KR" sz="1200" dirty="0">
                <a:latin typeface="Consolas" panose="020B0609020204030204" pitchFamily="49" charset="0"/>
              </a:rPr>
              <a:t>/login -&gt; </a:t>
            </a:r>
            <a:r>
              <a:rPr lang="en-US" altLang="ko-KR" sz="1200" dirty="0" err="1">
                <a:latin typeface="Consolas" panose="020B0609020204030204" pitchFamily="49" charset="0"/>
              </a:rPr>
              <a:t>sundown.user</a:t>
            </a:r>
            <a:r>
              <a:rPr lang="ko-KR" altLang="en-US" sz="1200" dirty="0">
                <a:latin typeface="Consolas" panose="020B0609020204030204" pitchFamily="49" charset="0"/>
              </a:rPr>
              <a:t>에서 </a:t>
            </a:r>
            <a:r>
              <a:rPr lang="en-US" altLang="ko-KR" sz="1200" dirty="0" err="1">
                <a:latin typeface="Consolas" panose="020B0609020204030204" pitchFamily="49" charset="0"/>
              </a:rPr>
              <a:t>body.username</a:t>
            </a:r>
            <a:r>
              <a:rPr lang="en-US" altLang="ko-KR" sz="1200" dirty="0">
                <a:latin typeface="Consolas" panose="020B0609020204030204" pitchFamily="49" charset="0"/>
              </a:rPr>
              <a:t> get</a:t>
            </a:r>
            <a:r>
              <a:rPr lang="ko-KR" altLang="en-US" sz="1200" dirty="0">
                <a:latin typeface="Consolas" panose="020B0609020204030204" pitchFamily="49" charset="0"/>
              </a:rPr>
              <a:t>은 </a:t>
            </a:r>
            <a:r>
              <a:rPr lang="en-US" altLang="ko-KR" sz="1200" dirty="0">
                <a:latin typeface="Consolas" panose="020B0609020204030204" pitchFamily="49" charset="0"/>
              </a:rPr>
              <a:t>id, password </a:t>
            </a:r>
            <a:r>
              <a:rPr lang="ko-KR" altLang="en-US" sz="1200" dirty="0">
                <a:latin typeface="Consolas" panose="020B0609020204030204" pitchFamily="49" charset="0"/>
              </a:rPr>
              <a:t>모두 </a:t>
            </a:r>
            <a:r>
              <a:rPr lang="en-US" altLang="ko-KR" sz="1200" dirty="0">
                <a:latin typeface="Consolas" panose="020B0609020204030204" pitchFamily="49" charset="0"/>
              </a:rPr>
              <a:t>string, </a:t>
            </a:r>
            <a:r>
              <a:rPr lang="ko-KR" altLang="en-US" sz="1200" dirty="0">
                <a:latin typeface="Consolas" panose="020B0609020204030204" pitchFamily="49" charset="0"/>
              </a:rPr>
              <a:t>아니면 </a:t>
            </a:r>
            <a:r>
              <a:rPr lang="en-US" altLang="ko-KR" sz="1200" dirty="0" err="1">
                <a:latin typeface="Consolas" panose="020B0609020204030204" pitchFamily="49" charset="0"/>
              </a:rPr>
              <a:t>ZodError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	    </a:t>
            </a:r>
            <a:r>
              <a:rPr lang="ko-KR" altLang="en-US" sz="1200" dirty="0">
                <a:latin typeface="Consolas" panose="020B0609020204030204" pitchFamily="49" charset="0"/>
              </a:rPr>
              <a:t>이후 </a:t>
            </a:r>
            <a:r>
              <a:rPr lang="en-US" altLang="ko-KR" sz="1200" dirty="0">
                <a:latin typeface="Consolas" panose="020B0609020204030204" pitchFamily="49" charset="0"/>
              </a:rPr>
              <a:t>token</a:t>
            </a:r>
            <a:r>
              <a:rPr lang="ko-KR" altLang="en-US" sz="1200" dirty="0">
                <a:latin typeface="Consolas" panose="020B0609020204030204" pitchFamily="49" charset="0"/>
              </a:rPr>
              <a:t>으로 </a:t>
            </a:r>
            <a:r>
              <a:rPr lang="en-US" altLang="ko-KR" sz="1200" dirty="0">
                <a:latin typeface="Consolas" panose="020B0609020204030204" pitchFamily="49" charset="0"/>
              </a:rPr>
              <a:t>session </a:t>
            </a:r>
            <a:r>
              <a:rPr lang="ko-KR" altLang="en-US" sz="1200" dirty="0">
                <a:latin typeface="Consolas" panose="020B0609020204030204" pitchFamily="49" charset="0"/>
              </a:rPr>
              <a:t>발급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./</a:t>
            </a:r>
            <a:r>
              <a:rPr lang="en-US" altLang="ko-KR" sz="1200" dirty="0" err="1">
                <a:latin typeface="Consolas" panose="020B0609020204030204" pitchFamily="49" charset="0"/>
              </a:rPr>
              <a:t>api</a:t>
            </a:r>
            <a:r>
              <a:rPr lang="en-US" altLang="ko-KR" sz="1200" dirty="0">
                <a:latin typeface="Consolas" panose="020B0609020204030204" pitchFamily="49" charset="0"/>
              </a:rPr>
              <a:t>/logout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>
                <a:latin typeface="Consolas" panose="020B0609020204030204" pitchFamily="49" charset="0"/>
              </a:rPr>
              <a:t>-&gt;</a:t>
            </a:r>
            <a:r>
              <a:rPr lang="ko-KR" altLang="en-US" sz="1200" dirty="0">
                <a:latin typeface="Consolas" panose="020B0609020204030204" pitchFamily="49" charset="0"/>
              </a:rPr>
              <a:t> </a:t>
            </a:r>
            <a:r>
              <a:rPr lang="en-US" altLang="ko-KR" sz="1200" dirty="0" err="1">
                <a:latin typeface="Consolas" panose="020B0609020204030204" pitchFamily="49" charset="0"/>
              </a:rPr>
              <a:t>req.sundown.user</a:t>
            </a:r>
            <a:r>
              <a:rPr lang="ko-KR" altLang="en-US" sz="1200" dirty="0">
                <a:latin typeface="Consolas" panose="020B0609020204030204" pitchFamily="49" charset="0"/>
              </a:rPr>
              <a:t>로 </a:t>
            </a:r>
            <a:r>
              <a:rPr lang="en-US" altLang="ko-KR" sz="1200" dirty="0">
                <a:latin typeface="Consolas" panose="020B0609020204030204" pitchFamily="49" charset="0"/>
              </a:rPr>
              <a:t>session </a:t>
            </a:r>
            <a:r>
              <a:rPr lang="ko-KR" altLang="en-US" sz="1200" dirty="0">
                <a:latin typeface="Consolas" panose="020B0609020204030204" pitchFamily="49" charset="0"/>
              </a:rPr>
              <a:t>삭제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./</a:t>
            </a:r>
            <a:r>
              <a:rPr lang="en-US" altLang="ko-KR" sz="1200" dirty="0" err="1">
                <a:latin typeface="Consolas" panose="020B0609020204030204" pitchFamily="49" charset="0"/>
              </a:rPr>
              <a:t>api</a:t>
            </a:r>
            <a:r>
              <a:rPr lang="en-US" altLang="ko-KR" sz="1200" dirty="0">
                <a:latin typeface="Consolas" panose="020B0609020204030204" pitchFamily="49" charset="0"/>
              </a:rPr>
              <a:t>/me -&gt; </a:t>
            </a:r>
            <a:r>
              <a:rPr lang="en-US" altLang="ko-KR" sz="1200" dirty="0" err="1">
                <a:latin typeface="Consolas" panose="020B0609020204030204" pitchFamily="49" charset="0"/>
              </a:rPr>
              <a:t>req.sundown.user</a:t>
            </a:r>
            <a:r>
              <a:rPr lang="ko-KR" altLang="en-US" sz="1200" dirty="0">
                <a:latin typeface="Consolas" panose="020B0609020204030204" pitchFamily="49" charset="0"/>
              </a:rPr>
              <a:t>만 반환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./secrets/my -&gt; </a:t>
            </a:r>
            <a:r>
              <a:rPr lang="en-US" altLang="ko-KR" sz="1200" dirty="0" err="1">
                <a:latin typeface="Consolas" panose="020B0609020204030204" pitchFamily="49" charset="0"/>
              </a:rPr>
              <a:t>req.sundown.user</a:t>
            </a:r>
            <a:r>
              <a:rPr lang="ko-KR" altLang="en-US" sz="1200" dirty="0">
                <a:latin typeface="Consolas" panose="020B0609020204030204" pitchFamily="49" charset="0"/>
              </a:rPr>
              <a:t>로 </a:t>
            </a:r>
            <a:r>
              <a:rPr lang="en-US" altLang="ko-KR" sz="1200" dirty="0" err="1">
                <a:latin typeface="Consolas" panose="020B0609020204030204" pitchFamily="49" charset="0"/>
              </a:rPr>
              <a:t>owner_id</a:t>
            </a:r>
            <a:r>
              <a:rPr lang="en-US" altLang="ko-KR" sz="1200" dirty="0">
                <a:latin typeface="Consolas" panose="020B0609020204030204" pitchFamily="49" charset="0"/>
              </a:rPr>
              <a:t> test from </a:t>
            </a:r>
            <a:r>
              <a:rPr lang="en-US" altLang="ko-KR" sz="1200" dirty="0" err="1">
                <a:latin typeface="Consolas" panose="020B0609020204030204" pitchFamily="49" charset="0"/>
              </a:rPr>
              <a:t>sundown.secret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./secrets/create -&gt; </a:t>
            </a:r>
            <a:r>
              <a:rPr lang="en-US" altLang="ko-KR" sz="1200" dirty="0" err="1">
                <a:latin typeface="Consolas" panose="020B0609020204030204" pitchFamily="49" charset="0"/>
              </a:rPr>
              <a:t>subdown.secret</a:t>
            </a:r>
            <a:r>
              <a:rPr lang="ko-KR" altLang="en-US" sz="1200" dirty="0">
                <a:latin typeface="Consolas" panose="020B0609020204030204" pitchFamily="49" charset="0"/>
              </a:rPr>
              <a:t>에서 </a:t>
            </a:r>
            <a:r>
              <a:rPr lang="en-US" altLang="ko-KR" sz="1200" dirty="0" err="1">
                <a:latin typeface="Consolas" panose="020B0609020204030204" pitchFamily="49" charset="0"/>
              </a:rPr>
              <a:t>req.sundown.user</a:t>
            </a:r>
            <a:r>
              <a:rPr lang="en-US" altLang="ko-KR" sz="1200" dirty="0">
                <a:latin typeface="Consolas" panose="020B0609020204030204" pitchFamily="49" charset="0"/>
              </a:rPr>
              <a:t>, body.name, </a:t>
            </a:r>
            <a:r>
              <a:rPr lang="en-US" altLang="ko-KR" sz="1200" dirty="0" err="1">
                <a:latin typeface="Consolas" panose="020B0609020204030204" pitchFamily="49" charset="0"/>
              </a:rPr>
              <a:t>body.secre</a:t>
            </a:r>
            <a:r>
              <a:rPr lang="ko-KR" altLang="en-US" sz="1200" dirty="0">
                <a:latin typeface="Consolas" panose="020B0609020204030204" pitchFamily="49" charset="0"/>
              </a:rPr>
              <a:t>을 </a:t>
            </a:r>
            <a:r>
              <a:rPr lang="en-US" altLang="ko-KR" sz="1200" dirty="0">
                <a:latin typeface="Consolas" panose="020B0609020204030204" pitchFamily="49" charset="0"/>
              </a:rPr>
              <a:t>insert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./</a:t>
            </a:r>
            <a:r>
              <a:rPr lang="en-US" altLang="ko-KR" sz="1200" dirty="0" err="1">
                <a:latin typeface="Consolas" panose="020B0609020204030204" pitchFamily="49" charset="0"/>
              </a:rPr>
              <a:t>api</a:t>
            </a:r>
            <a:r>
              <a:rPr lang="en-US" altLang="ko-KR" sz="1200" dirty="0">
                <a:latin typeface="Consolas" panose="020B0609020204030204" pitchFamily="49" charset="0"/>
              </a:rPr>
              <a:t>/</a:t>
            </a:r>
            <a:r>
              <a:rPr lang="en-US" altLang="ko-KR" sz="1200" dirty="0" err="1">
                <a:latin typeface="Consolas" panose="020B0609020204030204" pitchFamily="49" charset="0"/>
              </a:rPr>
              <a:t>ws</a:t>
            </a:r>
            <a:r>
              <a:rPr lang="en-US" altLang="ko-KR" sz="1200" dirty="0">
                <a:latin typeface="Consolas" panose="020B0609020204030204" pitchFamily="49" charset="0"/>
              </a:rPr>
              <a:t> -&gt; \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./close -&gt; </a:t>
            </a:r>
            <a:r>
              <a:rPr lang="en-US" altLang="ko-KR" sz="1200" dirty="0" err="1">
                <a:latin typeface="Consolas" panose="020B0609020204030204" pitchFamily="49" charset="0"/>
              </a:rPr>
              <a:t>clearTimeout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./message -&gt; message</a:t>
            </a:r>
            <a:r>
              <a:rPr lang="ko-KR" altLang="en-US" sz="1200" dirty="0">
                <a:latin typeface="Consolas" panose="020B0609020204030204" pitchFamily="49" charset="0"/>
              </a:rPr>
              <a:t>는 </a:t>
            </a:r>
            <a:r>
              <a:rPr lang="en-US" altLang="ko-KR" sz="1200" dirty="0" err="1">
                <a:latin typeface="Consolas" panose="020B0609020204030204" pitchFamily="49" charset="0"/>
              </a:rPr>
              <a:t>json</a:t>
            </a:r>
            <a:r>
              <a:rPr lang="en-US" altLang="ko-KR" sz="1200" dirty="0">
                <a:latin typeface="Consolas" panose="020B0609020204030204" pitchFamily="49" charset="0"/>
              </a:rPr>
              <a:t>, </a:t>
            </a:r>
            <a:r>
              <a:rPr lang="ko-KR" altLang="en-US" sz="1200" dirty="0">
                <a:latin typeface="Consolas" panose="020B0609020204030204" pitchFamily="49" charset="0"/>
              </a:rPr>
              <a:t>준 데이터 기반으로 </a:t>
            </a:r>
            <a:r>
              <a:rPr lang="en-US" altLang="ko-KR" sz="1200" dirty="0">
                <a:latin typeface="Consolas" panose="020B0609020204030204" pitchFamily="49" charset="0"/>
              </a:rPr>
              <a:t>id</a:t>
            </a:r>
            <a:r>
              <a:rPr lang="ko-KR" altLang="en-US" sz="1200" dirty="0">
                <a:latin typeface="Consolas" panose="020B0609020204030204" pitchFamily="49" charset="0"/>
              </a:rPr>
              <a:t>를 통해 </a:t>
            </a:r>
            <a:r>
              <a:rPr lang="en-US" altLang="ko-KR" sz="1200" dirty="0">
                <a:latin typeface="Consolas" panose="020B0609020204030204" pitchFamily="49" charset="0"/>
              </a:rPr>
              <a:t>user secret get ? </a:t>
            </a:r>
            <a:r>
              <a:rPr lang="en-US" altLang="ko-KR" sz="1200" dirty="0" err="1">
                <a:latin typeface="Consolas" panose="020B0609020204030204" pitchFamily="49" charset="0"/>
              </a:rPr>
              <a:t>ws.send</a:t>
            </a:r>
            <a:r>
              <a:rPr lang="en-US" altLang="ko-KR" sz="1200" dirty="0">
                <a:latin typeface="Consolas" panose="020B0609020204030204" pitchFamily="49" charset="0"/>
              </a:rPr>
              <a:t> : </a:t>
            </a:r>
            <a:r>
              <a:rPr lang="en-US" altLang="ko-KR" sz="1200" dirty="0" err="1">
                <a:latin typeface="Consolas" panose="020B0609020204030204" pitchFamily="49" charset="0"/>
              </a:rPr>
              <a:t>ws.send</a:t>
            </a:r>
            <a:r>
              <a:rPr lang="en-US" altLang="ko-KR" sz="1200" dirty="0">
                <a:latin typeface="Consolas" panose="020B0609020204030204" pitchFamily="49" charset="0"/>
              </a:rPr>
              <a:t>(err)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        </a:t>
            </a:r>
            <a:r>
              <a:rPr lang="ko-KR" altLang="en-US" sz="1200" dirty="0">
                <a:latin typeface="Consolas" panose="020B0609020204030204" pitchFamily="49" charset="0"/>
              </a:rPr>
              <a:t>만약 </a:t>
            </a:r>
            <a:r>
              <a:rPr lang="en-US" altLang="ko-KR" sz="1200" dirty="0" err="1">
                <a:latin typeface="Consolas" panose="020B0609020204030204" pitchFamily="49" charset="0"/>
              </a:rPr>
              <a:t>secretData.reveal_at.getTime</a:t>
            </a:r>
            <a:r>
              <a:rPr lang="ko-KR" altLang="en-US" sz="1200" dirty="0">
                <a:latin typeface="Consolas" panose="020B0609020204030204" pitchFamily="49" charset="0"/>
              </a:rPr>
              <a:t>이 현재 시간보다 과거라면 </a:t>
            </a:r>
            <a:r>
              <a:rPr lang="en-US" altLang="ko-KR" sz="1200" dirty="0" err="1">
                <a:latin typeface="Consolas" panose="020B0609020204030204" pitchFamily="49" charset="0"/>
              </a:rPr>
              <a:t>secert</a:t>
            </a:r>
            <a:r>
              <a:rPr lang="ko-KR" altLang="en-US" sz="1200" dirty="0">
                <a:latin typeface="Consolas" panose="020B0609020204030204" pitchFamily="49" charset="0"/>
              </a:rPr>
              <a:t>을 줌</a:t>
            </a:r>
            <a:endParaRPr lang="en-US" altLang="ko-KR" sz="1200" dirty="0">
              <a:latin typeface="Consolas" panose="020B0609020204030204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78ABA47-4636-7C8F-F3C1-34F854A379C5}"/>
              </a:ext>
            </a:extLst>
          </p:cNvPr>
          <p:cNvCxnSpPr>
            <a:cxnSpLocks/>
            <a:stCxn id="15" idx="2"/>
            <a:endCxn id="14" idx="3"/>
          </p:cNvCxnSpPr>
          <p:nvPr/>
        </p:nvCxnSpPr>
        <p:spPr>
          <a:xfrm flipH="1">
            <a:off x="5056361" y="5447645"/>
            <a:ext cx="1345194" cy="7848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89B1D1C-0C4F-AFCF-0BB8-510BC2B6B97B}"/>
              </a:ext>
            </a:extLst>
          </p:cNvPr>
          <p:cNvCxnSpPr>
            <a:cxnSpLocks/>
          </p:cNvCxnSpPr>
          <p:nvPr/>
        </p:nvCxnSpPr>
        <p:spPr>
          <a:xfrm flipH="1">
            <a:off x="1937442" y="2647938"/>
            <a:ext cx="153908" cy="33907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3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343</Words>
  <Application>Microsoft Office PowerPoint</Application>
  <PresentationFormat>와이드스크린</PresentationFormat>
  <Paragraphs>35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Consolas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이종원(무은재학부)</dc:creator>
  <cp:lastModifiedBy>이종원(무은재학부)</cp:lastModifiedBy>
  <cp:revision>2</cp:revision>
  <dcterms:created xsi:type="dcterms:W3CDTF">2025-04-05T01:12:23Z</dcterms:created>
  <dcterms:modified xsi:type="dcterms:W3CDTF">2025-04-05T04:37:39Z</dcterms:modified>
</cp:coreProperties>
</file>