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d3547b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d3547b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bd3547b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bd3547b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d3547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d3547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d3547b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d3547b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d3547b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d3547b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d3547b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d3547b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400"/>
              <a:t>Transformer in Vision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2025" y="28683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95959"/>
                </a:solidFill>
              </a:rPr>
              <a:t>Han Myungein</a:t>
            </a:r>
            <a:endParaRPr b="1"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595959"/>
                </a:solidFill>
              </a:rPr>
              <a:t>Master of Biomedical Engineering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595959"/>
                </a:solidFill>
              </a:rPr>
              <a:t>University of Melbourne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Transformer in Vision: Vision Transformer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9675"/>
            <a:ext cx="3523500" cy="3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Introduced at ‘An Image is Worth 16x16 Words: Transformer for Image Recognition at Scale (Google, 2020)’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After applying Transformer in NLP, researchers wondered if we can apply Transformer in Vision as well.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rgbClr val="980000"/>
                </a:solidFill>
              </a:rPr>
              <a:t>Here ViT (</a:t>
            </a:r>
            <a:r>
              <a:rPr b="1" lang="ko" sz="1300">
                <a:solidFill>
                  <a:srgbClr val="980000"/>
                </a:solidFill>
              </a:rPr>
              <a:t>Vision Transformer</a:t>
            </a:r>
            <a:r>
              <a:rPr b="1" lang="ko" sz="1300">
                <a:solidFill>
                  <a:srgbClr val="980000"/>
                </a:solidFill>
              </a:rPr>
              <a:t>) comes in!!</a:t>
            </a:r>
            <a:endParaRPr b="1" sz="13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Vit is the first key innovation of Transformer in Vision.</a:t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0" y="1102775"/>
            <a:ext cx="5279551" cy="2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Vision Transformer</a:t>
            </a:r>
            <a:r>
              <a:rPr lang="ko"/>
              <a:t> Characteristics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9675"/>
            <a:ext cx="79479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Vit uses self-attention and it treats the whole image at once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As we are using self-attention mechanism, we can capture global relationships between different image patches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CNN model with convolution layers treats the image in many convolution layers extracting different features in different convolution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ViT doesn’t have a decoder, it only has an encoder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Input would be image patches and patches go through positional encoding to provide spatial information of the patches and then it is concatenated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Image Patches -&gt; Positional Encoding -&gt; Concatenation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ViT is used to classify an image. For example, through ViT, we can classify an image a bird, car etc.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Shortcomings</a:t>
            </a:r>
            <a:r>
              <a:rPr lang="ko"/>
              <a:t> of V</a:t>
            </a:r>
            <a:r>
              <a:rPr lang="ko"/>
              <a:t>ision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487300"/>
            <a:ext cx="43842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/>
              <a:t>ViT</a:t>
            </a:r>
            <a:r>
              <a:rPr lang="ko" sz="1300"/>
              <a:t> model can not fully reflect the image characteristics of 2D images as the </a:t>
            </a:r>
            <a:r>
              <a:rPr b="1" lang="ko" sz="1300"/>
              <a:t>image patch is inputted from image left to right, top to bottom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-&gt; </a:t>
            </a:r>
            <a:r>
              <a:rPr b="1" lang="ko" sz="1300">
                <a:solidFill>
                  <a:srgbClr val="980000"/>
                </a:solidFill>
              </a:rPr>
              <a:t>Swin Transformer or CvT model were proposed</a:t>
            </a:r>
            <a:endParaRPr b="1" sz="13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980000"/>
                </a:solidFill>
              </a:rPr>
              <a:t>Swin Transformer was a big breakthrough in Vision Recognition!</a:t>
            </a:r>
            <a:endParaRPr b="1" sz="1600">
              <a:solidFill>
                <a:srgbClr val="98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25" y="788927"/>
            <a:ext cx="4384201" cy="356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Swin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9675"/>
            <a:ext cx="44898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Introduced at ‘Swin Transformer: Hierarchical Vision Transformer using Shifter Windows (Microsoft, 2021)’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What are the differences btw ViT and Swin Transformer?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accent1"/>
                </a:solidFill>
              </a:rPr>
              <a:t>&lt;ViT&gt;</a:t>
            </a:r>
            <a:endParaRPr b="1" sz="1300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Same number and size of patches used for every single layer that goes through the attention mechanism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Can’t get small, large details as much as swin transformer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</a:rPr>
              <a:t>&lt;Swin Transformer&gt;</a:t>
            </a:r>
            <a:endParaRPr b="1"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Different number and size of patches</a:t>
            </a:r>
            <a:r>
              <a:rPr lang="ko" sz="1300"/>
              <a:t> used for each of the layers that goes through the attention mechanism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Able to </a:t>
            </a:r>
            <a:r>
              <a:rPr b="1" lang="ko" sz="1300">
                <a:solidFill>
                  <a:srgbClr val="FF0000"/>
                </a:solidFill>
              </a:rPr>
              <a:t>get small, large details much better than ViT!</a:t>
            </a:r>
            <a:endParaRPr b="1" sz="1300">
              <a:solidFill>
                <a:srgbClr val="FF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9675"/>
            <a:ext cx="4345425" cy="2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Swin Transformer</a:t>
            </a:r>
            <a:r>
              <a:rPr lang="ko"/>
              <a:t>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9850" y="1152475"/>
            <a:ext cx="42603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Hierarchical Architecture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Patch number, size are different in each of the hierarchical layers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Captures both local and global information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Shifted Windows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Unlike ViT that uses fixed-size patches, Swin makes the receptive field of neighboring patches to overlap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Local and Global Attention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Local attention captures the fine-grained details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Global attention captures the characteristics of the entire image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50" y="1152475"/>
            <a:ext cx="4649750" cy="17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Swin Transformer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75" y="1970950"/>
            <a:ext cx="5442225" cy="1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9675"/>
            <a:ext cx="32364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Image Partitioning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Divided into patches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Linear Embedding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Each of the patches becomes a vector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Swin Transformer Block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Multi-head Self-Attention Mechanism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Feed-Forward Neural Network(FFNN)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Residual Connection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Layer Normalization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Position-wise Feed-Forward Networks(PFFNs)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Patch Merging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Performs a classification of the entire image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