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13b330f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13b330f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13b330f3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13b330f3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13b330f3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13b330f3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13b330f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13b330f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13b330f3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13b330f3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13b330f3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13b330f3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13b330f3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13b330f3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5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13b330f3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13b330f3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13b330f3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13b330f3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13b330f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13b330f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16e4229f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16e4229f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13b330f3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13b330f3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13b330f3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13b330f3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13b330f3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13b330f3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13b330f3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13b330f3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52074" y="706175"/>
            <a:ext cx="8151900" cy="21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0A4F1"/>
                </a:solidFill>
              </a:rPr>
              <a:t>미래내일청년</a:t>
            </a:r>
            <a:endParaRPr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195275"/>
            <a:ext cx="8520600" cy="1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음성대화 ChatGPT 로봇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27700" y="1955775"/>
            <a:ext cx="4725900" cy="2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11" b="1">
                <a:solidFill>
                  <a:srgbClr val="50A4F1"/>
                </a:solidFill>
              </a:rPr>
              <a:t>미래내일청년</a:t>
            </a:r>
            <a:endParaRPr sz="1111" b="1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135" name="Google Shape;135;p22"/>
          <p:cNvSpPr/>
          <p:nvPr/>
        </p:nvSpPr>
        <p:spPr>
          <a:xfrm rot="10800000" flipH="1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2462550" y="122375"/>
            <a:ext cx="421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</a:rPr>
              <a:t>프로젝트 다이어그램 - 감정분석</a:t>
            </a:r>
            <a:endParaRPr sz="2200" b="1">
              <a:solidFill>
                <a:schemeClr val="dk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75" y="794950"/>
            <a:ext cx="6320451" cy="41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C8897-1776-422C-AB81-909CBF66E676}"/>
              </a:ext>
            </a:extLst>
          </p:cNvPr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10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11" b="1">
                <a:solidFill>
                  <a:srgbClr val="50A4F1"/>
                </a:solidFill>
              </a:rPr>
              <a:t>미래내일청년</a:t>
            </a:r>
            <a:endParaRPr sz="1111" b="1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 rot="10800000" flipH="1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3246300" y="122375"/>
            <a:ext cx="2651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</a:rPr>
              <a:t>문제점과 해결 과정</a:t>
            </a:r>
            <a:endParaRPr sz="2200" b="1">
              <a:solidFill>
                <a:schemeClr val="dk1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25" y="747300"/>
            <a:ext cx="5581757" cy="41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26F2D-3873-47B3-A675-8571F6AD0537}"/>
              </a:ext>
            </a:extLst>
          </p:cNvPr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11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11" b="1">
                <a:solidFill>
                  <a:srgbClr val="50A4F1"/>
                </a:solidFill>
              </a:rPr>
              <a:t>미래내일청년</a:t>
            </a:r>
            <a:endParaRPr sz="1111" b="1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151" name="Google Shape;151;p24"/>
          <p:cNvSpPr/>
          <p:nvPr/>
        </p:nvSpPr>
        <p:spPr>
          <a:xfrm rot="10800000" flipH="1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3563850" y="122375"/>
            <a:ext cx="201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</a:rPr>
              <a:t>프로젝트 결과</a:t>
            </a:r>
            <a:endParaRPr sz="2200" b="1">
              <a:solidFill>
                <a:schemeClr val="dk1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25" y="795300"/>
            <a:ext cx="5219101" cy="388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900" y="795300"/>
            <a:ext cx="3451711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3ACEBB-B5F2-40F0-AA90-8B64F13A56E0}"/>
              </a:ext>
            </a:extLst>
          </p:cNvPr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12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11" b="1">
                <a:solidFill>
                  <a:srgbClr val="50A4F1"/>
                </a:solidFill>
              </a:rPr>
              <a:t>미래내일청년</a:t>
            </a:r>
            <a:endParaRPr sz="1111" b="1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10800000" flipH="1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3563850" y="122375"/>
            <a:ext cx="201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</a:rPr>
              <a:t>향후 도전과제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24950" y="1377875"/>
            <a:ext cx="37038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 b="1">
                <a:solidFill>
                  <a:schemeClr val="dk1"/>
                </a:solidFill>
              </a:rPr>
              <a:t>이동 동작 구현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 b="1">
                <a:solidFill>
                  <a:schemeClr val="dk1"/>
                </a:solidFill>
              </a:rPr>
              <a:t>SLAM, Navigation 이용 구역 인식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 b="1">
                <a:solidFill>
                  <a:schemeClr val="dk1"/>
                </a:solidFill>
              </a:rPr>
              <a:t>특정 구역에서 특정 gpt모델 적용</a:t>
            </a:r>
            <a:endParaRPr sz="1500" b="1">
              <a:solidFill>
                <a:schemeClr val="dk1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t="7218" r="-1235"/>
          <a:stretch/>
        </p:blipFill>
        <p:spPr>
          <a:xfrm>
            <a:off x="4190425" y="1316500"/>
            <a:ext cx="4548525" cy="23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4028750" y="1165175"/>
            <a:ext cx="1276200" cy="136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4905625" y="2571750"/>
            <a:ext cx="1276200" cy="1360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4504825" y="811675"/>
            <a:ext cx="370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CC0000"/>
                </a:solidFill>
              </a:rPr>
              <a:t>주방 -&gt; 요리보조 모델</a:t>
            </a:r>
            <a:endParaRPr sz="500" b="1">
              <a:solidFill>
                <a:srgbClr val="CC0000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5207625" y="3978325"/>
            <a:ext cx="370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0000FF"/>
                </a:solidFill>
              </a:rPr>
              <a:t>방 -&gt; 학습보조 모델</a:t>
            </a:r>
            <a:endParaRPr sz="500" b="1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609B6-36C3-4544-841F-678D1E6F428F}"/>
              </a:ext>
            </a:extLst>
          </p:cNvPr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13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021E6-EF6B-4027-A1AC-54150672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37500E-9C65-49DB-A5F4-98CCF21010D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552074" y="706175"/>
            <a:ext cx="8151900" cy="21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50A4F1"/>
                </a:solidFill>
              </a:rPr>
              <a:t>Q &amp; A</a:t>
            </a:r>
            <a:endParaRPr dirty="0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0A4F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2327700" y="1955775"/>
            <a:ext cx="4725900" cy="2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021E6-EF6B-4027-A1AC-54150672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37500E-9C65-49DB-A5F4-98CCF21010D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614700" y="837982"/>
            <a:ext cx="8151900" cy="1117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50A4F1"/>
                </a:solidFill>
              </a:rPr>
              <a:t>감사합니다</a:t>
            </a:r>
            <a:endParaRPr dirty="0">
              <a:solidFill>
                <a:srgbClr val="50A4F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2327700" y="1955775"/>
            <a:ext cx="4725900" cy="2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55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42849" y="-491925"/>
            <a:ext cx="8151900" cy="21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50A4F1"/>
                </a:solidFill>
              </a:rPr>
              <a:t>목차 소개</a:t>
            </a:r>
            <a:endParaRPr sz="2500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517700" y="1413000"/>
            <a:ext cx="3095700" cy="23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팀원 소개</a:t>
            </a:r>
            <a:endParaRPr sz="1600">
              <a:solidFill>
                <a:schemeClr val="lt1"/>
              </a:solidFill>
            </a:endParaRPr>
          </a:p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프로젝트 수행일정</a:t>
            </a:r>
            <a:endParaRPr sz="1600">
              <a:solidFill>
                <a:schemeClr val="lt1"/>
              </a:solidFill>
            </a:endParaRPr>
          </a:p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프로젝트 초기 예산안</a:t>
            </a:r>
            <a:endParaRPr sz="1600">
              <a:solidFill>
                <a:schemeClr val="lt1"/>
              </a:solidFill>
            </a:endParaRPr>
          </a:p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프로젝트 소개</a:t>
            </a:r>
            <a:endParaRPr sz="1600">
              <a:solidFill>
                <a:schemeClr val="lt1"/>
              </a:solidFill>
            </a:endParaRPr>
          </a:p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프로젝트 진행과정</a:t>
            </a:r>
            <a:endParaRPr sz="1600">
              <a:solidFill>
                <a:schemeClr val="lt1"/>
              </a:solidFill>
            </a:endParaRPr>
          </a:p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프로젝트 결과</a:t>
            </a:r>
            <a:endParaRPr sz="1600">
              <a:solidFill>
                <a:schemeClr val="lt1"/>
              </a:solidFill>
            </a:endParaRPr>
          </a:p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향후 도전 과제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255850" y="864575"/>
            <a:ext cx="4725900" cy="2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11" b="1">
                <a:solidFill>
                  <a:srgbClr val="50A4F1"/>
                </a:solidFill>
              </a:rPr>
              <a:t>미래내일청년</a:t>
            </a:r>
            <a:endParaRPr sz="1111" b="1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 rot="10800000" flipH="1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054750" y="122375"/>
            <a:ext cx="303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 dirty="0">
                <a:solidFill>
                  <a:schemeClr val="dk1"/>
                </a:solidFill>
              </a:rPr>
              <a:t>팀원 소개 및 역할 분담</a:t>
            </a:r>
            <a:endParaRPr sz="2200" b="1" dirty="0"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838" y="784885"/>
            <a:ext cx="1786302" cy="17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311" y="2663850"/>
            <a:ext cx="6011375" cy="15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E33E04-5663-4885-8FA8-E5C0226F842A}"/>
              </a:ext>
            </a:extLst>
          </p:cNvPr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03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11" b="1">
                <a:solidFill>
                  <a:srgbClr val="50A4F1"/>
                </a:solidFill>
              </a:rPr>
              <a:t>미래내일청년</a:t>
            </a:r>
            <a:endParaRPr sz="1111" b="1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 rot="10800000" flipH="1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312300" y="122375"/>
            <a:ext cx="251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</a:rPr>
              <a:t>프로젝트 수행일정</a:t>
            </a:r>
            <a:endParaRPr sz="2200" b="1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3" y="1526638"/>
            <a:ext cx="593407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275" y="645575"/>
            <a:ext cx="833438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C6E39-323B-47D1-BB68-C9798482B90B}"/>
              </a:ext>
            </a:extLst>
          </p:cNvPr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691575" y="980250"/>
            <a:ext cx="80988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r>
              <a:rPr lang="ko" sz="1100" dirty="0">
                <a:solidFill>
                  <a:schemeClr val="dk2"/>
                </a:solidFill>
              </a:rPr>
              <a:t>OpenAI 모델 (chatgpt4o api, whisper, tts) 사용료 : 100,000 내외 (70$) </a:t>
            </a:r>
            <a:endParaRPr lang="en-US" altLang="ko" sz="1100" dirty="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endParaRPr sz="11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-"/>
            </a:pPr>
            <a:r>
              <a:rPr lang="ko" sz="1100" dirty="0"/>
              <a:t>[Raspberry Pi] 라즈베리파이 공식 7인치 터치스크린 (Raspberry Pi Touch Display) : 93,500</a:t>
            </a:r>
            <a:endParaRPr lang="en-US" altLang="ko" sz="1100" dirty="0"/>
          </a:p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-"/>
            </a:pPr>
            <a:endParaRPr sz="1100" dirty="0"/>
          </a:p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-"/>
            </a:pPr>
            <a:r>
              <a:rPr lang="ko" sz="1100" dirty="0"/>
              <a:t>[Raspberry Pi] 라즈베리파이5 FPC 디스플레이 케이블 200mm - 22P(0.5mm) to 15P(1mm) : 1,540</a:t>
            </a:r>
            <a:endParaRPr lang="en-US" altLang="ko" sz="1100" dirty="0"/>
          </a:p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-"/>
            </a:pPr>
            <a:endParaRPr sz="1100" dirty="0"/>
          </a:p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-"/>
            </a:pPr>
            <a:r>
              <a:rPr lang="ko" sz="1100" dirty="0"/>
              <a:t>[KEYES] 테스트[CH254] 소켓 점퍼 케이블 40P (칼라) (M/F) 20cm : 935</a:t>
            </a:r>
            <a:endParaRPr lang="en-US" altLang="ko" sz="1100" dirty="0"/>
          </a:p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-"/>
            </a:pPr>
            <a:endParaRPr sz="1100" dirty="0"/>
          </a:p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-"/>
            </a:pPr>
            <a:r>
              <a:rPr lang="ko" sz="1100" dirty="0"/>
              <a:t>하이크세미 마이크로 SD카드 NEO LUX 256GB : 33,000</a:t>
            </a:r>
            <a:endParaRPr lang="en-US" altLang="ko" sz="1100" dirty="0"/>
          </a:p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-"/>
            </a:pPr>
            <a:endParaRPr sz="1100" dirty="0"/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r>
              <a:rPr lang="ko" sz="1100" dirty="0"/>
              <a:t>컴스 회의실용 원터치 콘덴서 마이크 : 33,240</a:t>
            </a:r>
            <a:endParaRPr lang="en-US" altLang="ko" sz="1100" dirty="0"/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endParaRPr sz="1100" dirty="0"/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r>
              <a:rPr lang="ko" sz="1100" dirty="0"/>
              <a:t>[Raspberry Pi] 라즈베리파이5 (Raspberry Pi 5) 8GB + 가이드북 : 117,700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11" b="1">
                <a:solidFill>
                  <a:srgbClr val="50A4F1"/>
                </a:solidFill>
              </a:rPr>
              <a:t>미래내일청년</a:t>
            </a:r>
            <a:endParaRPr sz="1111" b="1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 rot="10800000" flipH="1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373225" y="122375"/>
            <a:ext cx="2874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</a:rPr>
              <a:t>프로젝트 초기 예산안</a:t>
            </a:r>
            <a:endParaRPr sz="2200" b="1"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r="8020" b="5891"/>
          <a:stretch/>
        </p:blipFill>
        <p:spPr>
          <a:xfrm>
            <a:off x="197875" y="462375"/>
            <a:ext cx="1394700" cy="14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BB8349-AC3D-42FC-9332-DF95FFAF484E}"/>
              </a:ext>
            </a:extLst>
          </p:cNvPr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05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11" b="1">
                <a:solidFill>
                  <a:srgbClr val="50A4F1"/>
                </a:solidFill>
              </a:rPr>
              <a:t>미래내일청년</a:t>
            </a:r>
            <a:endParaRPr sz="1111" b="1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 rot="10800000" flipH="1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564813" y="122375"/>
            <a:ext cx="209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</a:rPr>
              <a:t>프로젝트 개요</a:t>
            </a:r>
            <a:endParaRPr sz="2200" b="1">
              <a:solidFill>
                <a:schemeClr val="dk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t="26841"/>
          <a:stretch/>
        </p:blipFill>
        <p:spPr>
          <a:xfrm>
            <a:off x="2928575" y="840775"/>
            <a:ext cx="4968750" cy="36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39153" y="840775"/>
            <a:ext cx="26772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dk1"/>
                </a:solidFill>
              </a:rPr>
              <a:t>주요 세가지 기능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 b="1">
                <a:solidFill>
                  <a:schemeClr val="dk1"/>
                </a:solidFill>
              </a:rPr>
              <a:t>음성 인식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 b="1">
                <a:solidFill>
                  <a:schemeClr val="dk1"/>
                </a:solidFill>
              </a:rPr>
              <a:t>음성 대화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 b="1">
                <a:solidFill>
                  <a:schemeClr val="dk1"/>
                </a:solidFill>
              </a:rPr>
              <a:t>감정 분석</a:t>
            </a:r>
            <a:endParaRPr sz="1500" b="1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BBA9C-7B98-4A31-90E4-0B660E511AAA}"/>
              </a:ext>
            </a:extLst>
          </p:cNvPr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06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11" b="1">
                <a:solidFill>
                  <a:srgbClr val="50A4F1"/>
                </a:solidFill>
              </a:rPr>
              <a:t>미래내일청년</a:t>
            </a:r>
            <a:endParaRPr sz="1111" b="1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 rot="10800000" flipH="1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2632321" y="122375"/>
            <a:ext cx="145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</a:rPr>
              <a:t>사용 기술</a:t>
            </a:r>
            <a:endParaRPr sz="2200" b="1">
              <a:solidFill>
                <a:schemeClr val="dk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l="45328" t="26841"/>
          <a:stretch/>
        </p:blipFill>
        <p:spPr>
          <a:xfrm>
            <a:off x="5300250" y="0"/>
            <a:ext cx="38437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76123" y="1033275"/>
            <a:ext cx="4295700" cy="3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200" b="1">
                <a:solidFill>
                  <a:schemeClr val="dk1"/>
                </a:solidFill>
              </a:rPr>
              <a:t>1) </a:t>
            </a:r>
            <a:r>
              <a:rPr lang="ko" sz="1200" b="1">
                <a:solidFill>
                  <a:schemeClr val="accent1"/>
                </a:solidFill>
              </a:rPr>
              <a:t>ROS2</a:t>
            </a:r>
            <a:r>
              <a:rPr lang="ko" sz="1200" b="1">
                <a:solidFill>
                  <a:schemeClr val="dk1"/>
                </a:solidFill>
              </a:rPr>
              <a:t> – 최신 로봇 운영체제 플랫폼으로, 실시간 통신 및 멀티로봇 시스템 개발 지원</a:t>
            </a:r>
            <a:endParaRPr sz="12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200" b="1">
                <a:solidFill>
                  <a:schemeClr val="dk1"/>
                </a:solidFill>
              </a:rPr>
              <a:t>2) </a:t>
            </a:r>
            <a:r>
              <a:rPr lang="ko" sz="1200" b="1">
                <a:solidFill>
                  <a:schemeClr val="accent1"/>
                </a:solidFill>
              </a:rPr>
              <a:t>OpenAI api</a:t>
            </a:r>
            <a:r>
              <a:rPr lang="ko" sz="1200" b="1">
                <a:solidFill>
                  <a:schemeClr val="dk1"/>
                </a:solidFill>
              </a:rPr>
              <a:t> (chatgpt4o, whisper, tts) - 사용자의 음성을 텍스트로 변환, 텍스트를 사용자의 음성으로 변환하는 기술, 사용자의 입력에 대한 답변을 생성하고 이를 감정분석 하는 기능도 지원함</a:t>
            </a:r>
            <a:endParaRPr sz="12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200" b="1">
                <a:solidFill>
                  <a:schemeClr val="dk1"/>
                </a:solidFill>
              </a:rPr>
              <a:t>3) </a:t>
            </a:r>
            <a:r>
              <a:rPr lang="ko" sz="1200" b="1">
                <a:solidFill>
                  <a:schemeClr val="accent1"/>
                </a:solidFill>
              </a:rPr>
              <a:t>Python</a:t>
            </a:r>
            <a:r>
              <a:rPr lang="ko" sz="1200" b="1">
                <a:solidFill>
                  <a:schemeClr val="dk1"/>
                </a:solidFill>
              </a:rPr>
              <a:t> – 노드 개발과 로봇 제어를 위한 프로그래밍 언어</a:t>
            </a:r>
            <a:endParaRPr sz="12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200" b="1">
                <a:solidFill>
                  <a:schemeClr val="dk1"/>
                </a:solidFill>
              </a:rPr>
              <a:t>4) </a:t>
            </a:r>
            <a:r>
              <a:rPr lang="ko" sz="1200" b="1">
                <a:solidFill>
                  <a:schemeClr val="accent1"/>
                </a:solidFill>
              </a:rPr>
              <a:t>C++</a:t>
            </a:r>
            <a:r>
              <a:rPr lang="ko" sz="1200" b="1">
                <a:solidFill>
                  <a:schemeClr val="dk1"/>
                </a:solidFill>
              </a:rPr>
              <a:t> - 노드 개발과 로봇 제어를 위한 프로그래밍 언어</a:t>
            </a:r>
            <a:endParaRPr sz="12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200" b="1">
                <a:solidFill>
                  <a:schemeClr val="dk1"/>
                </a:solidFill>
              </a:rPr>
              <a:t>5)</a:t>
            </a:r>
            <a:r>
              <a:rPr lang="ko" sz="1200" b="1">
                <a:solidFill>
                  <a:schemeClr val="accent1"/>
                </a:solidFill>
              </a:rPr>
              <a:t> PyQT</a:t>
            </a:r>
            <a:r>
              <a:rPr lang="ko" sz="1200" b="1">
                <a:solidFill>
                  <a:schemeClr val="dk1"/>
                </a:solidFill>
              </a:rPr>
              <a:t> – UI를 만들기 위한 파이썬 라이브러리</a:t>
            </a:r>
            <a:endParaRPr sz="12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200" b="1">
                <a:solidFill>
                  <a:schemeClr val="dk1"/>
                </a:solidFill>
              </a:rPr>
              <a:t>6) </a:t>
            </a:r>
            <a:r>
              <a:rPr lang="ko" sz="1200" b="1">
                <a:solidFill>
                  <a:schemeClr val="accent1"/>
                </a:solidFill>
              </a:rPr>
              <a:t>TurtleBot3</a:t>
            </a:r>
            <a:r>
              <a:rPr lang="ko" sz="1200" b="1">
                <a:solidFill>
                  <a:schemeClr val="dk1"/>
                </a:solidFill>
              </a:rPr>
              <a:t> – 기본 하드웨어로 사용한 로봇</a:t>
            </a:r>
            <a:endParaRPr sz="12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200" b="1">
                <a:solidFill>
                  <a:schemeClr val="dk1"/>
                </a:solidFill>
              </a:rPr>
              <a:t>7) </a:t>
            </a:r>
            <a:r>
              <a:rPr lang="ko" sz="1200" b="1">
                <a:solidFill>
                  <a:schemeClr val="accent1"/>
                </a:solidFill>
              </a:rPr>
              <a:t>Raspberrypi</a:t>
            </a:r>
            <a:r>
              <a:rPr lang="ko" sz="1200" b="1">
                <a:solidFill>
                  <a:schemeClr val="dk1"/>
                </a:solidFill>
              </a:rPr>
              <a:t> – 싱글보드 SBC</a:t>
            </a:r>
            <a:endParaRPr sz="12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200" b="1">
                <a:solidFill>
                  <a:schemeClr val="dk1"/>
                </a:solidFill>
              </a:rPr>
              <a:t>8) </a:t>
            </a:r>
            <a:r>
              <a:rPr lang="ko" sz="1200" b="1">
                <a:solidFill>
                  <a:schemeClr val="accent1"/>
                </a:solidFill>
              </a:rPr>
              <a:t>Linux Ubuntu</a:t>
            </a:r>
            <a:r>
              <a:rPr lang="ko" sz="1200" b="1">
                <a:solidFill>
                  <a:schemeClr val="dk1"/>
                </a:solidFill>
              </a:rPr>
              <a:t> – Ubuntu 20.04, ROS2 개발환경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6A6FA-8223-449C-8434-E4980734550C}"/>
              </a:ext>
            </a:extLst>
          </p:cNvPr>
          <p:cNvSpPr/>
          <p:nvPr/>
        </p:nvSpPr>
        <p:spPr>
          <a:xfrm>
            <a:off x="5300250" y="0"/>
            <a:ext cx="3843750" cy="51435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3A9B0-AA6D-4BD7-B011-7DAEC6460E51}"/>
              </a:ext>
            </a:extLst>
          </p:cNvPr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07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11" b="1">
                <a:solidFill>
                  <a:srgbClr val="50A4F1"/>
                </a:solidFill>
              </a:rPr>
              <a:t>미래내일청년</a:t>
            </a:r>
            <a:endParaRPr sz="1111" b="1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 rot="10800000" flipH="1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364126" y="122375"/>
            <a:ext cx="193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</a:rPr>
              <a:t>프로젝트 구현</a:t>
            </a:r>
            <a:endParaRPr sz="2200" b="1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l="45328" t="26841"/>
          <a:stretch/>
        </p:blipFill>
        <p:spPr>
          <a:xfrm>
            <a:off x="5300250" y="0"/>
            <a:ext cx="38437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975" y="1408800"/>
            <a:ext cx="2399900" cy="23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033580" y="2308879"/>
            <a:ext cx="914800" cy="8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6">
            <a:alphaModFix/>
          </a:blip>
          <a:srcRect t="14324" r="7338"/>
          <a:stretch/>
        </p:blipFill>
        <p:spPr>
          <a:xfrm>
            <a:off x="1" y="2098477"/>
            <a:ext cx="1592700" cy="1237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592701" y="2394200"/>
            <a:ext cx="37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CC0000"/>
                </a:solidFill>
              </a:rPr>
              <a:t>+</a:t>
            </a:r>
            <a:endParaRPr sz="3000" b="1">
              <a:solidFill>
                <a:srgbClr val="CC0000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531651" y="2394200"/>
            <a:ext cx="37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CC0000"/>
                </a:solidFill>
              </a:rPr>
              <a:t>+</a:t>
            </a:r>
            <a:endParaRPr sz="3000" b="1">
              <a:solidFill>
                <a:srgbClr val="CC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AEA29-E92D-4C6E-9176-DAD43487B075}"/>
              </a:ext>
            </a:extLst>
          </p:cNvPr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08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11" b="1">
                <a:solidFill>
                  <a:srgbClr val="50A4F1"/>
                </a:solidFill>
              </a:rPr>
              <a:t>미래내일청년</a:t>
            </a:r>
            <a:endParaRPr sz="1111" b="1">
              <a:solidFill>
                <a:srgbClr val="50A4F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A4F1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 rot="10800000" flipH="1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2476350" y="122375"/>
            <a:ext cx="419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</a:rPr>
              <a:t>프로젝트 다이어그램 - 음성질문</a:t>
            </a:r>
            <a:endParaRPr sz="2200" b="1">
              <a:solidFill>
                <a:schemeClr val="dk1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813" y="804200"/>
            <a:ext cx="6914366" cy="39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82E70A-E797-4F10-ABB5-EAB09B19EBA9}"/>
              </a:ext>
            </a:extLst>
          </p:cNvPr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09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329</Words>
  <Application>Microsoft Office PowerPoint</Application>
  <PresentationFormat>화면 슬라이드 쇼(16:9)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미래내일청년 </vt:lpstr>
      <vt:lpstr>목차 소개 </vt:lpstr>
      <vt:lpstr>미래내일청년 </vt:lpstr>
      <vt:lpstr>미래내일청년 </vt:lpstr>
      <vt:lpstr>미래내일청년 </vt:lpstr>
      <vt:lpstr>미래내일청년 </vt:lpstr>
      <vt:lpstr>미래내일청년 </vt:lpstr>
      <vt:lpstr>미래내일청년 </vt:lpstr>
      <vt:lpstr>미래내일청년 </vt:lpstr>
      <vt:lpstr>미래내일청년 </vt:lpstr>
      <vt:lpstr>미래내일청년 </vt:lpstr>
      <vt:lpstr>미래내일청년 </vt:lpstr>
      <vt:lpstr>미래내일청년 </vt:lpstr>
      <vt:lpstr>Q &amp; A 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미래내일청년 </dc:title>
  <cp:lastModifiedBy>용한 최</cp:lastModifiedBy>
  <cp:revision>2</cp:revision>
  <dcterms:modified xsi:type="dcterms:W3CDTF">2024-08-18T13:16:31Z</dcterms:modified>
</cp:coreProperties>
</file>