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15">
          <p15:clr>
            <a:srgbClr val="A4A3A4"/>
          </p15:clr>
        </p15:guide>
        <p15:guide id="2" pos="424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9" roundtripDataSignature="AMtx7mjZmngGukjibI3WvqBMOMFqEoii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CAA54B-2A0E-41B9-8AB2-CB26DB47865E}">
  <a:tblStyle styleId="{99CAA54B-2A0E-41B9-8AB2-CB26DB47865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15" orient="horz"/>
        <p:guide pos="42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customschemas.google.com/relationships/presentationmetadata" Target="metadata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3" name="Google Shape;60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1" name="Google Shape;63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6" name="Google Shape;666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0" name="Google Shape;70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9" name="Google Shape;73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4" name="Google Shape;76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4" name="Google Shape;814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3" name="Google Shape;843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9" name="Google Shape;86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5" name="Google Shape;87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5" name="Google Shape;885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1" name="Google Shape;93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2" name="Google Shape;932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8" name="Google Shape;988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9" name="Google Shape;101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0" name="Google Shape;1020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1" name="Google Shape;105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2" name="Google Shape;1052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4" name="Google Shape;109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5" name="Google Shape;1095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8" name="Google Shape;114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9" name="Google Shape;1149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0" name="Google Shape;118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1" name="Google Shape;1181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5" name="Google Shape;122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6" name="Google Shape;1226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0" name="Google Shape;127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1" name="Google Shape;1271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9" name="Google Shape;130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0" name="Google Shape;1310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2" name="Google Shape;133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3" name="Google Shape;1333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2" name="Google Shape;137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9" name="Google Shape;1379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8" name="Google Shape;1388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be5b5a36e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9" name="Google Shape;1419;gbe5b5a36e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7" name="Google Shape;144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be5b5a36e3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5" name="Google Shape;1475;gbe5b5a36e3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2" name="Google Shape;150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9" name="Google Shape;152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5" name="Google Shape;1555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2" name="Google Shape;1582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be5b5a34ad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8" name="Google Shape;1608;gbe5b5a34ad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6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5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jp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어두운이(가) 표시된 사진&#10;&#10;자동 생성된 설명" id="100" name="Google Shape;100;p1"/>
          <p:cNvPicPr preferRelativeResize="0"/>
          <p:nvPr/>
        </p:nvPicPr>
        <p:blipFill rotWithShape="1">
          <a:blip r:embed="rId3">
            <a:alphaModFix amt="50000"/>
          </a:blip>
          <a:srcRect b="0" l="0" r="0" t="15730"/>
          <a:stretch/>
        </p:blipFill>
        <p:spPr>
          <a:xfrm>
            <a:off x="0" y="70324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4951379" y="1391055"/>
            <a:ext cx="669262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Malgun Gothic"/>
              <a:buNone/>
            </a:pPr>
            <a:r>
              <a:rPr b="1" i="0" lang="ko-KR" sz="5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Malgun Gothic"/>
              <a:buNone/>
            </a:pPr>
            <a:r>
              <a:rPr b="1" i="0" lang="ko-KR" sz="5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영화예매프로그램</a:t>
            </a:r>
            <a:endParaRPr b="1" i="0" sz="5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Malgun Gothic"/>
              <a:buNone/>
            </a:pPr>
            <a:r>
              <a:rPr b="1" i="0" lang="ko-KR" sz="5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b="1" i="0" sz="5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4951379" y="4371066"/>
            <a:ext cx="55155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algun Gothic"/>
              <a:buNone/>
            </a:pPr>
            <a:r>
              <a:rPr b="0" i="0" lang="ko-KR" sz="4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Four Cinema</a:t>
            </a:r>
            <a:endParaRPr b="0" i="0" sz="40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7090330" y="6229386"/>
            <a:ext cx="52334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4조 김도윤 지연주 장수연 이용섭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10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10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10"/>
          <p:cNvSpPr txBox="1"/>
          <p:nvPr/>
        </p:nvSpPr>
        <p:spPr>
          <a:xfrm>
            <a:off x="862667" y="651326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상세페이지 평점/ 리뷰 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10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2" name="Google Shape;312;p10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3" name="Google Shape;313;p10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4" name="Google Shape;314;p10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5" name="Google Shape;315;p10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6" name="Google Shape;316;p10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7" name="Google Shape;317;p10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모니터, 사진, 컴퓨터, 화면이(가) 표시된 사진  자동 생성된 설명" id="327" name="Google Shape;327;p10"/>
          <p:cNvPicPr preferRelativeResize="0"/>
          <p:nvPr/>
        </p:nvPicPr>
        <p:blipFill rotWithShape="1">
          <a:blip r:embed="rId3">
            <a:alphaModFix/>
          </a:blip>
          <a:srcRect b="27270" l="1160" r="-970" t="0"/>
          <a:stretch/>
        </p:blipFill>
        <p:spPr>
          <a:xfrm>
            <a:off x="720989" y="2890769"/>
            <a:ext cx="2302180" cy="270541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0"/>
          <p:cNvSpPr txBox="1"/>
          <p:nvPr/>
        </p:nvSpPr>
        <p:spPr>
          <a:xfrm>
            <a:off x="1535102" y="5755668"/>
            <a:ext cx="899207" cy="2462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329;p10"/>
          <p:cNvGraphicFramePr/>
          <p:nvPr/>
        </p:nvGraphicFramePr>
        <p:xfrm>
          <a:off x="3182314" y="29226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588425"/>
                <a:gridCol w="1143000"/>
                <a:gridCol w="1207725"/>
                <a:gridCol w="733675"/>
              </a:tblGrid>
              <a:tr h="357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아이디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리뷰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펑점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관람일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2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3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3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3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3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3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3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0" name="Google Shape;330;p10"/>
          <p:cNvSpPr txBox="1"/>
          <p:nvPr/>
        </p:nvSpPr>
        <p:spPr>
          <a:xfrm>
            <a:off x="8471623" y="3177790"/>
            <a:ext cx="31869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평점/리뷰 확인 페이지로 이동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1" name="Google Shape;331;p10"/>
          <p:cNvCxnSpPr>
            <a:stCxn id="330" idx="1"/>
            <a:endCxn id="332" idx="3"/>
          </p:cNvCxnSpPr>
          <p:nvPr/>
        </p:nvCxnSpPr>
        <p:spPr>
          <a:xfrm flipH="1">
            <a:off x="6855223" y="3408623"/>
            <a:ext cx="1616400" cy="24861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32" name="Google Shape;332;p10"/>
          <p:cNvSpPr txBox="1"/>
          <p:nvPr/>
        </p:nvSpPr>
        <p:spPr>
          <a:xfrm>
            <a:off x="5628187" y="5771617"/>
            <a:ext cx="1226948" cy="2462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펑점/ 리뷰 작성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11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11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1" name="Google Shape;341;p11"/>
          <p:cNvSpPr txBox="1"/>
          <p:nvPr/>
        </p:nvSpPr>
        <p:spPr>
          <a:xfrm>
            <a:off x="862667" y="651326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예매하기 버튼 클릭 시 상영관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11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3" name="Google Shape;343;p11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4" name="Google Shape;344;p11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5" name="Google Shape;345;p11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6" name="Google Shape;346;p11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7" name="Google Shape;347;p11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8" name="Google Shape;348;p11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11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1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1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1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11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11"/>
          <p:cNvSpPr/>
          <p:nvPr/>
        </p:nvSpPr>
        <p:spPr>
          <a:xfrm>
            <a:off x="2183181" y="3429000"/>
            <a:ext cx="704215" cy="429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1"/>
          <p:cNvSpPr/>
          <p:nvPr/>
        </p:nvSpPr>
        <p:spPr>
          <a:xfrm>
            <a:off x="2183182" y="4283075"/>
            <a:ext cx="704215" cy="429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1"/>
          <p:cNvSpPr/>
          <p:nvPr/>
        </p:nvSpPr>
        <p:spPr>
          <a:xfrm>
            <a:off x="2183817" y="5110480"/>
            <a:ext cx="704215" cy="429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1"/>
          <p:cNvSpPr/>
          <p:nvPr/>
        </p:nvSpPr>
        <p:spPr>
          <a:xfrm>
            <a:off x="2839602" y="3557387"/>
            <a:ext cx="756920" cy="611260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09:00</a:t>
            </a:r>
            <a:endParaRPr b="0" i="0" sz="10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1"/>
          <p:cNvSpPr/>
          <p:nvPr/>
        </p:nvSpPr>
        <p:spPr>
          <a:xfrm>
            <a:off x="3684787" y="3567546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12:30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1"/>
          <p:cNvSpPr/>
          <p:nvPr/>
        </p:nvSpPr>
        <p:spPr>
          <a:xfrm>
            <a:off x="4565532" y="3559291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15:00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1"/>
          <p:cNvSpPr/>
          <p:nvPr/>
        </p:nvSpPr>
        <p:spPr>
          <a:xfrm>
            <a:off x="2797699" y="4402571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08:30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1"/>
          <p:cNvSpPr/>
          <p:nvPr/>
        </p:nvSpPr>
        <p:spPr>
          <a:xfrm>
            <a:off x="3642884" y="4412731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1"/>
          <p:cNvSpPr/>
          <p:nvPr/>
        </p:nvSpPr>
        <p:spPr>
          <a:xfrm>
            <a:off x="4523629" y="4404476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1"/>
          <p:cNvSpPr/>
          <p:nvPr/>
        </p:nvSpPr>
        <p:spPr>
          <a:xfrm>
            <a:off x="5368814" y="4414636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17:50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1"/>
          <p:cNvSpPr/>
          <p:nvPr/>
        </p:nvSpPr>
        <p:spPr>
          <a:xfrm>
            <a:off x="6196854" y="4407016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20:30</a:t>
            </a: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1"/>
          <p:cNvSpPr/>
          <p:nvPr/>
        </p:nvSpPr>
        <p:spPr>
          <a:xfrm>
            <a:off x="2798334" y="5203306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08:00</a:t>
            </a:r>
            <a:endParaRPr b="0" i="0" sz="10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1"/>
          <p:cNvSpPr/>
          <p:nvPr/>
        </p:nvSpPr>
        <p:spPr>
          <a:xfrm>
            <a:off x="3643519" y="5213466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1"/>
          <p:cNvSpPr/>
          <p:nvPr/>
        </p:nvSpPr>
        <p:spPr>
          <a:xfrm>
            <a:off x="4524264" y="5205211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1"/>
          <p:cNvSpPr/>
          <p:nvPr/>
        </p:nvSpPr>
        <p:spPr>
          <a:xfrm>
            <a:off x="5369449" y="5215371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1"/>
          <p:cNvSpPr/>
          <p:nvPr/>
        </p:nvSpPr>
        <p:spPr>
          <a:xfrm>
            <a:off x="637407" y="3286447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11"/>
          <p:cNvSpPr/>
          <p:nvPr/>
        </p:nvSpPr>
        <p:spPr>
          <a:xfrm>
            <a:off x="629005" y="3588947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11"/>
          <p:cNvSpPr/>
          <p:nvPr/>
        </p:nvSpPr>
        <p:spPr>
          <a:xfrm>
            <a:off x="629005" y="3873406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1"/>
          <p:cNvSpPr/>
          <p:nvPr/>
        </p:nvSpPr>
        <p:spPr>
          <a:xfrm>
            <a:off x="630741" y="4203331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1"/>
          <p:cNvSpPr/>
          <p:nvPr/>
        </p:nvSpPr>
        <p:spPr>
          <a:xfrm>
            <a:off x="632970" y="4525746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11"/>
          <p:cNvSpPr/>
          <p:nvPr/>
        </p:nvSpPr>
        <p:spPr>
          <a:xfrm>
            <a:off x="637407" y="4854575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11"/>
          <p:cNvSpPr/>
          <p:nvPr/>
        </p:nvSpPr>
        <p:spPr>
          <a:xfrm>
            <a:off x="3293919" y="2835868"/>
            <a:ext cx="2458149" cy="3189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YYYY-MM-DD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11"/>
          <p:cNvSpPr/>
          <p:nvPr/>
        </p:nvSpPr>
        <p:spPr>
          <a:xfrm>
            <a:off x="4282646" y="5979332"/>
            <a:ext cx="569170" cy="22734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"/>
          <p:cNvSpPr/>
          <p:nvPr/>
        </p:nvSpPr>
        <p:spPr>
          <a:xfrm>
            <a:off x="3317422" y="5979332"/>
            <a:ext cx="569170" cy="22734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1"/>
          <p:cNvSpPr/>
          <p:nvPr/>
        </p:nvSpPr>
        <p:spPr>
          <a:xfrm flipH="1" rot="10800000">
            <a:off x="5449455" y="2843119"/>
            <a:ext cx="302613" cy="282845"/>
          </a:xfrm>
          <a:prstGeom prst="triangle">
            <a:avLst>
              <a:gd fmla="val 5348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2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12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12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1" name="Google Shape;391;p12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2" name="Google Shape;392;p12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3" name="Google Shape;393;p12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4" name="Google Shape;394;p12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5" name="Google Shape;395;p12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6" name="Google Shape;396;p12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7" name="Google Shape;397;p12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12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2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2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2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12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2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2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2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12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모니터, 사진, 컴퓨터, 화면이(가) 표시된 사진  자동 생성된 설명" id="407" name="Google Shape;407;p12"/>
          <p:cNvPicPr preferRelativeResize="0"/>
          <p:nvPr/>
        </p:nvPicPr>
        <p:blipFill rotWithShape="1">
          <a:blip r:embed="rId3">
            <a:alphaModFix/>
          </a:blip>
          <a:srcRect b="26439" l="0" r="1480" t="-260"/>
          <a:stretch/>
        </p:blipFill>
        <p:spPr>
          <a:xfrm>
            <a:off x="1096480" y="2727779"/>
            <a:ext cx="1230839" cy="1608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보는, 남자, 화면, 셔츠이(가) 표시된 사진  자동 생성된 설명" id="408" name="Google Shape;408;p12"/>
          <p:cNvPicPr preferRelativeResize="0"/>
          <p:nvPr/>
        </p:nvPicPr>
        <p:blipFill rotWithShape="1">
          <a:blip r:embed="rId4">
            <a:alphaModFix/>
          </a:blip>
          <a:srcRect b="27939" l="0" r="0" t="0"/>
          <a:stretch/>
        </p:blipFill>
        <p:spPr>
          <a:xfrm>
            <a:off x="4283910" y="4561384"/>
            <a:ext cx="1206224" cy="1525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2"/>
          <p:cNvPicPr preferRelativeResize="0"/>
          <p:nvPr/>
        </p:nvPicPr>
        <p:blipFill rotWithShape="1">
          <a:blip r:embed="rId5">
            <a:alphaModFix/>
          </a:blip>
          <a:srcRect b="26438" l="-810" r="288" t="-220"/>
          <a:stretch/>
        </p:blipFill>
        <p:spPr>
          <a:xfrm>
            <a:off x="2718372" y="2710027"/>
            <a:ext cx="1187141" cy="16085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진, 남자, 쥐고있는, 여자이(가) 표시된 사진  자동 생성된 설명" id="410" name="Google Shape;410;p12"/>
          <p:cNvPicPr preferRelativeResize="0"/>
          <p:nvPr/>
        </p:nvPicPr>
        <p:blipFill rotWithShape="1">
          <a:blip r:embed="rId6">
            <a:alphaModFix/>
          </a:blip>
          <a:srcRect b="26230" l="0" r="0" t="-260"/>
          <a:stretch/>
        </p:blipFill>
        <p:spPr>
          <a:xfrm>
            <a:off x="4273752" y="2723750"/>
            <a:ext cx="1206219" cy="1612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람, 남자, 쥐고있는, 여자이(가) 표시된 사진  자동 생성된 설명" id="411" name="Google Shape;411;p12"/>
          <p:cNvPicPr preferRelativeResize="0"/>
          <p:nvPr/>
        </p:nvPicPr>
        <p:blipFill rotWithShape="1">
          <a:blip r:embed="rId7">
            <a:alphaModFix/>
          </a:blip>
          <a:srcRect b="28788" l="0" r="508" t="0"/>
          <a:stretch/>
        </p:blipFill>
        <p:spPr>
          <a:xfrm>
            <a:off x="2718372" y="4571771"/>
            <a:ext cx="1187759" cy="14722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표지판, 쥐고있는, 남자, 여자이(가) 표시된 사진  자동 생성된 설명" id="412" name="Google Shape;412;p12"/>
          <p:cNvPicPr preferRelativeResize="0"/>
          <p:nvPr/>
        </p:nvPicPr>
        <p:blipFill rotWithShape="1">
          <a:blip r:embed="rId8">
            <a:alphaModFix/>
          </a:blip>
          <a:srcRect b="28788" l="0" r="0" t="0"/>
          <a:stretch/>
        </p:blipFill>
        <p:spPr>
          <a:xfrm>
            <a:off x="1093625" y="4617888"/>
            <a:ext cx="1249301" cy="1472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람, 남자, 사진, 여자이(가) 표시된 사진  자동 생성된 설명" id="413" name="Google Shape;413;p12"/>
          <p:cNvPicPr preferRelativeResize="0"/>
          <p:nvPr/>
        </p:nvPicPr>
        <p:blipFill rotWithShape="1">
          <a:blip r:embed="rId9">
            <a:alphaModFix/>
          </a:blip>
          <a:srcRect b="27010" l="0" r="500" t="0"/>
          <a:stretch/>
        </p:blipFill>
        <p:spPr>
          <a:xfrm>
            <a:off x="5796449" y="2724452"/>
            <a:ext cx="1224072" cy="1615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2"/>
          <p:cNvPicPr preferRelativeResize="0"/>
          <p:nvPr/>
        </p:nvPicPr>
        <p:blipFill rotWithShape="1">
          <a:blip r:embed="rId10">
            <a:alphaModFix/>
          </a:blip>
          <a:srcRect b="27229" l="0" r="-1520" t="220"/>
          <a:stretch/>
        </p:blipFill>
        <p:spPr>
          <a:xfrm>
            <a:off x="5823942" y="4572874"/>
            <a:ext cx="1249925" cy="151874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2"/>
          <p:cNvSpPr txBox="1"/>
          <p:nvPr/>
        </p:nvSpPr>
        <p:spPr>
          <a:xfrm>
            <a:off x="682511" y="2407089"/>
            <a:ext cx="1121831" cy="246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현재상영작 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2"/>
          <p:cNvSpPr txBox="1"/>
          <p:nvPr/>
        </p:nvSpPr>
        <p:spPr>
          <a:xfrm>
            <a:off x="1368724" y="4283583"/>
            <a:ext cx="756757" cy="2308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2"/>
          <p:cNvSpPr txBox="1"/>
          <p:nvPr/>
        </p:nvSpPr>
        <p:spPr>
          <a:xfrm>
            <a:off x="1381811" y="5984771"/>
            <a:ext cx="756757" cy="2308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2"/>
          <p:cNvSpPr txBox="1"/>
          <p:nvPr/>
        </p:nvSpPr>
        <p:spPr>
          <a:xfrm>
            <a:off x="2968846" y="4286545"/>
            <a:ext cx="756757" cy="2308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2"/>
          <p:cNvSpPr txBox="1"/>
          <p:nvPr/>
        </p:nvSpPr>
        <p:spPr>
          <a:xfrm>
            <a:off x="4524151" y="4273761"/>
            <a:ext cx="756757" cy="2308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2"/>
          <p:cNvSpPr txBox="1"/>
          <p:nvPr/>
        </p:nvSpPr>
        <p:spPr>
          <a:xfrm>
            <a:off x="2943895" y="6005938"/>
            <a:ext cx="756757" cy="2308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2"/>
          <p:cNvSpPr txBox="1"/>
          <p:nvPr/>
        </p:nvSpPr>
        <p:spPr>
          <a:xfrm>
            <a:off x="4548830" y="6042796"/>
            <a:ext cx="756757" cy="2308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2"/>
          <p:cNvSpPr txBox="1"/>
          <p:nvPr/>
        </p:nvSpPr>
        <p:spPr>
          <a:xfrm>
            <a:off x="6009041" y="4274191"/>
            <a:ext cx="756757" cy="2308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2"/>
          <p:cNvSpPr txBox="1"/>
          <p:nvPr/>
        </p:nvSpPr>
        <p:spPr>
          <a:xfrm>
            <a:off x="6021464" y="6026079"/>
            <a:ext cx="756757" cy="2308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4" name="Google Shape;424;p12"/>
          <p:cNvGraphicFramePr/>
          <p:nvPr/>
        </p:nvGraphicFramePr>
        <p:xfrm>
          <a:off x="8223826" y="23553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1105650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현재상영작 ▼</a:t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예매 순</a:t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평점 순</a:t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425" name="Google Shape;425;p12"/>
          <p:cNvCxnSpPr/>
          <p:nvPr/>
        </p:nvCxnSpPr>
        <p:spPr>
          <a:xfrm>
            <a:off x="1772394" y="2506183"/>
            <a:ext cx="6426662" cy="331662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26" name="Google Shape;426;p12"/>
          <p:cNvSpPr txBox="1"/>
          <p:nvPr/>
        </p:nvSpPr>
        <p:spPr>
          <a:xfrm>
            <a:off x="8290328" y="3562650"/>
            <a:ext cx="302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상영작 버튼 클 시 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JComboBox에 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현재상영작 / 예매 순 / 평점순으로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확인가능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12"/>
          <p:cNvCxnSpPr>
            <a:stCxn id="421" idx="3"/>
            <a:endCxn id="428" idx="1"/>
          </p:cNvCxnSpPr>
          <p:nvPr/>
        </p:nvCxnSpPr>
        <p:spPr>
          <a:xfrm flipH="1" rot="10800000">
            <a:off x="5305587" y="4954012"/>
            <a:ext cx="3138000" cy="12042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28" name="Google Shape;428;p12"/>
          <p:cNvSpPr txBox="1"/>
          <p:nvPr/>
        </p:nvSpPr>
        <p:spPr>
          <a:xfrm>
            <a:off x="8443670" y="4815568"/>
            <a:ext cx="349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예매하기 버튼을 클릭하면 예매페이지로 이동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13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 예정작 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6" name="Google Shape;436;p13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7" name="Google Shape;437;p13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8" name="Google Shape;438;p13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9" name="Google Shape;439;p13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0" name="Google Shape;440;p13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1" name="Google Shape;441;p13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2" name="Google Shape;442;p13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3" name="Google Shape;443;p13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13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3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3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3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13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3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3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3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13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3" name="Google Shape;4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7968" y="2780728"/>
            <a:ext cx="1209574" cy="1548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건물, 거리, 장난감, 자동차이(가) 표시된 사진  자동 생성된 설명" id="454" name="Google Shape;4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4263" y="2792159"/>
            <a:ext cx="1206219" cy="1548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람, 남자, 물, 서있는이(가) 표시된 사진  자동 생성된 설명" id="455" name="Google Shape;45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4209" y="2794679"/>
            <a:ext cx="1224073" cy="1545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물, 실외, 해변, 앉아있는이(가) 표시된 사진  자동 생성된 설명" id="456" name="Google Shape;45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5280" y="4593000"/>
            <a:ext cx="1206219" cy="15668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람, 남자, 실외, 쥐고있는이(가) 표시된 사진  자동 생성된 설명" id="457" name="Google Shape;45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00913" y="4593000"/>
            <a:ext cx="1224073" cy="15668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사람, 남자, 사진이(가) 표시된 사진  자동 생성된 설명" id="458" name="Google Shape;45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84209" y="4600645"/>
            <a:ext cx="1224073" cy="1559213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3"/>
          <p:cNvSpPr txBox="1"/>
          <p:nvPr/>
        </p:nvSpPr>
        <p:spPr>
          <a:xfrm>
            <a:off x="642895" y="2464346"/>
            <a:ext cx="821617" cy="2407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2021.02 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3"/>
          <p:cNvSpPr txBox="1"/>
          <p:nvPr/>
        </p:nvSpPr>
        <p:spPr>
          <a:xfrm>
            <a:off x="9941393" y="2515160"/>
            <a:ext cx="18373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 개봉 예정작 확인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13"/>
          <p:cNvCxnSpPr>
            <a:endCxn id="459" idx="3"/>
          </p:cNvCxnSpPr>
          <p:nvPr/>
        </p:nvCxnSpPr>
        <p:spPr>
          <a:xfrm flipH="1">
            <a:off x="1464512" y="2532827"/>
            <a:ext cx="7758900" cy="519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graphicFrame>
        <p:nvGraphicFramePr>
          <p:cNvPr id="462" name="Google Shape;462;p13"/>
          <p:cNvGraphicFramePr/>
          <p:nvPr/>
        </p:nvGraphicFramePr>
        <p:xfrm>
          <a:off x="8551191" y="25360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1105650"/>
              </a:tblGrid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2021.02 ▼</a:t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2021.03</a:t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/>
                        <a:t>2021.04</a:t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4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14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고객센터/ 오시는 길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0" name="Google Shape;470;p14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1" name="Google Shape;471;p14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2" name="Google Shape;472;p14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3" name="Google Shape;473;p14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4" name="Google Shape;474;p14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5" name="Google Shape;475;p14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6" name="Google Shape;476;p14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7" name="Google Shape;477;p14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14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4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4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4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14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4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4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4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14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  자동 생성된 설명" id="487" name="Google Shape;487;p14"/>
          <p:cNvPicPr preferRelativeResize="0"/>
          <p:nvPr/>
        </p:nvPicPr>
        <p:blipFill rotWithShape="1">
          <a:blip r:embed="rId3">
            <a:alphaModFix/>
          </a:blip>
          <a:srcRect b="0" l="-2329" r="1609" t="0"/>
          <a:stretch/>
        </p:blipFill>
        <p:spPr>
          <a:xfrm>
            <a:off x="4784721" y="3060798"/>
            <a:ext cx="2166490" cy="1271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지도이(가) 표시된 사진  자동 생성된 설명" id="488" name="Google Shape;48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994" y="3087252"/>
            <a:ext cx="3185268" cy="242154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14"/>
          <p:cNvSpPr txBox="1"/>
          <p:nvPr/>
        </p:nvSpPr>
        <p:spPr>
          <a:xfrm>
            <a:off x="2018053" y="5696404"/>
            <a:ext cx="509841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4Cinema고객센터: 0000-0000(상담가능 시간, 월~금 9:00~18:00)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4"/>
          <p:cNvSpPr txBox="1"/>
          <p:nvPr/>
        </p:nvSpPr>
        <p:spPr>
          <a:xfrm>
            <a:off x="964994" y="2592597"/>
            <a:ext cx="509841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오시는 길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15"/>
          <p:cNvPicPr preferRelativeResize="0"/>
          <p:nvPr/>
        </p:nvPicPr>
        <p:blipFill rotWithShape="1">
          <a:blip r:embed="rId3">
            <a:alphaModFix amt="99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5"/>
          <p:cNvSpPr txBox="1"/>
          <p:nvPr/>
        </p:nvSpPr>
        <p:spPr>
          <a:xfrm>
            <a:off x="4541377" y="2705010"/>
            <a:ext cx="471791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6"/>
          <p:cNvSpPr/>
          <p:nvPr/>
        </p:nvSpPr>
        <p:spPr>
          <a:xfrm>
            <a:off x="4591454" y="-262647"/>
            <a:ext cx="7905345" cy="7315199"/>
          </a:xfrm>
          <a:prstGeom prst="rect">
            <a:avLst/>
          </a:prstGeom>
          <a:solidFill>
            <a:srgbClr val="68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16"/>
          <p:cNvSpPr txBox="1"/>
          <p:nvPr/>
        </p:nvSpPr>
        <p:spPr>
          <a:xfrm>
            <a:off x="1532107" y="2579344"/>
            <a:ext cx="2514599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b="1" i="0" lang="ko-KR" sz="11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i="0" sz="11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16"/>
          <p:cNvSpPr txBox="1"/>
          <p:nvPr/>
        </p:nvSpPr>
        <p:spPr>
          <a:xfrm>
            <a:off x="700392" y="288801"/>
            <a:ext cx="816150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i="0" sz="4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4" name="Google Shape;504;p16"/>
          <p:cNvCxnSpPr/>
          <p:nvPr/>
        </p:nvCxnSpPr>
        <p:spPr>
          <a:xfrm>
            <a:off x="11653736" y="288801"/>
            <a:ext cx="0" cy="96606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5" name="Google Shape;505;p16"/>
          <p:cNvSpPr txBox="1"/>
          <p:nvPr/>
        </p:nvSpPr>
        <p:spPr>
          <a:xfrm>
            <a:off x="6227322" y="1473593"/>
            <a:ext cx="4813571" cy="3910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예매내역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</a:t>
            </a:r>
            <a:endParaRPr b="1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평점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내역</a:t>
            </a:r>
            <a:endParaRPr b="1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7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17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3" name="Google Shape;513;p17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4" name="Google Shape;514;p17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5" name="Google Shape;515;p17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6" name="Google Shape;516;p17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7" name="Google Shape;517;p17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8" name="Google Shape;518;p17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9" name="Google Shape;519;p17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0" name="Google Shape;520;p17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17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7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7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7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17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7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7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7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17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17"/>
          <p:cNvSpPr txBox="1"/>
          <p:nvPr/>
        </p:nvSpPr>
        <p:spPr>
          <a:xfrm>
            <a:off x="1398641" y="3147815"/>
            <a:ext cx="109705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마이페이지.</a:t>
            </a:r>
            <a:endParaRPr b="1" i="0" sz="11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17"/>
          <p:cNvSpPr/>
          <p:nvPr/>
        </p:nvSpPr>
        <p:spPr>
          <a:xfrm>
            <a:off x="4295453" y="3944863"/>
            <a:ext cx="1418417" cy="62842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내역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7"/>
          <p:cNvSpPr/>
          <p:nvPr/>
        </p:nvSpPr>
        <p:spPr>
          <a:xfrm>
            <a:off x="4290609" y="4783174"/>
            <a:ext cx="1418417" cy="62842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평점/ 리뷰</a:t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17"/>
          <p:cNvSpPr/>
          <p:nvPr/>
        </p:nvSpPr>
        <p:spPr>
          <a:xfrm>
            <a:off x="4290609" y="3161678"/>
            <a:ext cx="1418416" cy="61295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7"/>
          <p:cNvSpPr txBox="1"/>
          <p:nvPr/>
        </p:nvSpPr>
        <p:spPr>
          <a:xfrm>
            <a:off x="1461777" y="4474885"/>
            <a:ext cx="79080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p17"/>
          <p:cNvSpPr txBox="1"/>
          <p:nvPr/>
        </p:nvSpPr>
        <p:spPr>
          <a:xfrm>
            <a:off x="2495699" y="4481400"/>
            <a:ext cx="113861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657 .Point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17"/>
          <p:cNvSpPr txBox="1"/>
          <p:nvPr/>
        </p:nvSpPr>
        <p:spPr>
          <a:xfrm>
            <a:off x="2451299" y="3751479"/>
            <a:ext cx="118301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회원의 아이디표시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7"/>
          <p:cNvSpPr txBox="1"/>
          <p:nvPr/>
        </p:nvSpPr>
        <p:spPr>
          <a:xfrm>
            <a:off x="1448285" y="3779814"/>
            <a:ext cx="79080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7"/>
          <p:cNvSpPr txBox="1"/>
          <p:nvPr/>
        </p:nvSpPr>
        <p:spPr>
          <a:xfrm>
            <a:off x="8229330" y="1940694"/>
            <a:ext cx="35343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로그인한 아이디의 아이디와 포인트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 받아와서 마이페이지에 표시한다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7"/>
          <p:cNvSpPr txBox="1"/>
          <p:nvPr/>
        </p:nvSpPr>
        <p:spPr>
          <a:xfrm>
            <a:off x="8672600" y="3218610"/>
            <a:ext cx="29291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Jlabel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17"/>
          <p:cNvSpPr txBox="1"/>
          <p:nvPr/>
        </p:nvSpPr>
        <p:spPr>
          <a:xfrm>
            <a:off x="8671405" y="3528199"/>
            <a:ext cx="29291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JButton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1" name="Google Shape;541;p17"/>
          <p:cNvCxnSpPr>
            <a:stCxn id="536" idx="3"/>
            <a:endCxn id="538" idx="1"/>
          </p:cNvCxnSpPr>
          <p:nvPr/>
        </p:nvCxnSpPr>
        <p:spPr>
          <a:xfrm flipH="1" rot="10800000">
            <a:off x="3634316" y="2171422"/>
            <a:ext cx="4595100" cy="17955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42" name="Google Shape;542;p17"/>
          <p:cNvCxnSpPr>
            <a:stCxn id="531" idx="3"/>
          </p:cNvCxnSpPr>
          <p:nvPr/>
        </p:nvCxnSpPr>
        <p:spPr>
          <a:xfrm flipH="1" rot="10800000">
            <a:off x="5713870" y="3649175"/>
            <a:ext cx="2890800" cy="6099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543" name="Google Shape;543;p17"/>
          <p:cNvCxnSpPr>
            <a:stCxn id="536" idx="3"/>
          </p:cNvCxnSpPr>
          <p:nvPr/>
        </p:nvCxnSpPr>
        <p:spPr>
          <a:xfrm flipH="1" rot="10800000">
            <a:off x="3634316" y="3388522"/>
            <a:ext cx="4970400" cy="5784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8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18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1" name="Google Shape;551;p18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2" name="Google Shape;552;p18"/>
          <p:cNvSpPr txBox="1"/>
          <p:nvPr/>
        </p:nvSpPr>
        <p:spPr>
          <a:xfrm>
            <a:off x="862667" y="651326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입력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3" name="Google Shape;553;p18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4" name="Google Shape;554;p18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5" name="Google Shape;555;p18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6" name="Google Shape;556;p18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7" name="Google Shape;557;p18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8" name="Google Shape;558;p18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9" name="Google Shape;559;p18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18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8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8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8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18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8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8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8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8" name="Google Shape;568;p18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p18"/>
          <p:cNvSpPr/>
          <p:nvPr/>
        </p:nvSpPr>
        <p:spPr>
          <a:xfrm>
            <a:off x="703785" y="2720611"/>
            <a:ext cx="1256047" cy="3232432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p18"/>
          <p:cNvSpPr/>
          <p:nvPr/>
        </p:nvSpPr>
        <p:spPr>
          <a:xfrm>
            <a:off x="2139464" y="3011419"/>
            <a:ext cx="1256047" cy="2246791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p18"/>
          <p:cNvSpPr/>
          <p:nvPr/>
        </p:nvSpPr>
        <p:spPr>
          <a:xfrm>
            <a:off x="2139464" y="5372756"/>
            <a:ext cx="4497996" cy="634562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p18"/>
          <p:cNvSpPr/>
          <p:nvPr/>
        </p:nvSpPr>
        <p:spPr>
          <a:xfrm>
            <a:off x="2139464" y="2725337"/>
            <a:ext cx="4497996" cy="286082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입력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8"/>
          <p:cNvSpPr/>
          <p:nvPr/>
        </p:nvSpPr>
        <p:spPr>
          <a:xfrm>
            <a:off x="3636503" y="3111092"/>
            <a:ext cx="2927048" cy="198664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18"/>
          <p:cNvSpPr/>
          <p:nvPr/>
        </p:nvSpPr>
        <p:spPr>
          <a:xfrm>
            <a:off x="3653646" y="3770550"/>
            <a:ext cx="2927048" cy="201660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-없이 입력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8"/>
          <p:cNvSpPr/>
          <p:nvPr/>
        </p:nvSpPr>
        <p:spPr>
          <a:xfrm>
            <a:off x="3647349" y="4055805"/>
            <a:ext cx="2927048" cy="201660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6자리(800101)</a:t>
            </a:r>
            <a:endParaRPr b="0" i="0" sz="10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p18"/>
          <p:cNvSpPr/>
          <p:nvPr/>
        </p:nvSpPr>
        <p:spPr>
          <a:xfrm>
            <a:off x="3675730" y="5003405"/>
            <a:ext cx="2927048" cy="193904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숫자4자리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8"/>
          <p:cNvSpPr/>
          <p:nvPr/>
        </p:nvSpPr>
        <p:spPr>
          <a:xfrm>
            <a:off x="3666643" y="5611003"/>
            <a:ext cx="1329030" cy="31207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가입</a:t>
            </a:r>
            <a:endParaRPr b="1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18"/>
          <p:cNvSpPr/>
          <p:nvPr/>
        </p:nvSpPr>
        <p:spPr>
          <a:xfrm>
            <a:off x="3664637" y="4381395"/>
            <a:ext cx="677394" cy="198160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8"/>
          <p:cNvSpPr/>
          <p:nvPr/>
        </p:nvSpPr>
        <p:spPr>
          <a:xfrm>
            <a:off x="3675466" y="4738911"/>
            <a:ext cx="981106" cy="160640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p18"/>
          <p:cNvSpPr/>
          <p:nvPr/>
        </p:nvSpPr>
        <p:spPr>
          <a:xfrm>
            <a:off x="4713518" y="4740571"/>
            <a:ext cx="238047" cy="160640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@</a:t>
            </a:r>
            <a:endParaRPr b="0" i="0" sz="10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18"/>
          <p:cNvSpPr/>
          <p:nvPr/>
        </p:nvSpPr>
        <p:spPr>
          <a:xfrm>
            <a:off x="5055242" y="4727675"/>
            <a:ext cx="1116665" cy="171876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직접입력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8"/>
          <p:cNvSpPr/>
          <p:nvPr/>
        </p:nvSpPr>
        <p:spPr>
          <a:xfrm flipH="1" rot="10800000">
            <a:off x="6027433" y="4780125"/>
            <a:ext cx="135485" cy="10547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18"/>
          <p:cNvSpPr/>
          <p:nvPr/>
        </p:nvSpPr>
        <p:spPr>
          <a:xfrm>
            <a:off x="3752425" y="4430167"/>
            <a:ext cx="138617" cy="115561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p18"/>
          <p:cNvSpPr/>
          <p:nvPr/>
        </p:nvSpPr>
        <p:spPr>
          <a:xfrm>
            <a:off x="4469496" y="4391031"/>
            <a:ext cx="677394" cy="190550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8"/>
          <p:cNvSpPr/>
          <p:nvPr/>
        </p:nvSpPr>
        <p:spPr>
          <a:xfrm>
            <a:off x="4514560" y="4427941"/>
            <a:ext cx="138617" cy="115561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18"/>
          <p:cNvSpPr/>
          <p:nvPr/>
        </p:nvSpPr>
        <p:spPr>
          <a:xfrm>
            <a:off x="3647349" y="3453568"/>
            <a:ext cx="2927048" cy="198664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입력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8"/>
          <p:cNvSpPr txBox="1"/>
          <p:nvPr/>
        </p:nvSpPr>
        <p:spPr>
          <a:xfrm>
            <a:off x="2286203" y="2895070"/>
            <a:ext cx="1186351" cy="2772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휴대전화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p18"/>
          <p:cNvSpPr txBox="1"/>
          <p:nvPr/>
        </p:nvSpPr>
        <p:spPr>
          <a:xfrm>
            <a:off x="703785" y="2792244"/>
            <a:ext cx="129190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18"/>
          <p:cNvSpPr txBox="1"/>
          <p:nvPr/>
        </p:nvSpPr>
        <p:spPr>
          <a:xfrm>
            <a:off x="8387620" y="1707307"/>
            <a:ext cx="3534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JTextField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0" name="Google Shape;590;p18"/>
          <p:cNvCxnSpPr>
            <a:stCxn id="573" idx="3"/>
            <a:endCxn id="589" idx="1"/>
          </p:cNvCxnSpPr>
          <p:nvPr/>
        </p:nvCxnSpPr>
        <p:spPr>
          <a:xfrm flipH="1" rot="10800000">
            <a:off x="6563551" y="1845724"/>
            <a:ext cx="1824000" cy="13647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91" name="Google Shape;591;p18"/>
          <p:cNvSpPr txBox="1"/>
          <p:nvPr/>
        </p:nvSpPr>
        <p:spPr>
          <a:xfrm>
            <a:off x="8359610" y="2095440"/>
            <a:ext cx="35343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RadioButton, ButtonGroup 를 이용하여 성별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2" name="Google Shape;592;p18"/>
          <p:cNvCxnSpPr>
            <a:stCxn id="584" idx="3"/>
            <a:endCxn id="591" idx="1"/>
          </p:cNvCxnSpPr>
          <p:nvPr/>
        </p:nvCxnSpPr>
        <p:spPr>
          <a:xfrm flipH="1" rot="10800000">
            <a:off x="5146890" y="2326306"/>
            <a:ext cx="3212700" cy="21600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93" name="Google Shape;593;p18"/>
          <p:cNvSpPr txBox="1"/>
          <p:nvPr/>
        </p:nvSpPr>
        <p:spPr>
          <a:xfrm>
            <a:off x="8449180" y="2834093"/>
            <a:ext cx="3534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JComboBox를 이용하여 도메인 선택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4" name="Google Shape;594;p18"/>
          <p:cNvCxnSpPr>
            <a:stCxn id="582" idx="4"/>
            <a:endCxn id="593" idx="1"/>
          </p:cNvCxnSpPr>
          <p:nvPr/>
        </p:nvCxnSpPr>
        <p:spPr>
          <a:xfrm flipH="1" rot="10800000">
            <a:off x="6162918" y="2972625"/>
            <a:ext cx="2286300" cy="18075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95" name="Google Shape;595;p18"/>
          <p:cNvSpPr txBox="1"/>
          <p:nvPr/>
        </p:nvSpPr>
        <p:spPr>
          <a:xfrm>
            <a:off x="8560588" y="4522538"/>
            <a:ext cx="3534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JPasswordField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6" name="Google Shape;596;p18"/>
          <p:cNvCxnSpPr>
            <a:stCxn id="576" idx="3"/>
            <a:endCxn id="595" idx="1"/>
          </p:cNvCxnSpPr>
          <p:nvPr/>
        </p:nvCxnSpPr>
        <p:spPr>
          <a:xfrm flipH="1" rot="10800000">
            <a:off x="6602778" y="4661157"/>
            <a:ext cx="1957800" cy="4392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97" name="Google Shape;597;p18"/>
          <p:cNvSpPr txBox="1"/>
          <p:nvPr/>
        </p:nvSpPr>
        <p:spPr>
          <a:xfrm>
            <a:off x="8560241" y="5433261"/>
            <a:ext cx="3534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JButton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8" name="Google Shape;598;p18"/>
          <p:cNvCxnSpPr>
            <a:stCxn id="577" idx="3"/>
            <a:endCxn id="597" idx="1"/>
          </p:cNvCxnSpPr>
          <p:nvPr/>
        </p:nvCxnSpPr>
        <p:spPr>
          <a:xfrm flipH="1" rot="10800000">
            <a:off x="4995673" y="5571742"/>
            <a:ext cx="3564600" cy="1953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99" name="Google Shape;599;p18"/>
          <p:cNvSpPr txBox="1"/>
          <p:nvPr/>
        </p:nvSpPr>
        <p:spPr>
          <a:xfrm>
            <a:off x="8287546" y="993912"/>
            <a:ext cx="35343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회원가입한 회원의 새로운 데이터를 입력받아 회원DB에 저장한다.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9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19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7" name="Google Shape;607;p19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8" name="Google Shape;608;p19"/>
          <p:cNvSpPr txBox="1"/>
          <p:nvPr/>
        </p:nvSpPr>
        <p:spPr>
          <a:xfrm>
            <a:off x="862667" y="651326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완료/ 실패시 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9" name="Google Shape;609;p19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0" name="Google Shape;610;p19"/>
          <p:cNvSpPr/>
          <p:nvPr/>
        </p:nvSpPr>
        <p:spPr>
          <a:xfrm>
            <a:off x="4193912" y="2734218"/>
            <a:ext cx="3195004" cy="21775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19"/>
          <p:cNvSpPr txBox="1"/>
          <p:nvPr/>
        </p:nvSpPr>
        <p:spPr>
          <a:xfrm>
            <a:off x="5584053" y="4340043"/>
            <a:ext cx="389502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2" name="Google Shape;6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6889" y="3149003"/>
            <a:ext cx="1087249" cy="1072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3" name="Google Shape;613;p19"/>
          <p:cNvCxnSpPr/>
          <p:nvPr/>
        </p:nvCxnSpPr>
        <p:spPr>
          <a:xfrm>
            <a:off x="4193912" y="2999824"/>
            <a:ext cx="320021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4" name="Google Shape;614;p19"/>
          <p:cNvSpPr/>
          <p:nvPr/>
        </p:nvSpPr>
        <p:spPr>
          <a:xfrm>
            <a:off x="7105424" y="2741975"/>
            <a:ext cx="264498" cy="238700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p19"/>
          <p:cNvSpPr/>
          <p:nvPr/>
        </p:nvSpPr>
        <p:spPr>
          <a:xfrm>
            <a:off x="358802" y="2734218"/>
            <a:ext cx="3195004" cy="21775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p19"/>
          <p:cNvSpPr txBox="1"/>
          <p:nvPr/>
        </p:nvSpPr>
        <p:spPr>
          <a:xfrm>
            <a:off x="1748943" y="4340043"/>
            <a:ext cx="389502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7" name="Google Shape;617;p19"/>
          <p:cNvCxnSpPr/>
          <p:nvPr/>
        </p:nvCxnSpPr>
        <p:spPr>
          <a:xfrm>
            <a:off x="341779" y="3001935"/>
            <a:ext cx="320021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8" name="Google Shape;618;p19"/>
          <p:cNvSpPr/>
          <p:nvPr/>
        </p:nvSpPr>
        <p:spPr>
          <a:xfrm>
            <a:off x="3270314" y="2741975"/>
            <a:ext cx="264498" cy="238700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p19"/>
          <p:cNvSpPr txBox="1"/>
          <p:nvPr/>
        </p:nvSpPr>
        <p:spPr>
          <a:xfrm>
            <a:off x="339808" y="2722825"/>
            <a:ext cx="10356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Message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19"/>
          <p:cNvSpPr txBox="1"/>
          <p:nvPr/>
        </p:nvSpPr>
        <p:spPr>
          <a:xfrm>
            <a:off x="4161008" y="2710086"/>
            <a:ext cx="10356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Message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19"/>
          <p:cNvSpPr txBox="1"/>
          <p:nvPr/>
        </p:nvSpPr>
        <p:spPr>
          <a:xfrm>
            <a:off x="953177" y="3385147"/>
            <a:ext cx="2306973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되었습니다.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가입을 환영합니다.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p19"/>
          <p:cNvSpPr txBox="1"/>
          <p:nvPr/>
        </p:nvSpPr>
        <p:spPr>
          <a:xfrm>
            <a:off x="5111758" y="3369852"/>
            <a:ext cx="2307811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입력되지 않은 정보가 있습니다.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다시 입력해주세요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9"/>
          <p:cNvSpPr txBox="1"/>
          <p:nvPr/>
        </p:nvSpPr>
        <p:spPr>
          <a:xfrm>
            <a:off x="8453619" y="1593985"/>
            <a:ext cx="35343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회원가입의 각 테스트필드의 조건들을 벗어나면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정보를 확인해달라고 하는 안내메시지 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4" name="Google Shape;624;p19"/>
          <p:cNvCxnSpPr>
            <a:stCxn id="622" idx="3"/>
          </p:cNvCxnSpPr>
          <p:nvPr/>
        </p:nvCxnSpPr>
        <p:spPr>
          <a:xfrm flipH="1" rot="10800000">
            <a:off x="7419569" y="1806334"/>
            <a:ext cx="995700" cy="1863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25" name="Google Shape;625;p19"/>
          <p:cNvSpPr txBox="1"/>
          <p:nvPr/>
        </p:nvSpPr>
        <p:spPr>
          <a:xfrm>
            <a:off x="8521070" y="2479253"/>
            <a:ext cx="3534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완료시 안내 메시지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9"/>
          <p:cNvSpPr txBox="1"/>
          <p:nvPr/>
        </p:nvSpPr>
        <p:spPr>
          <a:xfrm>
            <a:off x="8521095" y="1235528"/>
            <a:ext cx="353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JOptionPane - MessageDialog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7" name="Google Shape;627;p19"/>
          <p:cNvCxnSpPr/>
          <p:nvPr/>
        </p:nvCxnSpPr>
        <p:spPr>
          <a:xfrm flipH="1" rot="10800000">
            <a:off x="3567044" y="2589409"/>
            <a:ext cx="4929000" cy="11313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/>
          <p:nvPr/>
        </p:nvSpPr>
        <p:spPr>
          <a:xfrm>
            <a:off x="-304800" y="-262646"/>
            <a:ext cx="12801600" cy="4032114"/>
          </a:xfrm>
          <a:prstGeom prst="rect">
            <a:avLst/>
          </a:prstGeom>
          <a:solidFill>
            <a:srgbClr val="68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026269" y="4189572"/>
            <a:ext cx="2772382" cy="49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b="1" i="0" sz="2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026269" y="2767280"/>
            <a:ext cx="161479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ko-KR" sz="8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i="0" sz="8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3972129" y="2762654"/>
            <a:ext cx="161479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ko-KR" sz="8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i="0" sz="8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6917989" y="2767280"/>
            <a:ext cx="161479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ko-KR" sz="8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i="0" sz="8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9550940" y="2762653"/>
            <a:ext cx="161479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ko-KR" sz="8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b="1" i="0" sz="8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3972129" y="4189572"/>
            <a:ext cx="2772382" cy="49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6917989" y="4189572"/>
            <a:ext cx="2772382" cy="49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예매하기</a:t>
            </a:r>
            <a:endParaRPr b="1" i="0" sz="2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9690371" y="4189572"/>
            <a:ext cx="2772382" cy="49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700392" y="288801"/>
            <a:ext cx="816150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i="0" sz="4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8" name="Google Shape;118;p2"/>
          <p:cNvCxnSpPr/>
          <p:nvPr/>
        </p:nvCxnSpPr>
        <p:spPr>
          <a:xfrm>
            <a:off x="11653736" y="288801"/>
            <a:ext cx="0" cy="96606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0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20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예매내역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5" name="Google Shape;635;p20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6" name="Google Shape;636;p20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7" name="Google Shape;637;p20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8" name="Google Shape;638;p20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9" name="Google Shape;639;p20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0" name="Google Shape;640;p20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1" name="Google Shape;641;p20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2" name="Google Shape;642;p20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p20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0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0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0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p20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0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0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0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p20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52" name="Google Shape;652;p20"/>
          <p:cNvGraphicFramePr/>
          <p:nvPr/>
        </p:nvGraphicFramePr>
        <p:xfrm>
          <a:off x="974186" y="36018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716575"/>
                <a:gridCol w="716575"/>
                <a:gridCol w="886825"/>
                <a:gridCol w="464950"/>
                <a:gridCol w="670475"/>
                <a:gridCol w="716575"/>
                <a:gridCol w="716575"/>
                <a:gridCol w="716575"/>
              </a:tblGrid>
              <a:tr h="30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예매코드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영화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날짜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시간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상영관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예매인원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좌석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금액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58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1</a:t>
                      </a:r>
                      <a:endParaRPr b="1"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소울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2021년01년 27일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12:00</a:t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3관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3명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E – 8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E – 9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E -10</a:t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21,000원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9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</a:tr>
              <a:tr h="29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</a:tr>
              <a:tr h="29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53" name="Google Shape;653;p20"/>
          <p:cNvGraphicFramePr/>
          <p:nvPr/>
        </p:nvGraphicFramePr>
        <p:xfrm>
          <a:off x="1481230" y="3016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824000"/>
                <a:gridCol w="960900"/>
                <a:gridCol w="1084875"/>
                <a:gridCol w="1745000"/>
              </a:tblGrid>
              <a:tr h="18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/>
                        <a:t>전체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/>
                        <a:t>예매일순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/>
                        <a:t>예매 취소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/>
                        <a:t>마이페이지돌아가기</a:t>
                      </a:r>
                      <a:endParaRPr sz="105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54" name="Google Shape;654;p20"/>
          <p:cNvSpPr/>
          <p:nvPr/>
        </p:nvSpPr>
        <p:spPr>
          <a:xfrm>
            <a:off x="6596026" y="3601884"/>
            <a:ext cx="259109" cy="177820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p20"/>
          <p:cNvSpPr/>
          <p:nvPr/>
        </p:nvSpPr>
        <p:spPr>
          <a:xfrm>
            <a:off x="6596026" y="3601884"/>
            <a:ext cx="249727" cy="187988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6" name="Google Shape;656;p20"/>
          <p:cNvSpPr/>
          <p:nvPr/>
        </p:nvSpPr>
        <p:spPr>
          <a:xfrm flipH="1" rot="10800000">
            <a:off x="6602253" y="5167201"/>
            <a:ext cx="249727" cy="187989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20"/>
          <p:cNvSpPr txBox="1"/>
          <p:nvPr/>
        </p:nvSpPr>
        <p:spPr>
          <a:xfrm>
            <a:off x="8453619" y="1593985"/>
            <a:ext cx="35343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JScrollPane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예매 내역 표시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8" name="Google Shape;658;p20"/>
          <p:cNvCxnSpPr>
            <a:stCxn id="654" idx="3"/>
          </p:cNvCxnSpPr>
          <p:nvPr/>
        </p:nvCxnSpPr>
        <p:spPr>
          <a:xfrm flipH="1" rot="10800000">
            <a:off x="6855135" y="1806285"/>
            <a:ext cx="1560000" cy="26847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59" name="Google Shape;659;p20"/>
          <p:cNvSpPr txBox="1"/>
          <p:nvPr/>
        </p:nvSpPr>
        <p:spPr>
          <a:xfrm>
            <a:off x="8438232" y="2554410"/>
            <a:ext cx="37537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버튼 선택 시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테이블 ROW(예매 내역) 삭제 , 데이터삭제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0" name="Google Shape;660;p20"/>
          <p:cNvCxnSpPr/>
          <p:nvPr/>
        </p:nvCxnSpPr>
        <p:spPr>
          <a:xfrm flipH="1" rot="10800000">
            <a:off x="3932255" y="2766745"/>
            <a:ext cx="4467636" cy="24933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61" name="Google Shape;661;p20"/>
          <p:cNvSpPr txBox="1"/>
          <p:nvPr/>
        </p:nvSpPr>
        <p:spPr>
          <a:xfrm>
            <a:off x="8453619" y="3145503"/>
            <a:ext cx="37537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최근 예매 내역순으로 나열된다.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62" name="Google Shape;662;p20"/>
          <p:cNvCxnSpPr/>
          <p:nvPr/>
        </p:nvCxnSpPr>
        <p:spPr>
          <a:xfrm>
            <a:off x="2828991" y="3061813"/>
            <a:ext cx="5586287" cy="296025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1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21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예매내역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0" name="Google Shape;670;p21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1" name="Google Shape;671;p21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2" name="Google Shape;672;p21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3" name="Google Shape;673;p21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4" name="Google Shape;674;p21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5" name="Google Shape;675;p21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6" name="Google Shape;676;p21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7" name="Google Shape;677;p21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8" name="Google Shape;678;p21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1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1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1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p21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1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1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1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21"/>
          <p:cNvSpPr/>
          <p:nvPr/>
        </p:nvSpPr>
        <p:spPr>
          <a:xfrm>
            <a:off x="2203941" y="3170102"/>
            <a:ext cx="3280095" cy="225698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p21"/>
          <p:cNvSpPr txBox="1"/>
          <p:nvPr/>
        </p:nvSpPr>
        <p:spPr>
          <a:xfrm>
            <a:off x="4146892" y="4690053"/>
            <a:ext cx="665667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9" name="Google Shape;689;p21"/>
          <p:cNvCxnSpPr/>
          <p:nvPr/>
        </p:nvCxnSpPr>
        <p:spPr>
          <a:xfrm>
            <a:off x="2213430" y="3426666"/>
            <a:ext cx="328009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0" name="Google Shape;690;p21"/>
          <p:cNvSpPr txBox="1"/>
          <p:nvPr/>
        </p:nvSpPr>
        <p:spPr>
          <a:xfrm>
            <a:off x="3283817" y="3765265"/>
            <a:ext cx="2306973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영화를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취소하시겠습니까?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1" name="Google Shape;691;p21"/>
          <p:cNvSpPr/>
          <p:nvPr/>
        </p:nvSpPr>
        <p:spPr>
          <a:xfrm>
            <a:off x="5187328" y="3191667"/>
            <a:ext cx="264498" cy="238700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2" name="Google Shape;692;p21"/>
          <p:cNvSpPr txBox="1"/>
          <p:nvPr/>
        </p:nvSpPr>
        <p:spPr>
          <a:xfrm>
            <a:off x="3134382" y="4690053"/>
            <a:ext cx="341033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1"/>
          <p:cNvSpPr txBox="1"/>
          <p:nvPr/>
        </p:nvSpPr>
        <p:spPr>
          <a:xfrm>
            <a:off x="1284665" y="685226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취소 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4" name="Google Shape;694;p21"/>
          <p:cNvSpPr txBox="1"/>
          <p:nvPr/>
        </p:nvSpPr>
        <p:spPr>
          <a:xfrm>
            <a:off x="8188430" y="2373539"/>
            <a:ext cx="375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취소 버튼 선택 시 안내 메시지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5" name="Google Shape;695;p21"/>
          <p:cNvCxnSpPr>
            <a:stCxn id="690" idx="3"/>
          </p:cNvCxnSpPr>
          <p:nvPr/>
        </p:nvCxnSpPr>
        <p:spPr>
          <a:xfrm flipH="1" rot="10800000">
            <a:off x="5590790" y="2585855"/>
            <a:ext cx="2559300" cy="15372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96" name="Google Shape;696;p21"/>
          <p:cNvSpPr txBox="1"/>
          <p:nvPr/>
        </p:nvSpPr>
        <p:spPr>
          <a:xfrm>
            <a:off x="8298220" y="1301553"/>
            <a:ext cx="353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JOptionPane - MessageDialog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2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p22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평점 / 리뷰 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4" name="Google Shape;704;p22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5" name="Google Shape;705;p22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6" name="Google Shape;706;p22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7" name="Google Shape;707;p22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8" name="Google Shape;708;p22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9" name="Google Shape;709;p22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0" name="Google Shape;710;p22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1" name="Google Shape;711;p22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2" name="Google Shape;712;p22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2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2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2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6" name="Google Shape;716;p22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2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2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2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0" name="Google Shape;720;p22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21" name="Google Shape;721;p22"/>
          <p:cNvGraphicFramePr/>
          <p:nvPr/>
        </p:nvGraphicFramePr>
        <p:xfrm>
          <a:off x="705656" y="3693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909125"/>
                <a:gridCol w="827825"/>
                <a:gridCol w="806850"/>
                <a:gridCol w="733500"/>
                <a:gridCol w="817350"/>
                <a:gridCol w="2054825"/>
              </a:tblGrid>
              <a:tr h="24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예매영화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날짜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시간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상영관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평점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리뷰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1관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 4</a:t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진짜 추천하는 영화입니다!!</a:t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722" name="Google Shape;722;p22"/>
          <p:cNvGraphicFramePr/>
          <p:nvPr/>
        </p:nvGraphicFramePr>
        <p:xfrm>
          <a:off x="1284665" y="29899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557100"/>
                <a:gridCol w="770600"/>
                <a:gridCol w="1325850"/>
                <a:gridCol w="1586425"/>
                <a:gridCol w="774850"/>
              </a:tblGrid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전체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예매일순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평점 입력 완료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평점 및 리뷰 수정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삭제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23" name="Google Shape;723;p22"/>
          <p:cNvSpPr/>
          <p:nvPr/>
        </p:nvSpPr>
        <p:spPr>
          <a:xfrm>
            <a:off x="6855136" y="3693726"/>
            <a:ext cx="218732" cy="12417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4" name="Google Shape;724;p22"/>
          <p:cNvSpPr/>
          <p:nvPr/>
        </p:nvSpPr>
        <p:spPr>
          <a:xfrm>
            <a:off x="6855136" y="3693726"/>
            <a:ext cx="218732" cy="187985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5" name="Google Shape;725;p22"/>
          <p:cNvSpPr/>
          <p:nvPr/>
        </p:nvSpPr>
        <p:spPr>
          <a:xfrm flipH="1" rot="10800000">
            <a:off x="6847214" y="4749383"/>
            <a:ext cx="226653" cy="187989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22"/>
          <p:cNvSpPr/>
          <p:nvPr/>
        </p:nvSpPr>
        <p:spPr>
          <a:xfrm flipH="1" rot="10800000">
            <a:off x="4602499" y="3978707"/>
            <a:ext cx="167075" cy="138025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7" name="Google Shape;727;p22"/>
          <p:cNvCxnSpPr/>
          <p:nvPr/>
        </p:nvCxnSpPr>
        <p:spPr>
          <a:xfrm>
            <a:off x="8015112" y="787969"/>
            <a:ext cx="0" cy="6069900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8" name="Google Shape;728;p22"/>
          <p:cNvSpPr txBox="1"/>
          <p:nvPr/>
        </p:nvSpPr>
        <p:spPr>
          <a:xfrm>
            <a:off x="8359294" y="5576610"/>
            <a:ext cx="353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JScrollPane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평점/ 리뷰 확인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9" name="Google Shape;729;p22"/>
          <p:cNvCxnSpPr>
            <a:endCxn id="728" idx="1"/>
          </p:cNvCxnSpPr>
          <p:nvPr/>
        </p:nvCxnSpPr>
        <p:spPr>
          <a:xfrm>
            <a:off x="6866794" y="4524510"/>
            <a:ext cx="1492500" cy="1467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30" name="Google Shape;730;p22"/>
          <p:cNvSpPr txBox="1"/>
          <p:nvPr/>
        </p:nvSpPr>
        <p:spPr>
          <a:xfrm>
            <a:off x="8453632" y="3556872"/>
            <a:ext cx="375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선택 시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테이블 ROW 삭제 , 데이터삭제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1" name="Google Shape;731;p22"/>
          <p:cNvCxnSpPr/>
          <p:nvPr/>
        </p:nvCxnSpPr>
        <p:spPr>
          <a:xfrm flipH="1" rot="10800000">
            <a:off x="5905250" y="2766675"/>
            <a:ext cx="2494500" cy="2331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32" name="Google Shape;732;p22"/>
          <p:cNvSpPr txBox="1"/>
          <p:nvPr/>
        </p:nvSpPr>
        <p:spPr>
          <a:xfrm>
            <a:off x="8453619" y="3145503"/>
            <a:ext cx="375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최근 예매 내역순으로 나열된다.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3" name="Google Shape;733;p22"/>
          <p:cNvCxnSpPr>
            <a:endCxn id="732" idx="1"/>
          </p:cNvCxnSpPr>
          <p:nvPr/>
        </p:nvCxnSpPr>
        <p:spPr>
          <a:xfrm>
            <a:off x="2198019" y="2999853"/>
            <a:ext cx="6255600" cy="2841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34" name="Google Shape;734;p22"/>
          <p:cNvSpPr txBox="1"/>
          <p:nvPr/>
        </p:nvSpPr>
        <p:spPr>
          <a:xfrm>
            <a:off x="8359294" y="2148103"/>
            <a:ext cx="375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테이블 ROW에서 평점, 리뷰 수정 후 완료 버튼 클릭 시 데이터 변경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5" name="Google Shape;735;p22"/>
          <p:cNvCxnSpPr/>
          <p:nvPr/>
        </p:nvCxnSpPr>
        <p:spPr>
          <a:xfrm>
            <a:off x="3292225" y="3320525"/>
            <a:ext cx="5067000" cy="3834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3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p23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평점/리뷰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3" name="Google Shape;743;p23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4" name="Google Shape;744;p23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5" name="Google Shape;745;p23"/>
          <p:cNvSpPr/>
          <p:nvPr/>
        </p:nvSpPr>
        <p:spPr>
          <a:xfrm>
            <a:off x="486776" y="2862204"/>
            <a:ext cx="3280095" cy="225698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6" name="Google Shape;746;p23"/>
          <p:cNvCxnSpPr/>
          <p:nvPr/>
        </p:nvCxnSpPr>
        <p:spPr>
          <a:xfrm>
            <a:off x="496265" y="3118768"/>
            <a:ext cx="328009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7" name="Google Shape;747;p23"/>
          <p:cNvSpPr txBox="1"/>
          <p:nvPr/>
        </p:nvSpPr>
        <p:spPr>
          <a:xfrm>
            <a:off x="1163190" y="3674691"/>
            <a:ext cx="2306973" cy="377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평점/ 리뷰가 수정되었습니다.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3470163" y="2883769"/>
            <a:ext cx="264498" cy="238700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9" name="Google Shape;749;p23"/>
          <p:cNvSpPr txBox="1"/>
          <p:nvPr/>
        </p:nvSpPr>
        <p:spPr>
          <a:xfrm>
            <a:off x="2013796" y="4440846"/>
            <a:ext cx="411382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0" name="Google Shape;750;p23"/>
          <p:cNvSpPr/>
          <p:nvPr/>
        </p:nvSpPr>
        <p:spPr>
          <a:xfrm>
            <a:off x="4255688" y="2862204"/>
            <a:ext cx="3280095" cy="225698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1" name="Google Shape;751;p23"/>
          <p:cNvCxnSpPr/>
          <p:nvPr/>
        </p:nvCxnSpPr>
        <p:spPr>
          <a:xfrm>
            <a:off x="4265177" y="3118768"/>
            <a:ext cx="328009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2" name="Google Shape;752;p23"/>
          <p:cNvSpPr txBox="1"/>
          <p:nvPr/>
        </p:nvSpPr>
        <p:spPr>
          <a:xfrm>
            <a:off x="4932102" y="3674691"/>
            <a:ext cx="2306973" cy="377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평점/ 리뷰가 삭제되었습니다.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23"/>
          <p:cNvSpPr/>
          <p:nvPr/>
        </p:nvSpPr>
        <p:spPr>
          <a:xfrm>
            <a:off x="7239075" y="2883769"/>
            <a:ext cx="264498" cy="238700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23"/>
          <p:cNvSpPr txBox="1"/>
          <p:nvPr/>
        </p:nvSpPr>
        <p:spPr>
          <a:xfrm>
            <a:off x="5782708" y="4440846"/>
            <a:ext cx="411382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p23"/>
          <p:cNvSpPr txBox="1"/>
          <p:nvPr/>
        </p:nvSpPr>
        <p:spPr>
          <a:xfrm>
            <a:off x="895436" y="698478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평점/ 리뷰 ROW 수정 및 삭제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p23"/>
          <p:cNvSpPr txBox="1"/>
          <p:nvPr/>
        </p:nvSpPr>
        <p:spPr>
          <a:xfrm>
            <a:off x="8398470" y="1627353"/>
            <a:ext cx="353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JOptionPane - MessageDialog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3"/>
          <p:cNvSpPr txBox="1"/>
          <p:nvPr/>
        </p:nvSpPr>
        <p:spPr>
          <a:xfrm>
            <a:off x="8521069" y="3198160"/>
            <a:ext cx="353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삭제 후 안내 메시지 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8" name="Google Shape;758;p23"/>
          <p:cNvCxnSpPr>
            <a:stCxn id="750" idx="3"/>
            <a:endCxn id="757" idx="1"/>
          </p:cNvCxnSpPr>
          <p:nvPr/>
        </p:nvCxnSpPr>
        <p:spPr>
          <a:xfrm flipH="1" rot="10800000">
            <a:off x="7535783" y="3336696"/>
            <a:ext cx="985200" cy="6540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59" name="Google Shape;759;p23"/>
          <p:cNvSpPr txBox="1"/>
          <p:nvPr/>
        </p:nvSpPr>
        <p:spPr>
          <a:xfrm>
            <a:off x="8521070" y="2479253"/>
            <a:ext cx="353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수정 완료시 안내 메시지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0" name="Google Shape;760;p23"/>
          <p:cNvCxnSpPr>
            <a:stCxn id="745" idx="3"/>
          </p:cNvCxnSpPr>
          <p:nvPr/>
        </p:nvCxnSpPr>
        <p:spPr>
          <a:xfrm flipH="1" rot="10800000">
            <a:off x="3766871" y="2589396"/>
            <a:ext cx="4729200" cy="14013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4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7" name="Google Shape;767;p24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정보 수정 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8" name="Google Shape;768;p24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9" name="Google Shape;769;p24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0" name="Google Shape;770;p24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1" name="Google Shape;771;p24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2" name="Google Shape;772;p24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3" name="Google Shape;773;p24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4" name="Google Shape;774;p24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5" name="Google Shape;775;p24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6" name="Google Shape;776;p24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24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24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4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0" name="Google Shape;780;p24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24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4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4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4" name="Google Shape;784;p24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5" name="Google Shape;785;p24"/>
          <p:cNvSpPr/>
          <p:nvPr/>
        </p:nvSpPr>
        <p:spPr>
          <a:xfrm>
            <a:off x="1284665" y="2814453"/>
            <a:ext cx="4394467" cy="292288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4"/>
          <p:cNvSpPr txBox="1"/>
          <p:nvPr/>
        </p:nvSpPr>
        <p:spPr>
          <a:xfrm>
            <a:off x="1719122" y="3267150"/>
            <a:ext cx="8733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휴대전화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7" name="Google Shape;787;p24"/>
          <p:cNvSpPr/>
          <p:nvPr/>
        </p:nvSpPr>
        <p:spPr>
          <a:xfrm>
            <a:off x="2561365" y="3201343"/>
            <a:ext cx="2559427" cy="236290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아이디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4"/>
          <p:cNvSpPr/>
          <p:nvPr/>
        </p:nvSpPr>
        <p:spPr>
          <a:xfrm>
            <a:off x="2571814" y="3499073"/>
            <a:ext cx="2559427" cy="236290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01012345678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24"/>
          <p:cNvSpPr/>
          <p:nvPr/>
        </p:nvSpPr>
        <p:spPr>
          <a:xfrm>
            <a:off x="2561365" y="3783464"/>
            <a:ext cx="2559427" cy="236290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900101</a:t>
            </a:r>
            <a:endParaRPr b="0" i="0" sz="10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0" name="Google Shape;790;p24"/>
          <p:cNvSpPr/>
          <p:nvPr/>
        </p:nvSpPr>
        <p:spPr>
          <a:xfrm>
            <a:off x="2554015" y="4656226"/>
            <a:ext cx="2559427" cy="236290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*******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24"/>
          <p:cNvSpPr/>
          <p:nvPr/>
        </p:nvSpPr>
        <p:spPr>
          <a:xfrm>
            <a:off x="4462622" y="5320446"/>
            <a:ext cx="1238409" cy="29228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정보 저장 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2" name="Google Shape;792;p24"/>
          <p:cNvSpPr/>
          <p:nvPr/>
        </p:nvSpPr>
        <p:spPr>
          <a:xfrm>
            <a:off x="2554015" y="4071105"/>
            <a:ext cx="592317" cy="236290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24"/>
          <p:cNvSpPr/>
          <p:nvPr/>
        </p:nvSpPr>
        <p:spPr>
          <a:xfrm>
            <a:off x="2563543" y="4365591"/>
            <a:ext cx="857885" cy="236290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회원이메일</a:t>
            </a:r>
            <a:endParaRPr b="0" i="0" sz="10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4" name="Google Shape;794;p24"/>
          <p:cNvSpPr/>
          <p:nvPr/>
        </p:nvSpPr>
        <p:spPr>
          <a:xfrm>
            <a:off x="3697849" y="4365600"/>
            <a:ext cx="285000" cy="236400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@</a:t>
            </a:r>
            <a:endParaRPr b="0" i="0" sz="10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24"/>
          <p:cNvSpPr/>
          <p:nvPr/>
        </p:nvSpPr>
        <p:spPr>
          <a:xfrm>
            <a:off x="4105409" y="4361740"/>
            <a:ext cx="976418" cy="236290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회원도메인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24"/>
          <p:cNvSpPr/>
          <p:nvPr/>
        </p:nvSpPr>
        <p:spPr>
          <a:xfrm flipH="1" rot="10800000">
            <a:off x="4836909" y="4409622"/>
            <a:ext cx="185280" cy="14500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24"/>
          <p:cNvSpPr/>
          <p:nvPr/>
        </p:nvSpPr>
        <p:spPr>
          <a:xfrm>
            <a:off x="2598139" y="4102907"/>
            <a:ext cx="121207" cy="118068"/>
          </a:xfrm>
          <a:prstGeom prst="ellipse">
            <a:avLst/>
          </a:prstGeom>
          <a:solidFill>
            <a:srgbClr val="43434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8" name="Google Shape;798;p24"/>
          <p:cNvSpPr/>
          <p:nvPr/>
        </p:nvSpPr>
        <p:spPr>
          <a:xfrm>
            <a:off x="3406313" y="4072315"/>
            <a:ext cx="592317" cy="236290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4"/>
          <p:cNvSpPr/>
          <p:nvPr/>
        </p:nvSpPr>
        <p:spPr>
          <a:xfrm>
            <a:off x="3450437" y="4104117"/>
            <a:ext cx="121207" cy="118068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p24"/>
          <p:cNvSpPr/>
          <p:nvPr/>
        </p:nvSpPr>
        <p:spPr>
          <a:xfrm>
            <a:off x="2954553" y="5338641"/>
            <a:ext cx="1238409" cy="29228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돌아가기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24"/>
          <p:cNvSpPr/>
          <p:nvPr/>
        </p:nvSpPr>
        <p:spPr>
          <a:xfrm>
            <a:off x="1536577" y="5320857"/>
            <a:ext cx="1238409" cy="29228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 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2" name="Google Shape;802;p24"/>
          <p:cNvSpPr txBox="1"/>
          <p:nvPr/>
        </p:nvSpPr>
        <p:spPr>
          <a:xfrm>
            <a:off x="8476019" y="2043460"/>
            <a:ext cx="353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JTextField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텍스트 필드에 로그인한 회원의 데이터가 표시되도록 데이터를 불러온다.  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3" name="Google Shape;803;p24"/>
          <p:cNvCxnSpPr>
            <a:stCxn id="785" idx="3"/>
          </p:cNvCxnSpPr>
          <p:nvPr/>
        </p:nvCxnSpPr>
        <p:spPr>
          <a:xfrm flipH="1" rot="10800000">
            <a:off x="5679132" y="2358197"/>
            <a:ext cx="2763600" cy="6024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04" name="Google Shape;804;p24"/>
          <p:cNvSpPr txBox="1"/>
          <p:nvPr/>
        </p:nvSpPr>
        <p:spPr>
          <a:xfrm>
            <a:off x="8549370" y="3081703"/>
            <a:ext cx="35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텍스트필드에 회원가입과 동일하게 조건들을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추가한다. 예) 생년월일 6자리 숫자만 입력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5" name="Google Shape;805;p24"/>
          <p:cNvCxnSpPr>
            <a:stCxn id="789" idx="3"/>
            <a:endCxn id="804" idx="1"/>
          </p:cNvCxnSpPr>
          <p:nvPr/>
        </p:nvCxnSpPr>
        <p:spPr>
          <a:xfrm flipH="1" rot="10800000">
            <a:off x="5120792" y="3312409"/>
            <a:ext cx="3428700" cy="5892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06" name="Google Shape;806;p24"/>
          <p:cNvSpPr txBox="1"/>
          <p:nvPr/>
        </p:nvSpPr>
        <p:spPr>
          <a:xfrm>
            <a:off x="8772045" y="3830678"/>
            <a:ext cx="35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JButton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 버튼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7" name="Google Shape;807;p24"/>
          <p:cNvCxnSpPr>
            <a:stCxn id="801" idx="0"/>
            <a:endCxn id="806" idx="1"/>
          </p:cNvCxnSpPr>
          <p:nvPr/>
        </p:nvCxnSpPr>
        <p:spPr>
          <a:xfrm flipH="1" rot="10800000">
            <a:off x="2155781" y="4061457"/>
            <a:ext cx="6616200" cy="12594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08" name="Google Shape;808;p24"/>
          <p:cNvSpPr txBox="1"/>
          <p:nvPr/>
        </p:nvSpPr>
        <p:spPr>
          <a:xfrm>
            <a:off x="8268945" y="1040815"/>
            <a:ext cx="353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setBounds로 레이아웃 세팅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JTextField, JPasswordField, JRadioButton, JComboBox 사용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9" name="Google Shape;809;p24"/>
          <p:cNvSpPr txBox="1"/>
          <p:nvPr/>
        </p:nvSpPr>
        <p:spPr>
          <a:xfrm>
            <a:off x="9275148" y="4579651"/>
            <a:ext cx="25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후 버튼 입력 시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변경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0" name="Google Shape;810;p24"/>
          <p:cNvCxnSpPr>
            <a:stCxn id="791" idx="0"/>
            <a:endCxn id="809" idx="1"/>
          </p:cNvCxnSpPr>
          <p:nvPr/>
        </p:nvCxnSpPr>
        <p:spPr>
          <a:xfrm flipH="1" rot="10800000">
            <a:off x="5081826" y="4810446"/>
            <a:ext cx="4193400" cy="5100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5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7" name="Google Shape;817;p25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정보 수정 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8" name="Google Shape;818;p25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9" name="Google Shape;819;p25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20" name="Google Shape;820;p25"/>
          <p:cNvGrpSpPr/>
          <p:nvPr/>
        </p:nvGrpSpPr>
        <p:grpSpPr>
          <a:xfrm>
            <a:off x="551134" y="2719636"/>
            <a:ext cx="2990758" cy="1963092"/>
            <a:chOff x="4702896" y="2657982"/>
            <a:chExt cx="3280095" cy="2256984"/>
          </a:xfrm>
        </p:grpSpPr>
        <p:sp>
          <p:nvSpPr>
            <p:cNvPr id="821" name="Google Shape;821;p25"/>
            <p:cNvSpPr/>
            <p:nvPr/>
          </p:nvSpPr>
          <p:spPr>
            <a:xfrm>
              <a:off x="4702896" y="2657982"/>
              <a:ext cx="3280095" cy="2256984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2" name="Google Shape;822;p25"/>
            <p:cNvSpPr txBox="1"/>
            <p:nvPr/>
          </p:nvSpPr>
          <p:spPr>
            <a:xfrm>
              <a:off x="5667631" y="3309755"/>
              <a:ext cx="2030136" cy="58385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정보를 잘못 입력하였습니다.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 정보를 확인해주세요.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3" name="Google Shape;823;p25"/>
            <p:cNvSpPr txBox="1"/>
            <p:nvPr/>
          </p:nvSpPr>
          <p:spPr>
            <a:xfrm>
              <a:off x="6143005" y="4263807"/>
              <a:ext cx="399875" cy="24524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OK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24" name="Google Shape;824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13430" y="3072768"/>
              <a:ext cx="944839" cy="94484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25" name="Google Shape;825;p25"/>
          <p:cNvCxnSpPr/>
          <p:nvPr/>
        </p:nvCxnSpPr>
        <p:spPr>
          <a:xfrm>
            <a:off x="560623" y="2976199"/>
            <a:ext cx="299075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6" name="Google Shape;826;p25"/>
          <p:cNvSpPr/>
          <p:nvPr/>
        </p:nvSpPr>
        <p:spPr>
          <a:xfrm>
            <a:off x="3293175" y="2722194"/>
            <a:ext cx="241167" cy="207618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7" name="Google Shape;827;p25"/>
          <p:cNvGrpSpPr/>
          <p:nvPr/>
        </p:nvGrpSpPr>
        <p:grpSpPr>
          <a:xfrm>
            <a:off x="3907813" y="2717772"/>
            <a:ext cx="2990758" cy="1963092"/>
            <a:chOff x="4702896" y="2657982"/>
            <a:chExt cx="3280095" cy="2256984"/>
          </a:xfrm>
        </p:grpSpPr>
        <p:sp>
          <p:nvSpPr>
            <p:cNvPr id="828" name="Google Shape;828;p25"/>
            <p:cNvSpPr/>
            <p:nvPr/>
          </p:nvSpPr>
          <p:spPr>
            <a:xfrm>
              <a:off x="4702896" y="2657982"/>
              <a:ext cx="3280095" cy="2256984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9" name="Google Shape;829;p25"/>
            <p:cNvSpPr txBox="1"/>
            <p:nvPr/>
          </p:nvSpPr>
          <p:spPr>
            <a:xfrm>
              <a:off x="6143005" y="4263807"/>
              <a:ext cx="399875" cy="24524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OK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830" name="Google Shape;830;p25"/>
          <p:cNvCxnSpPr/>
          <p:nvPr/>
        </p:nvCxnSpPr>
        <p:spPr>
          <a:xfrm>
            <a:off x="3917302" y="2974335"/>
            <a:ext cx="299075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1" name="Google Shape;831;p25"/>
          <p:cNvSpPr/>
          <p:nvPr/>
        </p:nvSpPr>
        <p:spPr>
          <a:xfrm>
            <a:off x="6649854" y="2720330"/>
            <a:ext cx="241167" cy="207618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2" name="Google Shape;832;p25"/>
          <p:cNvSpPr txBox="1"/>
          <p:nvPr/>
        </p:nvSpPr>
        <p:spPr>
          <a:xfrm>
            <a:off x="4738861" y="3749263"/>
            <a:ext cx="1724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수정이 완료되었습니다.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33" name="Google Shape;8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5760" y="3165937"/>
            <a:ext cx="554861" cy="554861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25"/>
          <p:cNvSpPr txBox="1"/>
          <p:nvPr/>
        </p:nvSpPr>
        <p:spPr>
          <a:xfrm>
            <a:off x="1082665" y="698478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실패 및 완료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5" name="Google Shape;835;p25"/>
          <p:cNvSpPr txBox="1"/>
          <p:nvPr/>
        </p:nvSpPr>
        <p:spPr>
          <a:xfrm>
            <a:off x="8324495" y="1385928"/>
            <a:ext cx="353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JOptionPane - MessageDialog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25"/>
          <p:cNvSpPr txBox="1"/>
          <p:nvPr/>
        </p:nvSpPr>
        <p:spPr>
          <a:xfrm>
            <a:off x="8447094" y="2956735"/>
            <a:ext cx="353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정보 수정 후 안내 메시지 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7" name="Google Shape;837;p25"/>
          <p:cNvCxnSpPr>
            <a:stCxn id="828" idx="3"/>
            <a:endCxn id="836" idx="1"/>
          </p:cNvCxnSpPr>
          <p:nvPr/>
        </p:nvCxnSpPr>
        <p:spPr>
          <a:xfrm flipH="1" rot="10800000">
            <a:off x="6898571" y="3095118"/>
            <a:ext cx="1548600" cy="6042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38" name="Google Shape;838;p25"/>
          <p:cNvSpPr txBox="1"/>
          <p:nvPr/>
        </p:nvSpPr>
        <p:spPr>
          <a:xfrm>
            <a:off x="8447095" y="2237828"/>
            <a:ext cx="35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텍스트필드에 걸린 조건과 다를 경우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재수정 안내 메시지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9" name="Google Shape;839;p25"/>
          <p:cNvCxnSpPr>
            <a:stCxn id="821" idx="3"/>
          </p:cNvCxnSpPr>
          <p:nvPr/>
        </p:nvCxnSpPr>
        <p:spPr>
          <a:xfrm flipH="1" rot="10800000">
            <a:off x="3541892" y="2347882"/>
            <a:ext cx="4880100" cy="13533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6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6" name="Google Shape;846;p26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 버튼 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7" name="Google Shape;847;p26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8" name="Google Shape;848;p26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9" name="Google Shape;849;p26"/>
          <p:cNvSpPr/>
          <p:nvPr/>
        </p:nvSpPr>
        <p:spPr>
          <a:xfrm>
            <a:off x="684424" y="2662456"/>
            <a:ext cx="2990758" cy="196309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50" name="Google Shape;850;p26"/>
          <p:cNvCxnSpPr/>
          <p:nvPr/>
        </p:nvCxnSpPr>
        <p:spPr>
          <a:xfrm>
            <a:off x="693913" y="2919019"/>
            <a:ext cx="299075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1" name="Google Shape;851;p26"/>
          <p:cNvSpPr/>
          <p:nvPr/>
        </p:nvSpPr>
        <p:spPr>
          <a:xfrm>
            <a:off x="3426465" y="2665014"/>
            <a:ext cx="241167" cy="207618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2" name="Google Shape;852;p26"/>
          <p:cNvGrpSpPr/>
          <p:nvPr/>
        </p:nvGrpSpPr>
        <p:grpSpPr>
          <a:xfrm>
            <a:off x="4167449" y="2662456"/>
            <a:ext cx="2990758" cy="1963092"/>
            <a:chOff x="4702896" y="2657982"/>
            <a:chExt cx="3280095" cy="2256984"/>
          </a:xfrm>
        </p:grpSpPr>
        <p:sp>
          <p:nvSpPr>
            <p:cNvPr id="853" name="Google Shape;853;p26"/>
            <p:cNvSpPr/>
            <p:nvPr/>
          </p:nvSpPr>
          <p:spPr>
            <a:xfrm>
              <a:off x="4702896" y="2657982"/>
              <a:ext cx="3280095" cy="2256984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4" name="Google Shape;854;p26"/>
            <p:cNvSpPr txBox="1"/>
            <p:nvPr/>
          </p:nvSpPr>
          <p:spPr>
            <a:xfrm>
              <a:off x="6143005" y="4263807"/>
              <a:ext cx="399875" cy="24524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OK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855" name="Google Shape;855;p26"/>
          <p:cNvCxnSpPr/>
          <p:nvPr/>
        </p:nvCxnSpPr>
        <p:spPr>
          <a:xfrm>
            <a:off x="4176938" y="2919019"/>
            <a:ext cx="299075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6" name="Google Shape;856;p26"/>
          <p:cNvSpPr/>
          <p:nvPr/>
        </p:nvSpPr>
        <p:spPr>
          <a:xfrm>
            <a:off x="6909490" y="2665014"/>
            <a:ext cx="241167" cy="207618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7" name="Google Shape;857;p26"/>
          <p:cNvSpPr txBox="1"/>
          <p:nvPr/>
        </p:nvSpPr>
        <p:spPr>
          <a:xfrm>
            <a:off x="4807018" y="3491955"/>
            <a:ext cx="19201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그동안 이용해 주셔서 감사합니다.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8" name="Google Shape;858;p26"/>
          <p:cNvSpPr txBox="1"/>
          <p:nvPr/>
        </p:nvSpPr>
        <p:spPr>
          <a:xfrm>
            <a:off x="921179" y="3527811"/>
            <a:ext cx="24411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탈퇴하시겠습니까?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9" name="Google Shape;859;p26"/>
          <p:cNvSpPr txBox="1"/>
          <p:nvPr/>
        </p:nvSpPr>
        <p:spPr>
          <a:xfrm>
            <a:off x="1645359" y="4061035"/>
            <a:ext cx="399875" cy="24622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yes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0" name="Google Shape;860;p26"/>
          <p:cNvSpPr txBox="1"/>
          <p:nvPr/>
        </p:nvSpPr>
        <p:spPr>
          <a:xfrm>
            <a:off x="2296467" y="4047956"/>
            <a:ext cx="399875" cy="24622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61" name="Google Shape;8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816" y="3203508"/>
            <a:ext cx="461974" cy="461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26"/>
          <p:cNvSpPr txBox="1"/>
          <p:nvPr/>
        </p:nvSpPr>
        <p:spPr>
          <a:xfrm>
            <a:off x="8324495" y="1385928"/>
            <a:ext cx="353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JOptionPane - MessageDialog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26"/>
          <p:cNvSpPr txBox="1"/>
          <p:nvPr/>
        </p:nvSpPr>
        <p:spPr>
          <a:xfrm>
            <a:off x="8447094" y="2956735"/>
            <a:ext cx="35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yes 버튼 클릭 시 탈퇴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회원 DB삭제  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4" name="Google Shape;864;p26"/>
          <p:cNvCxnSpPr>
            <a:stCxn id="853" idx="3"/>
          </p:cNvCxnSpPr>
          <p:nvPr/>
        </p:nvCxnSpPr>
        <p:spPr>
          <a:xfrm flipH="1" rot="10800000">
            <a:off x="7158207" y="3055402"/>
            <a:ext cx="1299600" cy="588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65" name="Google Shape;865;p26"/>
          <p:cNvSpPr txBox="1"/>
          <p:nvPr/>
        </p:nvSpPr>
        <p:spPr>
          <a:xfrm>
            <a:off x="8447095" y="2237828"/>
            <a:ext cx="3534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 버튼 클릭 시 확인 메시지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26"/>
          <p:cNvCxnSpPr>
            <a:stCxn id="849" idx="3"/>
          </p:cNvCxnSpPr>
          <p:nvPr/>
        </p:nvCxnSpPr>
        <p:spPr>
          <a:xfrm flipH="1" rot="10800000">
            <a:off x="3675182" y="2348002"/>
            <a:ext cx="4746900" cy="12960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" name="Google Shape;871;p27"/>
          <p:cNvPicPr preferRelativeResize="0"/>
          <p:nvPr/>
        </p:nvPicPr>
        <p:blipFill rotWithShape="1">
          <a:blip r:embed="rId3">
            <a:alphaModFix amt="99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27"/>
          <p:cNvSpPr txBox="1"/>
          <p:nvPr/>
        </p:nvSpPr>
        <p:spPr>
          <a:xfrm>
            <a:off x="4541377" y="2705010"/>
            <a:ext cx="471791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8"/>
          <p:cNvSpPr/>
          <p:nvPr/>
        </p:nvSpPr>
        <p:spPr>
          <a:xfrm>
            <a:off x="4591454" y="-262647"/>
            <a:ext cx="7905345" cy="7315199"/>
          </a:xfrm>
          <a:prstGeom prst="rect">
            <a:avLst/>
          </a:prstGeom>
          <a:solidFill>
            <a:srgbClr val="68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8" name="Google Shape;878;p28"/>
          <p:cNvSpPr txBox="1"/>
          <p:nvPr/>
        </p:nvSpPr>
        <p:spPr>
          <a:xfrm>
            <a:off x="1532107" y="2579344"/>
            <a:ext cx="2514599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b="1" i="0" lang="ko-KR" sz="11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i="0" sz="11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9" name="Google Shape;879;p28"/>
          <p:cNvSpPr txBox="1"/>
          <p:nvPr/>
        </p:nvSpPr>
        <p:spPr>
          <a:xfrm>
            <a:off x="700392" y="288801"/>
            <a:ext cx="816150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i="0" sz="4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0" name="Google Shape;880;p28"/>
          <p:cNvCxnSpPr/>
          <p:nvPr/>
        </p:nvCxnSpPr>
        <p:spPr>
          <a:xfrm>
            <a:off x="11653736" y="288801"/>
            <a:ext cx="0" cy="96606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1" name="Google Shape;881;p28"/>
          <p:cNvSpPr txBox="1"/>
          <p:nvPr/>
        </p:nvSpPr>
        <p:spPr>
          <a:xfrm>
            <a:off x="6227322" y="1473593"/>
            <a:ext cx="4813571" cy="2987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예매하기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영화선택 </a:t>
            </a:r>
            <a:endParaRPr b="1" i="0" sz="2000" u="none" cap="none" strike="noStrike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날짜/ 상영관/ 인원/ 좌석 선택</a:t>
            </a:r>
            <a:endParaRPr b="1" i="0" sz="2000" u="none" cap="none" strike="noStrike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내역 확인</a:t>
            </a:r>
            <a:endParaRPr b="1" i="0" sz="2000" u="none" cap="none" strike="noStrike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결제하기</a:t>
            </a:r>
            <a:endParaRPr b="1" i="0" sz="2000" u="none" cap="none" strike="noStrike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9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8" name="Google Shape;888;p29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9" name="Google Shape;889;p29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0" name="Google Shape;890;p29"/>
          <p:cNvSpPr txBox="1"/>
          <p:nvPr/>
        </p:nvSpPr>
        <p:spPr>
          <a:xfrm>
            <a:off x="850023" y="694679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 콤보박스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1" name="Google Shape;891;p29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2" name="Google Shape;892;p29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3" name="Google Shape;893;p29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4" name="Google Shape;894;p29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5" name="Google Shape;895;p29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6" name="Google Shape;896;p29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7" name="Google Shape;897;p29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8" name="Google Shape;898;p29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9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9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29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2" name="Google Shape;902;p29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29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29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29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6" name="Google Shape;906;p29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7" name="Google Shape;907;p29"/>
          <p:cNvSpPr/>
          <p:nvPr/>
        </p:nvSpPr>
        <p:spPr>
          <a:xfrm>
            <a:off x="2183181" y="3429000"/>
            <a:ext cx="704215" cy="429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29"/>
          <p:cNvSpPr/>
          <p:nvPr/>
        </p:nvSpPr>
        <p:spPr>
          <a:xfrm>
            <a:off x="2183182" y="4283075"/>
            <a:ext cx="704215" cy="429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29"/>
          <p:cNvSpPr/>
          <p:nvPr/>
        </p:nvSpPr>
        <p:spPr>
          <a:xfrm>
            <a:off x="2183817" y="5110480"/>
            <a:ext cx="704215" cy="429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29"/>
          <p:cNvSpPr/>
          <p:nvPr/>
        </p:nvSpPr>
        <p:spPr>
          <a:xfrm>
            <a:off x="637407" y="3286447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1" name="Google Shape;911;p29"/>
          <p:cNvSpPr/>
          <p:nvPr/>
        </p:nvSpPr>
        <p:spPr>
          <a:xfrm>
            <a:off x="629005" y="3588947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2" name="Google Shape;912;p29"/>
          <p:cNvSpPr/>
          <p:nvPr/>
        </p:nvSpPr>
        <p:spPr>
          <a:xfrm>
            <a:off x="629005" y="3873406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3" name="Google Shape;913;p29"/>
          <p:cNvSpPr/>
          <p:nvPr/>
        </p:nvSpPr>
        <p:spPr>
          <a:xfrm>
            <a:off x="630741" y="4203331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4" name="Google Shape;914;p29"/>
          <p:cNvSpPr/>
          <p:nvPr/>
        </p:nvSpPr>
        <p:spPr>
          <a:xfrm>
            <a:off x="632970" y="4525746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5" name="Google Shape;915;p29"/>
          <p:cNvSpPr/>
          <p:nvPr/>
        </p:nvSpPr>
        <p:spPr>
          <a:xfrm>
            <a:off x="637407" y="4854575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6" name="Google Shape;916;p29"/>
          <p:cNvSpPr/>
          <p:nvPr/>
        </p:nvSpPr>
        <p:spPr>
          <a:xfrm>
            <a:off x="3293919" y="2835868"/>
            <a:ext cx="2458149" cy="3189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YYYY-MM-DD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7" name="Google Shape;917;p29"/>
          <p:cNvSpPr/>
          <p:nvPr/>
        </p:nvSpPr>
        <p:spPr>
          <a:xfrm>
            <a:off x="4282646" y="5979332"/>
            <a:ext cx="569170" cy="22734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9"/>
          <p:cNvSpPr/>
          <p:nvPr/>
        </p:nvSpPr>
        <p:spPr>
          <a:xfrm>
            <a:off x="3317422" y="5979332"/>
            <a:ext cx="569170" cy="22734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9"/>
          <p:cNvSpPr/>
          <p:nvPr/>
        </p:nvSpPr>
        <p:spPr>
          <a:xfrm flipH="1" rot="10800000">
            <a:off x="5449455" y="2843119"/>
            <a:ext cx="302613" cy="282845"/>
          </a:xfrm>
          <a:prstGeom prst="triangle">
            <a:avLst>
              <a:gd fmla="val 5348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0" name="Google Shape;920;p29"/>
          <p:cNvGraphicFramePr/>
          <p:nvPr/>
        </p:nvGraphicFramePr>
        <p:xfrm>
          <a:off x="3293918" y="31934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2458150"/>
              </a:tblGrid>
              <a:tr h="26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2021-02-15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2021-02-16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2021-02-17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2021-02-18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2021-02-19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2021-02-20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/>
                        <a:t>2021-02-21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21" name="Google Shape;921;p29"/>
          <p:cNvCxnSpPr>
            <a:stCxn id="910" idx="0"/>
            <a:endCxn id="922" idx="1"/>
          </p:cNvCxnSpPr>
          <p:nvPr/>
        </p:nvCxnSpPr>
        <p:spPr>
          <a:xfrm flipH="1" rot="10800000">
            <a:off x="1257484" y="2243947"/>
            <a:ext cx="7345800" cy="10425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22" name="Google Shape;922;p29"/>
          <p:cNvSpPr txBox="1"/>
          <p:nvPr/>
        </p:nvSpPr>
        <p:spPr>
          <a:xfrm>
            <a:off x="8603300" y="2059225"/>
            <a:ext cx="301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선택시 날짜, 시간 정보 불러오기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3" name="Google Shape;923;p29"/>
          <p:cNvCxnSpPr>
            <a:stCxn id="916" idx="3"/>
          </p:cNvCxnSpPr>
          <p:nvPr/>
        </p:nvCxnSpPr>
        <p:spPr>
          <a:xfrm>
            <a:off x="5752068" y="2995342"/>
            <a:ext cx="30165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24" name="Google Shape;924;p29"/>
          <p:cNvSpPr txBox="1"/>
          <p:nvPr/>
        </p:nvSpPr>
        <p:spPr>
          <a:xfrm>
            <a:off x="8768575" y="2718300"/>
            <a:ext cx="286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 콤보박스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날짜 기준 +7일 선택 가능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5" name="Google Shape;925;p29"/>
          <p:cNvCxnSpPr>
            <a:stCxn id="918" idx="3"/>
          </p:cNvCxnSpPr>
          <p:nvPr/>
        </p:nvCxnSpPr>
        <p:spPr>
          <a:xfrm flipH="1" rot="10800000">
            <a:off x="3886592" y="5058003"/>
            <a:ext cx="4741200" cy="1035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26" name="Google Shape;926;p29"/>
          <p:cNvCxnSpPr>
            <a:stCxn id="917" idx="3"/>
          </p:cNvCxnSpPr>
          <p:nvPr/>
        </p:nvCxnSpPr>
        <p:spPr>
          <a:xfrm flipH="1" rot="10800000">
            <a:off x="4851816" y="6073503"/>
            <a:ext cx="3957000" cy="195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27" name="Google Shape;927;p29"/>
          <p:cNvSpPr txBox="1"/>
          <p:nvPr/>
        </p:nvSpPr>
        <p:spPr>
          <a:xfrm>
            <a:off x="8603300" y="4869875"/>
            <a:ext cx="24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버튼 누르면 다음 단계 이동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8" name="Google Shape;928;p29"/>
          <p:cNvSpPr txBox="1"/>
          <p:nvPr/>
        </p:nvSpPr>
        <p:spPr>
          <a:xfrm>
            <a:off x="8794250" y="5898600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버튼 누르면 이전 단계 이동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 amt="99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4541377" y="2705010"/>
            <a:ext cx="4717914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AutoNum type="arabicPeriod"/>
            </a:pPr>
            <a:r>
              <a:rPr b="1" i="0" lang="ko-KR" sz="4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</a:t>
            </a:r>
            <a:endParaRPr b="1" i="0" sz="4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0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30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36" name="Google Shape;936;p30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7" name="Google Shape;937;p30"/>
          <p:cNvSpPr txBox="1"/>
          <p:nvPr/>
        </p:nvSpPr>
        <p:spPr>
          <a:xfrm>
            <a:off x="959798" y="683773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 선택 후 상영시간 확인 및 선택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38" name="Google Shape;938;p30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9" name="Google Shape;939;p30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40" name="Google Shape;940;p30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1" name="Google Shape;941;p30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2" name="Google Shape;942;p30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43" name="Google Shape;943;p30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4" name="Google Shape;944;p30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5" name="Google Shape;945;p30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0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0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0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9" name="Google Shape;949;p30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0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0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0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3" name="Google Shape;953;p30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4" name="Google Shape;954;p30"/>
          <p:cNvSpPr/>
          <p:nvPr/>
        </p:nvSpPr>
        <p:spPr>
          <a:xfrm>
            <a:off x="2183181" y="3429000"/>
            <a:ext cx="704215" cy="429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0"/>
          <p:cNvSpPr/>
          <p:nvPr/>
        </p:nvSpPr>
        <p:spPr>
          <a:xfrm>
            <a:off x="2183182" y="4283075"/>
            <a:ext cx="704215" cy="429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30"/>
          <p:cNvSpPr/>
          <p:nvPr/>
        </p:nvSpPr>
        <p:spPr>
          <a:xfrm>
            <a:off x="2183817" y="5110480"/>
            <a:ext cx="704215" cy="429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30"/>
          <p:cNvSpPr/>
          <p:nvPr/>
        </p:nvSpPr>
        <p:spPr>
          <a:xfrm>
            <a:off x="2839602" y="3557387"/>
            <a:ext cx="756920" cy="611260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09:00</a:t>
            </a:r>
            <a:endParaRPr b="0" i="0" sz="10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30"/>
          <p:cNvSpPr/>
          <p:nvPr/>
        </p:nvSpPr>
        <p:spPr>
          <a:xfrm>
            <a:off x="3684787" y="3567546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12:30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0"/>
          <p:cNvSpPr/>
          <p:nvPr/>
        </p:nvSpPr>
        <p:spPr>
          <a:xfrm>
            <a:off x="4565532" y="3559291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15:00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30"/>
          <p:cNvSpPr/>
          <p:nvPr/>
        </p:nvSpPr>
        <p:spPr>
          <a:xfrm>
            <a:off x="2797699" y="4402571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08:30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0"/>
          <p:cNvSpPr/>
          <p:nvPr/>
        </p:nvSpPr>
        <p:spPr>
          <a:xfrm>
            <a:off x="3642884" y="4412731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30"/>
          <p:cNvSpPr/>
          <p:nvPr/>
        </p:nvSpPr>
        <p:spPr>
          <a:xfrm>
            <a:off x="4523629" y="4404476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30"/>
          <p:cNvSpPr/>
          <p:nvPr/>
        </p:nvSpPr>
        <p:spPr>
          <a:xfrm>
            <a:off x="5368814" y="4414636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17:50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30"/>
          <p:cNvSpPr/>
          <p:nvPr/>
        </p:nvSpPr>
        <p:spPr>
          <a:xfrm>
            <a:off x="6196854" y="4407016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20:30</a:t>
            </a: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0"/>
          <p:cNvSpPr/>
          <p:nvPr/>
        </p:nvSpPr>
        <p:spPr>
          <a:xfrm>
            <a:off x="2798334" y="5203306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08:00</a:t>
            </a:r>
            <a:endParaRPr b="0" i="0" sz="10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643519" y="5213466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0"/>
          <p:cNvSpPr/>
          <p:nvPr/>
        </p:nvSpPr>
        <p:spPr>
          <a:xfrm>
            <a:off x="4524264" y="5205211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0"/>
          <p:cNvSpPr/>
          <p:nvPr/>
        </p:nvSpPr>
        <p:spPr>
          <a:xfrm>
            <a:off x="5369449" y="5215371"/>
            <a:ext cx="756920" cy="632083"/>
          </a:xfrm>
          <a:prstGeom prst="roundRect">
            <a:avLst>
              <a:gd fmla="val 33909" name="adj"/>
            </a:avLst>
          </a:prstGeom>
          <a:solidFill>
            <a:srgbClr val="D0CECE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16/16석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0"/>
          <p:cNvSpPr/>
          <p:nvPr/>
        </p:nvSpPr>
        <p:spPr>
          <a:xfrm>
            <a:off x="637407" y="3286447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0" name="Google Shape;970;p30"/>
          <p:cNvSpPr/>
          <p:nvPr/>
        </p:nvSpPr>
        <p:spPr>
          <a:xfrm>
            <a:off x="629005" y="3588947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1" name="Google Shape;971;p30"/>
          <p:cNvSpPr/>
          <p:nvPr/>
        </p:nvSpPr>
        <p:spPr>
          <a:xfrm>
            <a:off x="629005" y="3873406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2" name="Google Shape;972;p30"/>
          <p:cNvSpPr/>
          <p:nvPr/>
        </p:nvSpPr>
        <p:spPr>
          <a:xfrm>
            <a:off x="630741" y="4203331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3" name="Google Shape;973;p30"/>
          <p:cNvSpPr/>
          <p:nvPr/>
        </p:nvSpPr>
        <p:spPr>
          <a:xfrm>
            <a:off x="632970" y="4525746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4" name="Google Shape;974;p30"/>
          <p:cNvSpPr/>
          <p:nvPr/>
        </p:nvSpPr>
        <p:spPr>
          <a:xfrm>
            <a:off x="637407" y="4854575"/>
            <a:ext cx="1240155" cy="255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C0C0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제목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5" name="Google Shape;975;p30"/>
          <p:cNvSpPr/>
          <p:nvPr/>
        </p:nvSpPr>
        <p:spPr>
          <a:xfrm>
            <a:off x="3293919" y="2835868"/>
            <a:ext cx="2458149" cy="3189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YYYY-MM-DD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6" name="Google Shape;976;p30"/>
          <p:cNvSpPr/>
          <p:nvPr/>
        </p:nvSpPr>
        <p:spPr>
          <a:xfrm>
            <a:off x="4282646" y="5979332"/>
            <a:ext cx="569170" cy="22734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30"/>
          <p:cNvSpPr/>
          <p:nvPr/>
        </p:nvSpPr>
        <p:spPr>
          <a:xfrm>
            <a:off x="3317422" y="5979332"/>
            <a:ext cx="569170" cy="22734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30"/>
          <p:cNvSpPr/>
          <p:nvPr/>
        </p:nvSpPr>
        <p:spPr>
          <a:xfrm flipH="1" rot="10800000">
            <a:off x="5449455" y="2843119"/>
            <a:ext cx="302613" cy="282845"/>
          </a:xfrm>
          <a:prstGeom prst="triangle">
            <a:avLst>
              <a:gd fmla="val 5348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9" name="Google Shape;979;p30"/>
          <p:cNvCxnSpPr>
            <a:stCxn id="959" idx="3"/>
            <a:endCxn id="980" idx="1"/>
          </p:cNvCxnSpPr>
          <p:nvPr/>
        </p:nvCxnSpPr>
        <p:spPr>
          <a:xfrm flipH="1" rot="10800000">
            <a:off x="5322452" y="3863033"/>
            <a:ext cx="3546600" cy="123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80" name="Google Shape;980;p30"/>
          <p:cNvSpPr txBox="1"/>
          <p:nvPr/>
        </p:nvSpPr>
        <p:spPr>
          <a:xfrm>
            <a:off x="8869050" y="3678363"/>
            <a:ext cx="288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영화, 날짜 선택시 시간정보 셋팅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1" name="Google Shape;981;p30"/>
          <p:cNvCxnSpPr/>
          <p:nvPr/>
        </p:nvCxnSpPr>
        <p:spPr>
          <a:xfrm flipH="1" rot="10800000">
            <a:off x="3886592" y="5058003"/>
            <a:ext cx="4741200" cy="1035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82" name="Google Shape;982;p30"/>
          <p:cNvCxnSpPr/>
          <p:nvPr/>
        </p:nvCxnSpPr>
        <p:spPr>
          <a:xfrm flipH="1" rot="10800000">
            <a:off x="4851816" y="6073503"/>
            <a:ext cx="3957000" cy="195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83" name="Google Shape;983;p30"/>
          <p:cNvSpPr txBox="1"/>
          <p:nvPr/>
        </p:nvSpPr>
        <p:spPr>
          <a:xfrm>
            <a:off x="8603300" y="4869875"/>
            <a:ext cx="24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버튼 누르면 다음 단계 이동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4" name="Google Shape;984;p30"/>
          <p:cNvSpPr txBox="1"/>
          <p:nvPr/>
        </p:nvSpPr>
        <p:spPr>
          <a:xfrm>
            <a:off x="8794250" y="5898600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버튼 누르면 이전 단계 이동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1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1" name="Google Shape;991;p31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2" name="Google Shape;992;p31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3" name="Google Shape;993;p31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4" name="Google Shape;994;p31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5" name="Google Shape;995;p31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6" name="Google Shape;996;p31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7" name="Google Shape;997;p31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8" name="Google Shape;998;p31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9" name="Google Shape;999;p31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0" name="Google Shape;1000;p31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1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31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31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4" name="Google Shape;1004;p31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31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31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31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8" name="Google Shape;1008;p31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9" name="Google Shape;1009;p31"/>
          <p:cNvSpPr/>
          <p:nvPr/>
        </p:nvSpPr>
        <p:spPr>
          <a:xfrm>
            <a:off x="2349757" y="3170102"/>
            <a:ext cx="3280095" cy="225698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31"/>
          <p:cNvSpPr txBox="1"/>
          <p:nvPr/>
        </p:nvSpPr>
        <p:spPr>
          <a:xfrm>
            <a:off x="2749538" y="3972195"/>
            <a:ext cx="244119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불가합니다.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 등급을 확인해주세요.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1" name="Google Shape;1011;p31"/>
          <p:cNvSpPr txBox="1"/>
          <p:nvPr/>
        </p:nvSpPr>
        <p:spPr>
          <a:xfrm>
            <a:off x="3718645" y="4769729"/>
            <a:ext cx="542316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2" name="Google Shape;10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9149" y="3652651"/>
            <a:ext cx="461974" cy="46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31"/>
          <p:cNvSpPr txBox="1"/>
          <p:nvPr/>
        </p:nvSpPr>
        <p:spPr>
          <a:xfrm>
            <a:off x="8015112" y="4538255"/>
            <a:ext cx="4288918" cy="46294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가입 할 때의 생년월일 확인하여 연령등급 체크</a:t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관람등급보다 나이가 어릴 경우 메시지 팝업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4" name="Google Shape;1014;p31"/>
          <p:cNvCxnSpPr/>
          <p:nvPr/>
        </p:nvCxnSpPr>
        <p:spPr>
          <a:xfrm>
            <a:off x="2366004" y="3485731"/>
            <a:ext cx="328009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5" name="Google Shape;1015;p31"/>
          <p:cNvSpPr/>
          <p:nvPr/>
        </p:nvSpPr>
        <p:spPr>
          <a:xfrm>
            <a:off x="5355309" y="3198055"/>
            <a:ext cx="304447" cy="331657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6" name="Google Shape;1016;p31"/>
          <p:cNvSpPr txBox="1"/>
          <p:nvPr/>
        </p:nvSpPr>
        <p:spPr>
          <a:xfrm>
            <a:off x="850023" y="682023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 등급에 따른 제한 메시지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2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3" name="Google Shape;1023;p32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4" name="Google Shape;1024;p32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5" name="Google Shape;1025;p32"/>
          <p:cNvSpPr txBox="1"/>
          <p:nvPr/>
        </p:nvSpPr>
        <p:spPr>
          <a:xfrm>
            <a:off x="850023" y="682023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인원 확인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6" name="Google Shape;1026;p32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7" name="Google Shape;1027;p32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8" name="Google Shape;1028;p32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9" name="Google Shape;1029;p32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0" name="Google Shape;1030;p32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1" name="Google Shape;1031;p32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2" name="Google Shape;1032;p32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33;p32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2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32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32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1037;p32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32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32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32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32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042;p32"/>
          <p:cNvSpPr/>
          <p:nvPr/>
        </p:nvSpPr>
        <p:spPr>
          <a:xfrm>
            <a:off x="2366003" y="3228338"/>
            <a:ext cx="3280095" cy="225698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3" name="Google Shape;1043;p32"/>
          <p:cNvCxnSpPr/>
          <p:nvPr/>
        </p:nvCxnSpPr>
        <p:spPr>
          <a:xfrm>
            <a:off x="2366004" y="3485731"/>
            <a:ext cx="328009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4" name="Google Shape;1044;p32"/>
          <p:cNvSpPr txBox="1"/>
          <p:nvPr/>
        </p:nvSpPr>
        <p:spPr>
          <a:xfrm>
            <a:off x="2914113" y="3653926"/>
            <a:ext cx="244119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인원 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성인 n명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청소년 n명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맞으면 확인 버튼을 눌러주세요.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1045;p32"/>
          <p:cNvSpPr txBox="1"/>
          <p:nvPr/>
        </p:nvSpPr>
        <p:spPr>
          <a:xfrm>
            <a:off x="4451020" y="4925315"/>
            <a:ext cx="542316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32"/>
          <p:cNvSpPr txBox="1"/>
          <p:nvPr/>
        </p:nvSpPr>
        <p:spPr>
          <a:xfrm>
            <a:off x="3056323" y="4925315"/>
            <a:ext cx="542316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32"/>
          <p:cNvSpPr/>
          <p:nvPr/>
        </p:nvSpPr>
        <p:spPr>
          <a:xfrm>
            <a:off x="5355309" y="3198055"/>
            <a:ext cx="304447" cy="331657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048;p32"/>
          <p:cNvSpPr txBox="1"/>
          <p:nvPr/>
        </p:nvSpPr>
        <p:spPr>
          <a:xfrm>
            <a:off x="8015112" y="4538255"/>
            <a:ext cx="4288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인원 정보 확인용 메시지 팝업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3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055;p33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56" name="Google Shape;1056;p33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7" name="Google Shape;1057;p33"/>
          <p:cNvSpPr txBox="1"/>
          <p:nvPr/>
        </p:nvSpPr>
        <p:spPr>
          <a:xfrm>
            <a:off x="886697" y="687840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인원 선택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58" name="Google Shape;1058;p33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9" name="Google Shape;1059;p33"/>
          <p:cNvSpPr/>
          <p:nvPr/>
        </p:nvSpPr>
        <p:spPr>
          <a:xfrm>
            <a:off x="413272" y="1825872"/>
            <a:ext cx="6945600" cy="4581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0" name="Google Shape;1060;p33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1" name="Google Shape;1061;p33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2" name="Google Shape;1062;p33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3" name="Google Shape;1063;p33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4" name="Google Shape;1064;p33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5" name="Google Shape;1065;p33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33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33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33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9" name="Google Shape;1069;p33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33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33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33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073;p33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4" name="Google Shape;1074;p33"/>
          <p:cNvSpPr txBox="1"/>
          <p:nvPr/>
        </p:nvSpPr>
        <p:spPr>
          <a:xfrm>
            <a:off x="3853983" y="3156014"/>
            <a:ext cx="1393153" cy="61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시간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HH:mm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5" name="Google Shape;1075;p33"/>
          <p:cNvSpPr txBox="1"/>
          <p:nvPr/>
        </p:nvSpPr>
        <p:spPr>
          <a:xfrm>
            <a:off x="1981989" y="4232437"/>
            <a:ext cx="1148373" cy="24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성인 (10,000원)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6" name="Google Shape;1076;p33"/>
          <p:cNvSpPr txBox="1"/>
          <p:nvPr/>
        </p:nvSpPr>
        <p:spPr>
          <a:xfrm>
            <a:off x="1988169" y="4818542"/>
            <a:ext cx="1206821" cy="24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청소년 (8,000원)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7" name="Google Shape;1077;p33"/>
          <p:cNvSpPr/>
          <p:nvPr/>
        </p:nvSpPr>
        <p:spPr>
          <a:xfrm>
            <a:off x="3245703" y="4222179"/>
            <a:ext cx="1611838" cy="192086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880218"/>
                </a:solidFill>
                <a:latin typeface="Malgun Gothic"/>
                <a:ea typeface="Malgun Gothic"/>
                <a:cs typeface="Malgun Gothic"/>
                <a:sym typeface="Malgun Gothic"/>
              </a:rPr>
              <a:t>0 ~ 5 명</a:t>
            </a:r>
            <a:endParaRPr b="0" i="0" sz="1000" u="none" cap="none" strike="noStrike">
              <a:solidFill>
                <a:srgbClr val="88021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8" name="Google Shape;1078;p33"/>
          <p:cNvSpPr/>
          <p:nvPr/>
        </p:nvSpPr>
        <p:spPr>
          <a:xfrm flipH="1" rot="10800000">
            <a:off x="4657937" y="4232437"/>
            <a:ext cx="185633" cy="17887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1079;p33"/>
          <p:cNvSpPr/>
          <p:nvPr/>
        </p:nvSpPr>
        <p:spPr>
          <a:xfrm>
            <a:off x="3245703" y="4830408"/>
            <a:ext cx="1611838" cy="192086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880218"/>
                </a:solidFill>
                <a:latin typeface="Malgun Gothic"/>
                <a:ea typeface="Malgun Gothic"/>
                <a:cs typeface="Malgun Gothic"/>
                <a:sym typeface="Malgun Gothic"/>
              </a:rPr>
              <a:t>0 ~ 5 명</a:t>
            </a:r>
            <a:endParaRPr b="0" i="0" sz="1000" u="none" cap="none" strike="noStrike">
              <a:solidFill>
                <a:srgbClr val="88021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0" name="Google Shape;1080;p33"/>
          <p:cNvSpPr txBox="1"/>
          <p:nvPr/>
        </p:nvSpPr>
        <p:spPr>
          <a:xfrm>
            <a:off x="2416289" y="3172126"/>
            <a:ext cx="1661230" cy="61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상영관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1관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1" name="Google Shape;1081;p33"/>
          <p:cNvSpPr/>
          <p:nvPr/>
        </p:nvSpPr>
        <p:spPr>
          <a:xfrm>
            <a:off x="568780" y="5907601"/>
            <a:ext cx="635834" cy="26959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2" name="Google Shape;1082;p33"/>
          <p:cNvSpPr/>
          <p:nvPr/>
        </p:nvSpPr>
        <p:spPr>
          <a:xfrm>
            <a:off x="6533151" y="5914306"/>
            <a:ext cx="635834" cy="26959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3" name="Google Shape;1083;p33"/>
          <p:cNvSpPr/>
          <p:nvPr/>
        </p:nvSpPr>
        <p:spPr>
          <a:xfrm flipH="1" rot="10800000">
            <a:off x="4677070" y="4827450"/>
            <a:ext cx="185633" cy="17887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4" name="Google Shape;1084;p33"/>
          <p:cNvCxnSpPr>
            <a:stCxn id="1081" idx="3"/>
          </p:cNvCxnSpPr>
          <p:nvPr/>
        </p:nvCxnSpPr>
        <p:spPr>
          <a:xfrm flipH="1" rot="10800000">
            <a:off x="1204614" y="5058100"/>
            <a:ext cx="7423200" cy="9843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85" name="Google Shape;1085;p33"/>
          <p:cNvCxnSpPr>
            <a:stCxn id="1082" idx="3"/>
          </p:cNvCxnSpPr>
          <p:nvPr/>
        </p:nvCxnSpPr>
        <p:spPr>
          <a:xfrm>
            <a:off x="7168985" y="6049105"/>
            <a:ext cx="1639800" cy="243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86" name="Google Shape;1086;p33"/>
          <p:cNvSpPr txBox="1"/>
          <p:nvPr/>
        </p:nvSpPr>
        <p:spPr>
          <a:xfrm>
            <a:off x="8603300" y="4869875"/>
            <a:ext cx="24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버튼 누르면 이전 단계 이동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7" name="Google Shape;1087;p33"/>
          <p:cNvSpPr txBox="1"/>
          <p:nvPr/>
        </p:nvSpPr>
        <p:spPr>
          <a:xfrm>
            <a:off x="8794250" y="5898600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버튼 누르면 다음 단계 이동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8" name="Google Shape;1088;p33"/>
          <p:cNvCxnSpPr/>
          <p:nvPr/>
        </p:nvCxnSpPr>
        <p:spPr>
          <a:xfrm flipH="1" rot="10800000">
            <a:off x="5007750" y="3429000"/>
            <a:ext cx="3640200" cy="201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89" name="Google Shape;1089;p33"/>
          <p:cNvCxnSpPr/>
          <p:nvPr/>
        </p:nvCxnSpPr>
        <p:spPr>
          <a:xfrm>
            <a:off x="4857541" y="4318222"/>
            <a:ext cx="40116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90" name="Google Shape;1090;p33"/>
          <p:cNvSpPr txBox="1"/>
          <p:nvPr/>
        </p:nvSpPr>
        <p:spPr>
          <a:xfrm>
            <a:off x="8603300" y="3233888"/>
            <a:ext cx="22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내용 표기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1" name="Google Shape;1091;p33"/>
          <p:cNvSpPr txBox="1"/>
          <p:nvPr/>
        </p:nvSpPr>
        <p:spPr>
          <a:xfrm>
            <a:off x="8794250" y="4133575"/>
            <a:ext cx="23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콤보박스로 인원 선택 가능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34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8" name="Google Shape;1098;p34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99" name="Google Shape;1099;p34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0" name="Google Shape;1100;p34"/>
          <p:cNvSpPr txBox="1"/>
          <p:nvPr/>
        </p:nvSpPr>
        <p:spPr>
          <a:xfrm>
            <a:off x="902667" y="684995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좌석선택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01" name="Google Shape;1101;p34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2" name="Google Shape;1102;p34"/>
          <p:cNvSpPr/>
          <p:nvPr/>
        </p:nvSpPr>
        <p:spPr>
          <a:xfrm>
            <a:off x="42590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03" name="Google Shape;1103;p34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4" name="Google Shape;1104;p34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5" name="Google Shape;1105;p34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06" name="Google Shape;1106;p34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7" name="Google Shape;1107;p34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8" name="Google Shape;1108;p34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34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34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34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2" name="Google Shape;1112;p34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34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34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34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116;p34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117;p34"/>
          <p:cNvSpPr/>
          <p:nvPr/>
        </p:nvSpPr>
        <p:spPr>
          <a:xfrm>
            <a:off x="1940949" y="3140446"/>
            <a:ext cx="3522706" cy="286170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1118;p34"/>
          <p:cNvSpPr/>
          <p:nvPr/>
        </p:nvSpPr>
        <p:spPr>
          <a:xfrm>
            <a:off x="2224064" y="3844893"/>
            <a:ext cx="443997" cy="41825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A1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1119;p34"/>
          <p:cNvSpPr/>
          <p:nvPr/>
        </p:nvSpPr>
        <p:spPr>
          <a:xfrm>
            <a:off x="3095464" y="3848898"/>
            <a:ext cx="443997" cy="41825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A2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1120;p34"/>
          <p:cNvSpPr/>
          <p:nvPr/>
        </p:nvSpPr>
        <p:spPr>
          <a:xfrm>
            <a:off x="3898676" y="3853978"/>
            <a:ext cx="443997" cy="41825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A3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1121;p34"/>
          <p:cNvSpPr/>
          <p:nvPr/>
        </p:nvSpPr>
        <p:spPr>
          <a:xfrm>
            <a:off x="4751481" y="3849533"/>
            <a:ext cx="443997" cy="41825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A4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2" name="Google Shape;1122;p34"/>
          <p:cNvSpPr/>
          <p:nvPr/>
        </p:nvSpPr>
        <p:spPr>
          <a:xfrm>
            <a:off x="2221641" y="4349670"/>
            <a:ext cx="443997" cy="41825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B1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3" name="Google Shape;1123;p34"/>
          <p:cNvSpPr/>
          <p:nvPr/>
        </p:nvSpPr>
        <p:spPr>
          <a:xfrm>
            <a:off x="3074446" y="4345225"/>
            <a:ext cx="443997" cy="41825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B2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4" name="Google Shape;1124;p34"/>
          <p:cNvSpPr/>
          <p:nvPr/>
        </p:nvSpPr>
        <p:spPr>
          <a:xfrm>
            <a:off x="3898676" y="4350305"/>
            <a:ext cx="443997" cy="41825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B3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5" name="Google Shape;1125;p34"/>
          <p:cNvSpPr/>
          <p:nvPr/>
        </p:nvSpPr>
        <p:spPr>
          <a:xfrm>
            <a:off x="4751481" y="4345860"/>
            <a:ext cx="443997" cy="418256"/>
          </a:xfrm>
          <a:prstGeom prst="rect">
            <a:avLst/>
          </a:prstGeom>
          <a:solidFill>
            <a:srgbClr val="385623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6" name="Google Shape;1126;p34"/>
          <p:cNvSpPr/>
          <p:nvPr/>
        </p:nvSpPr>
        <p:spPr>
          <a:xfrm>
            <a:off x="2221641" y="4845362"/>
            <a:ext cx="443997" cy="41825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C1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7" name="Google Shape;1127;p34"/>
          <p:cNvSpPr/>
          <p:nvPr/>
        </p:nvSpPr>
        <p:spPr>
          <a:xfrm>
            <a:off x="3074446" y="4831392"/>
            <a:ext cx="443997" cy="41825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C2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8" name="Google Shape;1128;p34"/>
          <p:cNvSpPr/>
          <p:nvPr/>
        </p:nvSpPr>
        <p:spPr>
          <a:xfrm>
            <a:off x="3898676" y="4836472"/>
            <a:ext cx="443997" cy="41825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C3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9" name="Google Shape;1129;p34"/>
          <p:cNvSpPr/>
          <p:nvPr/>
        </p:nvSpPr>
        <p:spPr>
          <a:xfrm>
            <a:off x="4751481" y="4832027"/>
            <a:ext cx="443997" cy="41825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C4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0" name="Google Shape;1130;p34"/>
          <p:cNvSpPr/>
          <p:nvPr/>
        </p:nvSpPr>
        <p:spPr>
          <a:xfrm>
            <a:off x="2214873" y="5323074"/>
            <a:ext cx="443997" cy="39863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D1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1" name="Google Shape;1131;p34"/>
          <p:cNvSpPr/>
          <p:nvPr/>
        </p:nvSpPr>
        <p:spPr>
          <a:xfrm>
            <a:off x="3064868" y="5324429"/>
            <a:ext cx="443997" cy="39863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D2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2" name="Google Shape;1132;p34"/>
          <p:cNvSpPr/>
          <p:nvPr/>
        </p:nvSpPr>
        <p:spPr>
          <a:xfrm>
            <a:off x="3899627" y="5324429"/>
            <a:ext cx="443997" cy="39863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D3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3" name="Google Shape;1133;p34"/>
          <p:cNvSpPr/>
          <p:nvPr/>
        </p:nvSpPr>
        <p:spPr>
          <a:xfrm>
            <a:off x="4751481" y="5324429"/>
            <a:ext cx="443997" cy="39863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D4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4" name="Google Shape;1134;p34"/>
          <p:cNvSpPr/>
          <p:nvPr/>
        </p:nvSpPr>
        <p:spPr>
          <a:xfrm>
            <a:off x="2074902" y="3362103"/>
            <a:ext cx="3306318" cy="22031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5" name="Google Shape;1135;p34"/>
          <p:cNvSpPr/>
          <p:nvPr/>
        </p:nvSpPr>
        <p:spPr>
          <a:xfrm rot="-5400000">
            <a:off x="3636237" y="5746616"/>
            <a:ext cx="221484" cy="3137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5623"/>
          </a:solidFill>
          <a:ln cap="flat" cmpd="sng" w="19050">
            <a:solidFill>
              <a:srgbClr val="38562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6" name="Google Shape;1136;p34"/>
          <p:cNvSpPr/>
          <p:nvPr/>
        </p:nvSpPr>
        <p:spPr>
          <a:xfrm>
            <a:off x="630145" y="5974277"/>
            <a:ext cx="635834" cy="2695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7" name="Google Shape;1137;p34"/>
          <p:cNvSpPr/>
          <p:nvPr/>
        </p:nvSpPr>
        <p:spPr>
          <a:xfrm>
            <a:off x="6594516" y="5980982"/>
            <a:ext cx="635834" cy="2695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8" name="Google Shape;1138;p34"/>
          <p:cNvSpPr txBox="1"/>
          <p:nvPr/>
        </p:nvSpPr>
        <p:spPr>
          <a:xfrm>
            <a:off x="2024056" y="2645283"/>
            <a:ext cx="3543935" cy="4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인원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성인 n명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9" name="Google Shape;1139;p34"/>
          <p:cNvSpPr/>
          <p:nvPr/>
        </p:nvSpPr>
        <p:spPr>
          <a:xfrm>
            <a:off x="721760" y="2626488"/>
            <a:ext cx="6603571" cy="394971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0" name="Google Shape;1140;p34"/>
          <p:cNvCxnSpPr>
            <a:stCxn id="1136" idx="3"/>
          </p:cNvCxnSpPr>
          <p:nvPr/>
        </p:nvCxnSpPr>
        <p:spPr>
          <a:xfrm flipH="1" rot="10800000">
            <a:off x="1265979" y="5057876"/>
            <a:ext cx="7361700" cy="10512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41" name="Google Shape;1141;p34"/>
          <p:cNvCxnSpPr>
            <a:stCxn id="1137" idx="3"/>
          </p:cNvCxnSpPr>
          <p:nvPr/>
        </p:nvCxnSpPr>
        <p:spPr>
          <a:xfrm flipH="1" rot="10800000">
            <a:off x="7230350" y="6073481"/>
            <a:ext cx="1578600" cy="423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42" name="Google Shape;1142;p34"/>
          <p:cNvSpPr txBox="1"/>
          <p:nvPr/>
        </p:nvSpPr>
        <p:spPr>
          <a:xfrm>
            <a:off x="8603300" y="4869875"/>
            <a:ext cx="24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버튼 누르면 이전 단계 이동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3" name="Google Shape;1143;p34"/>
          <p:cNvSpPr txBox="1"/>
          <p:nvPr/>
        </p:nvSpPr>
        <p:spPr>
          <a:xfrm>
            <a:off x="8794250" y="5898600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버튼 누르면 다음 단계 이동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4" name="Google Shape;1144;p34"/>
          <p:cNvCxnSpPr/>
          <p:nvPr/>
        </p:nvCxnSpPr>
        <p:spPr>
          <a:xfrm flipH="1" rot="10800000">
            <a:off x="5510525" y="3318350"/>
            <a:ext cx="3529500" cy="4827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45" name="Google Shape;1145;p34"/>
          <p:cNvSpPr txBox="1"/>
          <p:nvPr/>
        </p:nvSpPr>
        <p:spPr>
          <a:xfrm>
            <a:off x="9030025" y="3097150"/>
            <a:ext cx="185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버튼으로 좌석 선택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5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2" name="Google Shape;1152;p35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3" name="Google Shape;1153;p35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4" name="Google Shape;1154;p35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5" name="Google Shape;1155;p35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56" name="Google Shape;1156;p35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7" name="Google Shape;1157;p35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8" name="Google Shape;1158;p35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59" name="Google Shape;1159;p35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0" name="Google Shape;1160;p35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1161;p35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35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35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35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5" name="Google Shape;1165;p35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35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35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35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9" name="Google Shape;1169;p35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0" name="Google Shape;1170;p35"/>
          <p:cNvSpPr/>
          <p:nvPr/>
        </p:nvSpPr>
        <p:spPr>
          <a:xfrm>
            <a:off x="2349757" y="3170102"/>
            <a:ext cx="3280095" cy="225698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1" name="Google Shape;1171;p35"/>
          <p:cNvSpPr txBox="1"/>
          <p:nvPr/>
        </p:nvSpPr>
        <p:spPr>
          <a:xfrm>
            <a:off x="3066336" y="3967569"/>
            <a:ext cx="24411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인원수 만큼 자리를 선택해주세요.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2" name="Google Shape;1172;p35"/>
          <p:cNvSpPr txBox="1"/>
          <p:nvPr/>
        </p:nvSpPr>
        <p:spPr>
          <a:xfrm>
            <a:off x="3718645" y="4769729"/>
            <a:ext cx="542316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3" name="Google Shape;11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8929" y="3994435"/>
            <a:ext cx="461974" cy="46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35"/>
          <p:cNvSpPr txBox="1"/>
          <p:nvPr/>
        </p:nvSpPr>
        <p:spPr>
          <a:xfrm>
            <a:off x="8015112" y="4538255"/>
            <a:ext cx="4288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인원보다 좌석을 많이 선택한 경우 메시지 팝업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5" name="Google Shape;1175;p35"/>
          <p:cNvCxnSpPr/>
          <p:nvPr/>
        </p:nvCxnSpPr>
        <p:spPr>
          <a:xfrm>
            <a:off x="2366004" y="3485731"/>
            <a:ext cx="328009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6" name="Google Shape;1176;p35"/>
          <p:cNvSpPr/>
          <p:nvPr/>
        </p:nvSpPr>
        <p:spPr>
          <a:xfrm>
            <a:off x="5355309" y="3198055"/>
            <a:ext cx="304447" cy="331657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7" name="Google Shape;1177;p35"/>
          <p:cNvSpPr txBox="1"/>
          <p:nvPr/>
        </p:nvSpPr>
        <p:spPr>
          <a:xfrm>
            <a:off x="902667" y="684995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좌석선택 인원 초과 시 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6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4" name="Google Shape;1184;p36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85" name="Google Shape;1185;p36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6" name="Google Shape;1186;p36"/>
          <p:cNvSpPr txBox="1"/>
          <p:nvPr/>
        </p:nvSpPr>
        <p:spPr>
          <a:xfrm>
            <a:off x="886336" y="694979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전 예매 선택사항 확인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87" name="Google Shape;1187;p36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8" name="Google Shape;1188;p36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89" name="Google Shape;1189;p36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0" name="Google Shape;1190;p36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1" name="Google Shape;1191;p36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2" name="Google Shape;1192;p36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3" name="Google Shape;1193;p36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4" name="Google Shape;1194;p36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36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36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36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8" name="Google Shape;1198;p36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36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36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36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2" name="Google Shape;1202;p36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3" name="Google Shape;1203;p36"/>
          <p:cNvSpPr txBox="1"/>
          <p:nvPr/>
        </p:nvSpPr>
        <p:spPr>
          <a:xfrm>
            <a:off x="1674097" y="3369215"/>
            <a:ext cx="1512704" cy="194027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날짜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상영관, 시간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인원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좌석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금액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4" name="Google Shape;1204;p36"/>
          <p:cNvSpPr/>
          <p:nvPr/>
        </p:nvSpPr>
        <p:spPr>
          <a:xfrm>
            <a:off x="3075746" y="3402634"/>
            <a:ext cx="2099456" cy="188928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5" name="Google Shape;1205;p36"/>
          <p:cNvSpPr/>
          <p:nvPr/>
        </p:nvSpPr>
        <p:spPr>
          <a:xfrm>
            <a:off x="3085892" y="3692206"/>
            <a:ext cx="2099456" cy="188928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6" name="Google Shape;1206;p36"/>
          <p:cNvSpPr/>
          <p:nvPr/>
        </p:nvSpPr>
        <p:spPr>
          <a:xfrm>
            <a:off x="3071936" y="3999257"/>
            <a:ext cx="2099456" cy="188928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7" name="Google Shape;1207;p36"/>
          <p:cNvSpPr/>
          <p:nvPr/>
        </p:nvSpPr>
        <p:spPr>
          <a:xfrm>
            <a:off x="3085892" y="4306308"/>
            <a:ext cx="2099456" cy="188928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8" name="Google Shape;1208;p36"/>
          <p:cNvSpPr/>
          <p:nvPr/>
        </p:nvSpPr>
        <p:spPr>
          <a:xfrm>
            <a:off x="3071936" y="4625637"/>
            <a:ext cx="2099456" cy="188928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9" name="Google Shape;1209;p36"/>
          <p:cNvSpPr txBox="1"/>
          <p:nvPr/>
        </p:nvSpPr>
        <p:spPr>
          <a:xfrm>
            <a:off x="3085892" y="5309490"/>
            <a:ext cx="2391063" cy="24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 확인 후 결제를 진행하시겠습니까?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0" name="Google Shape;1210;p36"/>
          <p:cNvSpPr txBox="1"/>
          <p:nvPr/>
        </p:nvSpPr>
        <p:spPr>
          <a:xfrm>
            <a:off x="5329735" y="4085408"/>
            <a:ext cx="2187849" cy="24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선택했던 내역들 불러오기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1" name="Google Shape;1211;p36"/>
          <p:cNvSpPr/>
          <p:nvPr/>
        </p:nvSpPr>
        <p:spPr>
          <a:xfrm>
            <a:off x="3057403" y="4960894"/>
            <a:ext cx="2099456" cy="188928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2" name="Google Shape;1212;p36"/>
          <p:cNvSpPr txBox="1"/>
          <p:nvPr/>
        </p:nvSpPr>
        <p:spPr>
          <a:xfrm>
            <a:off x="1716068" y="2973298"/>
            <a:ext cx="2391063" cy="24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사항 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36"/>
          <p:cNvSpPr txBox="1"/>
          <p:nvPr/>
        </p:nvSpPr>
        <p:spPr>
          <a:xfrm>
            <a:off x="8747873" y="5849455"/>
            <a:ext cx="29130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Malgun Gothic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확인버튼 누르면 다음 화면</a:t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4" name="Google Shape;1214;p36"/>
          <p:cNvSpPr txBox="1"/>
          <p:nvPr/>
        </p:nvSpPr>
        <p:spPr>
          <a:xfrm>
            <a:off x="-925762" y="6218058"/>
            <a:ext cx="2465125" cy="278281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Malgun Gothic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취소버튼 누르면 이전 화면</a:t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5" name="Google Shape;1215;p36"/>
          <p:cNvSpPr/>
          <p:nvPr/>
        </p:nvSpPr>
        <p:spPr>
          <a:xfrm>
            <a:off x="487722" y="5853811"/>
            <a:ext cx="635834" cy="2695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6" name="Google Shape;1216;p36"/>
          <p:cNvSpPr/>
          <p:nvPr/>
        </p:nvSpPr>
        <p:spPr>
          <a:xfrm>
            <a:off x="6452093" y="5860516"/>
            <a:ext cx="635834" cy="2695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7" name="Google Shape;1217;p36"/>
          <p:cNvSpPr/>
          <p:nvPr/>
        </p:nvSpPr>
        <p:spPr>
          <a:xfrm>
            <a:off x="2981357" y="3377815"/>
            <a:ext cx="2391063" cy="188108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8" name="Google Shape;1218;p36"/>
          <p:cNvSpPr/>
          <p:nvPr/>
        </p:nvSpPr>
        <p:spPr>
          <a:xfrm>
            <a:off x="1706742" y="3372920"/>
            <a:ext cx="1206851" cy="188108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19" name="Google Shape;1219;p36"/>
          <p:cNvCxnSpPr/>
          <p:nvPr/>
        </p:nvCxnSpPr>
        <p:spPr>
          <a:xfrm flipH="1" rot="10800000">
            <a:off x="3886592" y="5058003"/>
            <a:ext cx="4741200" cy="1035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20" name="Google Shape;1220;p36"/>
          <p:cNvCxnSpPr/>
          <p:nvPr/>
        </p:nvCxnSpPr>
        <p:spPr>
          <a:xfrm flipH="1" rot="10800000">
            <a:off x="4851816" y="6073503"/>
            <a:ext cx="3957000" cy="195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21" name="Google Shape;1221;p36"/>
          <p:cNvSpPr txBox="1"/>
          <p:nvPr/>
        </p:nvSpPr>
        <p:spPr>
          <a:xfrm>
            <a:off x="8603300" y="4869875"/>
            <a:ext cx="24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버튼 누르면 다음 단계 이동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2" name="Google Shape;1222;p36"/>
          <p:cNvSpPr txBox="1"/>
          <p:nvPr/>
        </p:nvSpPr>
        <p:spPr>
          <a:xfrm>
            <a:off x="8794250" y="5898600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버튼 누르면 이전 단계 이동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7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229;p37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0" name="Google Shape;1230;p37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1" name="Google Shape;1231;p37"/>
          <p:cNvSpPr txBox="1"/>
          <p:nvPr/>
        </p:nvSpPr>
        <p:spPr>
          <a:xfrm>
            <a:off x="858397" y="683531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결제금액 확인 및 포인트 사용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2" name="Google Shape;1232;p37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3" name="Google Shape;1233;p37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4" name="Google Shape;1234;p37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5" name="Google Shape;1235;p37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6" name="Google Shape;1236;p37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7" name="Google Shape;1237;p37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8" name="Google Shape;1238;p37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9" name="Google Shape;1239;p37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37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37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37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3" name="Google Shape;1243;p37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37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37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37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7" name="Google Shape;1247;p37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8" name="Google Shape;1248;p37"/>
          <p:cNvSpPr/>
          <p:nvPr/>
        </p:nvSpPr>
        <p:spPr>
          <a:xfrm>
            <a:off x="675733" y="5936214"/>
            <a:ext cx="635834" cy="2695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9" name="Google Shape;1249;p37"/>
          <p:cNvSpPr/>
          <p:nvPr/>
        </p:nvSpPr>
        <p:spPr>
          <a:xfrm>
            <a:off x="6640104" y="5942919"/>
            <a:ext cx="635834" cy="2695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37"/>
          <p:cNvSpPr txBox="1"/>
          <p:nvPr/>
        </p:nvSpPr>
        <p:spPr>
          <a:xfrm>
            <a:off x="1351694" y="3607368"/>
            <a:ext cx="1111699" cy="24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금액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1" name="Google Shape;1251;p37"/>
          <p:cNvSpPr/>
          <p:nvPr/>
        </p:nvSpPr>
        <p:spPr>
          <a:xfrm>
            <a:off x="2488104" y="3512947"/>
            <a:ext cx="3377570" cy="408940"/>
          </a:xfrm>
          <a:prstGeom prst="rect">
            <a:avLst/>
          </a:prstGeom>
          <a:noFill/>
          <a:ln cap="flat" cmpd="sng" w="19050">
            <a:solidFill>
              <a:srgbClr val="D0CEC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2" name="Google Shape;1252;p37"/>
          <p:cNvSpPr txBox="1"/>
          <p:nvPr/>
        </p:nvSpPr>
        <p:spPr>
          <a:xfrm>
            <a:off x="1334440" y="4240232"/>
            <a:ext cx="1370980" cy="24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보유포인트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3" name="Google Shape;1253;p37"/>
          <p:cNvSpPr/>
          <p:nvPr/>
        </p:nvSpPr>
        <p:spPr>
          <a:xfrm>
            <a:off x="2488104" y="4115504"/>
            <a:ext cx="3377570" cy="408940"/>
          </a:xfrm>
          <a:prstGeom prst="rect">
            <a:avLst/>
          </a:prstGeom>
          <a:noFill/>
          <a:ln cap="flat" cmpd="sng" w="19050">
            <a:solidFill>
              <a:srgbClr val="D0CEC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4" name="Google Shape;1254;p37"/>
          <p:cNvCxnSpPr>
            <a:stCxn id="1253" idx="0"/>
            <a:endCxn id="1253" idx="2"/>
          </p:cNvCxnSpPr>
          <p:nvPr/>
        </p:nvCxnSpPr>
        <p:spPr>
          <a:xfrm>
            <a:off x="4176889" y="4115504"/>
            <a:ext cx="0" cy="408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55" name="Google Shape;1255;p37"/>
          <p:cNvSpPr txBox="1"/>
          <p:nvPr/>
        </p:nvSpPr>
        <p:spPr>
          <a:xfrm>
            <a:off x="4379070" y="4185505"/>
            <a:ext cx="1393204" cy="24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5,000 P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6" name="Google Shape;1256;p37"/>
          <p:cNvSpPr txBox="1"/>
          <p:nvPr/>
        </p:nvSpPr>
        <p:spPr>
          <a:xfrm>
            <a:off x="2438683" y="4235139"/>
            <a:ext cx="1684618" cy="216726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사용할 포인트를 입력해주세요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7" name="Google Shape;1257;p37"/>
          <p:cNvSpPr txBox="1"/>
          <p:nvPr/>
        </p:nvSpPr>
        <p:spPr>
          <a:xfrm>
            <a:off x="5915095" y="4201535"/>
            <a:ext cx="2945361" cy="278281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마이페이지-포인트 값 가져오기</a:t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8" name="Google Shape;1258;p37"/>
          <p:cNvSpPr txBox="1"/>
          <p:nvPr/>
        </p:nvSpPr>
        <p:spPr>
          <a:xfrm>
            <a:off x="1351694" y="4919322"/>
            <a:ext cx="1367029" cy="24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결제 금액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9" name="Google Shape;1259;p37"/>
          <p:cNvSpPr/>
          <p:nvPr/>
        </p:nvSpPr>
        <p:spPr>
          <a:xfrm>
            <a:off x="2488104" y="4810177"/>
            <a:ext cx="3377570" cy="408940"/>
          </a:xfrm>
          <a:prstGeom prst="rect">
            <a:avLst/>
          </a:prstGeom>
          <a:noFill/>
          <a:ln cap="flat" cmpd="sng" w="19050">
            <a:solidFill>
              <a:srgbClr val="D0CEC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880218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결제금액 - 사용포인트</a:t>
            </a:r>
            <a:endParaRPr b="0" i="0" sz="1000" u="none" cap="none" strike="noStrike">
              <a:solidFill>
                <a:srgbClr val="88021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0" name="Google Shape;1260;p37"/>
          <p:cNvSpPr txBox="1"/>
          <p:nvPr/>
        </p:nvSpPr>
        <p:spPr>
          <a:xfrm>
            <a:off x="5000386" y="5295306"/>
            <a:ext cx="2461320" cy="462947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결제- 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카드정보 입력 받아야함</a:t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1" name="Google Shape;1261;p37"/>
          <p:cNvSpPr/>
          <p:nvPr/>
        </p:nvSpPr>
        <p:spPr>
          <a:xfrm>
            <a:off x="1398031" y="3460220"/>
            <a:ext cx="1040651" cy="188108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2" name="Google Shape;1262;p37"/>
          <p:cNvSpPr/>
          <p:nvPr/>
        </p:nvSpPr>
        <p:spPr>
          <a:xfrm>
            <a:off x="2438598" y="3460219"/>
            <a:ext cx="3636955" cy="188108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3" name="Google Shape;1263;p37"/>
          <p:cNvSpPr txBox="1"/>
          <p:nvPr/>
        </p:nvSpPr>
        <p:spPr>
          <a:xfrm>
            <a:off x="1379631" y="3089274"/>
            <a:ext cx="2945361" cy="278281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4" name="Google Shape;1264;p37"/>
          <p:cNvCxnSpPr>
            <a:stCxn id="1248" idx="3"/>
          </p:cNvCxnSpPr>
          <p:nvPr/>
        </p:nvCxnSpPr>
        <p:spPr>
          <a:xfrm flipH="1" rot="10800000">
            <a:off x="1311567" y="5057913"/>
            <a:ext cx="7316100" cy="10131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65" name="Google Shape;1265;p37"/>
          <p:cNvCxnSpPr>
            <a:stCxn id="1249" idx="3"/>
          </p:cNvCxnSpPr>
          <p:nvPr/>
        </p:nvCxnSpPr>
        <p:spPr>
          <a:xfrm flipH="1" rot="10800000">
            <a:off x="7275938" y="6073518"/>
            <a:ext cx="1533000" cy="42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66" name="Google Shape;1266;p37"/>
          <p:cNvSpPr txBox="1"/>
          <p:nvPr/>
        </p:nvSpPr>
        <p:spPr>
          <a:xfrm>
            <a:off x="8603300" y="4869875"/>
            <a:ext cx="24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버튼 누르면 이전 단계 이동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7" name="Google Shape;1267;p37"/>
          <p:cNvSpPr txBox="1"/>
          <p:nvPr/>
        </p:nvSpPr>
        <p:spPr>
          <a:xfrm>
            <a:off x="8794250" y="5898600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버튼 누르면 다음 단계 이동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8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4" name="Google Shape;1274;p38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5" name="Google Shape;1275;p38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6" name="Google Shape;1276;p38"/>
          <p:cNvSpPr txBox="1"/>
          <p:nvPr/>
        </p:nvSpPr>
        <p:spPr>
          <a:xfrm>
            <a:off x="850023" y="698478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– 카드정보 입력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7" name="Google Shape;1277;p38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8" name="Google Shape;1278;p38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9" name="Google Shape;1279;p38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0" name="Google Shape;1280;p38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1" name="Google Shape;1281;p38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82" name="Google Shape;1282;p38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3" name="Google Shape;1283;p38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4" name="Google Shape;1284;p38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38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38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38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8" name="Google Shape;1288;p38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38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38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38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292;p38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1293;p38"/>
          <p:cNvSpPr txBox="1"/>
          <p:nvPr/>
        </p:nvSpPr>
        <p:spPr>
          <a:xfrm>
            <a:off x="4684340" y="5956299"/>
            <a:ext cx="542316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38"/>
          <p:cNvSpPr txBox="1"/>
          <p:nvPr/>
        </p:nvSpPr>
        <p:spPr>
          <a:xfrm>
            <a:off x="2725232" y="5956299"/>
            <a:ext cx="542316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38"/>
          <p:cNvSpPr txBox="1"/>
          <p:nvPr/>
        </p:nvSpPr>
        <p:spPr>
          <a:xfrm>
            <a:off x="2806934" y="3268130"/>
            <a:ext cx="24411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정보를 입력해주세요.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6" name="Google Shape;1296;p38"/>
          <p:cNvSpPr txBox="1"/>
          <p:nvPr/>
        </p:nvSpPr>
        <p:spPr>
          <a:xfrm>
            <a:off x="2817216" y="3720592"/>
            <a:ext cx="257393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번호 </a:t>
            </a: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(예 1234-5678-4445-0909)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7" name="Google Shape;1297;p38"/>
          <p:cNvSpPr txBox="1"/>
          <p:nvPr/>
        </p:nvSpPr>
        <p:spPr>
          <a:xfrm>
            <a:off x="2826036" y="4200134"/>
            <a:ext cx="24411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MM/YY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8" name="Google Shape;1298;p38"/>
          <p:cNvSpPr txBox="1"/>
          <p:nvPr/>
        </p:nvSpPr>
        <p:spPr>
          <a:xfrm>
            <a:off x="2806934" y="4683868"/>
            <a:ext cx="24411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CVC  </a:t>
            </a: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(예 789)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9" name="Google Shape;1299;p38"/>
          <p:cNvSpPr/>
          <p:nvPr/>
        </p:nvSpPr>
        <p:spPr>
          <a:xfrm>
            <a:off x="2879855" y="4426423"/>
            <a:ext cx="401408" cy="253253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0" name="Google Shape;1300;p38"/>
          <p:cNvSpPr/>
          <p:nvPr/>
        </p:nvSpPr>
        <p:spPr>
          <a:xfrm>
            <a:off x="2879855" y="3952062"/>
            <a:ext cx="2295354" cy="253253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1" name="Google Shape;1301;p38"/>
          <p:cNvSpPr/>
          <p:nvPr/>
        </p:nvSpPr>
        <p:spPr>
          <a:xfrm>
            <a:off x="3402852" y="4422691"/>
            <a:ext cx="401408" cy="253253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2" name="Google Shape;1302;p38"/>
          <p:cNvSpPr/>
          <p:nvPr/>
        </p:nvSpPr>
        <p:spPr>
          <a:xfrm>
            <a:off x="2879855" y="4916601"/>
            <a:ext cx="401408" cy="253253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3" name="Google Shape;1303;p38"/>
          <p:cNvCxnSpPr>
            <a:stCxn id="1294" idx="3"/>
          </p:cNvCxnSpPr>
          <p:nvPr/>
        </p:nvCxnSpPr>
        <p:spPr>
          <a:xfrm flipH="1" rot="10800000">
            <a:off x="3267548" y="5058104"/>
            <a:ext cx="5360100" cy="1029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04" name="Google Shape;1304;p38"/>
          <p:cNvCxnSpPr>
            <a:stCxn id="1293" idx="3"/>
          </p:cNvCxnSpPr>
          <p:nvPr/>
        </p:nvCxnSpPr>
        <p:spPr>
          <a:xfrm flipH="1" rot="10800000">
            <a:off x="5226656" y="6073604"/>
            <a:ext cx="3582300" cy="135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05" name="Google Shape;1305;p38"/>
          <p:cNvSpPr txBox="1"/>
          <p:nvPr/>
        </p:nvSpPr>
        <p:spPr>
          <a:xfrm>
            <a:off x="8603300" y="4869875"/>
            <a:ext cx="24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버튼 누르면 이전 단계 이동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6" name="Google Shape;1306;p38"/>
          <p:cNvSpPr txBox="1"/>
          <p:nvPr/>
        </p:nvSpPr>
        <p:spPr>
          <a:xfrm>
            <a:off x="8794250" y="5898600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버튼 누르면 다음 단계 이동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9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3" name="Google Shape;1313;p39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4" name="Google Shape;1314;p39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5" name="Google Shape;1315;p39"/>
          <p:cNvSpPr txBox="1"/>
          <p:nvPr/>
        </p:nvSpPr>
        <p:spPr>
          <a:xfrm>
            <a:off x="862667" y="651326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정보 입력 오류/ 결제 완료 메시지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6" name="Google Shape;1316;p39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7" name="Google Shape;1317;p39"/>
          <p:cNvSpPr/>
          <p:nvPr/>
        </p:nvSpPr>
        <p:spPr>
          <a:xfrm>
            <a:off x="738759" y="2841438"/>
            <a:ext cx="2990758" cy="196309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8" name="Google Shape;1318;p39"/>
          <p:cNvCxnSpPr/>
          <p:nvPr/>
        </p:nvCxnSpPr>
        <p:spPr>
          <a:xfrm>
            <a:off x="748248" y="3098001"/>
            <a:ext cx="299075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9" name="Google Shape;1319;p39"/>
          <p:cNvSpPr/>
          <p:nvPr/>
        </p:nvSpPr>
        <p:spPr>
          <a:xfrm>
            <a:off x="3480800" y="2843996"/>
            <a:ext cx="241167" cy="207618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20" name="Google Shape;1320;p39"/>
          <p:cNvGrpSpPr/>
          <p:nvPr/>
        </p:nvGrpSpPr>
        <p:grpSpPr>
          <a:xfrm>
            <a:off x="4221784" y="2841438"/>
            <a:ext cx="2990758" cy="1963092"/>
            <a:chOff x="4702896" y="2657982"/>
            <a:chExt cx="3280095" cy="2256984"/>
          </a:xfrm>
        </p:grpSpPr>
        <p:sp>
          <p:nvSpPr>
            <p:cNvPr id="1321" name="Google Shape;1321;p39"/>
            <p:cNvSpPr/>
            <p:nvPr/>
          </p:nvSpPr>
          <p:spPr>
            <a:xfrm>
              <a:off x="4702896" y="2657982"/>
              <a:ext cx="3280095" cy="2256984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2" name="Google Shape;1322;p39"/>
            <p:cNvSpPr txBox="1"/>
            <p:nvPr/>
          </p:nvSpPr>
          <p:spPr>
            <a:xfrm>
              <a:off x="6143005" y="4263807"/>
              <a:ext cx="399875" cy="24524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OK</a:t>
              </a:r>
              <a:endPara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323" name="Google Shape;1323;p39"/>
          <p:cNvCxnSpPr/>
          <p:nvPr/>
        </p:nvCxnSpPr>
        <p:spPr>
          <a:xfrm>
            <a:off x="4231273" y="3098001"/>
            <a:ext cx="299075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4" name="Google Shape;1324;p39"/>
          <p:cNvSpPr/>
          <p:nvPr/>
        </p:nvSpPr>
        <p:spPr>
          <a:xfrm>
            <a:off x="6963825" y="2843996"/>
            <a:ext cx="241167" cy="207618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5" name="Google Shape;1325;p39"/>
          <p:cNvSpPr txBox="1"/>
          <p:nvPr/>
        </p:nvSpPr>
        <p:spPr>
          <a:xfrm>
            <a:off x="4939377" y="3722319"/>
            <a:ext cx="192017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결제가 완료되었습니다.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6" name="Google Shape;1326;p39"/>
          <p:cNvSpPr txBox="1"/>
          <p:nvPr/>
        </p:nvSpPr>
        <p:spPr>
          <a:xfrm>
            <a:off x="1025886" y="3451855"/>
            <a:ext cx="24411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정보를 다시 입력해주세요.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7" name="Google Shape;1327;p39"/>
          <p:cNvSpPr txBox="1"/>
          <p:nvPr/>
        </p:nvSpPr>
        <p:spPr>
          <a:xfrm>
            <a:off x="2028657" y="4208300"/>
            <a:ext cx="399875" cy="24622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28" name="Google Shape;132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8151" y="3172741"/>
            <a:ext cx="554861" cy="554861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39"/>
          <p:cNvSpPr txBox="1"/>
          <p:nvPr/>
        </p:nvSpPr>
        <p:spPr>
          <a:xfrm>
            <a:off x="8015112" y="3512718"/>
            <a:ext cx="4288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카드정보를 형식에 맞지 않게 입력한 경우 메시지 팝업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4591454" y="-262647"/>
            <a:ext cx="7905345" cy="7315199"/>
          </a:xfrm>
          <a:prstGeom prst="rect">
            <a:avLst/>
          </a:prstGeom>
          <a:solidFill>
            <a:srgbClr val="68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746115" y="4061059"/>
            <a:ext cx="2772382" cy="49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</a:t>
            </a:r>
            <a:endParaRPr b="1" i="0" sz="2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1532107" y="2579344"/>
            <a:ext cx="2514599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b="1" i="0" lang="ko-KR" sz="11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i="0" sz="11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700392" y="288801"/>
            <a:ext cx="816150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i="0" sz="4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" name="Google Shape;133;p4"/>
          <p:cNvCxnSpPr/>
          <p:nvPr/>
        </p:nvCxnSpPr>
        <p:spPr>
          <a:xfrm>
            <a:off x="11653736" y="288801"/>
            <a:ext cx="0" cy="96606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4"/>
          <p:cNvSpPr txBox="1"/>
          <p:nvPr/>
        </p:nvSpPr>
        <p:spPr>
          <a:xfrm>
            <a:off x="6227322" y="1473593"/>
            <a:ext cx="4813571" cy="3910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endParaRPr b="1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1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1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1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&amp; 오시는길</a:t>
            </a:r>
            <a:endParaRPr b="1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40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6" name="Google Shape;1336;p40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7" name="Google Shape;1337;p40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8" name="Google Shape;1338;p40"/>
          <p:cNvSpPr txBox="1"/>
          <p:nvPr/>
        </p:nvSpPr>
        <p:spPr>
          <a:xfrm>
            <a:off x="862667" y="651326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완료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9" name="Google Shape;1339;p40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0" name="Google Shape;1340;p40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41" name="Google Shape;1341;p40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2" name="Google Shape;1342;p40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3" name="Google Shape;1343;p40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44" name="Google Shape;1344;p40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5" name="Google Shape;1345;p40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6" name="Google Shape;1346;p40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40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40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40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0" name="Google Shape;1350;p40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40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40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40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1354;p40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5" name="Google Shape;1355;p40"/>
          <p:cNvSpPr txBox="1"/>
          <p:nvPr/>
        </p:nvSpPr>
        <p:spPr>
          <a:xfrm>
            <a:off x="1843687" y="3555979"/>
            <a:ext cx="1512704" cy="1940275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예매한 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예매한 날짜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예매한 상영관, 시간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인원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좌석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금액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6" name="Google Shape;1356;p40"/>
          <p:cNvSpPr/>
          <p:nvPr/>
        </p:nvSpPr>
        <p:spPr>
          <a:xfrm>
            <a:off x="3245336" y="3589398"/>
            <a:ext cx="2099456" cy="188928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1357;p40"/>
          <p:cNvSpPr/>
          <p:nvPr/>
        </p:nvSpPr>
        <p:spPr>
          <a:xfrm>
            <a:off x="3255482" y="3878970"/>
            <a:ext cx="2099456" cy="188928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358;p40"/>
          <p:cNvSpPr/>
          <p:nvPr/>
        </p:nvSpPr>
        <p:spPr>
          <a:xfrm>
            <a:off x="3241526" y="4186021"/>
            <a:ext cx="2099456" cy="188928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9" name="Google Shape;1359;p40"/>
          <p:cNvSpPr/>
          <p:nvPr/>
        </p:nvSpPr>
        <p:spPr>
          <a:xfrm>
            <a:off x="3255482" y="4493072"/>
            <a:ext cx="2099456" cy="188928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0" name="Google Shape;1360;p40"/>
          <p:cNvSpPr/>
          <p:nvPr/>
        </p:nvSpPr>
        <p:spPr>
          <a:xfrm>
            <a:off x="3241526" y="4812401"/>
            <a:ext cx="2099456" cy="188928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1" name="Google Shape;1361;p40"/>
          <p:cNvSpPr/>
          <p:nvPr/>
        </p:nvSpPr>
        <p:spPr>
          <a:xfrm>
            <a:off x="3226993" y="5147658"/>
            <a:ext cx="2099456" cy="188928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2" name="Google Shape;1362;p40"/>
          <p:cNvSpPr txBox="1"/>
          <p:nvPr/>
        </p:nvSpPr>
        <p:spPr>
          <a:xfrm>
            <a:off x="1900191" y="3133151"/>
            <a:ext cx="3641819" cy="30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고객님 예매가 완료되었습니다.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3" name="Google Shape;1363;p40"/>
          <p:cNvSpPr/>
          <p:nvPr/>
        </p:nvSpPr>
        <p:spPr>
          <a:xfrm>
            <a:off x="3150947" y="3564579"/>
            <a:ext cx="2391063" cy="188108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4" name="Google Shape;1364;p40"/>
          <p:cNvSpPr/>
          <p:nvPr/>
        </p:nvSpPr>
        <p:spPr>
          <a:xfrm>
            <a:off x="1876332" y="3559684"/>
            <a:ext cx="1206851" cy="188108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5" name="Google Shape;1365;p40"/>
          <p:cNvSpPr/>
          <p:nvPr/>
        </p:nvSpPr>
        <p:spPr>
          <a:xfrm>
            <a:off x="3884229" y="5760055"/>
            <a:ext cx="635834" cy="2695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40"/>
          <p:cNvSpPr/>
          <p:nvPr/>
        </p:nvSpPr>
        <p:spPr>
          <a:xfrm>
            <a:off x="1869875" y="2984663"/>
            <a:ext cx="3641819" cy="504091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67" name="Google Shape;1367;p40"/>
          <p:cNvCxnSpPr>
            <a:stCxn id="1365" idx="3"/>
          </p:cNvCxnSpPr>
          <p:nvPr/>
        </p:nvCxnSpPr>
        <p:spPr>
          <a:xfrm>
            <a:off x="4520063" y="5894854"/>
            <a:ext cx="4128000" cy="78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68" name="Google Shape;1368;p40"/>
          <p:cNvSpPr txBox="1"/>
          <p:nvPr/>
        </p:nvSpPr>
        <p:spPr>
          <a:xfrm>
            <a:off x="8603300" y="5710200"/>
            <a:ext cx="287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버튼 누르면 메인 화면 이동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9" name="Google Shape;1369;p40"/>
          <p:cNvSpPr txBox="1"/>
          <p:nvPr/>
        </p:nvSpPr>
        <p:spPr>
          <a:xfrm>
            <a:off x="8015112" y="3778330"/>
            <a:ext cx="4288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내역들 최종적으로 출력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4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75" name="Google Shape;1375;p41"/>
          <p:cNvPicPr preferRelativeResize="0"/>
          <p:nvPr/>
        </p:nvPicPr>
        <p:blipFill rotWithShape="1">
          <a:blip r:embed="rId3">
            <a:alphaModFix amt="50000"/>
          </a:blip>
          <a:srcRect b="0" l="0" r="0"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41"/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algun Gothic"/>
              <a:buNone/>
            </a:pPr>
            <a:r>
              <a:rPr b="1" i="0" lang="ko-KR" sz="4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관리자페이지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2"/>
          <p:cNvSpPr/>
          <p:nvPr/>
        </p:nvSpPr>
        <p:spPr>
          <a:xfrm>
            <a:off x="4591454" y="-262647"/>
            <a:ext cx="7905345" cy="73151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2" name="Google Shape;1382;p42"/>
          <p:cNvSpPr txBox="1"/>
          <p:nvPr/>
        </p:nvSpPr>
        <p:spPr>
          <a:xfrm>
            <a:off x="1532107" y="2579344"/>
            <a:ext cx="2514599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b="1" i="0" lang="ko-KR" sz="11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b="1" i="0" sz="110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3" name="Google Shape;1383;p42"/>
          <p:cNvSpPr txBox="1"/>
          <p:nvPr/>
        </p:nvSpPr>
        <p:spPr>
          <a:xfrm>
            <a:off x="700392" y="288801"/>
            <a:ext cx="816150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1" i="0" sz="4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84" name="Google Shape;1384;p42"/>
          <p:cNvCxnSpPr/>
          <p:nvPr/>
        </p:nvCxnSpPr>
        <p:spPr>
          <a:xfrm>
            <a:off x="11653736" y="288801"/>
            <a:ext cx="0" cy="96606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5" name="Google Shape;1385;p42"/>
          <p:cNvSpPr txBox="1"/>
          <p:nvPr/>
        </p:nvSpPr>
        <p:spPr>
          <a:xfrm>
            <a:off x="6227322" y="1473593"/>
            <a:ext cx="4813571" cy="3910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페이지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내역</a:t>
            </a:r>
            <a:endParaRPr b="1" i="0" sz="2000" u="none" cap="none" strike="noStrike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 통계</a:t>
            </a:r>
            <a:endParaRPr b="1" i="0" sz="2000" u="none" cap="none" strike="noStrike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관리</a:t>
            </a:r>
            <a:endParaRPr b="1" i="0" sz="2000" u="none" cap="none" strike="noStrike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상영관 관리</a:t>
            </a:r>
            <a:endParaRPr b="1" i="0" sz="2000" u="none" cap="none" strike="noStrike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1" i="0" sz="2000" u="none" cap="none" strike="noStrike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43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1" name="Google Shape;1391;p43"/>
          <p:cNvSpPr/>
          <p:nvPr/>
        </p:nvSpPr>
        <p:spPr>
          <a:xfrm>
            <a:off x="371215" y="1624953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2" name="Google Shape;1392;p43"/>
          <p:cNvCxnSpPr/>
          <p:nvPr/>
        </p:nvCxnSpPr>
        <p:spPr>
          <a:xfrm>
            <a:off x="371215" y="1858418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3" name="Google Shape;1393;p43"/>
          <p:cNvCxnSpPr/>
          <p:nvPr/>
        </p:nvCxnSpPr>
        <p:spPr>
          <a:xfrm>
            <a:off x="6352428" y="1716070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4" name="Google Shape;1394;p43"/>
          <p:cNvSpPr/>
          <p:nvPr/>
        </p:nvSpPr>
        <p:spPr>
          <a:xfrm>
            <a:off x="6736892" y="1692157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5" name="Google Shape;1395;p43"/>
          <p:cNvCxnSpPr/>
          <p:nvPr/>
        </p:nvCxnSpPr>
        <p:spPr>
          <a:xfrm>
            <a:off x="371214" y="211275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6" name="Google Shape;1396;p43"/>
          <p:cNvSpPr txBox="1"/>
          <p:nvPr/>
        </p:nvSpPr>
        <p:spPr>
          <a:xfrm>
            <a:off x="371214" y="1624953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7" name="Google Shape;1397;p43"/>
          <p:cNvSpPr/>
          <p:nvPr/>
        </p:nvSpPr>
        <p:spPr>
          <a:xfrm>
            <a:off x="371212" y="2110740"/>
            <a:ext cx="1808631" cy="241618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43"/>
          <p:cNvSpPr/>
          <p:nvPr/>
        </p:nvSpPr>
        <p:spPr>
          <a:xfrm>
            <a:off x="7031810" y="1640830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9" name="Google Shape;1399;p43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로그인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00" name="Google Shape;1400;p43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1" name="Google Shape;1401;p43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2" name="Google Shape;1402;p43"/>
          <p:cNvCxnSpPr/>
          <p:nvPr/>
        </p:nvCxnSpPr>
        <p:spPr>
          <a:xfrm>
            <a:off x="371214" y="2343335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3" name="Google Shape;1403;p43"/>
          <p:cNvSpPr/>
          <p:nvPr/>
        </p:nvSpPr>
        <p:spPr>
          <a:xfrm>
            <a:off x="2179844" y="2110719"/>
            <a:ext cx="1664145" cy="241618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4" name="Google Shape;1404;p43"/>
          <p:cNvSpPr/>
          <p:nvPr/>
        </p:nvSpPr>
        <p:spPr>
          <a:xfrm>
            <a:off x="3843990" y="2110698"/>
            <a:ext cx="1505250" cy="23263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5" name="Google Shape;1405;p43"/>
          <p:cNvSpPr/>
          <p:nvPr/>
        </p:nvSpPr>
        <p:spPr>
          <a:xfrm>
            <a:off x="5349240" y="2112754"/>
            <a:ext cx="1967522" cy="241618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6" name="Google Shape;1406;p43"/>
          <p:cNvSpPr txBox="1"/>
          <p:nvPr/>
        </p:nvSpPr>
        <p:spPr>
          <a:xfrm>
            <a:off x="1769447" y="3859757"/>
            <a:ext cx="23377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43"/>
          <p:cNvSpPr/>
          <p:nvPr/>
        </p:nvSpPr>
        <p:spPr>
          <a:xfrm>
            <a:off x="4766734" y="4490293"/>
            <a:ext cx="1704228" cy="297138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master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8" name="Google Shape;1408;p43"/>
          <p:cNvSpPr/>
          <p:nvPr/>
        </p:nvSpPr>
        <p:spPr>
          <a:xfrm>
            <a:off x="4766734" y="4882869"/>
            <a:ext cx="1704228" cy="297138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*****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9" name="Google Shape;1409;p43"/>
          <p:cNvSpPr/>
          <p:nvPr/>
        </p:nvSpPr>
        <p:spPr>
          <a:xfrm>
            <a:off x="4766734" y="5312583"/>
            <a:ext cx="793638" cy="227342"/>
          </a:xfrm>
          <a:prstGeom prst="roundRect">
            <a:avLst>
              <a:gd fmla="val 16667" name="adj"/>
            </a:avLst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43"/>
          <p:cNvSpPr/>
          <p:nvPr/>
        </p:nvSpPr>
        <p:spPr>
          <a:xfrm>
            <a:off x="5677324" y="5312583"/>
            <a:ext cx="793638" cy="227342"/>
          </a:xfrm>
          <a:prstGeom prst="roundRect">
            <a:avLst>
              <a:gd fmla="val 16667" name="adj"/>
            </a:avLst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43"/>
          <p:cNvSpPr txBox="1"/>
          <p:nvPr/>
        </p:nvSpPr>
        <p:spPr>
          <a:xfrm>
            <a:off x="4062538" y="4453167"/>
            <a:ext cx="850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43"/>
          <p:cNvSpPr txBox="1"/>
          <p:nvPr/>
        </p:nvSpPr>
        <p:spPr>
          <a:xfrm>
            <a:off x="4068385" y="4860748"/>
            <a:ext cx="850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PW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3" name="Google Shape;1413;p43"/>
          <p:cNvCxnSpPr/>
          <p:nvPr/>
        </p:nvCxnSpPr>
        <p:spPr>
          <a:xfrm>
            <a:off x="371212" y="6067423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4" name="Google Shape;1414;p43"/>
          <p:cNvSpPr txBox="1"/>
          <p:nvPr/>
        </p:nvSpPr>
        <p:spPr>
          <a:xfrm>
            <a:off x="1915602" y="6051659"/>
            <a:ext cx="485938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호스팅 사업자: 4CINEAMA Group 책임자:G4 대표 이메일: dropthebit@bit.net 고객센터: 0000-0000</a:t>
            </a:r>
            <a:endParaRPr b="0" i="0" sz="7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5" name="Google Shape;1415;p43"/>
          <p:cNvSpPr txBox="1"/>
          <p:nvPr/>
        </p:nvSpPr>
        <p:spPr>
          <a:xfrm>
            <a:off x="8239000" y="4517350"/>
            <a:ext cx="3743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설정해 놓은 관리자 아이디와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비밀번호로 로그인화면에서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회원과 같은 방식으로 로그인함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성공시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메뉴로 이동한다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6" name="Google Shape;1416;p43"/>
          <p:cNvCxnSpPr/>
          <p:nvPr/>
        </p:nvCxnSpPr>
        <p:spPr>
          <a:xfrm flipH="1" rot="10800000">
            <a:off x="6577550" y="4923400"/>
            <a:ext cx="2041200" cy="192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be5b5a36e3_0_6"/>
          <p:cNvSpPr/>
          <p:nvPr/>
        </p:nvSpPr>
        <p:spPr>
          <a:xfrm>
            <a:off x="-160867" y="0"/>
            <a:ext cx="12649200" cy="7881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2" name="Google Shape;1422;gbe5b5a36e3_0_6"/>
          <p:cNvSpPr txBox="1"/>
          <p:nvPr/>
        </p:nvSpPr>
        <p:spPr>
          <a:xfrm>
            <a:off x="223321" y="349250"/>
            <a:ext cx="525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내역/ 매출통계 관리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3" name="Google Shape;1423;gbe5b5a36e3_0_6"/>
          <p:cNvCxnSpPr/>
          <p:nvPr/>
        </p:nvCxnSpPr>
        <p:spPr>
          <a:xfrm>
            <a:off x="8015112" y="349239"/>
            <a:ext cx="0" cy="523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4" name="Google Shape;1424;gbe5b5a36e3_0_6"/>
          <p:cNvCxnSpPr/>
          <p:nvPr/>
        </p:nvCxnSpPr>
        <p:spPr>
          <a:xfrm>
            <a:off x="8015112" y="787969"/>
            <a:ext cx="0" cy="606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5" name="Google Shape;1425;gbe5b5a36e3_0_6"/>
          <p:cNvSpPr/>
          <p:nvPr/>
        </p:nvSpPr>
        <p:spPr>
          <a:xfrm>
            <a:off x="538264" y="1564272"/>
            <a:ext cx="6945600" cy="4581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6" name="Google Shape;1426;gbe5b5a36e3_0_6"/>
          <p:cNvCxnSpPr/>
          <p:nvPr/>
        </p:nvCxnSpPr>
        <p:spPr>
          <a:xfrm>
            <a:off x="538264" y="1797737"/>
            <a:ext cx="6945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7" name="Google Shape;1427;gbe5b5a36e3_0_6"/>
          <p:cNvCxnSpPr/>
          <p:nvPr/>
        </p:nvCxnSpPr>
        <p:spPr>
          <a:xfrm>
            <a:off x="6519477" y="16553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8" name="Google Shape;1428;gbe5b5a36e3_0_6"/>
          <p:cNvSpPr/>
          <p:nvPr/>
        </p:nvSpPr>
        <p:spPr>
          <a:xfrm>
            <a:off x="6903941" y="1631476"/>
            <a:ext cx="76200" cy="7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9" name="Google Shape;1429;gbe5b5a36e3_0_6"/>
          <p:cNvCxnSpPr/>
          <p:nvPr/>
        </p:nvCxnSpPr>
        <p:spPr>
          <a:xfrm>
            <a:off x="538264" y="2105413"/>
            <a:ext cx="694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0" name="Google Shape;1430;gbe5b5a36e3_0_6"/>
          <p:cNvSpPr txBox="1"/>
          <p:nvPr/>
        </p:nvSpPr>
        <p:spPr>
          <a:xfrm>
            <a:off x="538263" y="1564272"/>
            <a:ext cx="112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1" name="Google Shape;1431;gbe5b5a36e3_0_6"/>
          <p:cNvSpPr/>
          <p:nvPr/>
        </p:nvSpPr>
        <p:spPr>
          <a:xfrm>
            <a:off x="7198859" y="1580149"/>
            <a:ext cx="194100" cy="201600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32" name="Google Shape;1432;gbe5b5a36e3_0_6"/>
          <p:cNvGraphicFramePr/>
          <p:nvPr/>
        </p:nvGraphicFramePr>
        <p:xfrm>
          <a:off x="958558" y="17977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1121550"/>
                <a:gridCol w="706475"/>
                <a:gridCol w="800800"/>
                <a:gridCol w="876275"/>
                <a:gridCol w="876275"/>
                <a:gridCol w="876275"/>
              </a:tblGrid>
              <a:tr h="29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예매 내역/ 매출 통계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영화 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상영 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회원관리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예매관리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리뷰관리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3" name="Google Shape;1433;gbe5b5a36e3_0_6"/>
          <p:cNvGraphicFramePr/>
          <p:nvPr/>
        </p:nvGraphicFramePr>
        <p:xfrm>
          <a:off x="3379099" y="29822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900250"/>
                <a:gridCol w="483225"/>
                <a:gridCol w="1189850"/>
                <a:gridCol w="1027675"/>
              </a:tblGrid>
              <a:tr h="3557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예매 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매출액</a:t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  <a:tr h="355725">
                <a:tc gridSpan="2"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 rowSpan="5"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689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557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557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557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55725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기간 총 매출액                        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434" name="Google Shape;1434;gbe5b5a36e3_0_6"/>
          <p:cNvSpPr/>
          <p:nvPr/>
        </p:nvSpPr>
        <p:spPr>
          <a:xfrm>
            <a:off x="846212" y="2965367"/>
            <a:ext cx="2404800" cy="25032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5" name="Google Shape;1435;gbe5b5a36e3_0_6"/>
          <p:cNvSpPr txBox="1"/>
          <p:nvPr/>
        </p:nvSpPr>
        <p:spPr>
          <a:xfrm>
            <a:off x="1518679" y="4043711"/>
            <a:ext cx="16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6" name="Google Shape;1436;gbe5b5a36e3_0_6"/>
          <p:cNvSpPr/>
          <p:nvPr/>
        </p:nvSpPr>
        <p:spPr>
          <a:xfrm>
            <a:off x="3748618" y="2519960"/>
            <a:ext cx="560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7" name="Google Shape;1437;gbe5b5a36e3_0_6"/>
          <p:cNvSpPr txBox="1"/>
          <p:nvPr/>
        </p:nvSpPr>
        <p:spPr>
          <a:xfrm>
            <a:off x="9759035" y="1748070"/>
            <a:ext cx="2490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상단에 JButton 세팅하고</a:t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누를 시</a:t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버튼에 해당하는 내용을</a:t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패널에 세팅한다</a:t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8" name="Google Shape;1438;gbe5b5a36e3_0_6"/>
          <p:cNvSpPr txBox="1"/>
          <p:nvPr/>
        </p:nvSpPr>
        <p:spPr>
          <a:xfrm>
            <a:off x="9204375" y="5795273"/>
            <a:ext cx="24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우측 패널 하단에 </a:t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매출액을 표시할 JLabel 세팅</a:t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9" name="Google Shape;1439;gbe5b5a36e3_0_6"/>
          <p:cNvSpPr txBox="1"/>
          <p:nvPr/>
        </p:nvSpPr>
        <p:spPr>
          <a:xfrm>
            <a:off x="10007350" y="3539048"/>
            <a:ext cx="2021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1" i="0" lang="ko-KR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 우측 패널에</a:t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1" i="0" lang="ko-KR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 표시할</a:t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1" i="0" lang="ko-KR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세팅</a:t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0" name="Google Shape;1440;gbe5b5a36e3_0_6"/>
          <p:cNvSpPr txBox="1"/>
          <p:nvPr/>
        </p:nvSpPr>
        <p:spPr>
          <a:xfrm>
            <a:off x="9759020" y="2699420"/>
            <a:ext cx="183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algun Gothic"/>
              <a:buNone/>
            </a:pPr>
            <a:r>
              <a:rPr b="1" i="0" lang="ko-KR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 좌측에 달력클래스를</a:t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algun Gothic"/>
              <a:buNone/>
            </a:pPr>
            <a:r>
              <a:rPr b="1" i="0" lang="ko-KR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패널에 넣어서 세팅</a:t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1" name="Google Shape;1441;gbe5b5a36e3_0_6"/>
          <p:cNvCxnSpPr/>
          <p:nvPr/>
        </p:nvCxnSpPr>
        <p:spPr>
          <a:xfrm>
            <a:off x="6290350" y="1992525"/>
            <a:ext cx="3050700" cy="1128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42" name="Google Shape;1442;gbe5b5a36e3_0_6"/>
          <p:cNvCxnSpPr>
            <a:endCxn id="1440" idx="1"/>
          </p:cNvCxnSpPr>
          <p:nvPr/>
        </p:nvCxnSpPr>
        <p:spPr>
          <a:xfrm flipH="1" rot="10800000">
            <a:off x="2722220" y="2961020"/>
            <a:ext cx="7036800" cy="10596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43" name="Google Shape;1443;gbe5b5a36e3_0_6"/>
          <p:cNvCxnSpPr/>
          <p:nvPr/>
        </p:nvCxnSpPr>
        <p:spPr>
          <a:xfrm flipH="1" rot="10800000">
            <a:off x="6997025" y="3799700"/>
            <a:ext cx="2988900" cy="3012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44" name="Google Shape;1444;gbe5b5a36e3_0_6"/>
          <p:cNvCxnSpPr>
            <a:endCxn id="1438" idx="1"/>
          </p:cNvCxnSpPr>
          <p:nvPr/>
        </p:nvCxnSpPr>
        <p:spPr>
          <a:xfrm>
            <a:off x="5340375" y="5363723"/>
            <a:ext cx="3864000" cy="662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44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0" name="Google Shape;1450;p44"/>
          <p:cNvSpPr txBox="1"/>
          <p:nvPr/>
        </p:nvSpPr>
        <p:spPr>
          <a:xfrm>
            <a:off x="223321" y="349250"/>
            <a:ext cx="525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내역/ 매출통계 관리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1" name="Google Shape;1451;p44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2" name="Google Shape;1452;p44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3" name="Google Shape;1453;p44"/>
          <p:cNvSpPr/>
          <p:nvPr/>
        </p:nvSpPr>
        <p:spPr>
          <a:xfrm>
            <a:off x="538264" y="15642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4" name="Google Shape;1454;p44"/>
          <p:cNvCxnSpPr/>
          <p:nvPr/>
        </p:nvCxnSpPr>
        <p:spPr>
          <a:xfrm>
            <a:off x="538264" y="17977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5" name="Google Shape;1455;p44"/>
          <p:cNvCxnSpPr/>
          <p:nvPr/>
        </p:nvCxnSpPr>
        <p:spPr>
          <a:xfrm>
            <a:off x="6519477" y="16553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6" name="Google Shape;1456;p44"/>
          <p:cNvSpPr/>
          <p:nvPr/>
        </p:nvSpPr>
        <p:spPr>
          <a:xfrm>
            <a:off x="6903941" y="16314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7" name="Google Shape;1457;p44"/>
          <p:cNvCxnSpPr/>
          <p:nvPr/>
        </p:nvCxnSpPr>
        <p:spPr>
          <a:xfrm>
            <a:off x="538264" y="21054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8" name="Google Shape;1458;p44"/>
          <p:cNvSpPr txBox="1"/>
          <p:nvPr/>
        </p:nvSpPr>
        <p:spPr>
          <a:xfrm>
            <a:off x="538263" y="15642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9" name="Google Shape;1459;p44"/>
          <p:cNvSpPr/>
          <p:nvPr/>
        </p:nvSpPr>
        <p:spPr>
          <a:xfrm>
            <a:off x="7198859" y="15801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60" name="Google Shape;1460;p44"/>
          <p:cNvGraphicFramePr/>
          <p:nvPr/>
        </p:nvGraphicFramePr>
        <p:xfrm>
          <a:off x="958558" y="17977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1121550"/>
                <a:gridCol w="706475"/>
                <a:gridCol w="800800"/>
                <a:gridCol w="876275"/>
                <a:gridCol w="876275"/>
                <a:gridCol w="876275"/>
              </a:tblGrid>
              <a:tr h="29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예매 내역/ 매출 통계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영화 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상영 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회원관리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예매관리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리뷰관리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1" name="Google Shape;1461;p44"/>
          <p:cNvGraphicFramePr/>
          <p:nvPr/>
        </p:nvGraphicFramePr>
        <p:xfrm>
          <a:off x="3379099" y="29822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900250"/>
                <a:gridCol w="483225"/>
                <a:gridCol w="1189850"/>
                <a:gridCol w="1027675"/>
              </a:tblGrid>
              <a:tr h="3557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예매 수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매출액</a:t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  <a:tr h="355725">
                <a:tc gridSpan="2"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 rowSpan="5"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689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557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557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557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355725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기간 총 매출액                        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462" name="Google Shape;1462;p44"/>
          <p:cNvSpPr/>
          <p:nvPr/>
        </p:nvSpPr>
        <p:spPr>
          <a:xfrm>
            <a:off x="846212" y="2965367"/>
            <a:ext cx="2404872" cy="2503248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3" name="Google Shape;1463;p44"/>
          <p:cNvSpPr txBox="1"/>
          <p:nvPr/>
        </p:nvSpPr>
        <p:spPr>
          <a:xfrm>
            <a:off x="1518679" y="4043711"/>
            <a:ext cx="16085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4" name="Google Shape;1464;p44"/>
          <p:cNvSpPr/>
          <p:nvPr/>
        </p:nvSpPr>
        <p:spPr>
          <a:xfrm>
            <a:off x="3748618" y="2519960"/>
            <a:ext cx="560766" cy="291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5" name="Google Shape;1465;p44"/>
          <p:cNvSpPr txBox="1"/>
          <p:nvPr/>
        </p:nvSpPr>
        <p:spPr>
          <a:xfrm>
            <a:off x="9814010" y="1936895"/>
            <a:ext cx="24902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DAO에 맞춰서 JTable항목 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44"/>
          <p:cNvSpPr txBox="1"/>
          <p:nvPr/>
        </p:nvSpPr>
        <p:spPr>
          <a:xfrm>
            <a:off x="9429615" y="5916951"/>
            <a:ext cx="24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JLabel안에 매출액을 자동으로 계산하여 출력한다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44"/>
          <p:cNvSpPr txBox="1"/>
          <p:nvPr/>
        </p:nvSpPr>
        <p:spPr>
          <a:xfrm>
            <a:off x="10048271" y="2516161"/>
            <a:ext cx="20217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algun Gothic"/>
              <a:buNone/>
            </a:pPr>
            <a:r>
              <a:rPr b="1" i="0" lang="ko-KR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기간 내의</a:t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algun Gothic"/>
              <a:buNone/>
            </a:pPr>
            <a:r>
              <a:rPr b="1" i="0" lang="ko-KR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내역, 통계,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algun Gothic"/>
              <a:buNone/>
            </a:pPr>
            <a:r>
              <a:rPr b="1" i="0" lang="ko-KR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매출액 만 선택되도록</a:t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8" name="Google Shape;1468;p44"/>
          <p:cNvSpPr txBox="1"/>
          <p:nvPr/>
        </p:nvSpPr>
        <p:spPr>
          <a:xfrm>
            <a:off x="9759020" y="2699420"/>
            <a:ext cx="1831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algun Gothic"/>
              <a:buNone/>
            </a:pPr>
            <a:r>
              <a:rPr b="1" i="0" lang="ko-KR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캘린더 날짜를 버튼으로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algun Gothic"/>
              <a:buNone/>
            </a:pPr>
            <a:r>
              <a:rPr b="1" i="0" lang="ko-KR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구현해서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algun Gothic"/>
              <a:buNone/>
            </a:pPr>
            <a:r>
              <a:rPr b="1" i="0" lang="ko-KR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날짜를 누르면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algun Gothic"/>
              <a:buNone/>
            </a:pPr>
            <a:r>
              <a:rPr b="1" i="0" lang="ko-KR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날짜의 매출 내역을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algun Gothic"/>
              <a:buNone/>
            </a:pPr>
            <a:r>
              <a:rPr b="1" i="0" lang="ko-KR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표시하게 함</a:t>
            </a:r>
            <a:endParaRPr b="1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9" name="Google Shape;1469;p44"/>
          <p:cNvCxnSpPr/>
          <p:nvPr/>
        </p:nvCxnSpPr>
        <p:spPr>
          <a:xfrm flipH="1" rot="10800000">
            <a:off x="7008600" y="2096625"/>
            <a:ext cx="2629800" cy="857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70" name="Google Shape;1470;p44"/>
          <p:cNvCxnSpPr>
            <a:endCxn id="1468" idx="1"/>
          </p:cNvCxnSpPr>
          <p:nvPr/>
        </p:nvCxnSpPr>
        <p:spPr>
          <a:xfrm flipH="1" rot="10800000">
            <a:off x="2722220" y="3215120"/>
            <a:ext cx="7036800" cy="10596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71" name="Google Shape;1471;p44"/>
          <p:cNvCxnSpPr/>
          <p:nvPr/>
        </p:nvCxnSpPr>
        <p:spPr>
          <a:xfrm flipH="1" rot="10800000">
            <a:off x="2826600" y="4274525"/>
            <a:ext cx="7163700" cy="104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72" name="Google Shape;1472;p44"/>
          <p:cNvCxnSpPr>
            <a:endCxn id="1466" idx="1"/>
          </p:cNvCxnSpPr>
          <p:nvPr/>
        </p:nvCxnSpPr>
        <p:spPr>
          <a:xfrm>
            <a:off x="5085615" y="5485401"/>
            <a:ext cx="4344000" cy="662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be5b5a36e3_0_69"/>
          <p:cNvSpPr/>
          <p:nvPr/>
        </p:nvSpPr>
        <p:spPr>
          <a:xfrm>
            <a:off x="-160867" y="0"/>
            <a:ext cx="12649200" cy="7881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8" name="Google Shape;1478;gbe5b5a36e3_0_69"/>
          <p:cNvSpPr txBox="1"/>
          <p:nvPr/>
        </p:nvSpPr>
        <p:spPr>
          <a:xfrm>
            <a:off x="223334" y="349239"/>
            <a:ext cx="362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관리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79" name="Google Shape;1479;gbe5b5a36e3_0_69"/>
          <p:cNvCxnSpPr/>
          <p:nvPr/>
        </p:nvCxnSpPr>
        <p:spPr>
          <a:xfrm>
            <a:off x="8015112" y="349239"/>
            <a:ext cx="0" cy="523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0" name="Google Shape;1480;gbe5b5a36e3_0_69"/>
          <p:cNvCxnSpPr/>
          <p:nvPr/>
        </p:nvCxnSpPr>
        <p:spPr>
          <a:xfrm>
            <a:off x="8015112" y="787969"/>
            <a:ext cx="0" cy="606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1" name="Google Shape;1481;gbe5b5a36e3_0_69"/>
          <p:cNvSpPr/>
          <p:nvPr/>
        </p:nvSpPr>
        <p:spPr>
          <a:xfrm>
            <a:off x="480904" y="1656689"/>
            <a:ext cx="6945600" cy="4581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82" name="Google Shape;1482;gbe5b5a36e3_0_69"/>
          <p:cNvCxnSpPr/>
          <p:nvPr/>
        </p:nvCxnSpPr>
        <p:spPr>
          <a:xfrm>
            <a:off x="480904" y="1874279"/>
            <a:ext cx="6945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3" name="Google Shape;1483;gbe5b5a36e3_0_69"/>
          <p:cNvCxnSpPr/>
          <p:nvPr/>
        </p:nvCxnSpPr>
        <p:spPr>
          <a:xfrm>
            <a:off x="6462117" y="1731931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4" name="Google Shape;1484;gbe5b5a36e3_0_69"/>
          <p:cNvSpPr/>
          <p:nvPr/>
        </p:nvSpPr>
        <p:spPr>
          <a:xfrm>
            <a:off x="6846581" y="1708018"/>
            <a:ext cx="76200" cy="7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85" name="Google Shape;1485;gbe5b5a36e3_0_69"/>
          <p:cNvCxnSpPr/>
          <p:nvPr/>
        </p:nvCxnSpPr>
        <p:spPr>
          <a:xfrm>
            <a:off x="480904" y="2181955"/>
            <a:ext cx="694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6" name="Google Shape;1486;gbe5b5a36e3_0_69"/>
          <p:cNvSpPr txBox="1"/>
          <p:nvPr/>
        </p:nvSpPr>
        <p:spPr>
          <a:xfrm>
            <a:off x="480903" y="1640814"/>
            <a:ext cx="112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7" name="Google Shape;1487;gbe5b5a36e3_0_69"/>
          <p:cNvSpPr/>
          <p:nvPr/>
        </p:nvSpPr>
        <p:spPr>
          <a:xfrm>
            <a:off x="7141499" y="1656691"/>
            <a:ext cx="194100" cy="201600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8" name="Google Shape;1488;gbe5b5a36e3_0_69"/>
          <p:cNvGraphicFramePr/>
          <p:nvPr/>
        </p:nvGraphicFramePr>
        <p:xfrm>
          <a:off x="852860" y="2544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704100"/>
                <a:gridCol w="1033275"/>
                <a:gridCol w="804675"/>
                <a:gridCol w="1307600"/>
              </a:tblGrid>
              <a:tr h="2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영화명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상영종료일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장르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감독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등급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배우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상영시간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시놉시스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개봉일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1489" name="Google Shape;1489;gbe5b5a36e3_0_69"/>
          <p:cNvGraphicFramePr/>
          <p:nvPr/>
        </p:nvGraphicFramePr>
        <p:xfrm>
          <a:off x="816232" y="39617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833675"/>
                <a:gridCol w="833675"/>
                <a:gridCol w="833675"/>
                <a:gridCol w="833675"/>
              </a:tblGrid>
              <a:tr h="18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전체 목록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 등록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수정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삭제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0" name="Google Shape;1490;gbe5b5a36e3_0_69"/>
          <p:cNvGraphicFramePr/>
          <p:nvPr/>
        </p:nvGraphicFramePr>
        <p:xfrm>
          <a:off x="816232" y="4336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861475"/>
                <a:gridCol w="861475"/>
                <a:gridCol w="861475"/>
                <a:gridCol w="861475"/>
                <a:gridCol w="861475"/>
                <a:gridCol w="861475"/>
                <a:gridCol w="861475"/>
              </a:tblGrid>
              <a:tr h="22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영화명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장르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등급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상영시간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개봉일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상영종료일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감독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491" name="Google Shape;1491;gbe5b5a36e3_0_69"/>
          <p:cNvSpPr txBox="1"/>
          <p:nvPr/>
        </p:nvSpPr>
        <p:spPr>
          <a:xfrm>
            <a:off x="743080" y="2280729"/>
            <a:ext cx="2231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영화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gbe5b5a36e3_0_69"/>
          <p:cNvSpPr txBox="1"/>
          <p:nvPr/>
        </p:nvSpPr>
        <p:spPr>
          <a:xfrm>
            <a:off x="3218277" y="5860802"/>
            <a:ext cx="1371300" cy="2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3" name="Google Shape;1493;gbe5b5a36e3_0_69"/>
          <p:cNvSpPr txBox="1"/>
          <p:nvPr/>
        </p:nvSpPr>
        <p:spPr>
          <a:xfrm>
            <a:off x="4627101" y="5873112"/>
            <a:ext cx="473400" cy="24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4" name="Google Shape;1494;gbe5b5a36e3_0_69"/>
          <p:cNvGraphicFramePr/>
          <p:nvPr/>
        </p:nvGraphicFramePr>
        <p:xfrm>
          <a:off x="886745" y="18825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1121550"/>
                <a:gridCol w="706475"/>
                <a:gridCol w="800800"/>
                <a:gridCol w="876275"/>
                <a:gridCol w="876275"/>
                <a:gridCol w="876275"/>
              </a:tblGrid>
              <a:tr h="29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예매 내역/ 매출 통계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영화 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상영 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회원관리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예매관리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리뷰관리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95" name="Google Shape;1495;gbe5b5a36e3_0_69"/>
          <p:cNvSpPr txBox="1"/>
          <p:nvPr/>
        </p:nvSpPr>
        <p:spPr>
          <a:xfrm>
            <a:off x="8169500" y="2789925"/>
            <a:ext cx="40224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FlowLayout을 이용하여 라벨과 텍스트필드 세팅하고 for문을 이용하여 각 메뉴의 항목만큼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라벨과 텍스트 필드가 자동으로 세팅된다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GridLayout으로 중앙에 JButton 세팅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 표시할 Table을 ScrollPane에 넣어서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세팅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JTextField와 검색 버튼을 패널 하단의 세팅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6" name="Google Shape;1496;gbe5b5a36e3_0_69"/>
          <p:cNvCxnSpPr/>
          <p:nvPr/>
        </p:nvCxnSpPr>
        <p:spPr>
          <a:xfrm flipH="1" rot="10800000">
            <a:off x="4888650" y="3081450"/>
            <a:ext cx="3266700" cy="927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97" name="Google Shape;1497;gbe5b5a36e3_0_69"/>
          <p:cNvCxnSpPr/>
          <p:nvPr/>
        </p:nvCxnSpPr>
        <p:spPr>
          <a:xfrm flipH="1" rot="10800000">
            <a:off x="6892750" y="4181900"/>
            <a:ext cx="1239600" cy="2202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98" name="Google Shape;1498;gbe5b5a36e3_0_69"/>
          <p:cNvCxnSpPr/>
          <p:nvPr/>
        </p:nvCxnSpPr>
        <p:spPr>
          <a:xfrm flipH="1" rot="10800000">
            <a:off x="4228325" y="3440525"/>
            <a:ext cx="3903900" cy="6372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99" name="Google Shape;1499;gbe5b5a36e3_0_69"/>
          <p:cNvCxnSpPr/>
          <p:nvPr/>
        </p:nvCxnSpPr>
        <p:spPr>
          <a:xfrm flipH="1" rot="10800000">
            <a:off x="5138025" y="5977550"/>
            <a:ext cx="2959500" cy="201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45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5" name="Google Shape;1505;p45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관리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6" name="Google Shape;1506;p45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7" name="Google Shape;1507;p45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8" name="Google Shape;1508;p45"/>
          <p:cNvSpPr/>
          <p:nvPr/>
        </p:nvSpPr>
        <p:spPr>
          <a:xfrm>
            <a:off x="480904" y="1656689"/>
            <a:ext cx="6945600" cy="4581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9" name="Google Shape;1509;p45"/>
          <p:cNvCxnSpPr/>
          <p:nvPr/>
        </p:nvCxnSpPr>
        <p:spPr>
          <a:xfrm>
            <a:off x="480904" y="1874279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0" name="Google Shape;1510;p45"/>
          <p:cNvCxnSpPr/>
          <p:nvPr/>
        </p:nvCxnSpPr>
        <p:spPr>
          <a:xfrm>
            <a:off x="6462117" y="1731931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1" name="Google Shape;1511;p45"/>
          <p:cNvSpPr/>
          <p:nvPr/>
        </p:nvSpPr>
        <p:spPr>
          <a:xfrm>
            <a:off x="6846581" y="1708018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12" name="Google Shape;1512;p45"/>
          <p:cNvCxnSpPr/>
          <p:nvPr/>
        </p:nvCxnSpPr>
        <p:spPr>
          <a:xfrm>
            <a:off x="480904" y="2181955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3" name="Google Shape;1513;p45"/>
          <p:cNvSpPr txBox="1"/>
          <p:nvPr/>
        </p:nvSpPr>
        <p:spPr>
          <a:xfrm>
            <a:off x="480903" y="1640814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4" name="Google Shape;1514;p45"/>
          <p:cNvSpPr/>
          <p:nvPr/>
        </p:nvSpPr>
        <p:spPr>
          <a:xfrm>
            <a:off x="7141499" y="1656691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15" name="Google Shape;1515;p45"/>
          <p:cNvGraphicFramePr/>
          <p:nvPr/>
        </p:nvGraphicFramePr>
        <p:xfrm>
          <a:off x="852860" y="2544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704100"/>
                <a:gridCol w="1033275"/>
                <a:gridCol w="804675"/>
                <a:gridCol w="1307600"/>
              </a:tblGrid>
              <a:tr h="2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영화명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상영종료일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장르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감독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등급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배우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상영시간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줄거리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개봉일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1516" name="Google Shape;1516;p45"/>
          <p:cNvGraphicFramePr/>
          <p:nvPr/>
        </p:nvGraphicFramePr>
        <p:xfrm>
          <a:off x="816232" y="39617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833675"/>
                <a:gridCol w="833675"/>
                <a:gridCol w="833675"/>
                <a:gridCol w="833675"/>
              </a:tblGrid>
              <a:tr h="18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전체 목록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 등록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수정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삭제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7" name="Google Shape;1517;p45"/>
          <p:cNvGraphicFramePr/>
          <p:nvPr/>
        </p:nvGraphicFramePr>
        <p:xfrm>
          <a:off x="816232" y="4336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861475"/>
                <a:gridCol w="861475"/>
                <a:gridCol w="861475"/>
                <a:gridCol w="861475"/>
                <a:gridCol w="861475"/>
                <a:gridCol w="861475"/>
                <a:gridCol w="861475"/>
              </a:tblGrid>
              <a:tr h="22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영화명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장르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등급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상영시간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개봉일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상영종료일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감독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18" name="Google Shape;1518;p45"/>
          <p:cNvSpPr txBox="1"/>
          <p:nvPr/>
        </p:nvSpPr>
        <p:spPr>
          <a:xfrm>
            <a:off x="743080" y="2280729"/>
            <a:ext cx="223113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영화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45"/>
          <p:cNvSpPr txBox="1"/>
          <p:nvPr/>
        </p:nvSpPr>
        <p:spPr>
          <a:xfrm>
            <a:off x="3218277" y="5860802"/>
            <a:ext cx="1371262" cy="2529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0" name="Google Shape;1520;p45"/>
          <p:cNvSpPr txBox="1"/>
          <p:nvPr/>
        </p:nvSpPr>
        <p:spPr>
          <a:xfrm>
            <a:off x="4627101" y="5873112"/>
            <a:ext cx="473400" cy="24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1" name="Google Shape;1521;p45"/>
          <p:cNvGraphicFramePr/>
          <p:nvPr/>
        </p:nvGraphicFramePr>
        <p:xfrm>
          <a:off x="886745" y="18825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1121550"/>
                <a:gridCol w="706475"/>
                <a:gridCol w="800800"/>
                <a:gridCol w="876275"/>
                <a:gridCol w="876275"/>
                <a:gridCol w="876275"/>
              </a:tblGrid>
              <a:tr h="29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예매 내역/ 매출 통계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영화 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상영 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회원관리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예매관리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리뷰관리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22" name="Google Shape;1522;p45"/>
          <p:cNvSpPr txBox="1"/>
          <p:nvPr/>
        </p:nvSpPr>
        <p:spPr>
          <a:xfrm>
            <a:off x="8169500" y="2789925"/>
            <a:ext cx="38496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데이터베이스에 영화 데이터를 불러와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테이블에 표시하고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DB와 연동하여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영화를 등록하거나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영화의 정보를 수정, 삭제를 할 수 있다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영화의 제목을 입력하여 영화의 정보를 검색할 수 있다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23" name="Google Shape;1523;p45"/>
          <p:cNvCxnSpPr/>
          <p:nvPr/>
        </p:nvCxnSpPr>
        <p:spPr>
          <a:xfrm flipH="1" rot="10800000">
            <a:off x="5630000" y="3660825"/>
            <a:ext cx="2421300" cy="6486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24" name="Google Shape;1524;p45"/>
          <p:cNvCxnSpPr>
            <a:stCxn id="1520" idx="3"/>
          </p:cNvCxnSpPr>
          <p:nvPr/>
        </p:nvCxnSpPr>
        <p:spPr>
          <a:xfrm flipH="1" rot="10800000">
            <a:off x="5100501" y="5931162"/>
            <a:ext cx="3008700" cy="651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25" name="Google Shape;1525;p45"/>
          <p:cNvCxnSpPr/>
          <p:nvPr/>
        </p:nvCxnSpPr>
        <p:spPr>
          <a:xfrm flipH="1" rot="10800000">
            <a:off x="4228325" y="3521525"/>
            <a:ext cx="3776400" cy="5562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26" name="Google Shape;1526;p45"/>
          <p:cNvCxnSpPr/>
          <p:nvPr/>
        </p:nvCxnSpPr>
        <p:spPr>
          <a:xfrm>
            <a:off x="4702500" y="3143025"/>
            <a:ext cx="3337200" cy="2280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46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2" name="Google Shape;1532;p46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 관리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33" name="Google Shape;1533;p46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4" name="Google Shape;1534;p46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5" name="Google Shape;1535;p46"/>
          <p:cNvSpPr/>
          <p:nvPr/>
        </p:nvSpPr>
        <p:spPr>
          <a:xfrm>
            <a:off x="514350" y="1532124"/>
            <a:ext cx="6945600" cy="4581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36" name="Google Shape;1536;p46"/>
          <p:cNvCxnSpPr/>
          <p:nvPr/>
        </p:nvCxnSpPr>
        <p:spPr>
          <a:xfrm>
            <a:off x="514350" y="1765589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7" name="Google Shape;1537;p46"/>
          <p:cNvCxnSpPr/>
          <p:nvPr/>
        </p:nvCxnSpPr>
        <p:spPr>
          <a:xfrm>
            <a:off x="6495563" y="1623241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8" name="Google Shape;1538;p46"/>
          <p:cNvSpPr/>
          <p:nvPr/>
        </p:nvSpPr>
        <p:spPr>
          <a:xfrm>
            <a:off x="6880027" y="1599328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39" name="Google Shape;1539;p46"/>
          <p:cNvCxnSpPr/>
          <p:nvPr/>
        </p:nvCxnSpPr>
        <p:spPr>
          <a:xfrm>
            <a:off x="514350" y="2073265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0" name="Google Shape;1540;p46"/>
          <p:cNvSpPr txBox="1"/>
          <p:nvPr/>
        </p:nvSpPr>
        <p:spPr>
          <a:xfrm>
            <a:off x="514349" y="1532124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1" name="Google Shape;1541;p46"/>
          <p:cNvSpPr/>
          <p:nvPr/>
        </p:nvSpPr>
        <p:spPr>
          <a:xfrm>
            <a:off x="7174945" y="1548001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42" name="Google Shape;1542;p46"/>
          <p:cNvGraphicFramePr/>
          <p:nvPr/>
        </p:nvGraphicFramePr>
        <p:xfrm>
          <a:off x="886306" y="24361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704100"/>
                <a:gridCol w="1033275"/>
                <a:gridCol w="804675"/>
                <a:gridCol w="1307600"/>
              </a:tblGrid>
              <a:tr h="2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스케줄코드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영화코드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 시작시간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상영관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종료시간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graphicFrame>
        <p:nvGraphicFramePr>
          <p:cNvPr id="1543" name="Google Shape;1543;p46"/>
          <p:cNvGraphicFramePr/>
          <p:nvPr/>
        </p:nvGraphicFramePr>
        <p:xfrm>
          <a:off x="849678" y="38530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833675"/>
                <a:gridCol w="833675"/>
                <a:gridCol w="833675"/>
                <a:gridCol w="833675"/>
              </a:tblGrid>
              <a:tr h="18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전체 목록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 등록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수정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삭제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4" name="Google Shape;1544;p46"/>
          <p:cNvGraphicFramePr/>
          <p:nvPr/>
        </p:nvGraphicFramePr>
        <p:xfrm>
          <a:off x="849678" y="4227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1265050"/>
                <a:gridCol w="1265050"/>
                <a:gridCol w="1265050"/>
                <a:gridCol w="1265050"/>
                <a:gridCol w="126505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스케줄코드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영화코드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상영관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시작시간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종료시간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45" name="Google Shape;1545;p46"/>
          <p:cNvSpPr txBox="1"/>
          <p:nvPr/>
        </p:nvSpPr>
        <p:spPr>
          <a:xfrm>
            <a:off x="776526" y="2172039"/>
            <a:ext cx="223113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상영관 정보 입력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46"/>
          <p:cNvSpPr txBox="1"/>
          <p:nvPr/>
        </p:nvSpPr>
        <p:spPr>
          <a:xfrm>
            <a:off x="3251723" y="5752112"/>
            <a:ext cx="1371262" cy="2529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7" name="Google Shape;1547;p46"/>
          <p:cNvSpPr txBox="1"/>
          <p:nvPr/>
        </p:nvSpPr>
        <p:spPr>
          <a:xfrm>
            <a:off x="4660547" y="5764422"/>
            <a:ext cx="473469" cy="2462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46"/>
          <p:cNvSpPr txBox="1"/>
          <p:nvPr/>
        </p:nvSpPr>
        <p:spPr>
          <a:xfrm>
            <a:off x="8403174" y="2681228"/>
            <a:ext cx="4175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모델링에 따라 입력 항목 변경 </a:t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상영관 정보를 DB와 연동해서 등록, 수정, 삭제</a:t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영화명을 입력하여 그 영화의 상영스케줄을</a:t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할 수 있다</a:t>
            </a:r>
            <a:endParaRPr b="1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49" name="Google Shape;1549;p46"/>
          <p:cNvGraphicFramePr/>
          <p:nvPr/>
        </p:nvGraphicFramePr>
        <p:xfrm>
          <a:off x="920158" y="1773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1121550"/>
                <a:gridCol w="706475"/>
                <a:gridCol w="800800"/>
                <a:gridCol w="876275"/>
                <a:gridCol w="876275"/>
                <a:gridCol w="876275"/>
              </a:tblGrid>
              <a:tr h="29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예매 내역/ 매출 통계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영화 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상영 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회원관리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예매관리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리뷰관리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550" name="Google Shape;1550;p46"/>
          <p:cNvCxnSpPr/>
          <p:nvPr/>
        </p:nvCxnSpPr>
        <p:spPr>
          <a:xfrm flipH="1" rot="10800000">
            <a:off x="4714875" y="3243475"/>
            <a:ext cx="3579600" cy="9501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51" name="Google Shape;1551;p46"/>
          <p:cNvCxnSpPr>
            <a:stCxn id="1547" idx="3"/>
          </p:cNvCxnSpPr>
          <p:nvPr/>
        </p:nvCxnSpPr>
        <p:spPr>
          <a:xfrm flipH="1" rot="10800000">
            <a:off x="5134016" y="5792432"/>
            <a:ext cx="3102600" cy="951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52" name="Google Shape;1552;p46"/>
          <p:cNvCxnSpPr/>
          <p:nvPr/>
        </p:nvCxnSpPr>
        <p:spPr>
          <a:xfrm flipH="1" rot="10800000">
            <a:off x="4738050" y="2826450"/>
            <a:ext cx="3707100" cy="465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7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8" name="Google Shape;1558;p47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59" name="Google Shape;1559;p47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0" name="Google Shape;1560;p47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1" name="Google Shape;1561;p47"/>
          <p:cNvSpPr/>
          <p:nvPr/>
        </p:nvSpPr>
        <p:spPr>
          <a:xfrm>
            <a:off x="439515" y="1798612"/>
            <a:ext cx="6945600" cy="4581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62" name="Google Shape;1562;p47"/>
          <p:cNvCxnSpPr/>
          <p:nvPr/>
        </p:nvCxnSpPr>
        <p:spPr>
          <a:xfrm>
            <a:off x="371215" y="1964852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3" name="Google Shape;1563;p47"/>
          <p:cNvCxnSpPr/>
          <p:nvPr/>
        </p:nvCxnSpPr>
        <p:spPr>
          <a:xfrm>
            <a:off x="6352428" y="1822504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4" name="Google Shape;1564;p47"/>
          <p:cNvSpPr/>
          <p:nvPr/>
        </p:nvSpPr>
        <p:spPr>
          <a:xfrm>
            <a:off x="6736892" y="1798591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65" name="Google Shape;1565;p47"/>
          <p:cNvCxnSpPr/>
          <p:nvPr/>
        </p:nvCxnSpPr>
        <p:spPr>
          <a:xfrm>
            <a:off x="371215" y="2272528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6" name="Google Shape;1566;p47"/>
          <p:cNvSpPr txBox="1"/>
          <p:nvPr/>
        </p:nvSpPr>
        <p:spPr>
          <a:xfrm>
            <a:off x="371214" y="1731387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7" name="Google Shape;1567;p47"/>
          <p:cNvSpPr/>
          <p:nvPr/>
        </p:nvSpPr>
        <p:spPr>
          <a:xfrm>
            <a:off x="7031810" y="1747264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68" name="Google Shape;1568;p47"/>
          <p:cNvGraphicFramePr/>
          <p:nvPr/>
        </p:nvGraphicFramePr>
        <p:xfrm>
          <a:off x="743171" y="26354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704100"/>
                <a:gridCol w="1033275"/>
                <a:gridCol w="804675"/>
                <a:gridCol w="1307600"/>
              </a:tblGrid>
              <a:tr h="2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아이디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생년월일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비밀번호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성별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이름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등록일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연락처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이메일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1569" name="Google Shape;1569;p47"/>
          <p:cNvGraphicFramePr/>
          <p:nvPr/>
        </p:nvGraphicFramePr>
        <p:xfrm>
          <a:off x="706543" y="40522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833675"/>
                <a:gridCol w="833675"/>
                <a:gridCol w="833675"/>
                <a:gridCol w="833675"/>
              </a:tblGrid>
              <a:tr h="18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전체 목록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 등록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수정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삭제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0" name="Google Shape;1570;p47"/>
          <p:cNvGraphicFramePr/>
          <p:nvPr/>
        </p:nvGraphicFramePr>
        <p:xfrm>
          <a:off x="706595" y="442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807550"/>
                <a:gridCol w="807600"/>
                <a:gridCol w="807600"/>
                <a:gridCol w="807600"/>
                <a:gridCol w="807600"/>
                <a:gridCol w="807600"/>
                <a:gridCol w="807600"/>
                <a:gridCol w="807600"/>
              </a:tblGrid>
              <a:tr h="13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회원_id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회원_pwd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회원명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연락처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이메일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생년월일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성별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등록일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71" name="Google Shape;1571;p47"/>
          <p:cNvSpPr txBox="1"/>
          <p:nvPr/>
        </p:nvSpPr>
        <p:spPr>
          <a:xfrm>
            <a:off x="633391" y="2371302"/>
            <a:ext cx="2231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47"/>
          <p:cNvSpPr txBox="1"/>
          <p:nvPr/>
        </p:nvSpPr>
        <p:spPr>
          <a:xfrm>
            <a:off x="3108588" y="5951375"/>
            <a:ext cx="1371262" cy="2529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3" name="Google Shape;1573;p47"/>
          <p:cNvSpPr txBox="1"/>
          <p:nvPr/>
        </p:nvSpPr>
        <p:spPr>
          <a:xfrm>
            <a:off x="4517412" y="5963685"/>
            <a:ext cx="473469" cy="2462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4" name="Google Shape;1574;p47"/>
          <p:cNvGraphicFramePr/>
          <p:nvPr/>
        </p:nvGraphicFramePr>
        <p:xfrm>
          <a:off x="777033" y="19731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1121550"/>
                <a:gridCol w="706475"/>
                <a:gridCol w="800800"/>
                <a:gridCol w="876275"/>
                <a:gridCol w="876275"/>
                <a:gridCol w="876275"/>
              </a:tblGrid>
              <a:tr h="29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예매 내역/ 매출 통계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영화 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상영 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회원관리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예매관리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리뷰관리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75" name="Google Shape;1575;p47"/>
          <p:cNvSpPr txBox="1"/>
          <p:nvPr/>
        </p:nvSpPr>
        <p:spPr>
          <a:xfrm>
            <a:off x="8224150" y="3126725"/>
            <a:ext cx="37569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데이터베이스와 연동하여 회원정보를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불러오고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회원을 등록하거나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회원의 정보를 수정, 삭제를 할 수 있다.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회원의 이름을 입력하여 특정 회원의 정보를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검색할 수 있다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6" name="Google Shape;1576;p47"/>
          <p:cNvCxnSpPr/>
          <p:nvPr/>
        </p:nvCxnSpPr>
        <p:spPr>
          <a:xfrm flipH="1" rot="10800000">
            <a:off x="5572125" y="3950225"/>
            <a:ext cx="2340000" cy="4287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77" name="Google Shape;1577;p47"/>
          <p:cNvCxnSpPr/>
          <p:nvPr/>
        </p:nvCxnSpPr>
        <p:spPr>
          <a:xfrm flipH="1" rot="10800000">
            <a:off x="4077850" y="3915575"/>
            <a:ext cx="3869100" cy="2316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78" name="Google Shape;1578;p47"/>
          <p:cNvCxnSpPr>
            <a:stCxn id="1573" idx="3"/>
          </p:cNvCxnSpPr>
          <p:nvPr/>
        </p:nvCxnSpPr>
        <p:spPr>
          <a:xfrm flipH="1" rot="10800000">
            <a:off x="4990881" y="6047196"/>
            <a:ext cx="3234000" cy="396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79" name="Google Shape;1579;p47"/>
          <p:cNvCxnSpPr/>
          <p:nvPr/>
        </p:nvCxnSpPr>
        <p:spPr>
          <a:xfrm>
            <a:off x="4668525" y="3185725"/>
            <a:ext cx="3289800" cy="6834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371215" y="1624953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" name="Google Shape;141;p5"/>
          <p:cNvCxnSpPr/>
          <p:nvPr/>
        </p:nvCxnSpPr>
        <p:spPr>
          <a:xfrm>
            <a:off x="371215" y="1858418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5"/>
          <p:cNvCxnSpPr/>
          <p:nvPr/>
        </p:nvCxnSpPr>
        <p:spPr>
          <a:xfrm>
            <a:off x="6352428" y="1716070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5"/>
          <p:cNvSpPr/>
          <p:nvPr/>
        </p:nvSpPr>
        <p:spPr>
          <a:xfrm>
            <a:off x="6736892" y="1692157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" name="Google Shape;144;p5"/>
          <p:cNvCxnSpPr/>
          <p:nvPr/>
        </p:nvCxnSpPr>
        <p:spPr>
          <a:xfrm>
            <a:off x="371214" y="211275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5"/>
          <p:cNvSpPr txBox="1"/>
          <p:nvPr/>
        </p:nvSpPr>
        <p:spPr>
          <a:xfrm>
            <a:off x="371214" y="1624953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371212" y="2110740"/>
            <a:ext cx="1808631" cy="241618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7031810" y="1640830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5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5"/>
          <p:cNvSpPr txBox="1"/>
          <p:nvPr/>
        </p:nvSpPr>
        <p:spPr>
          <a:xfrm>
            <a:off x="862667" y="651326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5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5"/>
          <p:cNvCxnSpPr/>
          <p:nvPr/>
        </p:nvCxnSpPr>
        <p:spPr>
          <a:xfrm>
            <a:off x="371214" y="2343335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5"/>
          <p:cNvSpPr/>
          <p:nvPr/>
        </p:nvSpPr>
        <p:spPr>
          <a:xfrm>
            <a:off x="2179844" y="2110719"/>
            <a:ext cx="1664145" cy="241618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3843990" y="2110698"/>
            <a:ext cx="1505250" cy="23263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5349240" y="2112754"/>
            <a:ext cx="1967522" cy="241618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1769447" y="3859757"/>
            <a:ext cx="23377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4766734" y="4490293"/>
            <a:ext cx="1704228" cy="297138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4766734" y="4882869"/>
            <a:ext cx="1704228" cy="297138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4766734" y="5312583"/>
            <a:ext cx="793638" cy="227342"/>
          </a:xfrm>
          <a:prstGeom prst="roundRect">
            <a:avLst>
              <a:gd fmla="val 16667" name="adj"/>
            </a:avLst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5677324" y="5312583"/>
            <a:ext cx="793638" cy="227342"/>
          </a:xfrm>
          <a:prstGeom prst="roundRect">
            <a:avLst>
              <a:gd fmla="val 16667" name="adj"/>
            </a:avLst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4062538" y="4453167"/>
            <a:ext cx="850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4068385" y="4860748"/>
            <a:ext cx="850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PW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5"/>
          <p:cNvCxnSpPr/>
          <p:nvPr/>
        </p:nvCxnSpPr>
        <p:spPr>
          <a:xfrm>
            <a:off x="371212" y="6067423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5"/>
          <p:cNvSpPr txBox="1"/>
          <p:nvPr/>
        </p:nvSpPr>
        <p:spPr>
          <a:xfrm>
            <a:off x="1915602" y="6051659"/>
            <a:ext cx="485938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호스팅 사업자: 4CINEAMA Group 책임자:G4 대표 이메일: dropthebit@bit.net 고객센터: 0000-0000</a:t>
            </a:r>
            <a:endParaRPr b="0" i="0" sz="7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48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5" name="Google Shape;1585;p48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관리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6" name="Google Shape;1586;p48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7" name="Google Shape;1587;p48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8" name="Google Shape;1588;p48"/>
          <p:cNvSpPr/>
          <p:nvPr/>
        </p:nvSpPr>
        <p:spPr>
          <a:xfrm>
            <a:off x="485680" y="1793399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9" name="Google Shape;1589;p48"/>
          <p:cNvCxnSpPr/>
          <p:nvPr/>
        </p:nvCxnSpPr>
        <p:spPr>
          <a:xfrm>
            <a:off x="485680" y="2026864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0" name="Google Shape;1590;p48"/>
          <p:cNvCxnSpPr/>
          <p:nvPr/>
        </p:nvCxnSpPr>
        <p:spPr>
          <a:xfrm>
            <a:off x="6466893" y="1884516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1" name="Google Shape;1591;p48"/>
          <p:cNvSpPr/>
          <p:nvPr/>
        </p:nvSpPr>
        <p:spPr>
          <a:xfrm>
            <a:off x="6851357" y="1860603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92" name="Google Shape;1592;p48"/>
          <p:cNvCxnSpPr/>
          <p:nvPr/>
        </p:nvCxnSpPr>
        <p:spPr>
          <a:xfrm>
            <a:off x="485680" y="2334540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3" name="Google Shape;1593;p48"/>
          <p:cNvSpPr txBox="1"/>
          <p:nvPr/>
        </p:nvSpPr>
        <p:spPr>
          <a:xfrm>
            <a:off x="485679" y="1793399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4" name="Google Shape;1594;p48"/>
          <p:cNvSpPr/>
          <p:nvPr/>
        </p:nvSpPr>
        <p:spPr>
          <a:xfrm>
            <a:off x="7146275" y="1809276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95" name="Google Shape;1595;p48"/>
          <p:cNvGraphicFramePr/>
          <p:nvPr/>
        </p:nvGraphicFramePr>
        <p:xfrm>
          <a:off x="857636" y="26974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895475"/>
                <a:gridCol w="869675"/>
                <a:gridCol w="812500"/>
                <a:gridCol w="961300"/>
              </a:tblGrid>
              <a:tr h="3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예매코드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상영관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회원 ID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총 금액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스케쥴코드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등록일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96" name="Google Shape;1596;p48"/>
          <p:cNvGraphicFramePr/>
          <p:nvPr/>
        </p:nvGraphicFramePr>
        <p:xfrm>
          <a:off x="2707946" y="41274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833675"/>
                <a:gridCol w="833675"/>
                <a:gridCol w="833675"/>
              </a:tblGrid>
              <a:tr h="18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전체 목록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 삭제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지우기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7" name="Google Shape;1597;p48"/>
          <p:cNvGraphicFramePr/>
          <p:nvPr/>
        </p:nvGraphicFramePr>
        <p:xfrm>
          <a:off x="821008" y="4489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1017750"/>
                <a:gridCol w="1017750"/>
                <a:gridCol w="1017750"/>
                <a:gridCol w="1017750"/>
                <a:gridCol w="1017750"/>
                <a:gridCol w="1017750"/>
              </a:tblGrid>
              <a:tr h="29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예매코드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회원id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스케쥴코드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등록일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상영관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총금액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98" name="Google Shape;1598;p48"/>
          <p:cNvSpPr txBox="1"/>
          <p:nvPr/>
        </p:nvSpPr>
        <p:spPr>
          <a:xfrm>
            <a:off x="3223053" y="6013387"/>
            <a:ext cx="1371262" cy="2529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9" name="Google Shape;1599;p48"/>
          <p:cNvSpPr txBox="1"/>
          <p:nvPr/>
        </p:nvSpPr>
        <p:spPr>
          <a:xfrm>
            <a:off x="4631877" y="6025697"/>
            <a:ext cx="473469" cy="2462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0" name="Google Shape;1600;p48"/>
          <p:cNvGraphicFramePr/>
          <p:nvPr/>
        </p:nvGraphicFramePr>
        <p:xfrm>
          <a:off x="891483" y="20351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1121550"/>
                <a:gridCol w="706475"/>
                <a:gridCol w="800800"/>
                <a:gridCol w="876275"/>
                <a:gridCol w="876275"/>
                <a:gridCol w="876275"/>
              </a:tblGrid>
              <a:tr h="29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예매 내역/ 매출 통계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영화 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상영 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회원관리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예매관리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리뷰관리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01" name="Google Shape;1601;p48"/>
          <p:cNvSpPr txBox="1"/>
          <p:nvPr/>
        </p:nvSpPr>
        <p:spPr>
          <a:xfrm>
            <a:off x="633391" y="2371302"/>
            <a:ext cx="2231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48"/>
          <p:cNvSpPr txBox="1"/>
          <p:nvPr/>
        </p:nvSpPr>
        <p:spPr>
          <a:xfrm>
            <a:off x="8306100" y="3299638"/>
            <a:ext cx="35391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영화를 예매한 회원들의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 목록을 확인할 수 있고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예매를 취소(삭제)할 수 있다.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아이디를 입력하여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회원의 예매 내역을 검색할 수 있다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03" name="Google Shape;1603;p48"/>
          <p:cNvCxnSpPr/>
          <p:nvPr/>
        </p:nvCxnSpPr>
        <p:spPr>
          <a:xfrm flipH="1" rot="10800000">
            <a:off x="6035500" y="3845975"/>
            <a:ext cx="2120100" cy="6372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04" name="Google Shape;1604;p48"/>
          <p:cNvCxnSpPr/>
          <p:nvPr/>
        </p:nvCxnSpPr>
        <p:spPr>
          <a:xfrm flipH="1" rot="10800000">
            <a:off x="5294100" y="3776488"/>
            <a:ext cx="2873100" cy="409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05" name="Google Shape;1605;p48"/>
          <p:cNvCxnSpPr>
            <a:stCxn id="1599" idx="3"/>
          </p:cNvCxnSpPr>
          <p:nvPr/>
        </p:nvCxnSpPr>
        <p:spPr>
          <a:xfrm flipH="1" rot="10800000">
            <a:off x="5105346" y="6070507"/>
            <a:ext cx="3096600" cy="783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be5b5a34ad_0_26"/>
          <p:cNvSpPr/>
          <p:nvPr/>
        </p:nvSpPr>
        <p:spPr>
          <a:xfrm>
            <a:off x="-160867" y="0"/>
            <a:ext cx="12649200" cy="7881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1" name="Google Shape;1611;gbe5b5a34ad_0_26"/>
          <p:cNvSpPr txBox="1"/>
          <p:nvPr/>
        </p:nvSpPr>
        <p:spPr>
          <a:xfrm>
            <a:off x="223334" y="349239"/>
            <a:ext cx="362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관리 </a:t>
            </a:r>
            <a:endParaRPr b="1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12" name="Google Shape;1612;gbe5b5a34ad_0_26"/>
          <p:cNvCxnSpPr/>
          <p:nvPr/>
        </p:nvCxnSpPr>
        <p:spPr>
          <a:xfrm>
            <a:off x="8015112" y="349239"/>
            <a:ext cx="0" cy="523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3" name="Google Shape;1613;gbe5b5a34ad_0_26"/>
          <p:cNvCxnSpPr/>
          <p:nvPr/>
        </p:nvCxnSpPr>
        <p:spPr>
          <a:xfrm>
            <a:off x="8015112" y="787969"/>
            <a:ext cx="0" cy="606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4" name="Google Shape;1614;gbe5b5a34ad_0_26"/>
          <p:cNvSpPr/>
          <p:nvPr/>
        </p:nvSpPr>
        <p:spPr>
          <a:xfrm>
            <a:off x="485680" y="1793399"/>
            <a:ext cx="6945600" cy="4581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15" name="Google Shape;1615;gbe5b5a34ad_0_26"/>
          <p:cNvCxnSpPr/>
          <p:nvPr/>
        </p:nvCxnSpPr>
        <p:spPr>
          <a:xfrm>
            <a:off x="485680" y="2026864"/>
            <a:ext cx="6945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6" name="Google Shape;1616;gbe5b5a34ad_0_26"/>
          <p:cNvCxnSpPr/>
          <p:nvPr/>
        </p:nvCxnSpPr>
        <p:spPr>
          <a:xfrm>
            <a:off x="6466893" y="1884516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7" name="Google Shape;1617;gbe5b5a34ad_0_26"/>
          <p:cNvSpPr/>
          <p:nvPr/>
        </p:nvSpPr>
        <p:spPr>
          <a:xfrm>
            <a:off x="6851357" y="1860603"/>
            <a:ext cx="76200" cy="7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18" name="Google Shape;1618;gbe5b5a34ad_0_26"/>
          <p:cNvCxnSpPr/>
          <p:nvPr/>
        </p:nvCxnSpPr>
        <p:spPr>
          <a:xfrm>
            <a:off x="485680" y="2334540"/>
            <a:ext cx="694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9" name="Google Shape;1619;gbe5b5a34ad_0_26"/>
          <p:cNvSpPr txBox="1"/>
          <p:nvPr/>
        </p:nvSpPr>
        <p:spPr>
          <a:xfrm>
            <a:off x="485679" y="1793399"/>
            <a:ext cx="112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0" name="Google Shape;1620;gbe5b5a34ad_0_26"/>
          <p:cNvSpPr/>
          <p:nvPr/>
        </p:nvSpPr>
        <p:spPr>
          <a:xfrm>
            <a:off x="7146275" y="1809276"/>
            <a:ext cx="194100" cy="201600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21" name="Google Shape;1621;gbe5b5a34ad_0_26"/>
          <p:cNvGraphicFramePr/>
          <p:nvPr/>
        </p:nvGraphicFramePr>
        <p:xfrm>
          <a:off x="891486" y="2681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895475"/>
                <a:gridCol w="869675"/>
              </a:tblGrid>
              <a:tr h="25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리뷰코드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예매코드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평점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리뷰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등록일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22" name="Google Shape;1622;gbe5b5a34ad_0_26"/>
          <p:cNvGraphicFramePr/>
          <p:nvPr/>
        </p:nvGraphicFramePr>
        <p:xfrm>
          <a:off x="2707946" y="41274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833675"/>
                <a:gridCol w="833675"/>
                <a:gridCol w="833675"/>
              </a:tblGrid>
              <a:tr h="18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전체 목록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 삭제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지우기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3" name="Google Shape;1623;gbe5b5a34ad_0_26"/>
          <p:cNvGraphicFramePr/>
          <p:nvPr/>
        </p:nvGraphicFramePr>
        <p:xfrm>
          <a:off x="821008" y="4489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1265050"/>
                <a:gridCol w="1265050"/>
                <a:gridCol w="1265050"/>
                <a:gridCol w="1265050"/>
                <a:gridCol w="1265050"/>
              </a:tblGrid>
              <a:tr h="29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리뷰코드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예매코드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평점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리뷰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7F7F7F"/>
                          </a:solidFill>
                        </a:rPr>
                        <a:t>등록일</a:t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624" name="Google Shape;1624;gbe5b5a34ad_0_26"/>
          <p:cNvSpPr txBox="1"/>
          <p:nvPr/>
        </p:nvSpPr>
        <p:spPr>
          <a:xfrm>
            <a:off x="3223053" y="6013387"/>
            <a:ext cx="1371300" cy="2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5" name="Google Shape;1625;gbe5b5a34ad_0_26"/>
          <p:cNvSpPr txBox="1"/>
          <p:nvPr/>
        </p:nvSpPr>
        <p:spPr>
          <a:xfrm>
            <a:off x="4631877" y="6025697"/>
            <a:ext cx="473400" cy="24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6" name="Google Shape;1626;gbe5b5a34ad_0_26"/>
          <p:cNvGraphicFramePr/>
          <p:nvPr/>
        </p:nvGraphicFramePr>
        <p:xfrm>
          <a:off x="891483" y="20351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1121550"/>
                <a:gridCol w="706475"/>
                <a:gridCol w="800800"/>
                <a:gridCol w="876275"/>
                <a:gridCol w="876275"/>
                <a:gridCol w="876275"/>
              </a:tblGrid>
              <a:tr h="29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예매 내역/ 매출 통계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영화 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상영 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회원관리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예매관리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리뷰관리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627" name="Google Shape;1627;gbe5b5a34ad_0_26"/>
          <p:cNvSpPr txBox="1"/>
          <p:nvPr/>
        </p:nvSpPr>
        <p:spPr>
          <a:xfrm>
            <a:off x="633391" y="2371302"/>
            <a:ext cx="2231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gbe5b5a34ad_0_26"/>
          <p:cNvSpPr txBox="1"/>
          <p:nvPr/>
        </p:nvSpPr>
        <p:spPr>
          <a:xfrm>
            <a:off x="8210475" y="2937425"/>
            <a:ext cx="3633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영화를 감상한 회원들의 리뷰목록을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표시하고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적절하지 않은 리뷰를 관리자가 삭제 할 수 있다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아이디를 입력하여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회원의 리뷰 내역을 검색할 수 있다</a:t>
            </a:r>
            <a:endParaRPr b="1" i="0" sz="11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29" name="Google Shape;1629;gbe5b5a34ad_0_26"/>
          <p:cNvCxnSpPr/>
          <p:nvPr/>
        </p:nvCxnSpPr>
        <p:spPr>
          <a:xfrm flipH="1" rot="10800000">
            <a:off x="5224600" y="3475275"/>
            <a:ext cx="2942400" cy="7878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30" name="Google Shape;1630;gbe5b5a34ad_0_26"/>
          <p:cNvCxnSpPr/>
          <p:nvPr/>
        </p:nvCxnSpPr>
        <p:spPr>
          <a:xfrm flipH="1" rot="10800000">
            <a:off x="6556800" y="3556350"/>
            <a:ext cx="1598700" cy="880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31" name="Google Shape;1631;gbe5b5a34ad_0_26"/>
          <p:cNvCxnSpPr>
            <a:stCxn id="1625" idx="3"/>
          </p:cNvCxnSpPr>
          <p:nvPr/>
        </p:nvCxnSpPr>
        <p:spPr>
          <a:xfrm>
            <a:off x="5105277" y="6148847"/>
            <a:ext cx="3027000" cy="489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6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6"/>
          <p:cNvSpPr txBox="1"/>
          <p:nvPr/>
        </p:nvSpPr>
        <p:spPr>
          <a:xfrm>
            <a:off x="862667" y="651326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완료/ 실패 시 </a:t>
            </a:r>
            <a:endParaRPr b="1" i="0" sz="2800" u="none" cap="none" strike="noStrike">
              <a:solidFill>
                <a:srgbClr val="8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3" name="Google Shape;173;p6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6"/>
          <p:cNvSpPr/>
          <p:nvPr/>
        </p:nvSpPr>
        <p:spPr>
          <a:xfrm>
            <a:off x="4193912" y="2734218"/>
            <a:ext cx="3195004" cy="21775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5172582" y="3385991"/>
            <a:ext cx="197747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혹은 비밀번호를 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잘못 입력하였습니다.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정보를 확인해주세요.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5584053" y="4340043"/>
            <a:ext cx="389502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7" name="Google Shape;1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6889" y="3149003"/>
            <a:ext cx="1087249" cy="1072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6"/>
          <p:cNvCxnSpPr/>
          <p:nvPr/>
        </p:nvCxnSpPr>
        <p:spPr>
          <a:xfrm>
            <a:off x="4193912" y="2999824"/>
            <a:ext cx="320021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6"/>
          <p:cNvSpPr/>
          <p:nvPr/>
        </p:nvSpPr>
        <p:spPr>
          <a:xfrm>
            <a:off x="7105424" y="2741975"/>
            <a:ext cx="264498" cy="238700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358802" y="2734218"/>
            <a:ext cx="3195004" cy="21775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1495970" y="3725259"/>
            <a:ext cx="1112282" cy="261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완료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1748943" y="4340043"/>
            <a:ext cx="389502" cy="261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3" name="Google Shape;183;p6"/>
          <p:cNvCxnSpPr/>
          <p:nvPr/>
        </p:nvCxnSpPr>
        <p:spPr>
          <a:xfrm>
            <a:off x="341779" y="3001935"/>
            <a:ext cx="320021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6"/>
          <p:cNvSpPr/>
          <p:nvPr/>
        </p:nvSpPr>
        <p:spPr>
          <a:xfrm>
            <a:off x="3270314" y="2741975"/>
            <a:ext cx="264498" cy="238700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339808" y="2722825"/>
            <a:ext cx="10356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Message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4161008" y="2710086"/>
            <a:ext cx="10356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Message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7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7"/>
          <p:cNvSpPr txBox="1"/>
          <p:nvPr/>
        </p:nvSpPr>
        <p:spPr>
          <a:xfrm>
            <a:off x="862667" y="651326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페이지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7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7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8" name="Google Shape;198;p7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7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7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1" name="Google Shape;201;p7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7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5657447" y="5445818"/>
            <a:ext cx="851338" cy="246221"/>
          </a:xfrm>
          <a:prstGeom prst="rect">
            <a:avLst/>
          </a:prstGeom>
          <a:solidFill>
            <a:srgbClr val="0C0C0C"/>
          </a:soli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1254360" y="3001998"/>
            <a:ext cx="1082320" cy="5847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영화이름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평점: 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2733810" y="3020812"/>
            <a:ext cx="1154024" cy="5847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영화이름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평점: 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4284964" y="3000619"/>
            <a:ext cx="1127151" cy="5847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영화이름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평점: 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5666534" y="3000618"/>
            <a:ext cx="1211254" cy="56938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영화이름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평점: 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4258377" y="5464248"/>
            <a:ext cx="851338" cy="246221"/>
          </a:xfrm>
          <a:prstGeom prst="rect">
            <a:avLst/>
          </a:prstGeom>
          <a:solidFill>
            <a:srgbClr val="0C0C0C"/>
          </a:soli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2715650" y="5464248"/>
            <a:ext cx="851338" cy="246221"/>
          </a:xfrm>
          <a:prstGeom prst="rect">
            <a:avLst/>
          </a:prstGeom>
          <a:solidFill>
            <a:srgbClr val="0C0C0C"/>
          </a:soli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1254109" y="5454554"/>
            <a:ext cx="851338" cy="246221"/>
          </a:xfrm>
          <a:prstGeom prst="rect">
            <a:avLst/>
          </a:prstGeom>
          <a:solidFill>
            <a:srgbClr val="0C0C0C"/>
          </a:soli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/>
          <p:nvPr/>
        </p:nvSpPr>
        <p:spPr>
          <a:xfrm rot="5400000">
            <a:off x="454662" y="4467337"/>
            <a:ext cx="612027" cy="361859"/>
          </a:xfrm>
          <a:prstGeom prst="flowChartMerge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7"/>
          <p:cNvSpPr/>
          <p:nvPr/>
        </p:nvSpPr>
        <p:spPr>
          <a:xfrm flipH="1" rot="-5400000">
            <a:off x="6760253" y="4318442"/>
            <a:ext cx="612027" cy="345090"/>
          </a:xfrm>
          <a:prstGeom prst="flowChartMerge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1078386" y="3734776"/>
            <a:ext cx="1165184" cy="154613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2584538" y="3710668"/>
            <a:ext cx="1165184" cy="154613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4090691" y="3710669"/>
            <a:ext cx="1165184" cy="154613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5608529" y="3710669"/>
            <a:ext cx="1165184" cy="154613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8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8"/>
          <p:cNvSpPr txBox="1"/>
          <p:nvPr/>
        </p:nvSpPr>
        <p:spPr>
          <a:xfrm>
            <a:off x="862667" y="651326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페이지 예시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8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8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7" name="Google Shape;237;p8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8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8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0" name="Google Shape;240;p8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8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보는, 남자, 화면, 셔츠이(가) 표시된 사진  자동 생성된 설명" id="251" name="Google Shape;251;p8"/>
          <p:cNvPicPr preferRelativeResize="0"/>
          <p:nvPr/>
        </p:nvPicPr>
        <p:blipFill rotWithShape="1">
          <a:blip r:embed="rId3">
            <a:alphaModFix/>
          </a:blip>
          <a:srcRect b="27810" l="0" r="-908" t="120"/>
          <a:stretch/>
        </p:blipFill>
        <p:spPr>
          <a:xfrm>
            <a:off x="2571716" y="3726138"/>
            <a:ext cx="1257905" cy="15547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람, 남자, 쥐고있는, 여자이(가) 표시된 사진  자동 생성된 설명" id="252" name="Google Shape;252;p8"/>
          <p:cNvPicPr preferRelativeResize="0"/>
          <p:nvPr/>
        </p:nvPicPr>
        <p:blipFill rotWithShape="1">
          <a:blip r:embed="rId4">
            <a:alphaModFix/>
          </a:blip>
          <a:srcRect b="27540" l="0" r="18" t="388"/>
          <a:stretch/>
        </p:blipFill>
        <p:spPr>
          <a:xfrm>
            <a:off x="4024425" y="3731709"/>
            <a:ext cx="1251099" cy="155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전자기기, 스크린샷, 컴퓨터이(가) 표시된 사진  자동 생성된 설명" id="253" name="Google Shape;253;p8"/>
          <p:cNvPicPr preferRelativeResize="0"/>
          <p:nvPr/>
        </p:nvPicPr>
        <p:blipFill rotWithShape="1">
          <a:blip r:embed="rId5">
            <a:alphaModFix/>
          </a:blip>
          <a:srcRect b="27730" l="0" r="0" t="170"/>
          <a:stretch/>
        </p:blipFill>
        <p:spPr>
          <a:xfrm>
            <a:off x="1211729" y="3734771"/>
            <a:ext cx="1165184" cy="155242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8"/>
          <p:cNvSpPr txBox="1"/>
          <p:nvPr/>
        </p:nvSpPr>
        <p:spPr>
          <a:xfrm>
            <a:off x="5657447" y="5445818"/>
            <a:ext cx="851338" cy="246221"/>
          </a:xfrm>
          <a:prstGeom prst="rect">
            <a:avLst/>
          </a:prstGeom>
          <a:solidFill>
            <a:srgbClr val="0C0C0C"/>
          </a:soli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사람, 남자, 사진, 쥐고있는이(가) 표시된 사진  자동 생성된 설명" id="255" name="Google Shape;25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2115" y="3729496"/>
            <a:ext cx="1225485" cy="155228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8"/>
          <p:cNvSpPr txBox="1"/>
          <p:nvPr/>
        </p:nvSpPr>
        <p:spPr>
          <a:xfrm>
            <a:off x="1254360" y="3001998"/>
            <a:ext cx="875157" cy="5847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소울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평점: 4.8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8"/>
          <p:cNvSpPr txBox="1"/>
          <p:nvPr/>
        </p:nvSpPr>
        <p:spPr>
          <a:xfrm>
            <a:off x="2733810" y="3020812"/>
            <a:ext cx="875157" cy="5847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블라인드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평점: 3.0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8"/>
          <p:cNvSpPr txBox="1"/>
          <p:nvPr/>
        </p:nvSpPr>
        <p:spPr>
          <a:xfrm>
            <a:off x="4284964" y="3000619"/>
            <a:ext cx="875157" cy="5847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파힘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평점: 3.5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8"/>
          <p:cNvSpPr txBox="1"/>
          <p:nvPr/>
        </p:nvSpPr>
        <p:spPr>
          <a:xfrm>
            <a:off x="5666534" y="3000618"/>
            <a:ext cx="875157" cy="5847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테넷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평점: 4.2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8"/>
          <p:cNvSpPr txBox="1"/>
          <p:nvPr/>
        </p:nvSpPr>
        <p:spPr>
          <a:xfrm>
            <a:off x="4258377" y="5464248"/>
            <a:ext cx="851338" cy="246221"/>
          </a:xfrm>
          <a:prstGeom prst="rect">
            <a:avLst/>
          </a:prstGeom>
          <a:solidFill>
            <a:srgbClr val="0C0C0C"/>
          </a:soli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"/>
          <p:cNvSpPr txBox="1"/>
          <p:nvPr/>
        </p:nvSpPr>
        <p:spPr>
          <a:xfrm>
            <a:off x="2715650" y="5464248"/>
            <a:ext cx="851338" cy="246221"/>
          </a:xfrm>
          <a:prstGeom prst="rect">
            <a:avLst/>
          </a:prstGeom>
          <a:solidFill>
            <a:srgbClr val="0C0C0C"/>
          </a:soli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8"/>
          <p:cNvSpPr txBox="1"/>
          <p:nvPr/>
        </p:nvSpPr>
        <p:spPr>
          <a:xfrm>
            <a:off x="1254109" y="5454554"/>
            <a:ext cx="851338" cy="246221"/>
          </a:xfrm>
          <a:prstGeom prst="rect">
            <a:avLst/>
          </a:prstGeom>
          <a:solidFill>
            <a:srgbClr val="0C0C0C"/>
          </a:solidFill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"/>
          <p:cNvSpPr/>
          <p:nvPr/>
        </p:nvSpPr>
        <p:spPr>
          <a:xfrm rot="5400000">
            <a:off x="454662" y="4467337"/>
            <a:ext cx="612027" cy="361859"/>
          </a:xfrm>
          <a:prstGeom prst="flowChartMerge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8"/>
          <p:cNvSpPr/>
          <p:nvPr/>
        </p:nvSpPr>
        <p:spPr>
          <a:xfrm flipH="1" rot="-5400000">
            <a:off x="6744320" y="4497650"/>
            <a:ext cx="612027" cy="345090"/>
          </a:xfrm>
          <a:prstGeom prst="flowChartMerge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5" name="Google Shape;265;p8"/>
          <p:cNvCxnSpPr/>
          <p:nvPr/>
        </p:nvCxnSpPr>
        <p:spPr>
          <a:xfrm flipH="1">
            <a:off x="3157970" y="2944100"/>
            <a:ext cx="5212500" cy="26439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8"/>
          <p:cNvSpPr txBox="1"/>
          <p:nvPr/>
        </p:nvSpPr>
        <p:spPr>
          <a:xfrm>
            <a:off x="8300945" y="2693468"/>
            <a:ext cx="349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예매하기 버튼을 클릭하면 예매페이지로 이동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8"/>
          <p:cNvSpPr txBox="1"/>
          <p:nvPr/>
        </p:nvSpPr>
        <p:spPr>
          <a:xfrm>
            <a:off x="8503920" y="1509868"/>
            <a:ext cx="349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포스터를 클릭하면 해당 영화의 상세페이지로 이동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8" name="Google Shape;268;p8"/>
          <p:cNvCxnSpPr/>
          <p:nvPr/>
        </p:nvCxnSpPr>
        <p:spPr>
          <a:xfrm flipH="1">
            <a:off x="3291433" y="1846400"/>
            <a:ext cx="5212500" cy="26439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/>
          <p:nvPr/>
        </p:nvSpPr>
        <p:spPr>
          <a:xfrm>
            <a:off x="-160867" y="0"/>
            <a:ext cx="12649200" cy="78796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223334" y="349239"/>
            <a:ext cx="36206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9"/>
          <p:cNvCxnSpPr/>
          <p:nvPr/>
        </p:nvCxnSpPr>
        <p:spPr>
          <a:xfrm>
            <a:off x="8015112" y="349239"/>
            <a:ext cx="0" cy="52322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p9"/>
          <p:cNvSpPr txBox="1"/>
          <p:nvPr/>
        </p:nvSpPr>
        <p:spPr>
          <a:xfrm>
            <a:off x="862667" y="651326"/>
            <a:ext cx="6880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8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포스터 선택시  상세페이지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9"/>
          <p:cNvCxnSpPr/>
          <p:nvPr/>
        </p:nvCxnSpPr>
        <p:spPr>
          <a:xfrm>
            <a:off x="8015112" y="787969"/>
            <a:ext cx="0" cy="6070031"/>
          </a:xfrm>
          <a:prstGeom prst="straightConnector1">
            <a:avLst/>
          </a:prstGeom>
          <a:noFill/>
          <a:ln cap="flat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9" name="Google Shape;279;p9"/>
          <p:cNvSpPr/>
          <p:nvPr/>
        </p:nvSpPr>
        <p:spPr>
          <a:xfrm>
            <a:off x="413272" y="1825872"/>
            <a:ext cx="6945548" cy="45817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0" name="Google Shape;280;p9"/>
          <p:cNvCxnSpPr/>
          <p:nvPr/>
        </p:nvCxnSpPr>
        <p:spPr>
          <a:xfrm>
            <a:off x="413272" y="2059337"/>
            <a:ext cx="6945548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9"/>
          <p:cNvCxnSpPr/>
          <p:nvPr/>
        </p:nvCxnSpPr>
        <p:spPr>
          <a:xfrm>
            <a:off x="6394485" y="1916989"/>
            <a:ext cx="11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9"/>
          <p:cNvSpPr/>
          <p:nvPr/>
        </p:nvSpPr>
        <p:spPr>
          <a:xfrm>
            <a:off x="6778949" y="1893076"/>
            <a:ext cx="76186" cy="76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3" name="Google Shape;283;p9"/>
          <p:cNvCxnSpPr/>
          <p:nvPr/>
        </p:nvCxnSpPr>
        <p:spPr>
          <a:xfrm>
            <a:off x="413272" y="2367013"/>
            <a:ext cx="69455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9"/>
          <p:cNvSpPr txBox="1"/>
          <p:nvPr/>
        </p:nvSpPr>
        <p:spPr>
          <a:xfrm>
            <a:off x="413271" y="1825872"/>
            <a:ext cx="1121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4Cinema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415382" y="2057956"/>
            <a:ext cx="869283" cy="302607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1295145" y="2059338"/>
            <a:ext cx="548542" cy="30421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1843688" y="2062793"/>
            <a:ext cx="758166" cy="311459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무비차트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2615242" y="2058746"/>
            <a:ext cx="880235" cy="301817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상영예정작</a:t>
            </a:r>
            <a:endParaRPr b="0" i="0" sz="9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3508865" y="2056948"/>
            <a:ext cx="919243" cy="29836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4436400" y="2058766"/>
            <a:ext cx="830832" cy="3154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6519840" y="2075214"/>
            <a:ext cx="830832" cy="287132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275524" y="2062795"/>
            <a:ext cx="1244316" cy="31147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/ 오시는길</a:t>
            </a:r>
            <a:endParaRPr b="0" i="0" sz="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7073867" y="1841749"/>
            <a:ext cx="194166" cy="201712"/>
          </a:xfrm>
          <a:prstGeom prst="mathMultiply">
            <a:avLst>
              <a:gd fmla="val 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9"/>
          <p:cNvSpPr txBox="1"/>
          <p:nvPr/>
        </p:nvSpPr>
        <p:spPr>
          <a:xfrm>
            <a:off x="8287545" y="2921168"/>
            <a:ext cx="3491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상세정보 페이지에서 평점/리뷰 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상영시간확인예매하기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5" name="Google Shape;295;p9"/>
          <p:cNvCxnSpPr>
            <a:stCxn id="294" idx="1"/>
          </p:cNvCxnSpPr>
          <p:nvPr/>
        </p:nvCxnSpPr>
        <p:spPr>
          <a:xfrm flipH="1">
            <a:off x="3075045" y="3152000"/>
            <a:ext cx="5212500" cy="26439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96" name="Google Shape;296;p9"/>
          <p:cNvCxnSpPr>
            <a:stCxn id="297" idx="1"/>
            <a:endCxn id="298" idx="1"/>
          </p:cNvCxnSpPr>
          <p:nvPr/>
        </p:nvCxnSpPr>
        <p:spPr>
          <a:xfrm rot="10800000">
            <a:off x="1476363" y="4300288"/>
            <a:ext cx="7410900" cy="9450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descr="모니터, 사진, 컴퓨터, 화면이(가) 표시된 사진  자동 생성된 설명" id="298" name="Google Shape;298;p9"/>
          <p:cNvPicPr preferRelativeResize="0"/>
          <p:nvPr/>
        </p:nvPicPr>
        <p:blipFill rotWithShape="1">
          <a:blip r:embed="rId3">
            <a:alphaModFix/>
          </a:blip>
          <a:srcRect b="27270" l="1160" r="-970" t="0"/>
          <a:stretch/>
        </p:blipFill>
        <p:spPr>
          <a:xfrm>
            <a:off x="1476287" y="2947540"/>
            <a:ext cx="2302180" cy="270541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9"/>
          <p:cNvSpPr txBox="1"/>
          <p:nvPr/>
        </p:nvSpPr>
        <p:spPr>
          <a:xfrm>
            <a:off x="2175602" y="5783897"/>
            <a:ext cx="936631" cy="2462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예매하기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9"/>
          <p:cNvGraphicFramePr/>
          <p:nvPr/>
        </p:nvGraphicFramePr>
        <p:xfrm>
          <a:off x="4021247" y="30183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{99CAA54B-2A0E-41B9-8AB2-CB26DB47865E}</a:tableStyleId>
              </a:tblPr>
              <a:tblGrid>
                <a:gridCol w="2075075"/>
              </a:tblGrid>
              <a:tr h="23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영화제목:        펑점: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감독:            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주연: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27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장르: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510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줄거리: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7" name="Google Shape;297;p9"/>
          <p:cNvSpPr txBox="1"/>
          <p:nvPr/>
        </p:nvSpPr>
        <p:spPr>
          <a:xfrm>
            <a:off x="8887263" y="5014455"/>
            <a:ext cx="28914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초기화면에서영화포스터 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영화 상세정보 페이지로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9"/>
          <p:cNvSpPr txBox="1"/>
          <p:nvPr/>
        </p:nvSpPr>
        <p:spPr>
          <a:xfrm>
            <a:off x="5122857" y="5796715"/>
            <a:ext cx="936631" cy="2462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평점 리뷰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2021-02-16T08:01:38Z</dcterms:created>
  <dc:creator>수연</dc:creator>
</cp:coreProperties>
</file>