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57" r:id="rId5"/>
    <p:sldId id="260" r:id="rId6"/>
    <p:sldId id="261" r:id="rId7"/>
    <p:sldId id="266" r:id="rId8"/>
    <p:sldId id="267" r:id="rId9"/>
    <p:sldId id="26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4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github.com/v3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thworld.wolfram.com/KrackhardtKite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 </a:t>
            </a:r>
            <a:r>
              <a:rPr lang="en-US" altLang="zh-CN" dirty="0" smtClean="0"/>
              <a:t>tells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6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Further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relationship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wealth…?</a:t>
            </a:r>
          </a:p>
          <a:p>
            <a:pPr lvl="1"/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countries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countries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regarding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favorite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technologies?</a:t>
            </a:r>
          </a:p>
          <a:p>
            <a:pPr lvl="1"/>
            <a:r>
              <a:rPr lang="en-US" altLang="zh-CN" dirty="0" smtClean="0"/>
              <a:t>Languages?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interesting?</a:t>
            </a:r>
          </a:p>
          <a:p>
            <a:pPr lvl="1"/>
            <a:r>
              <a:rPr lang="en-US" altLang="zh-CN" dirty="0" smtClean="0"/>
              <a:t>Better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around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world</a:t>
            </a:r>
          </a:p>
          <a:p>
            <a:pPr lvl="1"/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trend</a:t>
            </a:r>
          </a:p>
        </p:txBody>
      </p:sp>
    </p:spTree>
    <p:extLst>
      <p:ext uri="{BB962C8B-B14F-4D97-AF65-F5344CB8AC3E}">
        <p14:creationId xmlns:p14="http://schemas.microsoft.com/office/powerpoint/2010/main" val="15060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GitHub</a:t>
            </a:r>
            <a:r>
              <a:rPr lang="en-US" sz="2400" dirty="0"/>
              <a:t>, the world's largest code hosting platform, generates thousands of projects every hour.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altLang="zh-CN" sz="2400" dirty="0" smtClean="0"/>
              <a:t>Our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team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use</a:t>
            </a:r>
            <a:r>
              <a:rPr lang="en-US" altLang="zh-CN" sz="2400" dirty="0"/>
              <a:t>d</a:t>
            </a:r>
            <a:r>
              <a:rPr lang="en-US" sz="2400" dirty="0" smtClean="0"/>
              <a:t> </a:t>
            </a:r>
            <a:r>
              <a:rPr lang="en-US" sz="2400" dirty="0" err="1" smtClean="0"/>
              <a:t>NetworkX</a:t>
            </a:r>
            <a:r>
              <a:rPr lang="zh-CN" altLang="en-US" sz="2400" dirty="0"/>
              <a:t> </a:t>
            </a:r>
            <a:r>
              <a:rPr lang="en-US" sz="2400" dirty="0" smtClean="0"/>
              <a:t> graphic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en-US" sz="2400" dirty="0" smtClean="0"/>
              <a:t> analy</a:t>
            </a:r>
            <a:r>
              <a:rPr lang="en-US" altLang="zh-CN" sz="2400" dirty="0" smtClean="0"/>
              <a:t>ze</a:t>
            </a:r>
            <a:r>
              <a:rPr lang="en-US" sz="2400" dirty="0" smtClean="0"/>
              <a:t> </a:t>
            </a:r>
            <a:r>
              <a:rPr lang="en-US" sz="2400" dirty="0" err="1" smtClean="0"/>
              <a:t>GitHub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</a:t>
            </a:r>
            <a:r>
              <a:rPr lang="en-US" sz="2400" dirty="0" smtClean="0"/>
              <a:t>sing </a:t>
            </a:r>
            <a:r>
              <a:rPr lang="en-US" altLang="zh-CN" sz="2400" dirty="0" err="1" smtClean="0"/>
              <a:t>Git</a:t>
            </a:r>
            <a:r>
              <a:rPr lang="en-US" sz="2400" dirty="0" err="1" smtClean="0"/>
              <a:t>Hub‘s</a:t>
            </a:r>
            <a:r>
              <a:rPr lang="en-US" sz="2400" dirty="0" smtClean="0"/>
              <a:t> </a:t>
            </a:r>
            <a:r>
              <a:rPr lang="en-US" sz="2400" dirty="0"/>
              <a:t>rich </a:t>
            </a:r>
            <a:r>
              <a:rPr lang="en-US" sz="2400" dirty="0" smtClean="0"/>
              <a:t>data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used</a:t>
            </a:r>
            <a:r>
              <a:rPr lang="en-US" sz="2400" dirty="0" smtClean="0"/>
              <a:t> </a:t>
            </a:r>
            <a:r>
              <a:rPr lang="en-US" sz="2400" dirty="0"/>
              <a:t>the </a:t>
            </a:r>
            <a:r>
              <a:rPr lang="en-US" altLang="zh-CN" sz="2400" dirty="0" err="1" smtClean="0"/>
              <a:t>G</a:t>
            </a:r>
            <a:r>
              <a:rPr lang="en-US" sz="2400" dirty="0" err="1" smtClean="0"/>
              <a:t>ithub</a:t>
            </a:r>
            <a:r>
              <a:rPr lang="en-US" sz="2400" dirty="0" smtClean="0"/>
              <a:t> </a:t>
            </a:r>
            <a:r>
              <a:rPr lang="en-US" sz="2400" dirty="0"/>
              <a:t>user, code, and repository </a:t>
            </a:r>
            <a:r>
              <a:rPr lang="en-US" altLang="zh-CN" sz="2400" dirty="0" smtClean="0"/>
              <a:t>information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create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an </a:t>
            </a:r>
            <a:r>
              <a:rPr lang="en-US" sz="2400" dirty="0"/>
              <a:t>interest graph.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100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format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 </a:t>
            </a:r>
            <a:endParaRPr lang="en-US" altLang="zh-CN" sz="2400" dirty="0" smtClean="0"/>
          </a:p>
          <a:p>
            <a:pPr lvl="1"/>
            <a:r>
              <a:rPr lang="en-US" sz="2200" dirty="0" smtClean="0">
                <a:hlinkClick r:id="rId2"/>
              </a:rPr>
              <a:t>https</a:t>
            </a:r>
            <a:r>
              <a:rPr lang="en-US" sz="2200" dirty="0">
                <a:hlinkClick r:id="rId2"/>
              </a:rPr>
              <a:t>://developer.github.com/v3</a:t>
            </a:r>
            <a:r>
              <a:rPr lang="en-US" sz="2200" dirty="0" smtClean="0">
                <a:hlinkClick r:id="rId2"/>
              </a:rPr>
              <a:t>/</a:t>
            </a:r>
            <a:endParaRPr lang="en-US" sz="2200" dirty="0" smtClean="0"/>
          </a:p>
          <a:p>
            <a:endParaRPr lang="en-US" sz="2400" dirty="0"/>
          </a:p>
          <a:p>
            <a:r>
              <a:rPr lang="en-US" altLang="zh-CN" sz="2400" dirty="0"/>
              <a:t>Using</a:t>
            </a:r>
            <a:r>
              <a:rPr lang="zh-CN" altLang="en-US" sz="2400" dirty="0"/>
              <a:t> </a:t>
            </a:r>
            <a:r>
              <a:rPr lang="en-US" altLang="zh-CN" sz="2400" dirty="0"/>
              <a:t>API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get</a:t>
            </a:r>
            <a:r>
              <a:rPr lang="zh-CN" altLang="en-US" sz="2400" dirty="0"/>
              <a:t> </a:t>
            </a:r>
            <a:r>
              <a:rPr lang="en-US" altLang="zh-CN" sz="2400" dirty="0"/>
              <a:t>user’s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pack</a:t>
            </a:r>
            <a:endParaRPr lang="en-US" sz="2400" dirty="0" smtClean="0"/>
          </a:p>
          <a:p>
            <a:pPr lvl="1"/>
            <a:r>
              <a:rPr lang="en-US" altLang="zh-CN" sz="2400" b="1" dirty="0" smtClean="0"/>
              <a:t>Example:</a:t>
            </a:r>
            <a:r>
              <a:rPr lang="zh-CN" altLang="en-US" sz="2400" b="1" dirty="0" smtClean="0"/>
              <a:t> </a:t>
            </a:r>
            <a:r>
              <a:rPr lang="en-US" sz="2400" b="1" dirty="0" smtClean="0"/>
              <a:t>{</a:t>
            </a:r>
            <a:r>
              <a:rPr lang="en-US" sz="2400" dirty="0" smtClean="0"/>
              <a:t> “login”: ”</a:t>
            </a:r>
            <a:r>
              <a:rPr lang="en-US" altLang="zh-CN" sz="2400" dirty="0" err="1" smtClean="0"/>
              <a:t>cathy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wong</a:t>
            </a:r>
            <a:r>
              <a:rPr lang="en-US" sz="2400" dirty="0" smtClean="0"/>
              <a:t>", </a:t>
            </a:r>
            <a:r>
              <a:rPr lang="en-US" sz="2400" dirty="0"/>
              <a:t>"id"</a:t>
            </a:r>
            <a:r>
              <a:rPr lang="en-US" sz="2400" dirty="0"/>
              <a:t>: 15256911, </a:t>
            </a:r>
            <a:r>
              <a:rPr lang="en-US" sz="2400" dirty="0"/>
              <a:t>"</a:t>
            </a:r>
            <a:r>
              <a:rPr lang="en-US" sz="2400" dirty="0" err="1"/>
              <a:t>avatar_url</a:t>
            </a:r>
            <a:r>
              <a:rPr lang="en-US" sz="2400" dirty="0"/>
              <a:t>"</a:t>
            </a:r>
            <a:r>
              <a:rPr lang="en-US" sz="2400" dirty="0"/>
              <a:t>: </a:t>
            </a:r>
            <a:r>
              <a:rPr lang="en-US" sz="2400" dirty="0"/>
              <a:t>"https://</a:t>
            </a:r>
            <a:r>
              <a:rPr lang="en-US" sz="2400" dirty="0" err="1"/>
              <a:t>avatars.githubusercontent.com</a:t>
            </a:r>
            <a:r>
              <a:rPr lang="en-US" sz="2400" dirty="0"/>
              <a:t>/u/15256911?v=3"</a:t>
            </a:r>
            <a:r>
              <a:rPr lang="en-US" sz="2400" dirty="0"/>
              <a:t>, </a:t>
            </a:r>
            <a:r>
              <a:rPr lang="en-US" sz="2400" dirty="0"/>
              <a:t>"</a:t>
            </a:r>
            <a:r>
              <a:rPr lang="en-US" sz="2400" dirty="0" err="1"/>
              <a:t>gravatar_id</a:t>
            </a:r>
            <a:r>
              <a:rPr lang="en-US" sz="2400" dirty="0"/>
              <a:t>"</a:t>
            </a:r>
            <a:r>
              <a:rPr lang="en-US" sz="2400" dirty="0"/>
              <a:t>: </a:t>
            </a:r>
            <a:r>
              <a:rPr lang="en-US" sz="2400" dirty="0"/>
              <a:t>""</a:t>
            </a:r>
            <a:r>
              <a:rPr lang="en-US" sz="2400" dirty="0"/>
              <a:t>, </a:t>
            </a:r>
            <a:r>
              <a:rPr lang="en-US" sz="2400" dirty="0"/>
              <a:t>"</a:t>
            </a:r>
            <a:r>
              <a:rPr lang="en-US" sz="2400" dirty="0" err="1"/>
              <a:t>url</a:t>
            </a:r>
            <a:r>
              <a:rPr lang="en-US" sz="2400" dirty="0"/>
              <a:t>"</a:t>
            </a:r>
            <a:r>
              <a:rPr lang="en-US" sz="2400" dirty="0"/>
              <a:t>: </a:t>
            </a:r>
            <a:r>
              <a:rPr lang="en-US" sz="2400" dirty="0"/>
              <a:t>"https://</a:t>
            </a:r>
            <a:r>
              <a:rPr lang="en-US" sz="2400" dirty="0" err="1" smtClean="0"/>
              <a:t>api.github.com</a:t>
            </a:r>
            <a:r>
              <a:rPr lang="en-US" sz="2400" dirty="0" smtClean="0"/>
              <a:t>/users/</a:t>
            </a:r>
            <a:r>
              <a:rPr lang="en-US" altLang="zh-CN" sz="2400" dirty="0" err="1" smtClean="0"/>
              <a:t>cathywong</a:t>
            </a:r>
            <a:r>
              <a:rPr lang="en-US" sz="2400" dirty="0" smtClean="0"/>
              <a:t>", </a:t>
            </a:r>
            <a:r>
              <a:rPr lang="en-US" sz="2400" dirty="0"/>
              <a:t>"</a:t>
            </a:r>
            <a:r>
              <a:rPr lang="en-US" sz="2400" dirty="0" err="1"/>
              <a:t>html_url</a:t>
            </a:r>
            <a:r>
              <a:rPr lang="en-US" sz="2400" dirty="0"/>
              <a:t>"</a:t>
            </a:r>
            <a:r>
              <a:rPr lang="en-US" sz="2400" dirty="0"/>
              <a:t>: </a:t>
            </a:r>
            <a:r>
              <a:rPr lang="en-US" sz="2400" dirty="0"/>
              <a:t>"https://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altLang="zh-CN" sz="2400" dirty="0" err="1" smtClean="0"/>
              <a:t>cw</a:t>
            </a:r>
            <a:r>
              <a:rPr lang="en-US" sz="2400" dirty="0" smtClean="0"/>
              <a:t>", </a:t>
            </a:r>
            <a:r>
              <a:rPr lang="en-US" sz="2400" dirty="0"/>
              <a:t>... </a:t>
            </a:r>
            <a:r>
              <a:rPr lang="en-US" sz="2400" b="1" dirty="0"/>
              <a:t>}</a:t>
            </a:r>
            <a:endParaRPr lang="en-US" altLang="zh-CN" sz="2200" dirty="0" smtClean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51566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eager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b="1" dirty="0" smtClean="0"/>
              <a:t>W</a:t>
            </a:r>
            <a:r>
              <a:rPr lang="en-US" altLang="zh-CN" sz="2800" dirty="0" smtClean="0"/>
              <a:t>ho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“master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code”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Github</a:t>
            </a:r>
            <a:r>
              <a:rPr lang="en-US" altLang="zh-CN" sz="2800" dirty="0" smtClean="0"/>
              <a:t>?</a:t>
            </a:r>
          </a:p>
          <a:p>
            <a:endParaRPr lang="en-US" altLang="zh-CN" sz="2800" dirty="0" smtClean="0"/>
          </a:p>
          <a:p>
            <a:r>
              <a:rPr lang="en-US" altLang="zh-CN" sz="3200" b="1" dirty="0" smtClean="0"/>
              <a:t>W</a:t>
            </a:r>
            <a:r>
              <a:rPr lang="en-US" altLang="zh-CN" sz="2800" dirty="0" smtClean="0"/>
              <a:t>hich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project(repo)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most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popular?</a:t>
            </a:r>
          </a:p>
          <a:p>
            <a:endParaRPr lang="en-US" altLang="zh-CN" sz="2800" dirty="0" smtClean="0"/>
          </a:p>
          <a:p>
            <a:r>
              <a:rPr lang="en-US" altLang="zh-CN" sz="3200" b="1" dirty="0" smtClean="0"/>
              <a:t>W</a:t>
            </a:r>
            <a:r>
              <a:rPr lang="en-US" altLang="zh-CN" sz="2800" dirty="0" smtClean="0"/>
              <a:t>hat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programming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languages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people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tend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use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these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days?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Techniques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95343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NetworkX</a:t>
            </a:r>
            <a:endParaRPr lang="en-US" altLang="zh-CN" dirty="0" smtClean="0"/>
          </a:p>
          <a:p>
            <a:pPr lvl="1"/>
            <a:r>
              <a:rPr lang="en-US" dirty="0"/>
              <a:t>Degree </a:t>
            </a:r>
            <a:r>
              <a:rPr lang="en-US" dirty="0" smtClean="0"/>
              <a:t>Centrality</a:t>
            </a:r>
          </a:p>
          <a:p>
            <a:pPr lvl="1"/>
            <a:r>
              <a:rPr lang="en-US" dirty="0"/>
              <a:t>Between </a:t>
            </a:r>
            <a:r>
              <a:rPr lang="en-US" dirty="0" smtClean="0"/>
              <a:t>Centrality</a:t>
            </a:r>
          </a:p>
          <a:p>
            <a:pPr lvl="1"/>
            <a:r>
              <a:rPr lang="en-US" dirty="0"/>
              <a:t>Closeness Centrality</a:t>
            </a:r>
            <a:endParaRPr lang="en-US" dirty="0"/>
          </a:p>
          <a:p>
            <a:r>
              <a:rPr lang="en-US" altLang="zh-CN" dirty="0" smtClean="0"/>
              <a:t>Access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endParaRPr lang="en-US" dirty="0"/>
          </a:p>
          <a:p>
            <a:r>
              <a:rPr lang="en-US" dirty="0" err="1" smtClean="0"/>
              <a:t>Pygithub</a:t>
            </a:r>
            <a:endParaRPr lang="en-US" dirty="0"/>
          </a:p>
          <a:p>
            <a:r>
              <a:rPr lang="en-US" altLang="zh-CN" dirty="0"/>
              <a:t>Graph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lvl="1"/>
            <a:r>
              <a:rPr lang="en-US" dirty="0">
                <a:hlinkClick r:id="rId2"/>
              </a:rPr>
              <a:t>Krackhardt kite graph</a:t>
            </a:r>
            <a:endParaRPr lang="en-US" dirty="0"/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 err="1"/>
              <a:t>visulization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Heatmap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3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Insights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Hottest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user:</a:t>
            </a:r>
          </a:p>
          <a:p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18" y="1337495"/>
            <a:ext cx="6791512" cy="517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Insights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Hottest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user:</a:t>
            </a:r>
          </a:p>
          <a:p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18" y="1337495"/>
            <a:ext cx="6791512" cy="5176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824005"/>
            <a:ext cx="75692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3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Insights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Hottest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projects:</a:t>
            </a:r>
          </a:p>
          <a:p>
            <a:r>
              <a:rPr lang="en-US" altLang="zh-CN" dirty="0" err="1" smtClean="0"/>
              <a:t>Findspark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spark,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tensorflow,luigi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044" y="2208052"/>
            <a:ext cx="4330700" cy="1155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18" y="3222558"/>
            <a:ext cx="2540000" cy="2273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488" y="2051424"/>
            <a:ext cx="2679700" cy="157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488" y="3504946"/>
            <a:ext cx="19177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1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Insights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Hottest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languages:</a:t>
            </a:r>
          </a:p>
          <a:p>
            <a:pPr lvl="1"/>
            <a:r>
              <a:rPr lang="en-US" altLang="zh-CN" dirty="0" err="1" smtClean="0"/>
              <a:t>Javascript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R.</a:t>
            </a:r>
            <a:r>
              <a:rPr lang="zh-CN" altLang="en-US" dirty="0" smtClean="0"/>
              <a:t> </a:t>
            </a:r>
            <a:r>
              <a:rPr lang="en-US" altLang="zh-CN" dirty="0" smtClean="0"/>
              <a:t>Scripting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popular!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Go,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347" y="3948953"/>
            <a:ext cx="8242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5875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45</TotalTime>
  <Words>269</Words>
  <Application>Microsoft Macintosh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Gill Sans MT</vt:lpstr>
      <vt:lpstr>Impact</vt:lpstr>
      <vt:lpstr>Arial</vt:lpstr>
      <vt:lpstr>Badge</vt:lpstr>
      <vt:lpstr>What github tells you?</vt:lpstr>
      <vt:lpstr>Highlight</vt:lpstr>
      <vt:lpstr>Data source and API</vt:lpstr>
      <vt:lpstr>Questions we eager to know</vt:lpstr>
      <vt:lpstr>Techniques we used</vt:lpstr>
      <vt:lpstr>Insights we found</vt:lpstr>
      <vt:lpstr>Insights we found</vt:lpstr>
      <vt:lpstr>Insights we found</vt:lpstr>
      <vt:lpstr>Insights we found</vt:lpstr>
      <vt:lpstr>Further investigation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github tells you?</dc:title>
  <dc:creator>Microsoft Office User</dc:creator>
  <cp:lastModifiedBy>Microsoft Office User</cp:lastModifiedBy>
  <cp:revision>5</cp:revision>
  <dcterms:created xsi:type="dcterms:W3CDTF">2018-05-08T16:53:42Z</dcterms:created>
  <dcterms:modified xsi:type="dcterms:W3CDTF">2018-05-08T17:39:36Z</dcterms:modified>
</cp:coreProperties>
</file>