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95" r:id="rId5"/>
    <p:sldId id="259" r:id="rId6"/>
    <p:sldId id="260" r:id="rId7"/>
    <p:sldId id="288" r:id="rId8"/>
    <p:sldId id="290" r:id="rId9"/>
    <p:sldId id="289" r:id="rId10"/>
    <p:sldId id="291" r:id="rId11"/>
    <p:sldId id="292" r:id="rId12"/>
    <p:sldId id="293" r:id="rId13"/>
    <p:sldId id="294" r:id="rId14"/>
    <p:sldId id="263" r:id="rId15"/>
    <p:sldId id="297" r:id="rId16"/>
    <p:sldId id="265" r:id="rId17"/>
    <p:sldId id="298" r:id="rId18"/>
    <p:sldId id="299" r:id="rId19"/>
    <p:sldId id="266" r:id="rId20"/>
    <p:sldId id="296" r:id="rId21"/>
    <p:sldId id="264" r:id="rId22"/>
    <p:sldId id="283" r:id="rId23"/>
    <p:sldId id="284" r:id="rId24"/>
    <p:sldId id="287"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lvl1pPr>
    <a:lvl2pPr marL="0" marR="0" indent="22860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lvl2pPr>
    <a:lvl3pPr marL="0" marR="0" indent="45720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lvl3pPr>
    <a:lvl4pPr marL="0" marR="0" indent="68580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lvl4pPr>
    <a:lvl5pPr marL="0" marR="0" indent="91440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lvl5pPr>
    <a:lvl6pPr marL="0" marR="0" indent="114300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lvl6pPr>
    <a:lvl7pPr marL="0" marR="0" indent="137160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lvl7pPr>
    <a:lvl8pPr marL="0" marR="0" indent="160020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lvl8pPr>
    <a:lvl9pPr marL="0" marR="0" indent="182880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DC5C2F9-1CAC-4260-A1DD-9FCDBB877499}" styleName="">
    <a:tblBg/>
    <a:wholeTbl>
      <a:tcTxStyle b="off" i="off">
        <a:font>
          <a:latin typeface="Copernicus"/>
          <a:ea typeface="Copernicus"/>
          <a:cs typeface="Copernicus"/>
        </a:font>
        <a:srgbClr val="262729"/>
      </a:tcTxStyle>
      <a:tcStyle>
        <a:tcBdr>
          <a:left>
            <a:ln w="12700" cap="flat">
              <a:solidFill>
                <a:schemeClr val="accent5">
                  <a:hueOff val="-213558"/>
                  <a:satOff val="-66481"/>
                  <a:lumOff val="30392"/>
                </a:schemeClr>
              </a:solidFill>
              <a:prstDash val="solid"/>
              <a:miter lim="400000"/>
            </a:ln>
          </a:left>
          <a:right>
            <a:ln w="12700" cap="flat">
              <a:solidFill>
                <a:schemeClr val="accent5">
                  <a:hueOff val="-213558"/>
                  <a:satOff val="-66481"/>
                  <a:lumOff val="30392"/>
                </a:schemeClr>
              </a:solidFill>
              <a:prstDash val="solid"/>
              <a:miter lim="400000"/>
            </a:ln>
          </a:right>
          <a:top>
            <a:ln w="25400" cap="flat">
              <a:solidFill>
                <a:schemeClr val="accent5">
                  <a:hueOff val="-213558"/>
                  <a:satOff val="-66481"/>
                  <a:lumOff val="30392"/>
                </a:schemeClr>
              </a:solidFill>
              <a:prstDash val="solid"/>
              <a:miter lim="400000"/>
            </a:ln>
          </a:top>
          <a:bottom>
            <a:ln w="25400" cap="flat">
              <a:solidFill>
                <a:schemeClr val="accent5">
                  <a:hueOff val="-213558"/>
                  <a:satOff val="-66481"/>
                  <a:lumOff val="30392"/>
                </a:schemeClr>
              </a:solidFill>
              <a:prstDash val="solid"/>
              <a:miter lim="400000"/>
            </a:ln>
          </a:bottom>
          <a:insideH>
            <a:ln w="25400" cap="flat">
              <a:solidFill>
                <a:schemeClr val="accent5">
                  <a:hueOff val="-213558"/>
                  <a:satOff val="-66481"/>
                  <a:lumOff val="30392"/>
                </a:schemeClr>
              </a:solidFill>
              <a:prstDash val="solid"/>
              <a:miter lim="400000"/>
            </a:ln>
          </a:insideH>
          <a:insideV>
            <a:ln w="12700" cap="flat">
              <a:solidFill>
                <a:schemeClr val="accent5">
                  <a:hueOff val="-213558"/>
                  <a:satOff val="-66481"/>
                  <a:lumOff val="30392"/>
                </a:schemeClr>
              </a:solidFill>
              <a:prstDash val="solid"/>
              <a:miter lim="400000"/>
            </a:ln>
          </a:insideV>
        </a:tcBdr>
        <a:fill>
          <a:noFill/>
        </a:fill>
      </a:tcStyle>
    </a:wholeTbl>
    <a:band2H>
      <a:tcTxStyle/>
      <a:tcStyle>
        <a:tcBdr/>
        <a:fill>
          <a:solidFill>
            <a:srgbClr val="EDEEEE"/>
          </a:solidFill>
        </a:fill>
      </a:tcStyle>
    </a:band2H>
    <a:firstCol>
      <a:tcTxStyle b="on" i="off">
        <a:fontRef idx="minor">
          <a:srgbClr val="262729"/>
        </a:fontRef>
        <a:srgbClr val="262729"/>
      </a:tcTxStyle>
      <a:tcStyle>
        <a:tcBdr>
          <a:left>
            <a:ln w="25400" cap="flat">
              <a:solidFill>
                <a:schemeClr val="accent5">
                  <a:hueOff val="-213558"/>
                  <a:satOff val="-66481"/>
                  <a:lumOff val="30392"/>
                </a:schemeClr>
              </a:solidFill>
              <a:prstDash val="solid"/>
              <a:miter lim="400000"/>
            </a:ln>
          </a:left>
          <a:right>
            <a:ln w="12700" cap="flat">
              <a:solidFill>
                <a:schemeClr val="accent5">
                  <a:hueOff val="-213558"/>
                  <a:satOff val="-66481"/>
                  <a:lumOff val="30392"/>
                </a:schemeClr>
              </a:solidFill>
              <a:prstDash val="solid"/>
              <a:miter lim="400000"/>
            </a:ln>
          </a:right>
          <a:top>
            <a:ln w="25400" cap="flat">
              <a:solidFill>
                <a:schemeClr val="accent5">
                  <a:hueOff val="-213558"/>
                  <a:satOff val="-66481"/>
                  <a:lumOff val="30392"/>
                </a:schemeClr>
              </a:solidFill>
              <a:prstDash val="solid"/>
              <a:miter lim="400000"/>
            </a:ln>
          </a:top>
          <a:bottom>
            <a:ln w="25400" cap="flat">
              <a:solidFill>
                <a:schemeClr val="accent5">
                  <a:hueOff val="-213558"/>
                  <a:satOff val="-66481"/>
                  <a:lumOff val="30392"/>
                </a:schemeClr>
              </a:solidFill>
              <a:prstDash val="solid"/>
              <a:miter lim="400000"/>
            </a:ln>
          </a:bottom>
          <a:insideH>
            <a:ln w="25400" cap="flat">
              <a:solidFill>
                <a:schemeClr val="accent5">
                  <a:hueOff val="-213558"/>
                  <a:satOff val="-66481"/>
                  <a:lumOff val="30392"/>
                </a:schemeClr>
              </a:solidFill>
              <a:prstDash val="solid"/>
              <a:miter lim="400000"/>
            </a:ln>
          </a:insideH>
          <a:insideV>
            <a:ln w="12700" cap="flat">
              <a:solidFill>
                <a:schemeClr val="accent1">
                  <a:hueOff val="2003773"/>
                  <a:satOff val="-83464"/>
                  <a:lumOff val="-50196"/>
                </a:schemeClr>
              </a:solidFill>
              <a:custDash>
                <a:ds d="200000" sp="200000"/>
              </a:custDash>
              <a:miter lim="400000"/>
            </a:ln>
          </a:insideV>
        </a:tcBdr>
        <a:fill>
          <a:noFill/>
        </a:fill>
      </a:tcStyle>
    </a:firstCol>
    <a:lastRow>
      <a:tcTxStyle b="on" i="off">
        <a:font>
          <a:latin typeface="Helvetica"/>
          <a:ea typeface="Helvetica"/>
          <a:cs typeface="Helvetica"/>
        </a:font>
        <a:schemeClr val="accent1">
          <a:hueOff val="2003773"/>
          <a:satOff val="-83464"/>
          <a:lumOff val="-50196"/>
        </a:schemeClr>
      </a:tcTxStyle>
      <a:tcStyle>
        <a:tcBdr>
          <a:left>
            <a:ln w="12700" cap="flat">
              <a:solidFill>
                <a:schemeClr val="accent1">
                  <a:hueOff val="2003773"/>
                  <a:satOff val="-83464"/>
                  <a:lumOff val="-50196"/>
                </a:schemeClr>
              </a:solidFill>
              <a:custDash>
                <a:ds d="200000" sp="200000"/>
              </a:custDash>
              <a:miter lim="400000"/>
            </a:ln>
          </a:left>
          <a:right>
            <a:ln w="12700" cap="flat">
              <a:solidFill>
                <a:schemeClr val="accent1">
                  <a:hueOff val="2003773"/>
                  <a:satOff val="-83464"/>
                  <a:lumOff val="-50196"/>
                </a:schemeClr>
              </a:solidFill>
              <a:custDash>
                <a:ds d="200000" sp="200000"/>
              </a:custDash>
              <a:miter lim="400000"/>
            </a:ln>
          </a:right>
          <a:top>
            <a:ln w="12700" cap="flat">
              <a:solidFill>
                <a:schemeClr val="accent1">
                  <a:hueOff val="2003773"/>
                  <a:satOff val="-83464"/>
                  <a:lumOff val="-50196"/>
                </a:schemeClr>
              </a:solidFill>
              <a:prstDash val="solid"/>
              <a:miter lim="400000"/>
            </a:ln>
          </a:top>
          <a:bottom>
            <a:ln w="25400" cap="flat">
              <a:solidFill>
                <a:schemeClr val="accent5">
                  <a:hueOff val="-213558"/>
                  <a:satOff val="-66481"/>
                  <a:lumOff val="30392"/>
                </a:schemeClr>
              </a:solidFill>
              <a:prstDash val="solid"/>
              <a:miter lim="400000"/>
            </a:ln>
          </a:bottom>
          <a:insideH>
            <a:ln w="12700" cap="flat">
              <a:solidFill>
                <a:schemeClr val="accent1">
                  <a:hueOff val="2003773"/>
                  <a:satOff val="-83464"/>
                  <a:lumOff val="-50196"/>
                </a:schemeClr>
              </a:solidFill>
              <a:custDash>
                <a:ds d="200000" sp="200000"/>
              </a:custDash>
              <a:miter lim="400000"/>
            </a:ln>
          </a:insideH>
          <a:insideV>
            <a:ln w="12700" cap="flat">
              <a:solidFill>
                <a:schemeClr val="accent1">
                  <a:hueOff val="2003773"/>
                  <a:satOff val="-83464"/>
                  <a:lumOff val="-50196"/>
                </a:schemeClr>
              </a:solidFill>
              <a:custDash>
                <a:ds d="200000" sp="200000"/>
              </a:custDash>
              <a:miter lim="400000"/>
            </a:ln>
          </a:insideV>
        </a:tcBdr>
        <a:fill>
          <a:noFill/>
        </a:fill>
      </a:tcStyle>
    </a:lastRow>
    <a:firstRow>
      <a:tcTxStyle b="on" i="off">
        <a:fontRef idx="minor">
          <a:schemeClr val="accent3">
            <a:hueOff val="-15787676"/>
            <a:satOff val="-71535"/>
            <a:lumOff val="-6687"/>
          </a:schemeClr>
        </a:fontRef>
        <a:schemeClr val="accent3">
          <a:hueOff val="-15787676"/>
          <a:satOff val="-71535"/>
          <a:lumOff val="-6687"/>
        </a:schemeClr>
      </a:tcTxStyle>
      <a:tcStyle>
        <a:tcBdr>
          <a:left>
            <a:ln w="12700" cap="flat">
              <a:solidFill>
                <a:schemeClr val="accent5">
                  <a:hueOff val="-213558"/>
                  <a:satOff val="-66481"/>
                  <a:lumOff val="30392"/>
                </a:schemeClr>
              </a:solidFill>
              <a:prstDash val="solid"/>
              <a:miter lim="400000"/>
            </a:ln>
          </a:left>
          <a:right>
            <a:ln w="12700" cap="flat">
              <a:solidFill>
                <a:schemeClr val="accent5">
                  <a:hueOff val="-213558"/>
                  <a:satOff val="-66481"/>
                  <a:lumOff val="30392"/>
                </a:schemeClr>
              </a:solidFill>
              <a:prstDash val="solid"/>
              <a:miter lim="400000"/>
            </a:ln>
          </a:right>
          <a:top>
            <a:ln w="25400" cap="flat">
              <a:solidFill>
                <a:schemeClr val="accent5">
                  <a:hueOff val="-213558"/>
                  <a:satOff val="-66481"/>
                  <a:lumOff val="30392"/>
                </a:schemeClr>
              </a:solidFill>
              <a:prstDash val="solid"/>
              <a:miter lim="400000"/>
            </a:ln>
          </a:top>
          <a:bottom>
            <a:ln w="12700" cap="flat">
              <a:solidFill>
                <a:schemeClr val="accent5">
                  <a:hueOff val="-213558"/>
                  <a:satOff val="-66481"/>
                  <a:lumOff val="30392"/>
                </a:schemeClr>
              </a:solidFill>
              <a:prstDash val="solid"/>
              <a:miter lim="400000"/>
            </a:ln>
          </a:bottom>
          <a:insideH>
            <a:ln w="12700" cap="flat">
              <a:solidFill>
                <a:schemeClr val="accent1">
                  <a:hueOff val="2003773"/>
                  <a:satOff val="-83464"/>
                  <a:lumOff val="-50196"/>
                </a:schemeClr>
              </a:solidFill>
              <a:custDash>
                <a:ds d="200000" sp="200000"/>
              </a:custDash>
              <a:miter lim="400000"/>
            </a:ln>
          </a:insideH>
          <a:insideV>
            <a:ln w="12700" cap="flat">
              <a:solidFill>
                <a:schemeClr val="accent5">
                  <a:hueOff val="-213558"/>
                  <a:satOff val="-66481"/>
                  <a:lumOff val="30392"/>
                </a:schemeClr>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4" d="100"/>
          <a:sy n="34"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3" name="Shape 117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4" name="Shape 117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1">
            <a:hueOff val="2003773"/>
            <a:satOff val="-83464"/>
            <a:lumOff val="-50196"/>
          </a:schemeClr>
        </a:solidFill>
        <a:latin typeface="Helvetica Neue"/>
        <a:ea typeface="Helvetica Neue"/>
        <a:cs typeface="Helvetica Neue"/>
        <a:sym typeface="Helvetica Neue"/>
      </a:defRPr>
    </a:lvl1pPr>
    <a:lvl2pPr indent="228600" defTabSz="457200" latinLnBrk="0">
      <a:lnSpc>
        <a:spcPct val="117999"/>
      </a:lnSpc>
      <a:defRPr sz="2200">
        <a:solidFill>
          <a:schemeClr val="accent1">
            <a:hueOff val="2003773"/>
            <a:satOff val="-83464"/>
            <a:lumOff val="-50196"/>
          </a:schemeClr>
        </a:solidFill>
        <a:latin typeface="Helvetica Neue"/>
        <a:ea typeface="Helvetica Neue"/>
        <a:cs typeface="Helvetica Neue"/>
        <a:sym typeface="Helvetica Neue"/>
      </a:defRPr>
    </a:lvl2pPr>
    <a:lvl3pPr indent="457200" defTabSz="457200" latinLnBrk="0">
      <a:lnSpc>
        <a:spcPct val="117999"/>
      </a:lnSpc>
      <a:defRPr sz="2200">
        <a:solidFill>
          <a:schemeClr val="accent1">
            <a:hueOff val="2003773"/>
            <a:satOff val="-83464"/>
            <a:lumOff val="-50196"/>
          </a:schemeClr>
        </a:solidFill>
        <a:latin typeface="Helvetica Neue"/>
        <a:ea typeface="Helvetica Neue"/>
        <a:cs typeface="Helvetica Neue"/>
        <a:sym typeface="Helvetica Neue"/>
      </a:defRPr>
    </a:lvl3pPr>
    <a:lvl4pPr indent="685800" defTabSz="457200" latinLnBrk="0">
      <a:lnSpc>
        <a:spcPct val="117999"/>
      </a:lnSpc>
      <a:defRPr sz="2200">
        <a:solidFill>
          <a:schemeClr val="accent1">
            <a:hueOff val="2003773"/>
            <a:satOff val="-83464"/>
            <a:lumOff val="-50196"/>
          </a:schemeClr>
        </a:solidFill>
        <a:latin typeface="Helvetica Neue"/>
        <a:ea typeface="Helvetica Neue"/>
        <a:cs typeface="Helvetica Neue"/>
        <a:sym typeface="Helvetica Neue"/>
      </a:defRPr>
    </a:lvl4pPr>
    <a:lvl5pPr indent="914400" defTabSz="457200" latinLnBrk="0">
      <a:lnSpc>
        <a:spcPct val="117999"/>
      </a:lnSpc>
      <a:defRPr sz="2200">
        <a:solidFill>
          <a:schemeClr val="accent1">
            <a:hueOff val="2003773"/>
            <a:satOff val="-83464"/>
            <a:lumOff val="-50196"/>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1">
            <a:hueOff val="2003773"/>
            <a:satOff val="-83464"/>
            <a:lumOff val="-50196"/>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1">
            <a:hueOff val="2003773"/>
            <a:satOff val="-83464"/>
            <a:lumOff val="-50196"/>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1">
            <a:hueOff val="2003773"/>
            <a:satOff val="-83464"/>
            <a:lumOff val="-50196"/>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1">
            <a:hueOff val="2003773"/>
            <a:satOff val="-83464"/>
            <a:lumOff val="-50196"/>
          </a:schemeClr>
        </a:solidFill>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CO" dirty="0" err="1"/>
              <a:t>Html</a:t>
            </a:r>
            <a:r>
              <a:rPr lang="es-CO" dirty="0"/>
              <a:t> es un lenguaje demarcado que nos permite estructurar u organizar la información o contenido de una página web mediante etiquetas</a:t>
            </a:r>
          </a:p>
        </p:txBody>
      </p:sp>
    </p:spTree>
    <p:extLst>
      <p:ext uri="{BB962C8B-B14F-4D97-AF65-F5344CB8AC3E}">
        <p14:creationId xmlns:p14="http://schemas.microsoft.com/office/powerpoint/2010/main" val="803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Hello Slide">
    <p:spTree>
      <p:nvGrpSpPr>
        <p:cNvPr id="1" name=""/>
        <p:cNvGrpSpPr/>
        <p:nvPr/>
      </p:nvGrpSpPr>
      <p:grpSpPr>
        <a:xfrm>
          <a:off x="0" y="0"/>
          <a:ext cx="0" cy="0"/>
          <a:chOff x="0" y="0"/>
          <a:chExt cx="0" cy="0"/>
        </a:xfrm>
      </p:grpSpPr>
      <p:sp>
        <p:nvSpPr>
          <p:cNvPr id="12" name="Month XX, 2017"/>
          <p:cNvSpPr txBox="1">
            <a:spLocks noGrp="1"/>
          </p:cNvSpPr>
          <p:nvPr>
            <p:ph type="body" sz="quarter" idx="13"/>
          </p:nvPr>
        </p:nvSpPr>
        <p:spPr>
          <a:xfrm>
            <a:off x="1587500" y="12522200"/>
            <a:ext cx="2519376" cy="482601"/>
          </a:xfrm>
          <a:prstGeom prst="rect">
            <a:avLst/>
          </a:prstGeom>
        </p:spPr>
        <p:txBody>
          <a:bodyPr wrap="none">
            <a:spAutoFit/>
          </a:bodyPr>
          <a:lstStyle>
            <a:lvl1pPr marL="0" indent="0">
              <a:lnSpc>
                <a:spcPct val="120000"/>
              </a:lnSpc>
              <a:spcBef>
                <a:spcPts val="0"/>
              </a:spcBef>
              <a:buSzTx/>
              <a:buNone/>
              <a:defRPr sz="2200" spc="-44">
                <a:solidFill>
                  <a:schemeClr val="accent5">
                    <a:hueOff val="-213558"/>
                    <a:satOff val="-64792"/>
                    <a:lumOff val="41764"/>
                  </a:schemeClr>
                </a:solidFill>
                <a:latin typeface="Copernicus"/>
                <a:ea typeface="Copernicus"/>
                <a:cs typeface="Copernicus"/>
                <a:sym typeface="Copernicus"/>
              </a:defRPr>
            </a:lvl1pPr>
          </a:lstStyle>
          <a:p>
            <a:r>
              <a:t>Month XX, 2017</a:t>
            </a:r>
          </a:p>
        </p:txBody>
      </p:sp>
      <p:sp>
        <p:nvSpPr>
          <p:cNvPr id="13" name="Hello…"/>
          <p:cNvSpPr txBox="1">
            <a:spLocks noGrp="1"/>
          </p:cNvSpPr>
          <p:nvPr>
            <p:ph type="body" sz="half" idx="14"/>
          </p:nvPr>
        </p:nvSpPr>
        <p:spPr>
          <a:xfrm>
            <a:off x="1346200" y="5849822"/>
            <a:ext cx="18805526" cy="5888672"/>
          </a:xfrm>
          <a:prstGeom prst="rect">
            <a:avLst/>
          </a:prstGeom>
        </p:spPr>
        <p:txBody>
          <a:bodyPr wrap="none" anchor="b">
            <a:spAutoFit/>
          </a:bodyPr>
          <a:lstStyle/>
          <a:p>
            <a:pPr marL="0" indent="0">
              <a:spcBef>
                <a:spcPts val="0"/>
              </a:spcBef>
              <a:buSzTx/>
              <a:buNone/>
              <a:defRPr spc="-1500">
                <a:solidFill>
                  <a:schemeClr val="accent6">
                    <a:hueOff val="-11474785"/>
                    <a:satOff val="-78789"/>
                    <a:lumOff val="45707"/>
                  </a:schemeClr>
                </a:solidFill>
              </a:defRPr>
            </a:pPr>
            <a:r>
              <a:t>Hello</a:t>
            </a:r>
          </a:p>
          <a:p>
            <a:pPr marL="0" indent="0">
              <a:spcBef>
                <a:spcPts val="0"/>
              </a:spcBef>
              <a:buSzTx/>
              <a:buNone/>
              <a:defRPr spc="-1500">
                <a:solidFill>
                  <a:schemeClr val="accent2">
                    <a:hueOff val="-17213270"/>
                    <a:satOff val="-75115"/>
                    <a:lumOff val="-25347"/>
                  </a:schemeClr>
                </a:solidFill>
              </a:defRPr>
            </a:pPr>
            <a:r>
              <a:t>Client name.</a:t>
            </a:r>
          </a:p>
        </p:txBody>
      </p:sp>
      <p:sp>
        <p:nvSpPr>
          <p:cNvPr id="14" name="Presentation title goes here."/>
          <p:cNvSpPr txBox="1">
            <a:spLocks noGrp="1"/>
          </p:cNvSpPr>
          <p:nvPr>
            <p:ph type="body" sz="quarter" idx="15"/>
          </p:nvPr>
        </p:nvSpPr>
        <p:spPr>
          <a:xfrm>
            <a:off x="1587500" y="12135206"/>
            <a:ext cx="15229758" cy="432665"/>
          </a:xfrm>
          <a:prstGeom prst="rect">
            <a:avLst/>
          </a:prstGeom>
        </p:spPr>
        <p:txBody>
          <a:bodyPr>
            <a:spAutoFit/>
          </a:bodyPr>
          <a:lstStyle>
            <a:lvl1pPr marL="0" indent="0">
              <a:lnSpc>
                <a:spcPct val="120000"/>
              </a:lnSpc>
              <a:spcBef>
                <a:spcPts val="2400"/>
              </a:spcBef>
              <a:buSzTx/>
              <a:buNone/>
              <a:defRPr sz="2800" spc="-84">
                <a:solidFill>
                  <a:srgbClr val="697076"/>
                </a:solidFill>
              </a:defRPr>
            </a:lvl1pPr>
          </a:lstStyle>
          <a:p>
            <a:r>
              <a:t>Presentation title goes here.</a:t>
            </a:r>
          </a:p>
        </p:txBody>
      </p:sp>
      <p:sp>
        <p:nvSpPr>
          <p:cNvPr id="1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reaker - Main Section">
    <p:bg>
      <p:bgPr>
        <a:solidFill>
          <a:schemeClr val="accent4">
            <a:hueOff val="-16411027"/>
            <a:satOff val="14319"/>
            <a:lumOff val="-1214"/>
          </a:schemeClr>
        </a:solidFill>
        <a:effectLst/>
      </p:bgPr>
    </p:bg>
    <p:spTree>
      <p:nvGrpSpPr>
        <p:cNvPr id="1" name=""/>
        <p:cNvGrpSpPr/>
        <p:nvPr/>
      </p:nvGrpSpPr>
      <p:grpSpPr>
        <a:xfrm>
          <a:off x="0" y="0"/>
          <a:ext cx="0" cy="0"/>
          <a:chOff x="0" y="0"/>
          <a:chExt cx="0" cy="0"/>
        </a:xfrm>
      </p:grpSpPr>
      <p:sp>
        <p:nvSpPr>
          <p:cNvPr id="108" name="This starts a section."/>
          <p:cNvSpPr>
            <a:spLocks noGrp="1"/>
          </p:cNvSpPr>
          <p:nvPr>
            <p:ph type="body" sz="quarter" idx="13"/>
          </p:nvPr>
        </p:nvSpPr>
        <p:spPr>
          <a:xfrm>
            <a:off x="1587500" y="7760060"/>
            <a:ext cx="13527601" cy="4644136"/>
          </a:xfrm>
          <a:prstGeom prst="rect">
            <a:avLst/>
          </a:prstGeom>
        </p:spPr>
        <p:txBody>
          <a:bodyPr lIns="0" tIns="0" rIns="0" bIns="0" anchor="b">
            <a:spAutoFit/>
          </a:bodyPr>
          <a:lstStyle>
            <a:lvl1pPr marL="0" indent="0">
              <a:spcBef>
                <a:spcPts val="0"/>
              </a:spcBef>
              <a:buSzTx/>
              <a:buNone/>
              <a:defRPr sz="20000" spc="-1000">
                <a:solidFill>
                  <a:schemeClr val="accent6">
                    <a:hueOff val="-11474785"/>
                    <a:satOff val="-78789"/>
                    <a:lumOff val="45707"/>
                  </a:schemeClr>
                </a:solidFill>
              </a:defRPr>
            </a:lvl1pPr>
          </a:lstStyle>
          <a:p>
            <a:r>
              <a:t>This starts a section.</a:t>
            </a:r>
          </a:p>
        </p:txBody>
      </p:sp>
      <p:pic>
        <p:nvPicPr>
          <p:cNvPr id="109" name="Image" descr="Image"/>
          <p:cNvPicPr>
            <a:picLocks noChangeAspect="1"/>
          </p:cNvPicPr>
          <p:nvPr/>
        </p:nvPicPr>
        <p:blipFill>
          <a:blip r:embed="rId2">
            <a:alphaModFix amt="50000"/>
            <a:extLst/>
          </a:blip>
          <a:stretch>
            <a:fillRect/>
          </a:stretch>
        </p:blipFill>
        <p:spPr>
          <a:xfrm>
            <a:off x="1587500" y="13065760"/>
            <a:ext cx="152647" cy="203201"/>
          </a:xfrm>
          <a:prstGeom prst="rect">
            <a:avLst/>
          </a:prstGeom>
          <a:ln w="12700">
            <a:miter lim="400000"/>
          </a:ln>
        </p:spPr>
      </p:pic>
      <p:sp>
        <p:nvSpPr>
          <p:cNvPr id="110" name="1"/>
          <p:cNvSpPr>
            <a:spLocks noGrp="1"/>
          </p:cNvSpPr>
          <p:nvPr>
            <p:ph type="body" sz="quarter" idx="14"/>
          </p:nvPr>
        </p:nvSpPr>
        <p:spPr>
          <a:xfrm>
            <a:off x="13580301" y="1706359"/>
            <a:ext cx="8587582" cy="6684771"/>
          </a:xfrm>
          <a:prstGeom prst="rect">
            <a:avLst/>
          </a:prstGeom>
        </p:spPr>
        <p:txBody>
          <a:bodyPr anchor="t">
            <a:spAutoFit/>
          </a:bodyPr>
          <a:lstStyle/>
          <a:p>
            <a:pPr marL="0" lvl="1" indent="228600" algn="r">
              <a:spcBef>
                <a:spcPts val="0"/>
              </a:spcBef>
              <a:buSzTx/>
              <a:buNone/>
              <a:defRPr sz="56000" spc="-6719">
                <a:solidFill>
                  <a:srgbClr val="CD2478"/>
                </a:solidFill>
              </a:defRPr>
            </a:pPr>
            <a:r>
              <a:t>1</a:t>
            </a:r>
          </a:p>
        </p:txBody>
      </p:sp>
      <p:sp>
        <p:nvSpPr>
          <p:cNvPr id="11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reaker - Secondary level with Eyebrow">
    <p:spTree>
      <p:nvGrpSpPr>
        <p:cNvPr id="1" name=""/>
        <p:cNvGrpSpPr/>
        <p:nvPr/>
      </p:nvGrpSpPr>
      <p:grpSpPr>
        <a:xfrm>
          <a:off x="0" y="0"/>
          <a:ext cx="0" cy="0"/>
          <a:chOff x="0" y="0"/>
          <a:chExt cx="0" cy="0"/>
        </a:xfrm>
      </p:grpSpPr>
      <p:pic>
        <p:nvPicPr>
          <p:cNvPr id="127"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28" name="This is a secondary breaker."/>
          <p:cNvSpPr>
            <a:spLocks noGrp="1"/>
          </p:cNvSpPr>
          <p:nvPr>
            <p:ph type="body" idx="13"/>
          </p:nvPr>
        </p:nvSpPr>
        <p:spPr>
          <a:xfrm>
            <a:off x="1587500" y="5506064"/>
            <a:ext cx="19972747" cy="6936232"/>
          </a:xfrm>
          <a:prstGeom prst="rect">
            <a:avLst/>
          </a:prstGeom>
        </p:spPr>
        <p:txBody>
          <a:bodyPr lIns="0" tIns="0" rIns="0" bIns="0" anchor="b">
            <a:spAutoFit/>
          </a:bodyPr>
          <a:lstStyle>
            <a:lvl1pPr marL="0" indent="0">
              <a:spcBef>
                <a:spcPts val="0"/>
              </a:spcBef>
              <a:buSzTx/>
              <a:buNone/>
              <a:defRPr sz="20000" spc="-1000">
                <a:solidFill>
                  <a:schemeClr val="accent6">
                    <a:hueOff val="-11474785"/>
                    <a:satOff val="-78789"/>
                    <a:lumOff val="45707"/>
                  </a:schemeClr>
                </a:solidFill>
              </a:defRPr>
            </a:lvl1pPr>
          </a:lstStyle>
          <a:p>
            <a:r>
              <a:t>This is a secondary breaker.</a:t>
            </a:r>
          </a:p>
        </p:txBody>
      </p:sp>
      <p:sp>
        <p:nvSpPr>
          <p:cNvPr id="129" name="Required eyebrow."/>
          <p:cNvSpPr>
            <a:spLocks noGrp="1"/>
          </p:cNvSpPr>
          <p:nvPr>
            <p:ph type="body" sz="quarter" idx="14"/>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solidFill>
                  <a:srgbClr val="697076"/>
                </a:solidFill>
              </a:defRPr>
            </a:lvl1pPr>
          </a:lstStyle>
          <a:p>
            <a:r>
              <a:t>Required eyebrow.</a:t>
            </a:r>
          </a:p>
        </p:txBody>
      </p:sp>
      <p:sp>
        <p:nvSpPr>
          <p:cNvPr id="130"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13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ext Statement - White with Eyebrow">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147"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48" name="This is a big, bold statement that should be on 2-3 lines."/>
          <p:cNvSpPr>
            <a:spLocks noGrp="1"/>
          </p:cNvSpPr>
          <p:nvPr>
            <p:ph type="body" idx="13"/>
          </p:nvPr>
        </p:nvSpPr>
        <p:spPr>
          <a:xfrm>
            <a:off x="1587500" y="3181959"/>
            <a:ext cx="19814417" cy="7352082"/>
          </a:xfrm>
          <a:prstGeom prst="rect">
            <a:avLst/>
          </a:prstGeom>
        </p:spPr>
        <p:txBody>
          <a:bodyPr>
            <a:noAutofit/>
          </a:bodyPr>
          <a:lstStyle>
            <a:lvl1pPr marL="0" indent="0">
              <a:lnSpc>
                <a:spcPct val="100000"/>
              </a:lnSpc>
              <a:spcBef>
                <a:spcPts val="0"/>
              </a:spcBef>
              <a:buSzTx/>
              <a:buNone/>
              <a:defRPr sz="9000" spc="-450"/>
            </a:lvl1pPr>
          </a:lstStyle>
          <a:p>
            <a:r>
              <a:t>This is a big, bold statement that should be on 2-3 lines.</a:t>
            </a:r>
          </a:p>
        </p:txBody>
      </p:sp>
      <p:sp>
        <p:nvSpPr>
          <p:cNvPr id="149" name="Required eyebrow."/>
          <p:cNvSpPr>
            <a:spLocks noGrp="1"/>
          </p:cNvSpPr>
          <p:nvPr>
            <p:ph type="body" sz="quarter" idx="14"/>
          </p:nvPr>
        </p:nvSpPr>
        <p:spPr>
          <a:xfrm>
            <a:off x="1587500" y="1772903"/>
            <a:ext cx="8990847" cy="331064"/>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150" name="Rectangle"/>
          <p:cNvSpPr/>
          <p:nvPr/>
        </p:nvSpPr>
        <p:spPr>
          <a:xfrm>
            <a:off x="1587500" y="2341033"/>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spcBef>
                <a:spcPts val="0"/>
              </a:spcBef>
              <a:defRPr>
                <a:solidFill>
                  <a:schemeClr val="accent6">
                    <a:hueOff val="-11474785"/>
                    <a:satOff val="-78789"/>
                    <a:lumOff val="45707"/>
                  </a:schemeClr>
                </a:solidFill>
              </a:defRPr>
            </a:pPr>
            <a:endParaRPr/>
          </a:p>
        </p:txBody>
      </p:sp>
      <p:sp>
        <p:nvSpPr>
          <p:cNvPr id="15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ext Statement - Black">
    <p:spTree>
      <p:nvGrpSpPr>
        <p:cNvPr id="1" name=""/>
        <p:cNvGrpSpPr/>
        <p:nvPr/>
      </p:nvGrpSpPr>
      <p:grpSpPr>
        <a:xfrm>
          <a:off x="0" y="0"/>
          <a:ext cx="0" cy="0"/>
          <a:chOff x="0" y="0"/>
          <a:chExt cx="0" cy="0"/>
        </a:xfrm>
      </p:grpSpPr>
      <p:pic>
        <p:nvPicPr>
          <p:cNvPr id="15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59" name="This is a big, bold statement that should be on 2-3 lines."/>
          <p:cNvSpPr>
            <a:spLocks noGrp="1"/>
          </p:cNvSpPr>
          <p:nvPr>
            <p:ph type="body" idx="13"/>
          </p:nvPr>
        </p:nvSpPr>
        <p:spPr>
          <a:xfrm>
            <a:off x="1587500" y="3181959"/>
            <a:ext cx="19814417" cy="7352082"/>
          </a:xfrm>
          <a:prstGeom prst="rect">
            <a:avLst/>
          </a:prstGeom>
        </p:spPr>
        <p:txBody>
          <a:bodyPr>
            <a:noAutofit/>
          </a:bodyPr>
          <a:lstStyle>
            <a:lvl1pPr marL="0" indent="0">
              <a:lnSpc>
                <a:spcPct val="100000"/>
              </a:lnSpc>
              <a:spcBef>
                <a:spcPts val="0"/>
              </a:spcBef>
              <a:buSzTx/>
              <a:buNone/>
              <a:defRPr sz="9000" spc="-450">
                <a:solidFill>
                  <a:schemeClr val="accent6">
                    <a:hueOff val="-11474785"/>
                    <a:satOff val="-78789"/>
                    <a:lumOff val="45707"/>
                  </a:schemeClr>
                </a:solidFill>
              </a:defRPr>
            </a:lvl1pPr>
          </a:lstStyle>
          <a:p>
            <a:r>
              <a:t>This is a big, bold statement that should be on 2-3 lines.</a:t>
            </a:r>
          </a:p>
        </p:txBody>
      </p:sp>
      <p:sp>
        <p:nvSpPr>
          <p:cNvPr id="16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ext Statement - Black with Eyebrow">
    <p:spTree>
      <p:nvGrpSpPr>
        <p:cNvPr id="1" name=""/>
        <p:cNvGrpSpPr/>
        <p:nvPr/>
      </p:nvGrpSpPr>
      <p:grpSpPr>
        <a:xfrm>
          <a:off x="0" y="0"/>
          <a:ext cx="0" cy="0"/>
          <a:chOff x="0" y="0"/>
          <a:chExt cx="0" cy="0"/>
        </a:xfrm>
      </p:grpSpPr>
      <p:pic>
        <p:nvPicPr>
          <p:cNvPr id="167"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68" name="This is a big, bold statement that should be on 2-3 lines."/>
          <p:cNvSpPr>
            <a:spLocks noGrp="1"/>
          </p:cNvSpPr>
          <p:nvPr>
            <p:ph type="body" idx="13"/>
          </p:nvPr>
        </p:nvSpPr>
        <p:spPr>
          <a:xfrm>
            <a:off x="1587500" y="3181959"/>
            <a:ext cx="19814417" cy="7352082"/>
          </a:xfrm>
          <a:prstGeom prst="rect">
            <a:avLst/>
          </a:prstGeom>
        </p:spPr>
        <p:txBody>
          <a:bodyPr>
            <a:noAutofit/>
          </a:bodyPr>
          <a:lstStyle>
            <a:lvl1pPr marL="0" indent="0">
              <a:lnSpc>
                <a:spcPct val="100000"/>
              </a:lnSpc>
              <a:spcBef>
                <a:spcPts val="0"/>
              </a:spcBef>
              <a:buSzTx/>
              <a:buNone/>
              <a:defRPr sz="9000" spc="-450">
                <a:solidFill>
                  <a:schemeClr val="accent6">
                    <a:hueOff val="-11474785"/>
                    <a:satOff val="-78789"/>
                    <a:lumOff val="45707"/>
                  </a:schemeClr>
                </a:solidFill>
              </a:defRPr>
            </a:lvl1pPr>
          </a:lstStyle>
          <a:p>
            <a:r>
              <a:t>This is a big, bold statement that should be on 2-3 lines.</a:t>
            </a:r>
          </a:p>
        </p:txBody>
      </p:sp>
      <p:sp>
        <p:nvSpPr>
          <p:cNvPr id="169" name="Required eyebrow."/>
          <p:cNvSpPr>
            <a:spLocks noGrp="1"/>
          </p:cNvSpPr>
          <p:nvPr>
            <p:ph type="body" sz="quarter" idx="14"/>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solidFill>
                  <a:srgbClr val="697076"/>
                </a:solidFill>
              </a:defRPr>
            </a:lvl1pPr>
          </a:lstStyle>
          <a:p>
            <a:r>
              <a:t>Required eyebrow.</a:t>
            </a:r>
          </a:p>
        </p:txBody>
      </p:sp>
      <p:sp>
        <p:nvSpPr>
          <p:cNvPr id="170"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17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ext - Large Statement">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17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79" name="This is a short statement in 2-3 lines."/>
          <p:cNvSpPr>
            <a:spLocks noGrp="1"/>
          </p:cNvSpPr>
          <p:nvPr>
            <p:ph type="body" idx="13"/>
          </p:nvPr>
        </p:nvSpPr>
        <p:spPr>
          <a:xfrm>
            <a:off x="1498600" y="5451771"/>
            <a:ext cx="22499905" cy="7037832"/>
          </a:xfrm>
          <a:prstGeom prst="rect">
            <a:avLst/>
          </a:prstGeom>
        </p:spPr>
        <p:txBody>
          <a:bodyPr anchor="b">
            <a:spAutoFit/>
          </a:bodyPr>
          <a:lstStyle>
            <a:lvl1pPr marL="0" indent="0">
              <a:spcBef>
                <a:spcPts val="0"/>
              </a:spcBef>
              <a:buSzTx/>
              <a:buNone/>
              <a:defRPr sz="20000" spc="-1000"/>
            </a:lvl1pPr>
          </a:lstStyle>
          <a:p>
            <a:r>
              <a:t>This is a short statement in 2-3 lines.</a:t>
            </a:r>
          </a:p>
        </p:txBody>
      </p:sp>
      <p:sp>
        <p:nvSpPr>
          <p:cNvPr id="18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ext - Bold Statement">
    <p:spTree>
      <p:nvGrpSpPr>
        <p:cNvPr id="1" name=""/>
        <p:cNvGrpSpPr/>
        <p:nvPr/>
      </p:nvGrpSpPr>
      <p:grpSpPr>
        <a:xfrm>
          <a:off x="0" y="0"/>
          <a:ext cx="0" cy="0"/>
          <a:chOff x="0" y="0"/>
          <a:chExt cx="0" cy="0"/>
        </a:xfrm>
      </p:grpSpPr>
      <p:pic>
        <p:nvPicPr>
          <p:cNvPr id="187"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88" name="This is a short, bold statement that looks best on 4 lines."/>
          <p:cNvSpPr>
            <a:spLocks noGrp="1"/>
          </p:cNvSpPr>
          <p:nvPr>
            <p:ph type="body" idx="13"/>
          </p:nvPr>
        </p:nvSpPr>
        <p:spPr>
          <a:xfrm>
            <a:off x="1460500" y="3159675"/>
            <a:ext cx="21304861" cy="9329929"/>
          </a:xfrm>
          <a:prstGeom prst="rect">
            <a:avLst/>
          </a:prstGeom>
        </p:spPr>
        <p:txBody>
          <a:bodyPr anchor="b">
            <a:spAutoFit/>
          </a:bodyPr>
          <a:lstStyle>
            <a:lvl1pPr marL="0" indent="0">
              <a:spcBef>
                <a:spcPts val="0"/>
              </a:spcBef>
              <a:buSzTx/>
              <a:buNone/>
              <a:defRPr sz="20000" spc="-1000">
                <a:solidFill>
                  <a:schemeClr val="accent3">
                    <a:hueOff val="-15787676"/>
                    <a:satOff val="-71535"/>
                    <a:lumOff val="-6687"/>
                  </a:schemeClr>
                </a:solidFill>
              </a:defRPr>
            </a:lvl1pPr>
          </a:lstStyle>
          <a:p>
            <a:r>
              <a:t>This is a short, bold statement that looks best on 4 lines.</a:t>
            </a:r>
          </a:p>
        </p:txBody>
      </p:sp>
      <p:sp>
        <p:nvSpPr>
          <p:cNvPr id="189"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xt - Blue Slide Alt">
    <p:bg>
      <p:bgPr>
        <a:solidFill>
          <a:schemeClr val="accent6">
            <a:hueOff val="1338773"/>
            <a:satOff val="-1497"/>
          </a:schemeClr>
        </a:solidFill>
        <a:effectLst/>
      </p:bgPr>
    </p:bg>
    <p:spTree>
      <p:nvGrpSpPr>
        <p:cNvPr id="1" name=""/>
        <p:cNvGrpSpPr/>
        <p:nvPr/>
      </p:nvGrpSpPr>
      <p:grpSpPr>
        <a:xfrm>
          <a:off x="0" y="0"/>
          <a:ext cx="0" cy="0"/>
          <a:chOff x="0" y="0"/>
          <a:chExt cx="0" cy="0"/>
        </a:xfrm>
      </p:grpSpPr>
      <p:pic>
        <p:nvPicPr>
          <p:cNvPr id="206"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pic>
        <p:nvPicPr>
          <p:cNvPr id="207" name="Image" descr="Image"/>
          <p:cNvPicPr>
            <a:picLocks noChangeAspect="1"/>
          </p:cNvPicPr>
          <p:nvPr/>
        </p:nvPicPr>
        <p:blipFill>
          <a:blip r:embed="rId3">
            <a:alphaModFix amt="50000"/>
            <a:extLst/>
          </a:blip>
          <a:stretch>
            <a:fillRect/>
          </a:stretch>
        </p:blipFill>
        <p:spPr>
          <a:xfrm>
            <a:off x="1587500" y="13065760"/>
            <a:ext cx="152647" cy="203201"/>
          </a:xfrm>
          <a:prstGeom prst="rect">
            <a:avLst/>
          </a:prstGeom>
          <a:ln w="12700">
            <a:miter lim="400000"/>
          </a:ln>
        </p:spPr>
      </p:pic>
      <p:sp>
        <p:nvSpPr>
          <p:cNvPr id="208" name="This is the new blue slide."/>
          <p:cNvSpPr>
            <a:spLocks noGrp="1"/>
          </p:cNvSpPr>
          <p:nvPr>
            <p:ph type="body" sz="half" idx="13"/>
          </p:nvPr>
        </p:nvSpPr>
        <p:spPr>
          <a:xfrm>
            <a:off x="1460500" y="6600867"/>
            <a:ext cx="21304861" cy="4745736"/>
          </a:xfrm>
          <a:prstGeom prst="rect">
            <a:avLst/>
          </a:prstGeom>
        </p:spPr>
        <p:txBody>
          <a:bodyPr anchor="b">
            <a:spAutoFit/>
          </a:bodyPr>
          <a:lstStyle>
            <a:lvl1pPr marL="0" indent="0">
              <a:spcBef>
                <a:spcPts val="0"/>
              </a:spcBef>
              <a:buSzTx/>
              <a:buNone/>
              <a:defRPr sz="20000" spc="-1000">
                <a:solidFill>
                  <a:schemeClr val="accent6">
                    <a:hueOff val="-11474785"/>
                    <a:satOff val="-78789"/>
                    <a:lumOff val="45707"/>
                  </a:schemeClr>
                </a:solidFill>
              </a:defRPr>
            </a:lvl1pPr>
          </a:lstStyle>
          <a:p>
            <a:r>
              <a:t>This is the new blue slide.</a:t>
            </a:r>
          </a:p>
        </p:txBody>
      </p:sp>
      <p:sp>
        <p:nvSpPr>
          <p:cNvPr id="209" name="And sometimes, we qualify the big idea with a short sentence."/>
          <p:cNvSpPr>
            <a:spLocks noGrp="1"/>
          </p:cNvSpPr>
          <p:nvPr>
            <p:ph type="body" sz="quarter" idx="14"/>
          </p:nvPr>
        </p:nvSpPr>
        <p:spPr>
          <a:xfrm>
            <a:off x="1587500" y="11373272"/>
            <a:ext cx="18212985" cy="673101"/>
          </a:xfrm>
          <a:prstGeom prst="rect">
            <a:avLst/>
          </a:prstGeom>
        </p:spPr>
        <p:txBody>
          <a:bodyPr lIns="0" tIns="0" rIns="0" bIns="0" anchor="t">
            <a:spAutoFit/>
          </a:bodyPr>
          <a:lstStyle>
            <a:lvl1pPr marL="0" indent="0">
              <a:lnSpc>
                <a:spcPct val="120000"/>
              </a:lnSpc>
              <a:spcBef>
                <a:spcPts val="2400"/>
              </a:spcBef>
              <a:buSzTx/>
              <a:buNone/>
              <a:defRPr sz="4000" spc="-79">
                <a:solidFill>
                  <a:schemeClr val="accent6">
                    <a:hueOff val="-11474785"/>
                    <a:satOff val="-78789"/>
                    <a:lumOff val="45707"/>
                  </a:schemeClr>
                </a:solidFill>
                <a:latin typeface="Copernicus"/>
                <a:ea typeface="Copernicus"/>
                <a:cs typeface="Copernicus"/>
                <a:sym typeface="Copernicus"/>
              </a:defRPr>
            </a:lvl1pPr>
          </a:lstStyle>
          <a:p>
            <a:r>
              <a:t>And sometimes, we qualify the big idea with a short sentence.</a:t>
            </a:r>
          </a:p>
        </p:txBody>
      </p:sp>
      <p:sp>
        <p:nvSpPr>
          <p:cNvPr id="21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xt - Alt Statement Black">
    <p:spTree>
      <p:nvGrpSpPr>
        <p:cNvPr id="1" name=""/>
        <p:cNvGrpSpPr/>
        <p:nvPr/>
      </p:nvGrpSpPr>
      <p:grpSpPr>
        <a:xfrm>
          <a:off x="0" y="0"/>
          <a:ext cx="0" cy="0"/>
          <a:chOff x="0" y="0"/>
          <a:chExt cx="0" cy="0"/>
        </a:xfrm>
      </p:grpSpPr>
      <p:pic>
        <p:nvPicPr>
          <p:cNvPr id="217"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218" name="This is a medium statement on black using copernicus."/>
          <p:cNvSpPr>
            <a:spLocks noGrp="1"/>
          </p:cNvSpPr>
          <p:nvPr>
            <p:ph type="body" sz="half" idx="13"/>
          </p:nvPr>
        </p:nvSpPr>
        <p:spPr>
          <a:xfrm>
            <a:off x="1485900" y="6619239"/>
            <a:ext cx="19764918" cy="5897881"/>
          </a:xfrm>
          <a:prstGeom prst="rect">
            <a:avLst/>
          </a:prstGeom>
        </p:spPr>
        <p:txBody>
          <a:bodyPr anchor="b">
            <a:spAutoFit/>
          </a:bodyPr>
          <a:lstStyle>
            <a:lvl1pPr marL="0" indent="0">
              <a:spcBef>
                <a:spcPts val="2400"/>
              </a:spcBef>
              <a:buSzTx/>
              <a:buNone/>
              <a:defRPr sz="12400" spc="-744">
                <a:solidFill>
                  <a:schemeClr val="accent6">
                    <a:hueOff val="-11474785"/>
                    <a:satOff val="-78789"/>
                    <a:lumOff val="45707"/>
                  </a:schemeClr>
                </a:solidFill>
                <a:latin typeface="Copernicus"/>
                <a:ea typeface="Copernicus"/>
                <a:cs typeface="Copernicus"/>
                <a:sym typeface="Copernicus"/>
              </a:defRPr>
            </a:lvl1pPr>
          </a:lstStyle>
          <a:p>
            <a:r>
              <a:t>This is a medium statement on black using copernicus.</a:t>
            </a:r>
          </a:p>
        </p:txBody>
      </p:sp>
      <p:sp>
        <p:nvSpPr>
          <p:cNvPr id="219"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xt - Alt Statement Gray">
    <p:bg>
      <p:bgPr>
        <a:solidFill>
          <a:schemeClr val="accent5">
            <a:hueOff val="-213558"/>
            <a:satOff val="-66481"/>
            <a:lumOff val="30392"/>
          </a:schemeClr>
        </a:solidFill>
        <a:effectLst/>
      </p:bgPr>
    </p:bg>
    <p:spTree>
      <p:nvGrpSpPr>
        <p:cNvPr id="1" name=""/>
        <p:cNvGrpSpPr/>
        <p:nvPr/>
      </p:nvGrpSpPr>
      <p:grpSpPr>
        <a:xfrm>
          <a:off x="0" y="0"/>
          <a:ext cx="0" cy="0"/>
          <a:chOff x="0" y="0"/>
          <a:chExt cx="0" cy="0"/>
        </a:xfrm>
      </p:grpSpPr>
      <p:pic>
        <p:nvPicPr>
          <p:cNvPr id="226"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227" name="This is a medium statement on grey using copernicus."/>
          <p:cNvSpPr>
            <a:spLocks noGrp="1"/>
          </p:cNvSpPr>
          <p:nvPr>
            <p:ph type="body" sz="half" idx="13"/>
          </p:nvPr>
        </p:nvSpPr>
        <p:spPr>
          <a:xfrm>
            <a:off x="1460500" y="6619239"/>
            <a:ext cx="19764918" cy="5897881"/>
          </a:xfrm>
          <a:prstGeom prst="rect">
            <a:avLst/>
          </a:prstGeom>
        </p:spPr>
        <p:txBody>
          <a:bodyPr anchor="b">
            <a:spAutoFit/>
          </a:bodyPr>
          <a:lstStyle>
            <a:lvl1pPr marL="0" indent="0">
              <a:spcBef>
                <a:spcPts val="2400"/>
              </a:spcBef>
              <a:buSzTx/>
              <a:buNone/>
              <a:defRPr sz="12400" spc="-744">
                <a:solidFill>
                  <a:schemeClr val="accent2">
                    <a:hueOff val="-17213270"/>
                    <a:satOff val="-75115"/>
                    <a:lumOff val="-25347"/>
                  </a:schemeClr>
                </a:solidFill>
                <a:latin typeface="Copernicus"/>
                <a:ea typeface="Copernicus"/>
                <a:cs typeface="Copernicus"/>
                <a:sym typeface="Copernicus"/>
              </a:defRPr>
            </a:lvl1pPr>
          </a:lstStyle>
          <a:p>
            <a:r>
              <a:t>This is a medium statement on grey using copernicus.</a:t>
            </a:r>
          </a:p>
        </p:txBody>
      </p:sp>
      <p:sp>
        <p:nvSpPr>
          <p:cNvPr id="228"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sp>
        <p:nvSpPr>
          <p:cNvPr id="22" name="List sections.…"/>
          <p:cNvSpPr txBox="1">
            <a:spLocks noGrp="1"/>
          </p:cNvSpPr>
          <p:nvPr>
            <p:ph type="body" sz="half" idx="13"/>
          </p:nvPr>
        </p:nvSpPr>
        <p:spPr>
          <a:xfrm>
            <a:off x="16954500" y="1778000"/>
            <a:ext cx="6880523" cy="10683875"/>
          </a:xfrm>
          <a:prstGeom prst="rect">
            <a:avLst/>
          </a:prstGeom>
        </p:spPr>
        <p:txBody>
          <a:bodyPr anchor="t">
            <a:noAutofit/>
          </a:bodyPr>
          <a:lstStyle/>
          <a:p>
            <a:pPr marL="720344" indent="-720344">
              <a:lnSpc>
                <a:spcPct val="110000"/>
              </a:lnSpc>
              <a:spcBef>
                <a:spcPts val="600"/>
              </a:spcBef>
              <a:buClr>
                <a:schemeClr val="accent4">
                  <a:hueOff val="-14407253"/>
                  <a:satOff val="-69144"/>
                  <a:lumOff val="10157"/>
                </a:schemeClr>
              </a:buClr>
              <a:buSzPct val="100000"/>
              <a:buAutoNum type="arabicPeriod"/>
              <a:defRPr sz="4800" spc="-288">
                <a:latin typeface="Copernicus"/>
                <a:ea typeface="Copernicus"/>
                <a:cs typeface="Copernicus"/>
                <a:sym typeface="Copernicus"/>
              </a:defRPr>
            </a:pPr>
            <a:r>
              <a:t>List sections.</a:t>
            </a:r>
          </a:p>
          <a:p>
            <a:pPr marL="720344" indent="-720344">
              <a:lnSpc>
                <a:spcPct val="110000"/>
              </a:lnSpc>
              <a:spcBef>
                <a:spcPts val="600"/>
              </a:spcBef>
              <a:buClr>
                <a:schemeClr val="accent4">
                  <a:hueOff val="-14407253"/>
                  <a:satOff val="-69144"/>
                  <a:lumOff val="10157"/>
                </a:schemeClr>
              </a:buClr>
              <a:buSzPct val="100000"/>
              <a:buAutoNum type="arabicPeriod"/>
              <a:defRPr sz="4800" spc="-288">
                <a:latin typeface="Copernicus"/>
                <a:ea typeface="Copernicus"/>
                <a:cs typeface="Copernicus"/>
                <a:sym typeface="Copernicus"/>
              </a:defRPr>
            </a:pPr>
            <a:r>
              <a:t>Use periods.</a:t>
            </a:r>
          </a:p>
          <a:p>
            <a:pPr marL="720344" indent="-720344">
              <a:lnSpc>
                <a:spcPct val="110000"/>
              </a:lnSpc>
              <a:spcBef>
                <a:spcPts val="600"/>
              </a:spcBef>
              <a:buClr>
                <a:schemeClr val="accent4">
                  <a:hueOff val="-14407253"/>
                  <a:satOff val="-69144"/>
                  <a:lumOff val="10157"/>
                </a:schemeClr>
              </a:buClr>
              <a:buSzPct val="100000"/>
              <a:buAutoNum type="arabicPeriod"/>
              <a:defRPr sz="4800" spc="-288">
                <a:latin typeface="Copernicus"/>
                <a:ea typeface="Copernicus"/>
                <a:cs typeface="Copernicus"/>
                <a:sym typeface="Copernicus"/>
              </a:defRPr>
            </a:pPr>
            <a:r>
              <a:t>Keep it short.</a:t>
            </a:r>
          </a:p>
        </p:txBody>
      </p:sp>
      <p:sp>
        <p:nvSpPr>
          <p:cNvPr id="23" name="Agenda."/>
          <p:cNvSpPr txBox="1"/>
          <p:nvPr/>
        </p:nvSpPr>
        <p:spPr>
          <a:xfrm>
            <a:off x="1498600" y="4274244"/>
            <a:ext cx="16020455" cy="80546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lstStyle>
            <a:lvl1pPr>
              <a:lnSpc>
                <a:spcPct val="90000"/>
              </a:lnSpc>
              <a:spcBef>
                <a:spcPts val="0"/>
              </a:spcBef>
              <a:defRPr sz="23000" spc="-1840">
                <a:solidFill>
                  <a:srgbClr val="DCDEE0"/>
                </a:solidFill>
              </a:defRPr>
            </a:lvl1pPr>
          </a:lstStyle>
          <a:p>
            <a:r>
              <a:t>Agenda.</a:t>
            </a:r>
          </a:p>
        </p:txBody>
      </p:sp>
      <p:pic>
        <p:nvPicPr>
          <p:cNvPr id="2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2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ext - Industry Quot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235"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236" name="“This is a quote saying something we think is interesting from a media outlet.”"/>
          <p:cNvSpPr>
            <a:spLocks noGrp="1"/>
          </p:cNvSpPr>
          <p:nvPr>
            <p:ph type="body" sz="half" idx="13"/>
          </p:nvPr>
        </p:nvSpPr>
        <p:spPr>
          <a:xfrm>
            <a:off x="1587500" y="6711086"/>
            <a:ext cx="19750152" cy="4693921"/>
          </a:xfrm>
          <a:prstGeom prst="rect">
            <a:avLst/>
          </a:prstGeom>
        </p:spPr>
        <p:txBody>
          <a:bodyPr lIns="0" tIns="0" rIns="0" bIns="0" anchor="b">
            <a:spAutoFit/>
          </a:bodyPr>
          <a:lstStyle>
            <a:lvl1pPr marL="0" indent="0">
              <a:spcBef>
                <a:spcPts val="2400"/>
              </a:spcBef>
              <a:buSzTx/>
              <a:buNone/>
              <a:defRPr sz="10000" spc="-600">
                <a:solidFill>
                  <a:schemeClr val="accent3">
                    <a:hueOff val="-15787676"/>
                    <a:satOff val="-71535"/>
                    <a:lumOff val="-6687"/>
                  </a:schemeClr>
                </a:solidFill>
                <a:latin typeface="Copernicus"/>
                <a:ea typeface="Copernicus"/>
                <a:cs typeface="Copernicus"/>
                <a:sym typeface="Copernicus"/>
              </a:defRPr>
            </a:lvl1pPr>
          </a:lstStyle>
          <a:p>
            <a:r>
              <a:t>“This is a quote saying something we think is interesting from a media outlet.”</a:t>
            </a:r>
          </a:p>
        </p:txBody>
      </p:sp>
      <p:sp>
        <p:nvSpPr>
          <p:cNvPr id="237" name="Image"/>
          <p:cNvSpPr>
            <a:spLocks noGrp="1"/>
          </p:cNvSpPr>
          <p:nvPr>
            <p:ph type="pic" sz="quarter" idx="14"/>
          </p:nvPr>
        </p:nvSpPr>
        <p:spPr>
          <a:xfrm>
            <a:off x="1590116" y="956520"/>
            <a:ext cx="2540001" cy="2540001"/>
          </a:xfrm>
          <a:prstGeom prst="rect">
            <a:avLst/>
          </a:prstGeom>
        </p:spPr>
        <p:txBody>
          <a:bodyPr lIns="91439" tIns="45719" rIns="91439" bIns="45719" anchor="t">
            <a:noAutofit/>
          </a:bodyPr>
          <a:lstStyle/>
          <a:p>
            <a:endParaRPr/>
          </a:p>
        </p:txBody>
      </p:sp>
      <p:sp>
        <p:nvSpPr>
          <p:cNvPr id="238" name="Source: Insert source here"/>
          <p:cNvSpPr txBox="1">
            <a:spLocks noGrp="1"/>
          </p:cNvSpPr>
          <p:nvPr>
            <p:ph type="body" sz="quarter" idx="15"/>
          </p:nvPr>
        </p:nvSpPr>
        <p:spPr>
          <a:xfrm>
            <a:off x="20471569" y="13008394"/>
            <a:ext cx="2245513" cy="165533"/>
          </a:xfrm>
          <a:prstGeom prst="rect">
            <a:avLst/>
          </a:prstGeom>
        </p:spPr>
        <p:txBody>
          <a:bodyPr wrap="none" lIns="0" tIns="0" rIns="0" bIns="0">
            <a:spAutoFit/>
          </a:bodyPr>
          <a:lstStyle>
            <a:lvl1pPr marL="0" indent="0" algn="r">
              <a:lnSpc>
                <a:spcPct val="120000"/>
              </a:lnSpc>
              <a:spcBef>
                <a:spcPts val="0"/>
              </a:spcBef>
              <a:buSzTx/>
              <a:buNone/>
              <a:defRPr sz="1400" spc="-42">
                <a:solidFill>
                  <a:schemeClr val="accent4">
                    <a:hueOff val="-14407253"/>
                    <a:satOff val="-69144"/>
                    <a:lumOff val="10157"/>
                  </a:schemeClr>
                </a:solidFill>
              </a:defRPr>
            </a:lvl1pPr>
          </a:lstStyle>
          <a:p>
            <a:r>
              <a:t>Source: Insert source here</a:t>
            </a:r>
          </a:p>
        </p:txBody>
      </p:sp>
      <p:sp>
        <p:nvSpPr>
          <p:cNvPr id="239"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ext - Personal Quot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246"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247" name="“This is a quote saying something we think is interesting from an important person.”"/>
          <p:cNvSpPr>
            <a:spLocks noGrp="1"/>
          </p:cNvSpPr>
          <p:nvPr>
            <p:ph type="body" sz="half" idx="13"/>
          </p:nvPr>
        </p:nvSpPr>
        <p:spPr>
          <a:xfrm>
            <a:off x="1587500" y="6711086"/>
            <a:ext cx="19750152" cy="4693921"/>
          </a:xfrm>
          <a:prstGeom prst="rect">
            <a:avLst/>
          </a:prstGeom>
        </p:spPr>
        <p:txBody>
          <a:bodyPr lIns="0" tIns="0" rIns="0" bIns="0" anchor="b">
            <a:spAutoFit/>
          </a:bodyPr>
          <a:lstStyle>
            <a:lvl1pPr marL="0" indent="0">
              <a:spcBef>
                <a:spcPts val="2400"/>
              </a:spcBef>
              <a:buSzTx/>
              <a:buNone/>
              <a:defRPr sz="10000" spc="-600">
                <a:solidFill>
                  <a:schemeClr val="accent3">
                    <a:hueOff val="-15787676"/>
                    <a:satOff val="-71535"/>
                    <a:lumOff val="-6687"/>
                  </a:schemeClr>
                </a:solidFill>
                <a:latin typeface="Copernicus"/>
                <a:ea typeface="Copernicus"/>
                <a:cs typeface="Copernicus"/>
                <a:sym typeface="Copernicus"/>
              </a:defRPr>
            </a:lvl1pPr>
          </a:lstStyle>
          <a:p>
            <a:r>
              <a:t>“This is a quote saying something we think is interesting from an important person.”</a:t>
            </a:r>
          </a:p>
        </p:txBody>
      </p:sp>
      <p:sp>
        <p:nvSpPr>
          <p:cNvPr id="248" name="Placeholder_image1.jpg"/>
          <p:cNvSpPr>
            <a:spLocks noGrp="1"/>
          </p:cNvSpPr>
          <p:nvPr>
            <p:ph type="pic" idx="14"/>
          </p:nvPr>
        </p:nvSpPr>
        <p:spPr>
          <a:xfrm>
            <a:off x="-5178440" y="-1359415"/>
            <a:ext cx="16546723" cy="9307531"/>
          </a:xfrm>
          <a:prstGeom prst="rect">
            <a:avLst/>
          </a:prstGeom>
        </p:spPr>
        <p:txBody>
          <a:bodyPr lIns="91439" tIns="45719" rIns="91439" bIns="45719" anchor="t">
            <a:noAutofit/>
          </a:bodyPr>
          <a:lstStyle/>
          <a:p>
            <a:endParaRPr/>
          </a:p>
        </p:txBody>
      </p:sp>
      <p:sp>
        <p:nvSpPr>
          <p:cNvPr id="249" name="Source: Insert source here"/>
          <p:cNvSpPr txBox="1">
            <a:spLocks noGrp="1"/>
          </p:cNvSpPr>
          <p:nvPr>
            <p:ph type="body" sz="quarter" idx="15"/>
          </p:nvPr>
        </p:nvSpPr>
        <p:spPr>
          <a:xfrm>
            <a:off x="20471569" y="13008394"/>
            <a:ext cx="2245513" cy="165533"/>
          </a:xfrm>
          <a:prstGeom prst="rect">
            <a:avLst/>
          </a:prstGeom>
        </p:spPr>
        <p:txBody>
          <a:bodyPr wrap="none" lIns="0" tIns="0" rIns="0" bIns="0">
            <a:spAutoFit/>
          </a:bodyPr>
          <a:lstStyle>
            <a:lvl1pPr marL="0" indent="0" algn="r">
              <a:lnSpc>
                <a:spcPct val="120000"/>
              </a:lnSpc>
              <a:spcBef>
                <a:spcPts val="0"/>
              </a:spcBef>
              <a:buSzTx/>
              <a:buNone/>
              <a:defRPr sz="1400" spc="-42">
                <a:solidFill>
                  <a:schemeClr val="accent4">
                    <a:hueOff val="-14407253"/>
                    <a:satOff val="-69144"/>
                    <a:lumOff val="10157"/>
                  </a:schemeClr>
                </a:solidFill>
              </a:defRPr>
            </a:lvl1pPr>
          </a:lstStyle>
          <a:p>
            <a:r>
              <a:t>Source: Insert source here</a:t>
            </a:r>
          </a:p>
        </p:txBody>
      </p:sp>
      <p:sp>
        <p:nvSpPr>
          <p:cNvPr id="25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ext - Headline &amp; Paragraph">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257"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258"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259"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260" name="This is a short headline."/>
          <p:cNvSpPr>
            <a:spLocks noGrp="1"/>
          </p:cNvSpPr>
          <p:nvPr>
            <p:ph type="body" sz="quarter" idx="14"/>
          </p:nvPr>
        </p:nvSpPr>
        <p:spPr>
          <a:xfrm>
            <a:off x="1587500" y="5202077"/>
            <a:ext cx="18293551" cy="3653156"/>
          </a:xfrm>
          <a:prstGeom prst="rect">
            <a:avLst/>
          </a:prstGeom>
        </p:spPr>
        <p:txBody>
          <a:bodyPr lIns="0" tIns="0" rIns="0" bIns="0" anchor="b">
            <a:spAutoFit/>
          </a:bodyPr>
          <a:lstStyle>
            <a:lvl1pPr marL="0" indent="0">
              <a:lnSpc>
                <a:spcPct val="100000"/>
              </a:lnSpc>
              <a:spcBef>
                <a:spcPts val="0"/>
              </a:spcBef>
              <a:buSzTx/>
              <a:buNone/>
              <a:defRPr sz="15000" spc="-750"/>
            </a:lvl1pPr>
          </a:lstStyle>
          <a:p>
            <a:r>
              <a:t>This is a short headline.</a:t>
            </a:r>
          </a:p>
        </p:txBody>
      </p:sp>
      <p:sp>
        <p:nvSpPr>
          <p:cNvPr id="261" name="Est twee pork belly occupy. Poutine master cleanse normcore VHS tilde put a bird on it, meh succulents mumblecore you probably haven't heard of them truffaut iceland glossier messenger bag."/>
          <p:cNvSpPr>
            <a:spLocks noGrp="1"/>
          </p:cNvSpPr>
          <p:nvPr>
            <p:ph type="body" sz="quarter" idx="15"/>
          </p:nvPr>
        </p:nvSpPr>
        <p:spPr>
          <a:xfrm>
            <a:off x="1587500" y="9392072"/>
            <a:ext cx="18212985" cy="2288541"/>
          </a:xfrm>
          <a:prstGeom prst="rect">
            <a:avLst/>
          </a:prstGeom>
        </p:spPr>
        <p:txBody>
          <a:bodyPr lIns="0" tIns="0" rIns="0" bIns="0" anchor="t">
            <a:spAutoFit/>
          </a:bodyPr>
          <a:lstStyle>
            <a:lvl1pPr marL="0" indent="0">
              <a:lnSpc>
                <a:spcPct val="120000"/>
              </a:lnSpc>
              <a:spcBef>
                <a:spcPts val="2400"/>
              </a:spcBef>
              <a:buSzTx/>
              <a:buNone/>
              <a:defRPr sz="4000" spc="-79">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 on it, meh succulents mumblecore you probably haven't heard of them truffaut iceland glossier messenger bag.</a:t>
            </a:r>
          </a:p>
        </p:txBody>
      </p:sp>
      <p:sp>
        <p:nvSpPr>
          <p:cNvPr id="262"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ext - Small Number List">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269"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270"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271"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272" name="Echo park try-hard trust fund activated charcoal seitan tacos. Raw denim gastropub thundercats.…"/>
          <p:cNvSpPr>
            <a:spLocks noGrp="1"/>
          </p:cNvSpPr>
          <p:nvPr>
            <p:ph type="body" idx="14"/>
          </p:nvPr>
        </p:nvSpPr>
        <p:spPr>
          <a:xfrm>
            <a:off x="1524000" y="4814506"/>
            <a:ext cx="19764918" cy="7343141"/>
          </a:xfrm>
          <a:prstGeom prst="rect">
            <a:avLst/>
          </a:prstGeom>
        </p:spPr>
        <p:txBody>
          <a:bodyPr anchor="b">
            <a:spAutoFit/>
          </a:bodyPr>
          <a:lstStyle/>
          <a:p>
            <a:pPr marL="600286" indent="-600286">
              <a:lnSpc>
                <a:spcPct val="120000"/>
              </a:lnSpc>
              <a:spcBef>
                <a:spcPts val="2400"/>
              </a:spcBef>
              <a:buClr>
                <a:schemeClr val="accent3">
                  <a:hueOff val="-15787676"/>
                  <a:satOff val="-71535"/>
                  <a:lumOff val="-6687"/>
                </a:schemeClr>
              </a:buClr>
              <a:buSzPct val="100000"/>
              <a:buAutoNum type="arabicPeriod"/>
              <a:defRPr sz="4000" spc="-79">
                <a:solidFill>
                  <a:schemeClr val="accent2">
                    <a:hueOff val="-17213270"/>
                    <a:satOff val="-75115"/>
                    <a:lumOff val="-25347"/>
                  </a:schemeClr>
                </a:solidFill>
                <a:latin typeface="Copernicus"/>
                <a:ea typeface="Copernicus"/>
                <a:cs typeface="Copernicus"/>
                <a:sym typeface="Copernicus"/>
              </a:defRPr>
            </a:pPr>
            <a:r>
              <a:t>Echo park try-hard trust fund activated charcoal seitan tacos. Raw denim gastropub thundercats.</a:t>
            </a:r>
          </a:p>
          <a:p>
            <a:pPr marL="600286" indent="-600286">
              <a:lnSpc>
                <a:spcPct val="120000"/>
              </a:lnSpc>
              <a:spcBef>
                <a:spcPts val="2400"/>
              </a:spcBef>
              <a:buClr>
                <a:schemeClr val="accent3">
                  <a:hueOff val="-15787676"/>
                  <a:satOff val="-71535"/>
                  <a:lumOff val="-6687"/>
                </a:schemeClr>
              </a:buClr>
              <a:buSzPct val="100000"/>
              <a:buAutoNum type="arabicPeriod"/>
              <a:defRPr sz="4000" spc="-79">
                <a:solidFill>
                  <a:schemeClr val="accent2">
                    <a:hueOff val="-17213270"/>
                    <a:satOff val="-75115"/>
                    <a:lumOff val="-25347"/>
                  </a:schemeClr>
                </a:solidFill>
                <a:latin typeface="Copernicus"/>
                <a:ea typeface="Copernicus"/>
                <a:cs typeface="Copernicus"/>
                <a:sym typeface="Copernicus"/>
              </a:defRPr>
            </a:pPr>
            <a:r>
              <a:t>Swag literally butcher, vape activated charcoal meditation echo park copper mug pour-over.</a:t>
            </a:r>
          </a:p>
          <a:p>
            <a:pPr marL="600286" indent="-600286">
              <a:lnSpc>
                <a:spcPct val="120000"/>
              </a:lnSpc>
              <a:spcBef>
                <a:spcPts val="2400"/>
              </a:spcBef>
              <a:buClr>
                <a:schemeClr val="accent3">
                  <a:hueOff val="-15787676"/>
                  <a:satOff val="-71535"/>
                  <a:lumOff val="-6687"/>
                </a:schemeClr>
              </a:buClr>
              <a:buSzPct val="100000"/>
              <a:buAutoNum type="arabicPeriod"/>
              <a:defRPr sz="4000" spc="-79">
                <a:solidFill>
                  <a:schemeClr val="accent2">
                    <a:hueOff val="-17213270"/>
                    <a:satOff val="-75115"/>
                    <a:lumOff val="-25347"/>
                  </a:schemeClr>
                </a:solidFill>
                <a:latin typeface="Copernicus"/>
                <a:ea typeface="Copernicus"/>
                <a:cs typeface="Copernicus"/>
                <a:sym typeface="Copernicus"/>
              </a:defRPr>
            </a:pPr>
            <a:r>
              <a:t>Tattooed prism chicharrones, taxidermy church-key 90's four loko. Kale chips kinfolk air plant neutral.</a:t>
            </a:r>
          </a:p>
          <a:p>
            <a:pPr marL="600286" indent="-600286">
              <a:lnSpc>
                <a:spcPct val="120000"/>
              </a:lnSpc>
              <a:spcBef>
                <a:spcPts val="2400"/>
              </a:spcBef>
              <a:buClr>
                <a:schemeClr val="accent3">
                  <a:hueOff val="-15787676"/>
                  <a:satOff val="-71535"/>
                  <a:lumOff val="-6687"/>
                </a:schemeClr>
              </a:buClr>
              <a:buSzPct val="100000"/>
              <a:buAutoNum type="arabicPeriod"/>
              <a:defRPr sz="4000" spc="-79">
                <a:solidFill>
                  <a:schemeClr val="accent2">
                    <a:hueOff val="-17213270"/>
                    <a:satOff val="-75115"/>
                    <a:lumOff val="-25347"/>
                  </a:schemeClr>
                </a:solidFill>
                <a:latin typeface="Copernicus"/>
                <a:ea typeface="Copernicus"/>
                <a:cs typeface="Copernicus"/>
                <a:sym typeface="Copernicus"/>
              </a:defRPr>
            </a:pPr>
            <a:r>
              <a:t>Chartreuse retro cliche tacos pinterest brooklyn post-ironic whatever jianbing bushwhack.</a:t>
            </a:r>
          </a:p>
        </p:txBody>
      </p:sp>
      <p:sp>
        <p:nvSpPr>
          <p:cNvPr id="273"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ext - Bullets Only">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280"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281"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282"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283" name="Echo park try-hard trust fund activated charcoal seitan tacos. Raw denim gastropub thundercats.…"/>
          <p:cNvSpPr>
            <a:spLocks noGrp="1"/>
          </p:cNvSpPr>
          <p:nvPr>
            <p:ph type="body" idx="14"/>
          </p:nvPr>
        </p:nvSpPr>
        <p:spPr>
          <a:xfrm>
            <a:off x="1460500" y="5753100"/>
            <a:ext cx="19764918" cy="7343141"/>
          </a:xfrm>
          <a:prstGeom prst="rect">
            <a:avLst/>
          </a:prstGeom>
        </p:spPr>
        <p:txBody>
          <a:bodyPr anchor="t">
            <a:spAutoFit/>
          </a:bodyPr>
          <a:lstStyle/>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Echo park try-hard trust fund activated charcoal seitan tacos. Raw denim gastropub thundercats.</a:t>
            </a:r>
          </a:p>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Swag literally butcher, vape activated charcoal meditation echo park copper mug pour-over.</a:t>
            </a:r>
          </a:p>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Tattooed prism chicharrones, taxidermy church-key 90's four loko. Kale chips kinfolk air plant neutral.</a:t>
            </a:r>
          </a:p>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Chartreuse retro cliche tacos pinterest brooklyn post-ironic whatever jianbing bushwhack.</a:t>
            </a:r>
          </a:p>
        </p:txBody>
      </p:sp>
      <p:sp>
        <p:nvSpPr>
          <p:cNvPr id="28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ext - Headline &amp; Bullets">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291"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292"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293"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294" name="Echo park try-hard trust fund activated charcoal seitan tacos. Raw denim gastropub thundercats.…"/>
          <p:cNvSpPr>
            <a:spLocks noGrp="1"/>
          </p:cNvSpPr>
          <p:nvPr>
            <p:ph type="body" idx="14"/>
          </p:nvPr>
        </p:nvSpPr>
        <p:spPr>
          <a:xfrm>
            <a:off x="1460500" y="5753100"/>
            <a:ext cx="19764918" cy="7343141"/>
          </a:xfrm>
          <a:prstGeom prst="rect">
            <a:avLst/>
          </a:prstGeom>
        </p:spPr>
        <p:txBody>
          <a:bodyPr anchor="t">
            <a:spAutoFit/>
          </a:bodyPr>
          <a:lstStyle/>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Echo park try-hard trust fund activated charcoal seitan tacos. Raw denim gastropub thundercats.</a:t>
            </a:r>
          </a:p>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Swag literally butcher, vape activated charcoal meditation echo park copper mug pour-over.</a:t>
            </a:r>
          </a:p>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Tattooed prism chicharrones, taxidermy church-key 90's four loko. Kale chips kinfolk air plant neutral</a:t>
            </a:r>
          </a:p>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Chartreuse retro cliche tacos pinterest brooklyn post-ironic whatever jianbing bushwhack</a:t>
            </a:r>
          </a:p>
        </p:txBody>
      </p:sp>
      <p:sp>
        <p:nvSpPr>
          <p:cNvPr id="295" name="This is a short headline."/>
          <p:cNvSpPr>
            <a:spLocks noGrp="1"/>
          </p:cNvSpPr>
          <p:nvPr>
            <p:ph type="body" sz="quarter" idx="15"/>
          </p:nvPr>
        </p:nvSpPr>
        <p:spPr>
          <a:xfrm>
            <a:off x="1587500" y="4008754"/>
            <a:ext cx="19790397" cy="1064134"/>
          </a:xfrm>
          <a:prstGeom prst="rect">
            <a:avLst/>
          </a:prstGeom>
        </p:spPr>
        <p:txBody>
          <a:bodyPr lIns="0" tIns="0" rIns="0" bIns="0" anchor="t">
            <a:spAutoFit/>
          </a:bodyPr>
          <a:lstStyle>
            <a:lvl1pPr marL="0" indent="0">
              <a:lnSpc>
                <a:spcPct val="100000"/>
              </a:lnSpc>
              <a:spcBef>
                <a:spcPts val="0"/>
              </a:spcBef>
              <a:buSzTx/>
              <a:buNone/>
              <a:defRPr sz="9000" spc="-450"/>
            </a:lvl1pPr>
          </a:lstStyle>
          <a:p>
            <a:r>
              <a:t>This is a short headline.</a:t>
            </a:r>
          </a:p>
        </p:txBody>
      </p:sp>
      <p:sp>
        <p:nvSpPr>
          <p:cNvPr id="296"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ext - Headline + 2 Statements">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303"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304"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305"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306" name="This is a statement that should not be longer than two lines."/>
          <p:cNvSpPr>
            <a:spLocks noGrp="1"/>
          </p:cNvSpPr>
          <p:nvPr>
            <p:ph type="body" sz="quarter" idx="14"/>
          </p:nvPr>
        </p:nvSpPr>
        <p:spPr>
          <a:xfrm>
            <a:off x="1587500" y="6519143"/>
            <a:ext cx="18198532" cy="2207133"/>
          </a:xfrm>
          <a:prstGeom prst="rect">
            <a:avLst/>
          </a:prstGeom>
        </p:spPr>
        <p:txBody>
          <a:bodyPr lIns="0" tIns="0" rIns="0" bIns="0" anchor="b">
            <a:spAutoFit/>
          </a:bodyPr>
          <a:lstStyle>
            <a:lvl1pPr marL="0" indent="0">
              <a:lnSpc>
                <a:spcPct val="100000"/>
              </a:lnSpc>
              <a:spcBef>
                <a:spcPts val="0"/>
              </a:spcBef>
              <a:buSzTx/>
              <a:buNone/>
              <a:defRPr sz="9000" spc="-450"/>
            </a:lvl1pPr>
          </a:lstStyle>
          <a:p>
            <a:r>
              <a:t>This is a statement that should not be longer than two lines.</a:t>
            </a:r>
          </a:p>
        </p:txBody>
      </p:sp>
      <p:sp>
        <p:nvSpPr>
          <p:cNvPr id="307" name="Est twee pork belly occupy. Poutine master cleanse normcore VHS tilde put a bird."/>
          <p:cNvSpPr>
            <a:spLocks noGrp="1"/>
          </p:cNvSpPr>
          <p:nvPr>
            <p:ph type="body" sz="quarter" idx="15"/>
          </p:nvPr>
        </p:nvSpPr>
        <p:spPr>
          <a:xfrm>
            <a:off x="1625600" y="9698408"/>
            <a:ext cx="5943840" cy="177038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a:t>
            </a:r>
          </a:p>
        </p:txBody>
      </p:sp>
      <p:sp>
        <p:nvSpPr>
          <p:cNvPr id="308" name="Truffaut iceland glossier messenger bag. Tacos est farm-to-table kitsch bespoke do."/>
          <p:cNvSpPr>
            <a:spLocks noGrp="1"/>
          </p:cNvSpPr>
          <p:nvPr>
            <p:ph type="body" sz="quarter" idx="16"/>
          </p:nvPr>
        </p:nvSpPr>
        <p:spPr>
          <a:xfrm>
            <a:off x="9271017" y="9698408"/>
            <a:ext cx="5983317" cy="177038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Truffaut iceland glossier messenger bag. Tacos est farm-to-table kitsch bespoke do.</a:t>
            </a:r>
          </a:p>
        </p:txBody>
      </p:sp>
      <p:sp>
        <p:nvSpPr>
          <p:cNvPr id="309" name="This is a subheader."/>
          <p:cNvSpPr>
            <a:spLocks noGrp="1"/>
          </p:cNvSpPr>
          <p:nvPr>
            <p:ph type="body" sz="quarter" idx="17"/>
          </p:nvPr>
        </p:nvSpPr>
        <p:spPr>
          <a:xfrm>
            <a:off x="1625600" y="9241208"/>
            <a:ext cx="5943840" cy="331064"/>
          </a:xfrm>
          <a:prstGeom prst="rect">
            <a:avLst/>
          </a:prstGeom>
        </p:spPr>
        <p:txBody>
          <a:bodyPr lIns="0" tIns="0" rIns="0" bIns="0" anchor="t">
            <a:spAutoFit/>
          </a:bodyPr>
          <a:lstStyle>
            <a:lvl1pPr marL="0" indent="0">
              <a:lnSpc>
                <a:spcPct val="120000"/>
              </a:lnSpc>
              <a:spcBef>
                <a:spcPts val="2400"/>
              </a:spcBef>
              <a:buSzTx/>
              <a:buNone/>
              <a:defRPr sz="2800" spc="-84"/>
            </a:lvl1pPr>
          </a:lstStyle>
          <a:p>
            <a:r>
              <a:t>This is a subheader.</a:t>
            </a:r>
          </a:p>
        </p:txBody>
      </p:sp>
      <p:sp>
        <p:nvSpPr>
          <p:cNvPr id="310" name="This is a subheader."/>
          <p:cNvSpPr>
            <a:spLocks noGrp="1"/>
          </p:cNvSpPr>
          <p:nvPr>
            <p:ph type="body" sz="quarter" idx="18"/>
          </p:nvPr>
        </p:nvSpPr>
        <p:spPr>
          <a:xfrm>
            <a:off x="9290756" y="9241208"/>
            <a:ext cx="5943840" cy="331064"/>
          </a:xfrm>
          <a:prstGeom prst="rect">
            <a:avLst/>
          </a:prstGeom>
        </p:spPr>
        <p:txBody>
          <a:bodyPr lIns="0" tIns="0" rIns="0" bIns="0" anchor="t">
            <a:spAutoFit/>
          </a:bodyPr>
          <a:lstStyle>
            <a:lvl1pPr marL="0" indent="0">
              <a:lnSpc>
                <a:spcPct val="120000"/>
              </a:lnSpc>
              <a:spcBef>
                <a:spcPts val="2400"/>
              </a:spcBef>
              <a:buSzTx/>
              <a:buNone/>
              <a:defRPr sz="2800" spc="-84"/>
            </a:lvl1pPr>
          </a:lstStyle>
          <a:p>
            <a:r>
              <a:t>This is a subheader.</a:t>
            </a:r>
          </a:p>
        </p:txBody>
      </p:sp>
      <p:sp>
        <p:nvSpPr>
          <p:cNvPr id="31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ext - Triple Statements">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334"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335"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336" name="This is a short headline."/>
          <p:cNvSpPr>
            <a:spLocks noGrp="1"/>
          </p:cNvSpPr>
          <p:nvPr>
            <p:ph type="body" sz="quarter" idx="14"/>
          </p:nvPr>
        </p:nvSpPr>
        <p:spPr>
          <a:xfrm>
            <a:off x="1587500" y="4411175"/>
            <a:ext cx="5951829" cy="1258634"/>
          </a:xfrm>
          <a:prstGeom prst="rect">
            <a:avLst/>
          </a:prstGeom>
        </p:spPr>
        <p:txBody>
          <a:bodyPr lIns="0" tIns="0" rIns="0" bIns="0" anchor="b">
            <a:spAutoFit/>
          </a:bodyPr>
          <a:lstStyle>
            <a:lvl1pPr marL="0" indent="0">
              <a:lnSpc>
                <a:spcPct val="110000"/>
              </a:lnSpc>
              <a:spcBef>
                <a:spcPts val="2400"/>
              </a:spcBef>
              <a:buSzTx/>
              <a:buNone/>
              <a:defRPr sz="5000" spc="-150"/>
            </a:lvl1pPr>
          </a:lstStyle>
          <a:p>
            <a:r>
              <a:t>This is a short headline.</a:t>
            </a:r>
          </a:p>
        </p:txBody>
      </p:sp>
      <p:sp>
        <p:nvSpPr>
          <p:cNvPr id="337" name="Est twee pork belly occupy. Poutine master cleanse normcore VHS tilde put a bird on it, meh succulents mumblecore you probably haven't heard of them truffaut iceland glossier messenger bag."/>
          <p:cNvSpPr>
            <a:spLocks noGrp="1"/>
          </p:cNvSpPr>
          <p:nvPr>
            <p:ph type="body" sz="quarter" idx="15"/>
          </p:nvPr>
        </p:nvSpPr>
        <p:spPr>
          <a:xfrm>
            <a:off x="1587500" y="6350423"/>
            <a:ext cx="5951829" cy="426974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 on it, meh succulents mumblecore you probably haven't heard of them truffaut iceland glossier messenger bag.</a:t>
            </a:r>
          </a:p>
        </p:txBody>
      </p:sp>
      <p:sp>
        <p:nvSpPr>
          <p:cNvPr id="338" name="This is a short headline."/>
          <p:cNvSpPr>
            <a:spLocks noGrp="1"/>
          </p:cNvSpPr>
          <p:nvPr>
            <p:ph type="body" sz="quarter" idx="16"/>
          </p:nvPr>
        </p:nvSpPr>
        <p:spPr>
          <a:xfrm>
            <a:off x="17114115" y="4411175"/>
            <a:ext cx="6003026" cy="1258634"/>
          </a:xfrm>
          <a:prstGeom prst="rect">
            <a:avLst/>
          </a:prstGeom>
        </p:spPr>
        <p:txBody>
          <a:bodyPr lIns="0" tIns="0" rIns="0" bIns="0" anchor="b">
            <a:spAutoFit/>
          </a:bodyPr>
          <a:lstStyle>
            <a:lvl1pPr marL="0" indent="0">
              <a:lnSpc>
                <a:spcPct val="110000"/>
              </a:lnSpc>
              <a:spcBef>
                <a:spcPts val="2400"/>
              </a:spcBef>
              <a:buSzTx/>
              <a:buNone/>
              <a:defRPr sz="5000" spc="-150"/>
            </a:lvl1pPr>
          </a:lstStyle>
          <a:p>
            <a:r>
              <a:t>This is a short headline.</a:t>
            </a:r>
          </a:p>
        </p:txBody>
      </p:sp>
      <p:sp>
        <p:nvSpPr>
          <p:cNvPr id="339" name="Yr 90's synth sriracha yuccie leggings forage, art party activated charcoal wolf. 3 wolf moon coloring book blog man braid, umami waistcoat church-key activated charcoal biodiesel."/>
          <p:cNvSpPr>
            <a:spLocks noGrp="1"/>
          </p:cNvSpPr>
          <p:nvPr>
            <p:ph type="body" sz="quarter" idx="17"/>
          </p:nvPr>
        </p:nvSpPr>
        <p:spPr>
          <a:xfrm>
            <a:off x="17122781" y="6350423"/>
            <a:ext cx="5951830" cy="426974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Yr 90's synth sriracha yuccie leggings forage, art party activated charcoal wolf. 3 wolf moon coloring book blog man braid, umami waistcoat church-key activated charcoal biodiesel.</a:t>
            </a:r>
          </a:p>
        </p:txBody>
      </p:sp>
      <p:sp>
        <p:nvSpPr>
          <p:cNvPr id="340" name="Line"/>
          <p:cNvSpPr/>
          <p:nvPr/>
        </p:nvSpPr>
        <p:spPr>
          <a:xfrm flipV="1">
            <a:off x="8279562" y="2810086"/>
            <a:ext cx="1" cy="9177717"/>
          </a:xfrm>
          <a:prstGeom prst="line">
            <a:avLst/>
          </a:prstGeom>
          <a:ln w="12700">
            <a:solidFill>
              <a:schemeClr val="accent5">
                <a:hueOff val="-213558"/>
                <a:satOff val="-66481"/>
                <a:lumOff val="30392"/>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341" name="Tacos est farm-to-table kitsch bespoke do exercitation retro. Roof party vice edison bulb, duis wolf delectus paleo laboris unicorn elit. Aesthetic narwhal distillery, pitchfork plaid kombucha ramps tbh."/>
          <p:cNvSpPr>
            <a:spLocks noGrp="1"/>
          </p:cNvSpPr>
          <p:nvPr>
            <p:ph type="body" sz="quarter" idx="18"/>
          </p:nvPr>
        </p:nvSpPr>
        <p:spPr>
          <a:xfrm>
            <a:off x="9203385" y="6350423"/>
            <a:ext cx="5951830" cy="426974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Tacos est farm-to-table kitsch bespoke do exercitation retro. Roof party vice edison bulb, duis wolf delectus paleo laboris unicorn elit. Aesthetic narwhal distillery, pitchfork plaid kombucha ramps tbh.</a:t>
            </a:r>
          </a:p>
        </p:txBody>
      </p:sp>
      <p:sp>
        <p:nvSpPr>
          <p:cNvPr id="342" name="This is a short headline."/>
          <p:cNvSpPr>
            <a:spLocks noGrp="1"/>
          </p:cNvSpPr>
          <p:nvPr>
            <p:ph type="body" sz="quarter" idx="19"/>
          </p:nvPr>
        </p:nvSpPr>
        <p:spPr>
          <a:xfrm>
            <a:off x="9172580" y="4411175"/>
            <a:ext cx="5951830" cy="1258634"/>
          </a:xfrm>
          <a:prstGeom prst="rect">
            <a:avLst/>
          </a:prstGeom>
        </p:spPr>
        <p:txBody>
          <a:bodyPr lIns="0" tIns="0" rIns="0" bIns="0" anchor="b">
            <a:spAutoFit/>
          </a:bodyPr>
          <a:lstStyle>
            <a:lvl1pPr marL="0" indent="0">
              <a:lnSpc>
                <a:spcPct val="110000"/>
              </a:lnSpc>
              <a:spcBef>
                <a:spcPts val="2400"/>
              </a:spcBef>
              <a:buSzTx/>
              <a:buNone/>
              <a:defRPr sz="5000" spc="-150"/>
            </a:lvl1pPr>
          </a:lstStyle>
          <a:p>
            <a:r>
              <a:t>This is a short headline.</a:t>
            </a:r>
          </a:p>
        </p:txBody>
      </p:sp>
      <p:sp>
        <p:nvSpPr>
          <p:cNvPr id="343" name="Line"/>
          <p:cNvSpPr/>
          <p:nvPr/>
        </p:nvSpPr>
        <p:spPr>
          <a:xfrm flipV="1">
            <a:off x="16109663" y="2810086"/>
            <a:ext cx="1" cy="9177717"/>
          </a:xfrm>
          <a:prstGeom prst="line">
            <a:avLst/>
          </a:prstGeom>
          <a:ln w="12700">
            <a:solidFill>
              <a:schemeClr val="accent5">
                <a:hueOff val="-213558"/>
                <a:satOff val="-66481"/>
                <a:lumOff val="30392"/>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34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List - Numbered on Whit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351"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352"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353"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354" name="This is a list.…"/>
          <p:cNvSpPr>
            <a:spLocks noGrp="1"/>
          </p:cNvSpPr>
          <p:nvPr>
            <p:ph type="body" sz="half" idx="14"/>
          </p:nvPr>
        </p:nvSpPr>
        <p:spPr>
          <a:xfrm>
            <a:off x="1522141" y="7636446"/>
            <a:ext cx="19866783" cy="4594733"/>
          </a:xfrm>
          <a:prstGeom prst="rect">
            <a:avLst/>
          </a:prstGeom>
        </p:spPr>
        <p:txBody>
          <a:bodyPr anchor="b">
            <a:spAutoFit/>
          </a:bodyPr>
          <a:lstStyle/>
          <a:p>
            <a:pPr marL="1350645" indent="-1350645">
              <a:lnSpc>
                <a:spcPct val="100000"/>
              </a:lnSpc>
              <a:spcBef>
                <a:spcPts val="0"/>
              </a:spcBef>
              <a:buSzPct val="100000"/>
              <a:buAutoNum type="arabicPeriod"/>
              <a:defRPr sz="9000" spc="-450"/>
            </a:pPr>
            <a:r>
              <a:t>This is a list.</a:t>
            </a:r>
          </a:p>
          <a:p>
            <a:pPr marL="1350645" indent="-1350645">
              <a:lnSpc>
                <a:spcPct val="100000"/>
              </a:lnSpc>
              <a:spcBef>
                <a:spcPts val="0"/>
              </a:spcBef>
              <a:buSzPct val="100000"/>
              <a:buAutoNum type="arabicPeriod"/>
              <a:defRPr sz="9000" spc="-450"/>
            </a:pPr>
            <a:r>
              <a:t>Keep it short.</a:t>
            </a:r>
          </a:p>
          <a:p>
            <a:pPr marL="1350645" indent="-1350645">
              <a:lnSpc>
                <a:spcPct val="100000"/>
              </a:lnSpc>
              <a:spcBef>
                <a:spcPts val="0"/>
              </a:spcBef>
              <a:buSzPct val="100000"/>
              <a:buAutoNum type="arabicPeriod"/>
              <a:defRPr sz="9000" spc="-450"/>
            </a:pPr>
            <a:r>
              <a:t>Use periods.</a:t>
            </a:r>
          </a:p>
          <a:p>
            <a:pPr marL="1350645" indent="-1350645">
              <a:lnSpc>
                <a:spcPct val="100000"/>
              </a:lnSpc>
              <a:spcBef>
                <a:spcPts val="0"/>
              </a:spcBef>
              <a:buSzPct val="100000"/>
              <a:buAutoNum type="arabicPeriod"/>
              <a:defRPr sz="9000" spc="-450"/>
            </a:pPr>
            <a:r>
              <a:t>Be bold.</a:t>
            </a:r>
          </a:p>
        </p:txBody>
      </p:sp>
      <p:sp>
        <p:nvSpPr>
          <p:cNvPr id="35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List - Numbered on Black">
    <p:spTree>
      <p:nvGrpSpPr>
        <p:cNvPr id="1" name=""/>
        <p:cNvGrpSpPr/>
        <p:nvPr/>
      </p:nvGrpSpPr>
      <p:grpSpPr>
        <a:xfrm>
          <a:off x="0" y="0"/>
          <a:ext cx="0" cy="0"/>
          <a:chOff x="0" y="0"/>
          <a:chExt cx="0" cy="0"/>
        </a:xfrm>
      </p:grpSpPr>
      <p:pic>
        <p:nvPicPr>
          <p:cNvPr id="362"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363"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solidFill>
                  <a:schemeClr val="accent3">
                    <a:hueOff val="-15787676"/>
                    <a:satOff val="-71535"/>
                    <a:lumOff val="-6687"/>
                  </a:schemeClr>
                </a:solidFill>
              </a:defRPr>
            </a:lvl1pPr>
          </a:lstStyle>
          <a:p>
            <a:r>
              <a:t>Required eyebrow.</a:t>
            </a:r>
          </a:p>
        </p:txBody>
      </p:sp>
      <p:sp>
        <p:nvSpPr>
          <p:cNvPr id="364"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365" name="For your list.…"/>
          <p:cNvSpPr>
            <a:spLocks noGrp="1"/>
          </p:cNvSpPr>
          <p:nvPr>
            <p:ph type="body" sz="half" idx="14"/>
          </p:nvPr>
        </p:nvSpPr>
        <p:spPr>
          <a:xfrm>
            <a:off x="1509441" y="7636446"/>
            <a:ext cx="19866783" cy="4594733"/>
          </a:xfrm>
          <a:prstGeom prst="rect">
            <a:avLst/>
          </a:prstGeom>
        </p:spPr>
        <p:txBody>
          <a:bodyPr anchor="b">
            <a:spAutoFit/>
          </a:bodyPr>
          <a:lstStyle/>
          <a:p>
            <a:pPr marL="1350645" indent="-1350645">
              <a:lnSpc>
                <a:spcPct val="100000"/>
              </a:lnSpc>
              <a:spcBef>
                <a:spcPts val="0"/>
              </a:spcBef>
              <a:buSzPct val="100000"/>
              <a:buAutoNum type="arabicPeriod"/>
              <a:defRPr sz="9000" spc="-450">
                <a:solidFill>
                  <a:schemeClr val="accent6">
                    <a:hueOff val="-11474785"/>
                    <a:satOff val="-78789"/>
                    <a:lumOff val="45707"/>
                  </a:schemeClr>
                </a:solidFill>
              </a:defRPr>
            </a:pPr>
            <a:r>
              <a:t>For your list.</a:t>
            </a:r>
          </a:p>
          <a:p>
            <a:pPr marL="1350645" indent="-1350645">
              <a:lnSpc>
                <a:spcPct val="100000"/>
              </a:lnSpc>
              <a:spcBef>
                <a:spcPts val="0"/>
              </a:spcBef>
              <a:buSzPct val="100000"/>
              <a:buAutoNum type="arabicPeriod"/>
              <a:defRPr sz="9000" spc="-450">
                <a:solidFill>
                  <a:schemeClr val="accent6">
                    <a:hueOff val="-11474785"/>
                    <a:satOff val="-78789"/>
                    <a:lumOff val="45707"/>
                  </a:schemeClr>
                </a:solidFill>
              </a:defRPr>
            </a:pPr>
            <a:r>
              <a:t>Two backgrounds.</a:t>
            </a:r>
          </a:p>
          <a:p>
            <a:pPr marL="1350645" indent="-1350645">
              <a:lnSpc>
                <a:spcPct val="100000"/>
              </a:lnSpc>
              <a:spcBef>
                <a:spcPts val="0"/>
              </a:spcBef>
              <a:buSzPct val="100000"/>
              <a:buAutoNum type="arabicPeriod"/>
              <a:defRPr sz="9000" spc="-450">
                <a:solidFill>
                  <a:schemeClr val="accent6">
                    <a:hueOff val="-11474785"/>
                    <a:satOff val="-78789"/>
                    <a:lumOff val="45707"/>
                  </a:schemeClr>
                </a:solidFill>
              </a:defRPr>
            </a:pPr>
            <a:r>
              <a:t>Choose black.</a:t>
            </a:r>
          </a:p>
          <a:p>
            <a:pPr marL="1350645" indent="-1350645">
              <a:lnSpc>
                <a:spcPct val="100000"/>
              </a:lnSpc>
              <a:spcBef>
                <a:spcPts val="0"/>
              </a:spcBef>
              <a:buSzPct val="100000"/>
              <a:buAutoNum type="arabicPeriod"/>
              <a:defRPr sz="9000" spc="-450">
                <a:solidFill>
                  <a:schemeClr val="accent6">
                    <a:hueOff val="-11474785"/>
                    <a:satOff val="-78789"/>
                    <a:lumOff val="45707"/>
                  </a:schemeClr>
                </a:solidFill>
              </a:defRPr>
            </a:pPr>
            <a:r>
              <a:t>Or white.</a:t>
            </a:r>
          </a:p>
        </p:txBody>
      </p:sp>
      <p:sp>
        <p:nvSpPr>
          <p:cNvPr id="366"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am">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sp>
        <p:nvSpPr>
          <p:cNvPr id="32" name="Team."/>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Team.</a:t>
            </a:r>
          </a:p>
        </p:txBody>
      </p:sp>
      <p:sp>
        <p:nvSpPr>
          <p:cNvPr id="33"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pic>
        <p:nvPicPr>
          <p:cNvPr id="3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35" name="First Lastname.…"/>
          <p:cNvSpPr txBox="1">
            <a:spLocks noGrp="1"/>
          </p:cNvSpPr>
          <p:nvPr>
            <p:ph type="body" sz="quarter" idx="14"/>
          </p:nvPr>
        </p:nvSpPr>
        <p:spPr>
          <a:xfrm>
            <a:off x="1344938" y="7770007"/>
            <a:ext cx="3433295" cy="1149835"/>
          </a:xfrm>
          <a:prstGeom prst="rect">
            <a:avLst/>
          </a:prstGeom>
        </p:spPr>
        <p:txBody>
          <a:bodyPr lIns="0" tIns="0" rIns="0" bIns="0" anchor="b">
            <a:noAutofit/>
          </a:bodyPr>
          <a:lstStyle/>
          <a:p>
            <a:pPr marL="0" indent="0" algn="ctr">
              <a:lnSpc>
                <a:spcPct val="120000"/>
              </a:lnSpc>
              <a:spcBef>
                <a:spcPts val="0"/>
              </a:spcBef>
              <a:buSzTx/>
              <a:buNone/>
              <a:defRPr sz="2000" spc="-59"/>
            </a:pPr>
            <a:r>
              <a:t>First Lastname.</a:t>
            </a:r>
          </a:p>
          <a:p>
            <a:pPr marL="0" indent="0" algn="ctr">
              <a:lnSpc>
                <a:spcPct val="120000"/>
              </a:lnSpc>
              <a:spcBef>
                <a:spcPts val="0"/>
              </a:spcBef>
              <a:buSzTx/>
              <a:buNone/>
              <a:defRPr sz="1800" spc="-36">
                <a:solidFill>
                  <a:srgbClr val="262729"/>
                </a:solidFill>
                <a:latin typeface="Copernicus"/>
                <a:ea typeface="Copernicus"/>
                <a:cs typeface="Copernicus"/>
                <a:sym typeface="Copernicus"/>
              </a:defRPr>
            </a:pPr>
            <a:r>
              <a:t>Business Title</a:t>
            </a:r>
          </a:p>
        </p:txBody>
      </p:sp>
      <p:sp>
        <p:nvSpPr>
          <p:cNvPr id="36" name="Placeholder_image1.jpg"/>
          <p:cNvSpPr>
            <a:spLocks noGrp="1"/>
          </p:cNvSpPr>
          <p:nvPr>
            <p:ph type="pic" idx="15"/>
          </p:nvPr>
        </p:nvSpPr>
        <p:spPr>
          <a:xfrm>
            <a:off x="-5211808" y="1612385"/>
            <a:ext cx="16546722" cy="9307531"/>
          </a:xfrm>
          <a:prstGeom prst="rect">
            <a:avLst/>
          </a:prstGeom>
        </p:spPr>
        <p:txBody>
          <a:bodyPr lIns="91439" tIns="45719" rIns="91439" bIns="45719" anchor="t">
            <a:noAutofit/>
          </a:bodyPr>
          <a:lstStyle/>
          <a:p>
            <a:endParaRPr/>
          </a:p>
        </p:txBody>
      </p:sp>
      <p:sp>
        <p:nvSpPr>
          <p:cNvPr id="37" name="Placeholder_image1.jpg"/>
          <p:cNvSpPr>
            <a:spLocks noGrp="1"/>
          </p:cNvSpPr>
          <p:nvPr>
            <p:ph type="pic" idx="16"/>
          </p:nvPr>
        </p:nvSpPr>
        <p:spPr>
          <a:xfrm>
            <a:off x="-1495440" y="1612385"/>
            <a:ext cx="16546723" cy="9307531"/>
          </a:xfrm>
          <a:prstGeom prst="rect">
            <a:avLst/>
          </a:prstGeom>
        </p:spPr>
        <p:txBody>
          <a:bodyPr lIns="91439" tIns="45719" rIns="91439" bIns="45719" anchor="t">
            <a:noAutofit/>
          </a:bodyPr>
          <a:lstStyle/>
          <a:p>
            <a:endParaRPr/>
          </a:p>
        </p:txBody>
      </p:sp>
      <p:sp>
        <p:nvSpPr>
          <p:cNvPr id="38" name="Placeholder_image1.jpg"/>
          <p:cNvSpPr>
            <a:spLocks noGrp="1"/>
          </p:cNvSpPr>
          <p:nvPr>
            <p:ph type="pic" idx="17"/>
          </p:nvPr>
        </p:nvSpPr>
        <p:spPr>
          <a:xfrm>
            <a:off x="2220928" y="1612385"/>
            <a:ext cx="16546723" cy="9307531"/>
          </a:xfrm>
          <a:prstGeom prst="rect">
            <a:avLst/>
          </a:prstGeom>
        </p:spPr>
        <p:txBody>
          <a:bodyPr lIns="91439" tIns="45719" rIns="91439" bIns="45719" anchor="t">
            <a:noAutofit/>
          </a:bodyPr>
          <a:lstStyle/>
          <a:p>
            <a:endParaRPr/>
          </a:p>
        </p:txBody>
      </p:sp>
      <p:sp>
        <p:nvSpPr>
          <p:cNvPr id="39" name="Placeholder_image1.jpg"/>
          <p:cNvSpPr>
            <a:spLocks noGrp="1"/>
          </p:cNvSpPr>
          <p:nvPr>
            <p:ph type="pic" idx="18"/>
          </p:nvPr>
        </p:nvSpPr>
        <p:spPr>
          <a:xfrm>
            <a:off x="5937296" y="1612385"/>
            <a:ext cx="16546723" cy="9307531"/>
          </a:xfrm>
          <a:prstGeom prst="rect">
            <a:avLst/>
          </a:prstGeom>
        </p:spPr>
        <p:txBody>
          <a:bodyPr lIns="91439" tIns="45719" rIns="91439" bIns="45719" anchor="t">
            <a:noAutofit/>
          </a:bodyPr>
          <a:lstStyle/>
          <a:p>
            <a:endParaRPr/>
          </a:p>
        </p:txBody>
      </p:sp>
      <p:sp>
        <p:nvSpPr>
          <p:cNvPr id="40" name="Placeholder_image1.jpg"/>
          <p:cNvSpPr>
            <a:spLocks noGrp="1"/>
          </p:cNvSpPr>
          <p:nvPr>
            <p:ph type="pic" idx="19"/>
          </p:nvPr>
        </p:nvSpPr>
        <p:spPr>
          <a:xfrm>
            <a:off x="9653665" y="1612385"/>
            <a:ext cx="16546722" cy="9307531"/>
          </a:xfrm>
          <a:prstGeom prst="rect">
            <a:avLst/>
          </a:prstGeom>
        </p:spPr>
        <p:txBody>
          <a:bodyPr lIns="91439" tIns="45719" rIns="91439" bIns="45719" anchor="t">
            <a:noAutofit/>
          </a:bodyPr>
          <a:lstStyle/>
          <a:p>
            <a:endParaRPr/>
          </a:p>
        </p:txBody>
      </p:sp>
      <p:sp>
        <p:nvSpPr>
          <p:cNvPr id="41" name="Placeholder_image1.jpg"/>
          <p:cNvSpPr>
            <a:spLocks noGrp="1"/>
          </p:cNvSpPr>
          <p:nvPr>
            <p:ph type="pic" idx="20"/>
          </p:nvPr>
        </p:nvSpPr>
        <p:spPr>
          <a:xfrm>
            <a:off x="13370033" y="1612385"/>
            <a:ext cx="16546723" cy="9307531"/>
          </a:xfrm>
          <a:prstGeom prst="rect">
            <a:avLst/>
          </a:prstGeom>
        </p:spPr>
        <p:txBody>
          <a:bodyPr lIns="91439" tIns="45719" rIns="91439" bIns="45719" anchor="t">
            <a:noAutofit/>
          </a:bodyPr>
          <a:lstStyle/>
          <a:p>
            <a:endParaRPr/>
          </a:p>
        </p:txBody>
      </p:sp>
      <p:sp>
        <p:nvSpPr>
          <p:cNvPr id="42" name="First Lastname.…"/>
          <p:cNvSpPr txBox="1">
            <a:spLocks noGrp="1"/>
          </p:cNvSpPr>
          <p:nvPr>
            <p:ph type="body" sz="quarter" idx="21"/>
          </p:nvPr>
        </p:nvSpPr>
        <p:spPr>
          <a:xfrm>
            <a:off x="5061306" y="7770007"/>
            <a:ext cx="3433296" cy="1149835"/>
          </a:xfrm>
          <a:prstGeom prst="rect">
            <a:avLst/>
          </a:prstGeom>
        </p:spPr>
        <p:txBody>
          <a:bodyPr lIns="0" tIns="0" rIns="0" bIns="0" anchor="b">
            <a:noAutofit/>
          </a:bodyPr>
          <a:lstStyle/>
          <a:p>
            <a:pPr marL="0" indent="0" algn="ctr">
              <a:lnSpc>
                <a:spcPct val="120000"/>
              </a:lnSpc>
              <a:spcBef>
                <a:spcPts val="0"/>
              </a:spcBef>
              <a:buSzTx/>
              <a:buNone/>
              <a:defRPr sz="2000" spc="-59"/>
            </a:pPr>
            <a:r>
              <a:t>First Lastname.</a:t>
            </a:r>
          </a:p>
          <a:p>
            <a:pPr marL="0" indent="0" algn="ctr">
              <a:lnSpc>
                <a:spcPct val="120000"/>
              </a:lnSpc>
              <a:spcBef>
                <a:spcPts val="0"/>
              </a:spcBef>
              <a:buSzTx/>
              <a:buNone/>
              <a:defRPr sz="1800" spc="-36">
                <a:solidFill>
                  <a:srgbClr val="262729"/>
                </a:solidFill>
                <a:latin typeface="Copernicus"/>
                <a:ea typeface="Copernicus"/>
                <a:cs typeface="Copernicus"/>
                <a:sym typeface="Copernicus"/>
              </a:defRPr>
            </a:pPr>
            <a:r>
              <a:t>Business Title</a:t>
            </a:r>
          </a:p>
        </p:txBody>
      </p:sp>
      <p:sp>
        <p:nvSpPr>
          <p:cNvPr id="43" name="First Lastname.…"/>
          <p:cNvSpPr txBox="1">
            <a:spLocks noGrp="1"/>
          </p:cNvSpPr>
          <p:nvPr>
            <p:ph type="body" sz="quarter" idx="22"/>
          </p:nvPr>
        </p:nvSpPr>
        <p:spPr>
          <a:xfrm>
            <a:off x="8777675" y="7770007"/>
            <a:ext cx="3433295" cy="1149835"/>
          </a:xfrm>
          <a:prstGeom prst="rect">
            <a:avLst/>
          </a:prstGeom>
        </p:spPr>
        <p:txBody>
          <a:bodyPr lIns="0" tIns="0" rIns="0" bIns="0" anchor="b">
            <a:noAutofit/>
          </a:bodyPr>
          <a:lstStyle/>
          <a:p>
            <a:pPr marL="0" indent="0" algn="ctr">
              <a:lnSpc>
                <a:spcPct val="120000"/>
              </a:lnSpc>
              <a:spcBef>
                <a:spcPts val="0"/>
              </a:spcBef>
              <a:buSzTx/>
              <a:buNone/>
              <a:defRPr sz="2000" spc="-59"/>
            </a:pPr>
            <a:r>
              <a:t>First Lastname.</a:t>
            </a:r>
          </a:p>
          <a:p>
            <a:pPr marL="0" indent="0" algn="ctr">
              <a:lnSpc>
                <a:spcPct val="120000"/>
              </a:lnSpc>
              <a:spcBef>
                <a:spcPts val="0"/>
              </a:spcBef>
              <a:buSzTx/>
              <a:buNone/>
              <a:defRPr sz="1800" spc="-36">
                <a:solidFill>
                  <a:srgbClr val="262729"/>
                </a:solidFill>
                <a:latin typeface="Copernicus"/>
                <a:ea typeface="Copernicus"/>
                <a:cs typeface="Copernicus"/>
                <a:sym typeface="Copernicus"/>
              </a:defRPr>
            </a:pPr>
            <a:r>
              <a:t>Business Title</a:t>
            </a:r>
          </a:p>
        </p:txBody>
      </p:sp>
      <p:sp>
        <p:nvSpPr>
          <p:cNvPr id="44" name="First Lastname.…"/>
          <p:cNvSpPr txBox="1">
            <a:spLocks noGrp="1"/>
          </p:cNvSpPr>
          <p:nvPr>
            <p:ph type="body" sz="quarter" idx="23"/>
          </p:nvPr>
        </p:nvSpPr>
        <p:spPr>
          <a:xfrm>
            <a:off x="12494043" y="7770007"/>
            <a:ext cx="3433295" cy="1149835"/>
          </a:xfrm>
          <a:prstGeom prst="rect">
            <a:avLst/>
          </a:prstGeom>
        </p:spPr>
        <p:txBody>
          <a:bodyPr lIns="0" tIns="0" rIns="0" bIns="0" anchor="b">
            <a:noAutofit/>
          </a:bodyPr>
          <a:lstStyle/>
          <a:p>
            <a:pPr marL="0" indent="0" algn="ctr">
              <a:lnSpc>
                <a:spcPct val="120000"/>
              </a:lnSpc>
              <a:spcBef>
                <a:spcPts val="0"/>
              </a:spcBef>
              <a:buSzTx/>
              <a:buNone/>
              <a:defRPr sz="2000" spc="-59"/>
            </a:pPr>
            <a:r>
              <a:t>First Lastname.</a:t>
            </a:r>
          </a:p>
          <a:p>
            <a:pPr marL="0" indent="0" algn="ctr">
              <a:lnSpc>
                <a:spcPct val="120000"/>
              </a:lnSpc>
              <a:spcBef>
                <a:spcPts val="0"/>
              </a:spcBef>
              <a:buSzTx/>
              <a:buNone/>
              <a:defRPr sz="1800" spc="-36">
                <a:solidFill>
                  <a:srgbClr val="262729"/>
                </a:solidFill>
                <a:latin typeface="Copernicus"/>
                <a:ea typeface="Copernicus"/>
                <a:cs typeface="Copernicus"/>
                <a:sym typeface="Copernicus"/>
              </a:defRPr>
            </a:pPr>
            <a:r>
              <a:t>Business Title</a:t>
            </a:r>
          </a:p>
        </p:txBody>
      </p:sp>
      <p:sp>
        <p:nvSpPr>
          <p:cNvPr id="45" name="First Lastname.…"/>
          <p:cNvSpPr txBox="1">
            <a:spLocks noGrp="1"/>
          </p:cNvSpPr>
          <p:nvPr>
            <p:ph type="body" sz="quarter" idx="24"/>
          </p:nvPr>
        </p:nvSpPr>
        <p:spPr>
          <a:xfrm>
            <a:off x="16210412" y="7770007"/>
            <a:ext cx="3433295" cy="1149835"/>
          </a:xfrm>
          <a:prstGeom prst="rect">
            <a:avLst/>
          </a:prstGeom>
        </p:spPr>
        <p:txBody>
          <a:bodyPr lIns="0" tIns="0" rIns="0" bIns="0" anchor="b">
            <a:noAutofit/>
          </a:bodyPr>
          <a:lstStyle/>
          <a:p>
            <a:pPr marL="0" indent="0" algn="ctr">
              <a:lnSpc>
                <a:spcPct val="120000"/>
              </a:lnSpc>
              <a:spcBef>
                <a:spcPts val="0"/>
              </a:spcBef>
              <a:buSzTx/>
              <a:buNone/>
              <a:defRPr sz="2000" spc="-59"/>
            </a:pPr>
            <a:r>
              <a:t>First Lastname.</a:t>
            </a:r>
          </a:p>
          <a:p>
            <a:pPr marL="0" indent="0" algn="ctr">
              <a:lnSpc>
                <a:spcPct val="120000"/>
              </a:lnSpc>
              <a:spcBef>
                <a:spcPts val="0"/>
              </a:spcBef>
              <a:buSzTx/>
              <a:buNone/>
              <a:defRPr sz="1800" spc="-36">
                <a:solidFill>
                  <a:srgbClr val="262729"/>
                </a:solidFill>
                <a:latin typeface="Copernicus"/>
                <a:ea typeface="Copernicus"/>
                <a:cs typeface="Copernicus"/>
                <a:sym typeface="Copernicus"/>
              </a:defRPr>
            </a:pPr>
            <a:r>
              <a:t>Business Title</a:t>
            </a:r>
          </a:p>
        </p:txBody>
      </p:sp>
      <p:sp>
        <p:nvSpPr>
          <p:cNvPr id="46" name="First Lastname.…"/>
          <p:cNvSpPr txBox="1">
            <a:spLocks noGrp="1"/>
          </p:cNvSpPr>
          <p:nvPr>
            <p:ph type="body" sz="quarter" idx="25"/>
          </p:nvPr>
        </p:nvSpPr>
        <p:spPr>
          <a:xfrm>
            <a:off x="19926780" y="7770007"/>
            <a:ext cx="3433295" cy="1149835"/>
          </a:xfrm>
          <a:prstGeom prst="rect">
            <a:avLst/>
          </a:prstGeom>
        </p:spPr>
        <p:txBody>
          <a:bodyPr lIns="0" tIns="0" rIns="0" bIns="0" anchor="b">
            <a:noAutofit/>
          </a:bodyPr>
          <a:lstStyle/>
          <a:p>
            <a:pPr marL="0" indent="0" algn="ctr">
              <a:lnSpc>
                <a:spcPct val="120000"/>
              </a:lnSpc>
              <a:spcBef>
                <a:spcPts val="0"/>
              </a:spcBef>
              <a:buSzTx/>
              <a:buNone/>
              <a:defRPr sz="2000" spc="-59"/>
            </a:pPr>
            <a:r>
              <a:t>First Lastname.</a:t>
            </a:r>
          </a:p>
          <a:p>
            <a:pPr marL="0" indent="0" algn="ctr">
              <a:lnSpc>
                <a:spcPct val="120000"/>
              </a:lnSpc>
              <a:spcBef>
                <a:spcPts val="0"/>
              </a:spcBef>
              <a:buSzTx/>
              <a:buNone/>
              <a:defRPr sz="1800" spc="-36">
                <a:solidFill>
                  <a:srgbClr val="262729"/>
                </a:solidFill>
                <a:latin typeface="Copernicus"/>
                <a:ea typeface="Copernicus"/>
                <a:cs typeface="Copernicus"/>
                <a:sym typeface="Copernicus"/>
              </a:defRPr>
            </a:pPr>
            <a:r>
              <a:t>Business Title</a:t>
            </a:r>
          </a:p>
        </p:txBody>
      </p:sp>
      <p:sp>
        <p:nvSpPr>
          <p:cNvPr id="4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Large Multi-Step List -Grey">
    <p:bg>
      <p:bgPr>
        <a:solidFill>
          <a:schemeClr val="accent5">
            <a:hueOff val="-213558"/>
            <a:satOff val="-66481"/>
            <a:lumOff val="30392"/>
          </a:schemeClr>
        </a:solidFill>
        <a:effectLst/>
      </p:bgPr>
    </p:bg>
    <p:spTree>
      <p:nvGrpSpPr>
        <p:cNvPr id="1" name=""/>
        <p:cNvGrpSpPr/>
        <p:nvPr/>
      </p:nvGrpSpPr>
      <p:grpSpPr>
        <a:xfrm>
          <a:off x="0" y="0"/>
          <a:ext cx="0" cy="0"/>
          <a:chOff x="0" y="0"/>
          <a:chExt cx="0" cy="0"/>
        </a:xfrm>
      </p:grpSpPr>
      <p:pic>
        <p:nvPicPr>
          <p:cNvPr id="373"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374"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375"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376" name="This slide repeats.…"/>
          <p:cNvSpPr>
            <a:spLocks noGrp="1"/>
          </p:cNvSpPr>
          <p:nvPr>
            <p:ph type="body" idx="14"/>
          </p:nvPr>
        </p:nvSpPr>
        <p:spPr>
          <a:xfrm>
            <a:off x="1587500" y="5350447"/>
            <a:ext cx="19856068" cy="6880733"/>
          </a:xfrm>
          <a:prstGeom prst="rect">
            <a:avLst/>
          </a:prstGeom>
        </p:spPr>
        <p:txBody>
          <a:bodyPr anchor="b">
            <a:spAutoFit/>
          </a:bodyPr>
          <a:lstStyle/>
          <a:p>
            <a:pPr marL="0" indent="0">
              <a:lnSpc>
                <a:spcPct val="100000"/>
              </a:lnSpc>
              <a:spcBef>
                <a:spcPts val="0"/>
              </a:spcBef>
              <a:buSzTx/>
              <a:buNone/>
              <a:defRPr sz="9000" spc="-450">
                <a:solidFill>
                  <a:schemeClr val="accent4">
                    <a:hueOff val="-14407253"/>
                    <a:satOff val="-69144"/>
                    <a:lumOff val="10157"/>
                  </a:schemeClr>
                </a:solidFill>
              </a:defRPr>
            </a:pPr>
            <a:r>
              <a:t>This slide repeats.</a:t>
            </a:r>
          </a:p>
          <a:p>
            <a:pPr marL="0" indent="0">
              <a:lnSpc>
                <a:spcPct val="100000"/>
              </a:lnSpc>
              <a:spcBef>
                <a:spcPts val="0"/>
              </a:spcBef>
              <a:buSzTx/>
              <a:buNone/>
              <a:defRPr sz="9000" spc="-450">
                <a:solidFill>
                  <a:schemeClr val="accent4">
                    <a:hueOff val="-14407253"/>
                    <a:satOff val="-69144"/>
                    <a:lumOff val="10157"/>
                  </a:schemeClr>
                </a:solidFill>
              </a:defRPr>
            </a:pPr>
            <a:r>
              <a:t>List your topics.</a:t>
            </a:r>
          </a:p>
          <a:p>
            <a:pPr marL="0" indent="0">
              <a:lnSpc>
                <a:spcPct val="100000"/>
              </a:lnSpc>
              <a:spcBef>
                <a:spcPts val="0"/>
              </a:spcBef>
              <a:buSzTx/>
              <a:buNone/>
              <a:defRPr sz="9000" spc="-450"/>
            </a:pPr>
            <a:r>
              <a:t>We’re here now.</a:t>
            </a:r>
          </a:p>
          <a:p>
            <a:pPr marL="0" indent="0">
              <a:lnSpc>
                <a:spcPct val="100000"/>
              </a:lnSpc>
              <a:spcBef>
                <a:spcPts val="0"/>
              </a:spcBef>
              <a:buSzTx/>
              <a:buNone/>
              <a:defRPr sz="9000" spc="-450">
                <a:solidFill>
                  <a:schemeClr val="accent4">
                    <a:hueOff val="-14407253"/>
                    <a:satOff val="-69144"/>
                    <a:lumOff val="10157"/>
                  </a:schemeClr>
                </a:solidFill>
              </a:defRPr>
            </a:pPr>
            <a:r>
              <a:t>This is next.</a:t>
            </a:r>
          </a:p>
          <a:p>
            <a:pPr marL="0" indent="0">
              <a:lnSpc>
                <a:spcPct val="100000"/>
              </a:lnSpc>
              <a:spcBef>
                <a:spcPts val="0"/>
              </a:spcBef>
              <a:buSzTx/>
              <a:buNone/>
              <a:defRPr sz="9000" spc="-450">
                <a:solidFill>
                  <a:schemeClr val="accent4">
                    <a:hueOff val="-14407253"/>
                    <a:satOff val="-69144"/>
                    <a:lumOff val="10157"/>
                  </a:schemeClr>
                </a:solidFill>
              </a:defRPr>
            </a:pPr>
            <a:r>
              <a:t>This comes later.</a:t>
            </a:r>
          </a:p>
          <a:p>
            <a:pPr marL="0" indent="0">
              <a:lnSpc>
                <a:spcPct val="100000"/>
              </a:lnSpc>
              <a:spcBef>
                <a:spcPts val="0"/>
              </a:spcBef>
              <a:buSzTx/>
              <a:buNone/>
              <a:defRPr sz="9000" spc="-450">
                <a:solidFill>
                  <a:schemeClr val="accent4">
                    <a:hueOff val="-14407253"/>
                    <a:satOff val="-69144"/>
                    <a:lumOff val="10157"/>
                  </a:schemeClr>
                </a:solidFill>
              </a:defRPr>
            </a:pPr>
            <a:r>
              <a:t>This wraps it up.</a:t>
            </a:r>
          </a:p>
        </p:txBody>
      </p:sp>
      <p:sp>
        <p:nvSpPr>
          <p:cNvPr id="37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Single Data Point">
    <p:spTree>
      <p:nvGrpSpPr>
        <p:cNvPr id="1" name=""/>
        <p:cNvGrpSpPr/>
        <p:nvPr/>
      </p:nvGrpSpPr>
      <p:grpSpPr>
        <a:xfrm>
          <a:off x="0" y="0"/>
          <a:ext cx="0" cy="0"/>
          <a:chOff x="0" y="0"/>
          <a:chExt cx="0" cy="0"/>
        </a:xfrm>
      </p:grpSpPr>
      <p:pic>
        <p:nvPicPr>
          <p:cNvPr id="38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385"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solidFill>
                  <a:schemeClr val="accent3">
                    <a:hueOff val="-15787676"/>
                    <a:satOff val="-71535"/>
                    <a:lumOff val="-6687"/>
                  </a:schemeClr>
                </a:solidFill>
              </a:defRPr>
            </a:lvl1pPr>
          </a:lstStyle>
          <a:p>
            <a:r>
              <a:t>Required eyebrow.</a:t>
            </a:r>
          </a:p>
        </p:txBody>
      </p:sp>
      <p:sp>
        <p:nvSpPr>
          <p:cNvPr id="386"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387" name="231%"/>
          <p:cNvSpPr>
            <a:spLocks noGrp="1"/>
          </p:cNvSpPr>
          <p:nvPr>
            <p:ph type="body" sz="half" idx="14"/>
          </p:nvPr>
        </p:nvSpPr>
        <p:spPr>
          <a:xfrm>
            <a:off x="1270000" y="4564592"/>
            <a:ext cx="19774629" cy="5873750"/>
          </a:xfrm>
          <a:prstGeom prst="rect">
            <a:avLst/>
          </a:prstGeom>
        </p:spPr>
        <p:txBody>
          <a:bodyPr lIns="0" tIns="0" rIns="0" bIns="0" anchor="b">
            <a:spAutoFit/>
          </a:bodyPr>
          <a:lstStyle/>
          <a:p>
            <a:pPr marL="0" indent="0">
              <a:lnSpc>
                <a:spcPct val="100000"/>
              </a:lnSpc>
              <a:spcBef>
                <a:spcPts val="0"/>
              </a:spcBef>
              <a:buSzTx/>
              <a:buNone/>
              <a:defRPr sz="45000" spc="-2700">
                <a:solidFill>
                  <a:schemeClr val="accent6">
                    <a:hueOff val="-11474785"/>
                    <a:satOff val="-78789"/>
                    <a:lumOff val="45707"/>
                  </a:schemeClr>
                </a:solidFill>
              </a:defRPr>
            </a:pPr>
            <a:r>
              <a:rPr sz="50000" spc="-3000"/>
              <a:t>231</a:t>
            </a:r>
            <a:r>
              <a:rPr baseline="39333"/>
              <a:t>%</a:t>
            </a:r>
          </a:p>
        </p:txBody>
      </p:sp>
      <p:sp>
        <p:nvSpPr>
          <p:cNvPr id="388" name="Wayfarers etsy mustache bitters kitsch cornhole synth, four dollar toast live-edge vinyl fingerstache venmo freegan selfies."/>
          <p:cNvSpPr>
            <a:spLocks noGrp="1"/>
          </p:cNvSpPr>
          <p:nvPr>
            <p:ph type="body" sz="quarter" idx="15"/>
          </p:nvPr>
        </p:nvSpPr>
        <p:spPr>
          <a:xfrm>
            <a:off x="1524000" y="10151491"/>
            <a:ext cx="13436245" cy="114554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6">
                    <a:hueOff val="-11474785"/>
                    <a:satOff val="-78789"/>
                    <a:lumOff val="45707"/>
                  </a:schemeClr>
                </a:solidFill>
                <a:latin typeface="Copernicus"/>
                <a:ea typeface="Copernicus"/>
                <a:cs typeface="Copernicus"/>
                <a:sym typeface="Copernicus"/>
              </a:defRPr>
            </a:lvl1pPr>
          </a:lstStyle>
          <a:p>
            <a:r>
              <a:t>Wayfarers etsy mustache bitters kitsch cornhole synth, four dollar toast live-edge vinyl fingerstache venmo freegan selfies.</a:t>
            </a:r>
          </a:p>
        </p:txBody>
      </p:sp>
      <p:sp>
        <p:nvSpPr>
          <p:cNvPr id="389" name="Source: Insert source here"/>
          <p:cNvSpPr txBox="1">
            <a:spLocks noGrp="1"/>
          </p:cNvSpPr>
          <p:nvPr>
            <p:ph type="body" sz="quarter" idx="16"/>
          </p:nvPr>
        </p:nvSpPr>
        <p:spPr>
          <a:xfrm>
            <a:off x="20471569" y="13008394"/>
            <a:ext cx="2245513" cy="165533"/>
          </a:xfrm>
          <a:prstGeom prst="rect">
            <a:avLst/>
          </a:prstGeom>
        </p:spPr>
        <p:txBody>
          <a:bodyPr wrap="none" lIns="0" tIns="0" rIns="0" bIns="0">
            <a:spAutoFit/>
          </a:bodyPr>
          <a:lstStyle>
            <a:lvl1pPr marL="0" indent="0" algn="r">
              <a:lnSpc>
                <a:spcPct val="120000"/>
              </a:lnSpc>
              <a:spcBef>
                <a:spcPts val="0"/>
              </a:spcBef>
              <a:buSzTx/>
              <a:buNone/>
              <a:defRPr sz="1400" spc="-42">
                <a:solidFill>
                  <a:schemeClr val="accent4">
                    <a:hueOff val="-14407253"/>
                    <a:satOff val="-69144"/>
                    <a:lumOff val="10157"/>
                  </a:schemeClr>
                </a:solidFill>
              </a:defRPr>
            </a:lvl1pPr>
          </a:lstStyle>
          <a:p>
            <a:r>
              <a:t>Source: Insert source here</a:t>
            </a:r>
          </a:p>
        </p:txBody>
      </p:sp>
      <p:sp>
        <p:nvSpPr>
          <p:cNvPr id="39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Double Data Point">
    <p:spTree>
      <p:nvGrpSpPr>
        <p:cNvPr id="1" name=""/>
        <p:cNvGrpSpPr/>
        <p:nvPr/>
      </p:nvGrpSpPr>
      <p:grpSpPr>
        <a:xfrm>
          <a:off x="0" y="0"/>
          <a:ext cx="0" cy="0"/>
          <a:chOff x="0" y="0"/>
          <a:chExt cx="0" cy="0"/>
        </a:xfrm>
      </p:grpSpPr>
      <p:pic>
        <p:nvPicPr>
          <p:cNvPr id="397"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398"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solidFill>
                  <a:schemeClr val="accent3">
                    <a:hueOff val="-15787676"/>
                    <a:satOff val="-71535"/>
                    <a:lumOff val="-6687"/>
                  </a:schemeClr>
                </a:solidFill>
              </a:defRPr>
            </a:lvl1pPr>
          </a:lstStyle>
          <a:p>
            <a:r>
              <a:t>Required eyebrow.</a:t>
            </a:r>
          </a:p>
        </p:txBody>
      </p:sp>
      <p:sp>
        <p:nvSpPr>
          <p:cNvPr id="399"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400" name="232%"/>
          <p:cNvSpPr>
            <a:spLocks noGrp="1"/>
          </p:cNvSpPr>
          <p:nvPr>
            <p:ph type="body" sz="quarter" idx="14"/>
          </p:nvPr>
        </p:nvSpPr>
        <p:spPr>
          <a:xfrm>
            <a:off x="1460500" y="4526089"/>
            <a:ext cx="9136262" cy="2930525"/>
          </a:xfrm>
          <a:prstGeom prst="rect">
            <a:avLst/>
          </a:prstGeom>
        </p:spPr>
        <p:txBody>
          <a:bodyPr lIns="0" tIns="0" rIns="0" bIns="0" anchor="b">
            <a:spAutoFit/>
          </a:bodyPr>
          <a:lstStyle/>
          <a:p>
            <a:pPr marL="0" indent="0">
              <a:spcBef>
                <a:spcPts val="0"/>
              </a:spcBef>
              <a:buSzTx/>
              <a:buNone/>
              <a:defRPr>
                <a:solidFill>
                  <a:schemeClr val="accent6">
                    <a:hueOff val="-11474785"/>
                    <a:satOff val="-78789"/>
                    <a:lumOff val="45707"/>
                  </a:schemeClr>
                </a:solidFill>
              </a:defRPr>
            </a:pPr>
            <a:r>
              <a:t>232</a:t>
            </a:r>
            <a:r>
              <a:rPr baseline="31999"/>
              <a:t>%</a:t>
            </a:r>
          </a:p>
        </p:txBody>
      </p:sp>
      <p:sp>
        <p:nvSpPr>
          <p:cNvPr id="401" name="Twee bicycle rights 90's, typewriter etsy food truck distillery fashion axe mixtape tacos deep v. Tilde prism brunch craft beer."/>
          <p:cNvSpPr>
            <a:spLocks noGrp="1"/>
          </p:cNvSpPr>
          <p:nvPr>
            <p:ph type="body" sz="quarter" idx="15"/>
          </p:nvPr>
        </p:nvSpPr>
        <p:spPr>
          <a:xfrm>
            <a:off x="1587500" y="7470330"/>
            <a:ext cx="9039691" cy="177038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6">
                    <a:hueOff val="-11474785"/>
                    <a:satOff val="-78789"/>
                    <a:lumOff val="45707"/>
                  </a:schemeClr>
                </a:solidFill>
                <a:latin typeface="Copernicus"/>
                <a:ea typeface="Copernicus"/>
                <a:cs typeface="Copernicus"/>
                <a:sym typeface="Copernicus"/>
              </a:defRPr>
            </a:lvl1pPr>
          </a:lstStyle>
          <a:p>
            <a:r>
              <a:t>Twee bicycle rights 90's, typewriter etsy food truck distillery fashion axe mixtape tacos deep v. Tilde prism brunch craft beer.</a:t>
            </a:r>
          </a:p>
        </p:txBody>
      </p:sp>
      <p:sp>
        <p:nvSpPr>
          <p:cNvPr id="402" name="670"/>
          <p:cNvSpPr>
            <a:spLocks noGrp="1"/>
          </p:cNvSpPr>
          <p:nvPr>
            <p:ph type="body" sz="quarter" idx="16"/>
          </p:nvPr>
        </p:nvSpPr>
        <p:spPr>
          <a:xfrm>
            <a:off x="13810885" y="4475289"/>
            <a:ext cx="9026594" cy="2930525"/>
          </a:xfrm>
          <a:prstGeom prst="rect">
            <a:avLst/>
          </a:prstGeom>
        </p:spPr>
        <p:txBody>
          <a:bodyPr lIns="0" tIns="0" rIns="0" bIns="0" anchor="b">
            <a:spAutoFit/>
          </a:bodyPr>
          <a:lstStyle>
            <a:lvl1pPr marL="0" indent="0">
              <a:spcBef>
                <a:spcPts val="0"/>
              </a:spcBef>
              <a:buSzTx/>
              <a:buNone/>
              <a:defRPr>
                <a:solidFill>
                  <a:schemeClr val="accent6">
                    <a:hueOff val="-11474785"/>
                    <a:satOff val="-78789"/>
                    <a:lumOff val="45707"/>
                  </a:schemeClr>
                </a:solidFill>
              </a:defRPr>
            </a:lvl1pPr>
          </a:lstStyle>
          <a:p>
            <a:r>
              <a:t>670</a:t>
            </a:r>
          </a:p>
        </p:txBody>
      </p:sp>
      <p:sp>
        <p:nvSpPr>
          <p:cNvPr id="403" name="Master cleanse poutine kitsch tumblr beard skateboard waistcoat hot chicken kickstarter. Vaporware yuccie listicle."/>
          <p:cNvSpPr>
            <a:spLocks noGrp="1"/>
          </p:cNvSpPr>
          <p:nvPr>
            <p:ph type="body" sz="quarter" idx="17"/>
          </p:nvPr>
        </p:nvSpPr>
        <p:spPr>
          <a:xfrm>
            <a:off x="13810885" y="7470330"/>
            <a:ext cx="9029637" cy="177038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6">
                    <a:hueOff val="-11474785"/>
                    <a:satOff val="-78789"/>
                    <a:lumOff val="45707"/>
                  </a:schemeClr>
                </a:solidFill>
                <a:latin typeface="Copernicus"/>
                <a:ea typeface="Copernicus"/>
                <a:cs typeface="Copernicus"/>
                <a:sym typeface="Copernicus"/>
              </a:defRPr>
            </a:lvl1pPr>
          </a:lstStyle>
          <a:p>
            <a:r>
              <a:t>Master cleanse poutine kitsch tumblr beard skateboard waistcoat hot chicken kickstarter. Vaporware yuccie listicle.</a:t>
            </a:r>
          </a:p>
        </p:txBody>
      </p:sp>
      <p:sp>
        <p:nvSpPr>
          <p:cNvPr id="404" name="Line"/>
          <p:cNvSpPr/>
          <p:nvPr/>
        </p:nvSpPr>
        <p:spPr>
          <a:xfrm flipV="1">
            <a:off x="12191999" y="2269141"/>
            <a:ext cx="1" cy="9177718"/>
          </a:xfrm>
          <a:prstGeom prst="line">
            <a:avLst/>
          </a:prstGeom>
          <a:ln w="12700">
            <a:solidFill>
              <a:schemeClr val="accent2">
                <a:hueOff val="-17213270"/>
                <a:satOff val="-75115"/>
                <a:lumOff val="-2534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05" name="Source: Insert source here"/>
          <p:cNvSpPr txBox="1">
            <a:spLocks noGrp="1"/>
          </p:cNvSpPr>
          <p:nvPr>
            <p:ph type="body" sz="quarter" idx="18"/>
          </p:nvPr>
        </p:nvSpPr>
        <p:spPr>
          <a:xfrm>
            <a:off x="20471569" y="13008394"/>
            <a:ext cx="2245513" cy="165533"/>
          </a:xfrm>
          <a:prstGeom prst="rect">
            <a:avLst/>
          </a:prstGeom>
        </p:spPr>
        <p:txBody>
          <a:bodyPr wrap="none" lIns="0" tIns="0" rIns="0" bIns="0">
            <a:spAutoFit/>
          </a:bodyPr>
          <a:lstStyle>
            <a:lvl1pPr marL="0" indent="0" algn="r">
              <a:lnSpc>
                <a:spcPct val="120000"/>
              </a:lnSpc>
              <a:spcBef>
                <a:spcPts val="0"/>
              </a:spcBef>
              <a:buSzTx/>
              <a:buNone/>
              <a:defRPr sz="1400" spc="-42">
                <a:solidFill>
                  <a:schemeClr val="accent4">
                    <a:hueOff val="-14407253"/>
                    <a:satOff val="-69144"/>
                    <a:lumOff val="10157"/>
                  </a:schemeClr>
                </a:solidFill>
              </a:defRPr>
            </a:lvl1pPr>
          </a:lstStyle>
          <a:p>
            <a:r>
              <a:t>Source: Insert source here</a:t>
            </a:r>
          </a:p>
        </p:txBody>
      </p:sp>
      <p:sp>
        <p:nvSpPr>
          <p:cNvPr id="406"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Double Data Point Right">
    <p:spTree>
      <p:nvGrpSpPr>
        <p:cNvPr id="1" name=""/>
        <p:cNvGrpSpPr/>
        <p:nvPr/>
      </p:nvGrpSpPr>
      <p:grpSpPr>
        <a:xfrm>
          <a:off x="0" y="0"/>
          <a:ext cx="0" cy="0"/>
          <a:chOff x="0" y="0"/>
          <a:chExt cx="0" cy="0"/>
        </a:xfrm>
      </p:grpSpPr>
      <p:pic>
        <p:nvPicPr>
          <p:cNvPr id="413"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414"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solidFill>
                  <a:schemeClr val="accent3">
                    <a:hueOff val="-15787676"/>
                    <a:satOff val="-71535"/>
                    <a:lumOff val="-6687"/>
                  </a:schemeClr>
                </a:solidFill>
              </a:defRPr>
            </a:lvl1pPr>
          </a:lstStyle>
          <a:p>
            <a:r>
              <a:t>Required eyebrow.</a:t>
            </a:r>
          </a:p>
        </p:txBody>
      </p:sp>
      <p:sp>
        <p:nvSpPr>
          <p:cNvPr id="415"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416" name="Pitchfork dreamcatcher cold-pressed, cornhole lomo roof party thundercats swag. Copper mug shoreditch aesthetic, distillery pabst edison bulb gentrify."/>
          <p:cNvSpPr>
            <a:spLocks noGrp="1"/>
          </p:cNvSpPr>
          <p:nvPr>
            <p:ph type="body" sz="quarter" idx="14"/>
          </p:nvPr>
        </p:nvSpPr>
        <p:spPr>
          <a:xfrm>
            <a:off x="1587500" y="3090756"/>
            <a:ext cx="5980089" cy="364490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6">
                    <a:hueOff val="-11474785"/>
                    <a:satOff val="-78789"/>
                    <a:lumOff val="45707"/>
                  </a:schemeClr>
                </a:solidFill>
                <a:latin typeface="Copernicus"/>
                <a:ea typeface="Copernicus"/>
                <a:cs typeface="Copernicus"/>
                <a:sym typeface="Copernicus"/>
              </a:defRPr>
            </a:lvl1pPr>
          </a:lstStyle>
          <a:p>
            <a:r>
              <a:t>Pitchfork dreamcatcher cold-pressed, cornhole lomo roof party thundercats swag. Copper mug shoreditch aesthetic, distillery pabst edison bulb gentrify.</a:t>
            </a:r>
          </a:p>
        </p:txBody>
      </p:sp>
      <p:sp>
        <p:nvSpPr>
          <p:cNvPr id="417" name="58%"/>
          <p:cNvSpPr txBox="1">
            <a:spLocks noGrp="1"/>
          </p:cNvSpPr>
          <p:nvPr>
            <p:ph type="body" sz="quarter" idx="15"/>
          </p:nvPr>
        </p:nvSpPr>
        <p:spPr>
          <a:xfrm>
            <a:off x="16113323" y="1773535"/>
            <a:ext cx="6626886" cy="3635078"/>
          </a:xfrm>
          <a:prstGeom prst="rect">
            <a:avLst/>
          </a:prstGeom>
        </p:spPr>
        <p:txBody>
          <a:bodyPr anchor="t">
            <a:noAutofit/>
          </a:bodyPr>
          <a:lstStyle/>
          <a:p>
            <a:pPr marL="0" indent="0">
              <a:spcBef>
                <a:spcPts val="0"/>
              </a:spcBef>
              <a:buSzTx/>
              <a:buNone/>
              <a:defRPr>
                <a:solidFill>
                  <a:schemeClr val="accent6">
                    <a:hueOff val="-11474785"/>
                    <a:satOff val="-78789"/>
                    <a:lumOff val="45707"/>
                  </a:schemeClr>
                </a:solidFill>
              </a:defRPr>
            </a:pPr>
            <a:r>
              <a:t>58</a:t>
            </a:r>
            <a:r>
              <a:rPr baseline="31999"/>
              <a:t>%</a:t>
            </a:r>
          </a:p>
        </p:txBody>
      </p:sp>
      <p:sp>
        <p:nvSpPr>
          <p:cNvPr id="418" name="35%"/>
          <p:cNvSpPr txBox="1">
            <a:spLocks noGrp="1"/>
          </p:cNvSpPr>
          <p:nvPr>
            <p:ph type="body" sz="quarter" idx="16"/>
          </p:nvPr>
        </p:nvSpPr>
        <p:spPr>
          <a:xfrm>
            <a:off x="16246078" y="7807622"/>
            <a:ext cx="6737648" cy="3635078"/>
          </a:xfrm>
          <a:prstGeom prst="rect">
            <a:avLst/>
          </a:prstGeom>
        </p:spPr>
        <p:txBody>
          <a:bodyPr anchor="t">
            <a:noAutofit/>
          </a:bodyPr>
          <a:lstStyle/>
          <a:p>
            <a:pPr marL="0" indent="0">
              <a:spcBef>
                <a:spcPts val="0"/>
              </a:spcBef>
              <a:buSzTx/>
              <a:buNone/>
              <a:defRPr>
                <a:solidFill>
                  <a:schemeClr val="accent6">
                    <a:hueOff val="-11474785"/>
                    <a:satOff val="-78789"/>
                    <a:lumOff val="45707"/>
                  </a:schemeClr>
                </a:solidFill>
              </a:defRPr>
            </a:pPr>
            <a:r>
              <a:t>35</a:t>
            </a:r>
            <a:r>
              <a:rPr baseline="31999"/>
              <a:t>%</a:t>
            </a:r>
          </a:p>
        </p:txBody>
      </p:sp>
      <p:sp>
        <p:nvSpPr>
          <p:cNvPr id="419" name="Line"/>
          <p:cNvSpPr/>
          <p:nvPr/>
        </p:nvSpPr>
        <p:spPr>
          <a:xfrm>
            <a:off x="16189523" y="7283450"/>
            <a:ext cx="6626886" cy="0"/>
          </a:xfrm>
          <a:prstGeom prst="line">
            <a:avLst/>
          </a:prstGeom>
          <a:ln w="12700">
            <a:solidFill>
              <a:srgbClr val="53585F"/>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20" name="Time on mobile app."/>
          <p:cNvSpPr txBox="1">
            <a:spLocks noGrp="1"/>
          </p:cNvSpPr>
          <p:nvPr>
            <p:ph type="body" sz="quarter" idx="17"/>
          </p:nvPr>
        </p:nvSpPr>
        <p:spPr>
          <a:xfrm>
            <a:off x="16189523" y="4781550"/>
            <a:ext cx="6626886" cy="1506836"/>
          </a:xfrm>
          <a:prstGeom prst="rect">
            <a:avLst/>
          </a:prstGeom>
        </p:spPr>
        <p:txBody>
          <a:bodyPr anchor="t">
            <a:noAutofit/>
          </a:bodyPr>
          <a:lstStyle>
            <a:lvl1pPr marL="0" indent="0">
              <a:lnSpc>
                <a:spcPct val="120000"/>
              </a:lnSpc>
              <a:spcBef>
                <a:spcPts val="0"/>
              </a:spcBef>
              <a:buSzTx/>
              <a:buNone/>
              <a:defRPr sz="2300" spc="-45">
                <a:solidFill>
                  <a:schemeClr val="accent6">
                    <a:hueOff val="-11474785"/>
                    <a:satOff val="-78789"/>
                    <a:lumOff val="45707"/>
                  </a:schemeClr>
                </a:solidFill>
                <a:latin typeface="Copernicus"/>
                <a:ea typeface="Copernicus"/>
                <a:cs typeface="Copernicus"/>
                <a:sym typeface="Copernicus"/>
              </a:defRPr>
            </a:lvl1pPr>
          </a:lstStyle>
          <a:p>
            <a:r>
              <a:t>Time on mobile app.</a:t>
            </a:r>
          </a:p>
        </p:txBody>
      </p:sp>
      <p:sp>
        <p:nvSpPr>
          <p:cNvPr id="421" name="Time on desktop."/>
          <p:cNvSpPr txBox="1">
            <a:spLocks noGrp="1"/>
          </p:cNvSpPr>
          <p:nvPr>
            <p:ph type="body" sz="quarter" idx="18"/>
          </p:nvPr>
        </p:nvSpPr>
        <p:spPr>
          <a:xfrm>
            <a:off x="16189523" y="10790882"/>
            <a:ext cx="6626886" cy="1088240"/>
          </a:xfrm>
          <a:prstGeom prst="rect">
            <a:avLst/>
          </a:prstGeom>
        </p:spPr>
        <p:txBody>
          <a:bodyPr anchor="t">
            <a:noAutofit/>
          </a:bodyPr>
          <a:lstStyle>
            <a:lvl1pPr marL="0" indent="0">
              <a:lnSpc>
                <a:spcPct val="120000"/>
              </a:lnSpc>
              <a:spcBef>
                <a:spcPts val="0"/>
              </a:spcBef>
              <a:buSzTx/>
              <a:buNone/>
              <a:defRPr sz="2400" spc="-48">
                <a:solidFill>
                  <a:schemeClr val="accent6">
                    <a:hueOff val="-11474785"/>
                    <a:satOff val="-78789"/>
                    <a:lumOff val="45707"/>
                  </a:schemeClr>
                </a:solidFill>
                <a:latin typeface="Copernicus"/>
                <a:ea typeface="Copernicus"/>
                <a:cs typeface="Copernicus"/>
                <a:sym typeface="Copernicus"/>
              </a:defRPr>
            </a:lvl1pPr>
          </a:lstStyle>
          <a:p>
            <a:r>
              <a:t>Time on desktop.</a:t>
            </a:r>
          </a:p>
        </p:txBody>
      </p:sp>
      <p:sp>
        <p:nvSpPr>
          <p:cNvPr id="422" name="Line"/>
          <p:cNvSpPr/>
          <p:nvPr/>
        </p:nvSpPr>
        <p:spPr>
          <a:xfrm>
            <a:off x="16189523" y="1336132"/>
            <a:ext cx="6626886" cy="1"/>
          </a:xfrm>
          <a:prstGeom prst="line">
            <a:avLst/>
          </a:prstGeom>
          <a:ln w="12700">
            <a:solidFill>
              <a:srgbClr val="53585F"/>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23" name="Source: Insert source here"/>
          <p:cNvSpPr txBox="1">
            <a:spLocks noGrp="1"/>
          </p:cNvSpPr>
          <p:nvPr>
            <p:ph type="body" sz="quarter" idx="19"/>
          </p:nvPr>
        </p:nvSpPr>
        <p:spPr>
          <a:xfrm>
            <a:off x="20471569" y="13008394"/>
            <a:ext cx="2245513" cy="165533"/>
          </a:xfrm>
          <a:prstGeom prst="rect">
            <a:avLst/>
          </a:prstGeom>
        </p:spPr>
        <p:txBody>
          <a:bodyPr wrap="none" lIns="0" tIns="0" rIns="0" bIns="0">
            <a:spAutoFit/>
          </a:bodyPr>
          <a:lstStyle>
            <a:lvl1pPr marL="0" indent="0" algn="r">
              <a:lnSpc>
                <a:spcPct val="120000"/>
              </a:lnSpc>
              <a:spcBef>
                <a:spcPts val="0"/>
              </a:spcBef>
              <a:buSzTx/>
              <a:buNone/>
              <a:defRPr sz="1400" spc="-42">
                <a:solidFill>
                  <a:schemeClr val="accent4">
                    <a:hueOff val="-14407253"/>
                    <a:satOff val="-69144"/>
                    <a:lumOff val="10157"/>
                  </a:schemeClr>
                </a:solidFill>
              </a:defRPr>
            </a:lvl1pPr>
          </a:lstStyle>
          <a:p>
            <a:r>
              <a:t>Source: Insert source here</a:t>
            </a:r>
          </a:p>
        </p:txBody>
      </p:sp>
      <p:sp>
        <p:nvSpPr>
          <p:cNvPr id="42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riple Data Point">
    <p:spTree>
      <p:nvGrpSpPr>
        <p:cNvPr id="1" name=""/>
        <p:cNvGrpSpPr/>
        <p:nvPr/>
      </p:nvGrpSpPr>
      <p:grpSpPr>
        <a:xfrm>
          <a:off x="0" y="0"/>
          <a:ext cx="0" cy="0"/>
          <a:chOff x="0" y="0"/>
          <a:chExt cx="0" cy="0"/>
        </a:xfrm>
      </p:grpSpPr>
      <p:pic>
        <p:nvPicPr>
          <p:cNvPr id="431"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432"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solidFill>
                  <a:schemeClr val="accent3">
                    <a:hueOff val="-15787676"/>
                    <a:satOff val="-71535"/>
                    <a:lumOff val="-6687"/>
                  </a:schemeClr>
                </a:solidFill>
              </a:defRPr>
            </a:lvl1pPr>
          </a:lstStyle>
          <a:p>
            <a:r>
              <a:t>Required eyebrow.</a:t>
            </a:r>
          </a:p>
        </p:txBody>
      </p:sp>
      <p:sp>
        <p:nvSpPr>
          <p:cNvPr id="433"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434" name="Pitchfork dreamcatcher cold-pressed, cornhole lomo roof party thundercats swag. Copper mug shoreditch aesthetic, distillery pabst edison bulb gentrify."/>
          <p:cNvSpPr>
            <a:spLocks noGrp="1"/>
          </p:cNvSpPr>
          <p:nvPr>
            <p:ph type="body" sz="quarter" idx="14"/>
          </p:nvPr>
        </p:nvSpPr>
        <p:spPr>
          <a:xfrm>
            <a:off x="1587500" y="3086523"/>
            <a:ext cx="10581590" cy="177038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6">
                    <a:hueOff val="-11474785"/>
                    <a:satOff val="-78789"/>
                    <a:lumOff val="45707"/>
                  </a:schemeClr>
                </a:solidFill>
                <a:latin typeface="Copernicus"/>
                <a:ea typeface="Copernicus"/>
                <a:cs typeface="Copernicus"/>
                <a:sym typeface="Copernicus"/>
              </a:defRPr>
            </a:lvl1pPr>
          </a:lstStyle>
          <a:p>
            <a:r>
              <a:t>Pitchfork dreamcatcher cold-pressed, cornhole lomo roof party thundercats swag. Copper mug shoreditch aesthetic, distillery pabst edison bulb gentrify.</a:t>
            </a:r>
          </a:p>
        </p:txBody>
      </p:sp>
      <p:sp>
        <p:nvSpPr>
          <p:cNvPr id="435" name="27%"/>
          <p:cNvSpPr>
            <a:spLocks noGrp="1"/>
          </p:cNvSpPr>
          <p:nvPr>
            <p:ph type="body" sz="quarter" idx="15"/>
          </p:nvPr>
        </p:nvSpPr>
        <p:spPr>
          <a:xfrm>
            <a:off x="1460500" y="7610087"/>
            <a:ext cx="6075794" cy="2352040"/>
          </a:xfrm>
          <a:prstGeom prst="rect">
            <a:avLst/>
          </a:prstGeom>
        </p:spPr>
        <p:txBody>
          <a:bodyPr lIns="0" tIns="0" rIns="0" bIns="0" anchor="b">
            <a:spAutoFit/>
          </a:bodyPr>
          <a:lstStyle/>
          <a:p>
            <a:pPr marL="0" indent="0">
              <a:spcBef>
                <a:spcPts val="0"/>
              </a:spcBef>
              <a:buSzTx/>
              <a:buNone/>
              <a:defRPr sz="20000" spc="-1000">
                <a:solidFill>
                  <a:schemeClr val="accent6">
                    <a:hueOff val="-11474785"/>
                    <a:satOff val="-78789"/>
                    <a:lumOff val="45707"/>
                  </a:schemeClr>
                </a:solidFill>
              </a:defRPr>
            </a:pPr>
            <a:r>
              <a:t>27</a:t>
            </a:r>
            <a:r>
              <a:rPr baseline="31999"/>
              <a:t>%</a:t>
            </a:r>
          </a:p>
        </p:txBody>
      </p:sp>
      <p:sp>
        <p:nvSpPr>
          <p:cNvPr id="436" name="Polaroid tattooed viral vaporware, copper mug put a bird on it master cleanse helvetica snackwave."/>
          <p:cNvSpPr>
            <a:spLocks noGrp="1"/>
          </p:cNvSpPr>
          <p:nvPr>
            <p:ph type="body" sz="quarter" idx="16"/>
          </p:nvPr>
        </p:nvSpPr>
        <p:spPr>
          <a:xfrm>
            <a:off x="1587500" y="10119776"/>
            <a:ext cx="5965729" cy="12954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6">
                    <a:hueOff val="-11474785"/>
                    <a:satOff val="-78789"/>
                    <a:lumOff val="45707"/>
                  </a:schemeClr>
                </a:solidFill>
                <a:latin typeface="Copernicus"/>
                <a:ea typeface="Copernicus"/>
                <a:cs typeface="Copernicus"/>
                <a:sym typeface="Copernicus"/>
              </a:defRPr>
            </a:lvl1pPr>
          </a:lstStyle>
          <a:p>
            <a:r>
              <a:t>Polaroid tattooed viral vaporware, copper mug put a bird on it master cleanse helvetica snackwave.</a:t>
            </a:r>
          </a:p>
        </p:txBody>
      </p:sp>
      <p:sp>
        <p:nvSpPr>
          <p:cNvPr id="437" name="56%"/>
          <p:cNvSpPr>
            <a:spLocks noGrp="1"/>
          </p:cNvSpPr>
          <p:nvPr>
            <p:ph type="body" sz="quarter" idx="17"/>
          </p:nvPr>
        </p:nvSpPr>
        <p:spPr>
          <a:xfrm>
            <a:off x="9139154" y="7610087"/>
            <a:ext cx="6014080" cy="2352040"/>
          </a:xfrm>
          <a:prstGeom prst="rect">
            <a:avLst/>
          </a:prstGeom>
        </p:spPr>
        <p:txBody>
          <a:bodyPr lIns="0" tIns="0" rIns="0" bIns="0" anchor="b">
            <a:spAutoFit/>
          </a:bodyPr>
          <a:lstStyle/>
          <a:p>
            <a:pPr marL="0" indent="0">
              <a:spcBef>
                <a:spcPts val="0"/>
              </a:spcBef>
              <a:buSzTx/>
              <a:buNone/>
              <a:defRPr sz="20000" spc="-1000">
                <a:solidFill>
                  <a:schemeClr val="accent6">
                    <a:hueOff val="-11474785"/>
                    <a:satOff val="-78789"/>
                    <a:lumOff val="45707"/>
                  </a:schemeClr>
                </a:solidFill>
              </a:defRPr>
            </a:pPr>
            <a:r>
              <a:t>56</a:t>
            </a:r>
            <a:r>
              <a:rPr baseline="31999"/>
              <a:t>%</a:t>
            </a:r>
          </a:p>
        </p:txBody>
      </p:sp>
      <p:sp>
        <p:nvSpPr>
          <p:cNvPr id="438" name="2,200"/>
          <p:cNvSpPr>
            <a:spLocks noGrp="1"/>
          </p:cNvSpPr>
          <p:nvPr>
            <p:ph type="body" sz="quarter" idx="18"/>
          </p:nvPr>
        </p:nvSpPr>
        <p:spPr>
          <a:xfrm>
            <a:off x="16265042" y="7610087"/>
            <a:ext cx="6982880" cy="2352040"/>
          </a:xfrm>
          <a:prstGeom prst="rect">
            <a:avLst/>
          </a:prstGeom>
        </p:spPr>
        <p:txBody>
          <a:bodyPr lIns="0" tIns="0" rIns="0" bIns="0" anchor="b">
            <a:spAutoFit/>
          </a:bodyPr>
          <a:lstStyle>
            <a:lvl1pPr marL="0" indent="0">
              <a:spcBef>
                <a:spcPts val="0"/>
              </a:spcBef>
              <a:buSzTx/>
              <a:buNone/>
              <a:defRPr sz="20000" spc="-1000">
                <a:solidFill>
                  <a:schemeClr val="accent6">
                    <a:hueOff val="-11474785"/>
                    <a:satOff val="-78789"/>
                    <a:lumOff val="45707"/>
                  </a:schemeClr>
                </a:solidFill>
              </a:defRPr>
            </a:lvl1pPr>
          </a:lstStyle>
          <a:p>
            <a:r>
              <a:t>2,200</a:t>
            </a:r>
          </a:p>
        </p:txBody>
      </p:sp>
      <p:sp>
        <p:nvSpPr>
          <p:cNvPr id="439" name="Twee bicycle rights 90's, typewriter etsy food truck distillery fashion axe mixtape tacos deep."/>
          <p:cNvSpPr>
            <a:spLocks noGrp="1"/>
          </p:cNvSpPr>
          <p:nvPr>
            <p:ph type="body" sz="quarter" idx="19"/>
          </p:nvPr>
        </p:nvSpPr>
        <p:spPr>
          <a:xfrm>
            <a:off x="9184396" y="10155425"/>
            <a:ext cx="5967714" cy="12954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6">
                    <a:hueOff val="-11474785"/>
                    <a:satOff val="-78789"/>
                    <a:lumOff val="45707"/>
                  </a:schemeClr>
                </a:solidFill>
                <a:latin typeface="Copernicus"/>
                <a:ea typeface="Copernicus"/>
                <a:cs typeface="Copernicus"/>
                <a:sym typeface="Copernicus"/>
              </a:defRPr>
            </a:lvl1pPr>
          </a:lstStyle>
          <a:p>
            <a:r>
              <a:t>Twee bicycle rights 90's, typewriter etsy food truck distillery fashion axe mixtape tacos deep.</a:t>
            </a:r>
          </a:p>
        </p:txBody>
      </p:sp>
      <p:sp>
        <p:nvSpPr>
          <p:cNvPr id="440" name="Flexitarian mixtape organic chambray food truck, occupy taxidermy cornhole you probabl."/>
          <p:cNvSpPr>
            <a:spLocks noGrp="1"/>
          </p:cNvSpPr>
          <p:nvPr>
            <p:ph type="body" sz="quarter" idx="20"/>
          </p:nvPr>
        </p:nvSpPr>
        <p:spPr>
          <a:xfrm>
            <a:off x="16265042" y="10119776"/>
            <a:ext cx="5965729" cy="12954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6">
                    <a:hueOff val="-11474785"/>
                    <a:satOff val="-78789"/>
                    <a:lumOff val="45707"/>
                  </a:schemeClr>
                </a:solidFill>
                <a:latin typeface="Copernicus"/>
                <a:ea typeface="Copernicus"/>
                <a:cs typeface="Copernicus"/>
                <a:sym typeface="Copernicus"/>
              </a:defRPr>
            </a:lvl1pPr>
          </a:lstStyle>
          <a:p>
            <a:r>
              <a:t>Flexitarian mixtape organic chambray food truck, occupy taxidermy cornhole you probabl.</a:t>
            </a:r>
          </a:p>
        </p:txBody>
      </p:sp>
      <p:sp>
        <p:nvSpPr>
          <p:cNvPr id="441" name="Line"/>
          <p:cNvSpPr/>
          <p:nvPr/>
        </p:nvSpPr>
        <p:spPr>
          <a:xfrm flipV="1">
            <a:off x="8615229" y="7569400"/>
            <a:ext cx="1" cy="4401366"/>
          </a:xfrm>
          <a:prstGeom prst="line">
            <a:avLst/>
          </a:prstGeom>
          <a:ln w="12700">
            <a:solidFill>
              <a:schemeClr val="accent2">
                <a:hueOff val="-17213270"/>
                <a:satOff val="-75115"/>
                <a:lumOff val="-2534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42" name="Line"/>
          <p:cNvSpPr/>
          <p:nvPr/>
        </p:nvSpPr>
        <p:spPr>
          <a:xfrm flipV="1">
            <a:off x="15708576" y="7573972"/>
            <a:ext cx="1" cy="4401367"/>
          </a:xfrm>
          <a:prstGeom prst="line">
            <a:avLst/>
          </a:prstGeom>
          <a:ln w="12700">
            <a:solidFill>
              <a:schemeClr val="accent2">
                <a:hueOff val="-17213270"/>
                <a:satOff val="-75115"/>
                <a:lumOff val="-2534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43" name="Source: Insert source here"/>
          <p:cNvSpPr txBox="1">
            <a:spLocks noGrp="1"/>
          </p:cNvSpPr>
          <p:nvPr>
            <p:ph type="body" sz="quarter" idx="21"/>
          </p:nvPr>
        </p:nvSpPr>
        <p:spPr>
          <a:xfrm>
            <a:off x="20471569" y="13008394"/>
            <a:ext cx="2245513" cy="165533"/>
          </a:xfrm>
          <a:prstGeom prst="rect">
            <a:avLst/>
          </a:prstGeom>
        </p:spPr>
        <p:txBody>
          <a:bodyPr wrap="none" lIns="0" tIns="0" rIns="0" bIns="0">
            <a:spAutoFit/>
          </a:bodyPr>
          <a:lstStyle>
            <a:lvl1pPr marL="0" indent="0" algn="r">
              <a:lnSpc>
                <a:spcPct val="120000"/>
              </a:lnSpc>
              <a:spcBef>
                <a:spcPts val="0"/>
              </a:spcBef>
              <a:buSzTx/>
              <a:buNone/>
              <a:defRPr sz="1400" spc="-42">
                <a:solidFill>
                  <a:schemeClr val="accent4">
                    <a:hueOff val="-14407253"/>
                    <a:satOff val="-69144"/>
                    <a:lumOff val="10157"/>
                  </a:schemeClr>
                </a:solidFill>
              </a:defRPr>
            </a:lvl1pPr>
          </a:lstStyle>
          <a:p>
            <a:r>
              <a:t>Source: Insert source here</a:t>
            </a:r>
          </a:p>
        </p:txBody>
      </p:sp>
      <p:sp>
        <p:nvSpPr>
          <p:cNvPr id="44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Quad Data Point">
    <p:spTree>
      <p:nvGrpSpPr>
        <p:cNvPr id="1" name=""/>
        <p:cNvGrpSpPr/>
        <p:nvPr/>
      </p:nvGrpSpPr>
      <p:grpSpPr>
        <a:xfrm>
          <a:off x="0" y="0"/>
          <a:ext cx="0" cy="0"/>
          <a:chOff x="0" y="0"/>
          <a:chExt cx="0" cy="0"/>
        </a:xfrm>
      </p:grpSpPr>
      <p:pic>
        <p:nvPicPr>
          <p:cNvPr id="451"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452"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solidFill>
                  <a:schemeClr val="accent3">
                    <a:hueOff val="-15787676"/>
                    <a:satOff val="-71535"/>
                    <a:lumOff val="-6687"/>
                  </a:schemeClr>
                </a:solidFill>
              </a:defRPr>
            </a:lvl1pPr>
          </a:lstStyle>
          <a:p>
            <a:r>
              <a:t>Required eyebrow.</a:t>
            </a:r>
          </a:p>
        </p:txBody>
      </p:sp>
      <p:sp>
        <p:nvSpPr>
          <p:cNvPr id="453"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454" name="65%"/>
          <p:cNvSpPr txBox="1">
            <a:spLocks noGrp="1"/>
          </p:cNvSpPr>
          <p:nvPr>
            <p:ph type="body" sz="quarter" idx="14"/>
          </p:nvPr>
        </p:nvSpPr>
        <p:spPr>
          <a:xfrm>
            <a:off x="8878557" y="1773535"/>
            <a:ext cx="6626886" cy="4126112"/>
          </a:xfrm>
          <a:prstGeom prst="rect">
            <a:avLst/>
          </a:prstGeom>
        </p:spPr>
        <p:txBody>
          <a:bodyPr anchor="t">
            <a:noAutofit/>
          </a:bodyPr>
          <a:lstStyle/>
          <a:p>
            <a:pPr marL="0" indent="0">
              <a:lnSpc>
                <a:spcPct val="100000"/>
              </a:lnSpc>
              <a:spcBef>
                <a:spcPts val="0"/>
              </a:spcBef>
              <a:buSzTx/>
              <a:buNone/>
              <a:defRPr sz="26000" spc="-1560">
                <a:solidFill>
                  <a:schemeClr val="accent6">
                    <a:hueOff val="-11474785"/>
                    <a:satOff val="-78789"/>
                    <a:lumOff val="45707"/>
                  </a:schemeClr>
                </a:solidFill>
              </a:defRPr>
            </a:pPr>
            <a:r>
              <a:t>65</a:t>
            </a:r>
            <a:r>
              <a:rPr baseline="31999"/>
              <a:t>%</a:t>
            </a:r>
          </a:p>
        </p:txBody>
      </p:sp>
      <p:sp>
        <p:nvSpPr>
          <p:cNvPr id="455" name="58%"/>
          <p:cNvSpPr txBox="1">
            <a:spLocks noGrp="1"/>
          </p:cNvSpPr>
          <p:nvPr>
            <p:ph type="body" sz="quarter" idx="15"/>
          </p:nvPr>
        </p:nvSpPr>
        <p:spPr>
          <a:xfrm>
            <a:off x="16113323" y="1773535"/>
            <a:ext cx="6626886" cy="3635078"/>
          </a:xfrm>
          <a:prstGeom prst="rect">
            <a:avLst/>
          </a:prstGeom>
        </p:spPr>
        <p:txBody>
          <a:bodyPr anchor="t">
            <a:noAutofit/>
          </a:bodyPr>
          <a:lstStyle/>
          <a:p>
            <a:pPr marL="0" indent="0">
              <a:lnSpc>
                <a:spcPct val="100000"/>
              </a:lnSpc>
              <a:spcBef>
                <a:spcPts val="0"/>
              </a:spcBef>
              <a:buSzTx/>
              <a:buNone/>
              <a:defRPr sz="26000" spc="-1560">
                <a:solidFill>
                  <a:schemeClr val="accent6">
                    <a:hueOff val="-11474785"/>
                    <a:satOff val="-78789"/>
                    <a:lumOff val="45707"/>
                  </a:schemeClr>
                </a:solidFill>
              </a:defRPr>
            </a:pPr>
            <a:r>
              <a:t>58</a:t>
            </a:r>
            <a:r>
              <a:rPr baseline="31999"/>
              <a:t>%</a:t>
            </a:r>
          </a:p>
        </p:txBody>
      </p:sp>
      <p:sp>
        <p:nvSpPr>
          <p:cNvPr id="456" name="47%"/>
          <p:cNvSpPr txBox="1">
            <a:spLocks noGrp="1"/>
          </p:cNvSpPr>
          <p:nvPr>
            <p:ph type="body" sz="quarter" idx="16"/>
          </p:nvPr>
        </p:nvSpPr>
        <p:spPr>
          <a:xfrm>
            <a:off x="8822002" y="7807622"/>
            <a:ext cx="6017287" cy="3873501"/>
          </a:xfrm>
          <a:prstGeom prst="rect">
            <a:avLst/>
          </a:prstGeom>
        </p:spPr>
        <p:txBody>
          <a:bodyPr anchor="t">
            <a:noAutofit/>
          </a:bodyPr>
          <a:lstStyle/>
          <a:p>
            <a:pPr marL="0" indent="0">
              <a:lnSpc>
                <a:spcPct val="100000"/>
              </a:lnSpc>
              <a:spcBef>
                <a:spcPts val="0"/>
              </a:spcBef>
              <a:buSzTx/>
              <a:buNone/>
              <a:defRPr sz="26000" spc="-1560">
                <a:solidFill>
                  <a:schemeClr val="accent6">
                    <a:hueOff val="-11474785"/>
                    <a:satOff val="-78789"/>
                    <a:lumOff val="45707"/>
                  </a:schemeClr>
                </a:solidFill>
              </a:defRPr>
            </a:pPr>
            <a:r>
              <a:t>47</a:t>
            </a:r>
            <a:r>
              <a:rPr baseline="31999"/>
              <a:t>%</a:t>
            </a:r>
          </a:p>
        </p:txBody>
      </p:sp>
      <p:sp>
        <p:nvSpPr>
          <p:cNvPr id="457" name="35%"/>
          <p:cNvSpPr txBox="1">
            <a:spLocks noGrp="1"/>
          </p:cNvSpPr>
          <p:nvPr>
            <p:ph type="body" sz="quarter" idx="17"/>
          </p:nvPr>
        </p:nvSpPr>
        <p:spPr>
          <a:xfrm>
            <a:off x="16246078" y="7807622"/>
            <a:ext cx="6737648" cy="3635078"/>
          </a:xfrm>
          <a:prstGeom prst="rect">
            <a:avLst/>
          </a:prstGeom>
        </p:spPr>
        <p:txBody>
          <a:bodyPr anchor="t">
            <a:noAutofit/>
          </a:bodyPr>
          <a:lstStyle/>
          <a:p>
            <a:pPr marL="0" indent="0">
              <a:lnSpc>
                <a:spcPct val="100000"/>
              </a:lnSpc>
              <a:spcBef>
                <a:spcPts val="0"/>
              </a:spcBef>
              <a:buSzTx/>
              <a:buNone/>
              <a:defRPr sz="26000" spc="-1560">
                <a:solidFill>
                  <a:schemeClr val="accent6">
                    <a:hueOff val="-11474785"/>
                    <a:satOff val="-78789"/>
                    <a:lumOff val="45707"/>
                  </a:schemeClr>
                </a:solidFill>
              </a:defRPr>
            </a:pPr>
            <a:r>
              <a:t>35</a:t>
            </a:r>
            <a:r>
              <a:rPr baseline="31999"/>
              <a:t>%</a:t>
            </a:r>
          </a:p>
        </p:txBody>
      </p:sp>
      <p:sp>
        <p:nvSpPr>
          <p:cNvPr id="458" name="Line"/>
          <p:cNvSpPr/>
          <p:nvPr/>
        </p:nvSpPr>
        <p:spPr>
          <a:xfrm>
            <a:off x="8878557" y="1255712"/>
            <a:ext cx="6626886" cy="1"/>
          </a:xfrm>
          <a:prstGeom prst="line">
            <a:avLst/>
          </a:prstGeom>
          <a:ln w="12700">
            <a:solidFill>
              <a:srgbClr val="53585F"/>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59" name="Line"/>
          <p:cNvSpPr/>
          <p:nvPr/>
        </p:nvSpPr>
        <p:spPr>
          <a:xfrm>
            <a:off x="8822002" y="7270750"/>
            <a:ext cx="6626887" cy="0"/>
          </a:xfrm>
          <a:prstGeom prst="line">
            <a:avLst/>
          </a:prstGeom>
          <a:ln w="12700">
            <a:solidFill>
              <a:srgbClr val="53585F"/>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60" name="Line"/>
          <p:cNvSpPr/>
          <p:nvPr/>
        </p:nvSpPr>
        <p:spPr>
          <a:xfrm>
            <a:off x="16246078" y="1268412"/>
            <a:ext cx="6626886" cy="1"/>
          </a:xfrm>
          <a:prstGeom prst="line">
            <a:avLst/>
          </a:prstGeom>
          <a:ln w="12700">
            <a:solidFill>
              <a:srgbClr val="53585F"/>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61" name="Line"/>
          <p:cNvSpPr/>
          <p:nvPr/>
        </p:nvSpPr>
        <p:spPr>
          <a:xfrm>
            <a:off x="16189523" y="7283450"/>
            <a:ext cx="6626886" cy="0"/>
          </a:xfrm>
          <a:prstGeom prst="line">
            <a:avLst/>
          </a:prstGeom>
          <a:ln w="12700">
            <a:solidFill>
              <a:srgbClr val="53585F"/>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62" name="Time on mobile."/>
          <p:cNvSpPr txBox="1">
            <a:spLocks noGrp="1"/>
          </p:cNvSpPr>
          <p:nvPr>
            <p:ph type="body" sz="quarter" idx="18"/>
          </p:nvPr>
        </p:nvSpPr>
        <p:spPr>
          <a:xfrm>
            <a:off x="8878557" y="4781550"/>
            <a:ext cx="6570332" cy="1506836"/>
          </a:xfrm>
          <a:prstGeom prst="rect">
            <a:avLst/>
          </a:prstGeom>
        </p:spPr>
        <p:txBody>
          <a:bodyPr anchor="t">
            <a:noAutofit/>
          </a:bodyPr>
          <a:lstStyle>
            <a:lvl1pPr marL="0" indent="0">
              <a:lnSpc>
                <a:spcPct val="120000"/>
              </a:lnSpc>
              <a:spcBef>
                <a:spcPts val="0"/>
              </a:spcBef>
              <a:buSzTx/>
              <a:buNone/>
              <a:defRPr sz="2400" spc="-48">
                <a:solidFill>
                  <a:schemeClr val="accent6">
                    <a:hueOff val="-11474785"/>
                    <a:satOff val="-78789"/>
                    <a:lumOff val="45707"/>
                  </a:schemeClr>
                </a:solidFill>
                <a:latin typeface="Copernicus"/>
                <a:ea typeface="Copernicus"/>
                <a:cs typeface="Copernicus"/>
                <a:sym typeface="Copernicus"/>
              </a:defRPr>
            </a:lvl1pPr>
          </a:lstStyle>
          <a:p>
            <a:r>
              <a:t>Time on mobile.</a:t>
            </a:r>
          </a:p>
        </p:txBody>
      </p:sp>
      <p:sp>
        <p:nvSpPr>
          <p:cNvPr id="463" name="Time on mobile app."/>
          <p:cNvSpPr txBox="1">
            <a:spLocks noGrp="1"/>
          </p:cNvSpPr>
          <p:nvPr>
            <p:ph type="body" sz="quarter" idx="19"/>
          </p:nvPr>
        </p:nvSpPr>
        <p:spPr>
          <a:xfrm>
            <a:off x="16189523" y="4781550"/>
            <a:ext cx="6626886" cy="1506836"/>
          </a:xfrm>
          <a:prstGeom prst="rect">
            <a:avLst/>
          </a:prstGeom>
        </p:spPr>
        <p:txBody>
          <a:bodyPr anchor="t">
            <a:noAutofit/>
          </a:bodyPr>
          <a:lstStyle>
            <a:lvl1pPr marL="0" indent="0">
              <a:lnSpc>
                <a:spcPct val="120000"/>
              </a:lnSpc>
              <a:spcBef>
                <a:spcPts val="0"/>
              </a:spcBef>
              <a:buSzTx/>
              <a:buNone/>
              <a:defRPr sz="2300" spc="-45">
                <a:solidFill>
                  <a:schemeClr val="accent6">
                    <a:hueOff val="-11474785"/>
                    <a:satOff val="-78789"/>
                    <a:lumOff val="45707"/>
                  </a:schemeClr>
                </a:solidFill>
                <a:latin typeface="Copernicus"/>
                <a:ea typeface="Copernicus"/>
                <a:cs typeface="Copernicus"/>
                <a:sym typeface="Copernicus"/>
              </a:defRPr>
            </a:lvl1pPr>
          </a:lstStyle>
          <a:p>
            <a:r>
              <a:t>Time on mobile app.</a:t>
            </a:r>
          </a:p>
        </p:txBody>
      </p:sp>
      <p:sp>
        <p:nvSpPr>
          <p:cNvPr id="464" name="Time on smartphone app."/>
          <p:cNvSpPr txBox="1">
            <a:spLocks noGrp="1"/>
          </p:cNvSpPr>
          <p:nvPr>
            <p:ph type="body" sz="quarter" idx="20"/>
          </p:nvPr>
        </p:nvSpPr>
        <p:spPr>
          <a:xfrm>
            <a:off x="8822002" y="10790882"/>
            <a:ext cx="6570332" cy="1506836"/>
          </a:xfrm>
          <a:prstGeom prst="rect">
            <a:avLst/>
          </a:prstGeom>
        </p:spPr>
        <p:txBody>
          <a:bodyPr anchor="t">
            <a:noAutofit/>
          </a:bodyPr>
          <a:lstStyle>
            <a:lvl1pPr marL="0" indent="0">
              <a:lnSpc>
                <a:spcPct val="120000"/>
              </a:lnSpc>
              <a:spcBef>
                <a:spcPts val="0"/>
              </a:spcBef>
              <a:buSzTx/>
              <a:buNone/>
              <a:defRPr sz="2400" spc="-48">
                <a:solidFill>
                  <a:schemeClr val="accent6">
                    <a:hueOff val="-11474785"/>
                    <a:satOff val="-78789"/>
                    <a:lumOff val="45707"/>
                  </a:schemeClr>
                </a:solidFill>
                <a:latin typeface="Copernicus"/>
                <a:ea typeface="Copernicus"/>
                <a:cs typeface="Copernicus"/>
                <a:sym typeface="Copernicus"/>
              </a:defRPr>
            </a:lvl1pPr>
          </a:lstStyle>
          <a:p>
            <a:r>
              <a:t>Time on smartphone app.</a:t>
            </a:r>
          </a:p>
        </p:txBody>
      </p:sp>
      <p:sp>
        <p:nvSpPr>
          <p:cNvPr id="465" name="Time on desktop."/>
          <p:cNvSpPr txBox="1">
            <a:spLocks noGrp="1"/>
          </p:cNvSpPr>
          <p:nvPr>
            <p:ph type="body" sz="quarter" idx="21"/>
          </p:nvPr>
        </p:nvSpPr>
        <p:spPr>
          <a:xfrm>
            <a:off x="16189523" y="10790882"/>
            <a:ext cx="6626886" cy="1088240"/>
          </a:xfrm>
          <a:prstGeom prst="rect">
            <a:avLst/>
          </a:prstGeom>
        </p:spPr>
        <p:txBody>
          <a:bodyPr anchor="t">
            <a:noAutofit/>
          </a:bodyPr>
          <a:lstStyle>
            <a:lvl1pPr marL="0" indent="0">
              <a:lnSpc>
                <a:spcPct val="120000"/>
              </a:lnSpc>
              <a:spcBef>
                <a:spcPts val="0"/>
              </a:spcBef>
              <a:buSzTx/>
              <a:buNone/>
              <a:defRPr sz="2400" spc="-48">
                <a:solidFill>
                  <a:schemeClr val="accent6">
                    <a:hueOff val="-11474785"/>
                    <a:satOff val="-78789"/>
                    <a:lumOff val="45707"/>
                  </a:schemeClr>
                </a:solidFill>
                <a:latin typeface="Copernicus"/>
                <a:ea typeface="Copernicus"/>
                <a:cs typeface="Copernicus"/>
                <a:sym typeface="Copernicus"/>
              </a:defRPr>
            </a:lvl1pPr>
          </a:lstStyle>
          <a:p>
            <a:r>
              <a:t>Time on desktop.</a:t>
            </a:r>
          </a:p>
        </p:txBody>
      </p:sp>
      <p:sp>
        <p:nvSpPr>
          <p:cNvPr id="466" name="Source: Insert source here"/>
          <p:cNvSpPr txBox="1">
            <a:spLocks noGrp="1"/>
          </p:cNvSpPr>
          <p:nvPr>
            <p:ph type="body" sz="quarter" idx="22"/>
          </p:nvPr>
        </p:nvSpPr>
        <p:spPr>
          <a:xfrm>
            <a:off x="20471569" y="13008394"/>
            <a:ext cx="2245513" cy="165533"/>
          </a:xfrm>
          <a:prstGeom prst="rect">
            <a:avLst/>
          </a:prstGeom>
        </p:spPr>
        <p:txBody>
          <a:bodyPr wrap="none" lIns="0" tIns="0" rIns="0" bIns="0">
            <a:spAutoFit/>
          </a:bodyPr>
          <a:lstStyle>
            <a:lvl1pPr marL="0" indent="0" algn="r">
              <a:lnSpc>
                <a:spcPct val="120000"/>
              </a:lnSpc>
              <a:spcBef>
                <a:spcPts val="0"/>
              </a:spcBef>
              <a:buSzTx/>
              <a:buNone/>
              <a:defRPr sz="1400" spc="-42">
                <a:solidFill>
                  <a:schemeClr val="accent4">
                    <a:hueOff val="-14407253"/>
                    <a:satOff val="-69144"/>
                    <a:lumOff val="10157"/>
                  </a:schemeClr>
                </a:solidFill>
              </a:defRPr>
            </a:lvl1pPr>
          </a:lstStyle>
          <a:p>
            <a:r>
              <a:t>Source: Insert source here</a:t>
            </a:r>
          </a:p>
        </p:txBody>
      </p:sp>
      <p:sp>
        <p:nvSpPr>
          <p:cNvPr id="46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Ideas - Two with images">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47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475"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476"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477" name="This is a short headline."/>
          <p:cNvSpPr>
            <a:spLocks noGrp="1"/>
          </p:cNvSpPr>
          <p:nvPr>
            <p:ph type="body" sz="quarter" idx="14"/>
          </p:nvPr>
        </p:nvSpPr>
        <p:spPr>
          <a:xfrm>
            <a:off x="2669968" y="6907937"/>
            <a:ext cx="6835130" cy="1360234"/>
          </a:xfrm>
          <a:prstGeom prst="rect">
            <a:avLst/>
          </a:prstGeom>
        </p:spPr>
        <p:txBody>
          <a:bodyPr anchor="t">
            <a:spAutoFit/>
          </a:bodyPr>
          <a:lstStyle>
            <a:lvl1pPr marL="0" indent="0" algn="ctr">
              <a:lnSpc>
                <a:spcPct val="110000"/>
              </a:lnSpc>
              <a:spcBef>
                <a:spcPts val="2400"/>
              </a:spcBef>
              <a:buSzTx/>
              <a:buNone/>
              <a:defRPr sz="5000" spc="-150"/>
            </a:lvl1pPr>
          </a:lstStyle>
          <a:p>
            <a:r>
              <a:t>This is a short headline.</a:t>
            </a:r>
          </a:p>
        </p:txBody>
      </p:sp>
      <p:sp>
        <p:nvSpPr>
          <p:cNvPr id="478" name="This is a short headline."/>
          <p:cNvSpPr>
            <a:spLocks noGrp="1"/>
          </p:cNvSpPr>
          <p:nvPr>
            <p:ph type="body" sz="quarter" idx="15"/>
          </p:nvPr>
        </p:nvSpPr>
        <p:spPr>
          <a:xfrm>
            <a:off x="14917002" y="6907937"/>
            <a:ext cx="6835130" cy="1360234"/>
          </a:xfrm>
          <a:prstGeom prst="rect">
            <a:avLst/>
          </a:prstGeom>
        </p:spPr>
        <p:txBody>
          <a:bodyPr anchor="t">
            <a:spAutoFit/>
          </a:bodyPr>
          <a:lstStyle>
            <a:lvl1pPr marL="0" indent="0" algn="ctr">
              <a:lnSpc>
                <a:spcPct val="110000"/>
              </a:lnSpc>
              <a:spcBef>
                <a:spcPts val="2400"/>
              </a:spcBef>
              <a:buSzTx/>
              <a:buNone/>
              <a:defRPr sz="5000" spc="-150"/>
            </a:lvl1pPr>
          </a:lstStyle>
          <a:p>
            <a:r>
              <a:t>This is a short headline.</a:t>
            </a:r>
          </a:p>
        </p:txBody>
      </p:sp>
      <p:sp>
        <p:nvSpPr>
          <p:cNvPr id="479" name="Line"/>
          <p:cNvSpPr/>
          <p:nvPr/>
        </p:nvSpPr>
        <p:spPr>
          <a:xfrm flipV="1">
            <a:off x="12192000" y="2283385"/>
            <a:ext cx="0" cy="9149231"/>
          </a:xfrm>
          <a:prstGeom prst="line">
            <a:avLst/>
          </a:prstGeom>
          <a:ln w="12700">
            <a:solidFill>
              <a:schemeClr val="accent4">
                <a:hueOff val="-14407253"/>
                <a:satOff val="-69144"/>
                <a:lumOff val="1015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80" name="Pour-over vegan prism VHS, YOLO meditation mixtape drinking vinegar post-ironic."/>
          <p:cNvSpPr>
            <a:spLocks noGrp="1"/>
          </p:cNvSpPr>
          <p:nvPr>
            <p:ph type="body" sz="quarter" idx="16"/>
          </p:nvPr>
        </p:nvSpPr>
        <p:spPr>
          <a:xfrm>
            <a:off x="2305441" y="8935477"/>
            <a:ext cx="7564184" cy="1871981"/>
          </a:xfrm>
          <a:prstGeom prst="rect">
            <a:avLst/>
          </a:prstGeom>
        </p:spPr>
        <p:txBody>
          <a:bodyPr anchor="t">
            <a:spAutoFit/>
          </a:bodyPr>
          <a:lstStyle>
            <a:lvl1pPr marL="0" indent="0" algn="ctr">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Pour-over vegan prism VHS, YOLO meditation mixtape drinking vinegar post-ironic.</a:t>
            </a:r>
          </a:p>
        </p:txBody>
      </p:sp>
      <p:sp>
        <p:nvSpPr>
          <p:cNvPr id="481" name="Affogato chartreuse austin, mlkshk iPhone 90's bespoke whatever kombucha."/>
          <p:cNvSpPr>
            <a:spLocks noGrp="1"/>
          </p:cNvSpPr>
          <p:nvPr>
            <p:ph type="body" sz="quarter" idx="17"/>
          </p:nvPr>
        </p:nvSpPr>
        <p:spPr>
          <a:xfrm>
            <a:off x="14552476" y="8935477"/>
            <a:ext cx="7564184" cy="1871981"/>
          </a:xfrm>
          <a:prstGeom prst="rect">
            <a:avLst/>
          </a:prstGeom>
        </p:spPr>
        <p:txBody>
          <a:bodyPr anchor="t">
            <a:spAutoFit/>
          </a:bodyPr>
          <a:lstStyle>
            <a:lvl1pPr marL="0" indent="0" algn="ctr">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Affogato chartreuse austin, mlkshk iPhone 90's bespoke whatever kombucha.</a:t>
            </a:r>
          </a:p>
        </p:txBody>
      </p:sp>
      <p:sp>
        <p:nvSpPr>
          <p:cNvPr id="482" name="Placeholder_image.jpg"/>
          <p:cNvSpPr>
            <a:spLocks noGrp="1"/>
          </p:cNvSpPr>
          <p:nvPr>
            <p:ph type="pic" sz="quarter" idx="18"/>
          </p:nvPr>
        </p:nvSpPr>
        <p:spPr>
          <a:xfrm>
            <a:off x="1480354" y="2026344"/>
            <a:ext cx="9142392" cy="5142596"/>
          </a:xfrm>
          <a:prstGeom prst="rect">
            <a:avLst/>
          </a:prstGeom>
        </p:spPr>
        <p:txBody>
          <a:bodyPr lIns="91439" tIns="45719" rIns="91439" bIns="45719" anchor="t">
            <a:noAutofit/>
          </a:bodyPr>
          <a:lstStyle/>
          <a:p>
            <a:endParaRPr/>
          </a:p>
        </p:txBody>
      </p:sp>
      <p:sp>
        <p:nvSpPr>
          <p:cNvPr id="483" name="Placeholder_image.jpg"/>
          <p:cNvSpPr>
            <a:spLocks noGrp="1"/>
          </p:cNvSpPr>
          <p:nvPr>
            <p:ph type="pic" sz="quarter" idx="19"/>
          </p:nvPr>
        </p:nvSpPr>
        <p:spPr>
          <a:xfrm>
            <a:off x="13763372" y="2026344"/>
            <a:ext cx="9142392" cy="5142596"/>
          </a:xfrm>
          <a:prstGeom prst="rect">
            <a:avLst/>
          </a:prstGeom>
        </p:spPr>
        <p:txBody>
          <a:bodyPr lIns="91439" tIns="45719" rIns="91439" bIns="45719" anchor="t">
            <a:noAutofit/>
          </a:bodyPr>
          <a:lstStyle/>
          <a:p>
            <a:endParaRPr/>
          </a:p>
        </p:txBody>
      </p:sp>
      <p:sp>
        <p:nvSpPr>
          <p:cNvPr id="48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Ideas - Three with images">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491"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492"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493"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494" name="This is a short headline."/>
          <p:cNvSpPr>
            <a:spLocks noGrp="1"/>
          </p:cNvSpPr>
          <p:nvPr>
            <p:ph type="body" sz="quarter" idx="14"/>
          </p:nvPr>
        </p:nvSpPr>
        <p:spPr>
          <a:xfrm>
            <a:off x="1646767" y="6513366"/>
            <a:ext cx="5715001" cy="1360235"/>
          </a:xfrm>
          <a:prstGeom prst="rect">
            <a:avLst/>
          </a:prstGeom>
        </p:spPr>
        <p:txBody>
          <a:bodyPr anchor="t">
            <a:spAutoFit/>
          </a:bodyPr>
          <a:lstStyle>
            <a:lvl1pPr marL="0" indent="0" algn="ctr">
              <a:lnSpc>
                <a:spcPct val="110000"/>
              </a:lnSpc>
              <a:spcBef>
                <a:spcPts val="2400"/>
              </a:spcBef>
              <a:buSzTx/>
              <a:buNone/>
              <a:defRPr sz="5000" spc="-150"/>
            </a:lvl1pPr>
          </a:lstStyle>
          <a:p>
            <a:r>
              <a:t>This is a short headline.</a:t>
            </a:r>
          </a:p>
        </p:txBody>
      </p:sp>
      <p:sp>
        <p:nvSpPr>
          <p:cNvPr id="495" name="This is a short headline."/>
          <p:cNvSpPr>
            <a:spLocks noGrp="1"/>
          </p:cNvSpPr>
          <p:nvPr>
            <p:ph type="body" sz="quarter" idx="15"/>
          </p:nvPr>
        </p:nvSpPr>
        <p:spPr>
          <a:xfrm>
            <a:off x="9334500" y="6513366"/>
            <a:ext cx="5715000" cy="1360235"/>
          </a:xfrm>
          <a:prstGeom prst="rect">
            <a:avLst/>
          </a:prstGeom>
        </p:spPr>
        <p:txBody>
          <a:bodyPr anchor="t">
            <a:spAutoFit/>
          </a:bodyPr>
          <a:lstStyle>
            <a:lvl1pPr marL="0" indent="0" algn="ctr">
              <a:lnSpc>
                <a:spcPct val="110000"/>
              </a:lnSpc>
              <a:spcBef>
                <a:spcPts val="2400"/>
              </a:spcBef>
              <a:buSzTx/>
              <a:buNone/>
              <a:defRPr sz="5000" spc="-150"/>
            </a:lvl1pPr>
          </a:lstStyle>
          <a:p>
            <a:r>
              <a:t>This is a short headline.</a:t>
            </a:r>
          </a:p>
        </p:txBody>
      </p:sp>
      <p:sp>
        <p:nvSpPr>
          <p:cNvPr id="496" name="Line"/>
          <p:cNvSpPr/>
          <p:nvPr/>
        </p:nvSpPr>
        <p:spPr>
          <a:xfrm flipV="1">
            <a:off x="8365066" y="3131156"/>
            <a:ext cx="1" cy="7453688"/>
          </a:xfrm>
          <a:prstGeom prst="line">
            <a:avLst/>
          </a:prstGeom>
          <a:ln w="12700">
            <a:solidFill>
              <a:schemeClr val="accent4">
                <a:hueOff val="-14407253"/>
                <a:satOff val="-69144"/>
                <a:lumOff val="1015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497" name="Pour-over vegan prism VHS, YOLO meditation mixtape drinking."/>
          <p:cNvSpPr>
            <a:spLocks noGrp="1"/>
          </p:cNvSpPr>
          <p:nvPr>
            <p:ph type="body" sz="quarter" idx="16"/>
          </p:nvPr>
        </p:nvSpPr>
        <p:spPr>
          <a:xfrm>
            <a:off x="1646767" y="8540907"/>
            <a:ext cx="5715001" cy="1871981"/>
          </a:xfrm>
          <a:prstGeom prst="rect">
            <a:avLst/>
          </a:prstGeom>
        </p:spPr>
        <p:txBody>
          <a:bodyPr anchor="t">
            <a:spAutoFit/>
          </a:bodyPr>
          <a:lstStyle>
            <a:lvl1pPr marL="0" indent="0" algn="ctr">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Pour-over vegan prism VHS, YOLO meditation mixtape drinking.</a:t>
            </a:r>
          </a:p>
        </p:txBody>
      </p:sp>
      <p:sp>
        <p:nvSpPr>
          <p:cNvPr id="498" name="Affogato chartreuse austin, mlkshk iPhone 90's bespoke whatever."/>
          <p:cNvSpPr>
            <a:spLocks noGrp="1"/>
          </p:cNvSpPr>
          <p:nvPr>
            <p:ph type="body" sz="quarter" idx="17"/>
          </p:nvPr>
        </p:nvSpPr>
        <p:spPr>
          <a:xfrm>
            <a:off x="9334500" y="8540907"/>
            <a:ext cx="5715000" cy="1871981"/>
          </a:xfrm>
          <a:prstGeom prst="rect">
            <a:avLst/>
          </a:prstGeom>
        </p:spPr>
        <p:txBody>
          <a:bodyPr anchor="t">
            <a:spAutoFit/>
          </a:bodyPr>
          <a:lstStyle>
            <a:lvl1pPr marL="0" indent="0" algn="ctr">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Affogato chartreuse austin, mlkshk iPhone 90's bespoke whatever.</a:t>
            </a:r>
          </a:p>
        </p:txBody>
      </p:sp>
      <p:sp>
        <p:nvSpPr>
          <p:cNvPr id="499" name="Placeholder_image.jpg"/>
          <p:cNvSpPr>
            <a:spLocks noGrp="1"/>
          </p:cNvSpPr>
          <p:nvPr>
            <p:ph type="pic" sz="quarter" idx="18"/>
          </p:nvPr>
        </p:nvSpPr>
        <p:spPr>
          <a:xfrm>
            <a:off x="1398566" y="3002215"/>
            <a:ext cx="6211403" cy="3493914"/>
          </a:xfrm>
          <a:prstGeom prst="rect">
            <a:avLst/>
          </a:prstGeom>
        </p:spPr>
        <p:txBody>
          <a:bodyPr lIns="91439" tIns="45719" rIns="91439" bIns="45719" anchor="t">
            <a:noAutofit/>
          </a:bodyPr>
          <a:lstStyle/>
          <a:p>
            <a:endParaRPr/>
          </a:p>
        </p:txBody>
      </p:sp>
      <p:sp>
        <p:nvSpPr>
          <p:cNvPr id="500" name="This is a short headline."/>
          <p:cNvSpPr>
            <a:spLocks noGrp="1"/>
          </p:cNvSpPr>
          <p:nvPr>
            <p:ph type="body" sz="quarter" idx="19"/>
          </p:nvPr>
        </p:nvSpPr>
        <p:spPr>
          <a:xfrm>
            <a:off x="16988364" y="6513366"/>
            <a:ext cx="5715001" cy="1360235"/>
          </a:xfrm>
          <a:prstGeom prst="rect">
            <a:avLst/>
          </a:prstGeom>
        </p:spPr>
        <p:txBody>
          <a:bodyPr anchor="t">
            <a:spAutoFit/>
          </a:bodyPr>
          <a:lstStyle>
            <a:lvl1pPr marL="0" indent="0" algn="ctr">
              <a:lnSpc>
                <a:spcPct val="110000"/>
              </a:lnSpc>
              <a:spcBef>
                <a:spcPts val="2400"/>
              </a:spcBef>
              <a:buSzTx/>
              <a:buNone/>
              <a:defRPr sz="5000" spc="-150"/>
            </a:lvl1pPr>
          </a:lstStyle>
          <a:p>
            <a:r>
              <a:t>This is a short headline.</a:t>
            </a:r>
          </a:p>
        </p:txBody>
      </p:sp>
      <p:sp>
        <p:nvSpPr>
          <p:cNvPr id="501" name="Selfies etsy poutine narwhal, hexagon 8-bit yuccie umami pork."/>
          <p:cNvSpPr>
            <a:spLocks noGrp="1"/>
          </p:cNvSpPr>
          <p:nvPr>
            <p:ph type="body" sz="quarter" idx="20"/>
          </p:nvPr>
        </p:nvSpPr>
        <p:spPr>
          <a:xfrm>
            <a:off x="16988364" y="8540907"/>
            <a:ext cx="5715001" cy="1871981"/>
          </a:xfrm>
          <a:prstGeom prst="rect">
            <a:avLst/>
          </a:prstGeom>
        </p:spPr>
        <p:txBody>
          <a:bodyPr anchor="t">
            <a:spAutoFit/>
          </a:bodyPr>
          <a:lstStyle>
            <a:lvl1pPr marL="0" indent="0" algn="ctr">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Selfies etsy poutine narwhal, hexagon 8-bit yuccie umami pork.</a:t>
            </a:r>
          </a:p>
        </p:txBody>
      </p:sp>
      <p:sp>
        <p:nvSpPr>
          <p:cNvPr id="502" name="Line"/>
          <p:cNvSpPr/>
          <p:nvPr/>
        </p:nvSpPr>
        <p:spPr>
          <a:xfrm flipV="1">
            <a:off x="16018932" y="3131156"/>
            <a:ext cx="1" cy="7453688"/>
          </a:xfrm>
          <a:prstGeom prst="line">
            <a:avLst/>
          </a:prstGeom>
          <a:ln w="12700">
            <a:solidFill>
              <a:schemeClr val="accent4">
                <a:hueOff val="-14407253"/>
                <a:satOff val="-69144"/>
                <a:lumOff val="1015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03" name="Placeholder_image.jpg"/>
          <p:cNvSpPr>
            <a:spLocks noGrp="1"/>
          </p:cNvSpPr>
          <p:nvPr>
            <p:ph type="pic" sz="quarter" idx="21"/>
          </p:nvPr>
        </p:nvSpPr>
        <p:spPr>
          <a:xfrm>
            <a:off x="9069365" y="3002215"/>
            <a:ext cx="6211403" cy="3493914"/>
          </a:xfrm>
          <a:prstGeom prst="rect">
            <a:avLst/>
          </a:prstGeom>
        </p:spPr>
        <p:txBody>
          <a:bodyPr lIns="91439" tIns="45719" rIns="91439" bIns="45719" anchor="t">
            <a:noAutofit/>
          </a:bodyPr>
          <a:lstStyle/>
          <a:p>
            <a:endParaRPr/>
          </a:p>
        </p:txBody>
      </p:sp>
      <p:sp>
        <p:nvSpPr>
          <p:cNvPr id="504" name="Placeholder_image.jpg"/>
          <p:cNvSpPr>
            <a:spLocks noGrp="1"/>
          </p:cNvSpPr>
          <p:nvPr>
            <p:ph type="pic" sz="quarter" idx="22"/>
          </p:nvPr>
        </p:nvSpPr>
        <p:spPr>
          <a:xfrm>
            <a:off x="16740164" y="3002215"/>
            <a:ext cx="6211403" cy="3493914"/>
          </a:xfrm>
          <a:prstGeom prst="rect">
            <a:avLst/>
          </a:prstGeom>
        </p:spPr>
        <p:txBody>
          <a:bodyPr lIns="91439" tIns="45719" rIns="91439" bIns="45719" anchor="t">
            <a:noAutofit/>
          </a:bodyPr>
          <a:lstStyle/>
          <a:p>
            <a:endParaRPr/>
          </a:p>
        </p:txBody>
      </p:sp>
      <p:sp>
        <p:nvSpPr>
          <p:cNvPr id="50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Ideas - Four with Images Left">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512"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513"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514"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515" name="This is a short headline."/>
          <p:cNvSpPr>
            <a:spLocks noGrp="1"/>
          </p:cNvSpPr>
          <p:nvPr>
            <p:ph type="body" sz="quarter" idx="14"/>
          </p:nvPr>
        </p:nvSpPr>
        <p:spPr>
          <a:xfrm>
            <a:off x="1614191" y="8001042"/>
            <a:ext cx="4419958" cy="1258634"/>
          </a:xfrm>
          <a:prstGeom prst="rect">
            <a:avLst/>
          </a:prstGeom>
        </p:spPr>
        <p:txBody>
          <a:bodyPr lIns="0" tIns="0" rIns="0" bIns="0" anchor="b">
            <a:spAutoFit/>
          </a:bodyPr>
          <a:lstStyle>
            <a:lvl1pPr marL="0" indent="0">
              <a:lnSpc>
                <a:spcPct val="110000"/>
              </a:lnSpc>
              <a:spcBef>
                <a:spcPts val="2400"/>
              </a:spcBef>
              <a:buSzTx/>
              <a:buNone/>
              <a:defRPr sz="5000" spc="-150"/>
            </a:lvl1pPr>
          </a:lstStyle>
          <a:p>
            <a:r>
              <a:t>This is a short headline.</a:t>
            </a:r>
          </a:p>
        </p:txBody>
      </p:sp>
      <p:sp>
        <p:nvSpPr>
          <p:cNvPr id="516" name="Est twee pork belly occupy. Poutine master cleanse normcore VHS tilde put a bird on it, meh succulents mumblecor."/>
          <p:cNvSpPr>
            <a:spLocks noGrp="1"/>
          </p:cNvSpPr>
          <p:nvPr>
            <p:ph type="body" sz="quarter" idx="15"/>
          </p:nvPr>
        </p:nvSpPr>
        <p:spPr>
          <a:xfrm>
            <a:off x="1614191" y="9698990"/>
            <a:ext cx="4419958" cy="22098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 on it, meh succulents mumblecor.</a:t>
            </a:r>
          </a:p>
        </p:txBody>
      </p:sp>
      <p:sp>
        <p:nvSpPr>
          <p:cNvPr id="517" name="This is a short headline."/>
          <p:cNvSpPr>
            <a:spLocks noGrp="1"/>
          </p:cNvSpPr>
          <p:nvPr>
            <p:ph type="body" sz="quarter" idx="16"/>
          </p:nvPr>
        </p:nvSpPr>
        <p:spPr>
          <a:xfrm>
            <a:off x="12856229" y="8001042"/>
            <a:ext cx="4437290" cy="1258634"/>
          </a:xfrm>
          <a:prstGeom prst="rect">
            <a:avLst/>
          </a:prstGeom>
        </p:spPr>
        <p:txBody>
          <a:bodyPr lIns="0" tIns="0" rIns="0" bIns="0" anchor="b">
            <a:spAutoFit/>
          </a:bodyPr>
          <a:lstStyle>
            <a:lvl1pPr marL="0" indent="0">
              <a:lnSpc>
                <a:spcPct val="110000"/>
              </a:lnSpc>
              <a:spcBef>
                <a:spcPts val="2400"/>
              </a:spcBef>
              <a:buSzTx/>
              <a:buNone/>
              <a:defRPr sz="5000" spc="-150"/>
            </a:lvl1pPr>
          </a:lstStyle>
          <a:p>
            <a:r>
              <a:t>This is a short headline.</a:t>
            </a:r>
          </a:p>
        </p:txBody>
      </p:sp>
      <p:sp>
        <p:nvSpPr>
          <p:cNvPr id="518" name="Yr 90's synth sriracha yuccie leggings forage, art party activated charcoal wolf. 3 wolf moon coloring book blog man braid, umami waistcoat."/>
          <p:cNvSpPr>
            <a:spLocks noGrp="1"/>
          </p:cNvSpPr>
          <p:nvPr>
            <p:ph type="body" sz="quarter" idx="17"/>
          </p:nvPr>
        </p:nvSpPr>
        <p:spPr>
          <a:xfrm>
            <a:off x="12856229" y="9698990"/>
            <a:ext cx="4419958" cy="22098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Yr 90's synth sriracha yuccie leggings forage, art party activated charcoal wolf. 3 wolf moon coloring book blog man braid, umami waistcoat.</a:t>
            </a:r>
          </a:p>
        </p:txBody>
      </p:sp>
      <p:sp>
        <p:nvSpPr>
          <p:cNvPr id="519" name="Tacos est farm-to-table kitsch bespoke do exercitation retro. Roof party vice edison bulb, duis wolf delectus paleo laboris unicorn elit."/>
          <p:cNvSpPr>
            <a:spLocks noGrp="1"/>
          </p:cNvSpPr>
          <p:nvPr>
            <p:ph type="body" sz="quarter" idx="18"/>
          </p:nvPr>
        </p:nvSpPr>
        <p:spPr>
          <a:xfrm>
            <a:off x="7235210" y="9698990"/>
            <a:ext cx="4419960" cy="22098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Tacos est farm-to-table kitsch bespoke do exercitation retro. Roof party vice edison bulb, duis wolf delectus paleo laboris unicorn elit.</a:t>
            </a:r>
          </a:p>
        </p:txBody>
      </p:sp>
      <p:sp>
        <p:nvSpPr>
          <p:cNvPr id="520" name="This is a short headline."/>
          <p:cNvSpPr>
            <a:spLocks noGrp="1"/>
          </p:cNvSpPr>
          <p:nvPr>
            <p:ph type="body" sz="quarter" idx="19"/>
          </p:nvPr>
        </p:nvSpPr>
        <p:spPr>
          <a:xfrm>
            <a:off x="7235210" y="8001042"/>
            <a:ext cx="4472903" cy="1258634"/>
          </a:xfrm>
          <a:prstGeom prst="rect">
            <a:avLst/>
          </a:prstGeom>
        </p:spPr>
        <p:txBody>
          <a:bodyPr lIns="0" tIns="0" rIns="0" bIns="0" anchor="b">
            <a:spAutoFit/>
          </a:bodyPr>
          <a:lstStyle>
            <a:lvl1pPr marL="0" indent="0">
              <a:lnSpc>
                <a:spcPct val="110000"/>
              </a:lnSpc>
              <a:spcBef>
                <a:spcPts val="2400"/>
              </a:spcBef>
              <a:buSzTx/>
              <a:buNone/>
              <a:defRPr sz="5000" spc="-150"/>
            </a:lvl1pPr>
          </a:lstStyle>
          <a:p>
            <a:r>
              <a:t>This is a short headline.</a:t>
            </a:r>
          </a:p>
        </p:txBody>
      </p:sp>
      <p:sp>
        <p:nvSpPr>
          <p:cNvPr id="521" name="Placeholder_image.jpg"/>
          <p:cNvSpPr>
            <a:spLocks noGrp="1"/>
          </p:cNvSpPr>
          <p:nvPr>
            <p:ph type="pic" sz="quarter" idx="20"/>
          </p:nvPr>
        </p:nvSpPr>
        <p:spPr>
          <a:xfrm>
            <a:off x="-449909" y="4170781"/>
            <a:ext cx="6668405" cy="3750978"/>
          </a:xfrm>
          <a:prstGeom prst="rect">
            <a:avLst/>
          </a:prstGeom>
        </p:spPr>
        <p:txBody>
          <a:bodyPr lIns="91439" tIns="45719" rIns="91439" bIns="45719" anchor="t">
            <a:noAutofit/>
          </a:bodyPr>
          <a:lstStyle/>
          <a:p>
            <a:endParaRPr/>
          </a:p>
        </p:txBody>
      </p:sp>
      <p:sp>
        <p:nvSpPr>
          <p:cNvPr id="522" name="This is a short headline."/>
          <p:cNvSpPr>
            <a:spLocks noGrp="1"/>
          </p:cNvSpPr>
          <p:nvPr>
            <p:ph type="body" sz="quarter" idx="21"/>
          </p:nvPr>
        </p:nvSpPr>
        <p:spPr>
          <a:xfrm>
            <a:off x="18477248" y="8001042"/>
            <a:ext cx="4437291" cy="1258634"/>
          </a:xfrm>
          <a:prstGeom prst="rect">
            <a:avLst/>
          </a:prstGeom>
        </p:spPr>
        <p:txBody>
          <a:bodyPr lIns="0" tIns="0" rIns="0" bIns="0" anchor="b">
            <a:spAutoFit/>
          </a:bodyPr>
          <a:lstStyle>
            <a:lvl1pPr marL="0" indent="0">
              <a:lnSpc>
                <a:spcPct val="110000"/>
              </a:lnSpc>
              <a:spcBef>
                <a:spcPts val="2400"/>
              </a:spcBef>
              <a:buSzTx/>
              <a:buNone/>
              <a:defRPr sz="5000" spc="-150"/>
            </a:lvl1pPr>
          </a:lstStyle>
          <a:p>
            <a:r>
              <a:t>This is a short headline.</a:t>
            </a:r>
          </a:p>
        </p:txBody>
      </p:sp>
      <p:sp>
        <p:nvSpPr>
          <p:cNvPr id="523" name="Flannel unicorn vice iPhone, umami af polaroid fashion axe knausgaard aesthetic single-origin coffee health goth skateboard art party."/>
          <p:cNvSpPr>
            <a:spLocks noGrp="1"/>
          </p:cNvSpPr>
          <p:nvPr>
            <p:ph type="body" sz="quarter" idx="22"/>
          </p:nvPr>
        </p:nvSpPr>
        <p:spPr>
          <a:xfrm>
            <a:off x="18485915" y="9698990"/>
            <a:ext cx="4419958" cy="22098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Flannel unicorn vice iPhone, umami af polaroid fashion axe knausgaard aesthetic single-origin coffee health goth skateboard art party.</a:t>
            </a:r>
          </a:p>
        </p:txBody>
      </p:sp>
      <p:sp>
        <p:nvSpPr>
          <p:cNvPr id="524" name="Placeholder_image.jpg"/>
          <p:cNvSpPr>
            <a:spLocks noGrp="1"/>
          </p:cNvSpPr>
          <p:nvPr>
            <p:ph type="pic" sz="quarter" idx="23"/>
          </p:nvPr>
        </p:nvSpPr>
        <p:spPr>
          <a:xfrm>
            <a:off x="5171109" y="4170781"/>
            <a:ext cx="6668404" cy="3750978"/>
          </a:xfrm>
          <a:prstGeom prst="rect">
            <a:avLst/>
          </a:prstGeom>
        </p:spPr>
        <p:txBody>
          <a:bodyPr lIns="91439" tIns="45719" rIns="91439" bIns="45719" anchor="t">
            <a:noAutofit/>
          </a:bodyPr>
          <a:lstStyle/>
          <a:p>
            <a:endParaRPr/>
          </a:p>
        </p:txBody>
      </p:sp>
      <p:sp>
        <p:nvSpPr>
          <p:cNvPr id="525" name="Placeholder_image.jpg"/>
          <p:cNvSpPr>
            <a:spLocks noGrp="1"/>
          </p:cNvSpPr>
          <p:nvPr>
            <p:ph type="pic" sz="quarter" idx="24"/>
          </p:nvPr>
        </p:nvSpPr>
        <p:spPr>
          <a:xfrm>
            <a:off x="10792129" y="4170781"/>
            <a:ext cx="6668405" cy="3750978"/>
          </a:xfrm>
          <a:prstGeom prst="rect">
            <a:avLst/>
          </a:prstGeom>
        </p:spPr>
        <p:txBody>
          <a:bodyPr lIns="91439" tIns="45719" rIns="91439" bIns="45719" anchor="t">
            <a:noAutofit/>
          </a:bodyPr>
          <a:lstStyle/>
          <a:p>
            <a:endParaRPr/>
          </a:p>
        </p:txBody>
      </p:sp>
      <p:sp>
        <p:nvSpPr>
          <p:cNvPr id="526" name="Placeholder_image.jpg"/>
          <p:cNvSpPr>
            <a:spLocks noGrp="1"/>
          </p:cNvSpPr>
          <p:nvPr>
            <p:ph type="pic" sz="quarter" idx="25"/>
          </p:nvPr>
        </p:nvSpPr>
        <p:spPr>
          <a:xfrm>
            <a:off x="16413148" y="4170781"/>
            <a:ext cx="6668405" cy="3750978"/>
          </a:xfrm>
          <a:prstGeom prst="rect">
            <a:avLst/>
          </a:prstGeom>
        </p:spPr>
        <p:txBody>
          <a:bodyPr lIns="91439" tIns="45719" rIns="91439" bIns="45719" anchor="t">
            <a:noAutofit/>
          </a:bodyPr>
          <a:lstStyle/>
          <a:p>
            <a:endParaRPr/>
          </a:p>
        </p:txBody>
      </p:sp>
      <p:sp>
        <p:nvSpPr>
          <p:cNvPr id="52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Ideas - Five Column">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53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535"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536"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537" name="Line"/>
          <p:cNvSpPr/>
          <p:nvPr/>
        </p:nvSpPr>
        <p:spPr>
          <a:xfrm>
            <a:off x="1595966" y="5202766"/>
            <a:ext cx="3735184"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38" name="Short headline."/>
          <p:cNvSpPr txBox="1">
            <a:spLocks noGrp="1"/>
          </p:cNvSpPr>
          <p:nvPr>
            <p:ph type="body" sz="quarter" idx="14"/>
          </p:nvPr>
        </p:nvSpPr>
        <p:spPr>
          <a:xfrm>
            <a:off x="1589870" y="4583391"/>
            <a:ext cx="2713026" cy="432665"/>
          </a:xfrm>
          <a:prstGeom prst="rect">
            <a:avLst/>
          </a:prstGeom>
        </p:spPr>
        <p:txBody>
          <a:bodyPr wrap="none" anchor="b">
            <a:spAutoFit/>
          </a:bodyPr>
          <a:lstStyle>
            <a:lvl1pPr marL="0" indent="0">
              <a:lnSpc>
                <a:spcPct val="120000"/>
              </a:lnSpc>
              <a:spcBef>
                <a:spcPts val="2400"/>
              </a:spcBef>
              <a:buSzTx/>
              <a:buNone/>
              <a:defRPr sz="2800" spc="-84"/>
            </a:lvl1pPr>
          </a:lstStyle>
          <a:p>
            <a:r>
              <a:t>Short headline.</a:t>
            </a:r>
          </a:p>
        </p:txBody>
      </p:sp>
      <p:sp>
        <p:nvSpPr>
          <p:cNvPr id="539" name="Short headline."/>
          <p:cNvSpPr txBox="1">
            <a:spLocks noGrp="1"/>
          </p:cNvSpPr>
          <p:nvPr>
            <p:ph type="body" sz="quarter" idx="15"/>
          </p:nvPr>
        </p:nvSpPr>
        <p:spPr>
          <a:xfrm>
            <a:off x="5958670" y="4583391"/>
            <a:ext cx="2713026" cy="432665"/>
          </a:xfrm>
          <a:prstGeom prst="rect">
            <a:avLst/>
          </a:prstGeom>
        </p:spPr>
        <p:txBody>
          <a:bodyPr wrap="none" anchor="b">
            <a:spAutoFit/>
          </a:bodyPr>
          <a:lstStyle>
            <a:lvl1pPr marL="0" indent="0">
              <a:lnSpc>
                <a:spcPct val="120000"/>
              </a:lnSpc>
              <a:spcBef>
                <a:spcPts val="2400"/>
              </a:spcBef>
              <a:buSzTx/>
              <a:buNone/>
              <a:defRPr sz="2800" spc="-84"/>
            </a:lvl1pPr>
          </a:lstStyle>
          <a:p>
            <a:r>
              <a:t>Short headline.</a:t>
            </a:r>
          </a:p>
        </p:txBody>
      </p:sp>
      <p:sp>
        <p:nvSpPr>
          <p:cNvPr id="540" name="Short headline."/>
          <p:cNvSpPr txBox="1">
            <a:spLocks noGrp="1"/>
          </p:cNvSpPr>
          <p:nvPr>
            <p:ph type="body" sz="quarter" idx="16"/>
          </p:nvPr>
        </p:nvSpPr>
        <p:spPr>
          <a:xfrm>
            <a:off x="10327470" y="4583391"/>
            <a:ext cx="2713026" cy="432665"/>
          </a:xfrm>
          <a:prstGeom prst="rect">
            <a:avLst/>
          </a:prstGeom>
        </p:spPr>
        <p:txBody>
          <a:bodyPr wrap="none" anchor="b">
            <a:spAutoFit/>
          </a:bodyPr>
          <a:lstStyle>
            <a:lvl1pPr marL="0" indent="0">
              <a:lnSpc>
                <a:spcPct val="120000"/>
              </a:lnSpc>
              <a:spcBef>
                <a:spcPts val="2400"/>
              </a:spcBef>
              <a:buSzTx/>
              <a:buNone/>
              <a:defRPr sz="2800" spc="-84"/>
            </a:lvl1pPr>
          </a:lstStyle>
          <a:p>
            <a:r>
              <a:t>Short headline.</a:t>
            </a:r>
          </a:p>
        </p:txBody>
      </p:sp>
      <p:sp>
        <p:nvSpPr>
          <p:cNvPr id="541" name="Short headline."/>
          <p:cNvSpPr txBox="1">
            <a:spLocks noGrp="1"/>
          </p:cNvSpPr>
          <p:nvPr>
            <p:ph type="body" sz="quarter" idx="17"/>
          </p:nvPr>
        </p:nvSpPr>
        <p:spPr>
          <a:xfrm>
            <a:off x="14696270" y="4583391"/>
            <a:ext cx="2713026" cy="432665"/>
          </a:xfrm>
          <a:prstGeom prst="rect">
            <a:avLst/>
          </a:prstGeom>
        </p:spPr>
        <p:txBody>
          <a:bodyPr wrap="none" anchor="b">
            <a:spAutoFit/>
          </a:bodyPr>
          <a:lstStyle>
            <a:lvl1pPr marL="0" indent="0">
              <a:lnSpc>
                <a:spcPct val="120000"/>
              </a:lnSpc>
              <a:spcBef>
                <a:spcPts val="2400"/>
              </a:spcBef>
              <a:buSzTx/>
              <a:buNone/>
              <a:defRPr sz="2800" spc="-84"/>
            </a:lvl1pPr>
          </a:lstStyle>
          <a:p>
            <a:r>
              <a:t>Short headline.</a:t>
            </a:r>
          </a:p>
        </p:txBody>
      </p:sp>
      <p:sp>
        <p:nvSpPr>
          <p:cNvPr id="542" name="Short headline."/>
          <p:cNvSpPr txBox="1">
            <a:spLocks noGrp="1"/>
          </p:cNvSpPr>
          <p:nvPr>
            <p:ph type="body" sz="quarter" idx="18"/>
          </p:nvPr>
        </p:nvSpPr>
        <p:spPr>
          <a:xfrm>
            <a:off x="19082004" y="4583391"/>
            <a:ext cx="2713026" cy="432665"/>
          </a:xfrm>
          <a:prstGeom prst="rect">
            <a:avLst/>
          </a:prstGeom>
        </p:spPr>
        <p:txBody>
          <a:bodyPr wrap="none" anchor="b">
            <a:spAutoFit/>
          </a:bodyPr>
          <a:lstStyle>
            <a:lvl1pPr marL="0" indent="0">
              <a:lnSpc>
                <a:spcPct val="120000"/>
              </a:lnSpc>
              <a:spcBef>
                <a:spcPts val="2400"/>
              </a:spcBef>
              <a:buSzTx/>
              <a:buNone/>
              <a:defRPr sz="2800" spc="-84"/>
            </a:lvl1pPr>
          </a:lstStyle>
          <a:p>
            <a:r>
              <a:t>Short headline.</a:t>
            </a:r>
          </a:p>
        </p:txBody>
      </p:sp>
      <p:sp>
        <p:nvSpPr>
          <p:cNvPr id="543" name="Vape whatever disrupt pickled 8-bit letterpress drinking vinegar knausgaard. Chambray raw denim photo booth, green juice humblebrag mumblecore kickstarter fingerstache unicorn. Squid XOXO narwhal, beard echo park actually jianbing trust fund."/>
          <p:cNvSpPr>
            <a:spLocks noGrp="1"/>
          </p:cNvSpPr>
          <p:nvPr>
            <p:ph type="body" sz="quarter" idx="19"/>
          </p:nvPr>
        </p:nvSpPr>
        <p:spPr>
          <a:xfrm>
            <a:off x="1602635" y="6254750"/>
            <a:ext cx="3721846" cy="49530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Vape whatever disrupt pickled 8-bit letterpress drinking vinegar knausgaard. Chambray raw denim photo booth, green juice humblebrag mumblecore kickstarter fingerstache unicorn. Squid XOXO narwhal, beard echo park actually jianbing trust fund.</a:t>
            </a:r>
          </a:p>
        </p:txBody>
      </p:sp>
      <p:sp>
        <p:nvSpPr>
          <p:cNvPr id="544" name="Mumblecore DIY la croix shabby chic. Direct trade blog cronut kickstarter tumeric, williamsburg typewriter migas trust fund cornhole. Yr poutine freegan ugh, vape air plant bicycle rights helvetica franzen thundercats fixie la croix man bun."/>
          <p:cNvSpPr>
            <a:spLocks noGrp="1"/>
          </p:cNvSpPr>
          <p:nvPr>
            <p:ph type="body" sz="quarter" idx="20"/>
          </p:nvPr>
        </p:nvSpPr>
        <p:spPr>
          <a:xfrm>
            <a:off x="6003185" y="6254750"/>
            <a:ext cx="3700679" cy="44958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Mumblecore DIY la croix shabby chic. Direct trade blog cronut kickstarter tumeric, williamsburg typewriter migas trust fund cornhole. Yr poutine freegan ugh, vape air plant bicycle rights helvetica franzen thundercats fixie la croix man bun.</a:t>
            </a:r>
          </a:p>
        </p:txBody>
      </p:sp>
      <p:sp>
        <p:nvSpPr>
          <p:cNvPr id="545" name="Wayfarers chia austin, slow-carb mustache kinfolk vaporware franzen sustainable cardigan umami celiac affogato paleo. Letterpress tilde irony, kogi stumptown woke fingerstache ethical slow-carb mumblecore skateboard put a bird on it kombucha."/>
          <p:cNvSpPr>
            <a:spLocks noGrp="1"/>
          </p:cNvSpPr>
          <p:nvPr>
            <p:ph type="body" sz="quarter" idx="21"/>
          </p:nvPr>
        </p:nvSpPr>
        <p:spPr>
          <a:xfrm>
            <a:off x="10420668" y="6254750"/>
            <a:ext cx="3644265" cy="49530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Wayfarers chia austin, slow-carb mustache kinfolk vaporware franzen sustainable cardigan umami celiac affogato paleo. Letterpress tilde irony, kogi stumptown woke fingerstache ethical slow-carb mumblecore skateboard put a bird on it kombucha.</a:t>
            </a:r>
          </a:p>
        </p:txBody>
      </p:sp>
      <p:sp>
        <p:nvSpPr>
          <p:cNvPr id="546" name="Flannel unicorn vice iPhone, umami af polaroid fashion axe knausgaard aesthetic single-origin coffee health goth skateboard. Fap whatever wolf salvia. Cornhole chambray enamel pin, intelligentsia irony pug migas tacos selvage."/>
          <p:cNvSpPr>
            <a:spLocks noGrp="1"/>
          </p:cNvSpPr>
          <p:nvPr>
            <p:ph type="body" sz="quarter" idx="22"/>
          </p:nvPr>
        </p:nvSpPr>
        <p:spPr>
          <a:xfrm>
            <a:off x="14753485" y="6254750"/>
            <a:ext cx="3759945" cy="44958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Flannel unicorn vice iPhone, umami af polaroid fashion axe knausgaard aesthetic single-origin coffee health goth skateboard. Fap whatever wolf salvia. Cornhole chambray enamel pin, intelligentsia irony pug migas tacos selvage.</a:t>
            </a:r>
          </a:p>
        </p:txBody>
      </p:sp>
      <p:sp>
        <p:nvSpPr>
          <p:cNvPr id="547" name="Pour-over cardigan heirloom cold-pressed bicycle rights migas. Narwhal art party taxidermy fam, kitsch cliche succulents street art banh mi venmo irony yuccie pug celiac 8-bit. Direct trade 90's af, glossier succulents deep v pour-over air plant."/>
          <p:cNvSpPr>
            <a:spLocks noGrp="1"/>
          </p:cNvSpPr>
          <p:nvPr>
            <p:ph type="body" sz="quarter" idx="23"/>
          </p:nvPr>
        </p:nvSpPr>
        <p:spPr>
          <a:xfrm>
            <a:off x="19154033" y="6254750"/>
            <a:ext cx="3738781" cy="49530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Pour-over cardigan heirloom cold-pressed bicycle rights migas. Narwhal art party taxidermy fam, kitsch cliche succulents street art banh mi venmo irony yuccie pug celiac 8-bit. Direct trade 90's af, glossier succulents deep v pour-over air plant.</a:t>
            </a:r>
          </a:p>
        </p:txBody>
      </p:sp>
      <p:sp>
        <p:nvSpPr>
          <p:cNvPr id="548" name="Line"/>
          <p:cNvSpPr/>
          <p:nvPr/>
        </p:nvSpPr>
        <p:spPr>
          <a:xfrm>
            <a:off x="5985933" y="5202766"/>
            <a:ext cx="3735183"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49" name="Line"/>
          <p:cNvSpPr/>
          <p:nvPr/>
        </p:nvSpPr>
        <p:spPr>
          <a:xfrm>
            <a:off x="10375900" y="5202766"/>
            <a:ext cx="3735183"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50" name="Line"/>
          <p:cNvSpPr/>
          <p:nvPr/>
        </p:nvSpPr>
        <p:spPr>
          <a:xfrm>
            <a:off x="14765866" y="5202766"/>
            <a:ext cx="3735183"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51" name="Line"/>
          <p:cNvSpPr/>
          <p:nvPr/>
        </p:nvSpPr>
        <p:spPr>
          <a:xfrm>
            <a:off x="19155832" y="5202766"/>
            <a:ext cx="3735183"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52"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Slide -Whit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5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5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text - Double Statements">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559"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560"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561"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562" name="Sustainable trust fund tacos."/>
          <p:cNvSpPr>
            <a:spLocks noGrp="1"/>
          </p:cNvSpPr>
          <p:nvPr>
            <p:ph type="body" sz="quarter" idx="14"/>
          </p:nvPr>
        </p:nvSpPr>
        <p:spPr>
          <a:xfrm>
            <a:off x="1587500" y="3534050"/>
            <a:ext cx="9029595" cy="1716659"/>
          </a:xfrm>
          <a:prstGeom prst="rect">
            <a:avLst/>
          </a:prstGeom>
        </p:spPr>
        <p:txBody>
          <a:bodyPr lIns="0" tIns="0" rIns="0" bIns="0" anchor="b">
            <a:spAutoFit/>
          </a:bodyPr>
          <a:lstStyle>
            <a:lvl1pPr marL="0" indent="0">
              <a:lnSpc>
                <a:spcPct val="100000"/>
              </a:lnSpc>
              <a:spcBef>
                <a:spcPts val="0"/>
              </a:spcBef>
              <a:buSzTx/>
              <a:buNone/>
              <a:defRPr sz="7000" spc="-280"/>
            </a:lvl1pPr>
          </a:lstStyle>
          <a:p>
            <a:r>
              <a:t>Sustainable trust fund tacos.</a:t>
            </a:r>
          </a:p>
        </p:txBody>
      </p:sp>
      <p:sp>
        <p:nvSpPr>
          <p:cNvPr id="563" name="Est twee pork belly occupy. Poutine master cleanse normcore VHS tilde put a bird on it, meh succulents mumblecore you probably haven't heard of them truffaut iceland glossier messenger bag. Tacos est farm-to-table kitsch bespoke do exercitation retro."/>
          <p:cNvSpPr>
            <a:spLocks noGrp="1"/>
          </p:cNvSpPr>
          <p:nvPr>
            <p:ph type="body" sz="quarter" idx="15"/>
          </p:nvPr>
        </p:nvSpPr>
        <p:spPr>
          <a:xfrm>
            <a:off x="1587500" y="6363123"/>
            <a:ext cx="9038987" cy="364490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 on it, meh succulents mumblecore you probably haven't heard of them truffaut iceland glossier messenger bag. Tacos est farm-to-table kitsch bespoke do exercitation retro.</a:t>
            </a:r>
          </a:p>
        </p:txBody>
      </p:sp>
      <p:sp>
        <p:nvSpPr>
          <p:cNvPr id="564" name="Pitchfork plaid kombucha."/>
          <p:cNvSpPr>
            <a:spLocks noGrp="1"/>
          </p:cNvSpPr>
          <p:nvPr>
            <p:ph type="body" sz="quarter" idx="16"/>
          </p:nvPr>
        </p:nvSpPr>
        <p:spPr>
          <a:xfrm>
            <a:off x="13746923" y="3534050"/>
            <a:ext cx="9075832" cy="1716659"/>
          </a:xfrm>
          <a:prstGeom prst="rect">
            <a:avLst/>
          </a:prstGeom>
        </p:spPr>
        <p:txBody>
          <a:bodyPr lIns="0" tIns="0" rIns="0" bIns="0" anchor="b">
            <a:spAutoFit/>
          </a:bodyPr>
          <a:lstStyle>
            <a:lvl1pPr marL="0" indent="0">
              <a:lnSpc>
                <a:spcPct val="100000"/>
              </a:lnSpc>
              <a:spcBef>
                <a:spcPts val="0"/>
              </a:spcBef>
              <a:buSzTx/>
              <a:buNone/>
              <a:defRPr sz="7000" spc="-280"/>
            </a:lvl1pPr>
          </a:lstStyle>
          <a:p>
            <a:r>
              <a:t>Pitchfork plaid kombucha.</a:t>
            </a:r>
          </a:p>
        </p:txBody>
      </p:sp>
      <p:sp>
        <p:nvSpPr>
          <p:cNvPr id="565" name="Yr 90's synth sriracha yuccie leggings forage, art party activated charcoal wolf. 3 wolf moon coloring book blog man braid, umami waistcoat church-key activated charcoal biodiesel lyft retro twee iPhone unicorn. Aesthetic narwhal distillery, pitchfork plaid."/>
          <p:cNvSpPr>
            <a:spLocks noGrp="1"/>
          </p:cNvSpPr>
          <p:nvPr>
            <p:ph type="body" sz="quarter" idx="17"/>
          </p:nvPr>
        </p:nvSpPr>
        <p:spPr>
          <a:xfrm>
            <a:off x="13810423" y="6363123"/>
            <a:ext cx="9004169" cy="364490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Yr 90's synth sriracha yuccie leggings forage, art party activated charcoal wolf. 3 wolf moon coloring book blog man braid, umami waistcoat church-key activated charcoal biodiesel lyft retro twee iPhone unicorn. Aesthetic narwhal distillery, pitchfork plaid.</a:t>
            </a:r>
          </a:p>
        </p:txBody>
      </p:sp>
      <p:sp>
        <p:nvSpPr>
          <p:cNvPr id="566" name="Line"/>
          <p:cNvSpPr/>
          <p:nvPr/>
        </p:nvSpPr>
        <p:spPr>
          <a:xfrm flipV="1">
            <a:off x="12192000" y="2810086"/>
            <a:ext cx="1" cy="9177717"/>
          </a:xfrm>
          <a:prstGeom prst="line">
            <a:avLst/>
          </a:prstGeom>
          <a:ln w="12700">
            <a:solidFill>
              <a:schemeClr val="accent4">
                <a:hueOff val="-14407253"/>
                <a:satOff val="-69144"/>
                <a:lumOff val="1015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6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Ideas - Four in Grid">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57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575" name="Line"/>
          <p:cNvSpPr/>
          <p:nvPr/>
        </p:nvSpPr>
        <p:spPr>
          <a:xfrm>
            <a:off x="1552006" y="6858000"/>
            <a:ext cx="21279987" cy="0"/>
          </a:xfrm>
          <a:prstGeom prst="line">
            <a:avLst/>
          </a:prstGeom>
          <a:ln w="12700">
            <a:solidFill>
              <a:schemeClr val="accent4">
                <a:hueOff val="-14407253"/>
                <a:satOff val="-69144"/>
                <a:lumOff val="1015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76" name="Line"/>
          <p:cNvSpPr/>
          <p:nvPr/>
        </p:nvSpPr>
        <p:spPr>
          <a:xfrm flipV="1">
            <a:off x="12192000" y="463324"/>
            <a:ext cx="1" cy="12789352"/>
          </a:xfrm>
          <a:prstGeom prst="line">
            <a:avLst/>
          </a:prstGeom>
          <a:ln w="12700">
            <a:solidFill>
              <a:schemeClr val="accent4">
                <a:hueOff val="-14407253"/>
                <a:satOff val="-69144"/>
                <a:lumOff val="1015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77" name="This is a short headline."/>
          <p:cNvSpPr txBox="1">
            <a:spLocks noGrp="1"/>
          </p:cNvSpPr>
          <p:nvPr>
            <p:ph type="body" sz="quarter" idx="13"/>
          </p:nvPr>
        </p:nvSpPr>
        <p:spPr>
          <a:xfrm>
            <a:off x="2306186" y="1769033"/>
            <a:ext cx="8902712" cy="680086"/>
          </a:xfrm>
          <a:prstGeom prst="rect">
            <a:avLst/>
          </a:prstGeom>
        </p:spPr>
        <p:txBody>
          <a:bodyPr>
            <a:spAutoFit/>
          </a:bodyPr>
          <a:lstStyle>
            <a:lvl1pPr marL="0" indent="0">
              <a:lnSpc>
                <a:spcPct val="110000"/>
              </a:lnSpc>
              <a:spcBef>
                <a:spcPts val="2400"/>
              </a:spcBef>
              <a:buSzTx/>
              <a:buNone/>
              <a:defRPr sz="5000" spc="-150"/>
            </a:lvl1pPr>
          </a:lstStyle>
          <a:p>
            <a:r>
              <a:t>This is a short headline.</a:t>
            </a:r>
          </a:p>
        </p:txBody>
      </p:sp>
      <p:sp>
        <p:nvSpPr>
          <p:cNvPr id="578" name="This is a short headline."/>
          <p:cNvSpPr txBox="1">
            <a:spLocks noGrp="1"/>
          </p:cNvSpPr>
          <p:nvPr>
            <p:ph type="body" sz="quarter" idx="14"/>
          </p:nvPr>
        </p:nvSpPr>
        <p:spPr>
          <a:xfrm>
            <a:off x="13162402" y="1769033"/>
            <a:ext cx="8902712" cy="680086"/>
          </a:xfrm>
          <a:prstGeom prst="rect">
            <a:avLst/>
          </a:prstGeom>
        </p:spPr>
        <p:txBody>
          <a:bodyPr>
            <a:spAutoFit/>
          </a:bodyPr>
          <a:lstStyle>
            <a:lvl1pPr marL="0" indent="0">
              <a:lnSpc>
                <a:spcPct val="110000"/>
              </a:lnSpc>
              <a:spcBef>
                <a:spcPts val="2400"/>
              </a:spcBef>
              <a:buSzTx/>
              <a:buNone/>
              <a:defRPr sz="5000" spc="-150"/>
            </a:lvl1pPr>
          </a:lstStyle>
          <a:p>
            <a:r>
              <a:t>This is a short headline.</a:t>
            </a:r>
          </a:p>
        </p:txBody>
      </p:sp>
      <p:sp>
        <p:nvSpPr>
          <p:cNvPr id="579" name="Health goth brooklyn scenester beard selfies, occupy kogi green juice gentrify normcore. 90's tousled 8-bit art party four loko. Hammock green juice taxidermy viral."/>
          <p:cNvSpPr txBox="1">
            <a:spLocks noGrp="1"/>
          </p:cNvSpPr>
          <p:nvPr>
            <p:ph type="body" sz="quarter" idx="15"/>
          </p:nvPr>
        </p:nvSpPr>
        <p:spPr>
          <a:xfrm>
            <a:off x="2306186" y="2982383"/>
            <a:ext cx="8902712" cy="2496821"/>
          </a:xfrm>
          <a:prstGeom prst="rect">
            <a:avLst/>
          </a:prstGeom>
        </p:spPr>
        <p:txBody>
          <a:bodyPr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Health goth brooklyn scenester beard selfies, occupy kogi green juice gentrify normcore. 90's tousled 8-bit art party four loko. Hammock green juice taxidermy viral.</a:t>
            </a:r>
          </a:p>
        </p:txBody>
      </p:sp>
      <p:sp>
        <p:nvSpPr>
          <p:cNvPr id="580" name="Wayfarers chia austin, slow-carb mustache kinfolk vaporware franzen sustainable cardigan umami celiac affogato paleo. Letterpress tilde irony, kogi stumptown."/>
          <p:cNvSpPr txBox="1">
            <a:spLocks noGrp="1"/>
          </p:cNvSpPr>
          <p:nvPr>
            <p:ph type="body" sz="quarter" idx="16"/>
          </p:nvPr>
        </p:nvSpPr>
        <p:spPr>
          <a:xfrm>
            <a:off x="13162402" y="2982383"/>
            <a:ext cx="8902712" cy="2496821"/>
          </a:xfrm>
          <a:prstGeom prst="rect">
            <a:avLst/>
          </a:prstGeom>
        </p:spPr>
        <p:txBody>
          <a:bodyPr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Wayfarers chia austin, slow-carb mustache kinfolk vaporware franzen sustainable cardigan umami celiac affogato paleo. Letterpress tilde irony, kogi stumptown.</a:t>
            </a:r>
          </a:p>
        </p:txBody>
      </p:sp>
      <p:sp>
        <p:nvSpPr>
          <p:cNvPr id="581" name="This is a short headline."/>
          <p:cNvSpPr txBox="1">
            <a:spLocks noGrp="1"/>
          </p:cNvSpPr>
          <p:nvPr>
            <p:ph type="body" sz="quarter" idx="17"/>
          </p:nvPr>
        </p:nvSpPr>
        <p:spPr>
          <a:xfrm>
            <a:off x="2306186" y="7746500"/>
            <a:ext cx="8902712" cy="680086"/>
          </a:xfrm>
          <a:prstGeom prst="rect">
            <a:avLst/>
          </a:prstGeom>
        </p:spPr>
        <p:txBody>
          <a:bodyPr>
            <a:spAutoFit/>
          </a:bodyPr>
          <a:lstStyle>
            <a:lvl1pPr marL="0" indent="0">
              <a:lnSpc>
                <a:spcPct val="110000"/>
              </a:lnSpc>
              <a:spcBef>
                <a:spcPts val="2400"/>
              </a:spcBef>
              <a:buSzTx/>
              <a:buNone/>
              <a:defRPr sz="5000" spc="-150"/>
            </a:lvl1pPr>
          </a:lstStyle>
          <a:p>
            <a:r>
              <a:t>This is a short headline.</a:t>
            </a:r>
          </a:p>
        </p:txBody>
      </p:sp>
      <p:sp>
        <p:nvSpPr>
          <p:cNvPr id="582" name="This is a short headline."/>
          <p:cNvSpPr txBox="1">
            <a:spLocks noGrp="1"/>
          </p:cNvSpPr>
          <p:nvPr>
            <p:ph type="body" sz="quarter" idx="18"/>
          </p:nvPr>
        </p:nvSpPr>
        <p:spPr>
          <a:xfrm>
            <a:off x="13162402" y="7746500"/>
            <a:ext cx="8902712" cy="680086"/>
          </a:xfrm>
          <a:prstGeom prst="rect">
            <a:avLst/>
          </a:prstGeom>
        </p:spPr>
        <p:txBody>
          <a:bodyPr>
            <a:spAutoFit/>
          </a:bodyPr>
          <a:lstStyle>
            <a:lvl1pPr marL="0" indent="0">
              <a:lnSpc>
                <a:spcPct val="110000"/>
              </a:lnSpc>
              <a:spcBef>
                <a:spcPts val="2400"/>
              </a:spcBef>
              <a:buSzTx/>
              <a:buNone/>
              <a:defRPr sz="5000" spc="-150"/>
            </a:lvl1pPr>
          </a:lstStyle>
          <a:p>
            <a:r>
              <a:t>This is a short headline.</a:t>
            </a:r>
          </a:p>
        </p:txBody>
      </p:sp>
      <p:sp>
        <p:nvSpPr>
          <p:cNvPr id="583" name="Flannel unicorn vice iPhone, umami af polaroid fashion axe knausgaard aesthetic single-origin coffee health goth skateboard. Fap whatever wolf salvia."/>
          <p:cNvSpPr txBox="1">
            <a:spLocks noGrp="1"/>
          </p:cNvSpPr>
          <p:nvPr>
            <p:ph type="body" sz="quarter" idx="19"/>
          </p:nvPr>
        </p:nvSpPr>
        <p:spPr>
          <a:xfrm>
            <a:off x="2306186" y="8959850"/>
            <a:ext cx="8902712" cy="2496821"/>
          </a:xfrm>
          <a:prstGeom prst="rect">
            <a:avLst/>
          </a:prstGeom>
        </p:spPr>
        <p:txBody>
          <a:bodyPr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Flannel unicorn vice iPhone, umami af polaroid fashion axe knausgaard aesthetic single-origin coffee health goth skateboard. Fap whatever wolf salvia.</a:t>
            </a:r>
          </a:p>
        </p:txBody>
      </p:sp>
      <p:sp>
        <p:nvSpPr>
          <p:cNvPr id="584" name="Intelligentsia irony pug migas tacos selvage. Pour-over cardigan heirloom cold-pressed bicycle rights migas. Narwhal art party taxidermy fam, kitsch cliche."/>
          <p:cNvSpPr txBox="1">
            <a:spLocks noGrp="1"/>
          </p:cNvSpPr>
          <p:nvPr>
            <p:ph type="body" sz="quarter" idx="20"/>
          </p:nvPr>
        </p:nvSpPr>
        <p:spPr>
          <a:xfrm>
            <a:off x="13162402" y="8959850"/>
            <a:ext cx="8902712" cy="2496821"/>
          </a:xfrm>
          <a:prstGeom prst="rect">
            <a:avLst/>
          </a:prstGeom>
        </p:spPr>
        <p:txBody>
          <a:bodyPr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Intelligentsia irony pug migas tacos selvage. Pour-over cardigan heirloom cold-pressed bicycle rights migas. Narwhal art party taxidermy fam, kitsch cliche.</a:t>
            </a:r>
          </a:p>
        </p:txBody>
      </p:sp>
      <p:sp>
        <p:nvSpPr>
          <p:cNvPr id="58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Ideas - Six in Grid">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592"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593" name="Line"/>
          <p:cNvSpPr/>
          <p:nvPr/>
        </p:nvSpPr>
        <p:spPr>
          <a:xfrm>
            <a:off x="1552006" y="6858000"/>
            <a:ext cx="21279987" cy="0"/>
          </a:xfrm>
          <a:prstGeom prst="line">
            <a:avLst/>
          </a:prstGeom>
          <a:ln w="12700">
            <a:solidFill>
              <a:schemeClr val="accent4">
                <a:hueOff val="-14407253"/>
                <a:satOff val="-69144"/>
                <a:lumOff val="1015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94" name="This is a short headline."/>
          <p:cNvSpPr txBox="1">
            <a:spLocks noGrp="1"/>
          </p:cNvSpPr>
          <p:nvPr>
            <p:ph type="body" sz="quarter" idx="13"/>
          </p:nvPr>
        </p:nvSpPr>
        <p:spPr>
          <a:xfrm>
            <a:off x="2097456" y="2273744"/>
            <a:ext cx="6018170" cy="432665"/>
          </a:xfrm>
          <a:prstGeom prst="rect">
            <a:avLst/>
          </a:prstGeom>
        </p:spPr>
        <p:txBody>
          <a:bodyPr anchor="b">
            <a:spAutoFit/>
          </a:bodyPr>
          <a:lstStyle>
            <a:lvl1pPr marL="0" indent="0">
              <a:lnSpc>
                <a:spcPct val="120000"/>
              </a:lnSpc>
              <a:spcBef>
                <a:spcPts val="0"/>
              </a:spcBef>
              <a:buSzTx/>
              <a:buNone/>
              <a:defRPr sz="2800" spc="-84">
                <a:solidFill>
                  <a:srgbClr val="262729"/>
                </a:solidFill>
              </a:defRPr>
            </a:lvl1pPr>
          </a:lstStyle>
          <a:p>
            <a:r>
              <a:t>This is a short headline.</a:t>
            </a:r>
          </a:p>
        </p:txBody>
      </p:sp>
      <p:sp>
        <p:nvSpPr>
          <p:cNvPr id="595" name="Health goth brooklyn scenester beard selfies, occupy kogi green juice gentrify normcore. 90's tousled 8-bit art party four loko. Hammock green juice."/>
          <p:cNvSpPr txBox="1">
            <a:spLocks noGrp="1"/>
          </p:cNvSpPr>
          <p:nvPr>
            <p:ph type="body" sz="quarter" idx="14"/>
          </p:nvPr>
        </p:nvSpPr>
        <p:spPr>
          <a:xfrm>
            <a:off x="2097456" y="3109383"/>
            <a:ext cx="6018170" cy="1854201"/>
          </a:xfrm>
          <a:prstGeom prst="rect">
            <a:avLst/>
          </a:prstGeom>
        </p:spPr>
        <p:txBody>
          <a:bodyPr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Health goth brooklyn scenester beard selfies, occupy kogi green juice gentrify normcore. 90's tousled 8-bit art party four loko. Hammock green juice.</a:t>
            </a:r>
          </a:p>
        </p:txBody>
      </p:sp>
      <p:sp>
        <p:nvSpPr>
          <p:cNvPr id="596" name="This is a short headline."/>
          <p:cNvSpPr txBox="1">
            <a:spLocks noGrp="1"/>
          </p:cNvSpPr>
          <p:nvPr>
            <p:ph type="body" sz="quarter" idx="15"/>
          </p:nvPr>
        </p:nvSpPr>
        <p:spPr>
          <a:xfrm>
            <a:off x="2097456" y="8606811"/>
            <a:ext cx="6018170" cy="432664"/>
          </a:xfrm>
          <a:prstGeom prst="rect">
            <a:avLst/>
          </a:prstGeom>
        </p:spPr>
        <p:txBody>
          <a:bodyPr anchor="b">
            <a:spAutoFit/>
          </a:bodyPr>
          <a:lstStyle>
            <a:lvl1pPr marL="0" indent="0">
              <a:lnSpc>
                <a:spcPct val="120000"/>
              </a:lnSpc>
              <a:spcBef>
                <a:spcPts val="0"/>
              </a:spcBef>
              <a:buSzTx/>
              <a:buNone/>
              <a:defRPr sz="2800" spc="-84">
                <a:solidFill>
                  <a:srgbClr val="262729"/>
                </a:solidFill>
              </a:defRPr>
            </a:lvl1pPr>
          </a:lstStyle>
          <a:p>
            <a:r>
              <a:t>This is a short headline.</a:t>
            </a:r>
          </a:p>
        </p:txBody>
      </p:sp>
      <p:sp>
        <p:nvSpPr>
          <p:cNvPr id="597" name="Wayfarers chia austin, slow-carb mustache kinfolk vaporware franzen sustainable cardigan umami celiac affogato paleo. Letterpress tilde irony, kogi stumptown woke fingerstache ethical slow-carb."/>
          <p:cNvSpPr txBox="1">
            <a:spLocks noGrp="1"/>
          </p:cNvSpPr>
          <p:nvPr>
            <p:ph type="body" sz="quarter" idx="16"/>
          </p:nvPr>
        </p:nvSpPr>
        <p:spPr>
          <a:xfrm>
            <a:off x="2097456" y="9442450"/>
            <a:ext cx="6018170" cy="2311401"/>
          </a:xfrm>
          <a:prstGeom prst="rect">
            <a:avLst/>
          </a:prstGeom>
        </p:spPr>
        <p:txBody>
          <a:bodyPr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Wayfarers chia austin, slow-carb mustache kinfolk vaporware franzen sustainable cardigan umami celiac affogato paleo. Letterpress tilde irony, kogi stumptown woke fingerstache ethical slow-carb.</a:t>
            </a:r>
          </a:p>
        </p:txBody>
      </p:sp>
      <p:sp>
        <p:nvSpPr>
          <p:cNvPr id="598" name="Line"/>
          <p:cNvSpPr/>
          <p:nvPr/>
        </p:nvSpPr>
        <p:spPr>
          <a:xfrm flipV="1">
            <a:off x="8641644" y="463324"/>
            <a:ext cx="1" cy="12789352"/>
          </a:xfrm>
          <a:prstGeom prst="line">
            <a:avLst/>
          </a:prstGeom>
          <a:ln w="12700">
            <a:solidFill>
              <a:schemeClr val="accent4">
                <a:hueOff val="-14407253"/>
                <a:satOff val="-69144"/>
                <a:lumOff val="1015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599" name="Line"/>
          <p:cNvSpPr/>
          <p:nvPr/>
        </p:nvSpPr>
        <p:spPr>
          <a:xfrm flipV="1">
            <a:off x="15733888" y="463324"/>
            <a:ext cx="1" cy="12789352"/>
          </a:xfrm>
          <a:prstGeom prst="line">
            <a:avLst/>
          </a:prstGeom>
          <a:ln w="12700">
            <a:solidFill>
              <a:schemeClr val="accent4">
                <a:hueOff val="-14407253"/>
                <a:satOff val="-69144"/>
                <a:lumOff val="10157"/>
              </a:schemeClr>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600" name="This is a short headline."/>
          <p:cNvSpPr txBox="1">
            <a:spLocks noGrp="1"/>
          </p:cNvSpPr>
          <p:nvPr>
            <p:ph type="body" sz="quarter" idx="17"/>
          </p:nvPr>
        </p:nvSpPr>
        <p:spPr>
          <a:xfrm>
            <a:off x="9182915" y="2273744"/>
            <a:ext cx="6018170" cy="432665"/>
          </a:xfrm>
          <a:prstGeom prst="rect">
            <a:avLst/>
          </a:prstGeom>
        </p:spPr>
        <p:txBody>
          <a:bodyPr anchor="b">
            <a:spAutoFit/>
          </a:bodyPr>
          <a:lstStyle>
            <a:lvl1pPr marL="0" indent="0">
              <a:lnSpc>
                <a:spcPct val="120000"/>
              </a:lnSpc>
              <a:spcBef>
                <a:spcPts val="0"/>
              </a:spcBef>
              <a:buSzTx/>
              <a:buNone/>
              <a:defRPr sz="2800" spc="-84">
                <a:solidFill>
                  <a:srgbClr val="262729"/>
                </a:solidFill>
              </a:defRPr>
            </a:lvl1pPr>
          </a:lstStyle>
          <a:p>
            <a:r>
              <a:t>This is a short headline.</a:t>
            </a:r>
          </a:p>
        </p:txBody>
      </p:sp>
      <p:sp>
        <p:nvSpPr>
          <p:cNvPr id="601" name="Flannel unicorn vice iPhone, umami af polaroid fashion axe knausgaard aesthetic single-origin coffee health goth skateboard. Fap whatever wolf salvia."/>
          <p:cNvSpPr txBox="1">
            <a:spLocks noGrp="1"/>
          </p:cNvSpPr>
          <p:nvPr>
            <p:ph type="body" sz="quarter" idx="18"/>
          </p:nvPr>
        </p:nvSpPr>
        <p:spPr>
          <a:xfrm>
            <a:off x="9182915" y="3109383"/>
            <a:ext cx="6018170" cy="1854201"/>
          </a:xfrm>
          <a:prstGeom prst="rect">
            <a:avLst/>
          </a:prstGeom>
        </p:spPr>
        <p:txBody>
          <a:bodyPr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Flannel unicorn vice iPhone, umami af polaroid fashion axe knausgaard aesthetic single-origin coffee health goth skateboard. Fap whatever wolf salvia.</a:t>
            </a:r>
          </a:p>
        </p:txBody>
      </p:sp>
      <p:sp>
        <p:nvSpPr>
          <p:cNvPr id="602" name="This is a short headline."/>
          <p:cNvSpPr txBox="1">
            <a:spLocks noGrp="1"/>
          </p:cNvSpPr>
          <p:nvPr>
            <p:ph type="body" sz="quarter" idx="19"/>
          </p:nvPr>
        </p:nvSpPr>
        <p:spPr>
          <a:xfrm>
            <a:off x="9182915" y="8606811"/>
            <a:ext cx="6018170" cy="432664"/>
          </a:xfrm>
          <a:prstGeom prst="rect">
            <a:avLst/>
          </a:prstGeom>
        </p:spPr>
        <p:txBody>
          <a:bodyPr anchor="b">
            <a:spAutoFit/>
          </a:bodyPr>
          <a:lstStyle>
            <a:lvl1pPr marL="0" indent="0">
              <a:lnSpc>
                <a:spcPct val="120000"/>
              </a:lnSpc>
              <a:spcBef>
                <a:spcPts val="0"/>
              </a:spcBef>
              <a:buSzTx/>
              <a:buNone/>
              <a:defRPr sz="2800" spc="-84">
                <a:solidFill>
                  <a:srgbClr val="262729"/>
                </a:solidFill>
              </a:defRPr>
            </a:lvl1pPr>
          </a:lstStyle>
          <a:p>
            <a:r>
              <a:t>This is a short headline.</a:t>
            </a:r>
          </a:p>
        </p:txBody>
      </p:sp>
      <p:sp>
        <p:nvSpPr>
          <p:cNvPr id="603" name="Intelligentsia irony pug migas tacos selvage. Pour-over cardigan heirloom cold-pressed bicycle rights migas. Narwhal art party taxidermy fam, kitsch cliche succulents street art banh."/>
          <p:cNvSpPr txBox="1">
            <a:spLocks noGrp="1"/>
          </p:cNvSpPr>
          <p:nvPr>
            <p:ph type="body" sz="quarter" idx="20"/>
          </p:nvPr>
        </p:nvSpPr>
        <p:spPr>
          <a:xfrm>
            <a:off x="9182915" y="9442450"/>
            <a:ext cx="6018170" cy="2311401"/>
          </a:xfrm>
          <a:prstGeom prst="rect">
            <a:avLst/>
          </a:prstGeom>
        </p:spPr>
        <p:txBody>
          <a:bodyPr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Intelligentsia irony pug migas tacos selvage. Pour-over cardigan heirloom cold-pressed bicycle rights migas. Narwhal art party taxidermy fam, kitsch cliche succulents street art banh.</a:t>
            </a:r>
          </a:p>
        </p:txBody>
      </p:sp>
      <p:sp>
        <p:nvSpPr>
          <p:cNvPr id="604" name="This is a short headline."/>
          <p:cNvSpPr txBox="1">
            <a:spLocks noGrp="1"/>
          </p:cNvSpPr>
          <p:nvPr>
            <p:ph type="body" sz="quarter" idx="21"/>
          </p:nvPr>
        </p:nvSpPr>
        <p:spPr>
          <a:xfrm>
            <a:off x="16266693" y="2273744"/>
            <a:ext cx="6018171" cy="432665"/>
          </a:xfrm>
          <a:prstGeom prst="rect">
            <a:avLst/>
          </a:prstGeom>
        </p:spPr>
        <p:txBody>
          <a:bodyPr anchor="b">
            <a:spAutoFit/>
          </a:bodyPr>
          <a:lstStyle>
            <a:lvl1pPr marL="0" indent="0">
              <a:lnSpc>
                <a:spcPct val="120000"/>
              </a:lnSpc>
              <a:spcBef>
                <a:spcPts val="0"/>
              </a:spcBef>
              <a:buSzTx/>
              <a:buNone/>
              <a:defRPr sz="2800" spc="-84">
                <a:solidFill>
                  <a:srgbClr val="262729"/>
                </a:solidFill>
              </a:defRPr>
            </a:lvl1pPr>
          </a:lstStyle>
          <a:p>
            <a:r>
              <a:t>This is a short headline.</a:t>
            </a:r>
          </a:p>
        </p:txBody>
      </p:sp>
      <p:sp>
        <p:nvSpPr>
          <p:cNvPr id="605" name="Mumblecore DIY la croix shabby chic. Direct trade blog cronut kickstarter tumeric, williamsburg typewriter migas trust fund cornhole."/>
          <p:cNvSpPr txBox="1">
            <a:spLocks noGrp="1"/>
          </p:cNvSpPr>
          <p:nvPr>
            <p:ph type="body" sz="quarter" idx="22"/>
          </p:nvPr>
        </p:nvSpPr>
        <p:spPr>
          <a:xfrm>
            <a:off x="16266693" y="3109383"/>
            <a:ext cx="6018170" cy="1854201"/>
          </a:xfrm>
          <a:prstGeom prst="rect">
            <a:avLst/>
          </a:prstGeom>
        </p:spPr>
        <p:txBody>
          <a:bodyPr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Mumblecore DIY la croix shabby chic. Direct trade blog cronut kickstarter tumeric, williamsburg typewriter migas trust fund cornhole.</a:t>
            </a:r>
          </a:p>
        </p:txBody>
      </p:sp>
      <p:sp>
        <p:nvSpPr>
          <p:cNvPr id="606" name="This is a short headline."/>
          <p:cNvSpPr txBox="1">
            <a:spLocks noGrp="1"/>
          </p:cNvSpPr>
          <p:nvPr>
            <p:ph type="body" sz="quarter" idx="23"/>
          </p:nvPr>
        </p:nvSpPr>
        <p:spPr>
          <a:xfrm>
            <a:off x="16266693" y="8606811"/>
            <a:ext cx="6018171" cy="432664"/>
          </a:xfrm>
          <a:prstGeom prst="rect">
            <a:avLst/>
          </a:prstGeom>
        </p:spPr>
        <p:txBody>
          <a:bodyPr anchor="b">
            <a:spAutoFit/>
          </a:bodyPr>
          <a:lstStyle>
            <a:lvl1pPr marL="0" indent="0">
              <a:lnSpc>
                <a:spcPct val="120000"/>
              </a:lnSpc>
              <a:spcBef>
                <a:spcPts val="0"/>
              </a:spcBef>
              <a:buSzTx/>
              <a:buNone/>
              <a:defRPr sz="2800" spc="-84">
                <a:solidFill>
                  <a:srgbClr val="262729"/>
                </a:solidFill>
              </a:defRPr>
            </a:lvl1pPr>
          </a:lstStyle>
          <a:p>
            <a:r>
              <a:t>This is a short headline.</a:t>
            </a:r>
          </a:p>
        </p:txBody>
      </p:sp>
      <p:sp>
        <p:nvSpPr>
          <p:cNvPr id="607" name="Est twee pork belly occupy. Poutine master cleanse normcore VHS tilde put a bird on it, meh succulents mumblecore you probably haven't heard of them truffaut iceland glossier messenger bag."/>
          <p:cNvSpPr txBox="1">
            <a:spLocks noGrp="1"/>
          </p:cNvSpPr>
          <p:nvPr>
            <p:ph type="body" sz="quarter" idx="24"/>
          </p:nvPr>
        </p:nvSpPr>
        <p:spPr>
          <a:xfrm>
            <a:off x="16266693" y="9442450"/>
            <a:ext cx="6018171" cy="2311401"/>
          </a:xfrm>
          <a:prstGeom prst="rect">
            <a:avLst/>
          </a:prstGeom>
        </p:spPr>
        <p:txBody>
          <a:bodyPr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 on it, meh succulents mumblecore you probably haven't heard of them truffaut iceland glossier messenger bag.</a:t>
            </a:r>
          </a:p>
        </p:txBody>
      </p:sp>
      <p:sp>
        <p:nvSpPr>
          <p:cNvPr id="608"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Image - Full Bleed Dark with Caption">
    <p:spTree>
      <p:nvGrpSpPr>
        <p:cNvPr id="1" name=""/>
        <p:cNvGrpSpPr/>
        <p:nvPr/>
      </p:nvGrpSpPr>
      <p:grpSpPr>
        <a:xfrm>
          <a:off x="0" y="0"/>
          <a:ext cx="0" cy="0"/>
          <a:chOff x="0" y="0"/>
          <a:chExt cx="0" cy="0"/>
        </a:xfrm>
      </p:grpSpPr>
      <p:pic>
        <p:nvPicPr>
          <p:cNvPr id="615"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616" name="Placeholder_image.jpg"/>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617" name="This is a short statement on an image."/>
          <p:cNvSpPr>
            <a:spLocks noGrp="1"/>
          </p:cNvSpPr>
          <p:nvPr>
            <p:ph type="body" sz="quarter" idx="14"/>
          </p:nvPr>
        </p:nvSpPr>
        <p:spPr>
          <a:xfrm>
            <a:off x="1587500" y="9981317"/>
            <a:ext cx="13679910" cy="2207133"/>
          </a:xfrm>
          <a:prstGeom prst="rect">
            <a:avLst/>
          </a:prstGeom>
        </p:spPr>
        <p:txBody>
          <a:bodyPr lIns="0" tIns="0" rIns="0" bIns="0" anchor="b">
            <a:spAutoFit/>
          </a:bodyPr>
          <a:lstStyle>
            <a:lvl1pPr marL="0" indent="0">
              <a:lnSpc>
                <a:spcPct val="100000"/>
              </a:lnSpc>
              <a:spcBef>
                <a:spcPts val="0"/>
              </a:spcBef>
              <a:buSzTx/>
              <a:buNone/>
              <a:defRPr sz="9000" spc="-450">
                <a:solidFill>
                  <a:schemeClr val="accent6">
                    <a:hueOff val="-11474785"/>
                    <a:satOff val="-78789"/>
                    <a:lumOff val="45707"/>
                  </a:schemeClr>
                </a:solidFill>
              </a:defRPr>
            </a:lvl1pPr>
          </a:lstStyle>
          <a:p>
            <a:r>
              <a:t>This is a short statement on an image.</a:t>
            </a:r>
          </a:p>
        </p:txBody>
      </p:sp>
      <p:sp>
        <p:nvSpPr>
          <p:cNvPr id="618"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Image - Bottom Text">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625"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626" name="Placeholder_image.jpg"/>
          <p:cNvSpPr>
            <a:spLocks noGrp="1"/>
          </p:cNvSpPr>
          <p:nvPr>
            <p:ph type="pic" idx="13"/>
          </p:nvPr>
        </p:nvSpPr>
        <p:spPr>
          <a:xfrm>
            <a:off x="-21547" y="-1749477"/>
            <a:ext cx="24427093" cy="13740240"/>
          </a:xfrm>
          <a:prstGeom prst="rect">
            <a:avLst/>
          </a:prstGeom>
        </p:spPr>
        <p:txBody>
          <a:bodyPr lIns="91439" tIns="45719" rIns="91439" bIns="45719" anchor="t">
            <a:noAutofit/>
          </a:bodyPr>
          <a:lstStyle/>
          <a:p>
            <a:endParaRPr/>
          </a:p>
        </p:txBody>
      </p:sp>
      <p:sp>
        <p:nvSpPr>
          <p:cNvPr id="627" name="This is a short statement."/>
          <p:cNvSpPr>
            <a:spLocks noGrp="1"/>
          </p:cNvSpPr>
          <p:nvPr>
            <p:ph type="body" sz="quarter" idx="14"/>
          </p:nvPr>
        </p:nvSpPr>
        <p:spPr>
          <a:xfrm>
            <a:off x="2293395" y="11131759"/>
            <a:ext cx="19797210" cy="578486"/>
          </a:xfrm>
          <a:prstGeom prst="rect">
            <a:avLst/>
          </a:prstGeom>
        </p:spPr>
        <p:txBody>
          <a:bodyPr lIns="0" tIns="0" rIns="0" bIns="0" anchor="t">
            <a:spAutoFit/>
          </a:bodyPr>
          <a:lstStyle>
            <a:lvl1pPr marL="0" indent="0" algn="ctr">
              <a:lnSpc>
                <a:spcPct val="110000"/>
              </a:lnSpc>
              <a:spcBef>
                <a:spcPts val="2400"/>
              </a:spcBef>
              <a:buSzTx/>
              <a:buNone/>
              <a:defRPr sz="5000" spc="-150"/>
            </a:lvl1pPr>
          </a:lstStyle>
          <a:p>
            <a:r>
              <a:t>This is a short statement.</a:t>
            </a:r>
          </a:p>
        </p:txBody>
      </p:sp>
      <p:sp>
        <p:nvSpPr>
          <p:cNvPr id="628" name="Pitchfork dreamcatcher cold-pressed, cornhole lomo roof party thundercats swag."/>
          <p:cNvSpPr>
            <a:spLocks noGrp="1"/>
          </p:cNvSpPr>
          <p:nvPr>
            <p:ph type="body" sz="quarter" idx="15"/>
          </p:nvPr>
        </p:nvSpPr>
        <p:spPr>
          <a:xfrm>
            <a:off x="2344196" y="11849524"/>
            <a:ext cx="19746211" cy="520701"/>
          </a:xfrm>
          <a:prstGeom prst="rect">
            <a:avLst/>
          </a:prstGeom>
        </p:spPr>
        <p:txBody>
          <a:bodyPr lIns="0" tIns="0" rIns="0" bIns="0" anchor="t">
            <a:spAutoFit/>
          </a:bodyPr>
          <a:lstStyle>
            <a:lvl1pPr marL="0" indent="0" algn="ctr">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Pitchfork dreamcatcher cold-pressed, cornhole lomo roof party thundercats swag. </a:t>
            </a:r>
          </a:p>
        </p:txBody>
      </p:sp>
      <p:sp>
        <p:nvSpPr>
          <p:cNvPr id="629"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Image - Two with Headline and Paragraph">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636"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637"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638"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639" name="This is a short headline."/>
          <p:cNvSpPr>
            <a:spLocks noGrp="1"/>
          </p:cNvSpPr>
          <p:nvPr>
            <p:ph type="body" sz="quarter" idx="14"/>
          </p:nvPr>
        </p:nvSpPr>
        <p:spPr>
          <a:xfrm>
            <a:off x="1587500" y="10249412"/>
            <a:ext cx="9046016" cy="331064"/>
          </a:xfrm>
          <a:prstGeom prst="rect">
            <a:avLst/>
          </a:prstGeom>
        </p:spPr>
        <p:txBody>
          <a:bodyPr lIns="0" tIns="0" rIns="0" bIns="0" anchor="b">
            <a:spAutoFit/>
          </a:bodyPr>
          <a:lstStyle>
            <a:lvl1pPr marL="0" indent="0">
              <a:lnSpc>
                <a:spcPct val="120000"/>
              </a:lnSpc>
              <a:spcBef>
                <a:spcPts val="2400"/>
              </a:spcBef>
              <a:buSzTx/>
              <a:buNone/>
              <a:defRPr sz="2800" spc="-84"/>
            </a:lvl1pPr>
          </a:lstStyle>
          <a:p>
            <a:r>
              <a:t>This is a short headline.</a:t>
            </a:r>
          </a:p>
        </p:txBody>
      </p:sp>
      <p:sp>
        <p:nvSpPr>
          <p:cNvPr id="640" name="Est twee pork belly occupy. Poutine master cleanse normcore VHS tilde put a bird on it, meh succulents mumblecore."/>
          <p:cNvSpPr>
            <a:spLocks noGrp="1"/>
          </p:cNvSpPr>
          <p:nvPr>
            <p:ph type="body" sz="quarter" idx="15"/>
          </p:nvPr>
        </p:nvSpPr>
        <p:spPr>
          <a:xfrm>
            <a:off x="1587500" y="10880090"/>
            <a:ext cx="9049488" cy="8382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 on it, meh succulents mumblecore.</a:t>
            </a:r>
          </a:p>
        </p:txBody>
      </p:sp>
      <p:sp>
        <p:nvSpPr>
          <p:cNvPr id="641" name="Tacos est farm-to-table kitsch bespoke do exercitation retro. Roof party vice edison bulb, duis wolf delectus paleo."/>
          <p:cNvSpPr>
            <a:spLocks noGrp="1"/>
          </p:cNvSpPr>
          <p:nvPr>
            <p:ph type="body" sz="quarter" idx="16"/>
          </p:nvPr>
        </p:nvSpPr>
        <p:spPr>
          <a:xfrm>
            <a:off x="12932799" y="10880090"/>
            <a:ext cx="8379763" cy="8382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Tacos est farm-to-table kitsch bespoke do exercitation retro. Roof party vice edison bulb, duis wolf delectus paleo.</a:t>
            </a:r>
          </a:p>
        </p:txBody>
      </p:sp>
      <p:sp>
        <p:nvSpPr>
          <p:cNvPr id="642" name="This is a short headline."/>
          <p:cNvSpPr>
            <a:spLocks noGrp="1"/>
          </p:cNvSpPr>
          <p:nvPr>
            <p:ph type="body" sz="quarter" idx="17"/>
          </p:nvPr>
        </p:nvSpPr>
        <p:spPr>
          <a:xfrm>
            <a:off x="12932799" y="10249412"/>
            <a:ext cx="8379763" cy="331064"/>
          </a:xfrm>
          <a:prstGeom prst="rect">
            <a:avLst/>
          </a:prstGeom>
        </p:spPr>
        <p:txBody>
          <a:bodyPr lIns="0" tIns="0" rIns="0" bIns="0" anchor="b">
            <a:spAutoFit/>
          </a:bodyPr>
          <a:lstStyle>
            <a:lvl1pPr marL="0" indent="0">
              <a:lnSpc>
                <a:spcPct val="120000"/>
              </a:lnSpc>
              <a:spcBef>
                <a:spcPts val="2400"/>
              </a:spcBef>
              <a:buSzTx/>
              <a:buNone/>
              <a:defRPr sz="2800" spc="-84"/>
            </a:lvl1pPr>
          </a:lstStyle>
          <a:p>
            <a:r>
              <a:t>This is a short headline.</a:t>
            </a:r>
          </a:p>
        </p:txBody>
      </p:sp>
      <p:sp>
        <p:nvSpPr>
          <p:cNvPr id="643" name="Placeholder_image.jpg"/>
          <p:cNvSpPr>
            <a:spLocks noGrp="1"/>
          </p:cNvSpPr>
          <p:nvPr>
            <p:ph type="pic" idx="18"/>
          </p:nvPr>
        </p:nvSpPr>
        <p:spPr>
          <a:xfrm>
            <a:off x="-1886581" y="1787908"/>
            <a:ext cx="16859654" cy="9483555"/>
          </a:xfrm>
          <a:prstGeom prst="rect">
            <a:avLst/>
          </a:prstGeom>
        </p:spPr>
        <p:txBody>
          <a:bodyPr lIns="91439" tIns="45719" rIns="91439" bIns="45719" anchor="t">
            <a:noAutofit/>
          </a:bodyPr>
          <a:lstStyle/>
          <a:p>
            <a:endParaRPr/>
          </a:p>
        </p:txBody>
      </p:sp>
      <p:sp>
        <p:nvSpPr>
          <p:cNvPr id="644" name="Placeholder_image.jpg"/>
          <p:cNvSpPr>
            <a:spLocks noGrp="1"/>
          </p:cNvSpPr>
          <p:nvPr>
            <p:ph type="pic" idx="19"/>
          </p:nvPr>
        </p:nvSpPr>
        <p:spPr>
          <a:xfrm>
            <a:off x="9457726" y="1787908"/>
            <a:ext cx="16859654" cy="9483555"/>
          </a:xfrm>
          <a:prstGeom prst="rect">
            <a:avLst/>
          </a:prstGeom>
        </p:spPr>
        <p:txBody>
          <a:bodyPr lIns="91439" tIns="45719" rIns="91439" bIns="45719" anchor="t">
            <a:noAutofit/>
          </a:bodyPr>
          <a:lstStyle/>
          <a:p>
            <a:endParaRPr/>
          </a:p>
        </p:txBody>
      </p:sp>
      <p:sp>
        <p:nvSpPr>
          <p:cNvPr id="64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Image - Three with Headline and Paragraph">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652"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653"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654"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655" name="Placeholder_image.jpg"/>
          <p:cNvSpPr>
            <a:spLocks noGrp="1"/>
          </p:cNvSpPr>
          <p:nvPr>
            <p:ph type="pic" idx="14"/>
          </p:nvPr>
        </p:nvSpPr>
        <p:spPr>
          <a:xfrm>
            <a:off x="-3585625" y="1904949"/>
            <a:ext cx="16443509" cy="9249473"/>
          </a:xfrm>
          <a:prstGeom prst="rect">
            <a:avLst/>
          </a:prstGeom>
        </p:spPr>
        <p:txBody>
          <a:bodyPr lIns="91439" tIns="45719" rIns="91439" bIns="45719" anchor="t">
            <a:noAutofit/>
          </a:bodyPr>
          <a:lstStyle/>
          <a:p>
            <a:endParaRPr/>
          </a:p>
        </p:txBody>
      </p:sp>
      <p:sp>
        <p:nvSpPr>
          <p:cNvPr id="656" name="This is a short headline."/>
          <p:cNvSpPr>
            <a:spLocks noGrp="1"/>
          </p:cNvSpPr>
          <p:nvPr>
            <p:ph type="body" sz="quarter" idx="15"/>
          </p:nvPr>
        </p:nvSpPr>
        <p:spPr>
          <a:xfrm>
            <a:off x="1587500" y="10249412"/>
            <a:ext cx="5951829" cy="331064"/>
          </a:xfrm>
          <a:prstGeom prst="rect">
            <a:avLst/>
          </a:prstGeom>
        </p:spPr>
        <p:txBody>
          <a:bodyPr lIns="0" tIns="0" rIns="0" bIns="0" anchor="b">
            <a:spAutoFit/>
          </a:bodyPr>
          <a:lstStyle>
            <a:lvl1pPr marL="0" indent="0">
              <a:lnSpc>
                <a:spcPct val="120000"/>
              </a:lnSpc>
              <a:spcBef>
                <a:spcPts val="2400"/>
              </a:spcBef>
              <a:buSzTx/>
              <a:buNone/>
              <a:defRPr sz="2800" spc="-84"/>
            </a:lvl1pPr>
          </a:lstStyle>
          <a:p>
            <a:r>
              <a:t>This is a short headline.</a:t>
            </a:r>
          </a:p>
        </p:txBody>
      </p:sp>
      <p:sp>
        <p:nvSpPr>
          <p:cNvPr id="657" name="Est twee pork belly occupy. Poutine master cleanse normcore VHS tilde put a bird on it, meh succulents mumblecore."/>
          <p:cNvSpPr>
            <a:spLocks noGrp="1"/>
          </p:cNvSpPr>
          <p:nvPr>
            <p:ph type="body" sz="quarter" idx="16"/>
          </p:nvPr>
        </p:nvSpPr>
        <p:spPr>
          <a:xfrm>
            <a:off x="1587500" y="10883900"/>
            <a:ext cx="5951829" cy="12954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 on it, meh succulents mumblecore.</a:t>
            </a:r>
          </a:p>
        </p:txBody>
      </p:sp>
      <p:sp>
        <p:nvSpPr>
          <p:cNvPr id="658" name="This is a short headline."/>
          <p:cNvSpPr>
            <a:spLocks noGrp="1"/>
          </p:cNvSpPr>
          <p:nvPr>
            <p:ph type="body" sz="quarter" idx="17"/>
          </p:nvPr>
        </p:nvSpPr>
        <p:spPr>
          <a:xfrm>
            <a:off x="16733115" y="10249412"/>
            <a:ext cx="6003026" cy="331064"/>
          </a:xfrm>
          <a:prstGeom prst="rect">
            <a:avLst/>
          </a:prstGeom>
        </p:spPr>
        <p:txBody>
          <a:bodyPr lIns="0" tIns="0" rIns="0" bIns="0" anchor="b">
            <a:spAutoFit/>
          </a:bodyPr>
          <a:lstStyle>
            <a:lvl1pPr marL="0" indent="0">
              <a:lnSpc>
                <a:spcPct val="120000"/>
              </a:lnSpc>
              <a:spcBef>
                <a:spcPts val="2400"/>
              </a:spcBef>
              <a:buSzTx/>
              <a:buNone/>
              <a:defRPr sz="2800" spc="-84"/>
            </a:lvl1pPr>
          </a:lstStyle>
          <a:p>
            <a:r>
              <a:t>This is a short headline.</a:t>
            </a:r>
          </a:p>
        </p:txBody>
      </p:sp>
      <p:sp>
        <p:nvSpPr>
          <p:cNvPr id="659" name="Yr 90's synth sriracha yuccie leggings forage, art party activated charcoal wolf. 3 wolf moon coloring book blog man braid."/>
          <p:cNvSpPr>
            <a:spLocks noGrp="1"/>
          </p:cNvSpPr>
          <p:nvPr>
            <p:ph type="body" sz="quarter" idx="18"/>
          </p:nvPr>
        </p:nvSpPr>
        <p:spPr>
          <a:xfrm>
            <a:off x="16741781" y="10880090"/>
            <a:ext cx="5951830" cy="12954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Yr 90's synth sriracha yuccie leggings forage, art party activated charcoal wolf. 3 wolf moon coloring book blog man braid.</a:t>
            </a:r>
          </a:p>
        </p:txBody>
      </p:sp>
      <p:sp>
        <p:nvSpPr>
          <p:cNvPr id="660" name="Tacos est farm-to-table kitsch bespoke do exercitation retro. Roof party vice edison bulb, duis wolf delectus."/>
          <p:cNvSpPr>
            <a:spLocks noGrp="1"/>
          </p:cNvSpPr>
          <p:nvPr>
            <p:ph type="body" sz="quarter" idx="19"/>
          </p:nvPr>
        </p:nvSpPr>
        <p:spPr>
          <a:xfrm>
            <a:off x="9160139" y="10880090"/>
            <a:ext cx="5951829" cy="1295401"/>
          </a:xfrm>
          <a:prstGeom prst="rect">
            <a:avLst/>
          </a:prstGeom>
        </p:spPr>
        <p:txBody>
          <a:bodyPr lIns="0" tIns="0" rIns="0" bIns="0" anchor="t">
            <a:spAutoFit/>
          </a:bodyPr>
          <a:lstStyle>
            <a:lvl1pPr marL="0" indent="0">
              <a:lnSpc>
                <a:spcPct val="120000"/>
              </a:lnSpc>
              <a:spcBef>
                <a:spcPts val="2400"/>
              </a:spcBef>
              <a:buSzTx/>
              <a:buNone/>
              <a:defRPr sz="2200" spc="-44">
                <a:solidFill>
                  <a:schemeClr val="accent2">
                    <a:hueOff val="-17213270"/>
                    <a:satOff val="-75115"/>
                    <a:lumOff val="-25347"/>
                  </a:schemeClr>
                </a:solidFill>
                <a:latin typeface="Copernicus"/>
                <a:ea typeface="Copernicus"/>
                <a:cs typeface="Copernicus"/>
                <a:sym typeface="Copernicus"/>
              </a:defRPr>
            </a:lvl1pPr>
          </a:lstStyle>
          <a:p>
            <a:r>
              <a:t>Tacos est farm-to-table kitsch bespoke do exercitation retro. Roof party vice edison bulb, duis wolf delectus.</a:t>
            </a:r>
          </a:p>
        </p:txBody>
      </p:sp>
      <p:sp>
        <p:nvSpPr>
          <p:cNvPr id="661" name="This is a short headline."/>
          <p:cNvSpPr>
            <a:spLocks noGrp="1"/>
          </p:cNvSpPr>
          <p:nvPr>
            <p:ph type="body" sz="quarter" idx="20"/>
          </p:nvPr>
        </p:nvSpPr>
        <p:spPr>
          <a:xfrm>
            <a:off x="9146366" y="10249412"/>
            <a:ext cx="5951830" cy="331064"/>
          </a:xfrm>
          <a:prstGeom prst="rect">
            <a:avLst/>
          </a:prstGeom>
        </p:spPr>
        <p:txBody>
          <a:bodyPr lIns="0" tIns="0" rIns="0" bIns="0" anchor="b">
            <a:spAutoFit/>
          </a:bodyPr>
          <a:lstStyle>
            <a:lvl1pPr marL="0" indent="0">
              <a:lnSpc>
                <a:spcPct val="120000"/>
              </a:lnSpc>
              <a:spcBef>
                <a:spcPts val="2400"/>
              </a:spcBef>
              <a:buSzTx/>
              <a:buNone/>
              <a:defRPr sz="2800" spc="-84"/>
            </a:lvl1pPr>
          </a:lstStyle>
          <a:p>
            <a:r>
              <a:t>This is a short headline.</a:t>
            </a:r>
          </a:p>
        </p:txBody>
      </p:sp>
      <p:sp>
        <p:nvSpPr>
          <p:cNvPr id="662" name="Placeholder_image.jpg"/>
          <p:cNvSpPr>
            <a:spLocks noGrp="1"/>
          </p:cNvSpPr>
          <p:nvPr>
            <p:ph type="pic" idx="21"/>
          </p:nvPr>
        </p:nvSpPr>
        <p:spPr>
          <a:xfrm>
            <a:off x="3982165" y="1904949"/>
            <a:ext cx="16443509" cy="9249473"/>
          </a:xfrm>
          <a:prstGeom prst="rect">
            <a:avLst/>
          </a:prstGeom>
        </p:spPr>
        <p:txBody>
          <a:bodyPr lIns="91439" tIns="45719" rIns="91439" bIns="45719" anchor="t">
            <a:noAutofit/>
          </a:bodyPr>
          <a:lstStyle/>
          <a:p>
            <a:endParaRPr/>
          </a:p>
        </p:txBody>
      </p:sp>
      <p:sp>
        <p:nvSpPr>
          <p:cNvPr id="663" name="Placeholder_image.jpg"/>
          <p:cNvSpPr>
            <a:spLocks noGrp="1"/>
          </p:cNvSpPr>
          <p:nvPr>
            <p:ph type="pic" idx="22"/>
          </p:nvPr>
        </p:nvSpPr>
        <p:spPr>
          <a:xfrm>
            <a:off x="11495975" y="1904949"/>
            <a:ext cx="16443509" cy="9249473"/>
          </a:xfrm>
          <a:prstGeom prst="rect">
            <a:avLst/>
          </a:prstGeom>
        </p:spPr>
        <p:txBody>
          <a:bodyPr lIns="91439" tIns="45719" rIns="91439" bIns="45719" anchor="t">
            <a:noAutofit/>
          </a:bodyPr>
          <a:lstStyle/>
          <a:p>
            <a:endParaRPr/>
          </a:p>
        </p:txBody>
      </p:sp>
      <p:sp>
        <p:nvSpPr>
          <p:cNvPr id="66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Image - One with Headline and Paragraph">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671"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672"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673"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674" name="Placeholder_image.jpg"/>
          <p:cNvSpPr>
            <a:spLocks noGrp="1"/>
          </p:cNvSpPr>
          <p:nvPr>
            <p:ph type="pic" idx="14"/>
          </p:nvPr>
        </p:nvSpPr>
        <p:spPr>
          <a:xfrm>
            <a:off x="6939664" y="1744622"/>
            <a:ext cx="18180899" cy="10226756"/>
          </a:xfrm>
          <a:prstGeom prst="rect">
            <a:avLst/>
          </a:prstGeom>
        </p:spPr>
        <p:txBody>
          <a:bodyPr lIns="91439" tIns="45719" rIns="91439" bIns="45719" anchor="t">
            <a:noAutofit/>
          </a:bodyPr>
          <a:lstStyle/>
          <a:p>
            <a:endParaRPr/>
          </a:p>
        </p:txBody>
      </p:sp>
      <p:sp>
        <p:nvSpPr>
          <p:cNvPr id="675" name="Gastropub artisan man bun church-key."/>
          <p:cNvSpPr>
            <a:spLocks noGrp="1"/>
          </p:cNvSpPr>
          <p:nvPr>
            <p:ph type="body" sz="quarter" idx="15"/>
          </p:nvPr>
        </p:nvSpPr>
        <p:spPr>
          <a:xfrm>
            <a:off x="1587500" y="3882009"/>
            <a:ext cx="6985027" cy="1258634"/>
          </a:xfrm>
          <a:prstGeom prst="rect">
            <a:avLst/>
          </a:prstGeom>
        </p:spPr>
        <p:txBody>
          <a:bodyPr lIns="0" tIns="0" rIns="0" bIns="0" anchor="b">
            <a:spAutoFit/>
          </a:bodyPr>
          <a:lstStyle>
            <a:lvl1pPr marL="0" indent="0">
              <a:lnSpc>
                <a:spcPct val="110000"/>
              </a:lnSpc>
              <a:spcBef>
                <a:spcPts val="2400"/>
              </a:spcBef>
              <a:buSzTx/>
              <a:buNone/>
              <a:defRPr sz="5000" spc="-150"/>
            </a:lvl1pPr>
          </a:lstStyle>
          <a:p>
            <a:r>
              <a:t>Gastropub artisan man bun church-key.</a:t>
            </a:r>
          </a:p>
        </p:txBody>
      </p:sp>
      <p:sp>
        <p:nvSpPr>
          <p:cNvPr id="676" name="Pitchfork dreamcatcher cold-pressed, cornhole lomo roof party thundercats swag. Copper mug shoreditch aesthetic, distillery pabst edison bulb gentrify."/>
          <p:cNvSpPr>
            <a:spLocks noGrp="1"/>
          </p:cNvSpPr>
          <p:nvPr>
            <p:ph type="body" sz="quarter" idx="16"/>
          </p:nvPr>
        </p:nvSpPr>
        <p:spPr>
          <a:xfrm>
            <a:off x="1587500" y="5533390"/>
            <a:ext cx="6845806" cy="302006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Pitchfork dreamcatcher cold-pressed, cornhole lomo roof party thundercats swag. Copper mug shoreditch aesthetic, distillery pabst edison bulb gentrify.</a:t>
            </a:r>
          </a:p>
        </p:txBody>
      </p:sp>
      <p:sp>
        <p:nvSpPr>
          <p:cNvPr id="67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Image - 1/2 Left with Text">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68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685" name="Placeholder_image.jpg"/>
          <p:cNvSpPr>
            <a:spLocks noGrp="1"/>
          </p:cNvSpPr>
          <p:nvPr>
            <p:ph type="pic" idx="13"/>
          </p:nvPr>
        </p:nvSpPr>
        <p:spPr>
          <a:xfrm>
            <a:off x="-6126079" y="-1"/>
            <a:ext cx="24434274" cy="13744280"/>
          </a:xfrm>
          <a:prstGeom prst="rect">
            <a:avLst/>
          </a:prstGeom>
        </p:spPr>
        <p:txBody>
          <a:bodyPr lIns="91439" tIns="45719" rIns="91439" bIns="45719" anchor="t">
            <a:noAutofit/>
          </a:bodyPr>
          <a:lstStyle/>
          <a:p>
            <a:endParaRPr/>
          </a:p>
        </p:txBody>
      </p:sp>
      <p:sp>
        <p:nvSpPr>
          <p:cNvPr id="686" name="Required eyebrow."/>
          <p:cNvSpPr>
            <a:spLocks noGrp="1"/>
          </p:cNvSpPr>
          <p:nvPr>
            <p:ph type="body" sz="quarter" idx="14"/>
          </p:nvPr>
        </p:nvSpPr>
        <p:spPr>
          <a:xfrm>
            <a:off x="13844291"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687" name="Rectangle"/>
          <p:cNvSpPr/>
          <p:nvPr/>
        </p:nvSpPr>
        <p:spPr>
          <a:xfrm>
            <a:off x="138176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spcBef>
                <a:spcPts val="0"/>
              </a:spcBef>
              <a:defRPr>
                <a:solidFill>
                  <a:schemeClr val="accent6">
                    <a:hueOff val="-11474785"/>
                    <a:satOff val="-78789"/>
                    <a:lumOff val="45707"/>
                  </a:schemeClr>
                </a:solidFill>
              </a:defRPr>
            </a:pPr>
            <a:endParaRPr/>
          </a:p>
        </p:txBody>
      </p:sp>
      <p:sp>
        <p:nvSpPr>
          <p:cNvPr id="688" name="This is a short headline."/>
          <p:cNvSpPr>
            <a:spLocks noGrp="1"/>
          </p:cNvSpPr>
          <p:nvPr>
            <p:ph type="body" sz="quarter" idx="15"/>
          </p:nvPr>
        </p:nvSpPr>
        <p:spPr>
          <a:xfrm>
            <a:off x="13768091" y="3495090"/>
            <a:ext cx="9074011" cy="1716660"/>
          </a:xfrm>
          <a:prstGeom prst="rect">
            <a:avLst/>
          </a:prstGeom>
        </p:spPr>
        <p:txBody>
          <a:bodyPr lIns="0" tIns="0" rIns="0" bIns="0" anchor="b">
            <a:spAutoFit/>
          </a:bodyPr>
          <a:lstStyle>
            <a:lvl1pPr marL="0" indent="0">
              <a:lnSpc>
                <a:spcPct val="100000"/>
              </a:lnSpc>
              <a:spcBef>
                <a:spcPts val="0"/>
              </a:spcBef>
              <a:buSzTx/>
              <a:buNone/>
              <a:defRPr sz="7000" spc="-280"/>
            </a:lvl1pPr>
          </a:lstStyle>
          <a:p>
            <a:r>
              <a:t>This is a short headline.</a:t>
            </a:r>
          </a:p>
        </p:txBody>
      </p:sp>
      <p:sp>
        <p:nvSpPr>
          <p:cNvPr id="689" name="Est twee pork belly occupy. Poutine master cleanse normcore VHS tilde put a bird on it, meh succulents mumblecore you probably haven't heard of them truffaut iceland glossier messenger bag. Tacos est farm-to-table kitsch bespoke do exercitation retro."/>
          <p:cNvSpPr>
            <a:spLocks noGrp="1"/>
          </p:cNvSpPr>
          <p:nvPr>
            <p:ph type="body" sz="quarter" idx="16"/>
          </p:nvPr>
        </p:nvSpPr>
        <p:spPr>
          <a:xfrm>
            <a:off x="13818891" y="5914390"/>
            <a:ext cx="8990847" cy="364490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 on it, meh succulents mumblecore you probably haven't heard of them truffaut iceland glossier messenger bag. Tacos est farm-to-table kitsch bespoke do exercitation retro.</a:t>
            </a:r>
          </a:p>
        </p:txBody>
      </p:sp>
      <p:pic>
        <p:nvPicPr>
          <p:cNvPr id="690"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69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Image - 1/2 Right with Text">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69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699"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700"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701" name="Placeholder_image.jpg"/>
          <p:cNvSpPr>
            <a:spLocks noGrp="1"/>
          </p:cNvSpPr>
          <p:nvPr>
            <p:ph type="pic" idx="14"/>
          </p:nvPr>
        </p:nvSpPr>
        <p:spPr>
          <a:xfrm>
            <a:off x="6063113" y="-1390"/>
            <a:ext cx="24434274" cy="13744280"/>
          </a:xfrm>
          <a:prstGeom prst="rect">
            <a:avLst/>
          </a:prstGeom>
        </p:spPr>
        <p:txBody>
          <a:bodyPr lIns="91439" tIns="45719" rIns="91439" bIns="45719" anchor="t">
            <a:noAutofit/>
          </a:bodyPr>
          <a:lstStyle/>
          <a:p>
            <a:endParaRPr/>
          </a:p>
        </p:txBody>
      </p:sp>
      <p:sp>
        <p:nvSpPr>
          <p:cNvPr id="702" name="This is a short headline."/>
          <p:cNvSpPr>
            <a:spLocks noGrp="1"/>
          </p:cNvSpPr>
          <p:nvPr>
            <p:ph type="body" sz="quarter" idx="15"/>
          </p:nvPr>
        </p:nvSpPr>
        <p:spPr>
          <a:xfrm>
            <a:off x="1587500" y="3495090"/>
            <a:ext cx="9056251" cy="1716660"/>
          </a:xfrm>
          <a:prstGeom prst="rect">
            <a:avLst/>
          </a:prstGeom>
        </p:spPr>
        <p:txBody>
          <a:bodyPr lIns="0" tIns="0" rIns="0" bIns="0" anchor="b">
            <a:spAutoFit/>
          </a:bodyPr>
          <a:lstStyle>
            <a:lvl1pPr marL="0" indent="0">
              <a:lnSpc>
                <a:spcPct val="100000"/>
              </a:lnSpc>
              <a:spcBef>
                <a:spcPts val="0"/>
              </a:spcBef>
              <a:buSzTx/>
              <a:buNone/>
              <a:defRPr sz="7000" spc="-280"/>
            </a:lvl1pPr>
          </a:lstStyle>
          <a:p>
            <a:r>
              <a:t>This is a short headline.</a:t>
            </a:r>
          </a:p>
        </p:txBody>
      </p:sp>
      <p:sp>
        <p:nvSpPr>
          <p:cNvPr id="703" name="Est twee pork belly occupy. Poutine master cleanse normcore VHS tilde put a bird on it, meh succulents mumblecore you probably haven't heard of them truffaut iceland glossier messenger bag. Tacos est farm-to-table kitsch bespoke do exercitation retro."/>
          <p:cNvSpPr>
            <a:spLocks noGrp="1"/>
          </p:cNvSpPr>
          <p:nvPr>
            <p:ph type="body" sz="quarter" idx="16"/>
          </p:nvPr>
        </p:nvSpPr>
        <p:spPr>
          <a:xfrm>
            <a:off x="1587500" y="5914390"/>
            <a:ext cx="9021641" cy="364490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2">
                    <a:hueOff val="-17213270"/>
                    <a:satOff val="-75115"/>
                    <a:lumOff val="-25347"/>
                  </a:schemeClr>
                </a:solidFill>
                <a:latin typeface="Copernicus"/>
                <a:ea typeface="Copernicus"/>
                <a:cs typeface="Copernicus"/>
                <a:sym typeface="Copernicus"/>
              </a:defRPr>
            </a:lvl1pPr>
          </a:lstStyle>
          <a:p>
            <a:r>
              <a:t>Est twee pork belly occupy. Poutine master cleanse normcore VHS tilde put a bird on it, meh succulents mumblecore you probably haven't heard of them truffaut iceland glossier messenger bag. Tacos est farm-to-table kitsch bespoke do exercitation retro.</a:t>
            </a:r>
          </a:p>
        </p:txBody>
      </p:sp>
      <p:sp>
        <p:nvSpPr>
          <p:cNvPr id="70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Slide - White + Eyebrow">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62"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63" name="Required eyebrow."/>
          <p:cNvSpPr>
            <a:spLocks noGrp="1"/>
          </p:cNvSpPr>
          <p:nvPr>
            <p:ph type="body" sz="quarter" idx="13"/>
          </p:nvPr>
        </p:nvSpPr>
        <p:spPr>
          <a:xfrm>
            <a:off x="1587500" y="1772903"/>
            <a:ext cx="8990847" cy="331064"/>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64" name="Rectangle"/>
          <p:cNvSpPr/>
          <p:nvPr/>
        </p:nvSpPr>
        <p:spPr>
          <a:xfrm>
            <a:off x="1587500" y="2341033"/>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spcBef>
                <a:spcPts val="0"/>
              </a:spcBef>
              <a:defRPr>
                <a:solidFill>
                  <a:schemeClr val="accent6">
                    <a:hueOff val="-11474785"/>
                    <a:satOff val="-78789"/>
                    <a:lumOff val="45707"/>
                  </a:schemeClr>
                </a:solidFill>
              </a:defRPr>
            </a:pPr>
            <a:endParaRPr/>
          </a:p>
        </p:txBody>
      </p:sp>
      <p:sp>
        <p:nvSpPr>
          <p:cNvPr id="6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Image - Full Bleed with Textbox Left">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711"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12" name="Placeholder_image.jpg"/>
          <p:cNvSpPr>
            <a:spLocks noGrp="1"/>
          </p:cNvSpPr>
          <p:nvPr>
            <p:ph type="pic" idx="13"/>
          </p:nvPr>
        </p:nvSpPr>
        <p:spPr>
          <a:xfrm>
            <a:off x="-1358" y="-5464"/>
            <a:ext cx="24386716" cy="13717528"/>
          </a:xfrm>
          <a:prstGeom prst="rect">
            <a:avLst/>
          </a:prstGeom>
        </p:spPr>
        <p:txBody>
          <a:bodyPr lIns="91439" tIns="45719" rIns="91439" bIns="45719" anchor="t">
            <a:noAutofit/>
          </a:bodyPr>
          <a:lstStyle/>
          <a:p>
            <a:endParaRPr/>
          </a:p>
        </p:txBody>
      </p:sp>
      <p:sp>
        <p:nvSpPr>
          <p:cNvPr id="713" name="Rectangle"/>
          <p:cNvSpPr/>
          <p:nvPr/>
        </p:nvSpPr>
        <p:spPr>
          <a:xfrm>
            <a:off x="1587500" y="1778000"/>
            <a:ext cx="7432229" cy="10210800"/>
          </a:xfrm>
          <a:prstGeom prst="rect">
            <a:avLst/>
          </a:prstGeom>
          <a:solidFill>
            <a:schemeClr val="accent1">
              <a:hueOff val="2003773"/>
              <a:satOff val="-83464"/>
              <a:lumOff val="-50196"/>
            </a:schemeClr>
          </a:solidFill>
          <a:ln w="12700">
            <a:miter lim="400000"/>
          </a:ln>
        </p:spPr>
        <p:txBody>
          <a:bodyPr lIns="50800" tIns="50800" rIns="50800" bIns="50800" anchor="ctr"/>
          <a:lstStyle/>
          <a:p>
            <a:pPr algn="ctr">
              <a:lnSpc>
                <a:spcPct val="100000"/>
              </a:lnSpc>
              <a:spcBef>
                <a:spcPts val="0"/>
              </a:spcBef>
              <a:defRPr sz="3200" spc="0">
                <a:solidFill>
                  <a:schemeClr val="accent6">
                    <a:hueOff val="-11474785"/>
                    <a:satOff val="-78789"/>
                    <a:lumOff val="45707"/>
                  </a:schemeClr>
                </a:solidFill>
                <a:latin typeface="Helvetica Light"/>
                <a:ea typeface="Helvetica Light"/>
                <a:cs typeface="Helvetica Light"/>
                <a:sym typeface="Helvetica Light"/>
              </a:defRPr>
            </a:pPr>
            <a:endParaRPr/>
          </a:p>
        </p:txBody>
      </p:sp>
      <p:sp>
        <p:nvSpPr>
          <p:cNvPr id="714" name="This is a short headline."/>
          <p:cNvSpPr>
            <a:spLocks noGrp="1"/>
          </p:cNvSpPr>
          <p:nvPr>
            <p:ph type="body" sz="quarter" idx="14"/>
          </p:nvPr>
        </p:nvSpPr>
        <p:spPr>
          <a:xfrm>
            <a:off x="2709964" y="5390451"/>
            <a:ext cx="5159519" cy="1258634"/>
          </a:xfrm>
          <a:prstGeom prst="rect">
            <a:avLst/>
          </a:prstGeom>
        </p:spPr>
        <p:txBody>
          <a:bodyPr lIns="0" tIns="0" rIns="0" bIns="0" anchor="b">
            <a:spAutoFit/>
          </a:bodyPr>
          <a:lstStyle>
            <a:lvl1pPr marL="0" indent="0">
              <a:lnSpc>
                <a:spcPct val="110000"/>
              </a:lnSpc>
              <a:spcBef>
                <a:spcPts val="0"/>
              </a:spcBef>
              <a:buSzTx/>
              <a:buNone/>
              <a:defRPr sz="5000" spc="-150">
                <a:solidFill>
                  <a:schemeClr val="accent6">
                    <a:hueOff val="-11474785"/>
                    <a:satOff val="-78789"/>
                    <a:lumOff val="45707"/>
                  </a:schemeClr>
                </a:solidFill>
              </a:defRPr>
            </a:lvl1pPr>
          </a:lstStyle>
          <a:p>
            <a:r>
              <a:t>This is a short headline.</a:t>
            </a:r>
          </a:p>
        </p:txBody>
      </p:sp>
      <p:sp>
        <p:nvSpPr>
          <p:cNvPr id="715" name="Fanny pack kogi YOLO vape ugh, scenester ramps plaid health goth. Chia sustainable ennui."/>
          <p:cNvSpPr>
            <a:spLocks noGrp="1"/>
          </p:cNvSpPr>
          <p:nvPr>
            <p:ph type="body" sz="quarter" idx="15"/>
          </p:nvPr>
        </p:nvSpPr>
        <p:spPr>
          <a:xfrm>
            <a:off x="2735364" y="7238958"/>
            <a:ext cx="5159519" cy="239522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6">
                    <a:hueOff val="-11474785"/>
                    <a:satOff val="-78789"/>
                    <a:lumOff val="45707"/>
                  </a:schemeClr>
                </a:solidFill>
                <a:latin typeface="Copernicus"/>
                <a:ea typeface="Copernicus"/>
                <a:cs typeface="Copernicus"/>
                <a:sym typeface="Copernicus"/>
              </a:defRPr>
            </a:lvl1pPr>
          </a:lstStyle>
          <a:p>
            <a:r>
              <a:t>Fanny pack kogi YOLO vape ugh, scenester ramps plaid health goth. Chia sustainable ennui.</a:t>
            </a:r>
          </a:p>
        </p:txBody>
      </p:sp>
      <p:sp>
        <p:nvSpPr>
          <p:cNvPr id="716" name="Required eyebrow."/>
          <p:cNvSpPr>
            <a:spLocks noGrp="1"/>
          </p:cNvSpPr>
          <p:nvPr>
            <p:ph type="body" sz="quarter" idx="16"/>
          </p:nvPr>
        </p:nvSpPr>
        <p:spPr>
          <a:xfrm>
            <a:off x="2744491" y="2802558"/>
            <a:ext cx="4444049" cy="331064"/>
          </a:xfrm>
          <a:prstGeom prst="rect">
            <a:avLst/>
          </a:prstGeom>
        </p:spPr>
        <p:txBody>
          <a:bodyPr lIns="0" tIns="0" rIns="0" bIns="0" anchor="b">
            <a:spAutoFit/>
          </a:bodyPr>
          <a:lstStyle>
            <a:lvl1pPr marL="0" indent="0">
              <a:lnSpc>
                <a:spcPct val="120000"/>
              </a:lnSpc>
              <a:spcBef>
                <a:spcPts val="2400"/>
              </a:spcBef>
              <a:buSzTx/>
              <a:buNone/>
              <a:defRPr sz="2800" spc="-84">
                <a:solidFill>
                  <a:srgbClr val="697076"/>
                </a:solidFill>
              </a:defRPr>
            </a:lvl1pPr>
          </a:lstStyle>
          <a:p>
            <a:r>
              <a:t>Required eyebrow.</a:t>
            </a:r>
          </a:p>
        </p:txBody>
      </p:sp>
      <p:sp>
        <p:nvSpPr>
          <p:cNvPr id="717" name="Rectangle"/>
          <p:cNvSpPr/>
          <p:nvPr/>
        </p:nvSpPr>
        <p:spPr>
          <a:xfrm>
            <a:off x="2717800" y="33655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spcBef>
                <a:spcPts val="0"/>
              </a:spcBef>
              <a:defRPr>
                <a:solidFill>
                  <a:schemeClr val="accent6">
                    <a:hueOff val="-11474785"/>
                    <a:satOff val="-78789"/>
                    <a:lumOff val="45707"/>
                  </a:schemeClr>
                </a:solidFill>
              </a:defRPr>
            </a:pPr>
            <a:endParaRPr/>
          </a:p>
        </p:txBody>
      </p:sp>
      <p:pic>
        <p:nvPicPr>
          <p:cNvPr id="71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19"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Image - Full Bleed with Textbox Right">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726"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27" name="Placeholder_image.jpg"/>
          <p:cNvSpPr>
            <a:spLocks noGrp="1"/>
          </p:cNvSpPr>
          <p:nvPr>
            <p:ph type="pic" idx="13"/>
          </p:nvPr>
        </p:nvSpPr>
        <p:spPr>
          <a:xfrm>
            <a:off x="-1358" y="-5464"/>
            <a:ext cx="24386716" cy="13717528"/>
          </a:xfrm>
          <a:prstGeom prst="rect">
            <a:avLst/>
          </a:prstGeom>
        </p:spPr>
        <p:txBody>
          <a:bodyPr lIns="91439" tIns="45719" rIns="91439" bIns="45719" anchor="t">
            <a:noAutofit/>
          </a:bodyPr>
          <a:lstStyle/>
          <a:p>
            <a:endParaRPr/>
          </a:p>
        </p:txBody>
      </p:sp>
      <p:sp>
        <p:nvSpPr>
          <p:cNvPr id="728" name="Rectangle"/>
          <p:cNvSpPr/>
          <p:nvPr/>
        </p:nvSpPr>
        <p:spPr>
          <a:xfrm>
            <a:off x="15340409" y="1752600"/>
            <a:ext cx="7432229" cy="10210800"/>
          </a:xfrm>
          <a:prstGeom prst="rect">
            <a:avLst/>
          </a:prstGeom>
          <a:solidFill>
            <a:schemeClr val="accent1">
              <a:hueOff val="2003773"/>
              <a:satOff val="-83464"/>
              <a:lumOff val="-50196"/>
            </a:schemeClr>
          </a:solidFill>
          <a:ln w="12700">
            <a:miter lim="400000"/>
          </a:ln>
        </p:spPr>
        <p:txBody>
          <a:bodyPr lIns="50800" tIns="50800" rIns="50800" bIns="50800" anchor="ctr"/>
          <a:lstStyle/>
          <a:p>
            <a:pPr algn="ctr">
              <a:lnSpc>
                <a:spcPct val="100000"/>
              </a:lnSpc>
              <a:spcBef>
                <a:spcPts val="0"/>
              </a:spcBef>
              <a:defRPr sz="3200" spc="0">
                <a:solidFill>
                  <a:schemeClr val="accent6">
                    <a:hueOff val="-11474785"/>
                    <a:satOff val="-78789"/>
                    <a:lumOff val="45707"/>
                  </a:schemeClr>
                </a:solidFill>
                <a:latin typeface="Helvetica Light"/>
                <a:ea typeface="Helvetica Light"/>
                <a:cs typeface="Helvetica Light"/>
                <a:sym typeface="Helvetica Light"/>
              </a:defRPr>
            </a:pPr>
            <a:endParaRPr/>
          </a:p>
        </p:txBody>
      </p:sp>
      <p:sp>
        <p:nvSpPr>
          <p:cNvPr id="729" name="This is a short headline."/>
          <p:cNvSpPr>
            <a:spLocks noGrp="1"/>
          </p:cNvSpPr>
          <p:nvPr>
            <p:ph type="body" sz="quarter" idx="14"/>
          </p:nvPr>
        </p:nvSpPr>
        <p:spPr>
          <a:xfrm>
            <a:off x="16476764" y="5390451"/>
            <a:ext cx="5159519" cy="1258634"/>
          </a:xfrm>
          <a:prstGeom prst="rect">
            <a:avLst/>
          </a:prstGeom>
        </p:spPr>
        <p:txBody>
          <a:bodyPr lIns="0" tIns="0" rIns="0" bIns="0" anchor="b">
            <a:spAutoFit/>
          </a:bodyPr>
          <a:lstStyle>
            <a:lvl1pPr marL="0" indent="0">
              <a:lnSpc>
                <a:spcPct val="110000"/>
              </a:lnSpc>
              <a:spcBef>
                <a:spcPts val="0"/>
              </a:spcBef>
              <a:buSzTx/>
              <a:buNone/>
              <a:defRPr sz="5000" spc="-150">
                <a:solidFill>
                  <a:schemeClr val="accent6">
                    <a:hueOff val="-11474785"/>
                    <a:satOff val="-78789"/>
                    <a:lumOff val="45707"/>
                  </a:schemeClr>
                </a:solidFill>
              </a:defRPr>
            </a:lvl1pPr>
          </a:lstStyle>
          <a:p>
            <a:r>
              <a:t>This is a short headline.</a:t>
            </a:r>
          </a:p>
        </p:txBody>
      </p:sp>
      <p:sp>
        <p:nvSpPr>
          <p:cNvPr id="730" name="Fanny pack kogi YOLO vape ugh, scenester ramps plaid health goth. Chia sustainable ennui."/>
          <p:cNvSpPr>
            <a:spLocks noGrp="1"/>
          </p:cNvSpPr>
          <p:nvPr>
            <p:ph type="body" sz="quarter" idx="15"/>
          </p:nvPr>
        </p:nvSpPr>
        <p:spPr>
          <a:xfrm>
            <a:off x="16502164" y="7238958"/>
            <a:ext cx="5159519" cy="2395221"/>
          </a:xfrm>
          <a:prstGeom prst="rect">
            <a:avLst/>
          </a:prstGeom>
        </p:spPr>
        <p:txBody>
          <a:bodyPr lIns="0" tIns="0" rIns="0" bIns="0" anchor="t">
            <a:spAutoFit/>
          </a:bodyPr>
          <a:lstStyle>
            <a:lvl1pPr marL="0" indent="0">
              <a:lnSpc>
                <a:spcPct val="120000"/>
              </a:lnSpc>
              <a:spcBef>
                <a:spcPts val="2400"/>
              </a:spcBef>
              <a:buSzTx/>
              <a:buNone/>
              <a:defRPr sz="3000" spc="-59">
                <a:solidFill>
                  <a:schemeClr val="accent6">
                    <a:hueOff val="-11474785"/>
                    <a:satOff val="-78789"/>
                    <a:lumOff val="45707"/>
                  </a:schemeClr>
                </a:solidFill>
                <a:latin typeface="Copernicus"/>
                <a:ea typeface="Copernicus"/>
                <a:cs typeface="Copernicus"/>
                <a:sym typeface="Copernicus"/>
              </a:defRPr>
            </a:lvl1pPr>
          </a:lstStyle>
          <a:p>
            <a:r>
              <a:t>Fanny pack kogi YOLO vape ugh, scenester ramps plaid health goth. Chia sustainable ennui.</a:t>
            </a:r>
          </a:p>
        </p:txBody>
      </p:sp>
      <p:sp>
        <p:nvSpPr>
          <p:cNvPr id="731" name="Required eyebrow."/>
          <p:cNvSpPr>
            <a:spLocks noGrp="1"/>
          </p:cNvSpPr>
          <p:nvPr>
            <p:ph type="body" sz="quarter" idx="16"/>
          </p:nvPr>
        </p:nvSpPr>
        <p:spPr>
          <a:xfrm>
            <a:off x="16511291" y="2802558"/>
            <a:ext cx="4444049" cy="331064"/>
          </a:xfrm>
          <a:prstGeom prst="rect">
            <a:avLst/>
          </a:prstGeom>
        </p:spPr>
        <p:txBody>
          <a:bodyPr lIns="0" tIns="0" rIns="0" bIns="0" anchor="b">
            <a:spAutoFit/>
          </a:bodyPr>
          <a:lstStyle>
            <a:lvl1pPr marL="0" indent="0">
              <a:lnSpc>
                <a:spcPct val="120000"/>
              </a:lnSpc>
              <a:spcBef>
                <a:spcPts val="2400"/>
              </a:spcBef>
              <a:buSzTx/>
              <a:buNone/>
              <a:defRPr sz="2800" spc="-84">
                <a:solidFill>
                  <a:srgbClr val="697076"/>
                </a:solidFill>
              </a:defRPr>
            </a:lvl1pPr>
          </a:lstStyle>
          <a:p>
            <a:r>
              <a:t>Required eyebrow.</a:t>
            </a:r>
          </a:p>
        </p:txBody>
      </p:sp>
      <p:sp>
        <p:nvSpPr>
          <p:cNvPr id="732" name="Rectangle"/>
          <p:cNvSpPr/>
          <p:nvPr/>
        </p:nvSpPr>
        <p:spPr>
          <a:xfrm>
            <a:off x="16484600" y="33655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spcBef>
                <a:spcPts val="0"/>
              </a:spcBef>
              <a:defRPr>
                <a:solidFill>
                  <a:schemeClr val="accent6">
                    <a:hueOff val="-11474785"/>
                    <a:satOff val="-78789"/>
                    <a:lumOff val="45707"/>
                  </a:schemeClr>
                </a:solidFill>
              </a:defRPr>
            </a:pPr>
            <a:endParaRPr/>
          </a:p>
        </p:txBody>
      </p:sp>
      <p:pic>
        <p:nvPicPr>
          <p:cNvPr id="733"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3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Four Image Full Bleed">
    <p:spTree>
      <p:nvGrpSpPr>
        <p:cNvPr id="1" name=""/>
        <p:cNvGrpSpPr/>
        <p:nvPr/>
      </p:nvGrpSpPr>
      <p:grpSpPr>
        <a:xfrm>
          <a:off x="0" y="0"/>
          <a:ext cx="0" cy="0"/>
          <a:chOff x="0" y="0"/>
          <a:chExt cx="0" cy="0"/>
        </a:xfrm>
      </p:grpSpPr>
      <p:pic>
        <p:nvPicPr>
          <p:cNvPr id="741"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42" name="Placeholder_image.jpg"/>
          <p:cNvSpPr>
            <a:spLocks noGrp="1"/>
          </p:cNvSpPr>
          <p:nvPr>
            <p:ph type="pic" idx="13"/>
          </p:nvPr>
        </p:nvSpPr>
        <p:spPr>
          <a:xfrm>
            <a:off x="10451399" y="-974013"/>
            <a:ext cx="15679396" cy="8819661"/>
          </a:xfrm>
          <a:prstGeom prst="rect">
            <a:avLst/>
          </a:prstGeom>
        </p:spPr>
        <p:txBody>
          <a:bodyPr lIns="91439" tIns="45719" rIns="91439" bIns="45719" anchor="t">
            <a:noAutofit/>
          </a:bodyPr>
          <a:lstStyle/>
          <a:p>
            <a:endParaRPr/>
          </a:p>
        </p:txBody>
      </p:sp>
      <p:sp>
        <p:nvSpPr>
          <p:cNvPr id="743" name="Placeholder_image.jpg"/>
          <p:cNvSpPr>
            <a:spLocks noGrp="1"/>
          </p:cNvSpPr>
          <p:nvPr>
            <p:ph type="pic" idx="14"/>
          </p:nvPr>
        </p:nvSpPr>
        <p:spPr>
          <a:xfrm>
            <a:off x="10451399" y="5883987"/>
            <a:ext cx="15679396" cy="8819661"/>
          </a:xfrm>
          <a:prstGeom prst="rect">
            <a:avLst/>
          </a:prstGeom>
        </p:spPr>
        <p:txBody>
          <a:bodyPr lIns="91439" tIns="45719" rIns="91439" bIns="45719" anchor="t">
            <a:noAutofit/>
          </a:bodyPr>
          <a:lstStyle/>
          <a:p>
            <a:endParaRPr/>
          </a:p>
        </p:txBody>
      </p:sp>
      <p:sp>
        <p:nvSpPr>
          <p:cNvPr id="744" name="Placeholder_image.jpg"/>
          <p:cNvSpPr>
            <a:spLocks noGrp="1"/>
          </p:cNvSpPr>
          <p:nvPr>
            <p:ph type="pic" idx="15"/>
          </p:nvPr>
        </p:nvSpPr>
        <p:spPr>
          <a:xfrm>
            <a:off x="-1740601" y="5883987"/>
            <a:ext cx="15679396" cy="8819661"/>
          </a:xfrm>
          <a:prstGeom prst="rect">
            <a:avLst/>
          </a:prstGeom>
        </p:spPr>
        <p:txBody>
          <a:bodyPr lIns="91439" tIns="45719" rIns="91439" bIns="45719" anchor="t">
            <a:noAutofit/>
          </a:bodyPr>
          <a:lstStyle/>
          <a:p>
            <a:endParaRPr/>
          </a:p>
        </p:txBody>
      </p:sp>
      <p:sp>
        <p:nvSpPr>
          <p:cNvPr id="745" name="Placeholder_image.jpg"/>
          <p:cNvSpPr>
            <a:spLocks noGrp="1"/>
          </p:cNvSpPr>
          <p:nvPr>
            <p:ph type="pic" idx="16"/>
          </p:nvPr>
        </p:nvSpPr>
        <p:spPr>
          <a:xfrm>
            <a:off x="-1740601" y="-974013"/>
            <a:ext cx="15679396" cy="8819661"/>
          </a:xfrm>
          <a:prstGeom prst="rect">
            <a:avLst/>
          </a:prstGeom>
        </p:spPr>
        <p:txBody>
          <a:bodyPr lIns="91439" tIns="45719" rIns="91439" bIns="45719" anchor="t">
            <a:noAutofit/>
          </a:bodyPr>
          <a:lstStyle/>
          <a:p>
            <a:endParaRPr/>
          </a:p>
        </p:txBody>
      </p:sp>
      <p:sp>
        <p:nvSpPr>
          <p:cNvPr id="746" name="Rectangle"/>
          <p:cNvSpPr/>
          <p:nvPr/>
        </p:nvSpPr>
        <p:spPr>
          <a:xfrm>
            <a:off x="7515311" y="4238006"/>
            <a:ext cx="9353378" cy="5239988"/>
          </a:xfrm>
          <a:prstGeom prst="rect">
            <a:avLst/>
          </a:prstGeom>
          <a:solidFill>
            <a:schemeClr val="accent1">
              <a:hueOff val="2003773"/>
              <a:satOff val="-83464"/>
              <a:lumOff val="-50196"/>
            </a:schemeClr>
          </a:solidFill>
          <a:ln w="12700">
            <a:miter lim="400000"/>
          </a:ln>
        </p:spPr>
        <p:txBody>
          <a:bodyPr lIns="50800" tIns="50800" rIns="50800" bIns="50800" anchor="ctr"/>
          <a:lstStyle/>
          <a:p>
            <a:pPr>
              <a:lnSpc>
                <a:spcPct val="100000"/>
              </a:lnSpc>
              <a:spcBef>
                <a:spcPts val="0"/>
              </a:spcBef>
              <a:defRPr sz="9000" spc="-450">
                <a:solidFill>
                  <a:schemeClr val="accent6">
                    <a:hueOff val="-11474785"/>
                    <a:satOff val="-78789"/>
                    <a:lumOff val="45707"/>
                  </a:schemeClr>
                </a:solidFill>
              </a:defRPr>
            </a:pPr>
            <a:endParaRPr/>
          </a:p>
        </p:txBody>
      </p:sp>
      <p:sp>
        <p:nvSpPr>
          <p:cNvPr id="747" name="This is a short statement."/>
          <p:cNvSpPr>
            <a:spLocks noGrp="1"/>
          </p:cNvSpPr>
          <p:nvPr>
            <p:ph type="body" sz="quarter" idx="17"/>
          </p:nvPr>
        </p:nvSpPr>
        <p:spPr>
          <a:xfrm>
            <a:off x="8907447" y="6177883"/>
            <a:ext cx="6569105" cy="1360234"/>
          </a:xfrm>
          <a:prstGeom prst="rect">
            <a:avLst/>
          </a:prstGeom>
        </p:spPr>
        <p:txBody>
          <a:bodyPr>
            <a:spAutoFit/>
          </a:bodyPr>
          <a:lstStyle>
            <a:lvl1pPr marL="0" indent="0">
              <a:lnSpc>
                <a:spcPct val="110000"/>
              </a:lnSpc>
              <a:spcBef>
                <a:spcPts val="0"/>
              </a:spcBef>
              <a:buSzTx/>
              <a:buNone/>
              <a:defRPr sz="5000" spc="-150">
                <a:solidFill>
                  <a:schemeClr val="accent6">
                    <a:hueOff val="-11474785"/>
                    <a:satOff val="-78789"/>
                    <a:lumOff val="45707"/>
                  </a:schemeClr>
                </a:solidFill>
              </a:defRPr>
            </a:lvl1pPr>
          </a:lstStyle>
          <a:p>
            <a:r>
              <a:t>This is a short statement.</a:t>
            </a:r>
          </a:p>
        </p:txBody>
      </p:sp>
      <p:pic>
        <p:nvPicPr>
          <p:cNvPr id="74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49"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Case Study Title">
    <p:spTree>
      <p:nvGrpSpPr>
        <p:cNvPr id="1" name=""/>
        <p:cNvGrpSpPr/>
        <p:nvPr/>
      </p:nvGrpSpPr>
      <p:grpSpPr>
        <a:xfrm>
          <a:off x="0" y="0"/>
          <a:ext cx="0" cy="0"/>
          <a:chOff x="0" y="0"/>
          <a:chExt cx="0" cy="0"/>
        </a:xfrm>
      </p:grpSpPr>
      <p:sp>
        <p:nvSpPr>
          <p:cNvPr id="756" name="Placeholder_image.jpg"/>
          <p:cNvSpPr>
            <a:spLocks noGrp="1"/>
          </p:cNvSpPr>
          <p:nvPr>
            <p:ph type="pic" idx="13"/>
          </p:nvPr>
        </p:nvSpPr>
        <p:spPr>
          <a:xfrm>
            <a:off x="-1358" y="-5464"/>
            <a:ext cx="24386716" cy="13717528"/>
          </a:xfrm>
          <a:prstGeom prst="rect">
            <a:avLst/>
          </a:prstGeom>
        </p:spPr>
        <p:txBody>
          <a:bodyPr lIns="91439" tIns="45719" rIns="91439" bIns="45719" anchor="t">
            <a:noAutofit/>
          </a:bodyPr>
          <a:lstStyle/>
          <a:p>
            <a:endParaRPr/>
          </a:p>
        </p:txBody>
      </p:sp>
      <p:sp>
        <p:nvSpPr>
          <p:cNvPr id="757" name="Case study title."/>
          <p:cNvSpPr>
            <a:spLocks noGrp="1"/>
          </p:cNvSpPr>
          <p:nvPr>
            <p:ph type="body" sz="quarter" idx="14"/>
          </p:nvPr>
        </p:nvSpPr>
        <p:spPr>
          <a:xfrm>
            <a:off x="1485900" y="10681441"/>
            <a:ext cx="19972747" cy="1760855"/>
          </a:xfrm>
          <a:prstGeom prst="rect">
            <a:avLst/>
          </a:prstGeom>
        </p:spPr>
        <p:txBody>
          <a:bodyPr lIns="0" tIns="0" rIns="0" bIns="0" anchor="b">
            <a:spAutoFit/>
          </a:bodyPr>
          <a:lstStyle>
            <a:lvl1pPr marL="0" indent="0">
              <a:lnSpc>
                <a:spcPct val="100000"/>
              </a:lnSpc>
              <a:spcBef>
                <a:spcPts val="0"/>
              </a:spcBef>
              <a:buSzTx/>
              <a:buNone/>
              <a:defRPr sz="15000" spc="-750">
                <a:solidFill>
                  <a:schemeClr val="accent6">
                    <a:hueOff val="-11474785"/>
                    <a:satOff val="-78789"/>
                    <a:lumOff val="45707"/>
                  </a:schemeClr>
                </a:solidFill>
              </a:defRPr>
            </a:lvl1pPr>
          </a:lstStyle>
          <a:p>
            <a:r>
              <a:t>Case study title.</a:t>
            </a:r>
          </a:p>
        </p:txBody>
      </p:sp>
      <p:pic>
        <p:nvPicPr>
          <p:cNvPr id="75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59"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Image - Full bleed">
    <p:spTree>
      <p:nvGrpSpPr>
        <p:cNvPr id="1" name=""/>
        <p:cNvGrpSpPr/>
        <p:nvPr/>
      </p:nvGrpSpPr>
      <p:grpSpPr>
        <a:xfrm>
          <a:off x="0" y="0"/>
          <a:ext cx="0" cy="0"/>
          <a:chOff x="0" y="0"/>
          <a:chExt cx="0" cy="0"/>
        </a:xfrm>
      </p:grpSpPr>
      <p:sp>
        <p:nvSpPr>
          <p:cNvPr id="766" name="Placeholder_image.jpg"/>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pic>
        <p:nvPicPr>
          <p:cNvPr id="767"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68"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Video - Full Bleed">
    <p:spTree>
      <p:nvGrpSpPr>
        <p:cNvPr id="1" name=""/>
        <p:cNvGrpSpPr/>
        <p:nvPr/>
      </p:nvGrpSpPr>
      <p:grpSpPr>
        <a:xfrm>
          <a:off x="0" y="0"/>
          <a:ext cx="0" cy="0"/>
          <a:chOff x="0" y="0"/>
          <a:chExt cx="0" cy="0"/>
        </a:xfrm>
      </p:grpSpPr>
      <p:sp>
        <p:nvSpPr>
          <p:cNvPr id="775" name="Placeholder_video.jpg"/>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pic>
        <p:nvPicPr>
          <p:cNvPr id="776"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7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Image - Full Bleed with Textbox Left copy">
    <p:spTree>
      <p:nvGrpSpPr>
        <p:cNvPr id="1" name=""/>
        <p:cNvGrpSpPr/>
        <p:nvPr/>
      </p:nvGrpSpPr>
      <p:grpSpPr>
        <a:xfrm>
          <a:off x="0" y="0"/>
          <a:ext cx="0" cy="0"/>
          <a:chOff x="0" y="0"/>
          <a:chExt cx="0" cy="0"/>
        </a:xfrm>
      </p:grpSpPr>
      <p:sp>
        <p:nvSpPr>
          <p:cNvPr id="784" name="Placeholder_image4.jpg"/>
          <p:cNvSpPr>
            <a:spLocks noGrp="1"/>
          </p:cNvSpPr>
          <p:nvPr>
            <p:ph type="pic" sz="half" idx="13"/>
          </p:nvPr>
        </p:nvSpPr>
        <p:spPr>
          <a:xfrm>
            <a:off x="834" y="5545"/>
            <a:ext cx="12196525" cy="6860545"/>
          </a:xfrm>
          <a:prstGeom prst="rect">
            <a:avLst/>
          </a:prstGeom>
        </p:spPr>
        <p:txBody>
          <a:bodyPr lIns="91439" tIns="45719" rIns="91439" bIns="45719" anchor="t">
            <a:noAutofit/>
          </a:bodyPr>
          <a:lstStyle/>
          <a:p>
            <a:endParaRPr/>
          </a:p>
        </p:txBody>
      </p:sp>
      <p:sp>
        <p:nvSpPr>
          <p:cNvPr id="785" name="Placeholder_image1.jpg"/>
          <p:cNvSpPr>
            <a:spLocks noGrp="1"/>
          </p:cNvSpPr>
          <p:nvPr>
            <p:ph type="pic" sz="half" idx="14"/>
          </p:nvPr>
        </p:nvSpPr>
        <p:spPr>
          <a:xfrm>
            <a:off x="12192834" y="5545"/>
            <a:ext cx="12196525" cy="6860546"/>
          </a:xfrm>
          <a:prstGeom prst="rect">
            <a:avLst/>
          </a:prstGeom>
        </p:spPr>
        <p:txBody>
          <a:bodyPr lIns="91439" tIns="45719" rIns="91439" bIns="45719" anchor="t">
            <a:noAutofit/>
          </a:bodyPr>
          <a:lstStyle/>
          <a:p>
            <a:endParaRPr/>
          </a:p>
        </p:txBody>
      </p:sp>
      <p:sp>
        <p:nvSpPr>
          <p:cNvPr id="786" name="Placeholder_image2.jpg"/>
          <p:cNvSpPr>
            <a:spLocks noGrp="1"/>
          </p:cNvSpPr>
          <p:nvPr>
            <p:ph type="pic" sz="half" idx="15"/>
          </p:nvPr>
        </p:nvSpPr>
        <p:spPr>
          <a:xfrm>
            <a:off x="834" y="6863545"/>
            <a:ext cx="12196525" cy="6860546"/>
          </a:xfrm>
          <a:prstGeom prst="rect">
            <a:avLst/>
          </a:prstGeom>
        </p:spPr>
        <p:txBody>
          <a:bodyPr lIns="91439" tIns="45719" rIns="91439" bIns="45719" anchor="t">
            <a:noAutofit/>
          </a:bodyPr>
          <a:lstStyle/>
          <a:p>
            <a:endParaRPr/>
          </a:p>
        </p:txBody>
      </p:sp>
      <p:sp>
        <p:nvSpPr>
          <p:cNvPr id="787" name="Placeholder_image6.jpg"/>
          <p:cNvSpPr>
            <a:spLocks noGrp="1"/>
          </p:cNvSpPr>
          <p:nvPr>
            <p:ph type="pic" sz="half" idx="16"/>
          </p:nvPr>
        </p:nvSpPr>
        <p:spPr>
          <a:xfrm>
            <a:off x="12192834" y="6863545"/>
            <a:ext cx="12196525" cy="6860546"/>
          </a:xfrm>
          <a:prstGeom prst="rect">
            <a:avLst/>
          </a:prstGeom>
        </p:spPr>
        <p:txBody>
          <a:bodyPr lIns="91439" tIns="45719" rIns="91439" bIns="45719" anchor="t">
            <a:noAutofit/>
          </a:bodyPr>
          <a:lstStyle/>
          <a:p>
            <a:endParaRPr/>
          </a:p>
        </p:txBody>
      </p:sp>
      <p:sp>
        <p:nvSpPr>
          <p:cNvPr id="788" name="Letterpress man bun, eu copper mug retro scenester ramps."/>
          <p:cNvSpPr>
            <a:spLocks noGrp="1"/>
          </p:cNvSpPr>
          <p:nvPr>
            <p:ph type="body" sz="quarter" idx="17"/>
          </p:nvPr>
        </p:nvSpPr>
        <p:spPr>
          <a:xfrm>
            <a:off x="8413140" y="7357152"/>
            <a:ext cx="7557721" cy="854478"/>
          </a:xfrm>
          <a:prstGeom prst="rect">
            <a:avLst/>
          </a:prstGeom>
        </p:spPr>
        <p:txBody>
          <a:bodyPr anchor="b">
            <a:spAutoFit/>
          </a:bodyPr>
          <a:lstStyle>
            <a:lvl1pPr marL="0" indent="0">
              <a:lnSpc>
                <a:spcPct val="120000"/>
              </a:lnSpc>
              <a:spcBef>
                <a:spcPts val="0"/>
              </a:spcBef>
              <a:buSzTx/>
              <a:buNone/>
              <a:defRPr sz="2800" spc="-84">
                <a:solidFill>
                  <a:schemeClr val="accent6">
                    <a:hueOff val="-11474785"/>
                    <a:satOff val="-78789"/>
                    <a:lumOff val="45707"/>
                  </a:schemeClr>
                </a:solidFill>
              </a:defRPr>
            </a:lvl1pPr>
          </a:lstStyle>
          <a:p>
            <a:r>
              <a:t>Letterpress man bun, eu copper mug retro scenester ramps.</a:t>
            </a:r>
          </a:p>
        </p:txBody>
      </p:sp>
      <p:sp>
        <p:nvSpPr>
          <p:cNvPr id="789"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Image - Double Image with Fram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sp>
        <p:nvSpPr>
          <p:cNvPr id="796" name="Placeholder_image.jpg"/>
          <p:cNvSpPr>
            <a:spLocks noGrp="1"/>
          </p:cNvSpPr>
          <p:nvPr>
            <p:ph type="pic" idx="13"/>
          </p:nvPr>
        </p:nvSpPr>
        <p:spPr>
          <a:xfrm>
            <a:off x="6119998" y="2948"/>
            <a:ext cx="24376432" cy="13711744"/>
          </a:xfrm>
          <a:prstGeom prst="rect">
            <a:avLst/>
          </a:prstGeom>
        </p:spPr>
        <p:txBody>
          <a:bodyPr lIns="91439" tIns="45719" rIns="91439" bIns="45719" anchor="t">
            <a:noAutofit/>
          </a:bodyPr>
          <a:lstStyle/>
          <a:p>
            <a:endParaRPr/>
          </a:p>
        </p:txBody>
      </p:sp>
      <p:sp>
        <p:nvSpPr>
          <p:cNvPr id="797" name="Placeholder_image.jpg"/>
          <p:cNvSpPr>
            <a:spLocks noGrp="1"/>
          </p:cNvSpPr>
          <p:nvPr>
            <p:ph type="pic" idx="14"/>
          </p:nvPr>
        </p:nvSpPr>
        <p:spPr>
          <a:xfrm>
            <a:off x="-6122581" y="-3270"/>
            <a:ext cx="24386471" cy="13717390"/>
          </a:xfrm>
          <a:prstGeom prst="rect">
            <a:avLst/>
          </a:prstGeom>
        </p:spPr>
        <p:txBody>
          <a:bodyPr lIns="91439" tIns="45719" rIns="91439" bIns="45719" anchor="t">
            <a:noAutofit/>
          </a:bodyPr>
          <a:lstStyle/>
          <a:p>
            <a:endParaRPr/>
          </a:p>
        </p:txBody>
      </p:sp>
      <p:pic>
        <p:nvPicPr>
          <p:cNvPr id="79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99"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Image - Triple Image with Fram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sp>
        <p:nvSpPr>
          <p:cNvPr id="806" name="Placeholder_image.jpg"/>
          <p:cNvSpPr>
            <a:spLocks noGrp="1"/>
          </p:cNvSpPr>
          <p:nvPr>
            <p:ph type="pic" idx="13"/>
          </p:nvPr>
        </p:nvSpPr>
        <p:spPr>
          <a:xfrm>
            <a:off x="-41781" y="-23444"/>
            <a:ext cx="24467562" cy="13763004"/>
          </a:xfrm>
          <a:prstGeom prst="rect">
            <a:avLst/>
          </a:prstGeom>
        </p:spPr>
        <p:txBody>
          <a:bodyPr lIns="91439" tIns="45719" rIns="91439" bIns="45719" anchor="t">
            <a:noAutofit/>
          </a:bodyPr>
          <a:lstStyle/>
          <a:p>
            <a:endParaRPr/>
          </a:p>
        </p:txBody>
      </p:sp>
      <p:sp>
        <p:nvSpPr>
          <p:cNvPr id="807" name="Placeholder_image.jpg"/>
          <p:cNvSpPr>
            <a:spLocks noGrp="1"/>
          </p:cNvSpPr>
          <p:nvPr>
            <p:ph type="pic" idx="14"/>
          </p:nvPr>
        </p:nvSpPr>
        <p:spPr>
          <a:xfrm>
            <a:off x="-8190777" y="-45458"/>
            <a:ext cx="24466997" cy="13762686"/>
          </a:xfrm>
          <a:prstGeom prst="rect">
            <a:avLst/>
          </a:prstGeom>
        </p:spPr>
        <p:txBody>
          <a:bodyPr lIns="91439" tIns="45719" rIns="91439" bIns="45719" anchor="t">
            <a:noAutofit/>
          </a:bodyPr>
          <a:lstStyle/>
          <a:p>
            <a:endParaRPr/>
          </a:p>
        </p:txBody>
      </p:sp>
      <p:sp>
        <p:nvSpPr>
          <p:cNvPr id="808" name="Placeholder_image.jpg"/>
          <p:cNvSpPr>
            <a:spLocks noGrp="1"/>
          </p:cNvSpPr>
          <p:nvPr>
            <p:ph type="pic" idx="15"/>
          </p:nvPr>
        </p:nvSpPr>
        <p:spPr>
          <a:xfrm>
            <a:off x="8135884" y="-8760"/>
            <a:ext cx="24415407" cy="13733667"/>
          </a:xfrm>
          <a:prstGeom prst="rect">
            <a:avLst/>
          </a:prstGeom>
        </p:spPr>
        <p:txBody>
          <a:bodyPr lIns="91439" tIns="45719" rIns="91439" bIns="45719" anchor="t">
            <a:noAutofit/>
          </a:bodyPr>
          <a:lstStyle/>
          <a:p>
            <a:endParaRPr/>
          </a:p>
        </p:txBody>
      </p:sp>
      <p:sp>
        <p:nvSpPr>
          <p:cNvPr id="809" name="This is a small statement."/>
          <p:cNvSpPr>
            <a:spLocks noGrp="1"/>
          </p:cNvSpPr>
          <p:nvPr>
            <p:ph type="body" sz="quarter" idx="16"/>
          </p:nvPr>
        </p:nvSpPr>
        <p:spPr>
          <a:xfrm>
            <a:off x="1553454" y="10845149"/>
            <a:ext cx="4978444" cy="1258634"/>
          </a:xfrm>
          <a:prstGeom prst="rect">
            <a:avLst/>
          </a:prstGeom>
        </p:spPr>
        <p:txBody>
          <a:bodyPr lIns="0" tIns="0" rIns="0" bIns="0" anchor="b">
            <a:spAutoFit/>
          </a:bodyPr>
          <a:lstStyle>
            <a:lvl1pPr marL="0" indent="0">
              <a:lnSpc>
                <a:spcPct val="110000"/>
              </a:lnSpc>
              <a:spcBef>
                <a:spcPts val="0"/>
              </a:spcBef>
              <a:buSzTx/>
              <a:buNone/>
              <a:defRPr sz="5000" spc="-150">
                <a:solidFill>
                  <a:schemeClr val="accent6">
                    <a:hueOff val="-11474785"/>
                    <a:satOff val="-78789"/>
                    <a:lumOff val="45707"/>
                  </a:schemeClr>
                </a:solidFill>
              </a:defRPr>
            </a:lvl1pPr>
          </a:lstStyle>
          <a:p>
            <a:r>
              <a:t>This is a small statement.</a:t>
            </a:r>
          </a:p>
        </p:txBody>
      </p:sp>
      <p:sp>
        <p:nvSpPr>
          <p:cNvPr id="810" name="This is a small statement."/>
          <p:cNvSpPr>
            <a:spLocks noGrp="1"/>
          </p:cNvSpPr>
          <p:nvPr>
            <p:ph type="body" sz="quarter" idx="17"/>
          </p:nvPr>
        </p:nvSpPr>
        <p:spPr>
          <a:xfrm>
            <a:off x="9702779" y="10845149"/>
            <a:ext cx="4978443" cy="1258634"/>
          </a:xfrm>
          <a:prstGeom prst="rect">
            <a:avLst/>
          </a:prstGeom>
        </p:spPr>
        <p:txBody>
          <a:bodyPr lIns="0" tIns="0" rIns="0" bIns="0" anchor="b">
            <a:spAutoFit/>
          </a:bodyPr>
          <a:lstStyle>
            <a:lvl1pPr marL="0" indent="0">
              <a:lnSpc>
                <a:spcPct val="110000"/>
              </a:lnSpc>
              <a:spcBef>
                <a:spcPts val="0"/>
              </a:spcBef>
              <a:buSzTx/>
              <a:buNone/>
              <a:defRPr sz="5000" spc="-150">
                <a:solidFill>
                  <a:schemeClr val="accent6">
                    <a:hueOff val="-11474785"/>
                    <a:satOff val="-78789"/>
                    <a:lumOff val="45707"/>
                  </a:schemeClr>
                </a:solidFill>
              </a:defRPr>
            </a:lvl1pPr>
          </a:lstStyle>
          <a:p>
            <a:r>
              <a:t>This is a small statement.</a:t>
            </a:r>
          </a:p>
        </p:txBody>
      </p:sp>
      <p:sp>
        <p:nvSpPr>
          <p:cNvPr id="811" name="This is a small statement."/>
          <p:cNvSpPr>
            <a:spLocks noGrp="1"/>
          </p:cNvSpPr>
          <p:nvPr>
            <p:ph type="body" sz="quarter" idx="18"/>
          </p:nvPr>
        </p:nvSpPr>
        <p:spPr>
          <a:xfrm>
            <a:off x="17854366" y="10845149"/>
            <a:ext cx="4978443" cy="1258634"/>
          </a:xfrm>
          <a:prstGeom prst="rect">
            <a:avLst/>
          </a:prstGeom>
        </p:spPr>
        <p:txBody>
          <a:bodyPr lIns="0" tIns="0" rIns="0" bIns="0" anchor="b">
            <a:spAutoFit/>
          </a:bodyPr>
          <a:lstStyle>
            <a:lvl1pPr marL="0" indent="0">
              <a:lnSpc>
                <a:spcPct val="110000"/>
              </a:lnSpc>
              <a:spcBef>
                <a:spcPts val="0"/>
              </a:spcBef>
              <a:buSzTx/>
              <a:buNone/>
              <a:defRPr sz="5000" spc="-150">
                <a:solidFill>
                  <a:schemeClr val="accent6">
                    <a:hueOff val="-11474785"/>
                    <a:satOff val="-78789"/>
                    <a:lumOff val="45707"/>
                  </a:schemeClr>
                </a:solidFill>
              </a:defRPr>
            </a:lvl1pPr>
          </a:lstStyle>
          <a:p>
            <a:r>
              <a:t>This is a small statement.</a:t>
            </a:r>
          </a:p>
        </p:txBody>
      </p:sp>
      <p:pic>
        <p:nvPicPr>
          <p:cNvPr id="812"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13"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Image - Mosaic">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820"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21" name="Image"/>
          <p:cNvSpPr>
            <a:spLocks noGrp="1"/>
          </p:cNvSpPr>
          <p:nvPr>
            <p:ph type="pic" idx="13"/>
          </p:nvPr>
        </p:nvSpPr>
        <p:spPr>
          <a:xfrm>
            <a:off x="3585528" y="-1852808"/>
            <a:ext cx="19047637" cy="10714296"/>
          </a:xfrm>
          <a:prstGeom prst="rect">
            <a:avLst/>
          </a:prstGeom>
        </p:spPr>
        <p:txBody>
          <a:bodyPr lIns="91439" tIns="45719" rIns="91439" bIns="45719" anchor="t">
            <a:noAutofit/>
          </a:bodyPr>
          <a:lstStyle/>
          <a:p>
            <a:endParaRPr/>
          </a:p>
        </p:txBody>
      </p:sp>
      <p:sp>
        <p:nvSpPr>
          <p:cNvPr id="822" name="Image"/>
          <p:cNvSpPr>
            <a:spLocks noGrp="1"/>
          </p:cNvSpPr>
          <p:nvPr>
            <p:ph type="pic" idx="14"/>
          </p:nvPr>
        </p:nvSpPr>
        <p:spPr>
          <a:xfrm>
            <a:off x="11158701" y="-1860544"/>
            <a:ext cx="19062094" cy="10722427"/>
          </a:xfrm>
          <a:prstGeom prst="rect">
            <a:avLst/>
          </a:prstGeom>
        </p:spPr>
        <p:txBody>
          <a:bodyPr lIns="91439" tIns="45719" rIns="91439" bIns="45719" anchor="t">
            <a:noAutofit/>
          </a:bodyPr>
          <a:lstStyle/>
          <a:p>
            <a:endParaRPr/>
          </a:p>
        </p:txBody>
      </p:sp>
      <p:sp>
        <p:nvSpPr>
          <p:cNvPr id="823" name="Image"/>
          <p:cNvSpPr>
            <a:spLocks noGrp="1"/>
          </p:cNvSpPr>
          <p:nvPr>
            <p:ph type="pic" idx="15"/>
          </p:nvPr>
        </p:nvSpPr>
        <p:spPr>
          <a:xfrm>
            <a:off x="8881130" y="5098881"/>
            <a:ext cx="18955702" cy="10662583"/>
          </a:xfrm>
          <a:prstGeom prst="rect">
            <a:avLst/>
          </a:prstGeom>
        </p:spPr>
        <p:txBody>
          <a:bodyPr lIns="91439" tIns="45719" rIns="91439" bIns="45719" anchor="t">
            <a:noAutofit/>
          </a:bodyPr>
          <a:lstStyle/>
          <a:p>
            <a:endParaRPr/>
          </a:p>
        </p:txBody>
      </p:sp>
      <p:sp>
        <p:nvSpPr>
          <p:cNvPr id="824" name="Image"/>
          <p:cNvSpPr>
            <a:spLocks noGrp="1"/>
          </p:cNvSpPr>
          <p:nvPr>
            <p:ph type="pic" idx="16"/>
          </p:nvPr>
        </p:nvSpPr>
        <p:spPr>
          <a:xfrm>
            <a:off x="-3431852" y="5065902"/>
            <a:ext cx="19051710" cy="10716586"/>
          </a:xfrm>
          <a:prstGeom prst="rect">
            <a:avLst/>
          </a:prstGeom>
        </p:spPr>
        <p:txBody>
          <a:bodyPr lIns="91439" tIns="45719" rIns="91439" bIns="45719" anchor="t">
            <a:noAutofit/>
          </a:bodyPr>
          <a:lstStyle/>
          <a:p>
            <a:endParaRPr/>
          </a:p>
        </p:txBody>
      </p:sp>
      <p:sp>
        <p:nvSpPr>
          <p:cNvPr id="825" name="Image"/>
          <p:cNvSpPr>
            <a:spLocks noGrp="1"/>
          </p:cNvSpPr>
          <p:nvPr>
            <p:ph type="pic" idx="17"/>
          </p:nvPr>
        </p:nvSpPr>
        <p:spPr>
          <a:xfrm>
            <a:off x="-4740807" y="-1830524"/>
            <a:ext cx="18968407" cy="10669729"/>
          </a:xfrm>
          <a:prstGeom prst="rect">
            <a:avLst/>
          </a:prstGeom>
        </p:spPr>
        <p:txBody>
          <a:bodyPr lIns="91439" tIns="45719" rIns="91439" bIns="45719" anchor="t">
            <a:noAutofit/>
          </a:bodyPr>
          <a:lstStyle/>
          <a:p>
            <a:endParaRPr/>
          </a:p>
        </p:txBody>
      </p:sp>
      <p:pic>
        <p:nvPicPr>
          <p:cNvPr id="826"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2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Slide - Grey">
    <p:bg>
      <p:bgPr>
        <a:solidFill>
          <a:schemeClr val="accent5">
            <a:hueOff val="-213558"/>
            <a:satOff val="-66481"/>
            <a:lumOff val="30392"/>
          </a:schemeClr>
        </a:solidFill>
        <a:effectLst/>
      </p:bgPr>
    </p:bg>
    <p:spTree>
      <p:nvGrpSpPr>
        <p:cNvPr id="1" name=""/>
        <p:cNvGrpSpPr/>
        <p:nvPr/>
      </p:nvGrpSpPr>
      <p:grpSpPr>
        <a:xfrm>
          <a:off x="0" y="0"/>
          <a:ext cx="0" cy="0"/>
          <a:chOff x="0" y="0"/>
          <a:chExt cx="0" cy="0"/>
        </a:xfrm>
      </p:grpSpPr>
      <p:pic>
        <p:nvPicPr>
          <p:cNvPr id="72"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73"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White Device - Mac">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83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35" name="Placeholder_image.jpg"/>
          <p:cNvSpPr>
            <a:spLocks noGrp="1"/>
          </p:cNvSpPr>
          <p:nvPr>
            <p:ph type="pic" sz="half" idx="13"/>
          </p:nvPr>
        </p:nvSpPr>
        <p:spPr>
          <a:xfrm>
            <a:off x="4831598" y="1102419"/>
            <a:ext cx="14720883" cy="8280497"/>
          </a:xfrm>
          <a:prstGeom prst="rect">
            <a:avLst/>
          </a:prstGeom>
        </p:spPr>
        <p:txBody>
          <a:bodyPr lIns="91439" tIns="45719" rIns="91439" bIns="45719" anchor="t">
            <a:noAutofit/>
          </a:bodyPr>
          <a:lstStyle/>
          <a:p>
            <a:endParaRPr/>
          </a:p>
        </p:txBody>
      </p:sp>
      <p:pic>
        <p:nvPicPr>
          <p:cNvPr id="836" name="Image" descr="Image"/>
          <p:cNvPicPr>
            <a:picLocks noChangeAspect="1"/>
          </p:cNvPicPr>
          <p:nvPr/>
        </p:nvPicPr>
        <p:blipFill>
          <a:blip r:embed="rId3">
            <a:alphaModFix amt="40000"/>
            <a:extLst/>
          </a:blip>
          <a:stretch>
            <a:fillRect/>
          </a:stretch>
        </p:blipFill>
        <p:spPr>
          <a:xfrm>
            <a:off x="4267200" y="469900"/>
            <a:ext cx="15849600" cy="12806677"/>
          </a:xfrm>
          <a:prstGeom prst="rect">
            <a:avLst/>
          </a:prstGeom>
          <a:ln w="12700">
            <a:miter lim="400000"/>
          </a:ln>
        </p:spPr>
      </p:pic>
      <p:sp>
        <p:nvSpPr>
          <p:cNvPr id="83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White Device - Laptop">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84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45" name="Placeholder_image.jpg"/>
          <p:cNvSpPr>
            <a:spLocks noGrp="1"/>
          </p:cNvSpPr>
          <p:nvPr>
            <p:ph type="pic" idx="13"/>
          </p:nvPr>
        </p:nvSpPr>
        <p:spPr>
          <a:xfrm>
            <a:off x="4223494" y="2125247"/>
            <a:ext cx="15937091" cy="8964613"/>
          </a:xfrm>
          <a:prstGeom prst="rect">
            <a:avLst/>
          </a:prstGeom>
        </p:spPr>
        <p:txBody>
          <a:bodyPr lIns="91439" tIns="45719" rIns="91439" bIns="45719" anchor="t">
            <a:noAutofit/>
          </a:bodyPr>
          <a:lstStyle/>
          <a:p>
            <a:endParaRPr/>
          </a:p>
        </p:txBody>
      </p:sp>
      <p:pic>
        <p:nvPicPr>
          <p:cNvPr id="846" name="Image" descr="Image"/>
          <p:cNvPicPr>
            <a:picLocks noChangeAspect="1"/>
          </p:cNvPicPr>
          <p:nvPr/>
        </p:nvPicPr>
        <p:blipFill>
          <a:blip r:embed="rId3">
            <a:alphaModFix amt="40000"/>
            <a:extLst/>
          </a:blip>
          <a:stretch>
            <a:fillRect/>
          </a:stretch>
        </p:blipFill>
        <p:spPr>
          <a:xfrm>
            <a:off x="2863850" y="1308344"/>
            <a:ext cx="18656300" cy="11099313"/>
          </a:xfrm>
          <a:prstGeom prst="rect">
            <a:avLst/>
          </a:prstGeom>
          <a:ln w="12700">
            <a:miter lim="400000"/>
          </a:ln>
        </p:spPr>
      </p:pic>
      <p:sp>
        <p:nvSpPr>
          <p:cNvPr id="84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White Device - iPad">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85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55" name="Placeholder_image.jpg"/>
          <p:cNvSpPr>
            <a:spLocks noGrp="1"/>
          </p:cNvSpPr>
          <p:nvPr>
            <p:ph type="pic" idx="13"/>
          </p:nvPr>
        </p:nvSpPr>
        <p:spPr>
          <a:xfrm>
            <a:off x="3101710" y="1748696"/>
            <a:ext cx="18194047" cy="10234152"/>
          </a:xfrm>
          <a:prstGeom prst="rect">
            <a:avLst/>
          </a:prstGeom>
        </p:spPr>
        <p:txBody>
          <a:bodyPr lIns="91439" tIns="45719" rIns="91439" bIns="45719" anchor="t">
            <a:noAutofit/>
          </a:bodyPr>
          <a:lstStyle/>
          <a:p>
            <a:endParaRPr/>
          </a:p>
        </p:txBody>
      </p:sp>
      <p:pic>
        <p:nvPicPr>
          <p:cNvPr id="856" name="Image" descr="Image"/>
          <p:cNvPicPr>
            <a:picLocks noChangeAspect="1"/>
          </p:cNvPicPr>
          <p:nvPr/>
        </p:nvPicPr>
        <p:blipFill>
          <a:blip r:embed="rId3">
            <a:alphaModFix amt="40000"/>
            <a:extLst/>
          </a:blip>
          <a:stretch>
            <a:fillRect/>
          </a:stretch>
        </p:blipFill>
        <p:spPr>
          <a:xfrm>
            <a:off x="7874429" y="462386"/>
            <a:ext cx="8648701" cy="12791229"/>
          </a:xfrm>
          <a:prstGeom prst="rect">
            <a:avLst/>
          </a:prstGeom>
          <a:ln w="12700">
            <a:miter lim="400000"/>
          </a:ln>
        </p:spPr>
      </p:pic>
      <p:sp>
        <p:nvSpPr>
          <p:cNvPr id="85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White Device - iPhon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86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65" name="Image"/>
          <p:cNvSpPr>
            <a:spLocks noGrp="1"/>
          </p:cNvSpPr>
          <p:nvPr>
            <p:ph type="pic" sz="half" idx="13"/>
          </p:nvPr>
        </p:nvSpPr>
        <p:spPr>
          <a:xfrm>
            <a:off x="4552174" y="2545771"/>
            <a:ext cx="15254252" cy="8580518"/>
          </a:xfrm>
          <a:prstGeom prst="rect">
            <a:avLst/>
          </a:prstGeom>
        </p:spPr>
        <p:txBody>
          <a:bodyPr lIns="91439" tIns="45719" rIns="91439" bIns="45719" anchor="t">
            <a:noAutofit/>
          </a:bodyPr>
          <a:lstStyle/>
          <a:p>
            <a:endParaRPr/>
          </a:p>
        </p:txBody>
      </p:sp>
      <p:pic>
        <p:nvPicPr>
          <p:cNvPr id="866" name="Image" descr="Image"/>
          <p:cNvPicPr>
            <a:picLocks noChangeAspect="1"/>
          </p:cNvPicPr>
          <p:nvPr/>
        </p:nvPicPr>
        <p:blipFill>
          <a:blip r:embed="rId3">
            <a:alphaModFix amt="40000"/>
            <a:extLst/>
          </a:blip>
          <a:stretch>
            <a:fillRect/>
          </a:stretch>
        </p:blipFill>
        <p:spPr>
          <a:xfrm>
            <a:off x="9516915" y="1230203"/>
            <a:ext cx="5321301" cy="11194859"/>
          </a:xfrm>
          <a:prstGeom prst="rect">
            <a:avLst/>
          </a:prstGeom>
          <a:ln w="12700">
            <a:miter lim="400000"/>
          </a:ln>
        </p:spPr>
      </p:pic>
      <p:sp>
        <p:nvSpPr>
          <p:cNvPr id="86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White Device - Three iPhon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87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75" name="Image"/>
          <p:cNvSpPr>
            <a:spLocks noGrp="1"/>
          </p:cNvSpPr>
          <p:nvPr>
            <p:ph type="pic" sz="half" idx="13"/>
          </p:nvPr>
        </p:nvSpPr>
        <p:spPr>
          <a:xfrm>
            <a:off x="4552174" y="2545771"/>
            <a:ext cx="15254252" cy="8580518"/>
          </a:xfrm>
          <a:prstGeom prst="rect">
            <a:avLst/>
          </a:prstGeom>
        </p:spPr>
        <p:txBody>
          <a:bodyPr lIns="91439" tIns="45719" rIns="91439" bIns="45719" anchor="t">
            <a:noAutofit/>
          </a:bodyPr>
          <a:lstStyle/>
          <a:p>
            <a:endParaRPr/>
          </a:p>
        </p:txBody>
      </p:sp>
      <p:pic>
        <p:nvPicPr>
          <p:cNvPr id="876" name="Image" descr="Image"/>
          <p:cNvPicPr>
            <a:picLocks noChangeAspect="1"/>
          </p:cNvPicPr>
          <p:nvPr/>
        </p:nvPicPr>
        <p:blipFill>
          <a:blip r:embed="rId3">
            <a:alphaModFix amt="40000"/>
            <a:extLst/>
          </a:blip>
          <a:stretch>
            <a:fillRect/>
          </a:stretch>
        </p:blipFill>
        <p:spPr>
          <a:xfrm>
            <a:off x="9516915" y="1230203"/>
            <a:ext cx="5321301" cy="11194859"/>
          </a:xfrm>
          <a:prstGeom prst="rect">
            <a:avLst/>
          </a:prstGeom>
          <a:ln w="12700">
            <a:miter lim="400000"/>
          </a:ln>
        </p:spPr>
      </p:pic>
      <p:sp>
        <p:nvSpPr>
          <p:cNvPr id="877" name="Image"/>
          <p:cNvSpPr>
            <a:spLocks noGrp="1"/>
          </p:cNvSpPr>
          <p:nvPr>
            <p:ph type="pic" sz="half" idx="14"/>
          </p:nvPr>
        </p:nvSpPr>
        <p:spPr>
          <a:xfrm>
            <a:off x="-2644493" y="2545771"/>
            <a:ext cx="15254253" cy="8580518"/>
          </a:xfrm>
          <a:prstGeom prst="rect">
            <a:avLst/>
          </a:prstGeom>
        </p:spPr>
        <p:txBody>
          <a:bodyPr lIns="91439" tIns="45719" rIns="91439" bIns="45719" anchor="t">
            <a:noAutofit/>
          </a:bodyPr>
          <a:lstStyle/>
          <a:p>
            <a:endParaRPr/>
          </a:p>
        </p:txBody>
      </p:sp>
      <p:sp>
        <p:nvSpPr>
          <p:cNvPr id="878" name="Image"/>
          <p:cNvSpPr>
            <a:spLocks noGrp="1"/>
          </p:cNvSpPr>
          <p:nvPr>
            <p:ph type="pic" sz="half" idx="15"/>
          </p:nvPr>
        </p:nvSpPr>
        <p:spPr>
          <a:xfrm>
            <a:off x="11723441" y="2545771"/>
            <a:ext cx="15254252" cy="8580518"/>
          </a:xfrm>
          <a:prstGeom prst="rect">
            <a:avLst/>
          </a:prstGeom>
        </p:spPr>
        <p:txBody>
          <a:bodyPr lIns="91439" tIns="45719" rIns="91439" bIns="45719" anchor="t">
            <a:noAutofit/>
          </a:bodyPr>
          <a:lstStyle/>
          <a:p>
            <a:endParaRPr/>
          </a:p>
        </p:txBody>
      </p:sp>
      <p:pic>
        <p:nvPicPr>
          <p:cNvPr id="879" name="Image" descr="Image"/>
          <p:cNvPicPr>
            <a:picLocks noChangeAspect="1"/>
          </p:cNvPicPr>
          <p:nvPr/>
        </p:nvPicPr>
        <p:blipFill>
          <a:blip r:embed="rId3">
            <a:alphaModFix amt="40000"/>
            <a:extLst/>
          </a:blip>
          <a:stretch>
            <a:fillRect/>
          </a:stretch>
        </p:blipFill>
        <p:spPr>
          <a:xfrm>
            <a:off x="2321983" y="1230203"/>
            <a:ext cx="5321301" cy="11194859"/>
          </a:xfrm>
          <a:prstGeom prst="rect">
            <a:avLst/>
          </a:prstGeom>
          <a:ln w="12700">
            <a:miter lim="400000"/>
          </a:ln>
        </p:spPr>
      </p:pic>
      <p:pic>
        <p:nvPicPr>
          <p:cNvPr id="880" name="Image" descr="Image"/>
          <p:cNvPicPr>
            <a:picLocks noChangeAspect="1"/>
          </p:cNvPicPr>
          <p:nvPr/>
        </p:nvPicPr>
        <p:blipFill>
          <a:blip r:embed="rId3">
            <a:alphaModFix amt="40000"/>
            <a:extLst/>
          </a:blip>
          <a:stretch>
            <a:fillRect/>
          </a:stretch>
        </p:blipFill>
        <p:spPr>
          <a:xfrm>
            <a:off x="16689916" y="1230203"/>
            <a:ext cx="5321301" cy="11194859"/>
          </a:xfrm>
          <a:prstGeom prst="rect">
            <a:avLst/>
          </a:prstGeom>
          <a:ln w="12700">
            <a:miter lim="400000"/>
          </a:ln>
        </p:spPr>
      </p:pic>
      <p:sp>
        <p:nvSpPr>
          <p:cNvPr id="88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White Device - Browser">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88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pic>
        <p:nvPicPr>
          <p:cNvPr id="889" name="Image" descr="Image"/>
          <p:cNvPicPr>
            <a:picLocks noChangeAspect="1"/>
          </p:cNvPicPr>
          <p:nvPr/>
        </p:nvPicPr>
        <p:blipFill>
          <a:blip r:embed="rId3">
            <a:alphaModFix amt="40000"/>
            <a:extLst/>
          </a:blip>
          <a:stretch>
            <a:fillRect/>
          </a:stretch>
        </p:blipFill>
        <p:spPr>
          <a:xfrm>
            <a:off x="4195041" y="1207979"/>
            <a:ext cx="15993918" cy="11300042"/>
          </a:xfrm>
          <a:prstGeom prst="rect">
            <a:avLst/>
          </a:prstGeom>
          <a:ln w="12700">
            <a:miter lim="400000"/>
          </a:ln>
        </p:spPr>
      </p:pic>
      <p:sp>
        <p:nvSpPr>
          <p:cNvPr id="890" name="Placeholder_image.jpg"/>
          <p:cNvSpPr>
            <a:spLocks noGrp="1"/>
          </p:cNvSpPr>
          <p:nvPr>
            <p:ph type="pic" idx="13"/>
          </p:nvPr>
        </p:nvSpPr>
        <p:spPr>
          <a:xfrm>
            <a:off x="3305706" y="2514714"/>
            <a:ext cx="17765928" cy="9993334"/>
          </a:xfrm>
          <a:prstGeom prst="rect">
            <a:avLst/>
          </a:prstGeom>
        </p:spPr>
        <p:txBody>
          <a:bodyPr lIns="91439" tIns="45719" rIns="91439" bIns="45719" anchor="t">
            <a:noAutofit/>
          </a:bodyPr>
          <a:lstStyle/>
          <a:p>
            <a:endParaRPr/>
          </a:p>
        </p:txBody>
      </p:sp>
      <p:sp>
        <p:nvSpPr>
          <p:cNvPr id="89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White Device - Watch">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89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99" name="Image"/>
          <p:cNvSpPr>
            <a:spLocks noGrp="1"/>
          </p:cNvSpPr>
          <p:nvPr>
            <p:ph type="pic" sz="half" idx="13"/>
          </p:nvPr>
        </p:nvSpPr>
        <p:spPr>
          <a:xfrm>
            <a:off x="4711043" y="2877323"/>
            <a:ext cx="15066620" cy="8474973"/>
          </a:xfrm>
          <a:prstGeom prst="rect">
            <a:avLst/>
          </a:prstGeom>
        </p:spPr>
        <p:txBody>
          <a:bodyPr lIns="91439" tIns="45719" rIns="91439" bIns="45719" anchor="t">
            <a:noAutofit/>
          </a:bodyPr>
          <a:lstStyle/>
          <a:p>
            <a:endParaRPr/>
          </a:p>
        </p:txBody>
      </p:sp>
      <p:sp>
        <p:nvSpPr>
          <p:cNvPr id="900" name="Image"/>
          <p:cNvSpPr>
            <a:spLocks noGrp="1"/>
          </p:cNvSpPr>
          <p:nvPr>
            <p:ph type="pic" sz="quarter" idx="14"/>
          </p:nvPr>
        </p:nvSpPr>
        <p:spPr>
          <a:xfrm>
            <a:off x="9994900" y="2184400"/>
            <a:ext cx="4635500" cy="9276813"/>
          </a:xfrm>
          <a:prstGeom prst="rect">
            <a:avLst/>
          </a:prstGeom>
        </p:spPr>
        <p:txBody>
          <a:bodyPr lIns="91439" tIns="45719" rIns="91439" bIns="45719" anchor="t">
            <a:noAutofit/>
          </a:bodyPr>
          <a:lstStyle/>
          <a:p>
            <a:endParaRPr/>
          </a:p>
        </p:txBody>
      </p:sp>
      <p:sp>
        <p:nvSpPr>
          <p:cNvPr id="90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Black Device - Mac">
    <p:spTree>
      <p:nvGrpSpPr>
        <p:cNvPr id="1" name=""/>
        <p:cNvGrpSpPr/>
        <p:nvPr/>
      </p:nvGrpSpPr>
      <p:grpSpPr>
        <a:xfrm>
          <a:off x="0" y="0"/>
          <a:ext cx="0" cy="0"/>
          <a:chOff x="0" y="0"/>
          <a:chExt cx="0" cy="0"/>
        </a:xfrm>
      </p:grpSpPr>
      <p:pic>
        <p:nvPicPr>
          <p:cNvPr id="90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909" name="Placeholder_image.jpg"/>
          <p:cNvSpPr>
            <a:spLocks noGrp="1"/>
          </p:cNvSpPr>
          <p:nvPr>
            <p:ph type="pic" sz="half" idx="13"/>
          </p:nvPr>
        </p:nvSpPr>
        <p:spPr>
          <a:xfrm>
            <a:off x="4831598" y="1102419"/>
            <a:ext cx="14720883" cy="8280497"/>
          </a:xfrm>
          <a:prstGeom prst="rect">
            <a:avLst/>
          </a:prstGeom>
        </p:spPr>
        <p:txBody>
          <a:bodyPr lIns="91439" tIns="45719" rIns="91439" bIns="45719" anchor="t">
            <a:noAutofit/>
          </a:bodyPr>
          <a:lstStyle/>
          <a:p>
            <a:endParaRPr/>
          </a:p>
        </p:txBody>
      </p:sp>
      <p:pic>
        <p:nvPicPr>
          <p:cNvPr id="910" name="Image" descr="Image"/>
          <p:cNvPicPr>
            <a:picLocks noChangeAspect="1"/>
          </p:cNvPicPr>
          <p:nvPr/>
        </p:nvPicPr>
        <p:blipFill>
          <a:blip r:embed="rId3">
            <a:alphaModFix amt="40000"/>
            <a:extLst/>
          </a:blip>
          <a:stretch>
            <a:fillRect/>
          </a:stretch>
        </p:blipFill>
        <p:spPr>
          <a:xfrm>
            <a:off x="4265610" y="472056"/>
            <a:ext cx="15852780" cy="12809246"/>
          </a:xfrm>
          <a:prstGeom prst="rect">
            <a:avLst/>
          </a:prstGeom>
          <a:ln w="12700">
            <a:miter lim="400000"/>
          </a:ln>
        </p:spPr>
      </p:pic>
      <p:sp>
        <p:nvSpPr>
          <p:cNvPr id="91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Black Device - Laptop">
    <p:spTree>
      <p:nvGrpSpPr>
        <p:cNvPr id="1" name=""/>
        <p:cNvGrpSpPr/>
        <p:nvPr/>
      </p:nvGrpSpPr>
      <p:grpSpPr>
        <a:xfrm>
          <a:off x="0" y="0"/>
          <a:ext cx="0" cy="0"/>
          <a:chOff x="0" y="0"/>
          <a:chExt cx="0" cy="0"/>
        </a:xfrm>
      </p:grpSpPr>
      <p:pic>
        <p:nvPicPr>
          <p:cNvPr id="91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919" name="Placeholder_image.jpg"/>
          <p:cNvSpPr>
            <a:spLocks noGrp="1"/>
          </p:cNvSpPr>
          <p:nvPr>
            <p:ph type="pic" idx="13"/>
          </p:nvPr>
        </p:nvSpPr>
        <p:spPr>
          <a:xfrm>
            <a:off x="4223494" y="2125247"/>
            <a:ext cx="15937091" cy="8964613"/>
          </a:xfrm>
          <a:prstGeom prst="rect">
            <a:avLst/>
          </a:prstGeom>
        </p:spPr>
        <p:txBody>
          <a:bodyPr lIns="91439" tIns="45719" rIns="91439" bIns="45719" anchor="t">
            <a:noAutofit/>
          </a:bodyPr>
          <a:lstStyle/>
          <a:p>
            <a:endParaRPr/>
          </a:p>
        </p:txBody>
      </p:sp>
      <p:pic>
        <p:nvPicPr>
          <p:cNvPr id="920" name="Image" descr="Image"/>
          <p:cNvPicPr>
            <a:picLocks noChangeAspect="1"/>
          </p:cNvPicPr>
          <p:nvPr/>
        </p:nvPicPr>
        <p:blipFill>
          <a:blip r:embed="rId3">
            <a:alphaModFix amt="40000"/>
            <a:extLst/>
          </a:blip>
          <a:stretch>
            <a:fillRect/>
          </a:stretch>
        </p:blipFill>
        <p:spPr>
          <a:xfrm>
            <a:off x="2860952" y="1306620"/>
            <a:ext cx="18662096" cy="11102760"/>
          </a:xfrm>
          <a:prstGeom prst="rect">
            <a:avLst/>
          </a:prstGeom>
          <a:ln w="12700">
            <a:miter lim="400000"/>
          </a:ln>
        </p:spPr>
      </p:pic>
      <p:sp>
        <p:nvSpPr>
          <p:cNvPr id="92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Black Device - iPad">
    <p:spTree>
      <p:nvGrpSpPr>
        <p:cNvPr id="1" name=""/>
        <p:cNvGrpSpPr/>
        <p:nvPr/>
      </p:nvGrpSpPr>
      <p:grpSpPr>
        <a:xfrm>
          <a:off x="0" y="0"/>
          <a:ext cx="0" cy="0"/>
          <a:chOff x="0" y="0"/>
          <a:chExt cx="0" cy="0"/>
        </a:xfrm>
      </p:grpSpPr>
      <p:pic>
        <p:nvPicPr>
          <p:cNvPr id="92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929" name="Placeholder_image.jpg"/>
          <p:cNvSpPr>
            <a:spLocks noGrp="1"/>
          </p:cNvSpPr>
          <p:nvPr>
            <p:ph type="pic" idx="13"/>
          </p:nvPr>
        </p:nvSpPr>
        <p:spPr>
          <a:xfrm>
            <a:off x="3101710" y="1748696"/>
            <a:ext cx="18194047" cy="10234152"/>
          </a:xfrm>
          <a:prstGeom prst="rect">
            <a:avLst/>
          </a:prstGeom>
        </p:spPr>
        <p:txBody>
          <a:bodyPr lIns="91439" tIns="45719" rIns="91439" bIns="45719" anchor="t">
            <a:noAutofit/>
          </a:bodyPr>
          <a:lstStyle/>
          <a:p>
            <a:endParaRPr/>
          </a:p>
        </p:txBody>
      </p:sp>
      <p:pic>
        <p:nvPicPr>
          <p:cNvPr id="930" name="Image" descr="Image"/>
          <p:cNvPicPr>
            <a:picLocks noChangeAspect="1"/>
          </p:cNvPicPr>
          <p:nvPr/>
        </p:nvPicPr>
        <p:blipFill>
          <a:blip r:embed="rId3">
            <a:alphaModFix amt="40000"/>
            <a:extLst/>
          </a:blip>
          <a:stretch>
            <a:fillRect/>
          </a:stretch>
        </p:blipFill>
        <p:spPr>
          <a:xfrm>
            <a:off x="7868137" y="463107"/>
            <a:ext cx="8647726" cy="12789786"/>
          </a:xfrm>
          <a:prstGeom prst="rect">
            <a:avLst/>
          </a:prstGeom>
          <a:ln w="12700">
            <a:miter lim="400000"/>
          </a:ln>
        </p:spPr>
      </p:pic>
      <p:sp>
        <p:nvSpPr>
          <p:cNvPr id="93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Slide - Grey + Eyebrow">
    <p:bg>
      <p:bgPr>
        <a:solidFill>
          <a:schemeClr val="accent5">
            <a:hueOff val="-213558"/>
            <a:satOff val="-66481"/>
            <a:lumOff val="30392"/>
          </a:schemeClr>
        </a:solidFill>
        <a:effectLst/>
      </p:bgPr>
    </p:bg>
    <p:spTree>
      <p:nvGrpSpPr>
        <p:cNvPr id="1" name=""/>
        <p:cNvGrpSpPr/>
        <p:nvPr/>
      </p:nvGrpSpPr>
      <p:grpSpPr>
        <a:xfrm>
          <a:off x="0" y="0"/>
          <a:ext cx="0" cy="0"/>
          <a:chOff x="0" y="0"/>
          <a:chExt cx="0" cy="0"/>
        </a:xfrm>
      </p:grpSpPr>
      <p:pic>
        <p:nvPicPr>
          <p:cNvPr id="80"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81" name="Required eyebrow."/>
          <p:cNvSpPr>
            <a:spLocks noGrp="1"/>
          </p:cNvSpPr>
          <p:nvPr>
            <p:ph type="body" sz="quarter" idx="13"/>
          </p:nvPr>
        </p:nvSpPr>
        <p:spPr>
          <a:xfrm>
            <a:off x="1587500" y="1772903"/>
            <a:ext cx="8990847" cy="331064"/>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82" name="Rectangle"/>
          <p:cNvSpPr/>
          <p:nvPr/>
        </p:nvSpPr>
        <p:spPr>
          <a:xfrm>
            <a:off x="1587500" y="2341033"/>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spcBef>
                <a:spcPts val="0"/>
              </a:spcBef>
              <a:defRPr>
                <a:solidFill>
                  <a:schemeClr val="accent6">
                    <a:hueOff val="-11474785"/>
                    <a:satOff val="-78789"/>
                    <a:lumOff val="45707"/>
                  </a:schemeClr>
                </a:solidFill>
              </a:defRPr>
            </a:pPr>
            <a:endParaRPr/>
          </a:p>
        </p:txBody>
      </p:sp>
      <p:sp>
        <p:nvSpPr>
          <p:cNvPr id="83"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Black Device - iPhone">
    <p:spTree>
      <p:nvGrpSpPr>
        <p:cNvPr id="1" name=""/>
        <p:cNvGrpSpPr/>
        <p:nvPr/>
      </p:nvGrpSpPr>
      <p:grpSpPr>
        <a:xfrm>
          <a:off x="0" y="0"/>
          <a:ext cx="0" cy="0"/>
          <a:chOff x="0" y="0"/>
          <a:chExt cx="0" cy="0"/>
        </a:xfrm>
      </p:grpSpPr>
      <p:pic>
        <p:nvPicPr>
          <p:cNvPr id="93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pic>
        <p:nvPicPr>
          <p:cNvPr id="939" name="Image" descr="Image"/>
          <p:cNvPicPr>
            <a:picLocks noChangeAspect="1"/>
          </p:cNvPicPr>
          <p:nvPr/>
        </p:nvPicPr>
        <p:blipFill>
          <a:blip r:embed="rId3">
            <a:alphaModFix amt="40000"/>
            <a:extLst/>
          </a:blip>
          <a:stretch>
            <a:fillRect/>
          </a:stretch>
        </p:blipFill>
        <p:spPr>
          <a:xfrm>
            <a:off x="9531199" y="1243240"/>
            <a:ext cx="5321601" cy="11229520"/>
          </a:xfrm>
          <a:prstGeom prst="rect">
            <a:avLst/>
          </a:prstGeom>
          <a:ln w="12700">
            <a:miter lim="400000"/>
          </a:ln>
        </p:spPr>
      </p:pic>
      <p:sp>
        <p:nvSpPr>
          <p:cNvPr id="940" name="Image"/>
          <p:cNvSpPr>
            <a:spLocks noGrp="1"/>
          </p:cNvSpPr>
          <p:nvPr>
            <p:ph type="pic" sz="half" idx="13"/>
          </p:nvPr>
        </p:nvSpPr>
        <p:spPr>
          <a:xfrm>
            <a:off x="4552174" y="2545771"/>
            <a:ext cx="15254252" cy="8580518"/>
          </a:xfrm>
          <a:prstGeom prst="rect">
            <a:avLst/>
          </a:prstGeom>
        </p:spPr>
        <p:txBody>
          <a:bodyPr lIns="91439" tIns="45719" rIns="91439" bIns="45719" anchor="t">
            <a:noAutofit/>
          </a:bodyPr>
          <a:lstStyle/>
          <a:p>
            <a:endParaRPr/>
          </a:p>
        </p:txBody>
      </p:sp>
      <p:sp>
        <p:nvSpPr>
          <p:cNvPr id="94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Black Device - Three iPhone">
    <p:spTree>
      <p:nvGrpSpPr>
        <p:cNvPr id="1" name=""/>
        <p:cNvGrpSpPr/>
        <p:nvPr/>
      </p:nvGrpSpPr>
      <p:grpSpPr>
        <a:xfrm>
          <a:off x="0" y="0"/>
          <a:ext cx="0" cy="0"/>
          <a:chOff x="0" y="0"/>
          <a:chExt cx="0" cy="0"/>
        </a:xfrm>
      </p:grpSpPr>
      <p:pic>
        <p:nvPicPr>
          <p:cNvPr id="94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pic>
        <p:nvPicPr>
          <p:cNvPr id="949" name="Image" descr="Image"/>
          <p:cNvPicPr>
            <a:picLocks noChangeAspect="1"/>
          </p:cNvPicPr>
          <p:nvPr/>
        </p:nvPicPr>
        <p:blipFill>
          <a:blip r:embed="rId3">
            <a:alphaModFix amt="40000"/>
            <a:extLst/>
          </a:blip>
          <a:stretch>
            <a:fillRect/>
          </a:stretch>
        </p:blipFill>
        <p:spPr>
          <a:xfrm>
            <a:off x="9531199" y="1243240"/>
            <a:ext cx="5321601" cy="11229520"/>
          </a:xfrm>
          <a:prstGeom prst="rect">
            <a:avLst/>
          </a:prstGeom>
          <a:ln w="12700">
            <a:miter lim="400000"/>
          </a:ln>
        </p:spPr>
      </p:pic>
      <p:sp>
        <p:nvSpPr>
          <p:cNvPr id="950" name="Image"/>
          <p:cNvSpPr>
            <a:spLocks noGrp="1"/>
          </p:cNvSpPr>
          <p:nvPr>
            <p:ph type="pic" sz="half" idx="13"/>
          </p:nvPr>
        </p:nvSpPr>
        <p:spPr>
          <a:xfrm>
            <a:off x="4552174" y="2545771"/>
            <a:ext cx="15254252" cy="8580518"/>
          </a:xfrm>
          <a:prstGeom prst="rect">
            <a:avLst/>
          </a:prstGeom>
        </p:spPr>
        <p:txBody>
          <a:bodyPr lIns="91439" tIns="45719" rIns="91439" bIns="45719" anchor="t">
            <a:noAutofit/>
          </a:bodyPr>
          <a:lstStyle/>
          <a:p>
            <a:endParaRPr/>
          </a:p>
        </p:txBody>
      </p:sp>
      <p:pic>
        <p:nvPicPr>
          <p:cNvPr id="951" name="Image" descr="Image"/>
          <p:cNvPicPr>
            <a:picLocks noChangeAspect="1"/>
          </p:cNvPicPr>
          <p:nvPr/>
        </p:nvPicPr>
        <p:blipFill>
          <a:blip r:embed="rId3">
            <a:alphaModFix amt="40000"/>
            <a:extLst/>
          </a:blip>
          <a:stretch>
            <a:fillRect/>
          </a:stretch>
        </p:blipFill>
        <p:spPr>
          <a:xfrm>
            <a:off x="2334532" y="1243240"/>
            <a:ext cx="5321602" cy="11229520"/>
          </a:xfrm>
          <a:prstGeom prst="rect">
            <a:avLst/>
          </a:prstGeom>
          <a:ln w="12700">
            <a:miter lim="400000"/>
          </a:ln>
        </p:spPr>
      </p:pic>
      <p:sp>
        <p:nvSpPr>
          <p:cNvPr id="952" name="Image"/>
          <p:cNvSpPr>
            <a:spLocks noGrp="1"/>
          </p:cNvSpPr>
          <p:nvPr>
            <p:ph type="pic" sz="half" idx="14"/>
          </p:nvPr>
        </p:nvSpPr>
        <p:spPr>
          <a:xfrm>
            <a:off x="-2644493" y="2545771"/>
            <a:ext cx="15254253" cy="8580518"/>
          </a:xfrm>
          <a:prstGeom prst="rect">
            <a:avLst/>
          </a:prstGeom>
        </p:spPr>
        <p:txBody>
          <a:bodyPr lIns="91439" tIns="45719" rIns="91439" bIns="45719" anchor="t">
            <a:noAutofit/>
          </a:bodyPr>
          <a:lstStyle/>
          <a:p>
            <a:endParaRPr/>
          </a:p>
        </p:txBody>
      </p:sp>
      <p:pic>
        <p:nvPicPr>
          <p:cNvPr id="953" name="Image" descr="Image"/>
          <p:cNvPicPr>
            <a:picLocks noChangeAspect="1"/>
          </p:cNvPicPr>
          <p:nvPr/>
        </p:nvPicPr>
        <p:blipFill>
          <a:blip r:embed="rId3">
            <a:alphaModFix amt="40000"/>
            <a:extLst/>
          </a:blip>
          <a:stretch>
            <a:fillRect/>
          </a:stretch>
        </p:blipFill>
        <p:spPr>
          <a:xfrm>
            <a:off x="16702467" y="1243240"/>
            <a:ext cx="5321601" cy="11229520"/>
          </a:xfrm>
          <a:prstGeom prst="rect">
            <a:avLst/>
          </a:prstGeom>
          <a:ln w="12700">
            <a:miter lim="400000"/>
          </a:ln>
        </p:spPr>
      </p:pic>
      <p:sp>
        <p:nvSpPr>
          <p:cNvPr id="954" name="Image"/>
          <p:cNvSpPr>
            <a:spLocks noGrp="1"/>
          </p:cNvSpPr>
          <p:nvPr>
            <p:ph type="pic" sz="half" idx="15"/>
          </p:nvPr>
        </p:nvSpPr>
        <p:spPr>
          <a:xfrm>
            <a:off x="11723441" y="2545771"/>
            <a:ext cx="15254252" cy="8580518"/>
          </a:xfrm>
          <a:prstGeom prst="rect">
            <a:avLst/>
          </a:prstGeom>
        </p:spPr>
        <p:txBody>
          <a:bodyPr lIns="91439" tIns="45719" rIns="91439" bIns="45719" anchor="t">
            <a:noAutofit/>
          </a:bodyPr>
          <a:lstStyle/>
          <a:p>
            <a:endParaRPr/>
          </a:p>
        </p:txBody>
      </p:sp>
      <p:sp>
        <p:nvSpPr>
          <p:cNvPr id="95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Black Device - Browser">
    <p:spTree>
      <p:nvGrpSpPr>
        <p:cNvPr id="1" name=""/>
        <p:cNvGrpSpPr/>
        <p:nvPr/>
      </p:nvGrpSpPr>
      <p:grpSpPr>
        <a:xfrm>
          <a:off x="0" y="0"/>
          <a:ext cx="0" cy="0"/>
          <a:chOff x="0" y="0"/>
          <a:chExt cx="0" cy="0"/>
        </a:xfrm>
      </p:grpSpPr>
      <p:pic>
        <p:nvPicPr>
          <p:cNvPr id="962"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pic>
        <p:nvPicPr>
          <p:cNvPr id="963" name="Image" descr="Image"/>
          <p:cNvPicPr>
            <a:picLocks noChangeAspect="1"/>
          </p:cNvPicPr>
          <p:nvPr/>
        </p:nvPicPr>
        <p:blipFill>
          <a:blip r:embed="rId3">
            <a:alphaModFix amt="40000"/>
            <a:extLst/>
          </a:blip>
          <a:stretch>
            <a:fillRect/>
          </a:stretch>
        </p:blipFill>
        <p:spPr>
          <a:xfrm>
            <a:off x="4195041" y="1207979"/>
            <a:ext cx="15974617" cy="11286406"/>
          </a:xfrm>
          <a:prstGeom prst="rect">
            <a:avLst/>
          </a:prstGeom>
          <a:ln w="12700">
            <a:miter lim="400000"/>
          </a:ln>
        </p:spPr>
      </p:pic>
      <p:sp>
        <p:nvSpPr>
          <p:cNvPr id="964" name="Placeholder_image.jpg"/>
          <p:cNvSpPr>
            <a:spLocks noGrp="1"/>
          </p:cNvSpPr>
          <p:nvPr>
            <p:ph type="pic" idx="13"/>
          </p:nvPr>
        </p:nvSpPr>
        <p:spPr>
          <a:xfrm>
            <a:off x="3305706" y="2514714"/>
            <a:ext cx="17765928" cy="9993334"/>
          </a:xfrm>
          <a:prstGeom prst="rect">
            <a:avLst/>
          </a:prstGeom>
        </p:spPr>
        <p:txBody>
          <a:bodyPr lIns="91439" tIns="45719" rIns="91439" bIns="45719" anchor="t">
            <a:noAutofit/>
          </a:bodyPr>
          <a:lstStyle/>
          <a:p>
            <a:endParaRPr/>
          </a:p>
        </p:txBody>
      </p:sp>
      <p:sp>
        <p:nvSpPr>
          <p:cNvPr id="96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Black Device - Watch">
    <p:spTree>
      <p:nvGrpSpPr>
        <p:cNvPr id="1" name=""/>
        <p:cNvGrpSpPr/>
        <p:nvPr/>
      </p:nvGrpSpPr>
      <p:grpSpPr>
        <a:xfrm>
          <a:off x="0" y="0"/>
          <a:ext cx="0" cy="0"/>
          <a:chOff x="0" y="0"/>
          <a:chExt cx="0" cy="0"/>
        </a:xfrm>
      </p:grpSpPr>
      <p:pic>
        <p:nvPicPr>
          <p:cNvPr id="972"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973" name="Image"/>
          <p:cNvSpPr>
            <a:spLocks noGrp="1"/>
          </p:cNvSpPr>
          <p:nvPr>
            <p:ph type="pic" sz="half" idx="13"/>
          </p:nvPr>
        </p:nvSpPr>
        <p:spPr>
          <a:xfrm>
            <a:off x="4711043" y="2877323"/>
            <a:ext cx="15066620" cy="8474973"/>
          </a:xfrm>
          <a:prstGeom prst="rect">
            <a:avLst/>
          </a:prstGeom>
        </p:spPr>
        <p:txBody>
          <a:bodyPr lIns="91439" tIns="45719" rIns="91439" bIns="45719" anchor="t">
            <a:noAutofit/>
          </a:bodyPr>
          <a:lstStyle/>
          <a:p>
            <a:endParaRPr/>
          </a:p>
        </p:txBody>
      </p:sp>
      <p:sp>
        <p:nvSpPr>
          <p:cNvPr id="974" name="Image"/>
          <p:cNvSpPr>
            <a:spLocks noGrp="1"/>
          </p:cNvSpPr>
          <p:nvPr>
            <p:ph type="pic" sz="quarter" idx="14"/>
          </p:nvPr>
        </p:nvSpPr>
        <p:spPr>
          <a:xfrm>
            <a:off x="10020300" y="2295841"/>
            <a:ext cx="4559300" cy="9124318"/>
          </a:xfrm>
          <a:prstGeom prst="rect">
            <a:avLst/>
          </a:prstGeom>
        </p:spPr>
        <p:txBody>
          <a:bodyPr lIns="91439" tIns="45719" rIns="91439" bIns="45719" anchor="t">
            <a:noAutofit/>
          </a:bodyPr>
          <a:lstStyle/>
          <a:p>
            <a:endParaRPr/>
          </a:p>
        </p:txBody>
      </p:sp>
      <p:sp>
        <p:nvSpPr>
          <p:cNvPr id="97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Icon Grid">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982" name="Image" descr="Image"/>
          <p:cNvPicPr>
            <a:picLocks noChangeAspect="1"/>
          </p:cNvPicPr>
          <p:nvPr/>
        </p:nvPicPr>
        <p:blipFill>
          <a:blip r:embed="rId2">
            <a:extLst/>
          </a:blip>
          <a:stretch>
            <a:fillRect/>
          </a:stretch>
        </p:blipFill>
        <p:spPr>
          <a:xfrm>
            <a:off x="1554129" y="13065760"/>
            <a:ext cx="152648" cy="203201"/>
          </a:xfrm>
          <a:prstGeom prst="rect">
            <a:avLst/>
          </a:prstGeom>
          <a:ln w="12700">
            <a:miter lim="400000"/>
          </a:ln>
        </p:spPr>
      </p:pic>
      <p:sp>
        <p:nvSpPr>
          <p:cNvPr id="983" name="Line"/>
          <p:cNvSpPr/>
          <p:nvPr/>
        </p:nvSpPr>
        <p:spPr>
          <a:xfrm>
            <a:off x="1549400" y="2616979"/>
            <a:ext cx="21285200"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84" name="Line"/>
          <p:cNvSpPr/>
          <p:nvPr/>
        </p:nvSpPr>
        <p:spPr>
          <a:xfrm>
            <a:off x="1549400" y="4313387"/>
            <a:ext cx="21285200"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85" name="Line"/>
          <p:cNvSpPr/>
          <p:nvPr/>
        </p:nvSpPr>
        <p:spPr>
          <a:xfrm>
            <a:off x="1549400" y="6009795"/>
            <a:ext cx="21285200"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86" name="Line"/>
          <p:cNvSpPr/>
          <p:nvPr/>
        </p:nvSpPr>
        <p:spPr>
          <a:xfrm>
            <a:off x="1549400" y="7706204"/>
            <a:ext cx="21285200"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87" name="Line"/>
          <p:cNvSpPr/>
          <p:nvPr/>
        </p:nvSpPr>
        <p:spPr>
          <a:xfrm>
            <a:off x="1549400" y="9402612"/>
            <a:ext cx="21285200"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88" name="Line"/>
          <p:cNvSpPr/>
          <p:nvPr/>
        </p:nvSpPr>
        <p:spPr>
          <a:xfrm>
            <a:off x="1549400" y="11099020"/>
            <a:ext cx="21285200" cy="1"/>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89" name="Line"/>
          <p:cNvSpPr/>
          <p:nvPr/>
        </p:nvSpPr>
        <p:spPr>
          <a:xfrm flipV="1">
            <a:off x="3068381"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0" name="Line"/>
          <p:cNvSpPr/>
          <p:nvPr/>
        </p:nvSpPr>
        <p:spPr>
          <a:xfrm flipV="1">
            <a:off x="4893104"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1" name="Line"/>
          <p:cNvSpPr/>
          <p:nvPr/>
        </p:nvSpPr>
        <p:spPr>
          <a:xfrm flipV="1">
            <a:off x="6717828"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2" name="Line"/>
          <p:cNvSpPr/>
          <p:nvPr/>
        </p:nvSpPr>
        <p:spPr>
          <a:xfrm flipV="1">
            <a:off x="8542552"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3" name="Line"/>
          <p:cNvSpPr/>
          <p:nvPr/>
        </p:nvSpPr>
        <p:spPr>
          <a:xfrm flipV="1">
            <a:off x="10367276"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4" name="Line"/>
          <p:cNvSpPr/>
          <p:nvPr/>
        </p:nvSpPr>
        <p:spPr>
          <a:xfrm flipV="1">
            <a:off x="12192000" y="1079875"/>
            <a:ext cx="0"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5" name="Line"/>
          <p:cNvSpPr/>
          <p:nvPr/>
        </p:nvSpPr>
        <p:spPr>
          <a:xfrm flipV="1">
            <a:off x="14016724"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6" name="Line"/>
          <p:cNvSpPr/>
          <p:nvPr/>
        </p:nvSpPr>
        <p:spPr>
          <a:xfrm flipV="1">
            <a:off x="15841447"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7" name="Line"/>
          <p:cNvSpPr/>
          <p:nvPr/>
        </p:nvSpPr>
        <p:spPr>
          <a:xfrm flipV="1">
            <a:off x="17666171"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8" name="Line"/>
          <p:cNvSpPr/>
          <p:nvPr/>
        </p:nvSpPr>
        <p:spPr>
          <a:xfrm flipV="1">
            <a:off x="19490894"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999" name="Line"/>
          <p:cNvSpPr/>
          <p:nvPr/>
        </p:nvSpPr>
        <p:spPr>
          <a:xfrm flipV="1">
            <a:off x="21315619" y="1079875"/>
            <a:ext cx="1" cy="11556250"/>
          </a:xfrm>
          <a:prstGeom prst="line">
            <a:avLst/>
          </a:prstGeom>
          <a:ln w="12700">
            <a:solidFill>
              <a:srgbClr val="697076"/>
            </a:solidFill>
            <a:miter lim="400000"/>
          </a:ln>
        </p:spPr>
        <p:txBody>
          <a:bodyPr lIns="50800" tIns="50800" rIns="50800" bIns="50800" anchor="ctr"/>
          <a:lstStyle/>
          <a:p>
            <a:pPr algn="ctr">
              <a:lnSpc>
                <a:spcPct val="100000"/>
              </a:lnSpc>
              <a:spcBef>
                <a:spcPts val="0"/>
              </a:spcBef>
              <a:defRPr sz="3200" spc="0">
                <a:latin typeface="Helvetica Light"/>
                <a:ea typeface="Helvetica Light"/>
                <a:cs typeface="Helvetica Light"/>
                <a:sym typeface="Helvetica Light"/>
              </a:defRPr>
            </a:pPr>
            <a:endParaRPr/>
          </a:p>
        </p:txBody>
      </p:sp>
      <p:sp>
        <p:nvSpPr>
          <p:cNvPr id="1000"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Grid Slide (for layout purposes only)">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sp>
        <p:nvSpPr>
          <p:cNvPr id="1007"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08"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Text - Alt Statement Black">
    <p:spTree>
      <p:nvGrpSpPr>
        <p:cNvPr id="1" name=""/>
        <p:cNvGrpSpPr/>
        <p:nvPr/>
      </p:nvGrpSpPr>
      <p:grpSpPr>
        <a:xfrm>
          <a:off x="0" y="0"/>
          <a:ext cx="0" cy="0"/>
          <a:chOff x="0" y="0"/>
          <a:chExt cx="0" cy="0"/>
        </a:xfrm>
      </p:grpSpPr>
      <p:sp>
        <p:nvSpPr>
          <p:cNvPr id="1015" name="This is a medium statement on black using copernicus."/>
          <p:cNvSpPr>
            <a:spLocks noGrp="1"/>
          </p:cNvSpPr>
          <p:nvPr>
            <p:ph type="body" sz="half" idx="13"/>
          </p:nvPr>
        </p:nvSpPr>
        <p:spPr>
          <a:xfrm>
            <a:off x="1485900" y="6619239"/>
            <a:ext cx="19764918" cy="5897881"/>
          </a:xfrm>
          <a:prstGeom prst="rect">
            <a:avLst/>
          </a:prstGeom>
        </p:spPr>
        <p:txBody>
          <a:bodyPr anchor="b">
            <a:spAutoFit/>
          </a:bodyPr>
          <a:lstStyle>
            <a:lvl1pPr marL="0" indent="0">
              <a:spcBef>
                <a:spcPts val="2400"/>
              </a:spcBef>
              <a:buSzTx/>
              <a:buNone/>
              <a:defRPr sz="12400" spc="-744">
                <a:solidFill>
                  <a:schemeClr val="accent6">
                    <a:hueOff val="-11474785"/>
                    <a:satOff val="-78789"/>
                    <a:lumOff val="45707"/>
                  </a:schemeClr>
                </a:solidFill>
                <a:latin typeface="Copernicus"/>
                <a:ea typeface="Copernicus"/>
                <a:cs typeface="Copernicus"/>
                <a:sym typeface="Copernicus"/>
              </a:defRPr>
            </a:lvl1pPr>
          </a:lstStyle>
          <a:p>
            <a:r>
              <a:t>This is a medium statement on black using copernicus.</a:t>
            </a:r>
          </a:p>
        </p:txBody>
      </p:sp>
      <p:pic>
        <p:nvPicPr>
          <p:cNvPr id="1016"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01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Done Slide">
    <p:spTree>
      <p:nvGrpSpPr>
        <p:cNvPr id="1" name=""/>
        <p:cNvGrpSpPr/>
        <p:nvPr/>
      </p:nvGrpSpPr>
      <p:grpSpPr>
        <a:xfrm>
          <a:off x="0" y="0"/>
          <a:ext cx="0" cy="0"/>
          <a:chOff x="0" y="0"/>
          <a:chExt cx="0" cy="0"/>
        </a:xfrm>
      </p:grpSpPr>
      <p:sp>
        <p:nvSpPr>
          <p:cNvPr id="1024" name="Month XX, 2017"/>
          <p:cNvSpPr txBox="1">
            <a:spLocks noGrp="1"/>
          </p:cNvSpPr>
          <p:nvPr>
            <p:ph type="body" sz="quarter" idx="13"/>
          </p:nvPr>
        </p:nvSpPr>
        <p:spPr>
          <a:xfrm>
            <a:off x="1587500" y="12522200"/>
            <a:ext cx="2519376" cy="482601"/>
          </a:xfrm>
          <a:prstGeom prst="rect">
            <a:avLst/>
          </a:prstGeom>
        </p:spPr>
        <p:txBody>
          <a:bodyPr wrap="none">
            <a:spAutoFit/>
          </a:bodyPr>
          <a:lstStyle>
            <a:lvl1pPr marL="0" indent="0">
              <a:lnSpc>
                <a:spcPct val="120000"/>
              </a:lnSpc>
              <a:spcBef>
                <a:spcPts val="0"/>
              </a:spcBef>
              <a:buSzTx/>
              <a:buNone/>
              <a:defRPr sz="2200" spc="-44">
                <a:solidFill>
                  <a:schemeClr val="accent5">
                    <a:hueOff val="-213558"/>
                    <a:satOff val="-64792"/>
                    <a:lumOff val="41764"/>
                  </a:schemeClr>
                </a:solidFill>
                <a:latin typeface="Copernicus"/>
                <a:ea typeface="Copernicus"/>
                <a:cs typeface="Copernicus"/>
                <a:sym typeface="Copernicus"/>
              </a:defRPr>
            </a:lvl1pPr>
          </a:lstStyle>
          <a:p>
            <a:r>
              <a:t>Month XX, 2017</a:t>
            </a:r>
          </a:p>
        </p:txBody>
      </p:sp>
      <p:sp>
        <p:nvSpPr>
          <p:cNvPr id="1025" name="Presentation title goes here."/>
          <p:cNvSpPr txBox="1">
            <a:spLocks noGrp="1"/>
          </p:cNvSpPr>
          <p:nvPr>
            <p:ph type="body" sz="quarter" idx="14"/>
          </p:nvPr>
        </p:nvSpPr>
        <p:spPr>
          <a:xfrm>
            <a:off x="1587500" y="12135206"/>
            <a:ext cx="15229758" cy="432665"/>
          </a:xfrm>
          <a:prstGeom prst="rect">
            <a:avLst/>
          </a:prstGeom>
        </p:spPr>
        <p:txBody>
          <a:bodyPr>
            <a:spAutoFit/>
          </a:bodyPr>
          <a:lstStyle>
            <a:lvl1pPr marL="0" indent="0">
              <a:lnSpc>
                <a:spcPct val="120000"/>
              </a:lnSpc>
              <a:spcBef>
                <a:spcPts val="2400"/>
              </a:spcBef>
              <a:buSzTx/>
              <a:buNone/>
              <a:defRPr sz="2800" spc="-84">
                <a:solidFill>
                  <a:srgbClr val="697076"/>
                </a:solidFill>
              </a:defRPr>
            </a:lvl1pPr>
          </a:lstStyle>
          <a:p>
            <a:r>
              <a:t>Presentation title goes here.</a:t>
            </a:r>
          </a:p>
        </p:txBody>
      </p:sp>
      <p:sp>
        <p:nvSpPr>
          <p:cNvPr id="1026" name="Done."/>
          <p:cNvSpPr/>
          <p:nvPr/>
        </p:nvSpPr>
        <p:spPr>
          <a:xfrm>
            <a:off x="1198760" y="5546725"/>
            <a:ext cx="19764919" cy="587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nSpc>
                <a:spcPct val="90000"/>
              </a:lnSpc>
              <a:spcBef>
                <a:spcPts val="0"/>
              </a:spcBef>
              <a:defRPr sz="50000" spc="-3500">
                <a:solidFill>
                  <a:schemeClr val="accent6">
                    <a:hueOff val="-11474785"/>
                    <a:satOff val="-78789"/>
                    <a:lumOff val="45707"/>
                  </a:schemeClr>
                </a:solidFill>
              </a:defRPr>
            </a:pPr>
            <a:r>
              <a:t>Don</a:t>
            </a:r>
            <a:r>
              <a:rPr spc="-5499"/>
              <a:t>e.</a:t>
            </a:r>
          </a:p>
        </p:txBody>
      </p:sp>
      <p:sp>
        <p:nvSpPr>
          <p:cNvPr id="102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
  <p:cSld name="Blank Slide - White + Eyebrow">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sp>
        <p:nvSpPr>
          <p:cNvPr id="1034" name="Required eyebrow."/>
          <p:cNvSpPr>
            <a:spLocks noGrp="1"/>
          </p:cNvSpPr>
          <p:nvPr>
            <p:ph type="body" sz="quarter" idx="13"/>
          </p:nvPr>
        </p:nvSpPr>
        <p:spPr>
          <a:xfrm>
            <a:off x="1587500" y="1772903"/>
            <a:ext cx="8990847" cy="331064"/>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1035" name="Rectangle"/>
          <p:cNvSpPr/>
          <p:nvPr/>
        </p:nvSpPr>
        <p:spPr>
          <a:xfrm>
            <a:off x="1587500" y="2328333"/>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spcBef>
                <a:spcPts val="0"/>
              </a:spcBef>
              <a:defRPr>
                <a:solidFill>
                  <a:schemeClr val="accent6">
                    <a:hueOff val="-11474785"/>
                    <a:satOff val="-78789"/>
                    <a:lumOff val="45707"/>
                  </a:schemeClr>
                </a:solidFill>
              </a:defRPr>
            </a:pPr>
            <a:endParaRPr/>
          </a:p>
        </p:txBody>
      </p:sp>
      <p:pic>
        <p:nvPicPr>
          <p:cNvPr id="1036"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03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cSld name="Four Image Full Bleed">
    <p:spTree>
      <p:nvGrpSpPr>
        <p:cNvPr id="1" name=""/>
        <p:cNvGrpSpPr/>
        <p:nvPr/>
      </p:nvGrpSpPr>
      <p:grpSpPr>
        <a:xfrm>
          <a:off x="0" y="0"/>
          <a:ext cx="0" cy="0"/>
          <a:chOff x="0" y="0"/>
          <a:chExt cx="0" cy="0"/>
        </a:xfrm>
      </p:grpSpPr>
      <p:pic>
        <p:nvPicPr>
          <p:cNvPr id="1044"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045" name="Placeholder_image.jpg"/>
          <p:cNvSpPr>
            <a:spLocks noGrp="1"/>
          </p:cNvSpPr>
          <p:nvPr>
            <p:ph type="pic" idx="13"/>
          </p:nvPr>
        </p:nvSpPr>
        <p:spPr>
          <a:xfrm>
            <a:off x="10451399" y="-974013"/>
            <a:ext cx="15679396" cy="8819661"/>
          </a:xfrm>
          <a:prstGeom prst="rect">
            <a:avLst/>
          </a:prstGeom>
        </p:spPr>
        <p:txBody>
          <a:bodyPr lIns="91439" tIns="45719" rIns="91439" bIns="45719" anchor="t">
            <a:noAutofit/>
          </a:bodyPr>
          <a:lstStyle/>
          <a:p>
            <a:endParaRPr/>
          </a:p>
        </p:txBody>
      </p:sp>
      <p:sp>
        <p:nvSpPr>
          <p:cNvPr id="1046" name="Placeholder_image.jpg"/>
          <p:cNvSpPr>
            <a:spLocks noGrp="1"/>
          </p:cNvSpPr>
          <p:nvPr>
            <p:ph type="pic" idx="14"/>
          </p:nvPr>
        </p:nvSpPr>
        <p:spPr>
          <a:xfrm>
            <a:off x="10451399" y="5883987"/>
            <a:ext cx="15679396" cy="8819661"/>
          </a:xfrm>
          <a:prstGeom prst="rect">
            <a:avLst/>
          </a:prstGeom>
        </p:spPr>
        <p:txBody>
          <a:bodyPr lIns="91439" tIns="45719" rIns="91439" bIns="45719" anchor="t">
            <a:noAutofit/>
          </a:bodyPr>
          <a:lstStyle/>
          <a:p>
            <a:endParaRPr/>
          </a:p>
        </p:txBody>
      </p:sp>
      <p:sp>
        <p:nvSpPr>
          <p:cNvPr id="1047" name="Placeholder_image.jpg"/>
          <p:cNvSpPr>
            <a:spLocks noGrp="1"/>
          </p:cNvSpPr>
          <p:nvPr>
            <p:ph type="pic" idx="15"/>
          </p:nvPr>
        </p:nvSpPr>
        <p:spPr>
          <a:xfrm>
            <a:off x="-1740601" y="5883987"/>
            <a:ext cx="15679396" cy="8819661"/>
          </a:xfrm>
          <a:prstGeom prst="rect">
            <a:avLst/>
          </a:prstGeom>
        </p:spPr>
        <p:txBody>
          <a:bodyPr lIns="91439" tIns="45719" rIns="91439" bIns="45719" anchor="t">
            <a:noAutofit/>
          </a:bodyPr>
          <a:lstStyle/>
          <a:p>
            <a:endParaRPr/>
          </a:p>
        </p:txBody>
      </p:sp>
      <p:sp>
        <p:nvSpPr>
          <p:cNvPr id="1048" name="Placeholder_image.jpg"/>
          <p:cNvSpPr>
            <a:spLocks noGrp="1"/>
          </p:cNvSpPr>
          <p:nvPr>
            <p:ph type="pic" idx="16"/>
          </p:nvPr>
        </p:nvSpPr>
        <p:spPr>
          <a:xfrm>
            <a:off x="-1740601" y="-974013"/>
            <a:ext cx="15679396" cy="8819661"/>
          </a:xfrm>
          <a:prstGeom prst="rect">
            <a:avLst/>
          </a:prstGeom>
        </p:spPr>
        <p:txBody>
          <a:bodyPr lIns="91439" tIns="45719" rIns="91439" bIns="45719" anchor="t">
            <a:noAutofit/>
          </a:bodyPr>
          <a:lstStyle/>
          <a:p>
            <a:endParaRPr/>
          </a:p>
        </p:txBody>
      </p:sp>
      <p:sp>
        <p:nvSpPr>
          <p:cNvPr id="1049" name="Rectangle"/>
          <p:cNvSpPr/>
          <p:nvPr/>
        </p:nvSpPr>
        <p:spPr>
          <a:xfrm>
            <a:off x="7515311" y="4238006"/>
            <a:ext cx="9353378" cy="5239988"/>
          </a:xfrm>
          <a:prstGeom prst="rect">
            <a:avLst/>
          </a:prstGeom>
          <a:solidFill>
            <a:schemeClr val="accent1">
              <a:hueOff val="2003773"/>
              <a:satOff val="-83464"/>
              <a:lumOff val="-50196"/>
            </a:schemeClr>
          </a:solidFill>
          <a:ln w="12700">
            <a:miter lim="400000"/>
          </a:ln>
        </p:spPr>
        <p:txBody>
          <a:bodyPr lIns="50800" tIns="50800" rIns="50800" bIns="50800" anchor="ctr"/>
          <a:lstStyle/>
          <a:p>
            <a:pPr>
              <a:lnSpc>
                <a:spcPct val="100000"/>
              </a:lnSpc>
              <a:spcBef>
                <a:spcPts val="0"/>
              </a:spcBef>
              <a:defRPr sz="9000" spc="-450">
                <a:solidFill>
                  <a:schemeClr val="accent6">
                    <a:hueOff val="-11474785"/>
                    <a:satOff val="-78789"/>
                    <a:lumOff val="45707"/>
                  </a:schemeClr>
                </a:solidFill>
              </a:defRPr>
            </a:pPr>
            <a:endParaRPr/>
          </a:p>
        </p:txBody>
      </p:sp>
      <p:sp>
        <p:nvSpPr>
          <p:cNvPr id="1050" name="This is a short statement."/>
          <p:cNvSpPr>
            <a:spLocks noGrp="1"/>
          </p:cNvSpPr>
          <p:nvPr>
            <p:ph type="body" sz="quarter" idx="17"/>
          </p:nvPr>
        </p:nvSpPr>
        <p:spPr>
          <a:xfrm>
            <a:off x="8907447" y="6177883"/>
            <a:ext cx="6569105" cy="1360234"/>
          </a:xfrm>
          <a:prstGeom prst="rect">
            <a:avLst/>
          </a:prstGeom>
        </p:spPr>
        <p:txBody>
          <a:bodyPr>
            <a:spAutoFit/>
          </a:bodyPr>
          <a:lstStyle>
            <a:lvl1pPr marL="0" indent="0">
              <a:lnSpc>
                <a:spcPct val="110000"/>
              </a:lnSpc>
              <a:spcBef>
                <a:spcPts val="0"/>
              </a:spcBef>
              <a:buSzTx/>
              <a:buNone/>
              <a:defRPr sz="5000" spc="-150">
                <a:solidFill>
                  <a:schemeClr val="accent6">
                    <a:hueOff val="-11474785"/>
                    <a:satOff val="-78789"/>
                    <a:lumOff val="45707"/>
                  </a:schemeClr>
                </a:solidFill>
              </a:defRPr>
            </a:lvl1pPr>
          </a:lstStyle>
          <a:p>
            <a:r>
              <a:t>This is a short statement.</a:t>
            </a:r>
          </a:p>
        </p:txBody>
      </p:sp>
      <p:sp>
        <p:nvSpPr>
          <p:cNvPr id="105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Slide -Black">
    <p:spTree>
      <p:nvGrpSpPr>
        <p:cNvPr id="1" name=""/>
        <p:cNvGrpSpPr/>
        <p:nvPr/>
      </p:nvGrpSpPr>
      <p:grpSpPr>
        <a:xfrm>
          <a:off x="0" y="0"/>
          <a:ext cx="0" cy="0"/>
          <a:chOff x="0" y="0"/>
          <a:chExt cx="0" cy="0"/>
        </a:xfrm>
      </p:grpSpPr>
      <p:pic>
        <p:nvPicPr>
          <p:cNvPr id="90"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9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cSld name="Blank Slide -Whit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sp>
        <p:nvSpPr>
          <p:cNvPr id="1058" name="Huge keynote template. Version 4.0"/>
          <p:cNvSpPr txBox="1"/>
          <p:nvPr/>
        </p:nvSpPr>
        <p:spPr>
          <a:xfrm>
            <a:off x="-65363" y="14262737"/>
            <a:ext cx="2257680" cy="25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spcBef>
                <a:spcPts val="0"/>
              </a:spcBef>
              <a:defRPr sz="1000" spc="0">
                <a:solidFill>
                  <a:srgbClr val="697076"/>
                </a:solidFill>
                <a:latin typeface="BentonSans-Medium"/>
                <a:ea typeface="BentonSans-Medium"/>
                <a:cs typeface="BentonSans-Medium"/>
                <a:sym typeface="BentonSans-Medium"/>
              </a:defRPr>
            </a:lvl1pPr>
          </a:lstStyle>
          <a:p>
            <a:r>
              <a:t>Huge keynote template. Version 4.0</a:t>
            </a:r>
          </a:p>
        </p:txBody>
      </p:sp>
      <p:sp>
        <p:nvSpPr>
          <p:cNvPr id="1059" name="Slide Number"/>
          <p:cNvSpPr>
            <a:spLocks noGrp="1"/>
          </p:cNvSpPr>
          <p:nvPr>
            <p:ph type="sldNum" sz="quarter" idx="2"/>
          </p:nvPr>
        </p:nvSpPr>
        <p:spPr>
          <a:xfrm>
            <a:off x="11868277" y="13081000"/>
            <a:ext cx="317374" cy="317500"/>
          </a:xfrm>
          <a:prstGeom prst="rect">
            <a:avLst/>
          </a:prstGeom>
        </p:spPr>
        <p:txBody>
          <a:bodyPr/>
          <a:lstStyle>
            <a:lvl1pPr algn="r">
              <a:defRPr sz="1500" spc="-45">
                <a:solidFill>
                  <a:srgbClr val="697076"/>
                </a:solidFill>
                <a:latin typeface="BentonSans-Medium"/>
                <a:ea typeface="BentonSans-Medium"/>
                <a:cs typeface="BentonSans-Medium"/>
                <a:sym typeface="BentonSans-Medium"/>
              </a:defRPr>
            </a:lvl1pPr>
          </a:lstStyle>
          <a:p>
            <a:fld id="{86CB4B4D-7CA3-9044-876B-883B54F8677D}" type="slidenum">
              <a:t>‹Nº›</a:t>
            </a:fld>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Image - Full Bleed with Textbox Left copy">
    <p:spTree>
      <p:nvGrpSpPr>
        <p:cNvPr id="1" name=""/>
        <p:cNvGrpSpPr/>
        <p:nvPr/>
      </p:nvGrpSpPr>
      <p:grpSpPr>
        <a:xfrm>
          <a:off x="0" y="0"/>
          <a:ext cx="0" cy="0"/>
          <a:chOff x="0" y="0"/>
          <a:chExt cx="0" cy="0"/>
        </a:xfrm>
      </p:grpSpPr>
      <p:sp>
        <p:nvSpPr>
          <p:cNvPr id="1066" name="Placeholder_image4.jpg"/>
          <p:cNvSpPr>
            <a:spLocks noGrp="1"/>
          </p:cNvSpPr>
          <p:nvPr>
            <p:ph type="pic" sz="half" idx="13"/>
          </p:nvPr>
        </p:nvSpPr>
        <p:spPr>
          <a:xfrm>
            <a:off x="834" y="5545"/>
            <a:ext cx="12196525" cy="6860545"/>
          </a:xfrm>
          <a:prstGeom prst="rect">
            <a:avLst/>
          </a:prstGeom>
        </p:spPr>
        <p:txBody>
          <a:bodyPr lIns="91439" tIns="45719" rIns="91439" bIns="45719" anchor="t">
            <a:noAutofit/>
          </a:bodyPr>
          <a:lstStyle/>
          <a:p>
            <a:endParaRPr/>
          </a:p>
        </p:txBody>
      </p:sp>
      <p:sp>
        <p:nvSpPr>
          <p:cNvPr id="1067" name="Placeholder_image1.jpg"/>
          <p:cNvSpPr>
            <a:spLocks noGrp="1"/>
          </p:cNvSpPr>
          <p:nvPr>
            <p:ph type="pic" sz="half" idx="14"/>
          </p:nvPr>
        </p:nvSpPr>
        <p:spPr>
          <a:xfrm>
            <a:off x="12192834" y="5545"/>
            <a:ext cx="12196525" cy="6860546"/>
          </a:xfrm>
          <a:prstGeom prst="rect">
            <a:avLst/>
          </a:prstGeom>
        </p:spPr>
        <p:txBody>
          <a:bodyPr lIns="91439" tIns="45719" rIns="91439" bIns="45719" anchor="t">
            <a:noAutofit/>
          </a:bodyPr>
          <a:lstStyle/>
          <a:p>
            <a:endParaRPr/>
          </a:p>
        </p:txBody>
      </p:sp>
      <p:sp>
        <p:nvSpPr>
          <p:cNvPr id="1068" name="Placeholder_image2.jpg"/>
          <p:cNvSpPr>
            <a:spLocks noGrp="1"/>
          </p:cNvSpPr>
          <p:nvPr>
            <p:ph type="pic" sz="half" idx="15"/>
          </p:nvPr>
        </p:nvSpPr>
        <p:spPr>
          <a:xfrm>
            <a:off x="834" y="6863545"/>
            <a:ext cx="12196525" cy="6860546"/>
          </a:xfrm>
          <a:prstGeom prst="rect">
            <a:avLst/>
          </a:prstGeom>
        </p:spPr>
        <p:txBody>
          <a:bodyPr lIns="91439" tIns="45719" rIns="91439" bIns="45719" anchor="t">
            <a:noAutofit/>
          </a:bodyPr>
          <a:lstStyle/>
          <a:p>
            <a:endParaRPr/>
          </a:p>
        </p:txBody>
      </p:sp>
      <p:sp>
        <p:nvSpPr>
          <p:cNvPr id="1069" name="Placeholder_image6.jpg"/>
          <p:cNvSpPr>
            <a:spLocks noGrp="1"/>
          </p:cNvSpPr>
          <p:nvPr>
            <p:ph type="pic" sz="half" idx="16"/>
          </p:nvPr>
        </p:nvSpPr>
        <p:spPr>
          <a:xfrm>
            <a:off x="12192834" y="6863545"/>
            <a:ext cx="12196525" cy="6860546"/>
          </a:xfrm>
          <a:prstGeom prst="rect">
            <a:avLst/>
          </a:prstGeom>
        </p:spPr>
        <p:txBody>
          <a:bodyPr lIns="91439" tIns="45719" rIns="91439" bIns="45719" anchor="t">
            <a:noAutofit/>
          </a:bodyPr>
          <a:lstStyle/>
          <a:p>
            <a:endParaRPr/>
          </a:p>
        </p:txBody>
      </p:sp>
      <p:sp>
        <p:nvSpPr>
          <p:cNvPr id="1070" name="Rectangle"/>
          <p:cNvSpPr>
            <a:spLocks noGrp="1"/>
          </p:cNvSpPr>
          <p:nvPr>
            <p:ph type="body" sz="quarter" idx="17"/>
          </p:nvPr>
        </p:nvSpPr>
        <p:spPr>
          <a:xfrm>
            <a:off x="7515311" y="4238006"/>
            <a:ext cx="9353378" cy="5239988"/>
          </a:xfrm>
          <a:prstGeom prst="rect">
            <a:avLst/>
          </a:prstGeom>
          <a:solidFill>
            <a:schemeClr val="accent1">
              <a:hueOff val="2003773"/>
              <a:satOff val="-83464"/>
              <a:lumOff val="-50196"/>
            </a:schemeClr>
          </a:solidFill>
        </p:spPr>
        <p:txBody>
          <a:bodyPr>
            <a:noAutofit/>
          </a:bodyPr>
          <a:lstStyle/>
          <a:p>
            <a:pPr marL="0" indent="0">
              <a:lnSpc>
                <a:spcPct val="100000"/>
              </a:lnSpc>
              <a:spcBef>
                <a:spcPts val="0"/>
              </a:spcBef>
              <a:buSzTx/>
              <a:buNone/>
              <a:defRPr sz="9000" spc="-450">
                <a:solidFill>
                  <a:schemeClr val="accent6">
                    <a:hueOff val="-11474785"/>
                    <a:satOff val="-78789"/>
                    <a:lumOff val="45707"/>
                  </a:schemeClr>
                </a:solidFill>
              </a:defRPr>
            </a:pPr>
            <a:endParaRPr/>
          </a:p>
        </p:txBody>
      </p:sp>
      <p:sp>
        <p:nvSpPr>
          <p:cNvPr id="1071" name="Letterpress man bun, eu copper mug."/>
          <p:cNvSpPr>
            <a:spLocks noGrp="1"/>
          </p:cNvSpPr>
          <p:nvPr>
            <p:ph type="body" sz="quarter" idx="18"/>
          </p:nvPr>
        </p:nvSpPr>
        <p:spPr>
          <a:xfrm>
            <a:off x="8907447" y="6177883"/>
            <a:ext cx="6569105" cy="1360234"/>
          </a:xfrm>
          <a:prstGeom prst="rect">
            <a:avLst/>
          </a:prstGeom>
        </p:spPr>
        <p:txBody>
          <a:bodyPr>
            <a:spAutoFit/>
          </a:bodyPr>
          <a:lstStyle>
            <a:lvl1pPr marL="0" indent="0" algn="ctr">
              <a:lnSpc>
                <a:spcPct val="110000"/>
              </a:lnSpc>
              <a:spcBef>
                <a:spcPts val="0"/>
              </a:spcBef>
              <a:buSzTx/>
              <a:buNone/>
              <a:defRPr sz="5000" spc="-150">
                <a:solidFill>
                  <a:schemeClr val="accent6">
                    <a:hueOff val="-11474785"/>
                    <a:satOff val="-78789"/>
                    <a:lumOff val="45707"/>
                  </a:schemeClr>
                </a:solidFill>
              </a:defRPr>
            </a:lvl1pPr>
          </a:lstStyle>
          <a:p>
            <a:r>
              <a:t>Letterpress man bun, eu copper mug.</a:t>
            </a:r>
          </a:p>
        </p:txBody>
      </p:sp>
      <p:sp>
        <p:nvSpPr>
          <p:cNvPr id="1072"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Image - Mosaic">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1079"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080" name="Image"/>
          <p:cNvSpPr>
            <a:spLocks noGrp="1"/>
          </p:cNvSpPr>
          <p:nvPr>
            <p:ph type="pic" idx="13"/>
          </p:nvPr>
        </p:nvSpPr>
        <p:spPr>
          <a:xfrm>
            <a:off x="3585528" y="-1852808"/>
            <a:ext cx="19047637" cy="10714296"/>
          </a:xfrm>
          <a:prstGeom prst="rect">
            <a:avLst/>
          </a:prstGeom>
        </p:spPr>
        <p:txBody>
          <a:bodyPr lIns="91439" tIns="45719" rIns="91439" bIns="45719" anchor="t">
            <a:noAutofit/>
          </a:bodyPr>
          <a:lstStyle/>
          <a:p>
            <a:endParaRPr/>
          </a:p>
        </p:txBody>
      </p:sp>
      <p:sp>
        <p:nvSpPr>
          <p:cNvPr id="1081" name="Image"/>
          <p:cNvSpPr>
            <a:spLocks noGrp="1"/>
          </p:cNvSpPr>
          <p:nvPr>
            <p:ph type="pic" idx="14"/>
          </p:nvPr>
        </p:nvSpPr>
        <p:spPr>
          <a:xfrm>
            <a:off x="11158701" y="-1860544"/>
            <a:ext cx="19062094" cy="10722427"/>
          </a:xfrm>
          <a:prstGeom prst="rect">
            <a:avLst/>
          </a:prstGeom>
        </p:spPr>
        <p:txBody>
          <a:bodyPr lIns="91439" tIns="45719" rIns="91439" bIns="45719" anchor="t">
            <a:noAutofit/>
          </a:bodyPr>
          <a:lstStyle/>
          <a:p>
            <a:endParaRPr/>
          </a:p>
        </p:txBody>
      </p:sp>
      <p:sp>
        <p:nvSpPr>
          <p:cNvPr id="1082" name="Image"/>
          <p:cNvSpPr>
            <a:spLocks noGrp="1"/>
          </p:cNvSpPr>
          <p:nvPr>
            <p:ph type="pic" idx="15"/>
          </p:nvPr>
        </p:nvSpPr>
        <p:spPr>
          <a:xfrm>
            <a:off x="8881130" y="5098881"/>
            <a:ext cx="18955702" cy="10662583"/>
          </a:xfrm>
          <a:prstGeom prst="rect">
            <a:avLst/>
          </a:prstGeom>
        </p:spPr>
        <p:txBody>
          <a:bodyPr lIns="91439" tIns="45719" rIns="91439" bIns="45719" anchor="t">
            <a:noAutofit/>
          </a:bodyPr>
          <a:lstStyle/>
          <a:p>
            <a:endParaRPr/>
          </a:p>
        </p:txBody>
      </p:sp>
      <p:sp>
        <p:nvSpPr>
          <p:cNvPr id="1083" name="Image"/>
          <p:cNvSpPr>
            <a:spLocks noGrp="1"/>
          </p:cNvSpPr>
          <p:nvPr>
            <p:ph type="pic" idx="16"/>
          </p:nvPr>
        </p:nvSpPr>
        <p:spPr>
          <a:xfrm>
            <a:off x="-3431852" y="5065902"/>
            <a:ext cx="19051710" cy="10716586"/>
          </a:xfrm>
          <a:prstGeom prst="rect">
            <a:avLst/>
          </a:prstGeom>
        </p:spPr>
        <p:txBody>
          <a:bodyPr lIns="91439" tIns="45719" rIns="91439" bIns="45719" anchor="t">
            <a:noAutofit/>
          </a:bodyPr>
          <a:lstStyle/>
          <a:p>
            <a:endParaRPr/>
          </a:p>
        </p:txBody>
      </p:sp>
      <p:sp>
        <p:nvSpPr>
          <p:cNvPr id="1084" name="Image"/>
          <p:cNvSpPr>
            <a:spLocks noGrp="1"/>
          </p:cNvSpPr>
          <p:nvPr>
            <p:ph type="pic" idx="17"/>
          </p:nvPr>
        </p:nvSpPr>
        <p:spPr>
          <a:xfrm>
            <a:off x="-4740807" y="-1830524"/>
            <a:ext cx="18968407" cy="10669729"/>
          </a:xfrm>
          <a:prstGeom prst="rect">
            <a:avLst/>
          </a:prstGeom>
        </p:spPr>
        <p:txBody>
          <a:bodyPr lIns="91439" tIns="45719" rIns="91439" bIns="45719" anchor="t">
            <a:noAutofit/>
          </a:bodyPr>
          <a:lstStyle/>
          <a:p>
            <a:endParaRPr/>
          </a:p>
        </p:txBody>
      </p:sp>
      <p:sp>
        <p:nvSpPr>
          <p:cNvPr id="108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Case Study Title">
    <p:spTree>
      <p:nvGrpSpPr>
        <p:cNvPr id="1" name=""/>
        <p:cNvGrpSpPr/>
        <p:nvPr/>
      </p:nvGrpSpPr>
      <p:grpSpPr>
        <a:xfrm>
          <a:off x="0" y="0"/>
          <a:ext cx="0" cy="0"/>
          <a:chOff x="0" y="0"/>
          <a:chExt cx="0" cy="0"/>
        </a:xfrm>
      </p:grpSpPr>
      <p:sp>
        <p:nvSpPr>
          <p:cNvPr id="1092" name="Placeholder_image.jpg"/>
          <p:cNvSpPr>
            <a:spLocks noGrp="1"/>
          </p:cNvSpPr>
          <p:nvPr>
            <p:ph type="pic" idx="13"/>
          </p:nvPr>
        </p:nvSpPr>
        <p:spPr>
          <a:xfrm>
            <a:off x="-1358" y="-5464"/>
            <a:ext cx="24386716" cy="13717528"/>
          </a:xfrm>
          <a:prstGeom prst="rect">
            <a:avLst/>
          </a:prstGeom>
        </p:spPr>
        <p:txBody>
          <a:bodyPr lIns="91439" tIns="45719" rIns="91439" bIns="45719" anchor="t">
            <a:noAutofit/>
          </a:bodyPr>
          <a:lstStyle/>
          <a:p>
            <a:endParaRPr/>
          </a:p>
        </p:txBody>
      </p:sp>
      <p:pic>
        <p:nvPicPr>
          <p:cNvPr id="1093"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094" name="Case study title."/>
          <p:cNvSpPr>
            <a:spLocks noGrp="1"/>
          </p:cNvSpPr>
          <p:nvPr>
            <p:ph type="body" sz="quarter" idx="14"/>
          </p:nvPr>
        </p:nvSpPr>
        <p:spPr>
          <a:xfrm>
            <a:off x="1485900" y="10681441"/>
            <a:ext cx="19972747" cy="1760855"/>
          </a:xfrm>
          <a:prstGeom prst="rect">
            <a:avLst/>
          </a:prstGeom>
        </p:spPr>
        <p:txBody>
          <a:bodyPr lIns="0" tIns="0" rIns="0" bIns="0" anchor="b">
            <a:spAutoFit/>
          </a:bodyPr>
          <a:lstStyle>
            <a:lvl1pPr marL="0" indent="0">
              <a:lnSpc>
                <a:spcPct val="100000"/>
              </a:lnSpc>
              <a:spcBef>
                <a:spcPts val="0"/>
              </a:spcBef>
              <a:buSzTx/>
              <a:buNone/>
              <a:defRPr sz="15000" spc="-750">
                <a:solidFill>
                  <a:schemeClr val="accent6">
                    <a:hueOff val="-11474785"/>
                    <a:satOff val="-78789"/>
                    <a:lumOff val="45707"/>
                  </a:schemeClr>
                </a:solidFill>
              </a:defRPr>
            </a:lvl1pPr>
          </a:lstStyle>
          <a:p>
            <a:r>
              <a:t>Case study title.</a:t>
            </a:r>
          </a:p>
        </p:txBody>
      </p:sp>
      <p:sp>
        <p:nvSpPr>
          <p:cNvPr id="109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cSld name="Breaker - Main Section">
    <p:bg>
      <p:bgPr>
        <a:solidFill>
          <a:schemeClr val="accent4">
            <a:hueOff val="-16411027"/>
            <a:satOff val="14319"/>
            <a:lumOff val="-1214"/>
          </a:schemeClr>
        </a:solidFill>
        <a:effectLst/>
      </p:bgPr>
    </p:bg>
    <p:spTree>
      <p:nvGrpSpPr>
        <p:cNvPr id="1" name=""/>
        <p:cNvGrpSpPr/>
        <p:nvPr/>
      </p:nvGrpSpPr>
      <p:grpSpPr>
        <a:xfrm>
          <a:off x="0" y="0"/>
          <a:ext cx="0" cy="0"/>
          <a:chOff x="0" y="0"/>
          <a:chExt cx="0" cy="0"/>
        </a:xfrm>
      </p:grpSpPr>
      <p:pic>
        <p:nvPicPr>
          <p:cNvPr id="1102" name="Image" descr="Image"/>
          <p:cNvPicPr>
            <a:picLocks noChangeAspect="1"/>
          </p:cNvPicPr>
          <p:nvPr/>
        </p:nvPicPr>
        <p:blipFill>
          <a:blip r:embed="rId2">
            <a:alphaModFix amt="50000"/>
            <a:extLst/>
          </a:blip>
          <a:stretch>
            <a:fillRect/>
          </a:stretch>
        </p:blipFill>
        <p:spPr>
          <a:xfrm>
            <a:off x="1524000" y="13004800"/>
            <a:ext cx="152647" cy="203200"/>
          </a:xfrm>
          <a:prstGeom prst="rect">
            <a:avLst/>
          </a:prstGeom>
          <a:ln w="12700">
            <a:miter lim="400000"/>
          </a:ln>
        </p:spPr>
      </p:pic>
      <p:sp>
        <p:nvSpPr>
          <p:cNvPr id="1103" name="This starts a section."/>
          <p:cNvSpPr>
            <a:spLocks noGrp="1"/>
          </p:cNvSpPr>
          <p:nvPr>
            <p:ph type="body" sz="quarter" idx="13"/>
          </p:nvPr>
        </p:nvSpPr>
        <p:spPr>
          <a:xfrm>
            <a:off x="1524000" y="7810860"/>
            <a:ext cx="13527601" cy="4644136"/>
          </a:xfrm>
          <a:prstGeom prst="rect">
            <a:avLst/>
          </a:prstGeom>
        </p:spPr>
        <p:txBody>
          <a:bodyPr lIns="0" tIns="0" rIns="0" bIns="0" anchor="b">
            <a:spAutoFit/>
          </a:bodyPr>
          <a:lstStyle>
            <a:lvl1pPr marL="0" indent="0">
              <a:spcBef>
                <a:spcPts val="0"/>
              </a:spcBef>
              <a:buSzTx/>
              <a:buNone/>
              <a:defRPr sz="20000" spc="-1000">
                <a:solidFill>
                  <a:schemeClr val="accent6">
                    <a:hueOff val="-11474785"/>
                    <a:satOff val="-78789"/>
                    <a:lumOff val="45707"/>
                  </a:schemeClr>
                </a:solidFill>
              </a:defRPr>
            </a:lvl1pPr>
          </a:lstStyle>
          <a:p>
            <a:r>
              <a:t>This starts a section.</a:t>
            </a:r>
          </a:p>
        </p:txBody>
      </p:sp>
      <p:sp>
        <p:nvSpPr>
          <p:cNvPr id="1104" name="1"/>
          <p:cNvSpPr>
            <a:spLocks noGrp="1"/>
          </p:cNvSpPr>
          <p:nvPr>
            <p:ph type="body" sz="quarter" idx="14"/>
          </p:nvPr>
        </p:nvSpPr>
        <p:spPr>
          <a:xfrm>
            <a:off x="13580301" y="1706359"/>
            <a:ext cx="8587582" cy="6684771"/>
          </a:xfrm>
          <a:prstGeom prst="rect">
            <a:avLst/>
          </a:prstGeom>
        </p:spPr>
        <p:txBody>
          <a:bodyPr anchor="t">
            <a:spAutoFit/>
          </a:bodyPr>
          <a:lstStyle/>
          <a:p>
            <a:pPr marL="0" lvl="1" indent="228600" algn="r">
              <a:spcBef>
                <a:spcPts val="0"/>
              </a:spcBef>
              <a:buSzTx/>
              <a:buNone/>
              <a:defRPr sz="56000" spc="-6719">
                <a:solidFill>
                  <a:srgbClr val="CD2478"/>
                </a:solidFill>
              </a:defRPr>
            </a:pPr>
            <a:r>
              <a:t>1</a:t>
            </a:r>
          </a:p>
        </p:txBody>
      </p:sp>
      <p:sp>
        <p:nvSpPr>
          <p:cNvPr id="1105"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cSld name="Text Statement - Black with Eyebrow">
    <p:spTree>
      <p:nvGrpSpPr>
        <p:cNvPr id="1" name=""/>
        <p:cNvGrpSpPr/>
        <p:nvPr/>
      </p:nvGrpSpPr>
      <p:grpSpPr>
        <a:xfrm>
          <a:off x="0" y="0"/>
          <a:ext cx="0" cy="0"/>
          <a:chOff x="0" y="0"/>
          <a:chExt cx="0" cy="0"/>
        </a:xfrm>
      </p:grpSpPr>
      <p:pic>
        <p:nvPicPr>
          <p:cNvPr id="1112" name="Image" descr="Image"/>
          <p:cNvPicPr>
            <a:picLocks noChangeAspect="1"/>
          </p:cNvPicPr>
          <p:nvPr/>
        </p:nvPicPr>
        <p:blipFill>
          <a:blip r:embed="rId2">
            <a:extLst/>
          </a:blip>
          <a:stretch>
            <a:fillRect/>
          </a:stretch>
        </p:blipFill>
        <p:spPr>
          <a:xfrm>
            <a:off x="1524000" y="13005435"/>
            <a:ext cx="152647" cy="203201"/>
          </a:xfrm>
          <a:prstGeom prst="rect">
            <a:avLst/>
          </a:prstGeom>
          <a:ln w="12700">
            <a:miter lim="400000"/>
          </a:ln>
        </p:spPr>
      </p:pic>
      <p:sp>
        <p:nvSpPr>
          <p:cNvPr id="1113" name="Required eyebrow."/>
          <p:cNvSpPr>
            <a:spLocks noGrp="1"/>
          </p:cNvSpPr>
          <p:nvPr>
            <p:ph type="body" sz="quarter" idx="13"/>
          </p:nvPr>
        </p:nvSpPr>
        <p:spPr>
          <a:xfrm>
            <a:off x="1524000" y="1709403"/>
            <a:ext cx="8990847" cy="331064"/>
          </a:xfrm>
          <a:prstGeom prst="rect">
            <a:avLst/>
          </a:prstGeom>
        </p:spPr>
        <p:txBody>
          <a:bodyPr lIns="0" tIns="0" rIns="0" bIns="0" anchor="b">
            <a:spAutoFit/>
          </a:bodyPr>
          <a:lstStyle>
            <a:lvl1pPr marL="0" indent="0">
              <a:lnSpc>
                <a:spcPct val="120000"/>
              </a:lnSpc>
              <a:spcBef>
                <a:spcPts val="2400"/>
              </a:spcBef>
              <a:buSzTx/>
              <a:buNone/>
              <a:defRPr sz="2800" spc="-84">
                <a:solidFill>
                  <a:srgbClr val="697076"/>
                </a:solidFill>
              </a:defRPr>
            </a:lvl1pPr>
          </a:lstStyle>
          <a:p>
            <a:r>
              <a:t>Required eyebrow.</a:t>
            </a:r>
          </a:p>
        </p:txBody>
      </p:sp>
      <p:sp>
        <p:nvSpPr>
          <p:cNvPr id="1114" name="Rectangle"/>
          <p:cNvSpPr/>
          <p:nvPr/>
        </p:nvSpPr>
        <p:spPr>
          <a:xfrm>
            <a:off x="1524000" y="2277533"/>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spcBef>
                <a:spcPts val="0"/>
              </a:spcBef>
              <a:defRPr>
                <a:solidFill>
                  <a:schemeClr val="accent6">
                    <a:hueOff val="-11474785"/>
                    <a:satOff val="-78789"/>
                    <a:lumOff val="45707"/>
                  </a:schemeClr>
                </a:solidFill>
              </a:defRPr>
            </a:pPr>
            <a:endParaRPr/>
          </a:p>
        </p:txBody>
      </p:sp>
      <p:sp>
        <p:nvSpPr>
          <p:cNvPr id="1115" name="This is a big, bold statement that should be on 2-3 lines."/>
          <p:cNvSpPr>
            <a:spLocks noGrp="1"/>
          </p:cNvSpPr>
          <p:nvPr>
            <p:ph type="body" idx="14"/>
          </p:nvPr>
        </p:nvSpPr>
        <p:spPr>
          <a:xfrm>
            <a:off x="1524000" y="3181959"/>
            <a:ext cx="19814417" cy="7352082"/>
          </a:xfrm>
          <a:prstGeom prst="rect">
            <a:avLst/>
          </a:prstGeom>
        </p:spPr>
        <p:txBody>
          <a:bodyPr>
            <a:noAutofit/>
          </a:bodyPr>
          <a:lstStyle>
            <a:lvl1pPr marL="0" indent="0">
              <a:lnSpc>
                <a:spcPct val="100000"/>
              </a:lnSpc>
              <a:spcBef>
                <a:spcPts val="0"/>
              </a:spcBef>
              <a:buSzTx/>
              <a:buNone/>
              <a:defRPr sz="9000" spc="-450">
                <a:solidFill>
                  <a:schemeClr val="accent6">
                    <a:hueOff val="-11474785"/>
                    <a:satOff val="-78789"/>
                    <a:lumOff val="45707"/>
                  </a:schemeClr>
                </a:solidFill>
              </a:defRPr>
            </a:lvl1pPr>
          </a:lstStyle>
          <a:p>
            <a:r>
              <a:t>This is a big, bold statement that should be on 2-3 lines.</a:t>
            </a:r>
          </a:p>
        </p:txBody>
      </p:sp>
      <p:sp>
        <p:nvSpPr>
          <p:cNvPr id="1116"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cSld name="Blank Slide - Black + Eyebrow">
    <p:spTree>
      <p:nvGrpSpPr>
        <p:cNvPr id="1" name=""/>
        <p:cNvGrpSpPr/>
        <p:nvPr/>
      </p:nvGrpSpPr>
      <p:grpSpPr>
        <a:xfrm>
          <a:off x="0" y="0"/>
          <a:ext cx="0" cy="0"/>
          <a:chOff x="0" y="0"/>
          <a:chExt cx="0" cy="0"/>
        </a:xfrm>
      </p:grpSpPr>
      <p:pic>
        <p:nvPicPr>
          <p:cNvPr id="1123" name="Image" descr="Image"/>
          <p:cNvPicPr>
            <a:picLocks noChangeAspect="1"/>
          </p:cNvPicPr>
          <p:nvPr/>
        </p:nvPicPr>
        <p:blipFill>
          <a:blip r:embed="rId2">
            <a:extLst/>
          </a:blip>
          <a:stretch>
            <a:fillRect/>
          </a:stretch>
        </p:blipFill>
        <p:spPr>
          <a:xfrm>
            <a:off x="1524000" y="13005435"/>
            <a:ext cx="152647" cy="203201"/>
          </a:xfrm>
          <a:prstGeom prst="rect">
            <a:avLst/>
          </a:prstGeom>
          <a:ln w="12700">
            <a:miter lim="400000"/>
          </a:ln>
        </p:spPr>
      </p:pic>
      <p:sp>
        <p:nvSpPr>
          <p:cNvPr id="1124" name="Required eyebrow."/>
          <p:cNvSpPr>
            <a:spLocks noGrp="1"/>
          </p:cNvSpPr>
          <p:nvPr>
            <p:ph type="body" sz="quarter" idx="13"/>
          </p:nvPr>
        </p:nvSpPr>
        <p:spPr>
          <a:xfrm>
            <a:off x="1524000" y="1709403"/>
            <a:ext cx="8990847" cy="331064"/>
          </a:xfrm>
          <a:prstGeom prst="rect">
            <a:avLst/>
          </a:prstGeom>
        </p:spPr>
        <p:txBody>
          <a:bodyPr lIns="0" tIns="0" rIns="0" bIns="0" anchor="b">
            <a:spAutoFit/>
          </a:bodyPr>
          <a:lstStyle>
            <a:lvl1pPr marL="0" indent="0">
              <a:lnSpc>
                <a:spcPct val="120000"/>
              </a:lnSpc>
              <a:spcBef>
                <a:spcPts val="2400"/>
              </a:spcBef>
              <a:buSzTx/>
              <a:buNone/>
              <a:defRPr sz="2800" spc="-84">
                <a:solidFill>
                  <a:srgbClr val="697076"/>
                </a:solidFill>
              </a:defRPr>
            </a:lvl1pPr>
          </a:lstStyle>
          <a:p>
            <a:r>
              <a:t>Required eyebrow.</a:t>
            </a:r>
          </a:p>
        </p:txBody>
      </p:sp>
      <p:sp>
        <p:nvSpPr>
          <p:cNvPr id="1125" name="Rectangle"/>
          <p:cNvSpPr/>
          <p:nvPr/>
        </p:nvSpPr>
        <p:spPr>
          <a:xfrm>
            <a:off x="1524000" y="2277533"/>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spcBef>
                <a:spcPts val="0"/>
              </a:spcBef>
              <a:defRPr>
                <a:solidFill>
                  <a:schemeClr val="accent6">
                    <a:hueOff val="-11474785"/>
                    <a:satOff val="-78789"/>
                    <a:lumOff val="45707"/>
                  </a:schemeClr>
                </a:solidFill>
              </a:defRPr>
            </a:pPr>
            <a:endParaRPr/>
          </a:p>
        </p:txBody>
      </p:sp>
      <p:sp>
        <p:nvSpPr>
          <p:cNvPr id="1126"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Blank Slide - Black">
    <p:spTree>
      <p:nvGrpSpPr>
        <p:cNvPr id="1" name=""/>
        <p:cNvGrpSpPr/>
        <p:nvPr/>
      </p:nvGrpSpPr>
      <p:grpSpPr>
        <a:xfrm>
          <a:off x="0" y="0"/>
          <a:ext cx="0" cy="0"/>
          <a:chOff x="0" y="0"/>
          <a:chExt cx="0" cy="0"/>
        </a:xfrm>
      </p:grpSpPr>
      <p:pic>
        <p:nvPicPr>
          <p:cNvPr id="1133" name="Image" descr="Image"/>
          <p:cNvPicPr>
            <a:picLocks noChangeAspect="1"/>
          </p:cNvPicPr>
          <p:nvPr/>
        </p:nvPicPr>
        <p:blipFill>
          <a:blip r:embed="rId2">
            <a:extLst/>
          </a:blip>
          <a:stretch>
            <a:fillRect/>
          </a:stretch>
        </p:blipFill>
        <p:spPr>
          <a:xfrm>
            <a:off x="1524000" y="13005435"/>
            <a:ext cx="152647" cy="203201"/>
          </a:xfrm>
          <a:prstGeom prst="rect">
            <a:avLst/>
          </a:prstGeom>
          <a:ln w="12700">
            <a:miter lim="400000"/>
          </a:ln>
        </p:spPr>
      </p:pic>
      <p:sp>
        <p:nvSpPr>
          <p:cNvPr id="1134"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x">
  <p:cSld name="Blank Slide - White">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1141" name="Image" descr="Image"/>
          <p:cNvPicPr>
            <a:picLocks noChangeAspect="1"/>
          </p:cNvPicPr>
          <p:nvPr/>
        </p:nvPicPr>
        <p:blipFill>
          <a:blip r:embed="rId2">
            <a:extLst/>
          </a:blip>
          <a:stretch>
            <a:fillRect/>
          </a:stretch>
        </p:blipFill>
        <p:spPr>
          <a:xfrm>
            <a:off x="1524000" y="13005435"/>
            <a:ext cx="152647" cy="203201"/>
          </a:xfrm>
          <a:prstGeom prst="rect">
            <a:avLst/>
          </a:prstGeom>
          <a:ln w="12700">
            <a:miter lim="400000"/>
          </a:ln>
        </p:spPr>
      </p:pic>
      <p:sp>
        <p:nvSpPr>
          <p:cNvPr id="1142"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x">
  <p:cSld name="Four Image Full Bleed">
    <p:spTree>
      <p:nvGrpSpPr>
        <p:cNvPr id="1" name=""/>
        <p:cNvGrpSpPr/>
        <p:nvPr/>
      </p:nvGrpSpPr>
      <p:grpSpPr>
        <a:xfrm>
          <a:off x="0" y="0"/>
          <a:ext cx="0" cy="0"/>
          <a:chOff x="0" y="0"/>
          <a:chExt cx="0" cy="0"/>
        </a:xfrm>
      </p:grpSpPr>
      <p:pic>
        <p:nvPicPr>
          <p:cNvPr id="1149" name="Image" descr="Image"/>
          <p:cNvPicPr>
            <a:picLocks noChangeAspect="1"/>
          </p:cNvPicPr>
          <p:nvPr/>
        </p:nvPicPr>
        <p:blipFill>
          <a:blip r:embed="rId2">
            <a:extLst/>
          </a:blip>
          <a:stretch>
            <a:fillRect/>
          </a:stretch>
        </p:blipFill>
        <p:spPr>
          <a:xfrm>
            <a:off x="1524000" y="13005435"/>
            <a:ext cx="152647" cy="203201"/>
          </a:xfrm>
          <a:prstGeom prst="rect">
            <a:avLst/>
          </a:prstGeom>
          <a:ln w="12700">
            <a:miter lim="400000"/>
          </a:ln>
        </p:spPr>
      </p:pic>
      <p:sp>
        <p:nvSpPr>
          <p:cNvPr id="1150" name="Placeholder_image.jpg"/>
          <p:cNvSpPr>
            <a:spLocks noGrp="1"/>
          </p:cNvSpPr>
          <p:nvPr>
            <p:ph type="pic" idx="13"/>
          </p:nvPr>
        </p:nvSpPr>
        <p:spPr>
          <a:xfrm>
            <a:off x="10451399" y="-986713"/>
            <a:ext cx="15679396" cy="8819661"/>
          </a:xfrm>
          <a:prstGeom prst="rect">
            <a:avLst/>
          </a:prstGeom>
        </p:spPr>
        <p:txBody>
          <a:bodyPr lIns="91439" tIns="45719" rIns="91439" bIns="45719" anchor="t">
            <a:noAutofit/>
          </a:bodyPr>
          <a:lstStyle/>
          <a:p>
            <a:endParaRPr/>
          </a:p>
        </p:txBody>
      </p:sp>
      <p:sp>
        <p:nvSpPr>
          <p:cNvPr id="1151" name="Placeholder_image.jpg"/>
          <p:cNvSpPr>
            <a:spLocks noGrp="1"/>
          </p:cNvSpPr>
          <p:nvPr>
            <p:ph type="pic" idx="14"/>
          </p:nvPr>
        </p:nvSpPr>
        <p:spPr>
          <a:xfrm>
            <a:off x="10451399" y="5858587"/>
            <a:ext cx="15679396" cy="8819661"/>
          </a:xfrm>
          <a:prstGeom prst="rect">
            <a:avLst/>
          </a:prstGeom>
        </p:spPr>
        <p:txBody>
          <a:bodyPr lIns="91439" tIns="45719" rIns="91439" bIns="45719" anchor="t">
            <a:noAutofit/>
          </a:bodyPr>
          <a:lstStyle/>
          <a:p>
            <a:endParaRPr/>
          </a:p>
        </p:txBody>
      </p:sp>
      <p:sp>
        <p:nvSpPr>
          <p:cNvPr id="1152" name="Placeholder_image.jpg"/>
          <p:cNvSpPr>
            <a:spLocks noGrp="1"/>
          </p:cNvSpPr>
          <p:nvPr>
            <p:ph type="pic" idx="15"/>
          </p:nvPr>
        </p:nvSpPr>
        <p:spPr>
          <a:xfrm>
            <a:off x="-1740601" y="5858587"/>
            <a:ext cx="15679396" cy="8819661"/>
          </a:xfrm>
          <a:prstGeom prst="rect">
            <a:avLst/>
          </a:prstGeom>
        </p:spPr>
        <p:txBody>
          <a:bodyPr lIns="91439" tIns="45719" rIns="91439" bIns="45719" anchor="t">
            <a:noAutofit/>
          </a:bodyPr>
          <a:lstStyle/>
          <a:p>
            <a:endParaRPr/>
          </a:p>
        </p:txBody>
      </p:sp>
      <p:sp>
        <p:nvSpPr>
          <p:cNvPr id="1153" name="Placeholder_image.jpg"/>
          <p:cNvSpPr>
            <a:spLocks noGrp="1"/>
          </p:cNvSpPr>
          <p:nvPr>
            <p:ph type="pic" idx="16"/>
          </p:nvPr>
        </p:nvSpPr>
        <p:spPr>
          <a:xfrm>
            <a:off x="-1740601" y="-986713"/>
            <a:ext cx="15679396" cy="8819661"/>
          </a:xfrm>
          <a:prstGeom prst="rect">
            <a:avLst/>
          </a:prstGeom>
        </p:spPr>
        <p:txBody>
          <a:bodyPr lIns="91439" tIns="45719" rIns="91439" bIns="45719" anchor="t">
            <a:noAutofit/>
          </a:bodyPr>
          <a:lstStyle/>
          <a:p>
            <a:endParaRPr/>
          </a:p>
        </p:txBody>
      </p:sp>
      <p:sp>
        <p:nvSpPr>
          <p:cNvPr id="1154" name="Rectangle"/>
          <p:cNvSpPr>
            <a:spLocks noGrp="1"/>
          </p:cNvSpPr>
          <p:nvPr>
            <p:ph type="body" sz="quarter" idx="17"/>
          </p:nvPr>
        </p:nvSpPr>
        <p:spPr>
          <a:xfrm>
            <a:off x="7515311" y="4238006"/>
            <a:ext cx="9353378" cy="5239988"/>
          </a:xfrm>
          <a:prstGeom prst="rect">
            <a:avLst/>
          </a:prstGeom>
          <a:solidFill>
            <a:schemeClr val="accent1">
              <a:hueOff val="2003773"/>
              <a:satOff val="-83464"/>
              <a:lumOff val="-50196"/>
            </a:schemeClr>
          </a:solidFill>
        </p:spPr>
        <p:txBody>
          <a:bodyPr>
            <a:noAutofit/>
          </a:bodyPr>
          <a:lstStyle/>
          <a:p>
            <a:pPr marL="0" indent="0">
              <a:lnSpc>
                <a:spcPct val="100000"/>
              </a:lnSpc>
              <a:spcBef>
                <a:spcPts val="0"/>
              </a:spcBef>
              <a:buSzTx/>
              <a:buNone/>
              <a:defRPr sz="9000" spc="-450">
                <a:solidFill>
                  <a:schemeClr val="accent6">
                    <a:hueOff val="-11474785"/>
                    <a:satOff val="-78789"/>
                    <a:lumOff val="45707"/>
                  </a:schemeClr>
                </a:solidFill>
              </a:defRPr>
            </a:pPr>
            <a:endParaRPr/>
          </a:p>
        </p:txBody>
      </p:sp>
      <p:sp>
        <p:nvSpPr>
          <p:cNvPr id="1155" name="This is a short statement."/>
          <p:cNvSpPr>
            <a:spLocks noGrp="1"/>
          </p:cNvSpPr>
          <p:nvPr>
            <p:ph type="body" sz="quarter" idx="18"/>
          </p:nvPr>
        </p:nvSpPr>
        <p:spPr>
          <a:xfrm>
            <a:off x="8907447" y="6177883"/>
            <a:ext cx="6569105" cy="1360234"/>
          </a:xfrm>
          <a:prstGeom prst="rect">
            <a:avLst/>
          </a:prstGeom>
        </p:spPr>
        <p:txBody>
          <a:bodyPr>
            <a:spAutoFit/>
          </a:bodyPr>
          <a:lstStyle>
            <a:lvl1pPr marL="0" indent="0">
              <a:lnSpc>
                <a:spcPct val="110000"/>
              </a:lnSpc>
              <a:spcBef>
                <a:spcPts val="0"/>
              </a:spcBef>
              <a:buSzTx/>
              <a:buNone/>
              <a:defRPr sz="5000" spc="-150">
                <a:solidFill>
                  <a:schemeClr val="accent6">
                    <a:hueOff val="-11474785"/>
                    <a:satOff val="-78789"/>
                    <a:lumOff val="45707"/>
                  </a:schemeClr>
                </a:solidFill>
              </a:defRPr>
            </a:lvl1pPr>
          </a:lstStyle>
          <a:p>
            <a:r>
              <a:t>This is a short statement.</a:t>
            </a:r>
          </a:p>
        </p:txBody>
      </p:sp>
      <p:sp>
        <p:nvSpPr>
          <p:cNvPr id="1156"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nk Slide - Black + Eyebrow">
    <p:spTree>
      <p:nvGrpSpPr>
        <p:cNvPr id="1" name=""/>
        <p:cNvGrpSpPr/>
        <p:nvPr/>
      </p:nvGrpSpPr>
      <p:grpSpPr>
        <a:xfrm>
          <a:off x="0" y="0"/>
          <a:ext cx="0" cy="0"/>
          <a:chOff x="0" y="0"/>
          <a:chExt cx="0" cy="0"/>
        </a:xfrm>
      </p:grpSpPr>
      <p:pic>
        <p:nvPicPr>
          <p:cNvPr id="98"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99"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solidFill>
                  <a:srgbClr val="697076"/>
                </a:solidFill>
              </a:defRPr>
            </a:lvl1pPr>
          </a:lstStyle>
          <a:p>
            <a:r>
              <a:t>Required eyebrow.</a:t>
            </a:r>
          </a:p>
        </p:txBody>
      </p:sp>
      <p:sp>
        <p:nvSpPr>
          <p:cNvPr id="100"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101"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x">
  <p:cSld name="Text - Bullets Only">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1163" name="Image" descr="Image"/>
          <p:cNvPicPr>
            <a:picLocks noChangeAspect="1"/>
          </p:cNvPicPr>
          <p:nvPr/>
        </p:nvPicPr>
        <p:blipFill>
          <a:blip r:embed="rId2">
            <a:extLst/>
          </a:blip>
          <a:stretch>
            <a:fillRect/>
          </a:stretch>
        </p:blipFill>
        <p:spPr>
          <a:xfrm>
            <a:off x="1587500" y="13065760"/>
            <a:ext cx="152647" cy="203201"/>
          </a:xfrm>
          <a:prstGeom prst="rect">
            <a:avLst/>
          </a:prstGeom>
          <a:ln w="12700">
            <a:miter lim="400000"/>
          </a:ln>
        </p:spPr>
      </p:pic>
      <p:sp>
        <p:nvSpPr>
          <p:cNvPr id="1164" name="Required eyebrow."/>
          <p:cNvSpPr>
            <a:spLocks noGrp="1"/>
          </p:cNvSpPr>
          <p:nvPr>
            <p:ph type="body" sz="quarter" idx="13"/>
          </p:nvPr>
        </p:nvSpPr>
        <p:spPr>
          <a:xfrm>
            <a:off x="1587500" y="1781369"/>
            <a:ext cx="8990847" cy="331065"/>
          </a:xfrm>
          <a:prstGeom prst="rect">
            <a:avLst/>
          </a:prstGeom>
        </p:spPr>
        <p:txBody>
          <a:bodyPr lIns="0" tIns="0" rIns="0" bIns="0" anchor="b">
            <a:spAutoFit/>
          </a:bodyPr>
          <a:lstStyle>
            <a:lvl1pPr marL="0" indent="0">
              <a:lnSpc>
                <a:spcPct val="120000"/>
              </a:lnSpc>
              <a:spcBef>
                <a:spcPts val="2400"/>
              </a:spcBef>
              <a:buSzTx/>
              <a:buNone/>
              <a:defRPr sz="2800" spc="-84"/>
            </a:lvl1pPr>
          </a:lstStyle>
          <a:p>
            <a:r>
              <a:t>Required eyebrow.</a:t>
            </a:r>
          </a:p>
        </p:txBody>
      </p:sp>
      <p:sp>
        <p:nvSpPr>
          <p:cNvPr id="1165" name="Rectangle"/>
          <p:cNvSpPr/>
          <p:nvPr/>
        </p:nvSpPr>
        <p:spPr>
          <a:xfrm>
            <a:off x="1587500" y="2336800"/>
            <a:ext cx="1511300" cy="82253"/>
          </a:xfrm>
          <a:prstGeom prst="rect">
            <a:avLst/>
          </a:prstGeom>
          <a:solidFill>
            <a:schemeClr val="accent4">
              <a:hueOff val="-16411027"/>
              <a:satOff val="14319"/>
              <a:lumOff val="-1214"/>
            </a:schemeClr>
          </a:solidFill>
          <a:ln w="12700">
            <a:miter lim="400000"/>
          </a:ln>
        </p:spPr>
        <p:txBody>
          <a:bodyPr lIns="50800" tIns="50800" rIns="50800" bIns="50800" anchor="ctr"/>
          <a:lstStyle/>
          <a:p>
            <a:pPr>
              <a:defRPr>
                <a:solidFill>
                  <a:schemeClr val="accent4">
                    <a:hueOff val="-16411027"/>
                    <a:satOff val="14319"/>
                    <a:lumOff val="-1214"/>
                  </a:schemeClr>
                </a:solidFill>
              </a:defRPr>
            </a:pPr>
            <a:endParaRPr/>
          </a:p>
        </p:txBody>
      </p:sp>
      <p:sp>
        <p:nvSpPr>
          <p:cNvPr id="1166" name="Echo park try-hard trust fund activated charcoal seitan tacos. Raw denim gastropub thundercats.…"/>
          <p:cNvSpPr>
            <a:spLocks noGrp="1"/>
          </p:cNvSpPr>
          <p:nvPr>
            <p:ph type="body" idx="14"/>
          </p:nvPr>
        </p:nvSpPr>
        <p:spPr>
          <a:xfrm>
            <a:off x="1460500" y="5753100"/>
            <a:ext cx="19764918" cy="7343141"/>
          </a:xfrm>
          <a:prstGeom prst="rect">
            <a:avLst/>
          </a:prstGeom>
        </p:spPr>
        <p:txBody>
          <a:bodyPr anchor="t">
            <a:spAutoFit/>
          </a:bodyPr>
          <a:lstStyle/>
          <a:p>
            <a:pPr marL="762000" indent="-762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Echo park try-hard trust fund activated charcoal seitan tacos. Raw denim gastropub thundercats.</a:t>
            </a:r>
          </a:p>
          <a:p>
            <a:pPr marL="762000" indent="-762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Swag literally butcher, vape activated charcoal meditation echo park copper mug pour-over.</a:t>
            </a:r>
          </a:p>
          <a:p>
            <a:pPr marL="762000" indent="-762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Tattooed prism chicharrones, taxidermy church-key 90's four loko. Kale chips kinfolk air plant neutral.</a:t>
            </a:r>
          </a:p>
          <a:p>
            <a:pPr marL="762000" indent="-762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t>Chartreuse retro cliche tacos pinterest brooklyn post-ironic whatever jianbing bushwhack.</a:t>
            </a:r>
          </a:p>
        </p:txBody>
      </p:sp>
      <p:sp>
        <p:nvSpPr>
          <p:cNvPr id="1167" name="Slide Number"/>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image" Target="../media/image1.png"/><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hueOff val="2003773"/>
            <a:satOff val="-83464"/>
            <a:lumOff val="-50196"/>
          </a:schemeClr>
        </a:solidFill>
        <a:effectLst/>
      </p:bgPr>
    </p:bg>
    <p:spTree>
      <p:nvGrpSpPr>
        <p:cNvPr id="1" name=""/>
        <p:cNvGrpSpPr/>
        <p:nvPr/>
      </p:nvGrpSpPr>
      <p:grpSpPr>
        <a:xfrm>
          <a:off x="0" y="0"/>
          <a:ext cx="0" cy="0"/>
          <a:chOff x="0" y="0"/>
          <a:chExt cx="0" cy="0"/>
        </a:xfrm>
      </p:grpSpPr>
      <p:pic>
        <p:nvPicPr>
          <p:cNvPr id="2" name="Image" descr="Image"/>
          <p:cNvPicPr>
            <a:picLocks noChangeAspect="1"/>
          </p:cNvPicPr>
          <p:nvPr/>
        </p:nvPicPr>
        <p:blipFill>
          <a:blip r:embed="rId92">
            <a:extLst/>
          </a:blip>
          <a:stretch>
            <a:fillRect/>
          </a:stretch>
        </p:blipFill>
        <p:spPr>
          <a:xfrm>
            <a:off x="1587500" y="1778000"/>
            <a:ext cx="1140823" cy="456311"/>
          </a:xfrm>
          <a:prstGeom prst="rect">
            <a:avLst/>
          </a:prstGeom>
          <a:ln w="12700">
            <a:miter lim="400000"/>
          </a:ln>
        </p:spPr>
      </p:pic>
      <p:sp>
        <p:nvSpPr>
          <p:cNvPr id="3" name="Title Text"/>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4" name="Body Level One…"/>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a:spLocks noGrp="1"/>
          </p:cNvSpPr>
          <p:nvPr>
            <p:ph type="sldNum" sz="quarter" idx="2"/>
          </p:nvPr>
        </p:nvSpPr>
        <p:spPr>
          <a:xfrm>
            <a:off x="12185650" y="13081000"/>
            <a:ext cx="381509" cy="338074"/>
          </a:xfrm>
          <a:prstGeom prst="rect">
            <a:avLst/>
          </a:prstGeom>
          <a:ln w="12700">
            <a:miter lim="400000"/>
          </a:ln>
        </p:spPr>
        <p:txBody>
          <a:bodyPr wrap="none" lIns="50800" tIns="50800" rIns="50800" bIns="50800">
            <a:spAutoFit/>
          </a:bodyPr>
          <a:lstStyle>
            <a:lvl1pPr>
              <a:spcBef>
                <a:spcPts val="0"/>
              </a:spcBef>
              <a:defRPr sz="2000" spc="-59">
                <a:solidFill>
                  <a:schemeClr val="accent3">
                    <a:hueOff val="-15787676"/>
                    <a:satOff val="-71535"/>
                    <a:lumOff val="-6687"/>
                  </a:schemeClr>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2" r:id="rId12"/>
    <p:sldLayoutId id="2147483663" r:id="rId13"/>
    <p:sldLayoutId id="2147483664" r:id="rId14"/>
    <p:sldLayoutId id="2147483665" r:id="rId15"/>
    <p:sldLayoutId id="2147483666"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703" r:id="rId51"/>
    <p:sldLayoutId id="2147483704" r:id="rId52"/>
    <p:sldLayoutId id="2147483705" r:id="rId53"/>
    <p:sldLayoutId id="2147483706" r:id="rId54"/>
    <p:sldLayoutId id="2147483707" r:id="rId55"/>
    <p:sldLayoutId id="2147483708" r:id="rId56"/>
    <p:sldLayoutId id="2147483709" r:id="rId57"/>
    <p:sldLayoutId id="2147483710" r:id="rId58"/>
    <p:sldLayoutId id="2147483711" r:id="rId59"/>
    <p:sldLayoutId id="2147483712" r:id="rId60"/>
    <p:sldLayoutId id="2147483713" r:id="rId61"/>
    <p:sldLayoutId id="2147483714" r:id="rId62"/>
    <p:sldLayoutId id="2147483715" r:id="rId63"/>
    <p:sldLayoutId id="2147483716" r:id="rId64"/>
    <p:sldLayoutId id="2147483717" r:id="rId65"/>
    <p:sldLayoutId id="2147483718" r:id="rId66"/>
    <p:sldLayoutId id="2147483719" r:id="rId67"/>
    <p:sldLayoutId id="2147483720" r:id="rId68"/>
    <p:sldLayoutId id="2147483721" r:id="rId69"/>
    <p:sldLayoutId id="2147483722" r:id="rId70"/>
    <p:sldLayoutId id="2147483723" r:id="rId71"/>
    <p:sldLayoutId id="2147483724" r:id="rId72"/>
    <p:sldLayoutId id="2147483725" r:id="rId73"/>
    <p:sldLayoutId id="2147483726" r:id="rId74"/>
    <p:sldLayoutId id="2147483727" r:id="rId75"/>
    <p:sldLayoutId id="2147483728" r:id="rId76"/>
    <p:sldLayoutId id="2147483729" r:id="rId77"/>
    <p:sldLayoutId id="2147483730" r:id="rId78"/>
    <p:sldLayoutId id="2147483731" r:id="rId79"/>
    <p:sldLayoutId id="2147483732" r:id="rId80"/>
    <p:sldLayoutId id="2147483733" r:id="rId81"/>
    <p:sldLayoutId id="2147483734" r:id="rId82"/>
    <p:sldLayoutId id="2147483735" r:id="rId83"/>
    <p:sldLayoutId id="2147483736" r:id="rId84"/>
    <p:sldLayoutId id="2147483737" r:id="rId85"/>
    <p:sldLayoutId id="2147483738" r:id="rId86"/>
    <p:sldLayoutId id="2147483739" r:id="rId87"/>
    <p:sldLayoutId id="2147483740" r:id="rId88"/>
    <p:sldLayoutId id="2147483741" r:id="rId89"/>
    <p:sldLayoutId id="2147483742" r:id="rId90"/>
  </p:sldLayoutIdLst>
  <p:transition spd="med"/>
  <p:txStyles>
    <p:titleStyle>
      <a:lvl1pPr marL="0" marR="0" indent="0" algn="l" defTabSz="825500" rtl="0" latinLnBrk="0">
        <a:lnSpc>
          <a:spcPct val="90000"/>
        </a:lnSpc>
        <a:spcBef>
          <a:spcPts val="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1pPr>
      <a:lvl2pPr marL="0" marR="0" indent="228600" algn="l" defTabSz="825500" rtl="0" latinLnBrk="0">
        <a:lnSpc>
          <a:spcPct val="90000"/>
        </a:lnSpc>
        <a:spcBef>
          <a:spcPts val="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2pPr>
      <a:lvl3pPr marL="0" marR="0" indent="457200" algn="l" defTabSz="825500" rtl="0" latinLnBrk="0">
        <a:lnSpc>
          <a:spcPct val="90000"/>
        </a:lnSpc>
        <a:spcBef>
          <a:spcPts val="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3pPr>
      <a:lvl4pPr marL="0" marR="0" indent="685800" algn="l" defTabSz="825500" rtl="0" latinLnBrk="0">
        <a:lnSpc>
          <a:spcPct val="90000"/>
        </a:lnSpc>
        <a:spcBef>
          <a:spcPts val="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4pPr>
      <a:lvl5pPr marL="0" marR="0" indent="914400" algn="l" defTabSz="825500" rtl="0" latinLnBrk="0">
        <a:lnSpc>
          <a:spcPct val="90000"/>
        </a:lnSpc>
        <a:spcBef>
          <a:spcPts val="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5pPr>
      <a:lvl6pPr marL="0" marR="0" indent="1143000" algn="l" defTabSz="825500" rtl="0" latinLnBrk="0">
        <a:lnSpc>
          <a:spcPct val="90000"/>
        </a:lnSpc>
        <a:spcBef>
          <a:spcPts val="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6pPr>
      <a:lvl7pPr marL="0" marR="0" indent="1371600" algn="l" defTabSz="825500" rtl="0" latinLnBrk="0">
        <a:lnSpc>
          <a:spcPct val="90000"/>
        </a:lnSpc>
        <a:spcBef>
          <a:spcPts val="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7pPr>
      <a:lvl8pPr marL="0" marR="0" indent="1600200" algn="l" defTabSz="825500" rtl="0" latinLnBrk="0">
        <a:lnSpc>
          <a:spcPct val="90000"/>
        </a:lnSpc>
        <a:spcBef>
          <a:spcPts val="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8pPr>
      <a:lvl9pPr marL="0" marR="0" indent="1828800" algn="l" defTabSz="825500" rtl="0" latinLnBrk="0">
        <a:lnSpc>
          <a:spcPct val="90000"/>
        </a:lnSpc>
        <a:spcBef>
          <a:spcPts val="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9pPr>
    </p:titleStyle>
    <p:bodyStyle>
      <a:lvl1pPr marL="3175000" marR="0" indent="-3175000" algn="l" defTabSz="825500" latinLnBrk="0">
        <a:lnSpc>
          <a:spcPct val="90000"/>
        </a:lnSpc>
        <a:spcBef>
          <a:spcPts val="5200"/>
        </a:spcBef>
        <a:spcAft>
          <a:spcPts val="0"/>
        </a:spcAft>
        <a:buClrTx/>
        <a:buSzPct val="150000"/>
        <a:buFontTx/>
        <a:buChar char="•"/>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1pPr>
      <a:lvl2pPr marL="4064000" marR="0" indent="-3175000" algn="l" defTabSz="825500" latinLnBrk="0">
        <a:lnSpc>
          <a:spcPct val="90000"/>
        </a:lnSpc>
        <a:spcBef>
          <a:spcPts val="5200"/>
        </a:spcBef>
        <a:spcAft>
          <a:spcPts val="0"/>
        </a:spcAft>
        <a:buClrTx/>
        <a:buSzPct val="150000"/>
        <a:buFontTx/>
        <a:buChar char="-"/>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2pPr>
      <a:lvl3pPr marL="4953000" marR="0" indent="-3175000" algn="l" defTabSz="825500" latinLnBrk="0">
        <a:lnSpc>
          <a:spcPct val="90000"/>
        </a:lnSpc>
        <a:spcBef>
          <a:spcPts val="5200"/>
        </a:spcBef>
        <a:spcAft>
          <a:spcPts val="0"/>
        </a:spcAft>
        <a:buClrTx/>
        <a:buSzPct val="100000"/>
        <a:buFontTx/>
        <a:buChar char="‣"/>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3pPr>
      <a:lvl4pPr marL="0" marR="0" indent="6858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4pPr>
      <a:lvl5pPr marL="0" marR="0" indent="9144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5pPr>
      <a:lvl6pPr marL="0" marR="0" indent="11430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6pPr>
      <a:lvl7pPr marL="0" marR="0" indent="13716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7pPr>
      <a:lvl8pPr marL="0" marR="0" indent="16002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8pPr>
      <a:lvl9pPr marL="0" marR="0" indent="18288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9pPr>
    </p:bodyStyle>
    <p:otherStyle>
      <a:lvl1pPr marL="0" marR="0" indent="0" algn="l" defTabSz="825500" rtl="0" latinLnBrk="0">
        <a:lnSpc>
          <a:spcPct val="120000"/>
        </a:lnSpc>
        <a:spcBef>
          <a:spcPts val="0"/>
        </a:spcBef>
        <a:spcAft>
          <a:spcPts val="0"/>
        </a:spcAft>
        <a:buClrTx/>
        <a:buSzTx/>
        <a:buFontTx/>
        <a:buNone/>
        <a:tabLst/>
        <a:defRPr sz="2000" b="0" i="0" u="none" strike="noStrike" cap="none" spc="-59" baseline="0">
          <a:solidFill>
            <a:schemeClr val="tx1"/>
          </a:solidFill>
          <a:uFillTx/>
          <a:latin typeface="+mn-lt"/>
          <a:ea typeface="+mn-ea"/>
          <a:cs typeface="+mn-cs"/>
          <a:sym typeface="HUGE Avant Garde"/>
        </a:defRPr>
      </a:lvl1pPr>
      <a:lvl2pPr marL="0" marR="0" indent="228600" algn="l" defTabSz="825500" rtl="0" latinLnBrk="0">
        <a:lnSpc>
          <a:spcPct val="120000"/>
        </a:lnSpc>
        <a:spcBef>
          <a:spcPts val="0"/>
        </a:spcBef>
        <a:spcAft>
          <a:spcPts val="0"/>
        </a:spcAft>
        <a:buClrTx/>
        <a:buSzTx/>
        <a:buFontTx/>
        <a:buNone/>
        <a:tabLst/>
        <a:defRPr sz="2000" b="0" i="0" u="none" strike="noStrike" cap="none" spc="-59" baseline="0">
          <a:solidFill>
            <a:schemeClr val="tx1"/>
          </a:solidFill>
          <a:uFillTx/>
          <a:latin typeface="+mn-lt"/>
          <a:ea typeface="+mn-ea"/>
          <a:cs typeface="+mn-cs"/>
          <a:sym typeface="HUGE Avant Garde"/>
        </a:defRPr>
      </a:lvl2pPr>
      <a:lvl3pPr marL="0" marR="0" indent="457200" algn="l" defTabSz="825500" rtl="0" latinLnBrk="0">
        <a:lnSpc>
          <a:spcPct val="120000"/>
        </a:lnSpc>
        <a:spcBef>
          <a:spcPts val="0"/>
        </a:spcBef>
        <a:spcAft>
          <a:spcPts val="0"/>
        </a:spcAft>
        <a:buClrTx/>
        <a:buSzTx/>
        <a:buFontTx/>
        <a:buNone/>
        <a:tabLst/>
        <a:defRPr sz="2000" b="0" i="0" u="none" strike="noStrike" cap="none" spc="-59" baseline="0">
          <a:solidFill>
            <a:schemeClr val="tx1"/>
          </a:solidFill>
          <a:uFillTx/>
          <a:latin typeface="+mn-lt"/>
          <a:ea typeface="+mn-ea"/>
          <a:cs typeface="+mn-cs"/>
          <a:sym typeface="HUGE Avant Garde"/>
        </a:defRPr>
      </a:lvl3pPr>
      <a:lvl4pPr marL="0" marR="0" indent="685800" algn="l" defTabSz="825500" rtl="0" latinLnBrk="0">
        <a:lnSpc>
          <a:spcPct val="120000"/>
        </a:lnSpc>
        <a:spcBef>
          <a:spcPts val="0"/>
        </a:spcBef>
        <a:spcAft>
          <a:spcPts val="0"/>
        </a:spcAft>
        <a:buClrTx/>
        <a:buSzTx/>
        <a:buFontTx/>
        <a:buNone/>
        <a:tabLst/>
        <a:defRPr sz="2000" b="0" i="0" u="none" strike="noStrike" cap="none" spc="-59" baseline="0">
          <a:solidFill>
            <a:schemeClr val="tx1"/>
          </a:solidFill>
          <a:uFillTx/>
          <a:latin typeface="+mn-lt"/>
          <a:ea typeface="+mn-ea"/>
          <a:cs typeface="+mn-cs"/>
          <a:sym typeface="HUGE Avant Garde"/>
        </a:defRPr>
      </a:lvl4pPr>
      <a:lvl5pPr marL="0" marR="0" indent="914400" algn="l" defTabSz="825500" rtl="0" latinLnBrk="0">
        <a:lnSpc>
          <a:spcPct val="120000"/>
        </a:lnSpc>
        <a:spcBef>
          <a:spcPts val="0"/>
        </a:spcBef>
        <a:spcAft>
          <a:spcPts val="0"/>
        </a:spcAft>
        <a:buClrTx/>
        <a:buSzTx/>
        <a:buFontTx/>
        <a:buNone/>
        <a:tabLst/>
        <a:defRPr sz="2000" b="0" i="0" u="none" strike="noStrike" cap="none" spc="-59" baseline="0">
          <a:solidFill>
            <a:schemeClr val="tx1"/>
          </a:solidFill>
          <a:uFillTx/>
          <a:latin typeface="+mn-lt"/>
          <a:ea typeface="+mn-ea"/>
          <a:cs typeface="+mn-cs"/>
          <a:sym typeface="HUGE Avant Garde"/>
        </a:defRPr>
      </a:lvl5pPr>
      <a:lvl6pPr marL="0" marR="0" indent="1143000" algn="l" defTabSz="825500" rtl="0" latinLnBrk="0">
        <a:lnSpc>
          <a:spcPct val="120000"/>
        </a:lnSpc>
        <a:spcBef>
          <a:spcPts val="0"/>
        </a:spcBef>
        <a:spcAft>
          <a:spcPts val="0"/>
        </a:spcAft>
        <a:buClrTx/>
        <a:buSzTx/>
        <a:buFontTx/>
        <a:buNone/>
        <a:tabLst/>
        <a:defRPr sz="2000" b="0" i="0" u="none" strike="noStrike" cap="none" spc="-59" baseline="0">
          <a:solidFill>
            <a:schemeClr val="tx1"/>
          </a:solidFill>
          <a:uFillTx/>
          <a:latin typeface="+mn-lt"/>
          <a:ea typeface="+mn-ea"/>
          <a:cs typeface="+mn-cs"/>
          <a:sym typeface="HUGE Avant Garde"/>
        </a:defRPr>
      </a:lvl6pPr>
      <a:lvl7pPr marL="0" marR="0" indent="1371600" algn="l" defTabSz="825500" rtl="0" latinLnBrk="0">
        <a:lnSpc>
          <a:spcPct val="120000"/>
        </a:lnSpc>
        <a:spcBef>
          <a:spcPts val="0"/>
        </a:spcBef>
        <a:spcAft>
          <a:spcPts val="0"/>
        </a:spcAft>
        <a:buClrTx/>
        <a:buSzTx/>
        <a:buFontTx/>
        <a:buNone/>
        <a:tabLst/>
        <a:defRPr sz="2000" b="0" i="0" u="none" strike="noStrike" cap="none" spc="-59" baseline="0">
          <a:solidFill>
            <a:schemeClr val="tx1"/>
          </a:solidFill>
          <a:uFillTx/>
          <a:latin typeface="+mn-lt"/>
          <a:ea typeface="+mn-ea"/>
          <a:cs typeface="+mn-cs"/>
          <a:sym typeface="HUGE Avant Garde"/>
        </a:defRPr>
      </a:lvl7pPr>
      <a:lvl8pPr marL="0" marR="0" indent="1600200" algn="l" defTabSz="825500" rtl="0" latinLnBrk="0">
        <a:lnSpc>
          <a:spcPct val="120000"/>
        </a:lnSpc>
        <a:spcBef>
          <a:spcPts val="0"/>
        </a:spcBef>
        <a:spcAft>
          <a:spcPts val="0"/>
        </a:spcAft>
        <a:buClrTx/>
        <a:buSzTx/>
        <a:buFontTx/>
        <a:buNone/>
        <a:tabLst/>
        <a:defRPr sz="2000" b="0" i="0" u="none" strike="noStrike" cap="none" spc="-59" baseline="0">
          <a:solidFill>
            <a:schemeClr val="tx1"/>
          </a:solidFill>
          <a:uFillTx/>
          <a:latin typeface="+mn-lt"/>
          <a:ea typeface="+mn-ea"/>
          <a:cs typeface="+mn-cs"/>
          <a:sym typeface="HUGE Avant Garde"/>
        </a:defRPr>
      </a:lvl8pPr>
      <a:lvl9pPr marL="0" marR="0" indent="1828800" algn="l" defTabSz="825500" rtl="0" latinLnBrk="0">
        <a:lnSpc>
          <a:spcPct val="120000"/>
        </a:lnSpc>
        <a:spcBef>
          <a:spcPts val="0"/>
        </a:spcBef>
        <a:spcAft>
          <a:spcPts val="0"/>
        </a:spcAft>
        <a:buClrTx/>
        <a:buSzTx/>
        <a:buFontTx/>
        <a:buNone/>
        <a:tabLst/>
        <a:defRPr sz="2000" b="0" i="0" u="none" strike="noStrike" cap="none" spc="-59" baseline="0">
          <a:solidFill>
            <a:schemeClr val="tx1"/>
          </a:solidFill>
          <a:uFillTx/>
          <a:latin typeface="+mn-lt"/>
          <a:ea typeface="+mn-ea"/>
          <a:cs typeface="+mn-cs"/>
          <a:sym typeface="HUGE Avant Gard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redirect?q=https%3A%2F%2Fvalidator.w3.org%2F&amp;redir_token=yLIjAvBDPCCl8x_LvkzIngtb_oB8MTU3MzY5OTgyNEAxNTczNjEzNDI0&amp;event=video_description&amp;v=Cx51u6K2RK4" TargetMode="External"/><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www.abrirllave.com/html/estilos.php" TargetMode="External"/><Relationship Id="rId2" Type="http://schemas.openxmlformats.org/officeDocument/2006/relationships/hyperlink" Target="https://www.htmlquick.com/tutorials/tags-attributes.html#tags" TargetMode="External"/><Relationship Id="rId1" Type="http://schemas.openxmlformats.org/officeDocument/2006/relationships/slideLayout" Target="../slideLayouts/slideLayout24.xml"/><Relationship Id="rId4" Type="http://schemas.openxmlformats.org/officeDocument/2006/relationships/hyperlink" Target="https://developer.mozilla.org/es/docs/Web/CSS/Introducci%C3%B3n/Selector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September, 2019"/>
          <p:cNvSpPr txBox="1">
            <a:spLocks noGrp="1"/>
          </p:cNvSpPr>
          <p:nvPr>
            <p:ph type="body" idx="13"/>
          </p:nvPr>
        </p:nvSpPr>
        <p:spPr>
          <a:xfrm>
            <a:off x="1587500" y="12522200"/>
            <a:ext cx="2503450" cy="482601"/>
          </a:xfrm>
          <a:prstGeom prst="rect">
            <a:avLst/>
          </a:prstGeom>
        </p:spPr>
        <p:txBody>
          <a:bodyPr/>
          <a:lstStyle/>
          <a:p>
            <a:r>
              <a:rPr dirty="0"/>
              <a:t>September, 2019</a:t>
            </a:r>
          </a:p>
        </p:txBody>
      </p:sp>
      <p:sp>
        <p:nvSpPr>
          <p:cNvPr id="1177" name="Hello…"/>
          <p:cNvSpPr txBox="1">
            <a:spLocks noGrp="1"/>
          </p:cNvSpPr>
          <p:nvPr>
            <p:ph type="body" idx="14"/>
          </p:nvPr>
        </p:nvSpPr>
        <p:spPr>
          <a:xfrm>
            <a:off x="1346200" y="4710929"/>
            <a:ext cx="13118976" cy="7027565"/>
          </a:xfrm>
          <a:prstGeom prst="rect">
            <a:avLst/>
          </a:prstGeom>
        </p:spPr>
        <p:txBody>
          <a:bodyPr/>
          <a:lstStyle/>
          <a:p>
            <a:pPr marL="0" indent="0">
              <a:spcBef>
                <a:spcPts val="0"/>
              </a:spcBef>
              <a:buSzTx/>
              <a:buNone/>
              <a:defRPr spc="-1500">
                <a:solidFill>
                  <a:schemeClr val="accent6">
                    <a:hueOff val="-11474785"/>
                    <a:satOff val="-78789"/>
                    <a:lumOff val="45707"/>
                  </a:schemeClr>
                </a:solidFill>
              </a:defRPr>
            </a:pPr>
            <a:r>
              <a:rPr dirty="0"/>
              <a:t>Hello</a:t>
            </a:r>
          </a:p>
          <a:p>
            <a:pPr marL="0" indent="0">
              <a:spcBef>
                <a:spcPts val="0"/>
              </a:spcBef>
              <a:buSzTx/>
              <a:buNone/>
              <a:defRPr spc="-1500">
                <a:solidFill>
                  <a:schemeClr val="accent2">
                    <a:hueOff val="-17213270"/>
                    <a:satOff val="-75115"/>
                    <a:lumOff val="-25347"/>
                  </a:schemeClr>
                </a:solidFill>
              </a:defRPr>
            </a:pPr>
            <a:r>
              <a:rPr lang="es-CO" dirty="0"/>
              <a:t>Basic HTML</a:t>
            </a:r>
            <a:endParaRPr dirty="0"/>
          </a:p>
        </p:txBody>
      </p:sp>
      <p:sp>
        <p:nvSpPr>
          <p:cNvPr id="1178" name="HTML &amp; CSS: Foundations and Best Practices"/>
          <p:cNvSpPr txBox="1">
            <a:spLocks noGrp="1"/>
          </p:cNvSpPr>
          <p:nvPr>
            <p:ph type="body" idx="15"/>
          </p:nvPr>
        </p:nvSpPr>
        <p:spPr>
          <a:prstGeom prst="rect">
            <a:avLst/>
          </a:prstGeom>
        </p:spPr>
        <p:txBody>
          <a:bodyPr/>
          <a:lstStyle/>
          <a:p>
            <a:r>
              <a:rPr dirty="0"/>
              <a:t>HTML &amp; CSS: Foundations and Best Practices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Considerations"/>
          <p:cNvSpPr>
            <a:spLocks noGrp="1"/>
          </p:cNvSpPr>
          <p:nvPr>
            <p:ph type="body" idx="13"/>
          </p:nvPr>
        </p:nvSpPr>
        <p:spPr>
          <a:prstGeom prst="rect">
            <a:avLst/>
          </a:prstGeom>
        </p:spPr>
        <p:txBody>
          <a:bodyPr/>
          <a:lstStyle/>
          <a:p>
            <a:r>
              <a:t>Considerations</a:t>
            </a:r>
          </a:p>
        </p:txBody>
      </p:sp>
      <p:sp>
        <p:nvSpPr>
          <p:cNvPr id="1189" name="Clean Code…"/>
          <p:cNvSpPr>
            <a:spLocks noGrp="1"/>
          </p:cNvSpPr>
          <p:nvPr>
            <p:ph type="body" idx="14"/>
          </p:nvPr>
        </p:nvSpPr>
        <p:spPr>
          <a:xfrm>
            <a:off x="1260475" y="8403145"/>
            <a:ext cx="20514119" cy="4180632"/>
          </a:xfrm>
          <a:prstGeom prst="rect">
            <a:avLst/>
          </a:prstGeom>
        </p:spPr>
        <p:txBody>
          <a:bodyPr/>
          <a:lstStyle/>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n-US" sz="5000" dirty="0">
                <a:sym typeface="Copernicus"/>
              </a:rPr>
              <a:t>Semantic Elements</a:t>
            </a:r>
            <a:endParaRPr dirty="0"/>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dirty="0" err="1"/>
              <a:t>Close</a:t>
            </a:r>
            <a:r>
              <a:rPr lang="es-ES" dirty="0"/>
              <a:t> </a:t>
            </a:r>
            <a:r>
              <a:rPr lang="es-ES" dirty="0" err="1"/>
              <a:t>your</a:t>
            </a:r>
            <a:r>
              <a:rPr lang="es-ES" dirty="0"/>
              <a:t> </a:t>
            </a:r>
            <a:r>
              <a:rPr lang="es-ES" dirty="0" err="1"/>
              <a:t>tags</a:t>
            </a:r>
            <a:endParaRPr dirty="0"/>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b="1" dirty="0" err="1"/>
              <a:t>External</a:t>
            </a:r>
            <a:r>
              <a:rPr lang="es-ES" b="1" dirty="0"/>
              <a:t> files</a:t>
            </a:r>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dirty="0" err="1"/>
              <a:t>Validate</a:t>
            </a:r>
            <a:r>
              <a:rPr lang="es-ES" dirty="0"/>
              <a:t> </a:t>
            </a:r>
            <a:r>
              <a:rPr lang="es-ES" dirty="0" err="1"/>
              <a:t>your</a:t>
            </a:r>
            <a:r>
              <a:rPr lang="es-ES" dirty="0"/>
              <a:t> </a:t>
            </a:r>
            <a:r>
              <a:rPr lang="es-ES" dirty="0" err="1"/>
              <a:t>code</a:t>
            </a:r>
            <a:endParaRPr lang="es-ES" dirty="0"/>
          </a:p>
        </p:txBody>
      </p:sp>
    </p:spTree>
    <p:extLst>
      <p:ext uri="{BB962C8B-B14F-4D97-AF65-F5344CB8AC3E}">
        <p14:creationId xmlns:p14="http://schemas.microsoft.com/office/powerpoint/2010/main" val="10194876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Considerations"/>
          <p:cNvSpPr>
            <a:spLocks noGrp="1"/>
          </p:cNvSpPr>
          <p:nvPr>
            <p:ph type="body" idx="13"/>
          </p:nvPr>
        </p:nvSpPr>
        <p:spPr>
          <a:prstGeom prst="rect">
            <a:avLst/>
          </a:prstGeom>
        </p:spPr>
        <p:txBody>
          <a:bodyPr/>
          <a:lstStyle/>
          <a:p>
            <a:r>
              <a:t>Considerations</a:t>
            </a:r>
          </a:p>
        </p:txBody>
      </p:sp>
      <p:sp>
        <p:nvSpPr>
          <p:cNvPr id="1189" name="Clean Code…"/>
          <p:cNvSpPr>
            <a:spLocks noGrp="1"/>
          </p:cNvSpPr>
          <p:nvPr>
            <p:ph type="body" idx="14"/>
          </p:nvPr>
        </p:nvSpPr>
        <p:spPr>
          <a:xfrm>
            <a:off x="1587500" y="4242961"/>
            <a:ext cx="20514119" cy="7335341"/>
          </a:xfrm>
          <a:prstGeom prst="rect">
            <a:avLst/>
          </a:prstGeom>
        </p:spPr>
        <p:txBody>
          <a:bodyPr/>
          <a:lstStyle/>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b="1" dirty="0">
                <a:solidFill>
                  <a:schemeClr val="accent1"/>
                </a:solidFill>
              </a:rPr>
              <a:t>&lt;head&gt;</a:t>
            </a:r>
          </a:p>
          <a:p>
            <a:pPr marL="889000" lvl="1" indent="0">
              <a:lnSpc>
                <a:spcPct val="120000"/>
              </a:lnSpc>
              <a:spcBef>
                <a:spcPts val="1000"/>
              </a:spcBef>
              <a:buClr>
                <a:schemeClr val="accent3">
                  <a:hueOff val="-15787676"/>
                  <a:satOff val="-71535"/>
                  <a:lumOff val="-6687"/>
                </a:schemeClr>
              </a:buClr>
              <a:buNone/>
              <a:defRPr sz="5000" spc="-100">
                <a:solidFill>
                  <a:schemeClr val="accent2">
                    <a:hueOff val="-17213270"/>
                    <a:satOff val="-75115"/>
                    <a:lumOff val="-25347"/>
                  </a:schemeClr>
                </a:solidFill>
                <a:latin typeface="Copernicus"/>
                <a:ea typeface="Copernicus"/>
                <a:cs typeface="Copernicus"/>
                <a:sym typeface="Copernicus"/>
              </a:defRPr>
            </a:pPr>
            <a:r>
              <a:rPr lang="es-ES" b="1" dirty="0"/>
              <a:t>	&lt;link </a:t>
            </a:r>
            <a:r>
              <a:rPr lang="es-ES" b="1" dirty="0" err="1"/>
              <a:t>rel</a:t>
            </a:r>
            <a:r>
              <a:rPr lang="es-ES" b="1" dirty="0"/>
              <a:t>=“</a:t>
            </a:r>
            <a:r>
              <a:rPr lang="es-ES" b="1" dirty="0" err="1"/>
              <a:t>stylesheet</a:t>
            </a:r>
            <a:r>
              <a:rPr lang="es-ES" b="1" dirty="0"/>
              <a:t>” </a:t>
            </a:r>
            <a:r>
              <a:rPr lang="es-ES" b="1" dirty="0" err="1"/>
              <a:t>href</a:t>
            </a:r>
            <a:r>
              <a:rPr lang="es-ES" b="1" dirty="0"/>
              <a:t>=“style.css”&gt;</a:t>
            </a:r>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b="1" dirty="0">
                <a:solidFill>
                  <a:schemeClr val="accent1"/>
                </a:solidFill>
              </a:rPr>
              <a:t>&lt;/head&gt;</a:t>
            </a:r>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b="1" dirty="0">
                <a:solidFill>
                  <a:schemeClr val="accent1"/>
                </a:solidFill>
              </a:rPr>
              <a:t>&lt;</a:t>
            </a:r>
            <a:r>
              <a:rPr lang="es-ES" b="1" dirty="0" err="1">
                <a:solidFill>
                  <a:schemeClr val="accent1"/>
                </a:solidFill>
              </a:rPr>
              <a:t>body</a:t>
            </a:r>
            <a:r>
              <a:rPr lang="es-ES" b="1" dirty="0">
                <a:solidFill>
                  <a:schemeClr val="accent1"/>
                </a:solidFill>
              </a:rPr>
              <a:t>&gt;</a:t>
            </a:r>
          </a:p>
          <a:p>
            <a:pPr marL="0" indent="0">
              <a:lnSpc>
                <a:spcPct val="120000"/>
              </a:lnSpc>
              <a:spcBef>
                <a:spcPts val="1000"/>
              </a:spcBef>
              <a:buClr>
                <a:schemeClr val="accent3">
                  <a:hueOff val="-15787676"/>
                  <a:satOff val="-71535"/>
                  <a:lumOff val="-6687"/>
                </a:schemeClr>
              </a:buClr>
              <a:buNone/>
              <a:defRPr sz="5000" spc="-100">
                <a:solidFill>
                  <a:schemeClr val="accent2">
                    <a:hueOff val="-17213270"/>
                    <a:satOff val="-75115"/>
                    <a:lumOff val="-25347"/>
                  </a:schemeClr>
                </a:solidFill>
                <a:latin typeface="Copernicus"/>
                <a:ea typeface="Copernicus"/>
                <a:cs typeface="Copernicus"/>
                <a:sym typeface="Copernicus"/>
              </a:defRPr>
            </a:pPr>
            <a:r>
              <a:rPr lang="es-ES" b="1" dirty="0"/>
              <a:t>		&lt;script </a:t>
            </a:r>
            <a:r>
              <a:rPr lang="es-ES" b="1" dirty="0" err="1"/>
              <a:t>scr</a:t>
            </a:r>
            <a:r>
              <a:rPr lang="es-ES" b="1" dirty="0"/>
              <a:t>=“script.js”&gt;</a:t>
            </a:r>
          </a:p>
          <a:p>
            <a:pPr marL="0" indent="0">
              <a:lnSpc>
                <a:spcPct val="120000"/>
              </a:lnSpc>
              <a:spcBef>
                <a:spcPts val="1000"/>
              </a:spcBef>
              <a:buClr>
                <a:schemeClr val="accent3">
                  <a:hueOff val="-15787676"/>
                  <a:satOff val="-71535"/>
                  <a:lumOff val="-6687"/>
                </a:schemeClr>
              </a:buClr>
              <a:buNone/>
              <a:defRPr sz="5000" spc="-100">
                <a:solidFill>
                  <a:schemeClr val="accent2">
                    <a:hueOff val="-17213270"/>
                    <a:satOff val="-75115"/>
                    <a:lumOff val="-25347"/>
                  </a:schemeClr>
                </a:solidFill>
                <a:latin typeface="Copernicus"/>
                <a:ea typeface="Copernicus"/>
                <a:cs typeface="Copernicus"/>
                <a:sym typeface="Copernicus"/>
              </a:defRPr>
            </a:pPr>
            <a:r>
              <a:rPr lang="es-ES" b="1" dirty="0"/>
              <a:t>	</a:t>
            </a:r>
            <a:r>
              <a:rPr lang="es-ES" b="1" dirty="0">
                <a:solidFill>
                  <a:schemeClr val="accent1"/>
                </a:solidFill>
              </a:rPr>
              <a:t>&lt;/</a:t>
            </a:r>
            <a:r>
              <a:rPr lang="es-ES" b="1" dirty="0" err="1">
                <a:solidFill>
                  <a:schemeClr val="accent1"/>
                </a:solidFill>
              </a:rPr>
              <a:t>body</a:t>
            </a:r>
            <a:r>
              <a:rPr lang="es-ES" b="1" dirty="0">
                <a:solidFill>
                  <a:schemeClr val="accent1"/>
                </a:solidFill>
              </a:rPr>
              <a:t>&gt;</a:t>
            </a:r>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endParaRPr b="1" dirty="0"/>
          </a:p>
        </p:txBody>
      </p:sp>
    </p:spTree>
    <p:extLst>
      <p:ext uri="{BB962C8B-B14F-4D97-AF65-F5344CB8AC3E}">
        <p14:creationId xmlns:p14="http://schemas.microsoft.com/office/powerpoint/2010/main" val="38764003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Considerations"/>
          <p:cNvSpPr>
            <a:spLocks noGrp="1"/>
          </p:cNvSpPr>
          <p:nvPr>
            <p:ph type="body" idx="13"/>
          </p:nvPr>
        </p:nvSpPr>
        <p:spPr>
          <a:prstGeom prst="rect">
            <a:avLst/>
          </a:prstGeom>
        </p:spPr>
        <p:txBody>
          <a:bodyPr/>
          <a:lstStyle/>
          <a:p>
            <a:r>
              <a:t>Considerations</a:t>
            </a:r>
          </a:p>
        </p:txBody>
      </p:sp>
      <p:sp>
        <p:nvSpPr>
          <p:cNvPr id="1189" name="Clean Code…"/>
          <p:cNvSpPr>
            <a:spLocks noGrp="1"/>
          </p:cNvSpPr>
          <p:nvPr>
            <p:ph type="body" idx="14"/>
          </p:nvPr>
        </p:nvSpPr>
        <p:spPr>
          <a:xfrm>
            <a:off x="1587500" y="8250185"/>
            <a:ext cx="20514119" cy="4180632"/>
          </a:xfrm>
          <a:prstGeom prst="rect">
            <a:avLst/>
          </a:prstGeom>
        </p:spPr>
        <p:txBody>
          <a:bodyPr/>
          <a:lstStyle/>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n-US" sz="5000" dirty="0">
                <a:sym typeface="Copernicus"/>
              </a:rPr>
              <a:t>Semantic Elements</a:t>
            </a:r>
            <a:endParaRPr dirty="0"/>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dirty="0" err="1"/>
              <a:t>Close</a:t>
            </a:r>
            <a:r>
              <a:rPr lang="es-ES" dirty="0"/>
              <a:t> </a:t>
            </a:r>
            <a:r>
              <a:rPr lang="es-ES" dirty="0" err="1"/>
              <a:t>your</a:t>
            </a:r>
            <a:r>
              <a:rPr lang="es-ES" dirty="0"/>
              <a:t> </a:t>
            </a:r>
            <a:r>
              <a:rPr lang="es-ES" dirty="0" err="1"/>
              <a:t>tags</a:t>
            </a:r>
            <a:endParaRPr dirty="0"/>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dirty="0" err="1"/>
              <a:t>External</a:t>
            </a:r>
            <a:r>
              <a:rPr lang="es-ES" dirty="0"/>
              <a:t> files</a:t>
            </a:r>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b="1" dirty="0" err="1"/>
              <a:t>Validate</a:t>
            </a:r>
            <a:r>
              <a:rPr lang="es-ES" b="1" dirty="0"/>
              <a:t> </a:t>
            </a:r>
            <a:r>
              <a:rPr lang="es-ES" b="1" dirty="0" err="1"/>
              <a:t>your</a:t>
            </a:r>
            <a:r>
              <a:rPr lang="es-ES" b="1" dirty="0"/>
              <a:t> </a:t>
            </a:r>
            <a:r>
              <a:rPr lang="es-ES" b="1" dirty="0" err="1"/>
              <a:t>code</a:t>
            </a:r>
            <a:endParaRPr b="1" dirty="0"/>
          </a:p>
        </p:txBody>
      </p:sp>
    </p:spTree>
    <p:extLst>
      <p:ext uri="{BB962C8B-B14F-4D97-AF65-F5344CB8AC3E}">
        <p14:creationId xmlns:p14="http://schemas.microsoft.com/office/powerpoint/2010/main" val="117323467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Considerations"/>
          <p:cNvSpPr>
            <a:spLocks noGrp="1"/>
          </p:cNvSpPr>
          <p:nvPr>
            <p:ph type="body" idx="13"/>
          </p:nvPr>
        </p:nvSpPr>
        <p:spPr>
          <a:prstGeom prst="rect">
            <a:avLst/>
          </a:prstGeom>
        </p:spPr>
        <p:txBody>
          <a:bodyPr/>
          <a:lstStyle/>
          <a:p>
            <a:r>
              <a:t>Considerations</a:t>
            </a:r>
          </a:p>
        </p:txBody>
      </p:sp>
      <p:sp>
        <p:nvSpPr>
          <p:cNvPr id="1189" name="Clean Code…"/>
          <p:cNvSpPr>
            <a:spLocks noGrp="1"/>
          </p:cNvSpPr>
          <p:nvPr>
            <p:ph type="body" idx="14"/>
          </p:nvPr>
        </p:nvSpPr>
        <p:spPr>
          <a:xfrm>
            <a:off x="1372348" y="8680491"/>
            <a:ext cx="20514119" cy="941027"/>
          </a:xfrm>
          <a:prstGeom prst="rect">
            <a:avLst/>
          </a:prstGeom>
        </p:spPr>
        <p:txBody>
          <a:bodyPr/>
          <a:lstStyle/>
          <a:p>
            <a:pPr marL="762000" indent="-762000" algn="ctr">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n-US" sz="5000" dirty="0">
                <a:sym typeface="Copernicus"/>
                <a:hlinkClick r:id="rId2"/>
              </a:rPr>
              <a:t>https://validator.w3.org/</a:t>
            </a:r>
            <a:endParaRPr b="1" dirty="0"/>
          </a:p>
        </p:txBody>
      </p:sp>
    </p:spTree>
    <p:extLst>
      <p:ext uri="{BB962C8B-B14F-4D97-AF65-F5344CB8AC3E}">
        <p14:creationId xmlns:p14="http://schemas.microsoft.com/office/powerpoint/2010/main" val="33832180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Code Highlights"/>
          <p:cNvSpPr>
            <a:spLocks noGrp="1"/>
          </p:cNvSpPr>
          <p:nvPr>
            <p:ph type="body" idx="13"/>
          </p:nvPr>
        </p:nvSpPr>
        <p:spPr>
          <a:xfrm>
            <a:off x="1587500" y="9634207"/>
            <a:ext cx="13527601" cy="2769989"/>
          </a:xfrm>
          <a:prstGeom prst="rect">
            <a:avLst/>
          </a:prstGeom>
        </p:spPr>
        <p:txBody>
          <a:bodyPr/>
          <a:lstStyle/>
          <a:p>
            <a:r>
              <a:rPr lang="es-CO" dirty="0" err="1"/>
              <a:t>Styles</a:t>
            </a:r>
            <a:endParaRPr dirty="0"/>
          </a:p>
        </p:txBody>
      </p:sp>
      <p:pic>
        <p:nvPicPr>
          <p:cNvPr id="1196" name="Image" descr="Image"/>
          <p:cNvPicPr>
            <a:picLocks noChangeAspect="1"/>
          </p:cNvPicPr>
          <p:nvPr/>
        </p:nvPicPr>
        <p:blipFill>
          <a:blip r:embed="rId2">
            <a:alphaModFix amt="50000"/>
            <a:extLst/>
          </a:blip>
          <a:stretch>
            <a:fillRect/>
          </a:stretch>
        </p:blipFill>
        <p:spPr>
          <a:xfrm>
            <a:off x="1587500" y="13065760"/>
            <a:ext cx="152647" cy="203201"/>
          </a:xfrm>
          <a:prstGeom prst="rect">
            <a:avLst/>
          </a:prstGeom>
          <a:ln w="12700">
            <a:miter lim="400000"/>
          </a:ln>
        </p:spPr>
      </p:pic>
      <p:sp>
        <p:nvSpPr>
          <p:cNvPr id="1197" name="2"/>
          <p:cNvSpPr>
            <a:spLocks noGrp="1"/>
          </p:cNvSpPr>
          <p:nvPr>
            <p:ph type="body" idx="14"/>
          </p:nvPr>
        </p:nvSpPr>
        <p:spPr>
          <a:prstGeom prst="rect">
            <a:avLst/>
          </a:prstGeom>
        </p:spPr>
        <p:txBody>
          <a:bodyPr/>
          <a:lstStyle/>
          <a:p>
            <a:pPr marL="0" lvl="1" indent="228600" algn="r">
              <a:spcBef>
                <a:spcPts val="0"/>
              </a:spcBef>
              <a:buSzTx/>
              <a:buNone/>
              <a:defRPr sz="56000" spc="-6719">
                <a:solidFill>
                  <a:srgbClr val="CD2478"/>
                </a:solidFill>
              </a:defRPr>
            </a:pPr>
            <a:r>
              <a:t>2</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 name="Two-dimensional Layouts"/>
          <p:cNvSpPr>
            <a:spLocks noGrp="1"/>
          </p:cNvSpPr>
          <p:nvPr>
            <p:ph type="body" idx="13"/>
          </p:nvPr>
        </p:nvSpPr>
        <p:spPr>
          <a:xfrm>
            <a:off x="1524000" y="1709403"/>
            <a:ext cx="8990847" cy="331064"/>
          </a:xfrm>
          <a:prstGeom prst="rect">
            <a:avLst/>
          </a:prstGeom>
        </p:spPr>
        <p:txBody>
          <a:bodyPr/>
          <a:lstStyle/>
          <a:p>
            <a:r>
              <a:rPr dirty="0"/>
              <a:t>T</a:t>
            </a:r>
            <a:r>
              <a:rPr lang="es-CO" dirty="0"/>
              <a:t>w</a:t>
            </a:r>
            <a:r>
              <a:rPr dirty="0"/>
              <a:t>o-dimensional Layouts</a:t>
            </a:r>
          </a:p>
        </p:txBody>
      </p:sp>
      <p:sp>
        <p:nvSpPr>
          <p:cNvPr id="1184" name="We need to create a two-dimensional layout."/>
          <p:cNvSpPr>
            <a:spLocks noGrp="1"/>
          </p:cNvSpPr>
          <p:nvPr>
            <p:ph type="body" idx="14"/>
          </p:nvPr>
        </p:nvSpPr>
        <p:spPr>
          <a:xfrm>
            <a:off x="1524000" y="3181959"/>
            <a:ext cx="17962154" cy="7352082"/>
          </a:xfrm>
          <a:prstGeom prst="rect">
            <a:avLst/>
          </a:prstGeom>
        </p:spPr>
        <p:txBody>
          <a:bodyPr/>
          <a:lstStyle/>
          <a:p>
            <a:r>
              <a:rPr lang="es-CO" dirty="0" err="1"/>
              <a:t>Inline</a:t>
            </a:r>
            <a:r>
              <a:rPr lang="es-CO" dirty="0"/>
              <a:t> </a:t>
            </a:r>
            <a:r>
              <a:rPr lang="es-CO" dirty="0" err="1"/>
              <a:t>Syle</a:t>
            </a:r>
            <a:endParaRPr lang="es-CO" dirty="0"/>
          </a:p>
          <a:p>
            <a:r>
              <a:rPr lang="es-CO" dirty="0" err="1"/>
              <a:t>Internal</a:t>
            </a:r>
            <a:r>
              <a:rPr lang="es-CO" dirty="0"/>
              <a:t> Style</a:t>
            </a:r>
          </a:p>
          <a:p>
            <a:r>
              <a:rPr lang="es-CO" dirty="0" err="1"/>
              <a:t>External</a:t>
            </a:r>
            <a:r>
              <a:rPr lang="es-CO" dirty="0"/>
              <a:t> Style</a:t>
            </a:r>
          </a:p>
        </p:txBody>
      </p:sp>
    </p:spTree>
    <p:extLst>
      <p:ext uri="{BB962C8B-B14F-4D97-AF65-F5344CB8AC3E}">
        <p14:creationId xmlns:p14="http://schemas.microsoft.com/office/powerpoint/2010/main" val="16426323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hueOff val="2003773"/>
            <a:satOff val="-83464"/>
            <a:lumOff val="-50196"/>
          </a:schemeClr>
        </a:solidFill>
        <a:effectLst/>
      </p:bgPr>
    </p:bg>
    <p:spTree>
      <p:nvGrpSpPr>
        <p:cNvPr id="1" name=""/>
        <p:cNvGrpSpPr/>
        <p:nvPr/>
      </p:nvGrpSpPr>
      <p:grpSpPr>
        <a:xfrm>
          <a:off x="0" y="0"/>
          <a:ext cx="0" cy="0"/>
          <a:chOff x="0" y="0"/>
          <a:chExt cx="0" cy="0"/>
        </a:xfrm>
      </p:grpSpPr>
      <p:sp>
        <p:nvSpPr>
          <p:cNvPr id="1201" name=".container {…"/>
          <p:cNvSpPr txBox="1"/>
          <p:nvPr/>
        </p:nvSpPr>
        <p:spPr>
          <a:xfrm>
            <a:off x="1828800" y="5683222"/>
            <a:ext cx="12695742" cy="137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s-CO" b="1" dirty="0" err="1"/>
              <a:t>Inline</a:t>
            </a:r>
            <a:r>
              <a:rPr lang="es-CO" b="1" dirty="0"/>
              <a:t> Style</a:t>
            </a:r>
            <a:endParaRPr b="1" dirty="0"/>
          </a:p>
        </p:txBody>
      </p:sp>
      <p:sp>
        <p:nvSpPr>
          <p:cNvPr id="5" name=".container {…">
            <a:extLst>
              <a:ext uri="{FF2B5EF4-FFF2-40B4-BE49-F238E27FC236}">
                <a16:creationId xmlns:a16="http://schemas.microsoft.com/office/drawing/2014/main" id="{456730CD-ADF2-4D19-A344-50888C4609B8}"/>
              </a:ext>
            </a:extLst>
          </p:cNvPr>
          <p:cNvSpPr txBox="1"/>
          <p:nvPr/>
        </p:nvSpPr>
        <p:spPr>
          <a:xfrm>
            <a:off x="1828800" y="7800891"/>
            <a:ext cx="20745449" cy="137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s-CO" b="1" dirty="0">
                <a:solidFill>
                  <a:srgbClr val="00B0F0"/>
                </a:solidFill>
              </a:rPr>
              <a:t>&lt;</a:t>
            </a:r>
            <a:r>
              <a:rPr lang="es-CO" b="1" dirty="0" err="1">
                <a:solidFill>
                  <a:schemeClr val="accent1"/>
                </a:solidFill>
              </a:rPr>
              <a:t>section</a:t>
            </a:r>
            <a:r>
              <a:rPr lang="es-CO" b="1" dirty="0"/>
              <a:t> </a:t>
            </a:r>
            <a:r>
              <a:rPr lang="es-CO" b="1" dirty="0" err="1">
                <a:solidFill>
                  <a:schemeClr val="accent2">
                    <a:lumMod val="60000"/>
                    <a:lumOff val="40000"/>
                  </a:schemeClr>
                </a:solidFill>
              </a:rPr>
              <a:t>style</a:t>
            </a:r>
            <a:r>
              <a:rPr lang="es-CO" b="1" dirty="0"/>
              <a:t>=</a:t>
            </a:r>
            <a:r>
              <a:rPr lang="es-CO" b="1" dirty="0">
                <a:solidFill>
                  <a:srgbClr val="00B0F0"/>
                </a:solidFill>
              </a:rPr>
              <a:t>“</a:t>
            </a:r>
            <a:r>
              <a:rPr lang="es-CO" b="1" dirty="0" err="1">
                <a:solidFill>
                  <a:srgbClr val="92D050"/>
                </a:solidFill>
              </a:rPr>
              <a:t>background</a:t>
            </a:r>
            <a:r>
              <a:rPr lang="es-CO" b="1" dirty="0">
                <a:solidFill>
                  <a:srgbClr val="92D050"/>
                </a:solidFill>
              </a:rPr>
              <a:t>-color:</a:t>
            </a:r>
            <a:r>
              <a:rPr lang="es-CO" b="1" dirty="0"/>
              <a:t> </a:t>
            </a:r>
            <a:r>
              <a:rPr lang="es-CO" b="1" dirty="0">
                <a:solidFill>
                  <a:srgbClr val="92D050"/>
                </a:solidFill>
              </a:rPr>
              <a:t>red;</a:t>
            </a:r>
            <a:r>
              <a:rPr lang="es-CO" b="1" dirty="0">
                <a:solidFill>
                  <a:srgbClr val="00B0F0"/>
                </a:solidFill>
              </a:rPr>
              <a:t> ”&gt;&lt;/</a:t>
            </a:r>
            <a:r>
              <a:rPr lang="es-CO" b="1" dirty="0" err="1">
                <a:solidFill>
                  <a:schemeClr val="accent1"/>
                </a:solidFill>
              </a:rPr>
              <a:t>section</a:t>
            </a:r>
            <a:r>
              <a:rPr lang="es-CO" b="1" dirty="0">
                <a:solidFill>
                  <a:srgbClr val="00B0F0"/>
                </a:solidFill>
              </a:rPr>
              <a:t>&gt;</a:t>
            </a:r>
            <a:endParaRPr b="1" dirty="0">
              <a:solidFill>
                <a:srgbClr val="00B0F0"/>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hueOff val="2003773"/>
            <a:satOff val="-83464"/>
            <a:lumOff val="-50196"/>
          </a:schemeClr>
        </a:solidFill>
        <a:effectLst/>
      </p:bgPr>
    </p:bg>
    <p:spTree>
      <p:nvGrpSpPr>
        <p:cNvPr id="1" name=""/>
        <p:cNvGrpSpPr/>
        <p:nvPr/>
      </p:nvGrpSpPr>
      <p:grpSpPr>
        <a:xfrm>
          <a:off x="0" y="0"/>
          <a:ext cx="0" cy="0"/>
          <a:chOff x="0" y="0"/>
          <a:chExt cx="0" cy="0"/>
        </a:xfrm>
      </p:grpSpPr>
      <p:sp>
        <p:nvSpPr>
          <p:cNvPr id="1201" name=".container {…"/>
          <p:cNvSpPr txBox="1"/>
          <p:nvPr/>
        </p:nvSpPr>
        <p:spPr>
          <a:xfrm>
            <a:off x="1828800" y="1339822"/>
            <a:ext cx="12695742" cy="137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s-CO" b="1" dirty="0" err="1"/>
              <a:t>Internal</a:t>
            </a:r>
            <a:r>
              <a:rPr lang="es-CO" b="1" dirty="0"/>
              <a:t> Style</a:t>
            </a:r>
            <a:endParaRPr b="1" dirty="0"/>
          </a:p>
        </p:txBody>
      </p:sp>
      <p:sp>
        <p:nvSpPr>
          <p:cNvPr id="5" name=".container {…">
            <a:extLst>
              <a:ext uri="{FF2B5EF4-FFF2-40B4-BE49-F238E27FC236}">
                <a16:creationId xmlns:a16="http://schemas.microsoft.com/office/drawing/2014/main" id="{456730CD-ADF2-4D19-A344-50888C4609B8}"/>
              </a:ext>
            </a:extLst>
          </p:cNvPr>
          <p:cNvSpPr txBox="1"/>
          <p:nvPr/>
        </p:nvSpPr>
        <p:spPr>
          <a:xfrm>
            <a:off x="1543050" y="4232303"/>
            <a:ext cx="20745449" cy="684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b="1" dirty="0">
                <a:solidFill>
                  <a:srgbClr val="00B0F0"/>
                </a:solidFill>
              </a:rPr>
              <a:t>&lt;</a:t>
            </a:r>
            <a:r>
              <a:rPr lang="en-US" b="1" dirty="0">
                <a:solidFill>
                  <a:schemeClr val="accent1"/>
                </a:solidFill>
              </a:rPr>
              <a:t>style</a:t>
            </a:r>
            <a:r>
              <a:rPr lang="en-US" b="1" dirty="0">
                <a:solidFill>
                  <a:srgbClr val="00B0F0"/>
                </a:solidFill>
              </a:rPr>
              <a:t>&gt;</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b="1" dirty="0">
                <a:solidFill>
                  <a:srgbClr val="00B0F0"/>
                </a:solidFill>
              </a:rPr>
              <a:t>section </a:t>
            </a:r>
            <a:r>
              <a:rPr lang="en-US" b="1" dirty="0">
                <a:solidFill>
                  <a:srgbClr val="92D050"/>
                </a:solidFill>
              </a:rPr>
              <a:t>{</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b="1" dirty="0">
                <a:solidFill>
                  <a:srgbClr val="00B0F0"/>
                </a:solidFill>
              </a:rPr>
              <a:t>        Background-color: red; </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b="1" dirty="0">
                <a:solidFill>
                  <a:srgbClr val="92D050"/>
                </a:solidFill>
              </a:rPr>
              <a:t> }</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b="1" dirty="0">
                <a:solidFill>
                  <a:srgbClr val="00B0F0"/>
                </a:solidFill>
              </a:rPr>
              <a:t>&lt;/</a:t>
            </a:r>
            <a:r>
              <a:rPr lang="en-US" b="1" dirty="0">
                <a:solidFill>
                  <a:schemeClr val="accent1"/>
                </a:solidFill>
              </a:rPr>
              <a:t>style</a:t>
            </a:r>
            <a:r>
              <a:rPr lang="en-US" b="1" dirty="0">
                <a:solidFill>
                  <a:srgbClr val="00B0F0"/>
                </a:solidFill>
              </a:rPr>
              <a:t>&gt;</a:t>
            </a:r>
          </a:p>
        </p:txBody>
      </p:sp>
    </p:spTree>
    <p:extLst>
      <p:ext uri="{BB962C8B-B14F-4D97-AF65-F5344CB8AC3E}">
        <p14:creationId xmlns:p14="http://schemas.microsoft.com/office/powerpoint/2010/main" val="426735571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hueOff val="2003773"/>
            <a:satOff val="-83464"/>
            <a:lumOff val="-50196"/>
          </a:schemeClr>
        </a:solidFill>
        <a:effectLst/>
      </p:bgPr>
    </p:bg>
    <p:spTree>
      <p:nvGrpSpPr>
        <p:cNvPr id="1" name=""/>
        <p:cNvGrpSpPr/>
        <p:nvPr/>
      </p:nvGrpSpPr>
      <p:grpSpPr>
        <a:xfrm>
          <a:off x="0" y="0"/>
          <a:ext cx="0" cy="0"/>
          <a:chOff x="0" y="0"/>
          <a:chExt cx="0" cy="0"/>
        </a:xfrm>
      </p:grpSpPr>
      <p:sp>
        <p:nvSpPr>
          <p:cNvPr id="1201" name=".container {…"/>
          <p:cNvSpPr txBox="1"/>
          <p:nvPr/>
        </p:nvSpPr>
        <p:spPr>
          <a:xfrm>
            <a:off x="1285875" y="6168997"/>
            <a:ext cx="12695742" cy="137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s-CO" b="1" dirty="0" err="1"/>
              <a:t>External</a:t>
            </a:r>
            <a:r>
              <a:rPr lang="es-CO" b="1" dirty="0"/>
              <a:t> Style</a:t>
            </a:r>
            <a:endParaRPr b="1" dirty="0"/>
          </a:p>
        </p:txBody>
      </p:sp>
      <p:sp>
        <p:nvSpPr>
          <p:cNvPr id="5" name=".container {…">
            <a:extLst>
              <a:ext uri="{FF2B5EF4-FFF2-40B4-BE49-F238E27FC236}">
                <a16:creationId xmlns:a16="http://schemas.microsoft.com/office/drawing/2014/main" id="{456730CD-ADF2-4D19-A344-50888C4609B8}"/>
              </a:ext>
            </a:extLst>
          </p:cNvPr>
          <p:cNvSpPr txBox="1"/>
          <p:nvPr/>
        </p:nvSpPr>
        <p:spPr>
          <a:xfrm>
            <a:off x="1819275" y="8369272"/>
            <a:ext cx="20745449" cy="137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b="1" dirty="0">
                <a:solidFill>
                  <a:srgbClr val="00B0F0"/>
                </a:solidFill>
              </a:rPr>
              <a:t>&lt;</a:t>
            </a:r>
            <a:r>
              <a:rPr lang="en-US" b="1" dirty="0">
                <a:solidFill>
                  <a:schemeClr val="accent1"/>
                </a:solidFill>
              </a:rPr>
              <a:t>link </a:t>
            </a:r>
            <a:r>
              <a:rPr lang="en-US" b="1" dirty="0" err="1">
                <a:solidFill>
                  <a:srgbClr val="FFC000"/>
                </a:solidFill>
              </a:rPr>
              <a:t>rel</a:t>
            </a:r>
            <a:r>
              <a:rPr lang="en-US" b="1" dirty="0">
                <a:solidFill>
                  <a:srgbClr val="00B0F0"/>
                </a:solidFill>
              </a:rPr>
              <a:t>=“</a:t>
            </a:r>
            <a:r>
              <a:rPr lang="en-US" b="1" dirty="0">
                <a:solidFill>
                  <a:srgbClr val="92D050"/>
                </a:solidFill>
              </a:rPr>
              <a:t>stylesheet</a:t>
            </a:r>
            <a:r>
              <a:rPr lang="en-US" b="1" dirty="0">
                <a:solidFill>
                  <a:srgbClr val="00B0F0"/>
                </a:solidFill>
              </a:rPr>
              <a:t>”</a:t>
            </a:r>
            <a:r>
              <a:rPr lang="en-US" b="1" dirty="0">
                <a:solidFill>
                  <a:schemeClr val="accent1"/>
                </a:solidFill>
              </a:rPr>
              <a:t> </a:t>
            </a:r>
            <a:r>
              <a:rPr lang="en-US" b="1" dirty="0" err="1">
                <a:solidFill>
                  <a:srgbClr val="FFC000"/>
                </a:solidFill>
              </a:rPr>
              <a:t>href</a:t>
            </a:r>
            <a:r>
              <a:rPr lang="en-US" b="1" dirty="0">
                <a:solidFill>
                  <a:srgbClr val="00B0F0"/>
                </a:solidFill>
              </a:rPr>
              <a:t>=“</a:t>
            </a:r>
            <a:r>
              <a:rPr lang="en-US" b="1" dirty="0">
                <a:solidFill>
                  <a:srgbClr val="92D050"/>
                </a:solidFill>
              </a:rPr>
              <a:t>style.css</a:t>
            </a:r>
            <a:r>
              <a:rPr lang="en-US" b="1" dirty="0">
                <a:solidFill>
                  <a:srgbClr val="00B0F0"/>
                </a:solidFill>
              </a:rPr>
              <a:t>”/&gt;</a:t>
            </a:r>
          </a:p>
        </p:txBody>
      </p:sp>
    </p:spTree>
    <p:extLst>
      <p:ext uri="{BB962C8B-B14F-4D97-AF65-F5344CB8AC3E}">
        <p14:creationId xmlns:p14="http://schemas.microsoft.com/office/powerpoint/2010/main" val="50555303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Syntax Summary"/>
          <p:cNvSpPr>
            <a:spLocks noGrp="1"/>
          </p:cNvSpPr>
          <p:nvPr>
            <p:ph type="body" idx="13"/>
          </p:nvPr>
        </p:nvSpPr>
        <p:spPr>
          <a:xfrm>
            <a:off x="1587500" y="9634207"/>
            <a:ext cx="13527601" cy="2769989"/>
          </a:xfrm>
          <a:prstGeom prst="rect">
            <a:avLst/>
          </a:prstGeom>
        </p:spPr>
        <p:txBody>
          <a:bodyPr/>
          <a:lstStyle/>
          <a:p>
            <a:r>
              <a:rPr lang="es-CO" dirty="0" err="1"/>
              <a:t>Exercise</a:t>
            </a:r>
            <a:endParaRPr dirty="0"/>
          </a:p>
        </p:txBody>
      </p:sp>
      <p:pic>
        <p:nvPicPr>
          <p:cNvPr id="1204" name="Image" descr="Image"/>
          <p:cNvPicPr>
            <a:picLocks noChangeAspect="1"/>
          </p:cNvPicPr>
          <p:nvPr/>
        </p:nvPicPr>
        <p:blipFill>
          <a:blip r:embed="rId2">
            <a:alphaModFix amt="50000"/>
            <a:extLst/>
          </a:blip>
          <a:stretch>
            <a:fillRect/>
          </a:stretch>
        </p:blipFill>
        <p:spPr>
          <a:xfrm>
            <a:off x="1587500" y="13065760"/>
            <a:ext cx="152647" cy="203201"/>
          </a:xfrm>
          <a:prstGeom prst="rect">
            <a:avLst/>
          </a:prstGeom>
          <a:ln w="12700">
            <a:miter lim="400000"/>
          </a:ln>
        </p:spPr>
      </p:pic>
      <p:sp>
        <p:nvSpPr>
          <p:cNvPr id="1205" name="3"/>
          <p:cNvSpPr>
            <a:spLocks noGrp="1"/>
          </p:cNvSpPr>
          <p:nvPr>
            <p:ph type="body" idx="14"/>
          </p:nvPr>
        </p:nvSpPr>
        <p:spPr>
          <a:prstGeom prst="rect">
            <a:avLst/>
          </a:prstGeom>
        </p:spPr>
        <p:txBody>
          <a:bodyPr/>
          <a:lstStyle/>
          <a:p>
            <a:pPr marL="0" lvl="1" indent="228600" algn="r">
              <a:spcBef>
                <a:spcPts val="0"/>
              </a:spcBef>
              <a:buSzTx/>
              <a:buNone/>
              <a:defRPr sz="56000" spc="-6719">
                <a:solidFill>
                  <a:srgbClr val="CD2478"/>
                </a:solidFill>
              </a:defRPr>
            </a:pPr>
            <a:r>
              <a:t>3</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Use Cases"/>
          <p:cNvSpPr>
            <a:spLocks noGrp="1"/>
          </p:cNvSpPr>
          <p:nvPr>
            <p:ph type="body" idx="13"/>
          </p:nvPr>
        </p:nvSpPr>
        <p:spPr>
          <a:xfrm>
            <a:off x="1524000" y="9239652"/>
            <a:ext cx="13527601" cy="2769989"/>
          </a:xfrm>
          <a:prstGeom prst="rect">
            <a:avLst/>
          </a:prstGeom>
        </p:spPr>
        <p:txBody>
          <a:bodyPr/>
          <a:lstStyle/>
          <a:p>
            <a:r>
              <a:rPr lang="es-CO" dirty="0"/>
              <a:t>HTML</a:t>
            </a:r>
            <a:endParaRPr dirty="0"/>
          </a:p>
        </p:txBody>
      </p:sp>
      <p:sp>
        <p:nvSpPr>
          <p:cNvPr id="1181" name="1"/>
          <p:cNvSpPr>
            <a:spLocks noGrp="1"/>
          </p:cNvSpPr>
          <p:nvPr>
            <p:ph type="body" idx="14"/>
          </p:nvPr>
        </p:nvSpPr>
        <p:spPr>
          <a:prstGeom prst="rect">
            <a:avLst/>
          </a:prstGeom>
        </p:spPr>
        <p:txBody>
          <a:bodyPr/>
          <a:lstStyle/>
          <a:p>
            <a:pPr marL="0" lvl="1" indent="228600" algn="r">
              <a:spcBef>
                <a:spcPts val="0"/>
              </a:spcBef>
              <a:buSzTx/>
              <a:buNone/>
              <a:defRPr sz="56000" spc="-6719">
                <a:solidFill>
                  <a:srgbClr val="CD2478"/>
                </a:solidFill>
              </a:defRPr>
            </a:pPr>
            <a:r>
              <a:rPr dirty="0"/>
              <a:t>1</a:t>
            </a:r>
          </a:p>
        </p:txBody>
      </p:sp>
      <p:sp>
        <p:nvSpPr>
          <p:cNvPr id="2" name="CuadroTexto 1">
            <a:extLst>
              <a:ext uri="{FF2B5EF4-FFF2-40B4-BE49-F238E27FC236}">
                <a16:creationId xmlns:a16="http://schemas.microsoft.com/office/drawing/2014/main" id="{D194293F-9B82-4D2B-8437-5E8FCDA82907}"/>
              </a:ext>
            </a:extLst>
          </p:cNvPr>
          <p:cNvSpPr txBox="1"/>
          <p:nvPr/>
        </p:nvSpPr>
        <p:spPr>
          <a:xfrm>
            <a:off x="1523999" y="11751213"/>
            <a:ext cx="10363201" cy="14075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2400"/>
              </a:spcBef>
              <a:spcAft>
                <a:spcPts val="0"/>
              </a:spcAft>
              <a:buClrTx/>
              <a:buSzTx/>
              <a:buFontTx/>
              <a:buNone/>
              <a:tabLst/>
            </a:pPr>
            <a:r>
              <a:rPr kumimoji="0" lang="es-CO" sz="5400" b="1" i="0" u="none" strike="noStrike" cap="none" spc="-84" normalizeH="0" baseline="0" dirty="0" err="1">
                <a:ln>
                  <a:noFill/>
                </a:ln>
                <a:solidFill>
                  <a:schemeClr val="accent1"/>
                </a:solidFill>
                <a:effectLst/>
                <a:uFillTx/>
                <a:latin typeface="+mn-lt"/>
                <a:ea typeface="+mn-ea"/>
                <a:cs typeface="+mn-cs"/>
                <a:sym typeface="HUGE Avant Garde"/>
              </a:rPr>
              <a:t>HyperText</a:t>
            </a:r>
            <a:r>
              <a:rPr kumimoji="0" lang="es-CO" sz="5400" b="1" i="0" u="none" strike="noStrike" cap="none" spc="-84" normalizeH="0" baseline="0" dirty="0">
                <a:ln>
                  <a:noFill/>
                </a:ln>
                <a:solidFill>
                  <a:schemeClr val="accent1"/>
                </a:solidFill>
                <a:effectLst/>
                <a:uFillTx/>
                <a:latin typeface="+mn-lt"/>
                <a:ea typeface="+mn-ea"/>
                <a:cs typeface="+mn-cs"/>
                <a:sym typeface="HUGE Avant Garde"/>
              </a:rPr>
              <a:t> </a:t>
            </a:r>
            <a:r>
              <a:rPr kumimoji="0" lang="es-CO" sz="5400" b="1" i="0" u="none" strike="noStrike" cap="none" spc="-84" normalizeH="0" baseline="0" dirty="0" err="1">
                <a:ln>
                  <a:noFill/>
                </a:ln>
                <a:solidFill>
                  <a:schemeClr val="accent1"/>
                </a:solidFill>
                <a:effectLst/>
                <a:uFillTx/>
                <a:latin typeface="+mn-lt"/>
                <a:ea typeface="+mn-ea"/>
                <a:cs typeface="+mn-cs"/>
                <a:sym typeface="HUGE Avant Garde"/>
              </a:rPr>
              <a:t>Markup</a:t>
            </a:r>
            <a:r>
              <a:rPr kumimoji="0" lang="es-CO" sz="5400" b="1" i="0" u="none" strike="noStrike" cap="none" spc="-84" normalizeH="0" baseline="0" dirty="0">
                <a:ln>
                  <a:noFill/>
                </a:ln>
                <a:solidFill>
                  <a:schemeClr val="accent1"/>
                </a:solidFill>
                <a:effectLst/>
                <a:uFillTx/>
                <a:latin typeface="+mn-lt"/>
                <a:ea typeface="+mn-ea"/>
                <a:cs typeface="+mn-cs"/>
                <a:sym typeface="HUGE Avant Garde"/>
              </a:rPr>
              <a:t> </a:t>
            </a:r>
            <a:r>
              <a:rPr kumimoji="0" lang="es-CO" sz="5400" b="1" i="0" u="none" strike="noStrike" cap="none" spc="-84" normalizeH="0" baseline="0" dirty="0" err="1">
                <a:ln>
                  <a:noFill/>
                </a:ln>
                <a:solidFill>
                  <a:schemeClr val="accent1"/>
                </a:solidFill>
                <a:effectLst/>
                <a:uFillTx/>
                <a:latin typeface="+mn-lt"/>
                <a:ea typeface="+mn-ea"/>
                <a:cs typeface="+mn-cs"/>
                <a:sym typeface="HUGE Avant Garde"/>
              </a:rPr>
              <a:t>Language</a:t>
            </a:r>
            <a:endParaRPr kumimoji="0" lang="es-CO" sz="5400" b="1" i="0" u="none" strike="noStrike" cap="none" spc="-84" normalizeH="0" baseline="0" dirty="0">
              <a:ln>
                <a:noFill/>
              </a:ln>
              <a:solidFill>
                <a:schemeClr val="accent1"/>
              </a:solidFill>
              <a:effectLst/>
              <a:uFillTx/>
              <a:latin typeface="+mn-lt"/>
              <a:ea typeface="+mn-ea"/>
              <a:cs typeface="+mn-cs"/>
              <a:sym typeface="HUGE Avant Garde"/>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Considerations"/>
          <p:cNvSpPr>
            <a:spLocks noGrp="1"/>
          </p:cNvSpPr>
          <p:nvPr>
            <p:ph type="body" idx="13"/>
          </p:nvPr>
        </p:nvSpPr>
        <p:spPr>
          <a:xfrm>
            <a:off x="1530350" y="1629866"/>
            <a:ext cx="8990847" cy="482568"/>
          </a:xfrm>
          <a:prstGeom prst="rect">
            <a:avLst/>
          </a:prstGeom>
        </p:spPr>
        <p:txBody>
          <a:bodyPr/>
          <a:lstStyle/>
          <a:p>
            <a:r>
              <a:rPr lang="es-CO" dirty="0" err="1"/>
              <a:t>Exercise</a:t>
            </a:r>
            <a:r>
              <a:rPr lang="es-CO" dirty="0"/>
              <a:t> 1</a:t>
            </a:r>
            <a:endParaRPr dirty="0"/>
          </a:p>
        </p:txBody>
      </p:sp>
      <p:pic>
        <p:nvPicPr>
          <p:cNvPr id="4" name="Imagen 3">
            <a:extLst>
              <a:ext uri="{FF2B5EF4-FFF2-40B4-BE49-F238E27FC236}">
                <a16:creationId xmlns:a16="http://schemas.microsoft.com/office/drawing/2014/main" id="{C84C6A71-2F7F-4B5B-99C4-84BFAB45CC31}"/>
              </a:ext>
            </a:extLst>
          </p:cNvPr>
          <p:cNvPicPr>
            <a:picLocks noChangeAspect="1"/>
          </p:cNvPicPr>
          <p:nvPr/>
        </p:nvPicPr>
        <p:blipFill>
          <a:blip r:embed="rId2"/>
          <a:stretch>
            <a:fillRect/>
          </a:stretch>
        </p:blipFill>
        <p:spPr>
          <a:xfrm>
            <a:off x="3457575" y="2398184"/>
            <a:ext cx="15573376" cy="10091160"/>
          </a:xfrm>
          <a:prstGeom prst="rect">
            <a:avLst/>
          </a:prstGeom>
        </p:spPr>
      </p:pic>
    </p:spTree>
    <p:extLst>
      <p:ext uri="{BB962C8B-B14F-4D97-AF65-F5344CB8AC3E}">
        <p14:creationId xmlns:p14="http://schemas.microsoft.com/office/powerpoint/2010/main" val="8333938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hueOff val="2003773"/>
            <a:satOff val="-83464"/>
            <a:lumOff val="-50196"/>
          </a:schemeClr>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A23CD17-563F-4764-8E67-DE439D49143B}"/>
              </a:ext>
            </a:extLst>
          </p:cNvPr>
          <p:cNvSpPr/>
          <p:nvPr/>
        </p:nvSpPr>
        <p:spPr>
          <a:xfrm>
            <a:off x="18430875" y="3208825"/>
            <a:ext cx="3790950" cy="10839891"/>
          </a:xfrm>
          <a:prstGeom prst="rect">
            <a:avLst/>
          </a:prstGeom>
        </p:spPr>
        <p:txBody>
          <a:bodyPr wrap="square">
            <a:spAutoFit/>
          </a:bodyPr>
          <a:lstStyle/>
          <a:p>
            <a:r>
              <a:rPr lang="en-US" sz="4000" dirty="0">
                <a:solidFill>
                  <a:srgbClr val="EEFFFF"/>
                </a:solidFill>
              </a:rPr>
              <a:t>Width:  ;</a:t>
            </a:r>
          </a:p>
          <a:p>
            <a:br>
              <a:rPr lang="en-US" sz="4000" dirty="0">
                <a:solidFill>
                  <a:srgbClr val="EEFFFF"/>
                </a:solidFill>
              </a:rPr>
            </a:br>
            <a:r>
              <a:rPr lang="en-US" sz="4000" dirty="0">
                <a:solidFill>
                  <a:srgbClr val="EEFFFF"/>
                </a:solidFill>
              </a:rPr>
              <a:t>height:  ;</a:t>
            </a:r>
          </a:p>
          <a:p>
            <a:br>
              <a:rPr lang="en-US" sz="4000" dirty="0">
                <a:solidFill>
                  <a:srgbClr val="EEFFFF"/>
                </a:solidFill>
              </a:rPr>
            </a:br>
            <a:r>
              <a:rPr lang="en-US" sz="4000" dirty="0">
                <a:solidFill>
                  <a:srgbClr val="EEFFFF"/>
                </a:solidFill>
              </a:rPr>
              <a:t>display:  ;</a:t>
            </a:r>
          </a:p>
          <a:p>
            <a:br>
              <a:rPr lang="en-US" sz="4000" dirty="0">
                <a:solidFill>
                  <a:srgbClr val="EEFFFF"/>
                </a:solidFill>
              </a:rPr>
            </a:br>
            <a:r>
              <a:rPr lang="en-US" sz="4000" dirty="0">
                <a:solidFill>
                  <a:srgbClr val="EEFFFF"/>
                </a:solidFill>
              </a:rPr>
              <a:t>justify-content: ;</a:t>
            </a:r>
          </a:p>
          <a:p>
            <a:r>
              <a:rPr lang="en-US" sz="4000" dirty="0">
                <a:solidFill>
                  <a:srgbClr val="EEFFFF"/>
                </a:solidFill>
              </a:rPr>
              <a:t>text-align:  ;</a:t>
            </a:r>
          </a:p>
          <a:p>
            <a:br>
              <a:rPr lang="en-US" sz="4000" dirty="0">
                <a:solidFill>
                  <a:srgbClr val="EEFFFF"/>
                </a:solidFill>
              </a:rPr>
            </a:br>
            <a:r>
              <a:rPr lang="en-US" sz="4000" dirty="0">
                <a:solidFill>
                  <a:srgbClr val="EEFFFF"/>
                </a:solidFill>
              </a:rPr>
              <a:t>flex-direction:  ;</a:t>
            </a:r>
          </a:p>
          <a:p>
            <a:br>
              <a:rPr lang="en-US" dirty="0">
                <a:solidFill>
                  <a:srgbClr val="EEFFFF"/>
                </a:solidFill>
                <a:latin typeface="Consolas" panose="020B0609020204030204" pitchFamily="49" charset="0"/>
              </a:rPr>
            </a:br>
            <a:br>
              <a:rPr lang="en-US" dirty="0">
                <a:solidFill>
                  <a:srgbClr val="EEFFFF"/>
                </a:solidFill>
                <a:latin typeface="Consolas" panose="020B0609020204030204" pitchFamily="49" charset="0"/>
              </a:rPr>
            </a:br>
            <a:endParaRPr lang="en-US" dirty="0">
              <a:solidFill>
                <a:srgbClr val="EEFFFF"/>
              </a:solidFill>
              <a:latin typeface="Consolas" panose="020B0609020204030204" pitchFamily="49" charset="0"/>
            </a:endParaRPr>
          </a:p>
        </p:txBody>
      </p:sp>
      <p:sp>
        <p:nvSpPr>
          <p:cNvPr id="5" name="CuadroTexto 4">
            <a:extLst>
              <a:ext uri="{FF2B5EF4-FFF2-40B4-BE49-F238E27FC236}">
                <a16:creationId xmlns:a16="http://schemas.microsoft.com/office/drawing/2014/main" id="{F4523FA2-7133-4707-BEBC-21A8D104E654}"/>
              </a:ext>
            </a:extLst>
          </p:cNvPr>
          <p:cNvSpPr txBox="1"/>
          <p:nvPr/>
        </p:nvSpPr>
        <p:spPr>
          <a:xfrm>
            <a:off x="13430250" y="2902783"/>
            <a:ext cx="4188621" cy="10074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000" dirty="0">
                <a:solidFill>
                  <a:srgbClr val="EEFFFF"/>
                </a:solidFill>
              </a:rPr>
              <a:t>align-items: ;</a:t>
            </a:r>
          </a:p>
          <a:p>
            <a:br>
              <a:rPr lang="en-US" sz="4000" dirty="0">
                <a:solidFill>
                  <a:srgbClr val="EEFFFF"/>
                </a:solidFill>
              </a:rPr>
            </a:br>
            <a:r>
              <a:rPr lang="en-US" sz="4000" dirty="0">
                <a:solidFill>
                  <a:srgbClr val="EEFFFF"/>
                </a:solidFill>
              </a:rPr>
              <a:t>padding: ;</a:t>
            </a:r>
          </a:p>
          <a:p>
            <a:br>
              <a:rPr lang="en-US" sz="4000" dirty="0">
                <a:solidFill>
                  <a:srgbClr val="EEFFFF"/>
                </a:solidFill>
              </a:rPr>
            </a:br>
            <a:r>
              <a:rPr lang="en-US" sz="4000" dirty="0">
                <a:solidFill>
                  <a:srgbClr val="EEFFFF"/>
                </a:solidFill>
              </a:rPr>
              <a:t>margin: ;</a:t>
            </a:r>
          </a:p>
          <a:p>
            <a:br>
              <a:rPr lang="en-US" sz="4000" dirty="0">
                <a:solidFill>
                  <a:srgbClr val="EEFFFF"/>
                </a:solidFill>
              </a:rPr>
            </a:br>
            <a:r>
              <a:rPr lang="en-US" sz="4000" dirty="0">
                <a:solidFill>
                  <a:srgbClr val="EEFFFF"/>
                </a:solidFill>
              </a:rPr>
              <a:t>background-color: ;</a:t>
            </a:r>
          </a:p>
          <a:p>
            <a:br>
              <a:rPr lang="en-US" sz="4000" dirty="0">
                <a:solidFill>
                  <a:srgbClr val="EEFFFF"/>
                </a:solidFill>
              </a:rPr>
            </a:br>
            <a:r>
              <a:rPr lang="en-US" sz="4000" dirty="0">
                <a:solidFill>
                  <a:srgbClr val="EEFFFF"/>
                </a:solidFill>
              </a:rPr>
              <a:t>color:  ;</a:t>
            </a:r>
          </a:p>
          <a:p>
            <a:br>
              <a:rPr lang="en-US" sz="4000" dirty="0">
                <a:solidFill>
                  <a:srgbClr val="EEFFFF"/>
                </a:solidFill>
              </a:rPr>
            </a:br>
            <a:endParaRPr lang="en-US" sz="4000" dirty="0">
              <a:solidFill>
                <a:srgbClr val="EEFFFF"/>
              </a:solidFill>
            </a:endParaRPr>
          </a:p>
        </p:txBody>
      </p:sp>
      <p:sp>
        <p:nvSpPr>
          <p:cNvPr id="6" name="CuadroTexto 5">
            <a:extLst>
              <a:ext uri="{FF2B5EF4-FFF2-40B4-BE49-F238E27FC236}">
                <a16:creationId xmlns:a16="http://schemas.microsoft.com/office/drawing/2014/main" id="{69F27A4A-EA4E-464F-ACCF-B5945FA74BCA}"/>
              </a:ext>
            </a:extLst>
          </p:cNvPr>
          <p:cNvSpPr txBox="1"/>
          <p:nvPr/>
        </p:nvSpPr>
        <p:spPr>
          <a:xfrm>
            <a:off x="3150392" y="625237"/>
            <a:ext cx="2914650" cy="1518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2400"/>
              </a:spcBef>
              <a:spcAft>
                <a:spcPts val="0"/>
              </a:spcAft>
              <a:buClrTx/>
              <a:buSzTx/>
              <a:buFontTx/>
              <a:buNone/>
              <a:tabLst/>
            </a:pPr>
            <a:r>
              <a:rPr kumimoji="0" lang="es-CO" sz="6000" b="1" i="0" u="none" strike="noStrike" cap="none" spc="-84" normalizeH="0" baseline="0" dirty="0">
                <a:ln>
                  <a:noFill/>
                </a:ln>
                <a:solidFill>
                  <a:schemeClr val="bg1">
                    <a:lumMod val="65000"/>
                  </a:schemeClr>
                </a:solidFill>
                <a:effectLst/>
                <a:uFillTx/>
                <a:latin typeface="+mn-lt"/>
                <a:ea typeface="+mn-ea"/>
                <a:cs typeface="+mn-cs"/>
                <a:sym typeface="HUGE Avant Garde"/>
              </a:rPr>
              <a:t>TAGS</a:t>
            </a:r>
          </a:p>
        </p:txBody>
      </p:sp>
      <p:sp>
        <p:nvSpPr>
          <p:cNvPr id="8" name="CuadroTexto 7">
            <a:extLst>
              <a:ext uri="{FF2B5EF4-FFF2-40B4-BE49-F238E27FC236}">
                <a16:creationId xmlns:a16="http://schemas.microsoft.com/office/drawing/2014/main" id="{1F56C532-6084-401C-A012-357D1884DD8A}"/>
              </a:ext>
            </a:extLst>
          </p:cNvPr>
          <p:cNvSpPr txBox="1"/>
          <p:nvPr/>
        </p:nvSpPr>
        <p:spPr>
          <a:xfrm>
            <a:off x="12192000" y="1384419"/>
            <a:ext cx="2914650" cy="1518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2400"/>
              </a:spcBef>
              <a:spcAft>
                <a:spcPts val="0"/>
              </a:spcAft>
              <a:buClrTx/>
              <a:buSzTx/>
              <a:buFontTx/>
              <a:buNone/>
              <a:tabLst/>
            </a:pPr>
            <a:r>
              <a:rPr kumimoji="0" lang="es-CO" sz="6000" b="1" i="0" u="none" strike="noStrike" cap="none" spc="-84" normalizeH="0" baseline="0" dirty="0">
                <a:ln>
                  <a:noFill/>
                </a:ln>
                <a:solidFill>
                  <a:schemeClr val="accent1"/>
                </a:solidFill>
                <a:effectLst/>
                <a:uFillTx/>
                <a:latin typeface="+mn-lt"/>
                <a:ea typeface="+mn-ea"/>
                <a:cs typeface="+mn-cs"/>
                <a:sym typeface="HUGE Avant Garde"/>
              </a:rPr>
              <a:t>STYLES</a:t>
            </a:r>
          </a:p>
        </p:txBody>
      </p:sp>
      <p:sp>
        <p:nvSpPr>
          <p:cNvPr id="10" name=".container {…">
            <a:extLst>
              <a:ext uri="{FF2B5EF4-FFF2-40B4-BE49-F238E27FC236}">
                <a16:creationId xmlns:a16="http://schemas.microsoft.com/office/drawing/2014/main" id="{B09E1A7C-AC1E-4941-A5B6-F659D3E79A3C}"/>
              </a:ext>
            </a:extLst>
          </p:cNvPr>
          <p:cNvSpPr txBox="1"/>
          <p:nvPr/>
        </p:nvSpPr>
        <p:spPr>
          <a:xfrm>
            <a:off x="3970731" y="2143601"/>
            <a:ext cx="4188621" cy="80136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sz="5400" b="1" dirty="0">
                <a:solidFill>
                  <a:srgbClr val="00B0F0"/>
                </a:solidFill>
              </a:rPr>
              <a:t>&lt;</a:t>
            </a:r>
            <a:r>
              <a:rPr lang="en-US" sz="5400" b="1" dirty="0">
                <a:solidFill>
                  <a:srgbClr val="FF5050"/>
                </a:solidFill>
              </a:rPr>
              <a:t>div</a:t>
            </a:r>
            <a:r>
              <a:rPr lang="en-US" sz="5400" b="1" dirty="0">
                <a:solidFill>
                  <a:srgbClr val="00B0F0"/>
                </a:solidFill>
              </a:rPr>
              <a:t>&gt;</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sz="5400" b="1" dirty="0">
                <a:solidFill>
                  <a:srgbClr val="00B0F0"/>
                </a:solidFill>
              </a:rPr>
              <a:t>&lt;</a:t>
            </a:r>
            <a:r>
              <a:rPr lang="en-US" sz="5400" b="1" dirty="0">
                <a:solidFill>
                  <a:srgbClr val="FF5050"/>
                </a:solidFill>
              </a:rPr>
              <a:t>header</a:t>
            </a:r>
            <a:r>
              <a:rPr lang="en-US" sz="5400" b="1" dirty="0">
                <a:solidFill>
                  <a:srgbClr val="00B0F0"/>
                </a:solidFill>
              </a:rPr>
              <a:t>&gt;</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sz="5400" b="1" dirty="0">
                <a:solidFill>
                  <a:srgbClr val="00B0F0"/>
                </a:solidFill>
              </a:rPr>
              <a:t>&lt;</a:t>
            </a:r>
            <a:r>
              <a:rPr lang="en-US" sz="5400" b="1" dirty="0">
                <a:solidFill>
                  <a:srgbClr val="FF5050"/>
                </a:solidFill>
              </a:rPr>
              <a:t>nav</a:t>
            </a:r>
            <a:r>
              <a:rPr lang="en-US" sz="5400" b="1" dirty="0">
                <a:solidFill>
                  <a:srgbClr val="00B0F0"/>
                </a:solidFill>
              </a:rPr>
              <a:t>&gt;</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sz="5400" b="1" dirty="0">
                <a:solidFill>
                  <a:srgbClr val="00B0F0"/>
                </a:solidFill>
              </a:rPr>
              <a:t>&lt;</a:t>
            </a:r>
            <a:r>
              <a:rPr lang="en-US" sz="5400" b="1" dirty="0">
                <a:solidFill>
                  <a:srgbClr val="FF5050"/>
                </a:solidFill>
              </a:rPr>
              <a:t>section</a:t>
            </a:r>
            <a:r>
              <a:rPr lang="en-US" sz="5400" b="1" dirty="0">
                <a:solidFill>
                  <a:srgbClr val="00B0F0"/>
                </a:solidFill>
              </a:rPr>
              <a:t>&gt;</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sz="5400" b="1" dirty="0">
                <a:solidFill>
                  <a:srgbClr val="00B0F0"/>
                </a:solidFill>
              </a:rPr>
              <a:t>&lt;</a:t>
            </a:r>
            <a:r>
              <a:rPr lang="en-US" sz="5400" b="1" dirty="0">
                <a:solidFill>
                  <a:srgbClr val="FF5050"/>
                </a:solidFill>
              </a:rPr>
              <a:t>article</a:t>
            </a:r>
            <a:r>
              <a:rPr lang="en-US" sz="5400" b="1" dirty="0">
                <a:solidFill>
                  <a:srgbClr val="00B0F0"/>
                </a:solidFill>
              </a:rPr>
              <a:t>&gt;</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sz="5400" b="1" dirty="0">
                <a:solidFill>
                  <a:srgbClr val="00B0F0"/>
                </a:solidFill>
              </a:rPr>
              <a:t>&lt;</a:t>
            </a:r>
            <a:r>
              <a:rPr lang="en-US" sz="5400" b="1" dirty="0">
                <a:solidFill>
                  <a:srgbClr val="FF5050"/>
                </a:solidFill>
              </a:rPr>
              <a:t>aside</a:t>
            </a:r>
            <a:r>
              <a:rPr lang="en-US" sz="5400" b="1" dirty="0">
                <a:solidFill>
                  <a:srgbClr val="00B0F0"/>
                </a:solidFill>
              </a:rPr>
              <a:t>&gt;</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r>
              <a:rPr lang="en-US" sz="5400" b="1" dirty="0">
                <a:solidFill>
                  <a:srgbClr val="00B0F0"/>
                </a:solidFill>
              </a:rPr>
              <a:t>&lt;</a:t>
            </a:r>
            <a:r>
              <a:rPr lang="en-US" sz="5400" b="1" dirty="0">
                <a:solidFill>
                  <a:srgbClr val="FF5050"/>
                </a:solidFill>
              </a:rPr>
              <a:t>footer</a:t>
            </a:r>
            <a:r>
              <a:rPr lang="en-US" sz="5400" b="1" dirty="0">
                <a:solidFill>
                  <a:srgbClr val="00B0F0"/>
                </a:solidFill>
              </a:rPr>
              <a:t>&gt;</a:t>
            </a:r>
          </a:p>
          <a:p>
            <a:pPr>
              <a:spcBef>
                <a:spcPts val="0"/>
              </a:spcBef>
              <a:defRPr sz="7400" spc="-148">
                <a:solidFill>
                  <a:schemeClr val="accent6">
                    <a:hueOff val="-11474785"/>
                    <a:satOff val="-78789"/>
                    <a:lumOff val="45707"/>
                  </a:schemeClr>
                </a:solidFill>
                <a:latin typeface="Copernicus"/>
                <a:ea typeface="Copernicus"/>
                <a:cs typeface="Copernicus"/>
                <a:sym typeface="Copernicus"/>
              </a:defRPr>
            </a:pPr>
            <a:endParaRPr lang="en-US" sz="5400" b="1" dirty="0">
              <a:solidFill>
                <a:srgbClr val="00B0F0"/>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 name="References"/>
          <p:cNvSpPr>
            <a:spLocks noGrp="1"/>
          </p:cNvSpPr>
          <p:nvPr>
            <p:ph type="body" idx="13"/>
          </p:nvPr>
        </p:nvSpPr>
        <p:spPr>
          <a:xfrm>
            <a:off x="1587500" y="10052156"/>
            <a:ext cx="13527601" cy="2352040"/>
          </a:xfrm>
          <a:prstGeom prst="rect">
            <a:avLst/>
          </a:prstGeom>
        </p:spPr>
        <p:txBody>
          <a:bodyPr/>
          <a:lstStyle/>
          <a:p>
            <a:r>
              <a:t>References</a:t>
            </a:r>
          </a:p>
        </p:txBody>
      </p:sp>
      <p:pic>
        <p:nvPicPr>
          <p:cNvPr id="1259" name="Image" descr="Image"/>
          <p:cNvPicPr>
            <a:picLocks noChangeAspect="1"/>
          </p:cNvPicPr>
          <p:nvPr/>
        </p:nvPicPr>
        <p:blipFill>
          <a:blip r:embed="rId2">
            <a:alphaModFix amt="50000"/>
            <a:extLst/>
          </a:blip>
          <a:stretch>
            <a:fillRect/>
          </a:stretch>
        </p:blipFill>
        <p:spPr>
          <a:xfrm>
            <a:off x="1587500" y="13065760"/>
            <a:ext cx="152647" cy="203201"/>
          </a:xfrm>
          <a:prstGeom prst="rect">
            <a:avLst/>
          </a:prstGeom>
          <a:ln w="12700">
            <a:miter lim="400000"/>
          </a:ln>
        </p:spPr>
      </p:pic>
      <p:sp>
        <p:nvSpPr>
          <p:cNvPr id="1260" name="7"/>
          <p:cNvSpPr>
            <a:spLocks noGrp="1"/>
          </p:cNvSpPr>
          <p:nvPr>
            <p:ph type="body" idx="14"/>
          </p:nvPr>
        </p:nvSpPr>
        <p:spPr>
          <a:prstGeom prst="rect">
            <a:avLst/>
          </a:prstGeom>
        </p:spPr>
        <p:txBody>
          <a:bodyPr/>
          <a:lstStyle/>
          <a:p>
            <a:pPr marL="0" lvl="1" indent="228600" algn="r">
              <a:spcBef>
                <a:spcPts val="0"/>
              </a:spcBef>
              <a:buSzTx/>
              <a:buNone/>
              <a:defRPr sz="56000" spc="-6719">
                <a:solidFill>
                  <a:srgbClr val="CD2478"/>
                </a:solidFill>
              </a:defRPr>
            </a:pPr>
            <a:r>
              <a:t>7</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References"/>
          <p:cNvSpPr>
            <a:spLocks noGrp="1"/>
          </p:cNvSpPr>
          <p:nvPr>
            <p:ph type="body" idx="13"/>
          </p:nvPr>
        </p:nvSpPr>
        <p:spPr>
          <a:prstGeom prst="rect">
            <a:avLst/>
          </a:prstGeom>
        </p:spPr>
        <p:txBody>
          <a:bodyPr/>
          <a:lstStyle/>
          <a:p>
            <a:r>
              <a:t>References</a:t>
            </a:r>
          </a:p>
        </p:txBody>
      </p:sp>
      <p:sp>
        <p:nvSpPr>
          <p:cNvPr id="1263" name="MDN Web Docs - Grid Template Areas…"/>
          <p:cNvSpPr>
            <a:spLocks noGrp="1"/>
          </p:cNvSpPr>
          <p:nvPr>
            <p:ph type="body" idx="14"/>
          </p:nvPr>
        </p:nvSpPr>
        <p:spPr>
          <a:xfrm>
            <a:off x="1460500" y="5914390"/>
            <a:ext cx="19764918" cy="3931333"/>
          </a:xfrm>
          <a:prstGeom prst="rect">
            <a:avLst/>
          </a:prstGeom>
        </p:spPr>
        <p:txBody>
          <a:bodyPr/>
          <a:lstStyle/>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rPr lang="es-CO" sz="4000" dirty="0">
                <a:sym typeface="Copernicus"/>
                <a:hlinkClick r:id="rId2"/>
              </a:rPr>
              <a:t>https://www.htmlquick.com/tutorials/tags-attributes.html#tags</a:t>
            </a:r>
            <a:r>
              <a:rPr lang="es-CO" sz="4000" dirty="0">
                <a:sym typeface="Copernicus"/>
              </a:rPr>
              <a:t> </a:t>
            </a:r>
          </a:p>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rPr lang="es-CO" sz="4000" dirty="0">
                <a:sym typeface="Copernicus"/>
                <a:hlinkClick r:id="rId3"/>
              </a:rPr>
              <a:t>https://www.abrirllave.com/html/estilos.php</a:t>
            </a:r>
            <a:endParaRPr lang="es-CO" sz="4000" dirty="0">
              <a:sym typeface="Copernicus"/>
            </a:endParaRPr>
          </a:p>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r>
              <a:rPr lang="es-CO" sz="4000" dirty="0">
                <a:sym typeface="Copernicus"/>
                <a:hlinkClick r:id="rId4"/>
              </a:rPr>
              <a:t>https://developer.mozilla.org/es/docs/Web/CSS/Introducci%C3%B3n/Selectors</a:t>
            </a:r>
            <a:endParaRPr lang="es-CO" sz="4000" dirty="0">
              <a:sym typeface="Copernicus"/>
            </a:endParaRPr>
          </a:p>
          <a:p>
            <a:pPr marL="508000" indent="-508000">
              <a:lnSpc>
                <a:spcPct val="120000"/>
              </a:lnSpc>
              <a:spcBef>
                <a:spcPts val="2400"/>
              </a:spcBef>
              <a:buClr>
                <a:schemeClr val="accent3">
                  <a:hueOff val="-15787676"/>
                  <a:satOff val="-71535"/>
                  <a:lumOff val="-6687"/>
                </a:schemeClr>
              </a:buClr>
              <a:defRPr sz="4000" spc="-79">
                <a:solidFill>
                  <a:schemeClr val="accent2">
                    <a:hueOff val="-17213270"/>
                    <a:satOff val="-75115"/>
                    <a:lumOff val="-25347"/>
                  </a:schemeClr>
                </a:solidFill>
                <a:latin typeface="Copernicus"/>
                <a:ea typeface="Copernicus"/>
                <a:cs typeface="Copernicus"/>
                <a:sym typeface="Copernicus"/>
              </a:defRPr>
            </a:pPr>
            <a:endParaRPr lang="es-CO" sz="4000" dirty="0">
              <a:sym typeface="Copernicus"/>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 name="September 2019"/>
          <p:cNvSpPr txBox="1">
            <a:spLocks noGrp="1"/>
          </p:cNvSpPr>
          <p:nvPr>
            <p:ph type="body" idx="13"/>
          </p:nvPr>
        </p:nvSpPr>
        <p:spPr>
          <a:xfrm>
            <a:off x="1587499" y="12522200"/>
            <a:ext cx="2437792" cy="482601"/>
          </a:xfrm>
          <a:prstGeom prst="rect">
            <a:avLst/>
          </a:prstGeom>
        </p:spPr>
        <p:txBody>
          <a:bodyPr/>
          <a:lstStyle/>
          <a:p>
            <a:r>
              <a:t>September 2019</a:t>
            </a:r>
          </a:p>
        </p:txBody>
      </p:sp>
      <p:sp>
        <p:nvSpPr>
          <p:cNvPr id="1273" name="CSS Grid - Templates Areas"/>
          <p:cNvSpPr txBox="1">
            <a:spLocks noGrp="1"/>
          </p:cNvSpPr>
          <p:nvPr>
            <p:ph type="body" idx="14"/>
          </p:nvPr>
        </p:nvSpPr>
        <p:spPr>
          <a:prstGeom prst="rect">
            <a:avLst/>
          </a:prstGeom>
        </p:spPr>
        <p:txBody>
          <a:bodyPr/>
          <a:lstStyle/>
          <a:p>
            <a:r>
              <a:t>CSS Grid - Templates Areas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 name="Two-dimensional Layouts"/>
          <p:cNvSpPr>
            <a:spLocks noGrp="1"/>
          </p:cNvSpPr>
          <p:nvPr>
            <p:ph type="body" idx="13"/>
          </p:nvPr>
        </p:nvSpPr>
        <p:spPr>
          <a:xfrm>
            <a:off x="1524000" y="1709403"/>
            <a:ext cx="8990847" cy="331064"/>
          </a:xfrm>
          <a:prstGeom prst="rect">
            <a:avLst/>
          </a:prstGeom>
        </p:spPr>
        <p:txBody>
          <a:bodyPr/>
          <a:lstStyle/>
          <a:p>
            <a:r>
              <a:rPr dirty="0"/>
              <a:t>T</a:t>
            </a:r>
            <a:r>
              <a:rPr lang="es-CO" dirty="0"/>
              <a:t>w</a:t>
            </a:r>
            <a:r>
              <a:rPr dirty="0"/>
              <a:t>o-dimensional Layouts</a:t>
            </a:r>
          </a:p>
        </p:txBody>
      </p:sp>
      <p:sp>
        <p:nvSpPr>
          <p:cNvPr id="1184" name="We need to create a two-dimensional layout."/>
          <p:cNvSpPr>
            <a:spLocks noGrp="1"/>
          </p:cNvSpPr>
          <p:nvPr>
            <p:ph type="body" idx="14"/>
          </p:nvPr>
        </p:nvSpPr>
        <p:spPr>
          <a:xfrm>
            <a:off x="1524000" y="3181959"/>
            <a:ext cx="17962154" cy="7352082"/>
          </a:xfrm>
          <a:prstGeom prst="rect">
            <a:avLst/>
          </a:prstGeom>
        </p:spPr>
        <p:txBody>
          <a:bodyPr/>
          <a:lstStyle/>
          <a:p>
            <a:r>
              <a:rPr lang="es-CO" dirty="0"/>
              <a:t>	&lt;TAG&gt;</a:t>
            </a:r>
          </a:p>
          <a:p>
            <a:r>
              <a:rPr lang="es-CO" sz="7200" dirty="0"/>
              <a:t>		</a:t>
            </a:r>
            <a:r>
              <a:rPr lang="es-CO" sz="7200" dirty="0" err="1"/>
              <a:t>It’s</a:t>
            </a:r>
            <a:r>
              <a:rPr lang="es-CO" sz="7200" dirty="0"/>
              <a:t> a </a:t>
            </a:r>
            <a:r>
              <a:rPr lang="es-CO" sz="7200" dirty="0" err="1"/>
              <a:t>code</a:t>
            </a:r>
            <a:r>
              <a:rPr lang="es-CO" sz="7200" dirty="0"/>
              <a:t> </a:t>
            </a:r>
            <a:r>
              <a:rPr lang="es-CO" sz="7200" dirty="0" err="1"/>
              <a:t>that</a:t>
            </a:r>
            <a:r>
              <a:rPr lang="es-CO" sz="7200" dirty="0"/>
              <a:t> defines </a:t>
            </a:r>
            <a:r>
              <a:rPr lang="es-CO" sz="7200" dirty="0" err="1"/>
              <a:t>every</a:t>
            </a:r>
            <a:r>
              <a:rPr lang="es-CO" sz="7200" dirty="0"/>
              <a:t> </a:t>
            </a:r>
            <a:r>
              <a:rPr lang="es-CO" sz="7200" dirty="0" err="1"/>
              <a:t>structure</a:t>
            </a:r>
            <a:r>
              <a:rPr lang="es-CO" sz="7200" dirty="0"/>
              <a:t> </a:t>
            </a:r>
            <a:r>
              <a:rPr lang="es-CO" sz="7200" dirty="0" err="1"/>
              <a:t>on</a:t>
            </a:r>
            <a:r>
              <a:rPr lang="es-CO" sz="7200" dirty="0"/>
              <a:t> </a:t>
            </a:r>
            <a:r>
              <a:rPr lang="es-CO" sz="7200" dirty="0" err="1"/>
              <a:t>an</a:t>
            </a:r>
            <a:r>
              <a:rPr lang="es-CO" sz="7200" dirty="0"/>
              <a:t> HTML 		page.</a:t>
            </a:r>
          </a:p>
          <a:p>
            <a:r>
              <a:rPr lang="es-CO" dirty="0"/>
              <a:t>	&lt;/TAG&gt;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12760AE-82F7-4229-ACFF-947300013A2C}"/>
              </a:ext>
            </a:extLst>
          </p:cNvPr>
          <p:cNvPicPr>
            <a:picLocks noChangeAspect="1"/>
          </p:cNvPicPr>
          <p:nvPr/>
        </p:nvPicPr>
        <p:blipFill>
          <a:blip r:embed="rId2"/>
          <a:stretch>
            <a:fillRect/>
          </a:stretch>
        </p:blipFill>
        <p:spPr>
          <a:xfrm>
            <a:off x="6920859" y="2050256"/>
            <a:ext cx="10542282" cy="9615488"/>
          </a:xfrm>
          <a:prstGeom prst="rect">
            <a:avLst/>
          </a:prstGeom>
        </p:spPr>
      </p:pic>
    </p:spTree>
    <p:extLst>
      <p:ext uri="{BB962C8B-B14F-4D97-AF65-F5344CB8AC3E}">
        <p14:creationId xmlns:p14="http://schemas.microsoft.com/office/powerpoint/2010/main" val="18943327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hueOff val="-11474785"/>
            <a:satOff val="-78789"/>
            <a:lumOff val="45707"/>
          </a:schemeClr>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0FC883C-E6B0-4A73-B4FF-A154477B62C4}"/>
              </a:ext>
            </a:extLst>
          </p:cNvPr>
          <p:cNvPicPr>
            <a:picLocks noChangeAspect="1"/>
          </p:cNvPicPr>
          <p:nvPr/>
        </p:nvPicPr>
        <p:blipFill>
          <a:blip r:embed="rId2"/>
          <a:stretch>
            <a:fillRect/>
          </a:stretch>
        </p:blipFill>
        <p:spPr>
          <a:xfrm>
            <a:off x="3564834" y="2724149"/>
            <a:ext cx="17254332" cy="826770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Considerations"/>
          <p:cNvSpPr>
            <a:spLocks noGrp="1"/>
          </p:cNvSpPr>
          <p:nvPr>
            <p:ph type="body" idx="13"/>
          </p:nvPr>
        </p:nvSpPr>
        <p:spPr>
          <a:prstGeom prst="rect">
            <a:avLst/>
          </a:prstGeom>
        </p:spPr>
        <p:txBody>
          <a:bodyPr/>
          <a:lstStyle/>
          <a:p>
            <a:r>
              <a:t>Considerations</a:t>
            </a:r>
          </a:p>
        </p:txBody>
      </p:sp>
      <p:sp>
        <p:nvSpPr>
          <p:cNvPr id="1189" name="Clean Code…"/>
          <p:cNvSpPr>
            <a:spLocks noGrp="1"/>
          </p:cNvSpPr>
          <p:nvPr>
            <p:ph type="body" idx="14"/>
          </p:nvPr>
        </p:nvSpPr>
        <p:spPr>
          <a:xfrm>
            <a:off x="1162984" y="7753999"/>
            <a:ext cx="20514119" cy="4180632"/>
          </a:xfrm>
          <a:prstGeom prst="rect">
            <a:avLst/>
          </a:prstGeom>
        </p:spPr>
        <p:txBody>
          <a:bodyPr/>
          <a:lstStyle/>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n-US" sz="5000" b="1" dirty="0">
                <a:sym typeface="Copernicus"/>
              </a:rPr>
              <a:t>Semantic Elements</a:t>
            </a:r>
            <a:endParaRPr dirty="0"/>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dirty="0" err="1"/>
              <a:t>Close</a:t>
            </a:r>
            <a:r>
              <a:rPr lang="es-ES" dirty="0"/>
              <a:t> </a:t>
            </a:r>
            <a:r>
              <a:rPr lang="es-ES" dirty="0" err="1"/>
              <a:t>your</a:t>
            </a:r>
            <a:r>
              <a:rPr lang="es-ES" dirty="0"/>
              <a:t> </a:t>
            </a:r>
            <a:r>
              <a:rPr lang="es-ES" dirty="0" err="1"/>
              <a:t>tags</a:t>
            </a:r>
            <a:endParaRPr dirty="0"/>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dirty="0" err="1"/>
              <a:t>External</a:t>
            </a:r>
            <a:r>
              <a:rPr lang="es-ES" dirty="0"/>
              <a:t> files</a:t>
            </a:r>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dirty="0" err="1"/>
              <a:t>Validate</a:t>
            </a:r>
            <a:r>
              <a:rPr lang="es-ES" dirty="0"/>
              <a:t> </a:t>
            </a:r>
            <a:r>
              <a:rPr lang="es-ES" dirty="0" err="1"/>
              <a:t>your</a:t>
            </a:r>
            <a:r>
              <a:rPr lang="es-ES" dirty="0"/>
              <a:t> </a:t>
            </a:r>
            <a:r>
              <a:rPr lang="es-ES" dirty="0" err="1"/>
              <a:t>code</a:t>
            </a:r>
            <a:endParaRPr lang="es-E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Considerations"/>
          <p:cNvSpPr>
            <a:spLocks noGrp="1"/>
          </p:cNvSpPr>
          <p:nvPr>
            <p:ph type="body" idx="13"/>
          </p:nvPr>
        </p:nvSpPr>
        <p:spPr>
          <a:prstGeom prst="rect">
            <a:avLst/>
          </a:prstGeom>
        </p:spPr>
        <p:txBody>
          <a:bodyPr/>
          <a:lstStyle/>
          <a:p>
            <a:r>
              <a:t>Considerations</a:t>
            </a:r>
          </a:p>
        </p:txBody>
      </p:sp>
      <p:sp>
        <p:nvSpPr>
          <p:cNvPr id="1189" name="Clean Code…"/>
          <p:cNvSpPr>
            <a:spLocks noGrp="1"/>
          </p:cNvSpPr>
          <p:nvPr>
            <p:ph type="body" idx="14"/>
          </p:nvPr>
        </p:nvSpPr>
        <p:spPr>
          <a:xfrm>
            <a:off x="1587500" y="7362679"/>
            <a:ext cx="20514119" cy="964367"/>
          </a:xfrm>
          <a:prstGeom prst="rect">
            <a:avLst/>
          </a:prstGeom>
        </p:spPr>
        <p:txBody>
          <a:bodyPr/>
          <a:lstStyle/>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n-US" sz="5000" dirty="0">
                <a:solidFill>
                  <a:schemeClr val="accent1"/>
                </a:solidFill>
                <a:sym typeface="Copernicus"/>
              </a:rPr>
              <a:t>&lt;</a:t>
            </a:r>
            <a:r>
              <a:rPr lang="en-US" sz="5000" dirty="0">
                <a:sym typeface="Copernicus"/>
              </a:rPr>
              <a:t>div id="</a:t>
            </a:r>
            <a:r>
              <a:rPr lang="en-US" sz="5000" dirty="0" err="1">
                <a:sym typeface="Copernicus"/>
              </a:rPr>
              <a:t>nav</a:t>
            </a:r>
            <a:r>
              <a:rPr lang="en-US" sz="5000" dirty="0">
                <a:sym typeface="Copernicus"/>
              </a:rPr>
              <a:t>"</a:t>
            </a:r>
            <a:r>
              <a:rPr lang="en-US" sz="5000" dirty="0">
                <a:solidFill>
                  <a:schemeClr val="accent1"/>
                </a:solidFill>
                <a:sym typeface="Copernicus"/>
              </a:rPr>
              <a:t>&gt; &lt;</a:t>
            </a:r>
            <a:r>
              <a:rPr lang="en-US" sz="5000" dirty="0">
                <a:sym typeface="Copernicus"/>
              </a:rPr>
              <a:t>div class="header"</a:t>
            </a:r>
            <a:r>
              <a:rPr lang="en-US" sz="5000" dirty="0">
                <a:solidFill>
                  <a:schemeClr val="accent1"/>
                </a:solidFill>
                <a:sym typeface="Copernicus"/>
              </a:rPr>
              <a:t>&gt; &lt;</a:t>
            </a:r>
            <a:r>
              <a:rPr lang="en-US" sz="5000" dirty="0">
                <a:sym typeface="Copernicus"/>
              </a:rPr>
              <a:t>div id="footer"</a:t>
            </a:r>
            <a:r>
              <a:rPr lang="en-US" sz="5000" dirty="0">
                <a:solidFill>
                  <a:schemeClr val="accent1"/>
                </a:solidFill>
                <a:sym typeface="Copernicus"/>
              </a:rPr>
              <a:t>&gt;</a:t>
            </a:r>
            <a:endParaRPr dirty="0">
              <a:solidFill>
                <a:schemeClr val="accent1"/>
              </a:solidFill>
            </a:endParaRPr>
          </a:p>
        </p:txBody>
      </p:sp>
      <p:sp>
        <p:nvSpPr>
          <p:cNvPr id="2" name="CuadroTexto 1"/>
          <p:cNvSpPr txBox="1"/>
          <p:nvPr/>
        </p:nvSpPr>
        <p:spPr>
          <a:xfrm>
            <a:off x="2223247" y="5915448"/>
            <a:ext cx="3307976" cy="12228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2400"/>
              </a:spcBef>
              <a:spcAft>
                <a:spcPts val="0"/>
              </a:spcAft>
              <a:buClrTx/>
              <a:buSzTx/>
              <a:buFontTx/>
              <a:buNone/>
              <a:tabLst/>
            </a:pPr>
            <a:r>
              <a:rPr lang="es-ES" sz="4400" b="1" dirty="0" err="1">
                <a:solidFill>
                  <a:schemeClr val="accent1"/>
                </a:solidFill>
              </a:rPr>
              <a:t>B</a:t>
            </a:r>
            <a:r>
              <a:rPr kumimoji="0" lang="es-ES" sz="4400" b="1" i="0" u="none" strike="noStrike" cap="none" spc="-84" normalizeH="0" baseline="0" dirty="0" err="1">
                <a:ln>
                  <a:noFill/>
                </a:ln>
                <a:solidFill>
                  <a:schemeClr val="accent1"/>
                </a:solidFill>
                <a:effectLst/>
                <a:uFillTx/>
                <a:latin typeface="+mn-lt"/>
                <a:ea typeface="+mn-ea"/>
                <a:cs typeface="+mn-cs"/>
                <a:sym typeface="HUGE Avant Garde"/>
              </a:rPr>
              <a:t>efore</a:t>
            </a:r>
            <a:endParaRPr kumimoji="0" lang="en-US" sz="4400" b="1" i="0" u="none" strike="noStrike" cap="none" spc="-84" normalizeH="0" baseline="0" dirty="0">
              <a:ln>
                <a:noFill/>
              </a:ln>
              <a:solidFill>
                <a:schemeClr val="accent1"/>
              </a:solidFill>
              <a:effectLst/>
              <a:uFillTx/>
              <a:latin typeface="+mn-lt"/>
              <a:ea typeface="+mn-ea"/>
              <a:cs typeface="+mn-cs"/>
              <a:sym typeface="HUGE Avant Garde"/>
            </a:endParaRPr>
          </a:p>
        </p:txBody>
      </p:sp>
      <p:sp>
        <p:nvSpPr>
          <p:cNvPr id="5" name="CuadroTexto 4"/>
          <p:cNvSpPr txBox="1"/>
          <p:nvPr/>
        </p:nvSpPr>
        <p:spPr>
          <a:xfrm>
            <a:off x="2223247" y="9010022"/>
            <a:ext cx="3307976" cy="12228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2400"/>
              </a:spcBef>
              <a:spcAft>
                <a:spcPts val="0"/>
              </a:spcAft>
              <a:buClrTx/>
              <a:buSzTx/>
              <a:buFontTx/>
              <a:buNone/>
              <a:tabLst/>
            </a:pPr>
            <a:r>
              <a:rPr lang="es-ES" sz="4400" b="1" dirty="0">
                <a:solidFill>
                  <a:schemeClr val="accent1"/>
                </a:solidFill>
              </a:rPr>
              <a:t>After</a:t>
            </a:r>
            <a:endParaRPr kumimoji="0" lang="en-US" sz="4400" b="1" i="0" u="none" strike="noStrike" cap="none" spc="-84" normalizeH="0" baseline="0" dirty="0">
              <a:ln>
                <a:noFill/>
              </a:ln>
              <a:solidFill>
                <a:schemeClr val="accent1"/>
              </a:solidFill>
              <a:effectLst/>
              <a:uFillTx/>
              <a:sym typeface="HUGE Avant Garde"/>
            </a:endParaRPr>
          </a:p>
        </p:txBody>
      </p:sp>
      <p:sp>
        <p:nvSpPr>
          <p:cNvPr id="7" name="Clean Code…"/>
          <p:cNvSpPr txBox="1">
            <a:spLocks/>
          </p:cNvSpPr>
          <p:nvPr/>
        </p:nvSpPr>
        <p:spPr>
          <a:xfrm>
            <a:off x="1587499" y="10470847"/>
            <a:ext cx="20514119"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spAutoFit/>
          </a:bodyPr>
          <a:lstStyle>
            <a:lvl1pPr marL="3175000" marR="0" indent="-3175000" algn="l" defTabSz="825500" latinLnBrk="0">
              <a:lnSpc>
                <a:spcPct val="90000"/>
              </a:lnSpc>
              <a:spcBef>
                <a:spcPts val="5200"/>
              </a:spcBef>
              <a:spcAft>
                <a:spcPts val="0"/>
              </a:spcAft>
              <a:buClrTx/>
              <a:buSzPct val="150000"/>
              <a:buFontTx/>
              <a:buChar char="•"/>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1pPr>
            <a:lvl2pPr marL="4064000" marR="0" indent="-3175000" algn="l" defTabSz="825500" latinLnBrk="0">
              <a:lnSpc>
                <a:spcPct val="90000"/>
              </a:lnSpc>
              <a:spcBef>
                <a:spcPts val="5200"/>
              </a:spcBef>
              <a:spcAft>
                <a:spcPts val="0"/>
              </a:spcAft>
              <a:buClrTx/>
              <a:buSzPct val="150000"/>
              <a:buFontTx/>
              <a:buChar char="-"/>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2pPr>
            <a:lvl3pPr marL="4953000" marR="0" indent="-3175000" algn="l" defTabSz="825500" latinLnBrk="0">
              <a:lnSpc>
                <a:spcPct val="90000"/>
              </a:lnSpc>
              <a:spcBef>
                <a:spcPts val="5200"/>
              </a:spcBef>
              <a:spcAft>
                <a:spcPts val="0"/>
              </a:spcAft>
              <a:buClrTx/>
              <a:buSzPct val="100000"/>
              <a:buFontTx/>
              <a:buChar char="‣"/>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3pPr>
            <a:lvl4pPr marL="0" marR="0" indent="6858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4pPr>
            <a:lvl5pPr marL="0" marR="0" indent="9144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5pPr>
            <a:lvl6pPr marL="0" marR="0" indent="11430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6pPr>
            <a:lvl7pPr marL="0" marR="0" indent="13716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7pPr>
            <a:lvl8pPr marL="0" marR="0" indent="16002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8pPr>
            <a:lvl9pPr marL="0" marR="0" indent="18288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9pPr>
          </a:lstStyle>
          <a:p>
            <a:pPr marL="762000" indent="-762000" hangingPunct="1">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n-US" sz="5000" spc="-100" dirty="0">
                <a:solidFill>
                  <a:schemeClr val="accent1"/>
                </a:solidFill>
                <a:latin typeface="Copernicus"/>
                <a:ea typeface="Copernicus"/>
                <a:cs typeface="Copernicus"/>
                <a:sym typeface="Copernicus"/>
              </a:rPr>
              <a:t>&lt;</a:t>
            </a:r>
            <a:r>
              <a:rPr lang="en-US" sz="5000" spc="-100" dirty="0" err="1">
                <a:solidFill>
                  <a:schemeClr val="accent2">
                    <a:hueOff val="-17213270"/>
                    <a:satOff val="-75115"/>
                    <a:lumOff val="-25347"/>
                  </a:schemeClr>
                </a:solidFill>
                <a:latin typeface="Copernicus"/>
                <a:ea typeface="Copernicus"/>
                <a:cs typeface="Copernicus"/>
                <a:sym typeface="Copernicus"/>
              </a:rPr>
              <a:t>nav</a:t>
            </a:r>
            <a:r>
              <a:rPr lang="en-US" sz="5000" spc="-100" dirty="0">
                <a:solidFill>
                  <a:schemeClr val="accent1"/>
                </a:solidFill>
                <a:latin typeface="Copernicus"/>
                <a:ea typeface="Copernicus"/>
                <a:cs typeface="Copernicus"/>
                <a:sym typeface="Copernicus"/>
              </a:rPr>
              <a:t>&gt; &lt;</a:t>
            </a:r>
            <a:r>
              <a:rPr lang="en-US" sz="5000" spc="-100" dirty="0">
                <a:solidFill>
                  <a:schemeClr val="accent2">
                    <a:hueOff val="-17213270"/>
                    <a:satOff val="-75115"/>
                    <a:lumOff val="-25347"/>
                  </a:schemeClr>
                </a:solidFill>
                <a:latin typeface="Copernicus"/>
                <a:ea typeface="Copernicus"/>
                <a:cs typeface="Copernicus"/>
                <a:sym typeface="Copernicus"/>
              </a:rPr>
              <a:t>header</a:t>
            </a:r>
            <a:r>
              <a:rPr lang="en-US" sz="5000" spc="-100" dirty="0">
                <a:solidFill>
                  <a:schemeClr val="accent1"/>
                </a:solidFill>
                <a:latin typeface="Copernicus"/>
                <a:ea typeface="Copernicus"/>
                <a:cs typeface="Copernicus"/>
                <a:sym typeface="Copernicus"/>
              </a:rPr>
              <a:t>&gt; &lt;</a:t>
            </a:r>
            <a:r>
              <a:rPr lang="en-US" sz="5000" spc="-100" dirty="0">
                <a:solidFill>
                  <a:schemeClr val="accent2">
                    <a:hueOff val="-17213270"/>
                    <a:satOff val="-75115"/>
                    <a:lumOff val="-25347"/>
                  </a:schemeClr>
                </a:solidFill>
                <a:latin typeface="Copernicus"/>
                <a:ea typeface="Copernicus"/>
                <a:cs typeface="Copernicus"/>
                <a:sym typeface="Copernicus"/>
              </a:rPr>
              <a:t>footer</a:t>
            </a:r>
            <a:r>
              <a:rPr lang="en-US" sz="5000" spc="-100" dirty="0">
                <a:solidFill>
                  <a:schemeClr val="accent1"/>
                </a:solidFill>
                <a:latin typeface="Copernicus"/>
                <a:ea typeface="Copernicus"/>
                <a:cs typeface="Copernicus"/>
                <a:sym typeface="Copernicus"/>
              </a:rPr>
              <a:t>&gt;</a:t>
            </a:r>
          </a:p>
        </p:txBody>
      </p:sp>
    </p:spTree>
    <p:extLst>
      <p:ext uri="{BB962C8B-B14F-4D97-AF65-F5344CB8AC3E}">
        <p14:creationId xmlns:p14="http://schemas.microsoft.com/office/powerpoint/2010/main" val="1654578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Considerations"/>
          <p:cNvSpPr>
            <a:spLocks noGrp="1"/>
          </p:cNvSpPr>
          <p:nvPr>
            <p:ph type="body" idx="13"/>
          </p:nvPr>
        </p:nvSpPr>
        <p:spPr>
          <a:prstGeom prst="rect">
            <a:avLst/>
          </a:prstGeom>
        </p:spPr>
        <p:txBody>
          <a:bodyPr/>
          <a:lstStyle/>
          <a:p>
            <a:r>
              <a:t>Considerations</a:t>
            </a:r>
          </a:p>
        </p:txBody>
      </p:sp>
      <p:sp>
        <p:nvSpPr>
          <p:cNvPr id="1189" name="Clean Code…"/>
          <p:cNvSpPr>
            <a:spLocks noGrp="1"/>
          </p:cNvSpPr>
          <p:nvPr>
            <p:ph type="body" idx="14"/>
          </p:nvPr>
        </p:nvSpPr>
        <p:spPr>
          <a:xfrm>
            <a:off x="1587500" y="7753999"/>
            <a:ext cx="20514119" cy="4180632"/>
          </a:xfrm>
          <a:prstGeom prst="rect">
            <a:avLst/>
          </a:prstGeom>
        </p:spPr>
        <p:txBody>
          <a:bodyPr/>
          <a:lstStyle/>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n-US" sz="5000" dirty="0">
                <a:sym typeface="Copernicus"/>
              </a:rPr>
              <a:t>Semantic Elements</a:t>
            </a:r>
            <a:endParaRPr dirty="0"/>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b="1" dirty="0" err="1"/>
              <a:t>Close</a:t>
            </a:r>
            <a:r>
              <a:rPr lang="es-ES" b="1" dirty="0"/>
              <a:t> </a:t>
            </a:r>
            <a:r>
              <a:rPr lang="es-ES" b="1" dirty="0" err="1"/>
              <a:t>your</a:t>
            </a:r>
            <a:r>
              <a:rPr lang="es-ES" b="1" dirty="0"/>
              <a:t> </a:t>
            </a:r>
            <a:r>
              <a:rPr lang="es-ES" b="1" dirty="0" err="1"/>
              <a:t>tags</a:t>
            </a:r>
            <a:endParaRPr b="1" dirty="0"/>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dirty="0" err="1"/>
              <a:t>External</a:t>
            </a:r>
            <a:r>
              <a:rPr lang="es-ES" dirty="0"/>
              <a:t> files</a:t>
            </a:r>
          </a:p>
          <a:p>
            <a:pPr marL="762000" indent="-762000">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dirty="0" err="1"/>
              <a:t>Validate</a:t>
            </a:r>
            <a:r>
              <a:rPr lang="es-ES" dirty="0"/>
              <a:t> </a:t>
            </a:r>
            <a:r>
              <a:rPr lang="es-ES" dirty="0" err="1"/>
              <a:t>your</a:t>
            </a:r>
            <a:r>
              <a:rPr lang="es-ES" dirty="0"/>
              <a:t> </a:t>
            </a:r>
            <a:r>
              <a:rPr lang="es-ES" dirty="0" err="1"/>
              <a:t>code</a:t>
            </a:r>
            <a:endParaRPr lang="es-ES" dirty="0"/>
          </a:p>
        </p:txBody>
      </p:sp>
    </p:spTree>
    <p:extLst>
      <p:ext uri="{BB962C8B-B14F-4D97-AF65-F5344CB8AC3E}">
        <p14:creationId xmlns:p14="http://schemas.microsoft.com/office/powerpoint/2010/main" val="332722358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Considerations"/>
          <p:cNvSpPr>
            <a:spLocks noGrp="1"/>
          </p:cNvSpPr>
          <p:nvPr>
            <p:ph type="body" idx="13"/>
          </p:nvPr>
        </p:nvSpPr>
        <p:spPr>
          <a:prstGeom prst="rect">
            <a:avLst/>
          </a:prstGeom>
        </p:spPr>
        <p:txBody>
          <a:bodyPr/>
          <a:lstStyle/>
          <a:p>
            <a:r>
              <a:t>Considerations</a:t>
            </a:r>
          </a:p>
        </p:txBody>
      </p:sp>
      <p:sp>
        <p:nvSpPr>
          <p:cNvPr id="7" name="Clean Code…"/>
          <p:cNvSpPr txBox="1">
            <a:spLocks/>
          </p:cNvSpPr>
          <p:nvPr/>
        </p:nvSpPr>
        <p:spPr>
          <a:xfrm>
            <a:off x="1910228" y="7162871"/>
            <a:ext cx="20514119" cy="31290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spAutoFit/>
          </a:bodyPr>
          <a:lstStyle>
            <a:lvl1pPr marL="3175000" marR="0" indent="-3175000" algn="l" defTabSz="825500" latinLnBrk="0">
              <a:lnSpc>
                <a:spcPct val="90000"/>
              </a:lnSpc>
              <a:spcBef>
                <a:spcPts val="5200"/>
              </a:spcBef>
              <a:spcAft>
                <a:spcPts val="0"/>
              </a:spcAft>
              <a:buClrTx/>
              <a:buSzPct val="150000"/>
              <a:buFontTx/>
              <a:buChar char="•"/>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1pPr>
            <a:lvl2pPr marL="4064000" marR="0" indent="-3175000" algn="l" defTabSz="825500" latinLnBrk="0">
              <a:lnSpc>
                <a:spcPct val="90000"/>
              </a:lnSpc>
              <a:spcBef>
                <a:spcPts val="5200"/>
              </a:spcBef>
              <a:spcAft>
                <a:spcPts val="0"/>
              </a:spcAft>
              <a:buClrTx/>
              <a:buSzPct val="150000"/>
              <a:buFontTx/>
              <a:buChar char="-"/>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2pPr>
            <a:lvl3pPr marL="4953000" marR="0" indent="-3175000" algn="l" defTabSz="825500" latinLnBrk="0">
              <a:lnSpc>
                <a:spcPct val="90000"/>
              </a:lnSpc>
              <a:spcBef>
                <a:spcPts val="5200"/>
              </a:spcBef>
              <a:spcAft>
                <a:spcPts val="0"/>
              </a:spcAft>
              <a:buClrTx/>
              <a:buSzPct val="100000"/>
              <a:buFontTx/>
              <a:buChar char="‣"/>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3pPr>
            <a:lvl4pPr marL="0" marR="0" indent="6858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4pPr>
            <a:lvl5pPr marL="0" marR="0" indent="9144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5pPr>
            <a:lvl6pPr marL="0" marR="0" indent="11430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6pPr>
            <a:lvl7pPr marL="0" marR="0" indent="13716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7pPr>
            <a:lvl8pPr marL="0" marR="0" indent="16002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8pPr>
            <a:lvl9pPr marL="0" marR="0" indent="1828800" algn="l" defTabSz="825500" latinLnBrk="0">
              <a:lnSpc>
                <a:spcPct val="90000"/>
              </a:lnSpc>
              <a:spcBef>
                <a:spcPts val="5200"/>
              </a:spcBef>
              <a:spcAft>
                <a:spcPts val="0"/>
              </a:spcAft>
              <a:buClrTx/>
              <a:buSzTx/>
              <a:buFontTx/>
              <a:buNone/>
              <a:tabLst/>
              <a:defRPr sz="25000" b="0" i="0" u="none" strike="noStrike" cap="none" spc="-1500" baseline="0">
                <a:solidFill>
                  <a:schemeClr val="accent1">
                    <a:hueOff val="2003773"/>
                    <a:satOff val="-83464"/>
                    <a:lumOff val="-50196"/>
                  </a:schemeClr>
                </a:solidFill>
                <a:uFillTx/>
                <a:latin typeface="+mn-lt"/>
                <a:ea typeface="+mn-ea"/>
                <a:cs typeface="+mn-cs"/>
                <a:sym typeface="HUGE Avant Garde"/>
              </a:defRPr>
            </a:lvl9pPr>
          </a:lstStyle>
          <a:p>
            <a:pPr marL="762000" indent="-762000" hangingPunct="1">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sz="5000" spc="-100" dirty="0">
                <a:solidFill>
                  <a:schemeClr val="accent1"/>
                </a:solidFill>
                <a:latin typeface="Copernicus"/>
                <a:ea typeface="Copernicus"/>
                <a:cs typeface="Copernicus"/>
                <a:sym typeface="Copernicus"/>
              </a:rPr>
              <a:t>&lt;</a:t>
            </a:r>
            <a:r>
              <a:rPr lang="es-ES" sz="5000" spc="-100" dirty="0" err="1">
                <a:solidFill>
                  <a:schemeClr val="accent2">
                    <a:hueOff val="-17213270"/>
                    <a:satOff val="-75115"/>
                    <a:lumOff val="-25347"/>
                  </a:schemeClr>
                </a:solidFill>
                <a:latin typeface="Copernicus"/>
                <a:ea typeface="Copernicus"/>
                <a:cs typeface="Copernicus"/>
                <a:sym typeface="Copernicus"/>
              </a:rPr>
              <a:t>header</a:t>
            </a:r>
            <a:r>
              <a:rPr lang="es-ES" sz="5000" spc="-100" dirty="0">
                <a:solidFill>
                  <a:schemeClr val="accent1"/>
                </a:solidFill>
                <a:latin typeface="Copernicus"/>
                <a:ea typeface="Copernicus"/>
                <a:cs typeface="Copernicus"/>
                <a:sym typeface="Copernicus"/>
              </a:rPr>
              <a:t>&gt;</a:t>
            </a:r>
          </a:p>
          <a:p>
            <a:pPr marL="762000" indent="-762000" hangingPunct="1">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sz="5000" spc="-100" dirty="0">
                <a:solidFill>
                  <a:schemeClr val="accent1"/>
                </a:solidFill>
                <a:latin typeface="Copernicus"/>
                <a:ea typeface="Copernicus"/>
                <a:cs typeface="Copernicus"/>
                <a:sym typeface="Copernicus"/>
              </a:rPr>
              <a:t>&lt;/</a:t>
            </a:r>
            <a:r>
              <a:rPr lang="es-ES" sz="5000" spc="-100" dirty="0" err="1">
                <a:solidFill>
                  <a:schemeClr val="accent2">
                    <a:hueOff val="-17213270"/>
                    <a:satOff val="-75115"/>
                    <a:lumOff val="-25347"/>
                  </a:schemeClr>
                </a:solidFill>
                <a:latin typeface="Copernicus"/>
                <a:ea typeface="Copernicus"/>
                <a:cs typeface="Copernicus"/>
                <a:sym typeface="Copernicus"/>
              </a:rPr>
              <a:t>header</a:t>
            </a:r>
            <a:r>
              <a:rPr lang="es-ES" sz="5000" spc="-100" dirty="0">
                <a:solidFill>
                  <a:schemeClr val="accent1"/>
                </a:solidFill>
                <a:latin typeface="Copernicus"/>
                <a:ea typeface="Copernicus"/>
                <a:cs typeface="Copernicus"/>
                <a:sym typeface="Copernicus"/>
              </a:rPr>
              <a:t>&gt;</a:t>
            </a:r>
          </a:p>
          <a:p>
            <a:pPr marL="762000" indent="-762000" hangingPunct="1">
              <a:lnSpc>
                <a:spcPct val="120000"/>
              </a:lnSpc>
              <a:spcBef>
                <a:spcPts val="1000"/>
              </a:spcBef>
              <a:buClr>
                <a:schemeClr val="accent3">
                  <a:hueOff val="-15787676"/>
                  <a:satOff val="-71535"/>
                  <a:lumOff val="-6687"/>
                </a:schemeClr>
              </a:buClr>
              <a:defRPr sz="5000" spc="-100">
                <a:solidFill>
                  <a:schemeClr val="accent2">
                    <a:hueOff val="-17213270"/>
                    <a:satOff val="-75115"/>
                    <a:lumOff val="-25347"/>
                  </a:schemeClr>
                </a:solidFill>
                <a:latin typeface="Copernicus"/>
                <a:ea typeface="Copernicus"/>
                <a:cs typeface="Copernicus"/>
                <a:sym typeface="Copernicus"/>
              </a:defRPr>
            </a:pPr>
            <a:r>
              <a:rPr lang="es-ES" sz="5000" spc="-100" dirty="0">
                <a:solidFill>
                  <a:schemeClr val="accent1"/>
                </a:solidFill>
                <a:latin typeface="Copernicus"/>
                <a:ea typeface="Copernicus"/>
                <a:cs typeface="Copernicus"/>
                <a:sym typeface="Copernicus"/>
              </a:rPr>
              <a:t>&lt;</a:t>
            </a:r>
            <a:r>
              <a:rPr lang="es-ES" sz="5000" spc="-100" dirty="0" err="1">
                <a:solidFill>
                  <a:schemeClr val="accent2">
                    <a:hueOff val="-17213270"/>
                    <a:satOff val="-75115"/>
                    <a:lumOff val="-25347"/>
                  </a:schemeClr>
                </a:solidFill>
                <a:latin typeface="Copernicus"/>
                <a:ea typeface="Copernicus"/>
                <a:cs typeface="Copernicus"/>
                <a:sym typeface="Copernicus"/>
              </a:rPr>
              <a:t>img</a:t>
            </a:r>
            <a:r>
              <a:rPr lang="es-ES" sz="5000" spc="-100" dirty="0">
                <a:solidFill>
                  <a:schemeClr val="accent2">
                    <a:hueOff val="-17213270"/>
                    <a:satOff val="-75115"/>
                    <a:lumOff val="-25347"/>
                  </a:schemeClr>
                </a:solidFill>
                <a:latin typeface="Copernicus"/>
                <a:ea typeface="Copernicus"/>
                <a:cs typeface="Copernicus"/>
                <a:sym typeface="Copernicus"/>
              </a:rPr>
              <a:t> </a:t>
            </a:r>
            <a:r>
              <a:rPr lang="es-ES" sz="5000" spc="-100" dirty="0" err="1">
                <a:solidFill>
                  <a:schemeClr val="accent2">
                    <a:hueOff val="-17213270"/>
                    <a:satOff val="-75115"/>
                    <a:lumOff val="-25347"/>
                  </a:schemeClr>
                </a:solidFill>
                <a:latin typeface="Copernicus"/>
                <a:ea typeface="Copernicus"/>
                <a:cs typeface="Copernicus"/>
                <a:sym typeface="Copernicus"/>
              </a:rPr>
              <a:t>src</a:t>
            </a:r>
            <a:r>
              <a:rPr lang="es-ES" sz="5000" spc="-100" dirty="0">
                <a:solidFill>
                  <a:schemeClr val="accent2">
                    <a:hueOff val="-17213270"/>
                    <a:satOff val="-75115"/>
                    <a:lumOff val="-25347"/>
                  </a:schemeClr>
                </a:solidFill>
                <a:latin typeface="Copernicus"/>
                <a:ea typeface="Copernicus"/>
                <a:cs typeface="Copernicus"/>
                <a:sym typeface="Copernicus"/>
              </a:rPr>
              <a:t>=“image.png”</a:t>
            </a:r>
            <a:r>
              <a:rPr lang="es-ES" sz="5000" spc="-100" dirty="0">
                <a:solidFill>
                  <a:schemeClr val="accent1"/>
                </a:solidFill>
                <a:latin typeface="Copernicus"/>
                <a:ea typeface="Copernicus"/>
                <a:cs typeface="Copernicus"/>
                <a:sym typeface="Copernicus"/>
              </a:rPr>
              <a:t>/&gt;</a:t>
            </a:r>
            <a:endParaRPr lang="en-US" sz="5000" spc="-100" dirty="0">
              <a:solidFill>
                <a:schemeClr val="accent1"/>
              </a:solidFill>
              <a:latin typeface="Copernicus"/>
              <a:ea typeface="Copernicus"/>
              <a:cs typeface="Copernicus"/>
              <a:sym typeface="Copernicus"/>
            </a:endParaRPr>
          </a:p>
        </p:txBody>
      </p:sp>
    </p:spTree>
    <p:extLst>
      <p:ext uri="{BB962C8B-B14F-4D97-AF65-F5344CB8AC3E}">
        <p14:creationId xmlns:p14="http://schemas.microsoft.com/office/powerpoint/2010/main" val="1460260756"/>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F6F7F8">
          <a:alpha val="25000"/>
        </a:srgbClr>
      </a:dk2>
      <a:lt2>
        <a:srgbClr val="444444">
          <a:alpha val="50000"/>
        </a:srgbClr>
      </a:lt2>
      <a:accent1>
        <a:srgbClr val="EA168C">
          <a:alpha val="80000"/>
        </a:srgbClr>
      </a:accent1>
      <a:accent2>
        <a:srgbClr val="B829E1">
          <a:alpha val="50000"/>
        </a:srgbClr>
      </a:accent2>
      <a:accent3>
        <a:srgbClr val="6F2ADC">
          <a:alpha val="50000"/>
        </a:srgbClr>
      </a:accent3>
      <a:accent4>
        <a:srgbClr val="2E2DD9">
          <a:alpha val="50000"/>
        </a:srgbClr>
      </a:accent4>
      <a:accent5>
        <a:srgbClr val="3482E5">
          <a:alpha val="50000"/>
        </a:srgbClr>
      </a:accent5>
      <a:accent6>
        <a:srgbClr val="2FC4E6">
          <a:alpha val="50000"/>
        </a:srgbClr>
      </a:accent6>
      <a:hlink>
        <a:srgbClr val="0000FF"/>
      </a:hlink>
      <a:folHlink>
        <a:srgbClr val="FF00FF"/>
      </a:folHlink>
    </a:clrScheme>
    <a:fontScheme name="White">
      <a:majorFont>
        <a:latin typeface="HUGE Avant Garde"/>
        <a:ea typeface="HUGE Avant Garde"/>
        <a:cs typeface="HUGE Avant Garde"/>
      </a:majorFont>
      <a:minorFont>
        <a:latin typeface="HUGE Avant Garde"/>
        <a:ea typeface="HUGE Avant Garde"/>
        <a:cs typeface="HUGE Avant Gard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1474785"/>
            <a:satOff val="-78789"/>
            <a:lumOff val="45707"/>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69707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6F7F8">
          <a:alpha val="25000"/>
        </a:srgbClr>
      </a:dk2>
      <a:lt2>
        <a:srgbClr val="444444">
          <a:alpha val="50000"/>
        </a:srgbClr>
      </a:lt2>
      <a:accent1>
        <a:srgbClr val="EA168C">
          <a:alpha val="80000"/>
        </a:srgbClr>
      </a:accent1>
      <a:accent2>
        <a:srgbClr val="B829E1">
          <a:alpha val="50000"/>
        </a:srgbClr>
      </a:accent2>
      <a:accent3>
        <a:srgbClr val="6F2ADC">
          <a:alpha val="50000"/>
        </a:srgbClr>
      </a:accent3>
      <a:accent4>
        <a:srgbClr val="2E2DD9">
          <a:alpha val="50000"/>
        </a:srgbClr>
      </a:accent4>
      <a:accent5>
        <a:srgbClr val="3482E5">
          <a:alpha val="50000"/>
        </a:srgbClr>
      </a:accent5>
      <a:accent6>
        <a:srgbClr val="2FC4E6">
          <a:alpha val="50000"/>
        </a:srgbClr>
      </a:accent6>
      <a:hlink>
        <a:srgbClr val="0000FF"/>
      </a:hlink>
      <a:folHlink>
        <a:srgbClr val="FF00FF"/>
      </a:folHlink>
    </a:clrScheme>
    <a:fontScheme name="White">
      <a:majorFont>
        <a:latin typeface="HUGE Avant Garde"/>
        <a:ea typeface="HUGE Avant Garde"/>
        <a:cs typeface="HUGE Avant Garde"/>
      </a:majorFont>
      <a:minorFont>
        <a:latin typeface="HUGE Avant Garde"/>
        <a:ea typeface="HUGE Avant Garde"/>
        <a:cs typeface="HUGE Avant Gard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1474785"/>
            <a:satOff val="-78789"/>
            <a:lumOff val="45707"/>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69707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2400"/>
          </a:spcBef>
          <a:spcAft>
            <a:spcPts val="0"/>
          </a:spcAft>
          <a:buClrTx/>
          <a:buSzTx/>
          <a:buFontTx/>
          <a:buNone/>
          <a:tabLst/>
          <a:defRPr kumimoji="0" sz="2800" b="0" i="0" u="none" strike="noStrike" cap="none" spc="-84" normalizeH="0" baseline="0">
            <a:ln>
              <a:noFill/>
            </a:ln>
            <a:solidFill>
              <a:schemeClr val="accent1">
                <a:hueOff val="2003773"/>
                <a:satOff val="-83464"/>
                <a:lumOff val="-50196"/>
              </a:schemeClr>
            </a:solidFill>
            <a:effectLst/>
            <a:uFillTx/>
            <a:latin typeface="+mn-lt"/>
            <a:ea typeface="+mn-ea"/>
            <a:cs typeface="+mn-cs"/>
            <a:sym typeface="HUGE Avant Gard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831</TotalTime>
  <Words>296</Words>
  <Application>Microsoft Office PowerPoint</Application>
  <PresentationFormat>Personalizado</PresentationFormat>
  <Paragraphs>99</Paragraphs>
  <Slides>24</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BentonSans-Medium</vt:lpstr>
      <vt:lpstr>Consolas</vt:lpstr>
      <vt:lpstr>Copernicus</vt:lpstr>
      <vt:lpstr>Helvetica Light</vt:lpstr>
      <vt:lpstr>Helvetica Neue</vt:lpstr>
      <vt:lpstr>HUGE Avant Garde</vt:lpstr>
      <vt:lpstr>White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Hanna Maria Buelvas Maya</dc:creator>
  <cp:lastModifiedBy>Hanna Maria Buelvas Maya</cp:lastModifiedBy>
  <cp:revision>21</cp:revision>
  <dcterms:modified xsi:type="dcterms:W3CDTF">2019-11-14T13:02:12Z</dcterms:modified>
</cp:coreProperties>
</file>