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05" d="100"/>
          <a:sy n="105" d="100"/>
        </p:scale>
        <p:origin x="13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4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4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2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4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12/13/23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5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12/13/23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0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12/13/23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0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12/13/23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8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12/13/23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1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7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7B2C-AC57-262E-982D-A40C6F15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70" y="310043"/>
            <a:ext cx="7886700" cy="878883"/>
          </a:xfrm>
        </p:spPr>
        <p:txBody>
          <a:bodyPr/>
          <a:lstStyle/>
          <a:p>
            <a:r>
              <a:rPr lang="en-US" b="1" dirty="0"/>
              <a:t>Structure : UML Model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10A1928-3F0D-2E7A-B9CF-093F22E95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" y="1188926"/>
            <a:ext cx="11805603" cy="502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59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CC7F89-3E57-064B-3DDA-DBDCA7DD7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70" y="310043"/>
            <a:ext cx="9128034" cy="878883"/>
          </a:xfrm>
        </p:spPr>
        <p:txBody>
          <a:bodyPr/>
          <a:lstStyle/>
          <a:p>
            <a:r>
              <a:rPr lang="en-US" b="1" dirty="0"/>
              <a:t>Logic : Sales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D281FB-FA0B-B29D-05A0-7B3D184E52C8}"/>
              </a:ext>
            </a:extLst>
          </p:cNvPr>
          <p:cNvSpPr/>
          <p:nvPr/>
        </p:nvSpPr>
        <p:spPr>
          <a:xfrm>
            <a:off x="467070" y="1347537"/>
            <a:ext cx="11090946" cy="3565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9DBC4B-78AD-4E9C-FF94-A125E4C4F8D3}"/>
              </a:ext>
            </a:extLst>
          </p:cNvPr>
          <p:cNvSpPr txBox="1"/>
          <p:nvPr/>
        </p:nvSpPr>
        <p:spPr>
          <a:xfrm>
            <a:off x="698718" y="2071354"/>
            <a:ext cx="104203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effectLst/>
                <a:latin typeface="Menlo" panose="020B0609030804020204" pitchFamily="49" charset="0"/>
              </a:rPr>
              <a:t>1. Revenue : total sales</a:t>
            </a:r>
          </a:p>
          <a:p>
            <a:r>
              <a:rPr lang="en-US" sz="1600" b="0" dirty="0">
                <a:effectLst/>
                <a:latin typeface="Menlo" panose="020B0609030804020204" pitchFamily="49" charset="0"/>
              </a:rPr>
              <a:t>2. Performance Rate : # of Above Target Order / # of Total Order</a:t>
            </a:r>
          </a:p>
          <a:p>
            <a:r>
              <a:rPr lang="en-US" sz="1600" b="0" dirty="0">
                <a:effectLst/>
                <a:latin typeface="Menlo" panose="020B0609030804020204" pitchFamily="49" charset="0"/>
              </a:rPr>
              <a:t>3. Profit : sum of (</a:t>
            </a:r>
            <a:r>
              <a:rPr lang="en-US" sz="1600" b="0" dirty="0" err="1">
                <a:effectLst/>
                <a:latin typeface="Menlo" panose="020B0609030804020204" pitchFamily="49" charset="0"/>
              </a:rPr>
              <a:t>acutal</a:t>
            </a:r>
            <a:r>
              <a:rPr lang="en-US" sz="1600" b="0" dirty="0">
                <a:effectLst/>
                <a:latin typeface="Menlo" panose="020B0609030804020204" pitchFamily="49" charset="0"/>
              </a:rPr>
              <a:t> price - target price</a:t>
            </a:r>
          </a:p>
          <a:p>
            <a:r>
              <a:rPr lang="en-US" sz="1600" b="0" dirty="0">
                <a:effectLst/>
                <a:latin typeface="Menlo" panose="020B0609030804020204" pitchFamily="49" charset="0"/>
              </a:rPr>
              <a:t>4. Net Profit : Profit – Advertisement Budget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30D27B-4964-2B82-FC18-DB5504931854}"/>
              </a:ext>
            </a:extLst>
          </p:cNvPr>
          <p:cNvSpPr txBox="1">
            <a:spLocks/>
          </p:cNvSpPr>
          <p:nvPr/>
        </p:nvSpPr>
        <p:spPr>
          <a:xfrm>
            <a:off x="467070" y="1347537"/>
            <a:ext cx="5221461" cy="746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Sales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57FBC0-2419-17A6-854D-0D98CE4C98F0}"/>
              </a:ext>
            </a:extLst>
          </p:cNvPr>
          <p:cNvSpPr txBox="1"/>
          <p:nvPr/>
        </p:nvSpPr>
        <p:spPr>
          <a:xfrm>
            <a:off x="467070" y="3400520"/>
            <a:ext cx="110909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 </a:t>
            </a:r>
            <a:r>
              <a:rPr lang="en-US" sz="1800" dirty="0" err="1"/>
              <a:t>SolutionOrder</a:t>
            </a:r>
            <a:r>
              <a:rPr lang="en-US" sz="1800" dirty="0"/>
              <a:t> </a:t>
            </a:r>
            <a:r>
              <a:rPr lang="en-US" sz="1800" dirty="0" err="1"/>
              <a:t>devides</a:t>
            </a:r>
            <a:r>
              <a:rPr lang="en-US" sz="1800" dirty="0"/>
              <a:t> it’s actual price to each </a:t>
            </a:r>
            <a:r>
              <a:rPr lang="en-US" sz="1800" dirty="0" err="1"/>
              <a:t>OrderItem</a:t>
            </a:r>
            <a:r>
              <a:rPr lang="en-US" sz="1800" dirty="0"/>
              <a:t> depending on each price’s target price ratio</a:t>
            </a:r>
          </a:p>
          <a:p>
            <a:r>
              <a:rPr lang="en-US" sz="1800" dirty="0"/>
              <a:t>    ex. A, B, C Product price is $1, $3, $5</a:t>
            </a:r>
          </a:p>
          <a:p>
            <a:r>
              <a:rPr lang="en-US" sz="1800" dirty="0"/>
              <a:t>         -&gt; </a:t>
            </a:r>
            <a:r>
              <a:rPr lang="en-US" sz="1800" dirty="0" err="1"/>
              <a:t>SolutionOrder’s</a:t>
            </a:r>
            <a:r>
              <a:rPr lang="en-US" sz="1800" dirty="0"/>
              <a:t> </a:t>
            </a:r>
            <a:r>
              <a:rPr lang="en-US" sz="1800" dirty="0" err="1"/>
              <a:t>OrderItem</a:t>
            </a:r>
            <a:r>
              <a:rPr lang="en-US" sz="1800" dirty="0"/>
              <a:t> (A, B, C) $18 </a:t>
            </a:r>
            <a:r>
              <a:rPr lang="en-US" sz="1800" dirty="0" err="1"/>
              <a:t>devides</a:t>
            </a:r>
            <a:r>
              <a:rPr lang="en-US" sz="1800" dirty="0"/>
              <a:t> into </a:t>
            </a:r>
            <a:r>
              <a:rPr lang="en-US" sz="1800" dirty="0" err="1"/>
              <a:t>OrderItems</a:t>
            </a:r>
            <a:r>
              <a:rPr lang="en-US" sz="1800" dirty="0"/>
              <a:t> with $2, $6, $10</a:t>
            </a:r>
          </a:p>
          <a:p>
            <a:r>
              <a:rPr lang="en-US" dirty="0"/>
              <a:t>* Advertisement Budget depends on </a:t>
            </a:r>
            <a:r>
              <a:rPr lang="en-US" dirty="0" err="1"/>
              <a:t>MarketChannelAssignment</a:t>
            </a:r>
            <a:r>
              <a:rPr lang="en-US" dirty="0"/>
              <a:t> of the Advertisement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9146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235</TotalTime>
  <Words>121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Office Theme</vt:lpstr>
      <vt:lpstr>Structure : UML Model</vt:lpstr>
      <vt:lpstr>Logic : Sales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: UML Model</dc:title>
  <dc:creator>hangyeol kim</dc:creator>
  <cp:lastModifiedBy>hangyeol kim</cp:lastModifiedBy>
  <cp:revision>2</cp:revision>
  <dcterms:created xsi:type="dcterms:W3CDTF">2023-12-14T00:26:11Z</dcterms:created>
  <dcterms:modified xsi:type="dcterms:W3CDTF">2023-12-14T04:21:22Z</dcterms:modified>
</cp:coreProperties>
</file>