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9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3C3D-27D9-437C-BBE8-9B5EF2F0068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9DFB-DA02-4279-BF40-1DE910109A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3C3D-27D9-437C-BBE8-9B5EF2F0068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9DFB-DA02-4279-BF40-1DE910109A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3C3D-27D9-437C-BBE8-9B5EF2F0068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9DFB-DA02-4279-BF40-1DE910109A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3C3D-27D9-437C-BBE8-9B5EF2F0068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9DFB-DA02-4279-BF40-1DE910109A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3C3D-27D9-437C-BBE8-9B5EF2F0068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9DFB-DA02-4279-BF40-1DE910109A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3C3D-27D9-437C-BBE8-9B5EF2F0068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9DFB-DA02-4279-BF40-1DE910109A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3C3D-27D9-437C-BBE8-9B5EF2F0068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9DFB-DA02-4279-BF40-1DE910109A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3C3D-27D9-437C-BBE8-9B5EF2F0068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9DFB-DA02-4279-BF40-1DE910109A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3C3D-27D9-437C-BBE8-9B5EF2F0068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9DFB-DA02-4279-BF40-1DE910109A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3C3D-27D9-437C-BBE8-9B5EF2F0068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9DFB-DA02-4279-BF40-1DE910109A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3C3D-27D9-437C-BBE8-9B5EF2F0068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9DFB-DA02-4279-BF40-1DE910109A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A3C3D-27D9-437C-BBE8-9B5EF2F0068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89DFB-DA02-4279-BF40-1DE910109A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590800"/>
            <a:ext cx="3733800" cy="22098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447800" y="42672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Admin Login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3200400" y="43434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Customer</a:t>
            </a:r>
            <a:r>
              <a:rPr lang="en-US" dirty="0" smtClean="0"/>
              <a:t> </a:t>
            </a:r>
            <a:r>
              <a:rPr lang="en-US" sz="1100" dirty="0" smtClean="0"/>
              <a:t>Login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819400"/>
            <a:ext cx="368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Welcome to order management Page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3657600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Select user type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5334000" y="838200"/>
            <a:ext cx="3581400" cy="22098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10200" y="3810000"/>
            <a:ext cx="3581400" cy="22860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0" y="2514600"/>
            <a:ext cx="914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login</a:t>
            </a:r>
            <a:endParaRPr lang="en-US" sz="1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5200" y="5334000"/>
            <a:ext cx="914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login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6705600" y="12954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05600" y="19050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81800" y="41910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81800" y="48006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86400" y="129540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</a:t>
            </a:r>
            <a:r>
              <a:rPr lang="en-US" sz="1400" dirty="0" smtClean="0"/>
              <a:t>sername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715000" y="419100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</a:t>
            </a:r>
            <a:r>
              <a:rPr lang="en-US" sz="1400" dirty="0" smtClean="0"/>
              <a:t>sername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638800" y="1905000"/>
            <a:ext cx="876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Password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715000" y="4800600"/>
            <a:ext cx="876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Password</a:t>
            </a:r>
            <a:endParaRPr lang="en-US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600200" y="1600200"/>
            <a:ext cx="373380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1"/>
          </p:cNvCxnSpPr>
          <p:nvPr/>
        </p:nvCxnSpPr>
        <p:spPr>
          <a:xfrm>
            <a:off x="3962400" y="4572000"/>
            <a:ext cx="1447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3400" y="685800"/>
            <a:ext cx="146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point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10200" y="5791200"/>
            <a:ext cx="2694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If you don’t have an account please sign up here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3505200"/>
            <a:ext cx="160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page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486400" y="457200"/>
            <a:ext cx="130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 page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001000" y="5791200"/>
            <a:ext cx="914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Sign up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762000"/>
            <a:ext cx="8077200" cy="2057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71800" y="9906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</a:t>
            </a:r>
            <a:r>
              <a:rPr lang="en-US" dirty="0" smtClean="0"/>
              <a:t> </a:t>
            </a:r>
            <a:r>
              <a:rPr lang="en-US" sz="1400" dirty="0"/>
              <a:t>C</a:t>
            </a:r>
            <a:r>
              <a:rPr lang="en-US" sz="1400" dirty="0" smtClean="0"/>
              <a:t>ustomer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3048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95800" y="9906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List Customers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2971800" y="16002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</a:t>
            </a:r>
            <a:r>
              <a:rPr lang="en-US" dirty="0" smtClean="0"/>
              <a:t> </a:t>
            </a:r>
            <a:r>
              <a:rPr lang="en-US" sz="1400" dirty="0" smtClean="0"/>
              <a:t>Product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495800" y="16002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List Products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838200" y="1295400"/>
            <a:ext cx="12192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Dashboard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838200" y="2057400"/>
            <a:ext cx="12192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Logout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6019800" y="16002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Update/Delete Product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6019800" y="9906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Update/Delete Customer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4495800" y="22098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Order List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609600" y="3048000"/>
            <a:ext cx="1981200" cy="2057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43200" y="3048000"/>
            <a:ext cx="1981200" cy="1524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638800" y="3048000"/>
            <a:ext cx="32004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38800" y="4267200"/>
            <a:ext cx="32004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676400" y="33528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38200" y="3352800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</a:t>
            </a:r>
            <a:r>
              <a:rPr lang="en-US" sz="1000" dirty="0" smtClean="0"/>
              <a:t>sername</a:t>
            </a:r>
            <a:endParaRPr lang="en-US" sz="1000" dirty="0"/>
          </a:p>
        </p:txBody>
      </p:sp>
      <p:sp>
        <p:nvSpPr>
          <p:cNvPr id="29" name="Rectangle 28"/>
          <p:cNvSpPr/>
          <p:nvPr/>
        </p:nvSpPr>
        <p:spPr>
          <a:xfrm>
            <a:off x="1686800" y="365856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48600" y="3658560"/>
            <a:ext cx="601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Address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>
          <a:xfrm>
            <a:off x="1697200" y="397568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59000" y="3975680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Password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>
          <a:xfrm>
            <a:off x="1709520" y="42852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2720" y="4285200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Phone number</a:t>
            </a:r>
            <a:endParaRPr 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1219200" y="46482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3810000" y="318004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895600" y="3191400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Product Name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>
          <a:xfrm>
            <a:off x="3810000" y="34962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895600" y="3496200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Unit price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3810000" y="38010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895600" y="3801000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Qte</a:t>
            </a:r>
            <a:endParaRPr lang="en-US" sz="1000" dirty="0"/>
          </a:p>
        </p:txBody>
      </p:sp>
      <p:cxnSp>
        <p:nvCxnSpPr>
          <p:cNvPr id="43" name="Straight Arrow Connector 42"/>
          <p:cNvCxnSpPr>
            <a:stCxn id="10" idx="1"/>
            <a:endCxn id="21" idx="0"/>
          </p:cNvCxnSpPr>
          <p:nvPr/>
        </p:nvCxnSpPr>
        <p:spPr>
          <a:xfrm rot="10800000" flipV="1">
            <a:off x="1600200" y="1181100"/>
            <a:ext cx="1371600" cy="1866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2" idx="0"/>
          </p:cNvCxnSpPr>
          <p:nvPr/>
        </p:nvCxnSpPr>
        <p:spPr>
          <a:xfrm rot="5400000">
            <a:off x="3201194" y="2514600"/>
            <a:ext cx="10660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638800" y="5486400"/>
            <a:ext cx="32004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rot="16200000" flipH="1">
            <a:off x="5029200" y="1905000"/>
            <a:ext cx="16764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hape 53"/>
          <p:cNvCxnSpPr>
            <a:endCxn id="24" idx="1"/>
          </p:cNvCxnSpPr>
          <p:nvPr/>
        </p:nvCxnSpPr>
        <p:spPr>
          <a:xfrm rot="16200000" flipH="1">
            <a:off x="3848497" y="3010297"/>
            <a:ext cx="2819400" cy="76120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hape 56"/>
          <p:cNvCxnSpPr/>
          <p:nvPr/>
        </p:nvCxnSpPr>
        <p:spPr>
          <a:xfrm rot="16200000" flipH="1">
            <a:off x="3886200" y="4191000"/>
            <a:ext cx="3429000" cy="2286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6200000" flipH="1">
            <a:off x="6743700" y="1790700"/>
            <a:ext cx="18288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5400000">
            <a:off x="5943600" y="3124200"/>
            <a:ext cx="2286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229600" y="32766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update</a:t>
            </a:r>
            <a:endParaRPr lang="en-US" sz="800" dirty="0"/>
          </a:p>
        </p:txBody>
      </p:sp>
      <p:sp>
        <p:nvSpPr>
          <p:cNvPr id="76" name="Rectangle 75"/>
          <p:cNvSpPr/>
          <p:nvPr/>
        </p:nvSpPr>
        <p:spPr>
          <a:xfrm>
            <a:off x="7620000" y="32766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delete</a:t>
            </a:r>
            <a:endParaRPr lang="en-US" sz="800" dirty="0"/>
          </a:p>
        </p:txBody>
      </p:sp>
      <p:sp>
        <p:nvSpPr>
          <p:cNvPr id="77" name="Rectangle 76"/>
          <p:cNvSpPr/>
          <p:nvPr/>
        </p:nvSpPr>
        <p:spPr>
          <a:xfrm>
            <a:off x="8229600" y="44958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update</a:t>
            </a:r>
            <a:endParaRPr lang="en-US" sz="800" dirty="0"/>
          </a:p>
        </p:txBody>
      </p:sp>
      <p:sp>
        <p:nvSpPr>
          <p:cNvPr id="78" name="Rectangle 77"/>
          <p:cNvSpPr/>
          <p:nvPr/>
        </p:nvSpPr>
        <p:spPr>
          <a:xfrm>
            <a:off x="7620000" y="44958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delete</a:t>
            </a:r>
            <a:endParaRPr 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5754699" y="3411379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Customers list 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5680731" y="4554379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Products list 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5833131" y="5925979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Orders list </a:t>
            </a:r>
            <a:endParaRPr lang="en-US" sz="1000" dirty="0"/>
          </a:p>
        </p:txBody>
      </p:sp>
      <p:sp>
        <p:nvSpPr>
          <p:cNvPr id="84" name="Rectangle 83"/>
          <p:cNvSpPr/>
          <p:nvPr/>
        </p:nvSpPr>
        <p:spPr>
          <a:xfrm>
            <a:off x="8077200" y="59436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details</a:t>
            </a:r>
            <a:endParaRPr lang="en-US" sz="800" dirty="0"/>
          </a:p>
        </p:txBody>
      </p:sp>
      <p:sp>
        <p:nvSpPr>
          <p:cNvPr id="85" name="Rectangle 84"/>
          <p:cNvSpPr/>
          <p:nvPr/>
        </p:nvSpPr>
        <p:spPr>
          <a:xfrm>
            <a:off x="3048000" y="5943600"/>
            <a:ext cx="2286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3352800" y="6172200"/>
            <a:ext cx="16001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Orders details/ all products</a:t>
            </a:r>
            <a:endParaRPr lang="en-US" sz="1000" dirty="0"/>
          </a:p>
        </p:txBody>
      </p:sp>
      <p:cxnSp>
        <p:nvCxnSpPr>
          <p:cNvPr id="90" name="Straight Arrow Connector 89"/>
          <p:cNvCxnSpPr>
            <a:stCxn id="84" idx="1"/>
            <a:endCxn id="85" idx="3"/>
          </p:cNvCxnSpPr>
          <p:nvPr/>
        </p:nvCxnSpPr>
        <p:spPr>
          <a:xfrm rot="10800000" flipV="1">
            <a:off x="5334000" y="6057900"/>
            <a:ext cx="2743200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5" idx="3"/>
          </p:cNvCxnSpPr>
          <p:nvPr/>
        </p:nvCxnSpPr>
        <p:spPr>
          <a:xfrm flipV="1">
            <a:off x="1905000" y="4114800"/>
            <a:ext cx="3962400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2971800" y="4876800"/>
            <a:ext cx="2286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276600" y="5105400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Product details</a:t>
            </a:r>
            <a:endParaRPr lang="en-US" sz="1000" dirty="0"/>
          </a:p>
        </p:txBody>
      </p:sp>
      <p:sp>
        <p:nvSpPr>
          <p:cNvPr id="97" name="Rectangle 96"/>
          <p:cNvSpPr/>
          <p:nvPr/>
        </p:nvSpPr>
        <p:spPr>
          <a:xfrm>
            <a:off x="381000" y="5486400"/>
            <a:ext cx="2286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685800" y="5715000"/>
            <a:ext cx="10647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Customer details</a:t>
            </a:r>
            <a:endParaRPr lang="en-US" sz="1000" dirty="0"/>
          </a:p>
        </p:txBody>
      </p:sp>
      <p:cxnSp>
        <p:nvCxnSpPr>
          <p:cNvPr id="103" name="Straight Arrow Connector 102"/>
          <p:cNvCxnSpPr>
            <a:endCxn id="95" idx="3"/>
          </p:cNvCxnSpPr>
          <p:nvPr/>
        </p:nvCxnSpPr>
        <p:spPr>
          <a:xfrm rot="10800000" flipV="1">
            <a:off x="5257800" y="4724400"/>
            <a:ext cx="31242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70" idx="2"/>
            <a:endCxn id="97" idx="0"/>
          </p:cNvCxnSpPr>
          <p:nvPr/>
        </p:nvCxnSpPr>
        <p:spPr>
          <a:xfrm rot="5400000">
            <a:off x="4019550" y="1009650"/>
            <a:ext cx="1981200" cy="6972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1905000" y="57912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update</a:t>
            </a:r>
            <a:endParaRPr lang="en-US" sz="800" dirty="0"/>
          </a:p>
        </p:txBody>
      </p:sp>
      <p:sp>
        <p:nvSpPr>
          <p:cNvPr id="107" name="Rectangle 106"/>
          <p:cNvSpPr/>
          <p:nvPr/>
        </p:nvSpPr>
        <p:spPr>
          <a:xfrm>
            <a:off x="4495800" y="51816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update</a:t>
            </a:r>
            <a:endParaRPr lang="en-US" sz="800" dirty="0"/>
          </a:p>
        </p:txBody>
      </p:sp>
      <p:sp>
        <p:nvSpPr>
          <p:cNvPr id="119" name="Rectangle 118"/>
          <p:cNvSpPr/>
          <p:nvPr/>
        </p:nvSpPr>
        <p:spPr>
          <a:xfrm>
            <a:off x="3276600" y="41058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</a:t>
            </a:r>
            <a:endParaRPr lang="en-US" sz="1000" dirty="0"/>
          </a:p>
        </p:txBody>
      </p:sp>
      <p:cxnSp>
        <p:nvCxnSpPr>
          <p:cNvPr id="123" name="Straight Arrow Connector 122"/>
          <p:cNvCxnSpPr>
            <a:stCxn id="119" idx="3"/>
            <a:endCxn id="82" idx="1"/>
          </p:cNvCxnSpPr>
          <p:nvPr/>
        </p:nvCxnSpPr>
        <p:spPr>
          <a:xfrm>
            <a:off x="3962400" y="4220100"/>
            <a:ext cx="1718331" cy="4573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8100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762000"/>
            <a:ext cx="8077200" cy="2057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0" y="16764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List Products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371600" y="1295400"/>
            <a:ext cx="12192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Dashboard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371600" y="1981200"/>
            <a:ext cx="12192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Logout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886200" y="20574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Order List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4724400" y="3429000"/>
            <a:ext cx="3733800" cy="1219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9600" y="3429000"/>
            <a:ext cx="3733800" cy="1752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219200" y="3733800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Products list 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5410200" y="3733800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Orders list </a:t>
            </a:r>
            <a:endParaRPr lang="en-US" sz="1000" dirty="0"/>
          </a:p>
        </p:txBody>
      </p:sp>
      <p:sp>
        <p:nvSpPr>
          <p:cNvPr id="23" name="Rectangle 22"/>
          <p:cNvSpPr/>
          <p:nvPr/>
        </p:nvSpPr>
        <p:spPr>
          <a:xfrm>
            <a:off x="3886200" y="12192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</a:t>
            </a:r>
            <a:r>
              <a:rPr lang="en-US" dirty="0" smtClean="0"/>
              <a:t> </a:t>
            </a:r>
            <a:r>
              <a:rPr lang="en-US" sz="1400" dirty="0" smtClean="0"/>
              <a:t>Order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3581400" y="2057400"/>
            <a:ext cx="29718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6" idx="0"/>
          </p:cNvCxnSpPr>
          <p:nvPr/>
        </p:nvCxnSpPr>
        <p:spPr>
          <a:xfrm rot="5400000">
            <a:off x="2228850" y="1771650"/>
            <a:ext cx="1905000" cy="1409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876800" y="2438400"/>
            <a:ext cx="1143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124200" y="3733800"/>
            <a:ext cx="914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Add to order</a:t>
            </a:r>
            <a:endParaRPr lang="en-US" sz="900" dirty="0"/>
          </a:p>
        </p:txBody>
      </p:sp>
      <p:sp>
        <p:nvSpPr>
          <p:cNvPr id="32" name="Rectangle 31"/>
          <p:cNvSpPr/>
          <p:nvPr/>
        </p:nvSpPr>
        <p:spPr>
          <a:xfrm>
            <a:off x="7543800" y="37338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update</a:t>
            </a:r>
            <a:endParaRPr lang="en-US" sz="900" dirty="0"/>
          </a:p>
        </p:txBody>
      </p:sp>
      <p:sp>
        <p:nvSpPr>
          <p:cNvPr id="33" name="Rectangle 32"/>
          <p:cNvSpPr/>
          <p:nvPr/>
        </p:nvSpPr>
        <p:spPr>
          <a:xfrm>
            <a:off x="2590800" y="41910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059770" y="4191000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Qte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2590800" y="4513421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add</a:t>
            </a:r>
            <a:endParaRPr lang="en-US" sz="900" dirty="0"/>
          </a:p>
        </p:txBody>
      </p:sp>
      <p:sp>
        <p:nvSpPr>
          <p:cNvPr id="38" name="Rectangle 37"/>
          <p:cNvSpPr/>
          <p:nvPr/>
        </p:nvSpPr>
        <p:spPr>
          <a:xfrm>
            <a:off x="4800600" y="5257800"/>
            <a:ext cx="3581400" cy="1066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181600" y="5486400"/>
            <a:ext cx="1676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Orders details/ all products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7772400" y="54864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update</a:t>
            </a:r>
            <a:endParaRPr lang="en-US" sz="800" dirty="0"/>
          </a:p>
        </p:txBody>
      </p:sp>
      <p:sp>
        <p:nvSpPr>
          <p:cNvPr id="41" name="Rectangle 40"/>
          <p:cNvSpPr/>
          <p:nvPr/>
        </p:nvSpPr>
        <p:spPr>
          <a:xfrm>
            <a:off x="7162800" y="54864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delete</a:t>
            </a:r>
            <a:endParaRPr lang="en-US" sz="800" dirty="0"/>
          </a:p>
        </p:txBody>
      </p:sp>
      <p:sp>
        <p:nvSpPr>
          <p:cNvPr id="42" name="Rectangle 41"/>
          <p:cNvSpPr/>
          <p:nvPr/>
        </p:nvSpPr>
        <p:spPr>
          <a:xfrm>
            <a:off x="6324600" y="5943600"/>
            <a:ext cx="8382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Cancel order</a:t>
            </a:r>
            <a:endParaRPr lang="en-US" sz="900" dirty="0"/>
          </a:p>
        </p:txBody>
      </p:sp>
      <p:sp>
        <p:nvSpPr>
          <p:cNvPr id="44" name="Rectangle 43"/>
          <p:cNvSpPr/>
          <p:nvPr/>
        </p:nvSpPr>
        <p:spPr>
          <a:xfrm>
            <a:off x="3276600" y="4876800"/>
            <a:ext cx="8382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Create order</a:t>
            </a:r>
            <a:endParaRPr lang="en-US" sz="900" dirty="0"/>
          </a:p>
        </p:txBody>
      </p:sp>
      <p:cxnSp>
        <p:nvCxnSpPr>
          <p:cNvPr id="47" name="Straight Arrow Connector 46"/>
          <p:cNvCxnSpPr>
            <a:endCxn id="15" idx="1"/>
          </p:cNvCxnSpPr>
          <p:nvPr/>
        </p:nvCxnSpPr>
        <p:spPr>
          <a:xfrm rot="5400000" flipH="1" flipV="1">
            <a:off x="3962400" y="41910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2" idx="2"/>
          </p:cNvCxnSpPr>
          <p:nvPr/>
        </p:nvCxnSpPr>
        <p:spPr>
          <a:xfrm rot="5400000">
            <a:off x="6877050" y="4248150"/>
            <a:ext cx="12954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457200" y="5334000"/>
            <a:ext cx="8001000" cy="1371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533400" y="990600"/>
            <a:ext cx="8382000" cy="1981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04800" y="3276600"/>
            <a:ext cx="2590800" cy="137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Angular</a:t>
            </a:r>
          </a:p>
          <a:p>
            <a:pPr algn="ctr"/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352800" y="3429000"/>
            <a:ext cx="2590800" cy="137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SpringBoot</a:t>
            </a:r>
            <a:endParaRPr lang="en-US" dirty="0" smtClean="0"/>
          </a:p>
          <a:p>
            <a:pPr algn="ctr"/>
            <a:r>
              <a:rPr lang="en-US" dirty="0" smtClean="0"/>
              <a:t>REST API</a:t>
            </a:r>
          </a:p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505200" y="2057400"/>
            <a:ext cx="2133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 </a:t>
            </a:r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4953000" y="1371600"/>
            <a:ext cx="7620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85800" y="2057400"/>
            <a:ext cx="2133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 </a:t>
            </a:r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066800" y="1219200"/>
            <a:ext cx="6858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477000" y="2057400"/>
            <a:ext cx="2133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</a:t>
            </a:r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6934200" y="1219200"/>
            <a:ext cx="6858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4" idx="6"/>
            <a:endCxn id="6" idx="2"/>
          </p:cNvCxnSpPr>
          <p:nvPr/>
        </p:nvCxnSpPr>
        <p:spPr>
          <a:xfrm>
            <a:off x="2895600" y="39624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1"/>
            <a:endCxn id="13" idx="5"/>
          </p:cNvCxnSpPr>
          <p:nvPr/>
        </p:nvCxnSpPr>
        <p:spPr>
          <a:xfrm rot="16200000" flipV="1">
            <a:off x="2626029" y="2523680"/>
            <a:ext cx="987099" cy="1225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0"/>
            <a:endCxn id="11" idx="4"/>
          </p:cNvCxnSpPr>
          <p:nvPr/>
        </p:nvCxnSpPr>
        <p:spPr>
          <a:xfrm rot="16200000" flipV="1">
            <a:off x="4267200" y="30480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15" idx="3"/>
          </p:cNvCxnSpPr>
          <p:nvPr/>
        </p:nvCxnSpPr>
        <p:spPr>
          <a:xfrm flipV="1">
            <a:off x="5943600" y="2642767"/>
            <a:ext cx="845859" cy="1472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172200" y="5486400"/>
            <a:ext cx="1981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Kafka producer </a:t>
            </a:r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676400" y="5638800"/>
            <a:ext cx="1981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Kafka consumer </a:t>
            </a:r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762000" y="5940552"/>
            <a:ext cx="6096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6" idx="4"/>
            <a:endCxn id="26" idx="0"/>
          </p:cNvCxnSpPr>
          <p:nvPr/>
        </p:nvCxnSpPr>
        <p:spPr>
          <a:xfrm rot="16200000" flipH="1">
            <a:off x="5562600" y="3886200"/>
            <a:ext cx="685800" cy="2514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27" idx="0"/>
          </p:cNvCxnSpPr>
          <p:nvPr/>
        </p:nvCxnSpPr>
        <p:spPr>
          <a:xfrm rot="5400000">
            <a:off x="2680074" y="4586660"/>
            <a:ext cx="1039066" cy="1065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4" idx="3"/>
          </p:cNvCxnSpPr>
          <p:nvPr/>
        </p:nvCxnSpPr>
        <p:spPr>
          <a:xfrm rot="16200000" flipV="1">
            <a:off x="1391380" y="1850168"/>
            <a:ext cx="226346" cy="1897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7"/>
            <a:endCxn id="12" idx="3"/>
          </p:cNvCxnSpPr>
          <p:nvPr/>
        </p:nvCxnSpPr>
        <p:spPr>
          <a:xfrm rot="5400000" flipH="1" flipV="1">
            <a:off x="5243378" y="2067212"/>
            <a:ext cx="173585" cy="76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6" idx="3"/>
          </p:cNvCxnSpPr>
          <p:nvPr/>
        </p:nvCxnSpPr>
        <p:spPr>
          <a:xfrm rot="10800000">
            <a:off x="7277100" y="1831848"/>
            <a:ext cx="266700" cy="222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2"/>
            <a:endCxn id="28" idx="4"/>
          </p:cNvCxnSpPr>
          <p:nvPr/>
        </p:nvCxnSpPr>
        <p:spPr>
          <a:xfrm rot="10800000" flipV="1">
            <a:off x="1371600" y="6134100"/>
            <a:ext cx="304800" cy="112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257800" y="228600"/>
            <a:ext cx="1676400" cy="685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Discovery server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14800" y="5638800"/>
            <a:ext cx="1676400" cy="1066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Kafka Broker</a:t>
            </a:r>
          </a:p>
          <a:p>
            <a:pPr algn="ctr"/>
            <a:r>
              <a:rPr lang="en-US" dirty="0" smtClean="0"/>
              <a:t>Messaging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362200" y="304800"/>
            <a:ext cx="1676400" cy="685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Circuit breaker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13" idx="7"/>
            <a:endCxn id="39" idx="2"/>
          </p:cNvCxnSpPr>
          <p:nvPr/>
        </p:nvCxnSpPr>
        <p:spPr>
          <a:xfrm rot="5400000" flipH="1" flipV="1">
            <a:off x="3089204" y="-10762"/>
            <a:ext cx="1586333" cy="27508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" idx="1"/>
            <a:endCxn id="39" idx="3"/>
          </p:cNvCxnSpPr>
          <p:nvPr/>
        </p:nvCxnSpPr>
        <p:spPr>
          <a:xfrm rot="5400000" flipH="1" flipV="1">
            <a:off x="3988548" y="643078"/>
            <a:ext cx="1343866" cy="1685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5" idx="1"/>
            <a:endCxn id="39" idx="5"/>
          </p:cNvCxnSpPr>
          <p:nvPr/>
        </p:nvCxnSpPr>
        <p:spPr>
          <a:xfrm rot="16200000" flipV="1">
            <a:off x="6067145" y="1435519"/>
            <a:ext cx="1343866" cy="100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" idx="7"/>
            <a:endCxn id="39" idx="4"/>
          </p:cNvCxnSpPr>
          <p:nvPr/>
        </p:nvCxnSpPr>
        <p:spPr>
          <a:xfrm rot="5400000" flipH="1" flipV="1">
            <a:off x="4472360" y="2006226"/>
            <a:ext cx="2715466" cy="531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6" idx="2"/>
            <a:endCxn id="40" idx="6"/>
          </p:cNvCxnSpPr>
          <p:nvPr/>
        </p:nvCxnSpPr>
        <p:spPr>
          <a:xfrm rot="10800000" flipV="1">
            <a:off x="5791200" y="5981700"/>
            <a:ext cx="381000" cy="190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7" idx="6"/>
            <a:endCxn id="40" idx="2"/>
          </p:cNvCxnSpPr>
          <p:nvPr/>
        </p:nvCxnSpPr>
        <p:spPr>
          <a:xfrm>
            <a:off x="3657600" y="61341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57201" y="304800"/>
            <a:ext cx="1676400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Application Architecture</a:t>
            </a:r>
            <a:endParaRPr lang="en-US" sz="2000" b="1" dirty="0"/>
          </a:p>
        </p:txBody>
      </p:sp>
      <p:sp>
        <p:nvSpPr>
          <p:cNvPr id="88" name="Oval 87"/>
          <p:cNvSpPr/>
          <p:nvPr/>
        </p:nvSpPr>
        <p:spPr>
          <a:xfrm>
            <a:off x="7162800" y="3962400"/>
            <a:ext cx="1828800" cy="1143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CI/CD</a:t>
            </a:r>
          </a:p>
          <a:p>
            <a:pPr algn="ctr"/>
            <a:r>
              <a:rPr lang="en-US" dirty="0" smtClean="0"/>
              <a:t>Jenkins</a:t>
            </a:r>
          </a:p>
          <a:p>
            <a:pPr algn="ctr"/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6781800" y="3048000"/>
            <a:ext cx="1828800" cy="76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</a:t>
            </a:r>
          </a:p>
          <a:p>
            <a:pPr algn="ctr"/>
            <a:r>
              <a:rPr lang="en-US" dirty="0" err="1" smtClean="0"/>
              <a:t>Mockito</a:t>
            </a:r>
            <a:endParaRPr lang="en-US" dirty="0" smtClean="0"/>
          </a:p>
        </p:txBody>
      </p:sp>
      <p:cxnSp>
        <p:nvCxnSpPr>
          <p:cNvPr id="91" name="Straight Arrow Connector 90"/>
          <p:cNvCxnSpPr>
            <a:stCxn id="6" idx="5"/>
            <a:endCxn id="89" idx="3"/>
          </p:cNvCxnSpPr>
          <p:nvPr/>
        </p:nvCxnSpPr>
        <p:spPr>
          <a:xfrm rot="5400000" flipH="1" flipV="1">
            <a:off x="5856241" y="3406353"/>
            <a:ext cx="901326" cy="14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162800" y="228600"/>
            <a:ext cx="1828800" cy="685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76200" y="4724400"/>
            <a:ext cx="30480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Connecting </a:t>
            </a:r>
            <a:r>
              <a:rPr lang="en-US" dirty="0" err="1" smtClean="0"/>
              <a:t>microservices</a:t>
            </a:r>
            <a:endParaRPr lang="en-US" dirty="0"/>
          </a:p>
          <a:p>
            <a:r>
              <a:rPr lang="en-US" dirty="0" smtClean="0"/>
              <a:t>HTTP(Sync)/Messaging(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160655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b="1" dirty="0" smtClean="0"/>
              <a:t>dmin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1606550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Customer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3130550"/>
            <a:ext cx="107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Products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86600" y="4273550"/>
            <a:ext cx="560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List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4806950"/>
            <a:ext cx="1162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Orders</a:t>
            </a:r>
            <a:r>
              <a:rPr lang="en-US" dirty="0" smtClean="0"/>
              <a:t> </a:t>
            </a:r>
            <a:r>
              <a:rPr lang="en-US" b="1" dirty="0" smtClean="0"/>
              <a:t>list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7400" y="1987550"/>
            <a:ext cx="21336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3"/>
          </p:cNvCxnSpPr>
          <p:nvPr/>
        </p:nvCxnSpPr>
        <p:spPr>
          <a:xfrm rot="10800000" flipV="1">
            <a:off x="5345124" y="1987550"/>
            <a:ext cx="1360478" cy="1327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5257800" y="3587750"/>
            <a:ext cx="1828800" cy="8704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67000" y="236855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91200" y="2368550"/>
            <a:ext cx="701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View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38800" y="374015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</a:t>
            </a:r>
            <a:r>
              <a:rPr lang="en-US" dirty="0" smtClean="0"/>
              <a:t>  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10800000" flipV="1">
            <a:off x="3048000" y="4502150"/>
            <a:ext cx="38862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V="1">
            <a:off x="647700" y="3321050"/>
            <a:ext cx="25908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0200" y="343535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view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67200" y="4578350"/>
            <a:ext cx="19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Order by customer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438400" y="1835150"/>
            <a:ext cx="3810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1000" y="6096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Application main flow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API endpoints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371600"/>
          <a:ext cx="8762999" cy="4572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53027"/>
                <a:gridCol w="847373"/>
                <a:gridCol w="2819400"/>
                <a:gridCol w="2743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URI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HTTP method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REST</a:t>
                      </a:r>
                      <a:r>
                        <a:rPr lang="en-US" sz="1400" baseline="0" dirty="0" smtClean="0"/>
                        <a:t> controller method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Method description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order_manage</a:t>
                      </a:r>
                      <a:r>
                        <a:rPr lang="en-US" sz="1200" dirty="0" smtClean="0"/>
                        <a:t>/customers/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getAllCustomers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Fetches details of all customers.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order_manage</a:t>
                      </a:r>
                      <a:r>
                        <a:rPr lang="en-US" sz="1200" dirty="0" smtClean="0"/>
                        <a:t>/customers/{id}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getCustomerById</a:t>
                      </a:r>
                      <a:r>
                        <a:rPr lang="en-US" sz="1200" dirty="0" smtClean="0"/>
                        <a:t>(long id)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Fetches details of customer</a:t>
                      </a:r>
                      <a:r>
                        <a:rPr lang="en-US" sz="1200" baseline="0" dirty="0" smtClean="0"/>
                        <a:t> based on it’s id.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order_manage</a:t>
                      </a:r>
                      <a:r>
                        <a:rPr lang="en-US" sz="1200" dirty="0" smtClean="0"/>
                        <a:t>/customers/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addCustomer</a:t>
                      </a:r>
                      <a:r>
                        <a:rPr lang="en-US" sz="1200" dirty="0" smtClean="0"/>
                        <a:t>(Customer </a:t>
                      </a:r>
                      <a:r>
                        <a:rPr lang="en-US" sz="1200" dirty="0" err="1" smtClean="0"/>
                        <a:t>customer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Adds customer.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order_manage</a:t>
                      </a:r>
                      <a:r>
                        <a:rPr lang="en-US" sz="1200" dirty="0" smtClean="0"/>
                        <a:t>/customers/{id}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updateCustomer</a:t>
                      </a:r>
                      <a:r>
                        <a:rPr lang="en-US" sz="1200" dirty="0" smtClean="0"/>
                        <a:t>(long </a:t>
                      </a:r>
                      <a:r>
                        <a:rPr lang="en-US" sz="1200" dirty="0" err="1" smtClean="0"/>
                        <a:t>id,Customer</a:t>
                      </a:r>
                      <a:r>
                        <a:rPr lang="en-US" sz="1200" dirty="0" smtClean="0"/>
                        <a:t> customer)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Updates customer</a:t>
                      </a:r>
                      <a:r>
                        <a:rPr lang="en-US" sz="1200" baseline="0" dirty="0" smtClean="0"/>
                        <a:t> details based on it’s id.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order_manage</a:t>
                      </a:r>
                      <a:r>
                        <a:rPr lang="en-US" sz="1200" dirty="0" smtClean="0"/>
                        <a:t>/customers/{id}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DELETE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deleteCustomer</a:t>
                      </a:r>
                      <a:r>
                        <a:rPr lang="en-US" sz="1200" dirty="0" smtClean="0"/>
                        <a:t>(long </a:t>
                      </a:r>
                      <a:r>
                        <a:rPr lang="en-US" sz="1200" dirty="0" err="1" smtClean="0"/>
                        <a:t>id,Customer</a:t>
                      </a:r>
                      <a:r>
                        <a:rPr lang="en-US" sz="1200" dirty="0" smtClean="0"/>
                        <a:t> customer)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Deletes customer based on it’s id.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order_manage</a:t>
                      </a:r>
                      <a:r>
                        <a:rPr lang="en-US" sz="1200" dirty="0" smtClean="0"/>
                        <a:t>/products</a:t>
                      </a:r>
                      <a:r>
                        <a:rPr lang="en-US" sz="1200" dirty="0" smtClean="0"/>
                        <a:t>/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getAllProducts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Fetches details of all </a:t>
                      </a:r>
                      <a:r>
                        <a:rPr lang="en-US" sz="1200" dirty="0" smtClean="0"/>
                        <a:t>products</a:t>
                      </a:r>
                      <a:r>
                        <a:rPr lang="en-US" sz="120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order_manage</a:t>
                      </a:r>
                      <a:r>
                        <a:rPr lang="en-US" sz="1200" dirty="0" smtClean="0"/>
                        <a:t>/products/{</a:t>
                      </a:r>
                      <a:r>
                        <a:rPr lang="en-US" sz="1200" dirty="0" smtClean="0"/>
                        <a:t>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getProductById</a:t>
                      </a:r>
                      <a:r>
                        <a:rPr lang="en-US" sz="1200" dirty="0" smtClean="0"/>
                        <a:t>(long </a:t>
                      </a:r>
                      <a:r>
                        <a:rPr lang="en-US" sz="1200" dirty="0" smtClean="0"/>
                        <a:t>id)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Fetches details of </a:t>
                      </a:r>
                      <a:r>
                        <a:rPr lang="en-US" sz="1200" dirty="0" smtClean="0"/>
                        <a:t>product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smtClean="0"/>
                        <a:t>based on it’s id.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order_manage</a:t>
                      </a:r>
                      <a:r>
                        <a:rPr lang="en-US" sz="1200" dirty="0" smtClean="0"/>
                        <a:t>/products/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addProduct</a:t>
                      </a:r>
                      <a:r>
                        <a:rPr lang="en-US" sz="1200" dirty="0" smtClean="0"/>
                        <a:t> (Product product)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Adds </a:t>
                      </a:r>
                      <a:r>
                        <a:rPr lang="en-US" sz="1200" dirty="0" smtClean="0"/>
                        <a:t>product.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order_manage</a:t>
                      </a:r>
                      <a:r>
                        <a:rPr lang="en-US" sz="1200" dirty="0" smtClean="0"/>
                        <a:t>/products/{</a:t>
                      </a:r>
                      <a:r>
                        <a:rPr lang="en-US" sz="1200" dirty="0" smtClean="0"/>
                        <a:t>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updateProduct</a:t>
                      </a:r>
                      <a:r>
                        <a:rPr lang="en-US" sz="1200" dirty="0" smtClean="0"/>
                        <a:t> (</a:t>
                      </a:r>
                      <a:r>
                        <a:rPr lang="en-US" sz="1200" dirty="0" smtClean="0"/>
                        <a:t>long id</a:t>
                      </a:r>
                      <a:r>
                        <a:rPr lang="en-US" sz="1200" dirty="0" smtClean="0"/>
                        <a:t>, Product product)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Updates </a:t>
                      </a:r>
                      <a:r>
                        <a:rPr lang="en-US" sz="1200" dirty="0" smtClean="0"/>
                        <a:t>product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smtClean="0"/>
                        <a:t>details based on it’s id.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order_manage</a:t>
                      </a:r>
                      <a:r>
                        <a:rPr lang="en-US" sz="1200" dirty="0" smtClean="0"/>
                        <a:t>/products/{</a:t>
                      </a:r>
                      <a:r>
                        <a:rPr lang="en-US" sz="1200" dirty="0" smtClean="0"/>
                        <a:t>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DELETE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deleteProduct</a:t>
                      </a:r>
                      <a:r>
                        <a:rPr lang="en-US" sz="1200" dirty="0" smtClean="0"/>
                        <a:t> (long id, Product </a:t>
                      </a:r>
                      <a:r>
                        <a:rPr lang="en-US" sz="1200" dirty="0" err="1" smtClean="0"/>
                        <a:t>product</a:t>
                      </a:r>
                      <a:r>
                        <a:rPr lang="en-US" sz="1200" dirty="0" smtClean="0"/>
                        <a:t>)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Deletes product </a:t>
                      </a:r>
                      <a:r>
                        <a:rPr lang="en-US" sz="1200" dirty="0" smtClean="0"/>
                        <a:t>based on it’s id.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API endpoints(continue…)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" y="1371600"/>
          <a:ext cx="8762999" cy="2545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53027"/>
                <a:gridCol w="847373"/>
                <a:gridCol w="2819400"/>
                <a:gridCol w="2743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URI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HTTP method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REST</a:t>
                      </a:r>
                      <a:r>
                        <a:rPr lang="en-US" sz="1400" baseline="0" dirty="0" smtClean="0"/>
                        <a:t> controller method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Method description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order_manage</a:t>
                      </a:r>
                      <a:r>
                        <a:rPr lang="en-US" sz="1200" dirty="0" smtClean="0"/>
                        <a:t>/orders/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getAll</a:t>
                      </a:r>
                      <a:r>
                        <a:rPr lang="en-US" sz="1200" dirty="0" err="1" smtClean="0"/>
                        <a:t>Order</a:t>
                      </a:r>
                      <a:r>
                        <a:rPr lang="en-US" sz="1200" dirty="0" err="1" smtClean="0"/>
                        <a:t>s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Fetches details of all </a:t>
                      </a:r>
                      <a:r>
                        <a:rPr lang="en-US" sz="1200" dirty="0" smtClean="0"/>
                        <a:t>order</a:t>
                      </a:r>
                      <a:r>
                        <a:rPr lang="en-US" sz="1200" dirty="0" smtClean="0"/>
                        <a:t>s.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order_manage</a:t>
                      </a:r>
                      <a:r>
                        <a:rPr lang="en-US" sz="1200" dirty="0" smtClean="0"/>
                        <a:t>/orders/{id}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get</a:t>
                      </a:r>
                      <a:r>
                        <a:rPr lang="en-US" sz="1200" dirty="0" err="1" smtClean="0"/>
                        <a:t>Order</a:t>
                      </a:r>
                      <a:r>
                        <a:rPr lang="en-US" sz="1200" dirty="0" err="1" smtClean="0"/>
                        <a:t>ById</a:t>
                      </a:r>
                      <a:r>
                        <a:rPr lang="en-US" sz="1200" dirty="0" smtClean="0"/>
                        <a:t>(long id)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Fetches details of order</a:t>
                      </a:r>
                      <a:r>
                        <a:rPr lang="en-US" sz="1200" baseline="0" dirty="0" smtClean="0"/>
                        <a:t> based on it’s id.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order_manage</a:t>
                      </a:r>
                      <a:r>
                        <a:rPr lang="en-US" sz="1200" dirty="0" smtClean="0"/>
                        <a:t>/orders/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addCustomer</a:t>
                      </a:r>
                      <a:r>
                        <a:rPr lang="en-US" sz="1200" dirty="0" smtClean="0"/>
                        <a:t>(Customer </a:t>
                      </a:r>
                      <a:r>
                        <a:rPr lang="en-US" sz="1200" dirty="0" err="1" smtClean="0"/>
                        <a:t>customer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Adds </a:t>
                      </a:r>
                      <a:r>
                        <a:rPr lang="en-US" sz="1200" dirty="0" smtClean="0"/>
                        <a:t>order</a:t>
                      </a:r>
                      <a:r>
                        <a:rPr lang="en-US" sz="120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order_manage</a:t>
                      </a:r>
                      <a:r>
                        <a:rPr lang="en-US" sz="1200" dirty="0" smtClean="0"/>
                        <a:t>/orders/{id}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updateCustomer</a:t>
                      </a:r>
                      <a:r>
                        <a:rPr lang="en-US" sz="1200" dirty="0" smtClean="0"/>
                        <a:t>(long </a:t>
                      </a:r>
                      <a:r>
                        <a:rPr lang="en-US" sz="1200" dirty="0" err="1" smtClean="0"/>
                        <a:t>id,Customer</a:t>
                      </a:r>
                      <a:r>
                        <a:rPr lang="en-US" sz="1200" dirty="0" smtClean="0"/>
                        <a:t> customer)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Updates customer</a:t>
                      </a:r>
                      <a:r>
                        <a:rPr lang="en-US" sz="1200" baseline="0" dirty="0" smtClean="0"/>
                        <a:t> details based on it’s id.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order_manage</a:t>
                      </a:r>
                      <a:r>
                        <a:rPr lang="en-US" sz="1200" dirty="0" smtClean="0"/>
                        <a:t>/orders/{id}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DELETE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deleteCustomer</a:t>
                      </a:r>
                      <a:r>
                        <a:rPr lang="en-US" sz="1200" dirty="0" smtClean="0"/>
                        <a:t>(long </a:t>
                      </a:r>
                      <a:r>
                        <a:rPr lang="en-US" sz="1200" dirty="0" err="1" smtClean="0"/>
                        <a:t>id,Customer</a:t>
                      </a:r>
                      <a:r>
                        <a:rPr lang="en-US" sz="1200" dirty="0" smtClean="0"/>
                        <a:t> customer)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Deletes customer based on it’s id.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ER</a:t>
            </a:r>
            <a:r>
              <a:rPr lang="en-US" dirty="0" smtClean="0"/>
              <a:t> </a:t>
            </a:r>
            <a:r>
              <a:rPr lang="en-US" b="1" dirty="0" smtClean="0"/>
              <a:t>Diagram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436</Words>
  <Application>Microsoft Office PowerPoint</Application>
  <PresentationFormat>On-screen Show (4:3)</PresentationFormat>
  <Paragraphs>173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Application API endpoints</vt:lpstr>
      <vt:lpstr>Application API endpoints(continue…)</vt:lpstr>
      <vt:lpstr>ER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64</cp:revision>
  <dcterms:created xsi:type="dcterms:W3CDTF">2023-04-04T16:07:12Z</dcterms:created>
  <dcterms:modified xsi:type="dcterms:W3CDTF">2023-04-05T19:57:09Z</dcterms:modified>
</cp:coreProperties>
</file>