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3C3D-27D9-437C-BBE8-9B5EF2F006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9DFB-DA02-4279-BF40-1DE910109A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90800"/>
            <a:ext cx="37338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447800" y="42672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 Login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3200400" y="4343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r>
              <a:rPr lang="en-US" dirty="0" smtClean="0"/>
              <a:t> </a:t>
            </a:r>
            <a:r>
              <a:rPr lang="en-US" sz="1100" dirty="0" smtClean="0"/>
              <a:t>Login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819400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order management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3657600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Select user type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34000" y="838200"/>
            <a:ext cx="3581400" cy="22098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3810000"/>
            <a:ext cx="3581400" cy="228600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0" y="25146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login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0" y="53340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1295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1905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4191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81800" y="4800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0" y="12954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419100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US" sz="1400" dirty="0" smtClean="0"/>
              <a:t>sername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19050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4800600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Password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00200" y="1600200"/>
            <a:ext cx="3733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3962400" y="45720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3400" y="685800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10200" y="5791200"/>
            <a:ext cx="2694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If you don’t have an account please sign up here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638800" y="3505200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486400" y="457200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01000" y="57912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 up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/>
              <a:t>C</a:t>
            </a:r>
            <a:r>
              <a:rPr lang="en-US" sz="1400" dirty="0" smtClean="0"/>
              <a:t>ustomer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04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9906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Customers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Product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838200" y="2057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0198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Product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019800" y="990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Update/Delete Customer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495800" y="2209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09600" y="3048000"/>
            <a:ext cx="1981200" cy="2057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43200" y="3048000"/>
            <a:ext cx="1981200" cy="1524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30480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8800" y="42672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676400" y="3352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8200" y="3352800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</a:t>
            </a:r>
            <a:r>
              <a:rPr lang="en-US" sz="1000" dirty="0" smtClean="0"/>
              <a:t>sername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1686800" y="365856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8600" y="3658560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Address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1697200" y="397568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9000" y="397568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Password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1709520" y="4285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2720" y="4285200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Phone number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219200" y="4648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810000" y="318004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3191400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Name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810000" y="349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95600" y="3496200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Unit price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3810000" y="380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95600" y="380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10" idx="1"/>
            <a:endCxn id="21" idx="0"/>
          </p:cNvCxnSpPr>
          <p:nvPr/>
        </p:nvCxnSpPr>
        <p:spPr>
          <a:xfrm rot="10800000" flipV="1">
            <a:off x="1600200" y="1181100"/>
            <a:ext cx="1371600" cy="186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 rot="5400000">
            <a:off x="3201194" y="2514600"/>
            <a:ext cx="10660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638800" y="5486400"/>
            <a:ext cx="32004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5029200" y="1905000"/>
            <a:ext cx="1676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endCxn id="24" idx="1"/>
          </p:cNvCxnSpPr>
          <p:nvPr/>
        </p:nvCxnSpPr>
        <p:spPr>
          <a:xfrm rot="16200000" flipH="1">
            <a:off x="3848497" y="3010297"/>
            <a:ext cx="2819400" cy="7612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16200000" flipH="1">
            <a:off x="3886200" y="4191000"/>
            <a:ext cx="3429000" cy="2286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6743700" y="1790700"/>
            <a:ext cx="1828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5943600" y="3124200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2296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7620000" y="3276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82296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7620000" y="44958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754699" y="34113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Customers list 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5680731" y="4554379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3131" y="592597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8077200" y="5943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details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3048000" y="59436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52800" y="6172200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cxnSp>
        <p:nvCxnSpPr>
          <p:cNvPr id="90" name="Straight Arrow Connector 89"/>
          <p:cNvCxnSpPr>
            <a:stCxn id="84" idx="1"/>
            <a:endCxn id="85" idx="3"/>
          </p:cNvCxnSpPr>
          <p:nvPr/>
        </p:nvCxnSpPr>
        <p:spPr>
          <a:xfrm rot="10800000" flipV="1">
            <a:off x="5334000" y="6057900"/>
            <a:ext cx="2743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5" idx="3"/>
          </p:cNvCxnSpPr>
          <p:nvPr/>
        </p:nvCxnSpPr>
        <p:spPr>
          <a:xfrm flipV="1">
            <a:off x="1905000" y="4114800"/>
            <a:ext cx="39624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1800" y="48768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276600" y="510540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 details</a:t>
            </a:r>
            <a:endParaRPr lang="en-US" sz="1000" dirty="0"/>
          </a:p>
        </p:txBody>
      </p:sp>
      <p:sp>
        <p:nvSpPr>
          <p:cNvPr id="97" name="Rectangle 96"/>
          <p:cNvSpPr/>
          <p:nvPr/>
        </p:nvSpPr>
        <p:spPr>
          <a:xfrm>
            <a:off x="381000" y="5486400"/>
            <a:ext cx="2286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85800" y="571500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Customer details</a:t>
            </a:r>
            <a:endParaRPr lang="en-US" sz="1000" dirty="0"/>
          </a:p>
        </p:txBody>
      </p:sp>
      <p:cxnSp>
        <p:nvCxnSpPr>
          <p:cNvPr id="103" name="Straight Arrow Connector 102"/>
          <p:cNvCxnSpPr>
            <a:endCxn id="95" idx="3"/>
          </p:cNvCxnSpPr>
          <p:nvPr/>
        </p:nvCxnSpPr>
        <p:spPr>
          <a:xfrm rot="10800000" flipV="1">
            <a:off x="5257800" y="4724400"/>
            <a:ext cx="3124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0" idx="2"/>
            <a:endCxn id="97" idx="0"/>
          </p:cNvCxnSpPr>
          <p:nvPr/>
        </p:nvCxnSpPr>
        <p:spPr>
          <a:xfrm rot="5400000">
            <a:off x="4019550" y="1009650"/>
            <a:ext cx="1981200" cy="6972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905000" y="57912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07" name="Rectangle 106"/>
          <p:cNvSpPr/>
          <p:nvPr/>
        </p:nvSpPr>
        <p:spPr>
          <a:xfrm>
            <a:off x="4495800" y="51816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119" name="Rectangle 118"/>
          <p:cNvSpPr/>
          <p:nvPr/>
        </p:nvSpPr>
        <p:spPr>
          <a:xfrm>
            <a:off x="3276600" y="4105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cxnSp>
        <p:nvCxnSpPr>
          <p:cNvPr id="123" name="Straight Arrow Connector 122"/>
          <p:cNvCxnSpPr>
            <a:stCxn id="119" idx="3"/>
            <a:endCxn id="82" idx="1"/>
          </p:cNvCxnSpPr>
          <p:nvPr/>
        </p:nvCxnSpPr>
        <p:spPr>
          <a:xfrm>
            <a:off x="3962400" y="4220100"/>
            <a:ext cx="1718331" cy="457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0772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1676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Products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12954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Dashboard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371600" y="1981200"/>
            <a:ext cx="12192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Logout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0574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Order List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429000"/>
            <a:ext cx="3733800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3429000"/>
            <a:ext cx="3733800" cy="175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3733800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Products list 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73380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Orders list 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3886200" y="1219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r>
              <a:rPr lang="en-US" dirty="0" smtClean="0"/>
              <a:t> </a:t>
            </a:r>
            <a:r>
              <a:rPr lang="en-US" sz="1400" dirty="0" smtClean="0"/>
              <a:t>Order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581400" y="20574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6" idx="0"/>
          </p:cNvCxnSpPr>
          <p:nvPr/>
        </p:nvCxnSpPr>
        <p:spPr>
          <a:xfrm rot="5400000">
            <a:off x="2228850" y="1771650"/>
            <a:ext cx="19050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24384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24200" y="3733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 to order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7543800" y="37338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update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41910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059770" y="4191000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Qte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590800" y="4513421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4800600" y="5257800"/>
            <a:ext cx="3581400" cy="1066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486400"/>
            <a:ext cx="1676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Orders details/ all products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77724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update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7162800" y="54864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delete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6324600" y="59436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Cancel order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3276600" y="4876800"/>
            <a:ext cx="8382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order</a:t>
            </a:r>
            <a:endParaRPr lang="en-US" sz="900" dirty="0"/>
          </a:p>
        </p:txBody>
      </p:sp>
      <p:cxnSp>
        <p:nvCxnSpPr>
          <p:cNvPr id="47" name="Straight Arrow Connector 46"/>
          <p:cNvCxnSpPr>
            <a:endCxn id="15" idx="1"/>
          </p:cNvCxnSpPr>
          <p:nvPr/>
        </p:nvCxnSpPr>
        <p:spPr>
          <a:xfrm rot="5400000" flipH="1" flipV="1">
            <a:off x="3962400" y="41910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</p:cNvCxnSpPr>
          <p:nvPr/>
        </p:nvCxnSpPr>
        <p:spPr>
          <a:xfrm rot="5400000">
            <a:off x="6877050" y="4248150"/>
            <a:ext cx="1295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57200" y="5334000"/>
            <a:ext cx="8001000" cy="1371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33400" y="990600"/>
            <a:ext cx="8382000" cy="1981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04800" y="32766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</a:t>
            </a:r>
          </a:p>
          <a:p>
            <a:pPr algn="ctr"/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3429000"/>
            <a:ext cx="25908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SpringBoot</a:t>
            </a:r>
            <a:endParaRPr lang="en-US" dirty="0" smtClean="0"/>
          </a:p>
          <a:p>
            <a:pPr algn="ctr"/>
            <a:r>
              <a:rPr lang="en-US" dirty="0" smtClean="0"/>
              <a:t>REST API</a:t>
            </a:r>
          </a:p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052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4953000" y="1371600"/>
            <a:ext cx="7620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858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668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477000" y="20574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6934200" y="1219200"/>
            <a:ext cx="6858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6"/>
            <a:endCxn id="6" idx="2"/>
          </p:cNvCxnSpPr>
          <p:nvPr/>
        </p:nvCxnSpPr>
        <p:spPr>
          <a:xfrm>
            <a:off x="2895600" y="3962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13" idx="5"/>
          </p:cNvCxnSpPr>
          <p:nvPr/>
        </p:nvCxnSpPr>
        <p:spPr>
          <a:xfrm rot="16200000" flipV="1">
            <a:off x="2626029" y="2523680"/>
            <a:ext cx="987099" cy="1225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0"/>
            <a:endCxn id="11" idx="4"/>
          </p:cNvCxnSpPr>
          <p:nvPr/>
        </p:nvCxnSpPr>
        <p:spPr>
          <a:xfrm rot="16200000" flipV="1">
            <a:off x="4267200" y="3048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15" idx="3"/>
          </p:cNvCxnSpPr>
          <p:nvPr/>
        </p:nvCxnSpPr>
        <p:spPr>
          <a:xfrm flipV="1">
            <a:off x="5943600" y="2642767"/>
            <a:ext cx="845859" cy="1472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72200" y="54864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producer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76400" y="5638800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consumer </a:t>
            </a:r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762000" y="5940552"/>
            <a:ext cx="6096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4"/>
            <a:endCxn id="26" idx="0"/>
          </p:cNvCxnSpPr>
          <p:nvPr/>
        </p:nvCxnSpPr>
        <p:spPr>
          <a:xfrm rot="16200000" flipH="1">
            <a:off x="5562600" y="3886200"/>
            <a:ext cx="6858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27" idx="0"/>
          </p:cNvCxnSpPr>
          <p:nvPr/>
        </p:nvCxnSpPr>
        <p:spPr>
          <a:xfrm rot="5400000">
            <a:off x="2680074" y="4586660"/>
            <a:ext cx="1039066" cy="1065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3"/>
          </p:cNvCxnSpPr>
          <p:nvPr/>
        </p:nvCxnSpPr>
        <p:spPr>
          <a:xfrm rot="16200000" flipV="1">
            <a:off x="1391380" y="1850168"/>
            <a:ext cx="226346" cy="189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7"/>
            <a:endCxn id="12" idx="3"/>
          </p:cNvCxnSpPr>
          <p:nvPr/>
        </p:nvCxnSpPr>
        <p:spPr>
          <a:xfrm rot="5400000" flipH="1" flipV="1">
            <a:off x="5243378" y="2067212"/>
            <a:ext cx="173585" cy="7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6" idx="3"/>
          </p:cNvCxnSpPr>
          <p:nvPr/>
        </p:nvCxnSpPr>
        <p:spPr>
          <a:xfrm rot="10800000">
            <a:off x="7277100" y="1831848"/>
            <a:ext cx="266700" cy="222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28" idx="4"/>
          </p:cNvCxnSpPr>
          <p:nvPr/>
        </p:nvCxnSpPr>
        <p:spPr>
          <a:xfrm rot="10800000" flipV="1">
            <a:off x="1371600" y="6134100"/>
            <a:ext cx="304800" cy="1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257800" y="2286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5638800"/>
            <a:ext cx="1676400" cy="1066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Kafka Broker</a:t>
            </a:r>
          </a:p>
          <a:p>
            <a:pPr algn="ctr"/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362200" y="304800"/>
            <a:ext cx="16764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Circuit breaker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13" idx="7"/>
            <a:endCxn id="39" idx="2"/>
          </p:cNvCxnSpPr>
          <p:nvPr/>
        </p:nvCxnSpPr>
        <p:spPr>
          <a:xfrm rot="5400000" flipH="1" flipV="1">
            <a:off x="3089204" y="-10762"/>
            <a:ext cx="1586333" cy="275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1"/>
            <a:endCxn id="39" idx="3"/>
          </p:cNvCxnSpPr>
          <p:nvPr/>
        </p:nvCxnSpPr>
        <p:spPr>
          <a:xfrm rot="5400000" flipH="1" flipV="1">
            <a:off x="3988548" y="643078"/>
            <a:ext cx="1343866" cy="168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1"/>
            <a:endCxn id="39" idx="5"/>
          </p:cNvCxnSpPr>
          <p:nvPr/>
        </p:nvCxnSpPr>
        <p:spPr>
          <a:xfrm rot="16200000" flipV="1">
            <a:off x="6067145" y="1435519"/>
            <a:ext cx="1343866" cy="10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7"/>
            <a:endCxn id="39" idx="4"/>
          </p:cNvCxnSpPr>
          <p:nvPr/>
        </p:nvCxnSpPr>
        <p:spPr>
          <a:xfrm rot="5400000" flipH="1" flipV="1">
            <a:off x="4472360" y="2006226"/>
            <a:ext cx="2715466" cy="53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6" idx="2"/>
            <a:endCxn id="40" idx="6"/>
          </p:cNvCxnSpPr>
          <p:nvPr/>
        </p:nvCxnSpPr>
        <p:spPr>
          <a:xfrm rot="10800000" flipV="1">
            <a:off x="5791200" y="59817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7" idx="6"/>
            <a:endCxn id="40" idx="2"/>
          </p:cNvCxnSpPr>
          <p:nvPr/>
        </p:nvCxnSpPr>
        <p:spPr>
          <a:xfrm>
            <a:off x="3657600" y="61341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57201" y="304800"/>
            <a:ext cx="167640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 Architecture</a:t>
            </a:r>
            <a:endParaRPr lang="en-US" sz="2000" b="1" dirty="0"/>
          </a:p>
        </p:txBody>
      </p:sp>
      <p:sp>
        <p:nvSpPr>
          <p:cNvPr id="88" name="Oval 87"/>
          <p:cNvSpPr/>
          <p:nvPr/>
        </p:nvSpPr>
        <p:spPr>
          <a:xfrm>
            <a:off x="7162800" y="3962400"/>
            <a:ext cx="1828800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CI/CD</a:t>
            </a:r>
          </a:p>
          <a:p>
            <a:pPr algn="ctr"/>
            <a:r>
              <a:rPr lang="en-US" dirty="0" smtClean="0"/>
              <a:t>Jenkins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781800" y="3048000"/>
            <a:ext cx="1828800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</a:p>
          <a:p>
            <a:pPr algn="ctr"/>
            <a:r>
              <a:rPr lang="en-US" dirty="0" err="1" smtClean="0"/>
              <a:t>Mockito</a:t>
            </a:r>
            <a:endParaRPr lang="en-US" dirty="0" smtClean="0"/>
          </a:p>
        </p:txBody>
      </p:sp>
      <p:cxnSp>
        <p:nvCxnSpPr>
          <p:cNvPr id="91" name="Straight Arrow Connector 90"/>
          <p:cNvCxnSpPr>
            <a:stCxn id="6" idx="5"/>
            <a:endCxn id="89" idx="3"/>
          </p:cNvCxnSpPr>
          <p:nvPr/>
        </p:nvCxnSpPr>
        <p:spPr>
          <a:xfrm rot="5400000" flipH="1" flipV="1">
            <a:off x="5856241" y="3406353"/>
            <a:ext cx="901326" cy="1485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162800" y="228600"/>
            <a:ext cx="18288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200" y="4724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 </a:t>
            </a:r>
            <a:r>
              <a:rPr lang="en-US" dirty="0" err="1" smtClean="0"/>
              <a:t>microservices</a:t>
            </a:r>
            <a:endParaRPr lang="en-US" dirty="0"/>
          </a:p>
          <a:p>
            <a:r>
              <a:rPr lang="en-US" dirty="0" smtClean="0"/>
              <a:t>HTTP(Sync)/Messaging(</a:t>
            </a:r>
            <a:r>
              <a:rPr lang="en-US" dirty="0" err="1" smtClean="0"/>
              <a:t>Async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</a:t>
            </a:r>
            <a:r>
              <a:rPr lang="en-US" dirty="0" smtClean="0"/>
              <a:t> </a:t>
            </a:r>
            <a:r>
              <a:rPr lang="en-US" b="1" dirty="0" smtClean="0"/>
              <a:t>Diagram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162</Words>
  <Application>Microsoft Office PowerPoint</Application>
  <PresentationFormat>On-screen Show 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ER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25</cp:revision>
  <dcterms:created xsi:type="dcterms:W3CDTF">2023-04-04T16:07:12Z</dcterms:created>
  <dcterms:modified xsi:type="dcterms:W3CDTF">2023-04-04T21:14:37Z</dcterms:modified>
</cp:coreProperties>
</file>