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6" y="14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3C3D-27D9-437C-BBE8-9B5EF2F0068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9DFB-DA02-4279-BF40-1DE910109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590800"/>
            <a:ext cx="3733800" cy="22098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42672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Admin Login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3200400" y="4343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Customer</a:t>
            </a:r>
            <a:r>
              <a:rPr lang="en-US" dirty="0" smtClean="0"/>
              <a:t> </a:t>
            </a:r>
            <a:r>
              <a:rPr lang="en-US" sz="1100" dirty="0" smtClean="0"/>
              <a:t>Login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819400"/>
            <a:ext cx="368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order management Page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657600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user type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34000" y="838200"/>
            <a:ext cx="3581400" cy="22098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0" y="3810000"/>
            <a:ext cx="3581400" cy="2286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0" y="25146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login</a:t>
            </a: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0" y="53340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6705600" y="1295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1905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1800" y="4191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81800" y="4800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400" y="129540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US" sz="1400" dirty="0" smtClean="0"/>
              <a:t>sername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419100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US" sz="1400" dirty="0" smtClean="0"/>
              <a:t>sername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1905000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Password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4800600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Password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00200" y="1600200"/>
            <a:ext cx="37338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3962400" y="45720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" y="685800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10200" y="5791200"/>
            <a:ext cx="2694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If you don’t have an account please sign up here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3505200"/>
            <a:ext cx="211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</a:t>
            </a:r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86400" y="457200"/>
            <a:ext cx="181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login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001000" y="57912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762000"/>
            <a:ext cx="80772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990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r>
              <a:rPr lang="en-US" dirty="0" smtClean="0"/>
              <a:t> </a:t>
            </a:r>
            <a:r>
              <a:rPr lang="en-US" sz="1400" dirty="0"/>
              <a:t>C</a:t>
            </a:r>
            <a:r>
              <a:rPr lang="en-US" sz="1400" dirty="0" smtClean="0"/>
              <a:t>ustomer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04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990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 Customers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971800" y="1600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r>
              <a:rPr lang="en-US" dirty="0" smtClean="0"/>
              <a:t> </a:t>
            </a:r>
            <a:r>
              <a:rPr lang="en-US" sz="1400" dirty="0" smtClean="0"/>
              <a:t>Product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95800" y="1600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 Products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38200" y="12954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38200" y="20574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Logout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19800" y="1600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Update/Delete Product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019800" y="990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Update/Delete Customer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495800" y="2209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List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09600" y="3048000"/>
            <a:ext cx="1981200" cy="2209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43200" y="3048000"/>
            <a:ext cx="1981200" cy="1524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38800" y="3048000"/>
            <a:ext cx="32004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8800" y="4267200"/>
            <a:ext cx="32004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76400" y="3352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8200" y="3352800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</a:t>
            </a:r>
            <a:r>
              <a:rPr lang="en-US" sz="1000" dirty="0" smtClean="0"/>
              <a:t>sername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1686800" y="365856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8600" y="3658560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Address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1697200" y="397568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9000" y="397568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Password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1709520" y="4285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14400" y="4267200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Email id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1676400" y="49530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810000" y="318004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3191400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 Name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3810000" y="3496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95600" y="3496200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Unit price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3810000" y="38010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95600" y="3801000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Qte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stCxn id="10" idx="1"/>
            <a:endCxn id="21" idx="0"/>
          </p:cNvCxnSpPr>
          <p:nvPr/>
        </p:nvCxnSpPr>
        <p:spPr>
          <a:xfrm rot="10800000" flipV="1">
            <a:off x="1600200" y="1181100"/>
            <a:ext cx="1371600" cy="186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2" idx="0"/>
          </p:cNvCxnSpPr>
          <p:nvPr/>
        </p:nvCxnSpPr>
        <p:spPr>
          <a:xfrm rot="5400000">
            <a:off x="3201194" y="2514600"/>
            <a:ext cx="10660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638800" y="5486400"/>
            <a:ext cx="32004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5029200" y="1905000"/>
            <a:ext cx="1676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endCxn id="24" idx="1"/>
          </p:cNvCxnSpPr>
          <p:nvPr/>
        </p:nvCxnSpPr>
        <p:spPr>
          <a:xfrm rot="16200000" flipH="1">
            <a:off x="3848497" y="3010297"/>
            <a:ext cx="2819400" cy="7612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hape 56"/>
          <p:cNvCxnSpPr/>
          <p:nvPr/>
        </p:nvCxnSpPr>
        <p:spPr>
          <a:xfrm rot="16200000" flipH="1">
            <a:off x="3886200" y="4191000"/>
            <a:ext cx="3429000" cy="228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6743700" y="17907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5943600" y="31242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229600" y="3276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76" name="Rectangle 75"/>
          <p:cNvSpPr/>
          <p:nvPr/>
        </p:nvSpPr>
        <p:spPr>
          <a:xfrm>
            <a:off x="7620000" y="3276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8229600" y="44958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7620000" y="44958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5754699" y="3411379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Customers list 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680731" y="4554379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Products list 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833131" y="5925979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Orders list 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8077200" y="5943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details</a:t>
            </a:r>
            <a:endParaRPr lang="en-US" sz="800" dirty="0"/>
          </a:p>
        </p:txBody>
      </p:sp>
      <p:sp>
        <p:nvSpPr>
          <p:cNvPr id="85" name="Rectangle 84"/>
          <p:cNvSpPr/>
          <p:nvPr/>
        </p:nvSpPr>
        <p:spPr>
          <a:xfrm>
            <a:off x="3048000" y="5943600"/>
            <a:ext cx="2286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352800" y="6172200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Orders details/ all products</a:t>
            </a:r>
            <a:endParaRPr lang="en-US" sz="1000" dirty="0"/>
          </a:p>
        </p:txBody>
      </p:sp>
      <p:cxnSp>
        <p:nvCxnSpPr>
          <p:cNvPr id="90" name="Straight Arrow Connector 89"/>
          <p:cNvCxnSpPr>
            <a:stCxn id="84" idx="1"/>
            <a:endCxn id="85" idx="3"/>
          </p:cNvCxnSpPr>
          <p:nvPr/>
        </p:nvCxnSpPr>
        <p:spPr>
          <a:xfrm rot="10800000" flipV="1">
            <a:off x="5334000" y="6057900"/>
            <a:ext cx="27432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5" idx="3"/>
          </p:cNvCxnSpPr>
          <p:nvPr/>
        </p:nvCxnSpPr>
        <p:spPr>
          <a:xfrm flipV="1">
            <a:off x="2362200" y="4419600"/>
            <a:ext cx="39624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971800" y="4876800"/>
            <a:ext cx="2286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276600" y="5105400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 details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381000" y="5486400"/>
            <a:ext cx="2286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85800" y="5715000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 details</a:t>
            </a:r>
            <a:endParaRPr lang="en-US" sz="1000" dirty="0"/>
          </a:p>
        </p:txBody>
      </p:sp>
      <p:cxnSp>
        <p:nvCxnSpPr>
          <p:cNvPr id="103" name="Straight Arrow Connector 102"/>
          <p:cNvCxnSpPr>
            <a:endCxn id="95" idx="3"/>
          </p:cNvCxnSpPr>
          <p:nvPr/>
        </p:nvCxnSpPr>
        <p:spPr>
          <a:xfrm rot="10800000" flipV="1">
            <a:off x="5257800" y="4724400"/>
            <a:ext cx="3124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0" idx="2"/>
            <a:endCxn id="97" idx="0"/>
          </p:cNvCxnSpPr>
          <p:nvPr/>
        </p:nvCxnSpPr>
        <p:spPr>
          <a:xfrm rot="5400000">
            <a:off x="4019550" y="1009650"/>
            <a:ext cx="1981200" cy="697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905000" y="57912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107" name="Rectangle 106"/>
          <p:cNvSpPr/>
          <p:nvPr/>
        </p:nvSpPr>
        <p:spPr>
          <a:xfrm>
            <a:off x="4495800" y="5181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119" name="Rectangle 118"/>
          <p:cNvSpPr/>
          <p:nvPr/>
        </p:nvSpPr>
        <p:spPr>
          <a:xfrm>
            <a:off x="3276600" y="4105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cxnSp>
        <p:nvCxnSpPr>
          <p:cNvPr id="123" name="Straight Arrow Connector 122"/>
          <p:cNvCxnSpPr>
            <a:stCxn id="119" idx="3"/>
            <a:endCxn id="82" idx="1"/>
          </p:cNvCxnSpPr>
          <p:nvPr/>
        </p:nvCxnSpPr>
        <p:spPr>
          <a:xfrm>
            <a:off x="3962400" y="4220100"/>
            <a:ext cx="1718331" cy="457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76400" y="4630579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41283" y="4630579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Phone number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Customer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762000"/>
            <a:ext cx="80772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6764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 Products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371600" y="12954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371600" y="19812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Logout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86200" y="20574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724400" y="3429000"/>
            <a:ext cx="3733800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3429000"/>
            <a:ext cx="3733800" cy="2438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9200" y="3733800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Products list 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3733800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Orders list 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3886200" y="1219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r>
              <a:rPr lang="en-US" dirty="0" smtClean="0"/>
              <a:t> </a:t>
            </a:r>
            <a:r>
              <a:rPr lang="en-US" sz="1400" dirty="0" smtClean="0"/>
              <a:t>Order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581400" y="2057400"/>
            <a:ext cx="297180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6" idx="0"/>
          </p:cNvCxnSpPr>
          <p:nvPr/>
        </p:nvCxnSpPr>
        <p:spPr>
          <a:xfrm rot="5400000">
            <a:off x="2228850" y="1771650"/>
            <a:ext cx="19050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76800" y="24384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24200" y="37338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Add to order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7543800" y="3733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update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1910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59770" y="4191000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Qte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4800600" y="5257800"/>
            <a:ext cx="3581400" cy="1066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486400"/>
            <a:ext cx="167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Orders details/ all products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7772400" y="54864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7162800" y="54864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6324600" y="5943600"/>
            <a:ext cx="838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Cancel order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3276600" y="5334000"/>
            <a:ext cx="838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order</a:t>
            </a:r>
            <a:endParaRPr lang="en-US" sz="900" dirty="0"/>
          </a:p>
        </p:txBody>
      </p:sp>
      <p:cxnSp>
        <p:nvCxnSpPr>
          <p:cNvPr id="47" name="Straight Arrow Connector 46"/>
          <p:cNvCxnSpPr>
            <a:stCxn id="44" idx="3"/>
            <a:endCxn id="15" idx="1"/>
          </p:cNvCxnSpPr>
          <p:nvPr/>
        </p:nvCxnSpPr>
        <p:spPr>
          <a:xfrm flipV="1">
            <a:off x="4114800" y="4038600"/>
            <a:ext cx="6096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38" idx="0"/>
          </p:cNvCxnSpPr>
          <p:nvPr/>
        </p:nvCxnSpPr>
        <p:spPr>
          <a:xfrm rot="5400000">
            <a:off x="6591300" y="3962400"/>
            <a:ext cx="12954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90800" y="4859179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752600" y="4859179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Upload Gift  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3352800" y="4859179"/>
            <a:ext cx="5334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Upload 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1600200" y="6019800"/>
            <a:ext cx="25908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Notify customer by email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(Kafka Consumer)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/>
          <p:cNvCxnSpPr>
            <a:stCxn id="42" idx="1"/>
            <a:endCxn id="46" idx="3"/>
          </p:cNvCxnSpPr>
          <p:nvPr/>
        </p:nvCxnSpPr>
        <p:spPr>
          <a:xfrm rot="10800000" flipV="1">
            <a:off x="4191000" y="6057900"/>
            <a:ext cx="2133600" cy="285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2"/>
            <a:endCxn id="46" idx="0"/>
          </p:cNvCxnSpPr>
          <p:nvPr/>
        </p:nvCxnSpPr>
        <p:spPr>
          <a:xfrm rot="5400000">
            <a:off x="3067050" y="5391150"/>
            <a:ext cx="4572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172200" y="11430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Update/Delete </a:t>
            </a:r>
            <a:r>
              <a:rPr lang="en-US" sz="1400" dirty="0" smtClean="0"/>
              <a:t>Order</a:t>
            </a:r>
            <a:endParaRPr lang="en-US" sz="1400" dirty="0"/>
          </a:p>
        </p:txBody>
      </p:sp>
      <p:cxnSp>
        <p:nvCxnSpPr>
          <p:cNvPr id="53" name="Straight Arrow Connector 52"/>
          <p:cNvCxnSpPr>
            <a:endCxn id="32" idx="0"/>
          </p:cNvCxnSpPr>
          <p:nvPr/>
        </p:nvCxnSpPr>
        <p:spPr>
          <a:xfrm rot="16200000" flipH="1">
            <a:off x="6496050" y="2343150"/>
            <a:ext cx="23622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457200" y="5334000"/>
            <a:ext cx="8001000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33400" y="990600"/>
            <a:ext cx="8382000" cy="1981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04800" y="3276600"/>
            <a:ext cx="2590800" cy="137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</a:t>
            </a:r>
          </a:p>
          <a:p>
            <a:pPr algn="ctr"/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2800" y="3429000"/>
            <a:ext cx="2590800" cy="137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endParaRPr lang="en-US" dirty="0" smtClean="0"/>
          </a:p>
          <a:p>
            <a:pPr algn="ctr"/>
            <a:r>
              <a:rPr lang="en-US" dirty="0" smtClean="0"/>
              <a:t>REST API</a:t>
            </a:r>
          </a:p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05200" y="2057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4953000" y="1371600"/>
            <a:ext cx="7620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" y="2057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066800" y="1219200"/>
            <a:ext cx="6858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477000" y="2057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6934200" y="1219200"/>
            <a:ext cx="6858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6"/>
            <a:endCxn id="6" idx="2"/>
          </p:cNvCxnSpPr>
          <p:nvPr/>
        </p:nvCxnSpPr>
        <p:spPr>
          <a:xfrm>
            <a:off x="2895600" y="3962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13" idx="5"/>
          </p:cNvCxnSpPr>
          <p:nvPr/>
        </p:nvCxnSpPr>
        <p:spPr>
          <a:xfrm rot="16200000" flipV="1">
            <a:off x="2626029" y="2523680"/>
            <a:ext cx="987099" cy="1225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11" idx="4"/>
          </p:cNvCxnSpPr>
          <p:nvPr/>
        </p:nvCxnSpPr>
        <p:spPr>
          <a:xfrm rot="16200000" flipV="1">
            <a:off x="4267200" y="30480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15" idx="3"/>
          </p:cNvCxnSpPr>
          <p:nvPr/>
        </p:nvCxnSpPr>
        <p:spPr>
          <a:xfrm flipV="1">
            <a:off x="5943600" y="2642767"/>
            <a:ext cx="845859" cy="1472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72200" y="5486400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producer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76400" y="5638800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consumer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762000" y="5940552"/>
            <a:ext cx="6096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6" idx="4"/>
            <a:endCxn id="26" idx="0"/>
          </p:cNvCxnSpPr>
          <p:nvPr/>
        </p:nvCxnSpPr>
        <p:spPr>
          <a:xfrm rot="16200000" flipH="1">
            <a:off x="5562600" y="3886200"/>
            <a:ext cx="68580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7" idx="0"/>
          </p:cNvCxnSpPr>
          <p:nvPr/>
        </p:nvCxnSpPr>
        <p:spPr>
          <a:xfrm rot="5400000">
            <a:off x="2680074" y="4586660"/>
            <a:ext cx="1039066" cy="1065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3"/>
          </p:cNvCxnSpPr>
          <p:nvPr/>
        </p:nvCxnSpPr>
        <p:spPr>
          <a:xfrm rot="16200000" flipV="1">
            <a:off x="1391380" y="1850168"/>
            <a:ext cx="226346" cy="189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7"/>
            <a:endCxn id="12" idx="3"/>
          </p:cNvCxnSpPr>
          <p:nvPr/>
        </p:nvCxnSpPr>
        <p:spPr>
          <a:xfrm rot="5400000" flipH="1" flipV="1">
            <a:off x="5243378" y="2067212"/>
            <a:ext cx="173585" cy="7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6" idx="3"/>
          </p:cNvCxnSpPr>
          <p:nvPr/>
        </p:nvCxnSpPr>
        <p:spPr>
          <a:xfrm rot="10800000">
            <a:off x="7277100" y="1831848"/>
            <a:ext cx="266700" cy="222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28" idx="4"/>
          </p:cNvCxnSpPr>
          <p:nvPr/>
        </p:nvCxnSpPr>
        <p:spPr>
          <a:xfrm rot="10800000" flipV="1">
            <a:off x="1371600" y="6134100"/>
            <a:ext cx="304800" cy="1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257800" y="228600"/>
            <a:ext cx="1676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Discovery server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5638800"/>
            <a:ext cx="1676400" cy="1066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Broker</a:t>
            </a:r>
          </a:p>
          <a:p>
            <a:pPr algn="ctr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362200" y="304800"/>
            <a:ext cx="1676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Circuit breaker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13" idx="7"/>
            <a:endCxn id="39" idx="2"/>
          </p:cNvCxnSpPr>
          <p:nvPr/>
        </p:nvCxnSpPr>
        <p:spPr>
          <a:xfrm rot="5400000" flipH="1" flipV="1">
            <a:off x="3089204" y="-10762"/>
            <a:ext cx="1586333" cy="2750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1"/>
            <a:endCxn id="39" idx="3"/>
          </p:cNvCxnSpPr>
          <p:nvPr/>
        </p:nvCxnSpPr>
        <p:spPr>
          <a:xfrm rot="5400000" flipH="1" flipV="1">
            <a:off x="3988548" y="643078"/>
            <a:ext cx="1343866" cy="1685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1"/>
            <a:endCxn id="39" idx="5"/>
          </p:cNvCxnSpPr>
          <p:nvPr/>
        </p:nvCxnSpPr>
        <p:spPr>
          <a:xfrm rot="16200000" flipV="1">
            <a:off x="6067145" y="1435519"/>
            <a:ext cx="1343866" cy="10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7"/>
            <a:endCxn id="39" idx="4"/>
          </p:cNvCxnSpPr>
          <p:nvPr/>
        </p:nvCxnSpPr>
        <p:spPr>
          <a:xfrm rot="5400000" flipH="1" flipV="1">
            <a:off x="4472360" y="2006226"/>
            <a:ext cx="2715466" cy="53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6" idx="2"/>
            <a:endCxn id="40" idx="6"/>
          </p:cNvCxnSpPr>
          <p:nvPr/>
        </p:nvCxnSpPr>
        <p:spPr>
          <a:xfrm rot="10800000" flipV="1">
            <a:off x="5791200" y="5981700"/>
            <a:ext cx="381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7" idx="6"/>
            <a:endCxn id="40" idx="2"/>
          </p:cNvCxnSpPr>
          <p:nvPr/>
        </p:nvCxnSpPr>
        <p:spPr>
          <a:xfrm>
            <a:off x="3657600" y="61341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7201" y="304800"/>
            <a:ext cx="167640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Application Architecture</a:t>
            </a:r>
            <a:endParaRPr lang="en-US" sz="2000" b="1" dirty="0"/>
          </a:p>
        </p:txBody>
      </p:sp>
      <p:sp>
        <p:nvSpPr>
          <p:cNvPr id="88" name="Oval 87"/>
          <p:cNvSpPr/>
          <p:nvPr/>
        </p:nvSpPr>
        <p:spPr>
          <a:xfrm>
            <a:off x="7162800" y="3962400"/>
            <a:ext cx="1828800" cy="1143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CI/CD</a:t>
            </a:r>
          </a:p>
          <a:p>
            <a:pPr algn="ctr"/>
            <a:r>
              <a:rPr lang="en-US" dirty="0" smtClean="0"/>
              <a:t>Jenkins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781800" y="3048000"/>
            <a:ext cx="1828800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</a:p>
          <a:p>
            <a:pPr algn="ctr"/>
            <a:r>
              <a:rPr lang="en-US" dirty="0" err="1" smtClean="0"/>
              <a:t>Mockito</a:t>
            </a:r>
            <a:endParaRPr lang="en-US" dirty="0" smtClean="0"/>
          </a:p>
        </p:txBody>
      </p:sp>
      <p:cxnSp>
        <p:nvCxnSpPr>
          <p:cNvPr id="91" name="Straight Arrow Connector 90"/>
          <p:cNvCxnSpPr>
            <a:stCxn id="6" idx="5"/>
            <a:endCxn id="89" idx="3"/>
          </p:cNvCxnSpPr>
          <p:nvPr/>
        </p:nvCxnSpPr>
        <p:spPr>
          <a:xfrm rot="5400000" flipH="1" flipV="1">
            <a:off x="5856241" y="3406353"/>
            <a:ext cx="901326" cy="14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162800" y="228600"/>
            <a:ext cx="18288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6200" y="4724400"/>
            <a:ext cx="3048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Connecting </a:t>
            </a:r>
            <a:r>
              <a:rPr lang="en-US" dirty="0" err="1" smtClean="0"/>
              <a:t>microservices</a:t>
            </a:r>
            <a:endParaRPr lang="en-US" dirty="0"/>
          </a:p>
          <a:p>
            <a:r>
              <a:rPr lang="en-US" dirty="0" smtClean="0"/>
              <a:t>HTTP(Sync)/Messaging(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60655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160655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Customer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3130550"/>
            <a:ext cx="107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4273550"/>
            <a:ext cx="56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4806950"/>
            <a:ext cx="116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Orders</a:t>
            </a:r>
            <a:r>
              <a:rPr lang="en-US" dirty="0" smtClean="0"/>
              <a:t> </a:t>
            </a:r>
            <a:r>
              <a:rPr lang="en-US" b="1" dirty="0" smtClean="0"/>
              <a:t>list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1987550"/>
            <a:ext cx="2133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3"/>
          </p:cNvCxnSpPr>
          <p:nvPr/>
        </p:nvCxnSpPr>
        <p:spPr>
          <a:xfrm rot="10800000" flipV="1">
            <a:off x="5345124" y="1987550"/>
            <a:ext cx="1360478" cy="1327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257800" y="3587750"/>
            <a:ext cx="1828800" cy="870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236855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2368550"/>
            <a:ext cx="70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374015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3048000" y="4502150"/>
            <a:ext cx="3886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647700" y="3321050"/>
            <a:ext cx="2590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0200" y="34353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67200" y="4578350"/>
            <a:ext cx="19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by customer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38400" y="1835150"/>
            <a:ext cx="3810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1000" y="609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Application main flow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API endpoints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71600"/>
          <a:ext cx="8762999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027"/>
                <a:gridCol w="847373"/>
                <a:gridCol w="2819400"/>
                <a:gridCol w="2743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r>
                        <a:rPr lang="en-US" sz="1400" baseline="0" dirty="0" smtClean="0"/>
                        <a:t> controller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Method 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getAllCustomers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Fetches details of all customers.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getCustomerById</a:t>
                      </a:r>
                      <a:r>
                        <a:rPr lang="en-US" sz="1200" dirty="0" smtClean="0"/>
                        <a:t>(long  id)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Fetches details of customer</a:t>
                      </a:r>
                      <a:r>
                        <a:rPr lang="en-US" sz="1200" baseline="0" dirty="0" smtClean="0"/>
                        <a:t> based on it’s id.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addCustomer</a:t>
                      </a:r>
                      <a:r>
                        <a:rPr lang="en-US" sz="1200" dirty="0" smtClean="0"/>
                        <a:t>(Customer </a:t>
                      </a:r>
                      <a:r>
                        <a:rPr lang="en-US" sz="1200" dirty="0" err="1" smtClean="0"/>
                        <a:t>customer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Adds customer.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updateCustomer</a:t>
                      </a:r>
                      <a:r>
                        <a:rPr lang="en-US" sz="1200" dirty="0" smtClean="0"/>
                        <a:t>(long  </a:t>
                      </a:r>
                      <a:r>
                        <a:rPr lang="en-US" sz="1200" dirty="0" err="1" smtClean="0"/>
                        <a:t>id,Customer</a:t>
                      </a:r>
                      <a:r>
                        <a:rPr lang="en-US" sz="1200" dirty="0" smtClean="0"/>
                        <a:t> customer)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Updates customer</a:t>
                      </a:r>
                      <a:r>
                        <a:rPr lang="en-US" sz="1200" baseline="0" dirty="0" smtClean="0"/>
                        <a:t> details based on it’s id.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/customers/{id}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deleteCustomer</a:t>
                      </a:r>
                      <a:r>
                        <a:rPr lang="en-US" sz="1200" dirty="0" smtClean="0"/>
                        <a:t>(long  </a:t>
                      </a:r>
                      <a:r>
                        <a:rPr lang="en-US" sz="1200" dirty="0" err="1" smtClean="0"/>
                        <a:t>id,Customer</a:t>
                      </a:r>
                      <a:r>
                        <a:rPr lang="en-US" sz="1200" dirty="0" smtClean="0"/>
                        <a:t> customer)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Deletes customer based on it’s id.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getAllProducts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Fetches details of all products.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getProductById</a:t>
                      </a:r>
                      <a:r>
                        <a:rPr lang="en-US" sz="1200" dirty="0" smtClean="0"/>
                        <a:t>(long  id)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Fetches details of product</a:t>
                      </a:r>
                      <a:r>
                        <a:rPr lang="en-US" sz="1200" baseline="0" dirty="0" smtClean="0"/>
                        <a:t> based on it’s id.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addProduct</a:t>
                      </a:r>
                      <a:r>
                        <a:rPr lang="en-US" sz="1200" dirty="0" smtClean="0"/>
                        <a:t> (Product product)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Adds product.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updateProduct</a:t>
                      </a:r>
                      <a:r>
                        <a:rPr lang="en-US" sz="1200" dirty="0" smtClean="0"/>
                        <a:t> (long  id, Product product)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Updates product</a:t>
                      </a:r>
                      <a:r>
                        <a:rPr lang="en-US" sz="1200" baseline="0" dirty="0" smtClean="0"/>
                        <a:t> details based on it’s id.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/products/{id}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deleteProduct</a:t>
                      </a:r>
                      <a:r>
                        <a:rPr lang="en-US" sz="1200" dirty="0" smtClean="0"/>
                        <a:t> (long  id, Product </a:t>
                      </a:r>
                      <a:r>
                        <a:rPr lang="en-US" sz="1200" dirty="0" err="1" smtClean="0"/>
                        <a:t>product</a:t>
                      </a:r>
                      <a:r>
                        <a:rPr lang="en-US" sz="12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Deletes product based on it’s id.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API endpoints(continue…)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371600"/>
          <a:ext cx="8762999" cy="383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027"/>
                <a:gridCol w="847373"/>
                <a:gridCol w="2819400"/>
                <a:gridCol w="2743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</a:t>
                      </a:r>
                      <a:r>
                        <a:rPr lang="en-US" sz="1400" baseline="0" dirty="0" smtClean="0"/>
                        <a:t> controller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Method 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getAllOrders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Fetches details of all orders.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getOrderById</a:t>
                      </a:r>
                      <a:r>
                        <a:rPr lang="en-US" sz="1200" dirty="0" smtClean="0"/>
                        <a:t>(long id)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Fetches details of order</a:t>
                      </a:r>
                      <a:r>
                        <a:rPr lang="en-US" sz="1200" baseline="0" dirty="0" smtClean="0"/>
                        <a:t> based on it’s id.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addOrder</a:t>
                      </a:r>
                      <a:r>
                        <a:rPr lang="en-US" sz="1200" dirty="0" smtClean="0"/>
                        <a:t>(Order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order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Adds order.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updateOrder</a:t>
                      </a:r>
                      <a:r>
                        <a:rPr lang="en-US" sz="1200" dirty="0" smtClean="0"/>
                        <a:t>(long  id, Order </a:t>
                      </a:r>
                      <a:r>
                        <a:rPr lang="en-US" sz="1200" dirty="0" err="1" smtClean="0"/>
                        <a:t>order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Updates customer</a:t>
                      </a:r>
                      <a:r>
                        <a:rPr lang="en-US" sz="1200" baseline="0" dirty="0" smtClean="0"/>
                        <a:t> details based on it’s id.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deleteOrder</a:t>
                      </a:r>
                      <a:r>
                        <a:rPr lang="en-US" sz="1200" dirty="0" smtClean="0"/>
                        <a:t>(long  id, Order </a:t>
                      </a:r>
                      <a:r>
                        <a:rPr lang="en-US" sz="1200" dirty="0" err="1" smtClean="0"/>
                        <a:t>order</a:t>
                      </a:r>
                      <a:r>
                        <a:rPr lang="en-US" sz="12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Deletes customer based on it’s id.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/orders/</a:t>
                      </a:r>
                      <a:r>
                        <a:rPr lang="en-US" sz="1200" dirty="0" err="1" smtClean="0"/>
                        <a:t>cust_prod</a:t>
                      </a:r>
                      <a:r>
                        <a:rPr lang="en-US" sz="1200" dirty="0" smtClean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getOrderCustomerDepartment</a:t>
                      </a:r>
                      <a:r>
                        <a:rPr lang="en-US" sz="1200" dirty="0" smtClean="0"/>
                        <a:t>(long  id)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Fetches details of order</a:t>
                      </a:r>
                      <a:r>
                        <a:rPr lang="en-US" sz="1200" baseline="0" dirty="0" smtClean="0"/>
                        <a:t> based on it’s id with it’s customer and product details.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order_manage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order_events</a:t>
                      </a:r>
                      <a:r>
                        <a:rPr lang="en-US" sz="1200" dirty="0" smtClean="0"/>
                        <a:t>/publish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publishOrderEvent</a:t>
                      </a:r>
                      <a:r>
                        <a:rPr lang="en-US" sz="1200" dirty="0" smtClean="0"/>
                        <a:t>(Order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order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</a:t>
                      </a:r>
                      <a:r>
                        <a:rPr lang="en-US" sz="1200" baseline="0" dirty="0" smtClean="0"/>
                        <a:t> order event into Kafka broker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consumer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consume(</a:t>
                      </a:r>
                      <a:r>
                        <a:rPr lang="en-US" sz="1200" dirty="0" err="1" smtClean="0"/>
                        <a:t>OrderEvent</a:t>
                      </a:r>
                      <a:r>
                        <a:rPr lang="en-US" sz="1200" dirty="0" smtClean="0"/>
                        <a:t>  </a:t>
                      </a:r>
                      <a:r>
                        <a:rPr lang="en-US" sz="1200" dirty="0" err="1" smtClean="0"/>
                        <a:t>orderEvent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Consume order event topic messages from Kafka broker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</a:t>
            </a:r>
            <a:r>
              <a:rPr lang="en-US" dirty="0" smtClean="0"/>
              <a:t> </a:t>
            </a:r>
            <a:r>
              <a:rPr lang="en-US" b="1" dirty="0" smtClean="0"/>
              <a:t>Diagram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505</Words>
  <Application>Microsoft Office PowerPoint</Application>
  <PresentationFormat>On-screen Show (4:3)</PresentationFormat>
  <Paragraphs>190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Application API endpoints</vt:lpstr>
      <vt:lpstr>Application API endpoints(continue…)</vt:lpstr>
      <vt:lpstr>ER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129</cp:revision>
  <dcterms:created xsi:type="dcterms:W3CDTF">2023-04-04T16:07:12Z</dcterms:created>
  <dcterms:modified xsi:type="dcterms:W3CDTF">2023-04-11T01:08:46Z</dcterms:modified>
</cp:coreProperties>
</file>