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tudent" initials="S" lastIdx="3" clrIdx="0">
    <p:extLst>
      <p:ext uri="{19B8F6BF-5375-455C-9EA6-DF929625EA0E}">
        <p15:presenceInfo xmlns:p15="http://schemas.microsoft.com/office/powerpoint/2012/main" userId="Student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6D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72" autoAdjust="0"/>
    <p:restoredTop sz="86356" autoAdjust="0"/>
  </p:normalViewPr>
  <p:slideViewPr>
    <p:cSldViewPr snapToGrid="0">
      <p:cViewPr varScale="1">
        <p:scale>
          <a:sx n="40" d="100"/>
          <a:sy n="40" d="100"/>
        </p:scale>
        <p:origin x="54" y="6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9" d="100"/>
          <a:sy n="59" d="100"/>
        </p:scale>
        <p:origin x="3006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2-24T13:48:08.060" idx="1">
    <p:pos x="7523" y="-47"/>
    <p:text>fixed nav bar</p:text>
    <p:extLst>
      <p:ext uri="{C676402C-5697-4E1C-873F-D02D1690AC5C}">
        <p15:threadingInfo xmlns:p15="http://schemas.microsoft.com/office/powerpoint/2012/main" timeZoneBias="300"/>
      </p:ext>
    </p:extLst>
  </p:cm>
  <p:cm authorId="1" dt="2017-02-24T14:18:34.071" idx="3">
    <p:pos x="1346" y="695"/>
    <p:text>Difference between new job annocement?</p:text>
    <p:extLst>
      <p:ext uri="{C676402C-5697-4E1C-873F-D02D1690AC5C}">
        <p15:threadingInfo xmlns:p15="http://schemas.microsoft.com/office/powerpoint/2012/main" timeZoneBias="30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00564A-2116-4DFC-9565-B1DA44D27272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577A0E-F5AC-44D3-A0E1-BF94C9D00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4526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577A0E-F5AC-44D3-A0E1-BF94C9D00C6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018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0819E-CF04-4FBB-947C-B0663443FD80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45D37-3E09-4743-89DB-35301608F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857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0819E-CF04-4FBB-947C-B0663443FD80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45D37-3E09-4743-89DB-35301608F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838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0819E-CF04-4FBB-947C-B0663443FD80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45D37-3E09-4743-89DB-35301608F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998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0819E-CF04-4FBB-947C-B0663443FD80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45D37-3E09-4743-89DB-35301608F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075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0819E-CF04-4FBB-947C-B0663443FD80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45D37-3E09-4743-89DB-35301608F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618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0819E-CF04-4FBB-947C-B0663443FD80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45D37-3E09-4743-89DB-35301608F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297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0819E-CF04-4FBB-947C-B0663443FD80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45D37-3E09-4743-89DB-35301608F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082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0819E-CF04-4FBB-947C-B0663443FD80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45D37-3E09-4743-89DB-35301608F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434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0819E-CF04-4FBB-947C-B0663443FD80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45D37-3E09-4743-89DB-35301608F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150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0819E-CF04-4FBB-947C-B0663443FD80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45D37-3E09-4743-89DB-35301608F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870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0819E-CF04-4FBB-947C-B0663443FD80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45D37-3E09-4743-89DB-35301608F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761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50819E-CF04-4FBB-947C-B0663443FD80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45D37-3E09-4743-89DB-35301608F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619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comments" Target="../comments/commen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"/>
            <a:ext cx="12192000" cy="805218"/>
          </a:xfrm>
          <a:solidFill>
            <a:schemeClr val="tx1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048457" y="198735"/>
            <a:ext cx="832515" cy="382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Events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880972" y="192754"/>
            <a:ext cx="1150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Resources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031936" y="198735"/>
            <a:ext cx="832515" cy="382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Team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88753" y="98728"/>
            <a:ext cx="232012" cy="1970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75313" y="181985"/>
            <a:ext cx="292554" cy="30920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54426" y="219826"/>
            <a:ext cx="279779" cy="28959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533806" y="1003953"/>
            <a:ext cx="71243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Resources</a:t>
            </a:r>
            <a:endParaRPr lang="en-US" sz="4000" dirty="0"/>
          </a:p>
        </p:txBody>
      </p:sp>
      <p:sp>
        <p:nvSpPr>
          <p:cNvPr id="14" name="Rectangle 13"/>
          <p:cNvSpPr/>
          <p:nvPr/>
        </p:nvSpPr>
        <p:spPr>
          <a:xfrm>
            <a:off x="1338554" y="1910573"/>
            <a:ext cx="2501925" cy="230873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4887297" y="1910573"/>
            <a:ext cx="2501925" cy="230873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4877692" y="4219303"/>
            <a:ext cx="2511530" cy="64633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Database Architecture</a:t>
            </a:r>
          </a:p>
          <a:p>
            <a:pPr algn="ctr"/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8436040" y="1910572"/>
            <a:ext cx="2501925" cy="2308730"/>
          </a:xfrm>
          <a:prstGeom prst="rect">
            <a:avLst/>
          </a:prstGeom>
          <a:solidFill>
            <a:srgbClr val="FD6D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 descr="Los más comentados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0750" y="1920737"/>
            <a:ext cx="1792910" cy="1792910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1387952" y="2754821"/>
            <a:ext cx="2511530" cy="86177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Web Designer</a:t>
            </a:r>
          </a:p>
          <a:p>
            <a:pPr algn="ctr"/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8436040" y="3356663"/>
            <a:ext cx="2511530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en-US" dirty="0" smtClean="0"/>
          </a:p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Server Administrator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0958" y="2007003"/>
            <a:ext cx="2106220" cy="2106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97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695427" y="138499"/>
            <a:ext cx="948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Events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831238" y="138499"/>
            <a:ext cx="1262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Resources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093570" y="138499"/>
            <a:ext cx="948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Team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357188" y="138499"/>
            <a:ext cx="281167" cy="2410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91367" y="254630"/>
            <a:ext cx="281167" cy="24106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406071" y="218693"/>
            <a:ext cx="358805" cy="31293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3423429" y="851048"/>
            <a:ext cx="53451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bg1">
                    <a:lumMod val="50000"/>
                  </a:schemeClr>
                </a:solidFill>
              </a:rPr>
              <a:t>Web</a:t>
            </a:r>
            <a:r>
              <a:rPr lang="en-US" sz="3600" dirty="0" smtClean="0">
                <a:solidFill>
                  <a:schemeClr val="bg1"/>
                </a:solidFill>
              </a:rPr>
              <a:t> </a:t>
            </a:r>
            <a:r>
              <a:rPr lang="en-US" sz="3600" dirty="0">
                <a:solidFill>
                  <a:schemeClr val="bg1">
                    <a:lumMod val="50000"/>
                  </a:schemeClr>
                </a:solidFill>
              </a:rPr>
              <a:t>Designer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91367" y="2271440"/>
            <a:ext cx="2501925" cy="2308730"/>
          </a:xfrm>
          <a:prstGeom prst="rect">
            <a:avLst/>
          </a:prstGeom>
          <a:solidFill>
            <a:srgbClr val="00B0F0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3208760" y="2233358"/>
            <a:ext cx="2501925" cy="230873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6266646" y="2205621"/>
            <a:ext cx="2501925" cy="2308730"/>
          </a:xfrm>
          <a:prstGeom prst="rect">
            <a:avLst/>
          </a:prstGeom>
          <a:solidFill>
            <a:srgbClr val="FD6D69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 descr="&lt;strong&gt;wrench&lt;/strong&gt; &lt;strong&gt;icon&lt;/strong&gt; - vector Clip Art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7983" y="2430064"/>
            <a:ext cx="1948541" cy="1948541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291367" y="4580170"/>
            <a:ext cx="2511530" cy="800219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bg1">
                    <a:lumMod val="65000"/>
                  </a:schemeClr>
                </a:solidFill>
              </a:rPr>
              <a:t>Jobs</a:t>
            </a:r>
          </a:p>
          <a:p>
            <a:pPr algn="ctr"/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3199155" y="4524523"/>
            <a:ext cx="2511530" cy="800219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bg1">
                    <a:lumMod val="65000"/>
                  </a:schemeClr>
                </a:solidFill>
              </a:rPr>
              <a:t>Tool Box</a:t>
            </a:r>
          </a:p>
          <a:p>
            <a:pPr algn="ctr"/>
            <a:endParaRPr lang="en-US" dirty="0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7605" y="2241416"/>
            <a:ext cx="2220007" cy="2220007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6261843" y="4524523"/>
            <a:ext cx="2511530" cy="800219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bg1">
                    <a:lumMod val="65000"/>
                  </a:schemeClr>
                </a:solidFill>
              </a:rPr>
              <a:t>Blogs</a:t>
            </a:r>
          </a:p>
          <a:p>
            <a:pPr algn="ctr"/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9324531" y="4351993"/>
            <a:ext cx="2511530" cy="98488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2000" b="1" dirty="0" smtClean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r>
              <a:rPr lang="en-US" sz="2000" b="1" dirty="0" smtClean="0">
                <a:solidFill>
                  <a:schemeClr val="bg1">
                    <a:lumMod val="65000"/>
                  </a:schemeClr>
                </a:solidFill>
              </a:rPr>
              <a:t>Designers’ Advising</a:t>
            </a:r>
          </a:p>
          <a:p>
            <a:pPr algn="ctr"/>
            <a:endParaRPr lang="en-US" dirty="0"/>
          </a:p>
        </p:txBody>
      </p:sp>
      <p:sp>
        <p:nvSpPr>
          <p:cNvPr id="38" name="Chevron 37"/>
          <p:cNvSpPr/>
          <p:nvPr/>
        </p:nvSpPr>
        <p:spPr>
          <a:xfrm rot="5400000">
            <a:off x="5983857" y="6159265"/>
            <a:ext cx="224286" cy="534838"/>
          </a:xfrm>
          <a:prstGeom prst="chevr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9314926" y="2215793"/>
            <a:ext cx="2501925" cy="23087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4294" y="2266897"/>
            <a:ext cx="2223188" cy="2223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459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291367" y="2271440"/>
            <a:ext cx="2501925" cy="230873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208760" y="2233358"/>
            <a:ext cx="2501925" cy="23087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266646" y="2205621"/>
            <a:ext cx="2501925" cy="2308730"/>
          </a:xfrm>
          <a:prstGeom prst="rect">
            <a:avLst/>
          </a:prstGeom>
          <a:solidFill>
            <a:srgbClr val="FD6D69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140679" y="1017917"/>
            <a:ext cx="53483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Tools For Web Designer</a:t>
            </a:r>
            <a:endParaRPr lang="en-US" sz="3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4414" y="2711430"/>
            <a:ext cx="2095500" cy="142875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835" y="2633433"/>
            <a:ext cx="2038350" cy="161925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3546" y="3181428"/>
            <a:ext cx="2316013" cy="486957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9324532" y="2233358"/>
            <a:ext cx="2501925" cy="230873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290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695427" y="138499"/>
            <a:ext cx="948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Events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831238" y="138499"/>
            <a:ext cx="1262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Resources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280475" y="138499"/>
            <a:ext cx="1262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Team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2427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30</Words>
  <Application>Microsoft Office PowerPoint</Application>
  <PresentationFormat>Widescreen</PresentationFormat>
  <Paragraphs>22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Broward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Student</dc:creator>
  <cp:lastModifiedBy>Student</cp:lastModifiedBy>
  <cp:revision>11</cp:revision>
  <dcterms:created xsi:type="dcterms:W3CDTF">2017-02-24T18:40:29Z</dcterms:created>
  <dcterms:modified xsi:type="dcterms:W3CDTF">2017-02-24T20:58:26Z</dcterms:modified>
</cp:coreProperties>
</file>