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Vibur"/>
      <p:regular r:id="rId63"/>
    </p:embeddedFont>
    <p:embeddedFont>
      <p:font typeface="Inter"/>
      <p:regular r:id="rId64"/>
      <p:bold r:id="rId65"/>
    </p:embeddedFont>
    <p:embeddedFont>
      <p:font typeface="Bebas Neue"/>
      <p:regular r:id="rId66"/>
    </p:embeddedFont>
    <p:embeddedFont>
      <p:font typeface="EB Garamond"/>
      <p:regular r:id="rId67"/>
      <p:bold r:id="rId68"/>
      <p:italic r:id="rId69"/>
      <p:boldItalic r:id="rId70"/>
    </p:embeddedFont>
    <p:embeddedFont>
      <p:font typeface="Comfortaa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557EB0-20F5-42FE-9E94-210061847680}">
  <a:tblStyle styleId="{17557EB0-20F5-42FE-9E94-210061847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Comfortaa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Comfortaa-regular.fntdata"/><Relationship Id="rId70" Type="http://schemas.openxmlformats.org/officeDocument/2006/relationships/font" Target="fonts/EBGaramon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Inter-regular.fntdata"/><Relationship Id="rId63" Type="http://schemas.openxmlformats.org/officeDocument/2006/relationships/font" Target="fonts/Vibur-regular.fntdata"/><Relationship Id="rId22" Type="http://schemas.openxmlformats.org/officeDocument/2006/relationships/slide" Target="slides/slide17.xml"/><Relationship Id="rId66" Type="http://schemas.openxmlformats.org/officeDocument/2006/relationships/font" Target="fonts/BebasNeue-regular.fntdata"/><Relationship Id="rId21" Type="http://schemas.openxmlformats.org/officeDocument/2006/relationships/slide" Target="slides/slide16.xml"/><Relationship Id="rId65" Type="http://schemas.openxmlformats.org/officeDocument/2006/relationships/font" Target="fonts/Inter-bold.fntdata"/><Relationship Id="rId24" Type="http://schemas.openxmlformats.org/officeDocument/2006/relationships/slide" Target="slides/slide19.xml"/><Relationship Id="rId68" Type="http://schemas.openxmlformats.org/officeDocument/2006/relationships/font" Target="fonts/EBGaramond-bold.fntdata"/><Relationship Id="rId23" Type="http://schemas.openxmlformats.org/officeDocument/2006/relationships/slide" Target="slides/slide18.xml"/><Relationship Id="rId67" Type="http://schemas.openxmlformats.org/officeDocument/2006/relationships/font" Target="fonts/EBGaramond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EBGaramon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118529d8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d118529d8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 would the pavement be slippery if we find the sprinkler off?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intervention: would the pavement be slippery if we make sure that the sprinkler is off?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counterfactual: would the pavement be slippery had the sprinkler been off, given that the pavement is in fact not slippery and the sprinkler is on?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1189b74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d1189b74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d1189b749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d1189b749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 - can tell you that a query is identifiable, but not that it's not identifiable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- can tell you identifiable or not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d1189b749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d1189b749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d1189b74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d1189b74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d1189b749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d1189b749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d1189b749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d1189b749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d-sep </a:t>
            </a:r>
            <a:r>
              <a:rPr lang="en"/>
              <a:t>relative</a:t>
            </a:r>
            <a:r>
              <a:rPr lang="en"/>
              <a:t> to altered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over - remove edges pointing into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under - remove edges outgoing from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Z(W) - remove edges pointing into vars of Z if Z is not an ancestor of W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d1189b749e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d1189b749e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d1189b749e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d1189b749e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d1189b749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d1189b749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38c20fe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38c20fe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say something causes something, but in fact, it is not a direct cause, but it just makes the consequences more likely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causal expressions are subject to exceptions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d1189b749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d1189b749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epidemiology - the probability that disease would not have occurred in the absence of exposure, given that disease and exposure did in fact occur. (prob. we can attribute disease to exposure)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d1189b749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d1189b749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data taken from Finkelstein and Levin 1990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d1189b749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d1189b749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ML models aid us in decision making, but the models are not fully understood – we don't know exactly why they make the decisions that they do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counterfactual reasoning - how the model inputs need to change in order to yield a different output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basic causal certification - a guarantee that the information provided to the users is always genuine causal information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complete causal certification - guarantee that the information provided to users is always a complete account of the causal factors that led the model to deliver a particular outcome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Pearl's work is relevant because it defines causation, which is important because they want to determine if counterfactual approaches identify genuine causal dependence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○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Pearl-Woodward framework can be used to test if an existing approach to XAI passes basic or complete causal certification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d1189b749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d1189b749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always-takers, never-takers, responders, contrarians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subscription renewal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d1189b749e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d1189b749e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recommendation: popularity bias issues (over-recommend popular items), and used Pearl's work to understand causal relationship b/w pop. and rec. and used do-calculus to remove impact of pop.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medicine: side-effect of covid vaccine, and used back-door criterion of account for population diffs and remove causal paths (b/c study was observational)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psychiatry: built an </a:t>
            </a:r>
            <a:r>
              <a:rPr lang="en"/>
              <a:t>network</a:t>
            </a:r>
            <a:r>
              <a:rPr lang="en"/>
              <a:t> of mental disorder symptoms and how they interact, and proposed using this for diagnosis and treatment (counterfactual)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pricing: wants to describe demand as a causal effect of price, competing prices, promotion, season and used BNs to reason about these relationships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d1189b749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d1189b749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d1189b749e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d1189b749e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d1189b749e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d1189b749e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d1189b749e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d1189b749e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d118529d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d118529d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11282a3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11282a3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38c20fe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38c20fe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8c20fe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8c20fe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e38c20fef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e38c20fef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e38c20fef7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e38c20fef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b80fc7a01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b80fc7a01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b80fc7a0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b80fc7a0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b80fc7a0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b80fc7a0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b80fc7a01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b80fc7a01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b80fc7a01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b80fc7a01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b80fc7a01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b80fc7a01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11282a3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11282a3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node is connected to its parents by a single incoming arrow. Node D has two parents, A and B, which F only has one parent, D. The descendants of a node are all the nodes that can be reached from that node. As an example, the descendants of D are F, G, and I. H is not a descendant of D because there is no directed path from D to H. Finally, the non-descendants of a node are all all nodes other than its parents and descendants. The non-descendants of D would be C, E, and H.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b80fc7a01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b80fc7a01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b80fc7a01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b80fc7a01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b80fc7a01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b80fc7a01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b80fc7a01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b80fc7a01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b80fc7a01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b80fc7a01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b80fc7a01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b80fc7a01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b80fc7a01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b80fc7a01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e3d1f26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e3d1f26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e3d1f267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e3d1f267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e3d1f267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e3d1f267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11282a3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11282a3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e3d1f267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e3d1f267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e3d1f267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e3d1f267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2bda744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2bda744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e3d1f267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e3d1f267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e3d1f267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e3d1f267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e3d1f267f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1" name="Google Shape;2771;ge3d1f267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e3d1f267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e3d1f267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e3d1f267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Google Shape;2894;ge3d1f267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11282a3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11282a3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38c20fef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38c20fef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present, the future does not depend on the past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118529d8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118529d8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&amp; divergent - blocked if W in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convergent - blocked if W not in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</a:t>
            </a:r>
            <a:r>
              <a:rPr lang="en"/>
              <a:t> - knowing W makes X and Y independent of each other in sequential and divergent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not knowing W making X and Y independent of each other in convergent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118529d8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118529d8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17675"/>
            <a:ext cx="6288300" cy="18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275838"/>
            <a:ext cx="6288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4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7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8" type="subTitle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4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5" type="title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6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7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8" type="title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19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20" type="subTitle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17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8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19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19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0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0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0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0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0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4" name="Google Shape;184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" name="Google Shape;186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Vibur"/>
              <a:buNone/>
              <a:defRPr>
                <a:latin typeface="Vibur"/>
                <a:ea typeface="Vibur"/>
                <a:cs typeface="Vibur"/>
                <a:sym typeface="Vibur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grpSp>
        <p:nvGrpSpPr>
          <p:cNvPr id="18" name="Google Shape;18;p4"/>
          <p:cNvGrpSpPr/>
          <p:nvPr/>
        </p:nvGrpSpPr>
        <p:grpSpPr>
          <a:xfrm>
            <a:off x="8279320" y="3944010"/>
            <a:ext cx="777732" cy="1106046"/>
            <a:chOff x="-1047799" y="3300294"/>
            <a:chExt cx="413467" cy="588041"/>
          </a:xfrm>
        </p:grpSpPr>
        <p:sp>
          <p:nvSpPr>
            <p:cNvPr id="19" name="Google Shape;19;p4"/>
            <p:cNvSpPr/>
            <p:nvPr/>
          </p:nvSpPr>
          <p:spPr>
            <a:xfrm>
              <a:off x="-994003" y="3750695"/>
              <a:ext cx="138774" cy="63785"/>
            </a:xfrm>
            <a:custGeom>
              <a:rect b="b" l="l" r="r" t="t"/>
              <a:pathLst>
                <a:path extrusionOk="0" h="849" w="1847">
                  <a:moveTo>
                    <a:pt x="728" y="0"/>
                  </a:moveTo>
                  <a:cubicBezTo>
                    <a:pt x="502" y="0"/>
                    <a:pt x="254" y="68"/>
                    <a:pt x="1" y="252"/>
                  </a:cubicBezTo>
                  <a:cubicBezTo>
                    <a:pt x="1" y="252"/>
                    <a:pt x="350" y="848"/>
                    <a:pt x="1002" y="848"/>
                  </a:cubicBezTo>
                  <a:cubicBezTo>
                    <a:pt x="1243" y="848"/>
                    <a:pt x="1526" y="767"/>
                    <a:pt x="1847" y="544"/>
                  </a:cubicBezTo>
                  <a:cubicBezTo>
                    <a:pt x="1847" y="544"/>
                    <a:pt x="1369" y="0"/>
                    <a:pt x="728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-950199" y="3777592"/>
              <a:ext cx="98652" cy="17656"/>
            </a:xfrm>
            <a:custGeom>
              <a:rect b="b" l="l" r="r" t="t"/>
              <a:pathLst>
                <a:path extrusionOk="0" h="235" w="1313">
                  <a:moveTo>
                    <a:pt x="500" y="0"/>
                  </a:moveTo>
                  <a:cubicBezTo>
                    <a:pt x="349" y="0"/>
                    <a:pt x="197" y="14"/>
                    <a:pt x="49" y="40"/>
                  </a:cubicBezTo>
                  <a:cubicBezTo>
                    <a:pt x="25" y="40"/>
                    <a:pt x="1" y="64"/>
                    <a:pt x="25" y="89"/>
                  </a:cubicBezTo>
                  <a:cubicBezTo>
                    <a:pt x="25" y="113"/>
                    <a:pt x="49" y="113"/>
                    <a:pt x="73" y="113"/>
                  </a:cubicBezTo>
                  <a:cubicBezTo>
                    <a:pt x="191" y="98"/>
                    <a:pt x="311" y="90"/>
                    <a:pt x="431" y="90"/>
                  </a:cubicBezTo>
                  <a:cubicBezTo>
                    <a:pt x="708" y="90"/>
                    <a:pt x="985" y="133"/>
                    <a:pt x="1239" y="234"/>
                  </a:cubicBezTo>
                  <a:lnTo>
                    <a:pt x="1264" y="234"/>
                  </a:lnTo>
                  <a:cubicBezTo>
                    <a:pt x="1288" y="234"/>
                    <a:pt x="1288" y="210"/>
                    <a:pt x="1312" y="210"/>
                  </a:cubicBezTo>
                  <a:cubicBezTo>
                    <a:pt x="1312" y="186"/>
                    <a:pt x="1312" y="162"/>
                    <a:pt x="1288" y="137"/>
                  </a:cubicBezTo>
                  <a:cubicBezTo>
                    <a:pt x="1039" y="44"/>
                    <a:pt x="770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949448" y="3639053"/>
              <a:ext cx="114280" cy="249281"/>
            </a:xfrm>
            <a:custGeom>
              <a:rect b="b" l="l" r="r" t="t"/>
              <a:pathLst>
                <a:path extrusionOk="0" h="3318" w="1521">
                  <a:moveTo>
                    <a:pt x="69" y="0"/>
                  </a:moveTo>
                  <a:cubicBezTo>
                    <a:pt x="40" y="0"/>
                    <a:pt x="0" y="67"/>
                    <a:pt x="39" y="86"/>
                  </a:cubicBezTo>
                  <a:cubicBezTo>
                    <a:pt x="63" y="86"/>
                    <a:pt x="1327" y="961"/>
                    <a:pt x="1424" y="3269"/>
                  </a:cubicBezTo>
                  <a:cubicBezTo>
                    <a:pt x="1424" y="3293"/>
                    <a:pt x="1448" y="3317"/>
                    <a:pt x="1472" y="3317"/>
                  </a:cubicBezTo>
                  <a:cubicBezTo>
                    <a:pt x="1497" y="3293"/>
                    <a:pt x="1521" y="3293"/>
                    <a:pt x="1521" y="3269"/>
                  </a:cubicBezTo>
                  <a:cubicBezTo>
                    <a:pt x="1424" y="912"/>
                    <a:pt x="88" y="14"/>
                    <a:pt x="88" y="14"/>
                  </a:cubicBezTo>
                  <a:cubicBezTo>
                    <a:pt x="83" y="4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-1047799" y="3504796"/>
              <a:ext cx="229087" cy="179936"/>
            </a:xfrm>
            <a:custGeom>
              <a:rect b="b" l="l" r="r" t="t"/>
              <a:pathLst>
                <a:path extrusionOk="0" h="2395" w="3049">
                  <a:moveTo>
                    <a:pt x="2055" y="1"/>
                  </a:moveTo>
                  <a:cubicBezTo>
                    <a:pt x="1883" y="1"/>
                    <a:pt x="1883" y="562"/>
                    <a:pt x="1883" y="562"/>
                  </a:cubicBezTo>
                  <a:cubicBezTo>
                    <a:pt x="1761" y="416"/>
                    <a:pt x="1615" y="294"/>
                    <a:pt x="1445" y="197"/>
                  </a:cubicBezTo>
                  <a:cubicBezTo>
                    <a:pt x="1434" y="193"/>
                    <a:pt x="1423" y="192"/>
                    <a:pt x="1413" y="192"/>
                  </a:cubicBezTo>
                  <a:cubicBezTo>
                    <a:pt x="1234" y="192"/>
                    <a:pt x="1300" y="780"/>
                    <a:pt x="1300" y="780"/>
                  </a:cubicBezTo>
                  <a:cubicBezTo>
                    <a:pt x="1154" y="635"/>
                    <a:pt x="984" y="537"/>
                    <a:pt x="814" y="416"/>
                  </a:cubicBezTo>
                  <a:cubicBezTo>
                    <a:pt x="785" y="400"/>
                    <a:pt x="760" y="393"/>
                    <a:pt x="740" y="393"/>
                  </a:cubicBezTo>
                  <a:cubicBezTo>
                    <a:pt x="532" y="393"/>
                    <a:pt x="692" y="1096"/>
                    <a:pt x="692" y="1096"/>
                  </a:cubicBezTo>
                  <a:cubicBezTo>
                    <a:pt x="692" y="1096"/>
                    <a:pt x="357" y="857"/>
                    <a:pt x="178" y="857"/>
                  </a:cubicBezTo>
                  <a:cubicBezTo>
                    <a:pt x="136" y="857"/>
                    <a:pt x="103" y="870"/>
                    <a:pt x="85" y="902"/>
                  </a:cubicBezTo>
                  <a:cubicBezTo>
                    <a:pt x="1" y="1049"/>
                    <a:pt x="662" y="2395"/>
                    <a:pt x="1533" y="2395"/>
                  </a:cubicBezTo>
                  <a:cubicBezTo>
                    <a:pt x="1669" y="2395"/>
                    <a:pt x="1811" y="2362"/>
                    <a:pt x="1955" y="2286"/>
                  </a:cubicBezTo>
                  <a:cubicBezTo>
                    <a:pt x="3049" y="1728"/>
                    <a:pt x="2684" y="926"/>
                    <a:pt x="2684" y="926"/>
                  </a:cubicBezTo>
                  <a:cubicBezTo>
                    <a:pt x="2684" y="926"/>
                    <a:pt x="2368" y="197"/>
                    <a:pt x="2125" y="27"/>
                  </a:cubicBezTo>
                  <a:cubicBezTo>
                    <a:pt x="2099" y="9"/>
                    <a:pt x="2076" y="1"/>
                    <a:pt x="2055" y="1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-1006775" y="3550625"/>
              <a:ext cx="157032" cy="111418"/>
            </a:xfrm>
            <a:custGeom>
              <a:rect b="b" l="l" r="r" t="t"/>
              <a:pathLst>
                <a:path extrusionOk="0" h="1483" w="2090">
                  <a:moveTo>
                    <a:pt x="1652" y="292"/>
                  </a:moveTo>
                  <a:cubicBezTo>
                    <a:pt x="1677" y="292"/>
                    <a:pt x="1701" y="316"/>
                    <a:pt x="1725" y="340"/>
                  </a:cubicBezTo>
                  <a:cubicBezTo>
                    <a:pt x="1749" y="365"/>
                    <a:pt x="1749" y="389"/>
                    <a:pt x="1774" y="413"/>
                  </a:cubicBezTo>
                  <a:lnTo>
                    <a:pt x="1725" y="389"/>
                  </a:lnTo>
                  <a:cubicBezTo>
                    <a:pt x="1701" y="365"/>
                    <a:pt x="1677" y="316"/>
                    <a:pt x="1652" y="292"/>
                  </a:cubicBezTo>
                  <a:close/>
                  <a:moveTo>
                    <a:pt x="802" y="656"/>
                  </a:moveTo>
                  <a:lnTo>
                    <a:pt x="802" y="656"/>
                  </a:lnTo>
                  <a:cubicBezTo>
                    <a:pt x="826" y="680"/>
                    <a:pt x="851" y="729"/>
                    <a:pt x="875" y="778"/>
                  </a:cubicBezTo>
                  <a:cubicBezTo>
                    <a:pt x="851" y="729"/>
                    <a:pt x="826" y="705"/>
                    <a:pt x="802" y="656"/>
                  </a:cubicBezTo>
                  <a:close/>
                  <a:moveTo>
                    <a:pt x="535" y="923"/>
                  </a:moveTo>
                  <a:lnTo>
                    <a:pt x="535" y="923"/>
                  </a:lnTo>
                  <a:cubicBezTo>
                    <a:pt x="583" y="948"/>
                    <a:pt x="608" y="996"/>
                    <a:pt x="608" y="1045"/>
                  </a:cubicBezTo>
                  <a:cubicBezTo>
                    <a:pt x="583" y="996"/>
                    <a:pt x="559" y="972"/>
                    <a:pt x="535" y="923"/>
                  </a:cubicBezTo>
                  <a:close/>
                  <a:moveTo>
                    <a:pt x="1944" y="0"/>
                  </a:moveTo>
                  <a:cubicBezTo>
                    <a:pt x="1920" y="25"/>
                    <a:pt x="1920" y="49"/>
                    <a:pt x="1920" y="73"/>
                  </a:cubicBezTo>
                  <a:cubicBezTo>
                    <a:pt x="1944" y="146"/>
                    <a:pt x="2017" y="292"/>
                    <a:pt x="1968" y="365"/>
                  </a:cubicBezTo>
                  <a:cubicBezTo>
                    <a:pt x="1968" y="389"/>
                    <a:pt x="1944" y="413"/>
                    <a:pt x="1920" y="413"/>
                  </a:cubicBezTo>
                  <a:lnTo>
                    <a:pt x="1847" y="413"/>
                  </a:lnTo>
                  <a:cubicBezTo>
                    <a:pt x="1847" y="365"/>
                    <a:pt x="1822" y="316"/>
                    <a:pt x="1798" y="267"/>
                  </a:cubicBezTo>
                  <a:cubicBezTo>
                    <a:pt x="1774" y="195"/>
                    <a:pt x="1701" y="170"/>
                    <a:pt x="1628" y="146"/>
                  </a:cubicBezTo>
                  <a:cubicBezTo>
                    <a:pt x="1604" y="146"/>
                    <a:pt x="1579" y="170"/>
                    <a:pt x="1555" y="195"/>
                  </a:cubicBezTo>
                  <a:cubicBezTo>
                    <a:pt x="1531" y="243"/>
                    <a:pt x="1555" y="316"/>
                    <a:pt x="1604" y="365"/>
                  </a:cubicBezTo>
                  <a:cubicBezTo>
                    <a:pt x="1652" y="413"/>
                    <a:pt x="1701" y="462"/>
                    <a:pt x="1749" y="486"/>
                  </a:cubicBezTo>
                  <a:lnTo>
                    <a:pt x="1749" y="510"/>
                  </a:lnTo>
                  <a:cubicBezTo>
                    <a:pt x="1749" y="559"/>
                    <a:pt x="1701" y="559"/>
                    <a:pt x="1628" y="559"/>
                  </a:cubicBezTo>
                  <a:cubicBezTo>
                    <a:pt x="1555" y="559"/>
                    <a:pt x="1482" y="535"/>
                    <a:pt x="1409" y="510"/>
                  </a:cubicBezTo>
                  <a:cubicBezTo>
                    <a:pt x="1385" y="437"/>
                    <a:pt x="1337" y="389"/>
                    <a:pt x="1288" y="365"/>
                  </a:cubicBezTo>
                  <a:cubicBezTo>
                    <a:pt x="1256" y="365"/>
                    <a:pt x="1234" y="354"/>
                    <a:pt x="1209" y="354"/>
                  </a:cubicBezTo>
                  <a:cubicBezTo>
                    <a:pt x="1196" y="354"/>
                    <a:pt x="1183" y="357"/>
                    <a:pt x="1166" y="365"/>
                  </a:cubicBezTo>
                  <a:cubicBezTo>
                    <a:pt x="1166" y="389"/>
                    <a:pt x="1142" y="413"/>
                    <a:pt x="1166" y="437"/>
                  </a:cubicBezTo>
                  <a:cubicBezTo>
                    <a:pt x="1215" y="486"/>
                    <a:pt x="1264" y="559"/>
                    <a:pt x="1337" y="583"/>
                  </a:cubicBezTo>
                  <a:cubicBezTo>
                    <a:pt x="1385" y="656"/>
                    <a:pt x="1385" y="753"/>
                    <a:pt x="1361" y="850"/>
                  </a:cubicBezTo>
                  <a:cubicBezTo>
                    <a:pt x="1343" y="905"/>
                    <a:pt x="1311" y="932"/>
                    <a:pt x="1255" y="932"/>
                  </a:cubicBezTo>
                  <a:cubicBezTo>
                    <a:pt x="1236" y="932"/>
                    <a:pt x="1215" y="929"/>
                    <a:pt x="1191" y="923"/>
                  </a:cubicBezTo>
                  <a:cubicBezTo>
                    <a:pt x="1142" y="923"/>
                    <a:pt x="1069" y="899"/>
                    <a:pt x="1021" y="850"/>
                  </a:cubicBezTo>
                  <a:cubicBezTo>
                    <a:pt x="996" y="729"/>
                    <a:pt x="924" y="608"/>
                    <a:pt x="826" y="535"/>
                  </a:cubicBezTo>
                  <a:lnTo>
                    <a:pt x="729" y="535"/>
                  </a:lnTo>
                  <a:cubicBezTo>
                    <a:pt x="705" y="559"/>
                    <a:pt x="705" y="583"/>
                    <a:pt x="705" y="632"/>
                  </a:cubicBezTo>
                  <a:cubicBezTo>
                    <a:pt x="754" y="753"/>
                    <a:pt x="826" y="850"/>
                    <a:pt x="924" y="923"/>
                  </a:cubicBezTo>
                  <a:cubicBezTo>
                    <a:pt x="948" y="972"/>
                    <a:pt x="948" y="1021"/>
                    <a:pt x="924" y="1093"/>
                  </a:cubicBezTo>
                  <a:cubicBezTo>
                    <a:pt x="924" y="1129"/>
                    <a:pt x="898" y="1151"/>
                    <a:pt x="874" y="1151"/>
                  </a:cubicBezTo>
                  <a:cubicBezTo>
                    <a:pt x="865" y="1151"/>
                    <a:pt x="857" y="1148"/>
                    <a:pt x="851" y="1142"/>
                  </a:cubicBezTo>
                  <a:cubicBezTo>
                    <a:pt x="802" y="1142"/>
                    <a:pt x="754" y="1118"/>
                    <a:pt x="729" y="1093"/>
                  </a:cubicBezTo>
                  <a:cubicBezTo>
                    <a:pt x="729" y="972"/>
                    <a:pt x="656" y="875"/>
                    <a:pt x="559" y="826"/>
                  </a:cubicBezTo>
                  <a:cubicBezTo>
                    <a:pt x="547" y="814"/>
                    <a:pt x="529" y="808"/>
                    <a:pt x="508" y="808"/>
                  </a:cubicBezTo>
                  <a:cubicBezTo>
                    <a:pt x="486" y="808"/>
                    <a:pt x="462" y="814"/>
                    <a:pt x="438" y="826"/>
                  </a:cubicBezTo>
                  <a:cubicBezTo>
                    <a:pt x="438" y="826"/>
                    <a:pt x="413" y="875"/>
                    <a:pt x="438" y="899"/>
                  </a:cubicBezTo>
                  <a:cubicBezTo>
                    <a:pt x="462" y="996"/>
                    <a:pt x="535" y="1093"/>
                    <a:pt x="632" y="1166"/>
                  </a:cubicBezTo>
                  <a:cubicBezTo>
                    <a:pt x="608" y="1239"/>
                    <a:pt x="559" y="1312"/>
                    <a:pt x="486" y="1336"/>
                  </a:cubicBezTo>
                  <a:cubicBezTo>
                    <a:pt x="455" y="1356"/>
                    <a:pt x="424" y="1364"/>
                    <a:pt x="393" y="1364"/>
                  </a:cubicBezTo>
                  <a:cubicBezTo>
                    <a:pt x="234" y="1364"/>
                    <a:pt x="98" y="1142"/>
                    <a:pt x="98" y="1142"/>
                  </a:cubicBezTo>
                  <a:cubicBezTo>
                    <a:pt x="85" y="1130"/>
                    <a:pt x="73" y="1124"/>
                    <a:pt x="64" y="1124"/>
                  </a:cubicBezTo>
                  <a:cubicBezTo>
                    <a:pt x="55" y="1124"/>
                    <a:pt x="49" y="1130"/>
                    <a:pt x="49" y="1142"/>
                  </a:cubicBezTo>
                  <a:cubicBezTo>
                    <a:pt x="25" y="1166"/>
                    <a:pt x="0" y="1191"/>
                    <a:pt x="25" y="1215"/>
                  </a:cubicBezTo>
                  <a:cubicBezTo>
                    <a:pt x="25" y="1215"/>
                    <a:pt x="195" y="1482"/>
                    <a:pt x="389" y="1482"/>
                  </a:cubicBezTo>
                  <a:cubicBezTo>
                    <a:pt x="438" y="1458"/>
                    <a:pt x="486" y="1433"/>
                    <a:pt x="535" y="1385"/>
                  </a:cubicBezTo>
                  <a:cubicBezTo>
                    <a:pt x="608" y="1336"/>
                    <a:pt x="681" y="1263"/>
                    <a:pt x="705" y="1166"/>
                  </a:cubicBezTo>
                  <a:cubicBezTo>
                    <a:pt x="754" y="1191"/>
                    <a:pt x="778" y="1191"/>
                    <a:pt x="826" y="1215"/>
                  </a:cubicBezTo>
                  <a:cubicBezTo>
                    <a:pt x="839" y="1219"/>
                    <a:pt x="852" y="1221"/>
                    <a:pt x="866" y="1221"/>
                  </a:cubicBezTo>
                  <a:cubicBezTo>
                    <a:pt x="930" y="1221"/>
                    <a:pt x="1001" y="1174"/>
                    <a:pt x="1021" y="1093"/>
                  </a:cubicBezTo>
                  <a:cubicBezTo>
                    <a:pt x="1021" y="1045"/>
                    <a:pt x="1021" y="996"/>
                    <a:pt x="1021" y="948"/>
                  </a:cubicBezTo>
                  <a:cubicBezTo>
                    <a:pt x="1069" y="972"/>
                    <a:pt x="1118" y="996"/>
                    <a:pt x="1166" y="996"/>
                  </a:cubicBezTo>
                  <a:cubicBezTo>
                    <a:pt x="1192" y="1007"/>
                    <a:pt x="1218" y="1011"/>
                    <a:pt x="1243" y="1011"/>
                  </a:cubicBezTo>
                  <a:cubicBezTo>
                    <a:pt x="1335" y="1011"/>
                    <a:pt x="1415" y="946"/>
                    <a:pt x="1434" y="850"/>
                  </a:cubicBezTo>
                  <a:cubicBezTo>
                    <a:pt x="1458" y="778"/>
                    <a:pt x="1458" y="680"/>
                    <a:pt x="1434" y="608"/>
                  </a:cubicBezTo>
                  <a:cubicBezTo>
                    <a:pt x="1507" y="608"/>
                    <a:pt x="1555" y="632"/>
                    <a:pt x="1628" y="632"/>
                  </a:cubicBezTo>
                  <a:cubicBezTo>
                    <a:pt x="1701" y="632"/>
                    <a:pt x="1798" y="608"/>
                    <a:pt x="1822" y="535"/>
                  </a:cubicBezTo>
                  <a:cubicBezTo>
                    <a:pt x="1847" y="510"/>
                    <a:pt x="1847" y="510"/>
                    <a:pt x="1847" y="486"/>
                  </a:cubicBezTo>
                  <a:cubicBezTo>
                    <a:pt x="1859" y="498"/>
                    <a:pt x="1877" y="504"/>
                    <a:pt x="1895" y="504"/>
                  </a:cubicBezTo>
                  <a:cubicBezTo>
                    <a:pt x="1913" y="504"/>
                    <a:pt x="1932" y="498"/>
                    <a:pt x="1944" y="486"/>
                  </a:cubicBezTo>
                  <a:cubicBezTo>
                    <a:pt x="1992" y="486"/>
                    <a:pt x="2041" y="462"/>
                    <a:pt x="2065" y="413"/>
                  </a:cubicBezTo>
                  <a:cubicBezTo>
                    <a:pt x="2090" y="267"/>
                    <a:pt x="2065" y="146"/>
                    <a:pt x="2017" y="25"/>
                  </a:cubicBezTo>
                  <a:cubicBezTo>
                    <a:pt x="1992" y="0"/>
                    <a:pt x="1968" y="0"/>
                    <a:pt x="1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868753" y="3630488"/>
              <a:ext cx="108420" cy="91959"/>
            </a:xfrm>
            <a:custGeom>
              <a:rect b="b" l="l" r="r" t="t"/>
              <a:pathLst>
                <a:path extrusionOk="0" h="1224" w="1443">
                  <a:moveTo>
                    <a:pt x="158" y="1"/>
                  </a:moveTo>
                  <a:cubicBezTo>
                    <a:pt x="118" y="1"/>
                    <a:pt x="76" y="3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34" y="6"/>
                  </a:lnTo>
                  <a:cubicBezTo>
                    <a:pt x="33" y="6"/>
                    <a:pt x="1" y="1224"/>
                    <a:pt x="1328" y="1224"/>
                  </a:cubicBezTo>
                  <a:cubicBezTo>
                    <a:pt x="1365" y="1224"/>
                    <a:pt x="1404" y="1223"/>
                    <a:pt x="1443" y="1221"/>
                  </a:cubicBezTo>
                  <a:cubicBezTo>
                    <a:pt x="1443" y="1221"/>
                    <a:pt x="1240" y="1"/>
                    <a:pt x="158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837046" y="3663019"/>
              <a:ext cx="80394" cy="62884"/>
            </a:xfrm>
            <a:custGeom>
              <a:rect b="b" l="l" r="r" t="t"/>
              <a:pathLst>
                <a:path extrusionOk="0" h="837" w="1070">
                  <a:moveTo>
                    <a:pt x="53" y="0"/>
                  </a:moveTo>
                  <a:cubicBezTo>
                    <a:pt x="37" y="0"/>
                    <a:pt x="25" y="17"/>
                    <a:pt x="25" y="35"/>
                  </a:cubicBezTo>
                  <a:cubicBezTo>
                    <a:pt x="1" y="59"/>
                    <a:pt x="25" y="83"/>
                    <a:pt x="49" y="83"/>
                  </a:cubicBezTo>
                  <a:cubicBezTo>
                    <a:pt x="414" y="253"/>
                    <a:pt x="729" y="496"/>
                    <a:pt x="997" y="812"/>
                  </a:cubicBezTo>
                  <a:cubicBezTo>
                    <a:pt x="997" y="812"/>
                    <a:pt x="1021" y="836"/>
                    <a:pt x="1021" y="836"/>
                  </a:cubicBezTo>
                  <a:lnTo>
                    <a:pt x="1045" y="812"/>
                  </a:lnTo>
                  <a:cubicBezTo>
                    <a:pt x="1069" y="812"/>
                    <a:pt x="1069" y="788"/>
                    <a:pt x="1069" y="763"/>
                  </a:cubicBezTo>
                  <a:cubicBezTo>
                    <a:pt x="802" y="423"/>
                    <a:pt x="462" y="156"/>
                    <a:pt x="74" y="10"/>
                  </a:cubicBezTo>
                  <a:cubicBezTo>
                    <a:pt x="66" y="3"/>
                    <a:pt x="59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764015" y="3539732"/>
              <a:ext cx="129683" cy="73101"/>
            </a:xfrm>
            <a:custGeom>
              <a:rect b="b" l="l" r="r" t="t"/>
              <a:pathLst>
                <a:path extrusionOk="0" h="973" w="1726">
                  <a:moveTo>
                    <a:pt x="1242" y="0"/>
                  </a:moveTo>
                  <a:cubicBezTo>
                    <a:pt x="434" y="0"/>
                    <a:pt x="0" y="850"/>
                    <a:pt x="0" y="850"/>
                  </a:cubicBezTo>
                  <a:cubicBezTo>
                    <a:pt x="232" y="937"/>
                    <a:pt x="435" y="973"/>
                    <a:pt x="612" y="973"/>
                  </a:cubicBezTo>
                  <a:cubicBezTo>
                    <a:pt x="1474" y="973"/>
                    <a:pt x="1725" y="117"/>
                    <a:pt x="1725" y="97"/>
                  </a:cubicBezTo>
                  <a:cubicBezTo>
                    <a:pt x="1552" y="29"/>
                    <a:pt x="1391" y="0"/>
                    <a:pt x="1242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769500" y="3568882"/>
              <a:ext cx="94971" cy="38391"/>
            </a:xfrm>
            <a:custGeom>
              <a:rect b="b" l="l" r="r" t="t"/>
              <a:pathLst>
                <a:path extrusionOk="0" h="511" w="1264">
                  <a:moveTo>
                    <a:pt x="1191" y="0"/>
                  </a:moveTo>
                  <a:cubicBezTo>
                    <a:pt x="778" y="49"/>
                    <a:pt x="389" y="194"/>
                    <a:pt x="25" y="413"/>
                  </a:cubicBezTo>
                  <a:cubicBezTo>
                    <a:pt x="0" y="462"/>
                    <a:pt x="25" y="510"/>
                    <a:pt x="73" y="510"/>
                  </a:cubicBezTo>
                  <a:cubicBezTo>
                    <a:pt x="73" y="510"/>
                    <a:pt x="98" y="510"/>
                    <a:pt x="98" y="486"/>
                  </a:cubicBezTo>
                  <a:cubicBezTo>
                    <a:pt x="438" y="267"/>
                    <a:pt x="802" y="146"/>
                    <a:pt x="1215" y="97"/>
                  </a:cubicBezTo>
                  <a:cubicBezTo>
                    <a:pt x="1239" y="97"/>
                    <a:pt x="1264" y="73"/>
                    <a:pt x="1264" y="49"/>
                  </a:cubicBezTo>
                  <a:cubicBezTo>
                    <a:pt x="1239" y="24"/>
                    <a:pt x="1215" y="0"/>
                    <a:pt x="1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-800981" y="3409081"/>
              <a:ext cx="60784" cy="462801"/>
            </a:xfrm>
            <a:custGeom>
              <a:rect b="b" l="l" r="r" t="t"/>
              <a:pathLst>
                <a:path extrusionOk="0" h="6160" w="809">
                  <a:moveTo>
                    <a:pt x="69" y="1"/>
                  </a:moveTo>
                  <a:cubicBezTo>
                    <a:pt x="37" y="1"/>
                    <a:pt x="0" y="32"/>
                    <a:pt x="31" y="62"/>
                  </a:cubicBezTo>
                  <a:cubicBezTo>
                    <a:pt x="711" y="1860"/>
                    <a:pt x="541" y="6063"/>
                    <a:pt x="541" y="6111"/>
                  </a:cubicBezTo>
                  <a:cubicBezTo>
                    <a:pt x="541" y="6135"/>
                    <a:pt x="565" y="6135"/>
                    <a:pt x="589" y="6160"/>
                  </a:cubicBezTo>
                  <a:cubicBezTo>
                    <a:pt x="614" y="6135"/>
                    <a:pt x="638" y="6135"/>
                    <a:pt x="638" y="6111"/>
                  </a:cubicBezTo>
                  <a:cubicBezTo>
                    <a:pt x="638" y="6063"/>
                    <a:pt x="808" y="1836"/>
                    <a:pt x="104" y="38"/>
                  </a:cubicBezTo>
                  <a:cubicBezTo>
                    <a:pt x="104" y="11"/>
                    <a:pt x="87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905869" y="3300294"/>
              <a:ext cx="198507" cy="165361"/>
            </a:xfrm>
            <a:custGeom>
              <a:rect b="b" l="l" r="r" t="t"/>
              <a:pathLst>
                <a:path extrusionOk="0" h="2201" w="2642">
                  <a:moveTo>
                    <a:pt x="898" y="1"/>
                  </a:moveTo>
                  <a:cubicBezTo>
                    <a:pt x="722" y="1"/>
                    <a:pt x="649" y="636"/>
                    <a:pt x="649" y="636"/>
                  </a:cubicBezTo>
                  <a:cubicBezTo>
                    <a:pt x="649" y="636"/>
                    <a:pt x="381" y="252"/>
                    <a:pt x="219" y="252"/>
                  </a:cubicBezTo>
                  <a:cubicBezTo>
                    <a:pt x="198" y="252"/>
                    <a:pt x="180" y="258"/>
                    <a:pt x="164" y="271"/>
                  </a:cubicBezTo>
                  <a:cubicBezTo>
                    <a:pt x="0" y="365"/>
                    <a:pt x="217" y="2201"/>
                    <a:pt x="1307" y="2201"/>
                  </a:cubicBezTo>
                  <a:cubicBezTo>
                    <a:pt x="1353" y="2201"/>
                    <a:pt x="1401" y="2197"/>
                    <a:pt x="1451" y="2190"/>
                  </a:cubicBezTo>
                  <a:cubicBezTo>
                    <a:pt x="2641" y="2045"/>
                    <a:pt x="2569" y="1170"/>
                    <a:pt x="2569" y="1170"/>
                  </a:cubicBezTo>
                  <a:cubicBezTo>
                    <a:pt x="2569" y="1170"/>
                    <a:pt x="2544" y="369"/>
                    <a:pt x="2374" y="126"/>
                  </a:cubicBezTo>
                  <a:cubicBezTo>
                    <a:pt x="2348" y="89"/>
                    <a:pt x="2321" y="73"/>
                    <a:pt x="2293" y="73"/>
                  </a:cubicBezTo>
                  <a:cubicBezTo>
                    <a:pt x="2136" y="73"/>
                    <a:pt x="1961" y="563"/>
                    <a:pt x="1961" y="563"/>
                  </a:cubicBezTo>
                  <a:cubicBezTo>
                    <a:pt x="1888" y="369"/>
                    <a:pt x="1791" y="199"/>
                    <a:pt x="1670" y="53"/>
                  </a:cubicBezTo>
                  <a:cubicBezTo>
                    <a:pt x="1650" y="38"/>
                    <a:pt x="1631" y="32"/>
                    <a:pt x="1612" y="32"/>
                  </a:cubicBezTo>
                  <a:cubicBezTo>
                    <a:pt x="1443" y="32"/>
                    <a:pt x="1305" y="563"/>
                    <a:pt x="1305" y="563"/>
                  </a:cubicBezTo>
                  <a:cubicBezTo>
                    <a:pt x="1232" y="369"/>
                    <a:pt x="1111" y="199"/>
                    <a:pt x="990" y="53"/>
                  </a:cubicBezTo>
                  <a:cubicBezTo>
                    <a:pt x="957" y="16"/>
                    <a:pt x="926" y="1"/>
                    <a:pt x="898" y="1"/>
                  </a:cubicBezTo>
                  <a:close/>
                </a:path>
              </a:pathLst>
            </a:custGeom>
            <a:solidFill>
              <a:srgbClr val="D17D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-884456" y="3364454"/>
              <a:ext cx="171608" cy="62133"/>
            </a:xfrm>
            <a:custGeom>
              <a:rect b="b" l="l" r="r" t="t"/>
              <a:pathLst>
                <a:path extrusionOk="0" h="827" w="2284">
                  <a:moveTo>
                    <a:pt x="1846" y="122"/>
                  </a:moveTo>
                  <a:lnTo>
                    <a:pt x="1846" y="122"/>
                  </a:lnTo>
                  <a:cubicBezTo>
                    <a:pt x="1871" y="146"/>
                    <a:pt x="1895" y="146"/>
                    <a:pt x="1919" y="195"/>
                  </a:cubicBezTo>
                  <a:cubicBezTo>
                    <a:pt x="1919" y="219"/>
                    <a:pt x="1919" y="243"/>
                    <a:pt x="1919" y="268"/>
                  </a:cubicBezTo>
                  <a:cubicBezTo>
                    <a:pt x="1895" y="268"/>
                    <a:pt x="1895" y="243"/>
                    <a:pt x="1895" y="243"/>
                  </a:cubicBezTo>
                  <a:cubicBezTo>
                    <a:pt x="1871" y="195"/>
                    <a:pt x="1846" y="146"/>
                    <a:pt x="1846" y="122"/>
                  </a:cubicBezTo>
                  <a:close/>
                  <a:moveTo>
                    <a:pt x="923" y="170"/>
                  </a:moveTo>
                  <a:lnTo>
                    <a:pt x="923" y="170"/>
                  </a:lnTo>
                  <a:cubicBezTo>
                    <a:pt x="947" y="219"/>
                    <a:pt x="947" y="268"/>
                    <a:pt x="972" y="292"/>
                  </a:cubicBezTo>
                  <a:cubicBezTo>
                    <a:pt x="947" y="268"/>
                    <a:pt x="923" y="219"/>
                    <a:pt x="923" y="170"/>
                  </a:cubicBezTo>
                  <a:close/>
                  <a:moveTo>
                    <a:pt x="583" y="341"/>
                  </a:moveTo>
                  <a:lnTo>
                    <a:pt x="583" y="341"/>
                  </a:lnTo>
                  <a:cubicBezTo>
                    <a:pt x="607" y="365"/>
                    <a:pt x="632" y="413"/>
                    <a:pt x="632" y="486"/>
                  </a:cubicBezTo>
                  <a:cubicBezTo>
                    <a:pt x="607" y="438"/>
                    <a:pt x="583" y="389"/>
                    <a:pt x="583" y="341"/>
                  </a:cubicBezTo>
                  <a:close/>
                  <a:moveTo>
                    <a:pt x="2211" y="0"/>
                  </a:moveTo>
                  <a:cubicBezTo>
                    <a:pt x="2186" y="0"/>
                    <a:pt x="2162" y="25"/>
                    <a:pt x="2186" y="49"/>
                  </a:cubicBezTo>
                  <a:cubicBezTo>
                    <a:pt x="2186" y="122"/>
                    <a:pt x="2186" y="292"/>
                    <a:pt x="2138" y="341"/>
                  </a:cubicBezTo>
                  <a:cubicBezTo>
                    <a:pt x="2113" y="365"/>
                    <a:pt x="2089" y="365"/>
                    <a:pt x="2065" y="365"/>
                  </a:cubicBezTo>
                  <a:cubicBezTo>
                    <a:pt x="2041" y="365"/>
                    <a:pt x="2016" y="365"/>
                    <a:pt x="1992" y="341"/>
                  </a:cubicBezTo>
                  <a:cubicBezTo>
                    <a:pt x="2016" y="292"/>
                    <a:pt x="2016" y="243"/>
                    <a:pt x="1992" y="195"/>
                  </a:cubicBezTo>
                  <a:cubicBezTo>
                    <a:pt x="1992" y="122"/>
                    <a:pt x="1943" y="49"/>
                    <a:pt x="1895" y="25"/>
                  </a:cubicBezTo>
                  <a:cubicBezTo>
                    <a:pt x="1846" y="25"/>
                    <a:pt x="1822" y="25"/>
                    <a:pt x="1798" y="49"/>
                  </a:cubicBezTo>
                  <a:cubicBezTo>
                    <a:pt x="1749" y="98"/>
                    <a:pt x="1749" y="170"/>
                    <a:pt x="1798" y="219"/>
                  </a:cubicBezTo>
                  <a:cubicBezTo>
                    <a:pt x="1822" y="292"/>
                    <a:pt x="1846" y="341"/>
                    <a:pt x="1895" y="365"/>
                  </a:cubicBezTo>
                  <a:lnTo>
                    <a:pt x="1871" y="389"/>
                  </a:lnTo>
                  <a:cubicBezTo>
                    <a:pt x="1858" y="401"/>
                    <a:pt x="1834" y="407"/>
                    <a:pt x="1810" y="407"/>
                  </a:cubicBezTo>
                  <a:cubicBezTo>
                    <a:pt x="1786" y="407"/>
                    <a:pt x="1761" y="401"/>
                    <a:pt x="1749" y="389"/>
                  </a:cubicBezTo>
                  <a:cubicBezTo>
                    <a:pt x="1676" y="365"/>
                    <a:pt x="1603" y="316"/>
                    <a:pt x="1555" y="268"/>
                  </a:cubicBezTo>
                  <a:cubicBezTo>
                    <a:pt x="1555" y="195"/>
                    <a:pt x="1530" y="146"/>
                    <a:pt x="1482" y="98"/>
                  </a:cubicBezTo>
                  <a:cubicBezTo>
                    <a:pt x="1458" y="49"/>
                    <a:pt x="1409" y="49"/>
                    <a:pt x="1385" y="49"/>
                  </a:cubicBezTo>
                  <a:cubicBezTo>
                    <a:pt x="1360" y="73"/>
                    <a:pt x="1336" y="98"/>
                    <a:pt x="1336" y="122"/>
                  </a:cubicBezTo>
                  <a:cubicBezTo>
                    <a:pt x="1360" y="195"/>
                    <a:pt x="1409" y="268"/>
                    <a:pt x="1458" y="316"/>
                  </a:cubicBezTo>
                  <a:cubicBezTo>
                    <a:pt x="1458" y="413"/>
                    <a:pt x="1433" y="511"/>
                    <a:pt x="1385" y="583"/>
                  </a:cubicBezTo>
                  <a:cubicBezTo>
                    <a:pt x="1360" y="608"/>
                    <a:pt x="1336" y="620"/>
                    <a:pt x="1309" y="620"/>
                  </a:cubicBezTo>
                  <a:cubicBezTo>
                    <a:pt x="1281" y="620"/>
                    <a:pt x="1251" y="608"/>
                    <a:pt x="1215" y="583"/>
                  </a:cubicBezTo>
                  <a:cubicBezTo>
                    <a:pt x="1142" y="559"/>
                    <a:pt x="1093" y="511"/>
                    <a:pt x="1069" y="462"/>
                  </a:cubicBezTo>
                  <a:cubicBezTo>
                    <a:pt x="1093" y="341"/>
                    <a:pt x="1069" y="195"/>
                    <a:pt x="996" y="98"/>
                  </a:cubicBezTo>
                  <a:cubicBezTo>
                    <a:pt x="979" y="80"/>
                    <a:pt x="950" y="63"/>
                    <a:pt x="925" y="63"/>
                  </a:cubicBezTo>
                  <a:cubicBezTo>
                    <a:pt x="915" y="63"/>
                    <a:pt x="906" y="66"/>
                    <a:pt x="899" y="73"/>
                  </a:cubicBezTo>
                  <a:cubicBezTo>
                    <a:pt x="850" y="73"/>
                    <a:pt x="850" y="98"/>
                    <a:pt x="850" y="146"/>
                  </a:cubicBezTo>
                  <a:cubicBezTo>
                    <a:pt x="850" y="243"/>
                    <a:pt x="875" y="365"/>
                    <a:pt x="947" y="462"/>
                  </a:cubicBezTo>
                  <a:cubicBezTo>
                    <a:pt x="947" y="535"/>
                    <a:pt x="923" y="583"/>
                    <a:pt x="899" y="632"/>
                  </a:cubicBezTo>
                  <a:cubicBezTo>
                    <a:pt x="885" y="660"/>
                    <a:pt x="862" y="672"/>
                    <a:pt x="836" y="672"/>
                  </a:cubicBezTo>
                  <a:cubicBezTo>
                    <a:pt x="818" y="672"/>
                    <a:pt x="798" y="666"/>
                    <a:pt x="777" y="656"/>
                  </a:cubicBezTo>
                  <a:cubicBezTo>
                    <a:pt x="753" y="632"/>
                    <a:pt x="729" y="608"/>
                    <a:pt x="705" y="559"/>
                  </a:cubicBezTo>
                  <a:cubicBezTo>
                    <a:pt x="729" y="462"/>
                    <a:pt x="729" y="341"/>
                    <a:pt x="632" y="243"/>
                  </a:cubicBezTo>
                  <a:cubicBezTo>
                    <a:pt x="607" y="219"/>
                    <a:pt x="559" y="219"/>
                    <a:pt x="534" y="219"/>
                  </a:cubicBezTo>
                  <a:cubicBezTo>
                    <a:pt x="510" y="219"/>
                    <a:pt x="486" y="243"/>
                    <a:pt x="486" y="292"/>
                  </a:cubicBezTo>
                  <a:cubicBezTo>
                    <a:pt x="486" y="389"/>
                    <a:pt x="510" y="486"/>
                    <a:pt x="583" y="583"/>
                  </a:cubicBezTo>
                  <a:cubicBezTo>
                    <a:pt x="534" y="656"/>
                    <a:pt x="462" y="705"/>
                    <a:pt x="389" y="705"/>
                  </a:cubicBezTo>
                  <a:cubicBezTo>
                    <a:pt x="374" y="708"/>
                    <a:pt x="360" y="710"/>
                    <a:pt x="347" y="710"/>
                  </a:cubicBezTo>
                  <a:cubicBezTo>
                    <a:pt x="161" y="710"/>
                    <a:pt x="97" y="413"/>
                    <a:pt x="97" y="413"/>
                  </a:cubicBezTo>
                  <a:cubicBezTo>
                    <a:pt x="97" y="389"/>
                    <a:pt x="73" y="365"/>
                    <a:pt x="49" y="365"/>
                  </a:cubicBezTo>
                  <a:cubicBezTo>
                    <a:pt x="24" y="389"/>
                    <a:pt x="0" y="413"/>
                    <a:pt x="0" y="438"/>
                  </a:cubicBezTo>
                  <a:cubicBezTo>
                    <a:pt x="0" y="438"/>
                    <a:pt x="97" y="826"/>
                    <a:pt x="364" y="826"/>
                  </a:cubicBezTo>
                  <a:lnTo>
                    <a:pt x="413" y="802"/>
                  </a:lnTo>
                  <a:cubicBezTo>
                    <a:pt x="510" y="802"/>
                    <a:pt x="583" y="753"/>
                    <a:pt x="656" y="656"/>
                  </a:cubicBezTo>
                  <a:cubicBezTo>
                    <a:pt x="680" y="681"/>
                    <a:pt x="705" y="729"/>
                    <a:pt x="753" y="729"/>
                  </a:cubicBezTo>
                  <a:cubicBezTo>
                    <a:pt x="784" y="760"/>
                    <a:pt x="818" y="773"/>
                    <a:pt x="852" y="773"/>
                  </a:cubicBezTo>
                  <a:cubicBezTo>
                    <a:pt x="899" y="773"/>
                    <a:pt x="943" y="747"/>
                    <a:pt x="972" y="705"/>
                  </a:cubicBezTo>
                  <a:cubicBezTo>
                    <a:pt x="996" y="656"/>
                    <a:pt x="1020" y="608"/>
                    <a:pt x="1045" y="559"/>
                  </a:cubicBezTo>
                  <a:cubicBezTo>
                    <a:pt x="1069" y="608"/>
                    <a:pt x="1117" y="632"/>
                    <a:pt x="1166" y="656"/>
                  </a:cubicBezTo>
                  <a:cubicBezTo>
                    <a:pt x="1198" y="699"/>
                    <a:pt x="1244" y="718"/>
                    <a:pt x="1292" y="718"/>
                  </a:cubicBezTo>
                  <a:cubicBezTo>
                    <a:pt x="1353" y="718"/>
                    <a:pt x="1417" y="687"/>
                    <a:pt x="1458" y="632"/>
                  </a:cubicBezTo>
                  <a:cubicBezTo>
                    <a:pt x="1506" y="559"/>
                    <a:pt x="1530" y="462"/>
                    <a:pt x="1555" y="389"/>
                  </a:cubicBezTo>
                  <a:cubicBezTo>
                    <a:pt x="1603" y="413"/>
                    <a:pt x="1652" y="438"/>
                    <a:pt x="1700" y="462"/>
                  </a:cubicBezTo>
                  <a:cubicBezTo>
                    <a:pt x="1737" y="486"/>
                    <a:pt x="1779" y="498"/>
                    <a:pt x="1822" y="498"/>
                  </a:cubicBezTo>
                  <a:cubicBezTo>
                    <a:pt x="1864" y="498"/>
                    <a:pt x="1907" y="486"/>
                    <a:pt x="1943" y="462"/>
                  </a:cubicBezTo>
                  <a:lnTo>
                    <a:pt x="1968" y="413"/>
                  </a:lnTo>
                  <a:cubicBezTo>
                    <a:pt x="1992" y="438"/>
                    <a:pt x="2016" y="438"/>
                    <a:pt x="2065" y="462"/>
                  </a:cubicBezTo>
                  <a:cubicBezTo>
                    <a:pt x="2113" y="462"/>
                    <a:pt x="2162" y="438"/>
                    <a:pt x="2211" y="413"/>
                  </a:cubicBezTo>
                  <a:cubicBezTo>
                    <a:pt x="2259" y="292"/>
                    <a:pt x="2284" y="170"/>
                    <a:pt x="2284" y="25"/>
                  </a:cubicBezTo>
                  <a:cubicBezTo>
                    <a:pt x="2259" y="0"/>
                    <a:pt x="2235" y="0"/>
                    <a:pt x="22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 rot="1386123">
            <a:off x="-452323" y="3834235"/>
            <a:ext cx="1073209" cy="1808370"/>
            <a:chOff x="-653265" y="1899986"/>
            <a:chExt cx="171302" cy="288619"/>
          </a:xfrm>
        </p:grpSpPr>
        <p:sp>
          <p:nvSpPr>
            <p:cNvPr id="32" name="Google Shape;32;p4"/>
            <p:cNvSpPr/>
            <p:nvPr/>
          </p:nvSpPr>
          <p:spPr>
            <a:xfrm>
              <a:off x="-651356" y="1997166"/>
              <a:ext cx="32212" cy="26798"/>
            </a:xfrm>
            <a:custGeom>
              <a:rect b="b" l="l" r="r" t="t"/>
              <a:pathLst>
                <a:path extrusionOk="0" h="688" w="827">
                  <a:moveTo>
                    <a:pt x="462" y="80"/>
                  </a:moveTo>
                  <a:cubicBezTo>
                    <a:pt x="802" y="80"/>
                    <a:pt x="802" y="591"/>
                    <a:pt x="462" y="591"/>
                  </a:cubicBezTo>
                  <a:cubicBezTo>
                    <a:pt x="122" y="591"/>
                    <a:pt x="122" y="80"/>
                    <a:pt x="462" y="80"/>
                  </a:cubicBezTo>
                  <a:close/>
                  <a:moveTo>
                    <a:pt x="470" y="0"/>
                  </a:moveTo>
                  <a:cubicBezTo>
                    <a:pt x="381" y="0"/>
                    <a:pt x="291" y="33"/>
                    <a:pt x="219" y="105"/>
                  </a:cubicBezTo>
                  <a:cubicBezTo>
                    <a:pt x="0" y="323"/>
                    <a:pt x="146" y="688"/>
                    <a:pt x="462" y="688"/>
                  </a:cubicBezTo>
                  <a:cubicBezTo>
                    <a:pt x="656" y="688"/>
                    <a:pt x="826" y="542"/>
                    <a:pt x="826" y="348"/>
                  </a:cubicBezTo>
                  <a:cubicBezTo>
                    <a:pt x="826" y="136"/>
                    <a:pt x="651" y="0"/>
                    <a:pt x="4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527106" y="1913930"/>
              <a:ext cx="45143" cy="47052"/>
            </a:xfrm>
            <a:custGeom>
              <a:rect b="b" l="l" r="r" t="t"/>
              <a:pathLst>
                <a:path extrusionOk="0" h="1208" w="1159">
                  <a:moveTo>
                    <a:pt x="626" y="1"/>
                  </a:moveTo>
                  <a:cubicBezTo>
                    <a:pt x="368" y="1"/>
                    <a:pt x="163" y="396"/>
                    <a:pt x="163" y="396"/>
                  </a:cubicBezTo>
                  <a:cubicBezTo>
                    <a:pt x="0" y="997"/>
                    <a:pt x="317" y="1207"/>
                    <a:pt x="551" y="1207"/>
                  </a:cubicBezTo>
                  <a:cubicBezTo>
                    <a:pt x="666" y="1207"/>
                    <a:pt x="762" y="1156"/>
                    <a:pt x="770" y="1076"/>
                  </a:cubicBezTo>
                  <a:cubicBezTo>
                    <a:pt x="794" y="833"/>
                    <a:pt x="479" y="736"/>
                    <a:pt x="479" y="736"/>
                  </a:cubicBezTo>
                  <a:cubicBezTo>
                    <a:pt x="479" y="736"/>
                    <a:pt x="1159" y="396"/>
                    <a:pt x="819" y="80"/>
                  </a:cubicBezTo>
                  <a:cubicBezTo>
                    <a:pt x="753" y="23"/>
                    <a:pt x="688" y="1"/>
                    <a:pt x="626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564303" y="1911944"/>
              <a:ext cx="42728" cy="46273"/>
            </a:xfrm>
            <a:custGeom>
              <a:rect b="b" l="l" r="r" t="t"/>
              <a:pathLst>
                <a:path extrusionOk="0" h="1188" w="1097">
                  <a:moveTo>
                    <a:pt x="548" y="1"/>
                  </a:moveTo>
                  <a:cubicBezTo>
                    <a:pt x="491" y="1"/>
                    <a:pt x="429" y="17"/>
                    <a:pt x="365" y="58"/>
                  </a:cubicBezTo>
                  <a:cubicBezTo>
                    <a:pt x="0" y="301"/>
                    <a:pt x="680" y="738"/>
                    <a:pt x="680" y="738"/>
                  </a:cubicBezTo>
                  <a:cubicBezTo>
                    <a:pt x="680" y="738"/>
                    <a:pt x="340" y="811"/>
                    <a:pt x="340" y="1030"/>
                  </a:cubicBezTo>
                  <a:cubicBezTo>
                    <a:pt x="349" y="1120"/>
                    <a:pt x="464" y="1188"/>
                    <a:pt x="597" y="1188"/>
                  </a:cubicBezTo>
                  <a:cubicBezTo>
                    <a:pt x="821" y="1188"/>
                    <a:pt x="1097" y="1000"/>
                    <a:pt x="1021" y="422"/>
                  </a:cubicBezTo>
                  <a:cubicBezTo>
                    <a:pt x="1021" y="422"/>
                    <a:pt x="835" y="1"/>
                    <a:pt x="548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525509" y="1900921"/>
              <a:ext cx="20838" cy="20877"/>
            </a:xfrm>
            <a:custGeom>
              <a:rect b="b" l="l" r="r" t="t"/>
              <a:pathLst>
                <a:path extrusionOk="0" h="536" w="535">
                  <a:moveTo>
                    <a:pt x="462" y="1"/>
                  </a:moveTo>
                  <a:cubicBezTo>
                    <a:pt x="292" y="25"/>
                    <a:pt x="0" y="195"/>
                    <a:pt x="49" y="487"/>
                  </a:cubicBezTo>
                  <a:cubicBezTo>
                    <a:pt x="49" y="511"/>
                    <a:pt x="73" y="535"/>
                    <a:pt x="97" y="535"/>
                  </a:cubicBezTo>
                  <a:lnTo>
                    <a:pt x="122" y="535"/>
                  </a:lnTo>
                  <a:cubicBezTo>
                    <a:pt x="146" y="535"/>
                    <a:pt x="146" y="511"/>
                    <a:pt x="146" y="487"/>
                  </a:cubicBezTo>
                  <a:cubicBezTo>
                    <a:pt x="97" y="171"/>
                    <a:pt x="462" y="98"/>
                    <a:pt x="486" y="98"/>
                  </a:cubicBezTo>
                  <a:cubicBezTo>
                    <a:pt x="510" y="74"/>
                    <a:pt x="535" y="49"/>
                    <a:pt x="510" y="25"/>
                  </a:cubicBezTo>
                  <a:cubicBezTo>
                    <a:pt x="510" y="1"/>
                    <a:pt x="486" y="1"/>
                    <a:pt x="4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540660" y="1899986"/>
              <a:ext cx="17060" cy="20838"/>
            </a:xfrm>
            <a:custGeom>
              <a:rect b="b" l="l" r="r" t="t"/>
              <a:pathLst>
                <a:path extrusionOk="0" h="535" w="438">
                  <a:moveTo>
                    <a:pt x="49" y="1"/>
                  </a:moveTo>
                  <a:cubicBezTo>
                    <a:pt x="1" y="1"/>
                    <a:pt x="1" y="25"/>
                    <a:pt x="1" y="49"/>
                  </a:cubicBezTo>
                  <a:cubicBezTo>
                    <a:pt x="1" y="98"/>
                    <a:pt x="25" y="98"/>
                    <a:pt x="49" y="98"/>
                  </a:cubicBezTo>
                  <a:cubicBezTo>
                    <a:pt x="98" y="98"/>
                    <a:pt x="146" y="122"/>
                    <a:pt x="195" y="146"/>
                  </a:cubicBezTo>
                  <a:cubicBezTo>
                    <a:pt x="292" y="243"/>
                    <a:pt x="341" y="365"/>
                    <a:pt x="341" y="511"/>
                  </a:cubicBezTo>
                  <a:cubicBezTo>
                    <a:pt x="341" y="535"/>
                    <a:pt x="365" y="535"/>
                    <a:pt x="389" y="535"/>
                  </a:cubicBezTo>
                  <a:cubicBezTo>
                    <a:pt x="414" y="535"/>
                    <a:pt x="438" y="511"/>
                    <a:pt x="438" y="486"/>
                  </a:cubicBezTo>
                  <a:cubicBezTo>
                    <a:pt x="438" y="341"/>
                    <a:pt x="365" y="171"/>
                    <a:pt x="243" y="73"/>
                  </a:cubicBezTo>
                  <a:cubicBezTo>
                    <a:pt x="195" y="25"/>
                    <a:pt x="122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653265" y="1974731"/>
              <a:ext cx="137260" cy="213874"/>
            </a:xfrm>
            <a:custGeom>
              <a:rect b="b" l="l" r="r" t="t"/>
              <a:pathLst>
                <a:path extrusionOk="0" h="5491" w="3524">
                  <a:moveTo>
                    <a:pt x="3353" y="1"/>
                  </a:moveTo>
                  <a:cubicBezTo>
                    <a:pt x="3329" y="25"/>
                    <a:pt x="3329" y="49"/>
                    <a:pt x="3329" y="73"/>
                  </a:cubicBezTo>
                  <a:cubicBezTo>
                    <a:pt x="3353" y="122"/>
                    <a:pt x="3377" y="171"/>
                    <a:pt x="3377" y="244"/>
                  </a:cubicBezTo>
                  <a:cubicBezTo>
                    <a:pt x="3377" y="268"/>
                    <a:pt x="3402" y="268"/>
                    <a:pt x="3426" y="268"/>
                  </a:cubicBezTo>
                  <a:cubicBezTo>
                    <a:pt x="3450" y="268"/>
                    <a:pt x="3475" y="244"/>
                    <a:pt x="3475" y="219"/>
                  </a:cubicBezTo>
                  <a:cubicBezTo>
                    <a:pt x="3450" y="98"/>
                    <a:pt x="3426" y="25"/>
                    <a:pt x="3426" y="25"/>
                  </a:cubicBezTo>
                  <a:cubicBezTo>
                    <a:pt x="3402" y="1"/>
                    <a:pt x="3377" y="1"/>
                    <a:pt x="3353" y="1"/>
                  </a:cubicBezTo>
                  <a:close/>
                  <a:moveTo>
                    <a:pt x="3465" y="377"/>
                  </a:moveTo>
                  <a:cubicBezTo>
                    <a:pt x="3438" y="377"/>
                    <a:pt x="3414" y="389"/>
                    <a:pt x="3426" y="414"/>
                  </a:cubicBezTo>
                  <a:cubicBezTo>
                    <a:pt x="3426" y="462"/>
                    <a:pt x="3426" y="535"/>
                    <a:pt x="3426" y="584"/>
                  </a:cubicBezTo>
                  <a:lnTo>
                    <a:pt x="3426" y="608"/>
                  </a:lnTo>
                  <a:cubicBezTo>
                    <a:pt x="3426" y="632"/>
                    <a:pt x="3450" y="656"/>
                    <a:pt x="3475" y="656"/>
                  </a:cubicBezTo>
                  <a:cubicBezTo>
                    <a:pt x="3499" y="656"/>
                    <a:pt x="3499" y="632"/>
                    <a:pt x="3523" y="632"/>
                  </a:cubicBezTo>
                  <a:lnTo>
                    <a:pt x="3523" y="584"/>
                  </a:lnTo>
                  <a:cubicBezTo>
                    <a:pt x="3523" y="535"/>
                    <a:pt x="3523" y="486"/>
                    <a:pt x="3523" y="414"/>
                  </a:cubicBezTo>
                  <a:cubicBezTo>
                    <a:pt x="3523" y="389"/>
                    <a:pt x="3493" y="377"/>
                    <a:pt x="3465" y="377"/>
                  </a:cubicBezTo>
                  <a:close/>
                  <a:moveTo>
                    <a:pt x="3450" y="754"/>
                  </a:moveTo>
                  <a:cubicBezTo>
                    <a:pt x="3426" y="754"/>
                    <a:pt x="3402" y="754"/>
                    <a:pt x="3402" y="778"/>
                  </a:cubicBezTo>
                  <a:cubicBezTo>
                    <a:pt x="3402" y="851"/>
                    <a:pt x="3377" y="899"/>
                    <a:pt x="3353" y="948"/>
                  </a:cubicBezTo>
                  <a:cubicBezTo>
                    <a:pt x="3329" y="972"/>
                    <a:pt x="3353" y="997"/>
                    <a:pt x="3377" y="1021"/>
                  </a:cubicBezTo>
                  <a:lnTo>
                    <a:pt x="3402" y="1021"/>
                  </a:lnTo>
                  <a:cubicBezTo>
                    <a:pt x="3426" y="1021"/>
                    <a:pt x="3426" y="997"/>
                    <a:pt x="3426" y="997"/>
                  </a:cubicBezTo>
                  <a:cubicBezTo>
                    <a:pt x="3450" y="924"/>
                    <a:pt x="3475" y="875"/>
                    <a:pt x="3499" y="802"/>
                  </a:cubicBezTo>
                  <a:cubicBezTo>
                    <a:pt x="3499" y="778"/>
                    <a:pt x="3475" y="754"/>
                    <a:pt x="3450" y="754"/>
                  </a:cubicBezTo>
                  <a:close/>
                  <a:moveTo>
                    <a:pt x="2576" y="899"/>
                  </a:moveTo>
                  <a:cubicBezTo>
                    <a:pt x="2503" y="924"/>
                    <a:pt x="2430" y="997"/>
                    <a:pt x="2406" y="1045"/>
                  </a:cubicBezTo>
                  <a:cubicBezTo>
                    <a:pt x="2406" y="1069"/>
                    <a:pt x="2406" y="1118"/>
                    <a:pt x="2430" y="1118"/>
                  </a:cubicBezTo>
                  <a:lnTo>
                    <a:pt x="2454" y="1118"/>
                  </a:lnTo>
                  <a:cubicBezTo>
                    <a:pt x="2479" y="1118"/>
                    <a:pt x="2479" y="1118"/>
                    <a:pt x="2503" y="1094"/>
                  </a:cubicBezTo>
                  <a:cubicBezTo>
                    <a:pt x="2503" y="1045"/>
                    <a:pt x="2551" y="1021"/>
                    <a:pt x="2600" y="997"/>
                  </a:cubicBezTo>
                  <a:cubicBezTo>
                    <a:pt x="2649" y="972"/>
                    <a:pt x="2624" y="899"/>
                    <a:pt x="2576" y="899"/>
                  </a:cubicBezTo>
                  <a:close/>
                  <a:moveTo>
                    <a:pt x="2722" y="948"/>
                  </a:moveTo>
                  <a:cubicBezTo>
                    <a:pt x="2697" y="972"/>
                    <a:pt x="2697" y="997"/>
                    <a:pt x="2722" y="1021"/>
                  </a:cubicBezTo>
                  <a:cubicBezTo>
                    <a:pt x="2770" y="1045"/>
                    <a:pt x="2794" y="1094"/>
                    <a:pt x="2819" y="1142"/>
                  </a:cubicBezTo>
                  <a:cubicBezTo>
                    <a:pt x="2843" y="1167"/>
                    <a:pt x="2843" y="1167"/>
                    <a:pt x="2867" y="1167"/>
                  </a:cubicBezTo>
                  <a:lnTo>
                    <a:pt x="2916" y="1191"/>
                  </a:lnTo>
                  <a:cubicBezTo>
                    <a:pt x="2916" y="1167"/>
                    <a:pt x="2940" y="1142"/>
                    <a:pt x="2916" y="1118"/>
                  </a:cubicBezTo>
                  <a:cubicBezTo>
                    <a:pt x="2892" y="1045"/>
                    <a:pt x="2843" y="997"/>
                    <a:pt x="2794" y="948"/>
                  </a:cubicBezTo>
                  <a:close/>
                  <a:moveTo>
                    <a:pt x="3268" y="1078"/>
                  </a:moveTo>
                  <a:cubicBezTo>
                    <a:pt x="3256" y="1078"/>
                    <a:pt x="3243" y="1082"/>
                    <a:pt x="3232" y="1094"/>
                  </a:cubicBezTo>
                  <a:cubicBezTo>
                    <a:pt x="3207" y="1142"/>
                    <a:pt x="3159" y="1167"/>
                    <a:pt x="3110" y="1215"/>
                  </a:cubicBezTo>
                  <a:cubicBezTo>
                    <a:pt x="3086" y="1215"/>
                    <a:pt x="3086" y="1239"/>
                    <a:pt x="3110" y="1264"/>
                  </a:cubicBezTo>
                  <a:cubicBezTo>
                    <a:pt x="3110" y="1288"/>
                    <a:pt x="3134" y="1288"/>
                    <a:pt x="3159" y="1288"/>
                  </a:cubicBezTo>
                  <a:cubicBezTo>
                    <a:pt x="3207" y="1264"/>
                    <a:pt x="3256" y="1215"/>
                    <a:pt x="3305" y="1167"/>
                  </a:cubicBezTo>
                  <a:cubicBezTo>
                    <a:pt x="3342" y="1129"/>
                    <a:pt x="3308" y="1078"/>
                    <a:pt x="3268" y="1078"/>
                  </a:cubicBezTo>
                  <a:close/>
                  <a:moveTo>
                    <a:pt x="2469" y="1197"/>
                  </a:moveTo>
                  <a:cubicBezTo>
                    <a:pt x="2460" y="1197"/>
                    <a:pt x="2454" y="1203"/>
                    <a:pt x="2454" y="1215"/>
                  </a:cubicBezTo>
                  <a:cubicBezTo>
                    <a:pt x="2430" y="1215"/>
                    <a:pt x="2406" y="1264"/>
                    <a:pt x="2430" y="1264"/>
                  </a:cubicBezTo>
                  <a:cubicBezTo>
                    <a:pt x="2479" y="1337"/>
                    <a:pt x="2527" y="1385"/>
                    <a:pt x="2600" y="1385"/>
                  </a:cubicBezTo>
                  <a:lnTo>
                    <a:pt x="2624" y="1410"/>
                  </a:lnTo>
                  <a:cubicBezTo>
                    <a:pt x="2649" y="1410"/>
                    <a:pt x="2673" y="1385"/>
                    <a:pt x="2673" y="1361"/>
                  </a:cubicBezTo>
                  <a:cubicBezTo>
                    <a:pt x="2673" y="1337"/>
                    <a:pt x="2649" y="1288"/>
                    <a:pt x="2624" y="1288"/>
                  </a:cubicBezTo>
                  <a:cubicBezTo>
                    <a:pt x="2576" y="1288"/>
                    <a:pt x="2527" y="1264"/>
                    <a:pt x="2503" y="1215"/>
                  </a:cubicBezTo>
                  <a:cubicBezTo>
                    <a:pt x="2491" y="1203"/>
                    <a:pt x="2479" y="1197"/>
                    <a:pt x="2469" y="1197"/>
                  </a:cubicBezTo>
                  <a:close/>
                  <a:moveTo>
                    <a:pt x="2958" y="1253"/>
                  </a:moveTo>
                  <a:cubicBezTo>
                    <a:pt x="2954" y="1253"/>
                    <a:pt x="2948" y="1256"/>
                    <a:pt x="2940" y="1264"/>
                  </a:cubicBezTo>
                  <a:cubicBezTo>
                    <a:pt x="2916" y="1264"/>
                    <a:pt x="2892" y="1264"/>
                    <a:pt x="2892" y="1288"/>
                  </a:cubicBezTo>
                  <a:lnTo>
                    <a:pt x="2794" y="1312"/>
                  </a:lnTo>
                  <a:cubicBezTo>
                    <a:pt x="2790" y="1310"/>
                    <a:pt x="2786" y="1309"/>
                    <a:pt x="2782" y="1309"/>
                  </a:cubicBezTo>
                  <a:cubicBezTo>
                    <a:pt x="2746" y="1309"/>
                    <a:pt x="2750" y="1410"/>
                    <a:pt x="2794" y="1410"/>
                  </a:cubicBezTo>
                  <a:cubicBezTo>
                    <a:pt x="2843" y="1410"/>
                    <a:pt x="2867" y="1385"/>
                    <a:pt x="2916" y="1385"/>
                  </a:cubicBezTo>
                  <a:cubicBezTo>
                    <a:pt x="2916" y="1410"/>
                    <a:pt x="2916" y="1458"/>
                    <a:pt x="2916" y="1482"/>
                  </a:cubicBezTo>
                  <a:cubicBezTo>
                    <a:pt x="2916" y="1507"/>
                    <a:pt x="2940" y="1531"/>
                    <a:pt x="2964" y="1531"/>
                  </a:cubicBezTo>
                  <a:lnTo>
                    <a:pt x="2989" y="1531"/>
                  </a:lnTo>
                  <a:cubicBezTo>
                    <a:pt x="3013" y="1531"/>
                    <a:pt x="3037" y="1507"/>
                    <a:pt x="3037" y="1482"/>
                  </a:cubicBezTo>
                  <a:cubicBezTo>
                    <a:pt x="3013" y="1434"/>
                    <a:pt x="3013" y="1410"/>
                    <a:pt x="3013" y="1361"/>
                  </a:cubicBezTo>
                  <a:cubicBezTo>
                    <a:pt x="3037" y="1361"/>
                    <a:pt x="3037" y="1337"/>
                    <a:pt x="3037" y="1312"/>
                  </a:cubicBezTo>
                  <a:cubicBezTo>
                    <a:pt x="3013" y="1288"/>
                    <a:pt x="3013" y="1264"/>
                    <a:pt x="2989" y="1264"/>
                  </a:cubicBezTo>
                  <a:cubicBezTo>
                    <a:pt x="2973" y="1264"/>
                    <a:pt x="2967" y="1253"/>
                    <a:pt x="2958" y="1253"/>
                  </a:cubicBezTo>
                  <a:close/>
                  <a:moveTo>
                    <a:pt x="2989" y="1628"/>
                  </a:moveTo>
                  <a:cubicBezTo>
                    <a:pt x="2964" y="1628"/>
                    <a:pt x="2940" y="1652"/>
                    <a:pt x="2940" y="1677"/>
                  </a:cubicBezTo>
                  <a:cubicBezTo>
                    <a:pt x="2916" y="1725"/>
                    <a:pt x="2916" y="1798"/>
                    <a:pt x="2892" y="1847"/>
                  </a:cubicBezTo>
                  <a:cubicBezTo>
                    <a:pt x="2892" y="1871"/>
                    <a:pt x="2916" y="1895"/>
                    <a:pt x="2940" y="1895"/>
                  </a:cubicBezTo>
                  <a:cubicBezTo>
                    <a:pt x="2964" y="1895"/>
                    <a:pt x="2989" y="1895"/>
                    <a:pt x="2989" y="1871"/>
                  </a:cubicBezTo>
                  <a:cubicBezTo>
                    <a:pt x="3013" y="1798"/>
                    <a:pt x="3013" y="1750"/>
                    <a:pt x="3037" y="1677"/>
                  </a:cubicBezTo>
                  <a:cubicBezTo>
                    <a:pt x="3037" y="1652"/>
                    <a:pt x="3013" y="1628"/>
                    <a:pt x="2989" y="1628"/>
                  </a:cubicBezTo>
                  <a:close/>
                  <a:moveTo>
                    <a:pt x="1628" y="1993"/>
                  </a:moveTo>
                  <a:cubicBezTo>
                    <a:pt x="1604" y="1993"/>
                    <a:pt x="1580" y="2017"/>
                    <a:pt x="1580" y="2041"/>
                  </a:cubicBezTo>
                  <a:cubicBezTo>
                    <a:pt x="1580" y="2065"/>
                    <a:pt x="1604" y="2090"/>
                    <a:pt x="1628" y="2090"/>
                  </a:cubicBezTo>
                  <a:cubicBezTo>
                    <a:pt x="1677" y="2090"/>
                    <a:pt x="1726" y="2090"/>
                    <a:pt x="1750" y="2114"/>
                  </a:cubicBezTo>
                  <a:lnTo>
                    <a:pt x="1823" y="2114"/>
                  </a:lnTo>
                  <a:cubicBezTo>
                    <a:pt x="1823" y="2114"/>
                    <a:pt x="1847" y="2114"/>
                    <a:pt x="1847" y="2090"/>
                  </a:cubicBezTo>
                  <a:cubicBezTo>
                    <a:pt x="1847" y="2065"/>
                    <a:pt x="1847" y="2041"/>
                    <a:pt x="1823" y="2017"/>
                  </a:cubicBezTo>
                  <a:lnTo>
                    <a:pt x="1798" y="2017"/>
                  </a:lnTo>
                  <a:cubicBezTo>
                    <a:pt x="1750" y="1993"/>
                    <a:pt x="1677" y="1993"/>
                    <a:pt x="1628" y="1993"/>
                  </a:cubicBezTo>
                  <a:close/>
                  <a:moveTo>
                    <a:pt x="2892" y="1993"/>
                  </a:moveTo>
                  <a:cubicBezTo>
                    <a:pt x="2867" y="1993"/>
                    <a:pt x="2843" y="1993"/>
                    <a:pt x="2819" y="2017"/>
                  </a:cubicBezTo>
                  <a:cubicBezTo>
                    <a:pt x="2794" y="2065"/>
                    <a:pt x="2770" y="2114"/>
                    <a:pt x="2722" y="2163"/>
                  </a:cubicBezTo>
                  <a:cubicBezTo>
                    <a:pt x="2722" y="2187"/>
                    <a:pt x="2722" y="2211"/>
                    <a:pt x="2722" y="2235"/>
                  </a:cubicBezTo>
                  <a:lnTo>
                    <a:pt x="2794" y="2235"/>
                  </a:lnTo>
                  <a:cubicBezTo>
                    <a:pt x="2843" y="2187"/>
                    <a:pt x="2867" y="2114"/>
                    <a:pt x="2916" y="2065"/>
                  </a:cubicBezTo>
                  <a:cubicBezTo>
                    <a:pt x="2916" y="2041"/>
                    <a:pt x="2916" y="2017"/>
                    <a:pt x="2892" y="1993"/>
                  </a:cubicBezTo>
                  <a:close/>
                  <a:moveTo>
                    <a:pt x="1968" y="2144"/>
                  </a:moveTo>
                  <a:cubicBezTo>
                    <a:pt x="1956" y="2144"/>
                    <a:pt x="1944" y="2150"/>
                    <a:pt x="1944" y="2163"/>
                  </a:cubicBezTo>
                  <a:cubicBezTo>
                    <a:pt x="1920" y="2163"/>
                    <a:pt x="1920" y="2211"/>
                    <a:pt x="1944" y="2211"/>
                  </a:cubicBezTo>
                  <a:cubicBezTo>
                    <a:pt x="1993" y="2260"/>
                    <a:pt x="2017" y="2284"/>
                    <a:pt x="2066" y="2333"/>
                  </a:cubicBezTo>
                  <a:lnTo>
                    <a:pt x="2114" y="2333"/>
                  </a:lnTo>
                  <a:cubicBezTo>
                    <a:pt x="2114" y="2357"/>
                    <a:pt x="2139" y="2357"/>
                    <a:pt x="2139" y="2357"/>
                  </a:cubicBezTo>
                  <a:cubicBezTo>
                    <a:pt x="2163" y="2333"/>
                    <a:pt x="2163" y="2308"/>
                    <a:pt x="2139" y="2284"/>
                  </a:cubicBezTo>
                  <a:cubicBezTo>
                    <a:pt x="2114" y="2235"/>
                    <a:pt x="2066" y="2187"/>
                    <a:pt x="1993" y="2163"/>
                  </a:cubicBezTo>
                  <a:cubicBezTo>
                    <a:pt x="1993" y="2150"/>
                    <a:pt x="1981" y="2144"/>
                    <a:pt x="1968" y="2144"/>
                  </a:cubicBezTo>
                  <a:close/>
                  <a:moveTo>
                    <a:pt x="1531" y="2114"/>
                  </a:moveTo>
                  <a:cubicBezTo>
                    <a:pt x="1507" y="2114"/>
                    <a:pt x="1483" y="2138"/>
                    <a:pt x="1483" y="2163"/>
                  </a:cubicBezTo>
                  <a:cubicBezTo>
                    <a:pt x="1483" y="2235"/>
                    <a:pt x="1507" y="2308"/>
                    <a:pt x="1555" y="2357"/>
                  </a:cubicBezTo>
                  <a:cubicBezTo>
                    <a:pt x="1555" y="2357"/>
                    <a:pt x="1580" y="2381"/>
                    <a:pt x="1604" y="2381"/>
                  </a:cubicBezTo>
                  <a:cubicBezTo>
                    <a:pt x="1604" y="2381"/>
                    <a:pt x="1628" y="2381"/>
                    <a:pt x="1628" y="2357"/>
                  </a:cubicBezTo>
                  <a:cubicBezTo>
                    <a:pt x="1653" y="2357"/>
                    <a:pt x="1653" y="2308"/>
                    <a:pt x="1628" y="2308"/>
                  </a:cubicBezTo>
                  <a:cubicBezTo>
                    <a:pt x="1580" y="2260"/>
                    <a:pt x="1580" y="2211"/>
                    <a:pt x="1555" y="2163"/>
                  </a:cubicBezTo>
                  <a:cubicBezTo>
                    <a:pt x="1580" y="2138"/>
                    <a:pt x="1555" y="2114"/>
                    <a:pt x="1531" y="2114"/>
                  </a:cubicBezTo>
                  <a:close/>
                  <a:moveTo>
                    <a:pt x="2637" y="2266"/>
                  </a:moveTo>
                  <a:cubicBezTo>
                    <a:pt x="2624" y="2266"/>
                    <a:pt x="2612" y="2272"/>
                    <a:pt x="2600" y="2284"/>
                  </a:cubicBezTo>
                  <a:cubicBezTo>
                    <a:pt x="2551" y="2308"/>
                    <a:pt x="2503" y="2333"/>
                    <a:pt x="2454" y="2357"/>
                  </a:cubicBezTo>
                  <a:cubicBezTo>
                    <a:pt x="2406" y="2381"/>
                    <a:pt x="2406" y="2406"/>
                    <a:pt x="2430" y="2430"/>
                  </a:cubicBezTo>
                  <a:cubicBezTo>
                    <a:pt x="2430" y="2454"/>
                    <a:pt x="2430" y="2454"/>
                    <a:pt x="2454" y="2454"/>
                  </a:cubicBezTo>
                  <a:lnTo>
                    <a:pt x="2503" y="2430"/>
                  </a:lnTo>
                  <a:cubicBezTo>
                    <a:pt x="2551" y="2406"/>
                    <a:pt x="2600" y="2381"/>
                    <a:pt x="2673" y="2333"/>
                  </a:cubicBezTo>
                  <a:cubicBezTo>
                    <a:pt x="2673" y="2333"/>
                    <a:pt x="2673" y="2284"/>
                    <a:pt x="2673" y="2284"/>
                  </a:cubicBezTo>
                  <a:cubicBezTo>
                    <a:pt x="2661" y="2272"/>
                    <a:pt x="2649" y="2266"/>
                    <a:pt x="2637" y="2266"/>
                  </a:cubicBezTo>
                  <a:close/>
                  <a:moveTo>
                    <a:pt x="1748" y="2395"/>
                  </a:moveTo>
                  <a:cubicBezTo>
                    <a:pt x="1726" y="2395"/>
                    <a:pt x="1701" y="2413"/>
                    <a:pt x="1701" y="2430"/>
                  </a:cubicBezTo>
                  <a:cubicBezTo>
                    <a:pt x="1677" y="2454"/>
                    <a:pt x="1701" y="2478"/>
                    <a:pt x="1726" y="2478"/>
                  </a:cubicBezTo>
                  <a:cubicBezTo>
                    <a:pt x="1774" y="2527"/>
                    <a:pt x="1847" y="2527"/>
                    <a:pt x="1920" y="2551"/>
                  </a:cubicBezTo>
                  <a:cubicBezTo>
                    <a:pt x="1968" y="2527"/>
                    <a:pt x="1968" y="2478"/>
                    <a:pt x="1920" y="2454"/>
                  </a:cubicBezTo>
                  <a:cubicBezTo>
                    <a:pt x="1871" y="2454"/>
                    <a:pt x="1823" y="2430"/>
                    <a:pt x="1774" y="2406"/>
                  </a:cubicBezTo>
                  <a:cubicBezTo>
                    <a:pt x="1767" y="2398"/>
                    <a:pt x="1758" y="2395"/>
                    <a:pt x="1748" y="2395"/>
                  </a:cubicBezTo>
                  <a:close/>
                  <a:moveTo>
                    <a:pt x="2208" y="2395"/>
                  </a:moveTo>
                  <a:cubicBezTo>
                    <a:pt x="2201" y="2395"/>
                    <a:pt x="2194" y="2398"/>
                    <a:pt x="2187" y="2406"/>
                  </a:cubicBezTo>
                  <a:cubicBezTo>
                    <a:pt x="2163" y="2406"/>
                    <a:pt x="2139" y="2430"/>
                    <a:pt x="2139" y="2454"/>
                  </a:cubicBezTo>
                  <a:lnTo>
                    <a:pt x="2090" y="2454"/>
                  </a:lnTo>
                  <a:cubicBezTo>
                    <a:pt x="2066" y="2454"/>
                    <a:pt x="2041" y="2478"/>
                    <a:pt x="2041" y="2503"/>
                  </a:cubicBezTo>
                  <a:cubicBezTo>
                    <a:pt x="2041" y="2527"/>
                    <a:pt x="2066" y="2551"/>
                    <a:pt x="2090" y="2551"/>
                  </a:cubicBezTo>
                  <a:lnTo>
                    <a:pt x="2187" y="2551"/>
                  </a:lnTo>
                  <a:cubicBezTo>
                    <a:pt x="2187" y="2551"/>
                    <a:pt x="2187" y="2576"/>
                    <a:pt x="2187" y="2600"/>
                  </a:cubicBezTo>
                  <a:lnTo>
                    <a:pt x="2187" y="2624"/>
                  </a:lnTo>
                  <a:cubicBezTo>
                    <a:pt x="2163" y="2648"/>
                    <a:pt x="2187" y="2673"/>
                    <a:pt x="2211" y="2673"/>
                  </a:cubicBezTo>
                  <a:lnTo>
                    <a:pt x="2236" y="2673"/>
                  </a:lnTo>
                  <a:cubicBezTo>
                    <a:pt x="2260" y="2673"/>
                    <a:pt x="2260" y="2648"/>
                    <a:pt x="2260" y="2624"/>
                  </a:cubicBezTo>
                  <a:lnTo>
                    <a:pt x="2260" y="2600"/>
                  </a:lnTo>
                  <a:cubicBezTo>
                    <a:pt x="2260" y="2576"/>
                    <a:pt x="2260" y="2551"/>
                    <a:pt x="2260" y="2527"/>
                  </a:cubicBezTo>
                  <a:lnTo>
                    <a:pt x="2284" y="2527"/>
                  </a:lnTo>
                  <a:cubicBezTo>
                    <a:pt x="2333" y="2478"/>
                    <a:pt x="2309" y="2430"/>
                    <a:pt x="2260" y="2430"/>
                  </a:cubicBezTo>
                  <a:lnTo>
                    <a:pt x="2236" y="2430"/>
                  </a:lnTo>
                  <a:cubicBezTo>
                    <a:pt x="2236" y="2413"/>
                    <a:pt x="2224" y="2395"/>
                    <a:pt x="2208" y="2395"/>
                  </a:cubicBezTo>
                  <a:close/>
                  <a:moveTo>
                    <a:pt x="2158" y="2774"/>
                  </a:moveTo>
                  <a:cubicBezTo>
                    <a:pt x="2147" y="2774"/>
                    <a:pt x="2139" y="2780"/>
                    <a:pt x="2139" y="2794"/>
                  </a:cubicBezTo>
                  <a:cubicBezTo>
                    <a:pt x="2090" y="2843"/>
                    <a:pt x="2066" y="2891"/>
                    <a:pt x="2041" y="2940"/>
                  </a:cubicBezTo>
                  <a:cubicBezTo>
                    <a:pt x="2017" y="2964"/>
                    <a:pt x="2017" y="2989"/>
                    <a:pt x="2041" y="3013"/>
                  </a:cubicBezTo>
                  <a:lnTo>
                    <a:pt x="2090" y="3013"/>
                  </a:lnTo>
                  <a:cubicBezTo>
                    <a:pt x="2139" y="2964"/>
                    <a:pt x="2187" y="2916"/>
                    <a:pt x="2211" y="2843"/>
                  </a:cubicBezTo>
                  <a:cubicBezTo>
                    <a:pt x="2229" y="2808"/>
                    <a:pt x="2185" y="2774"/>
                    <a:pt x="2158" y="2774"/>
                  </a:cubicBezTo>
                  <a:close/>
                  <a:moveTo>
                    <a:pt x="1943" y="3045"/>
                  </a:moveTo>
                  <a:cubicBezTo>
                    <a:pt x="1934" y="3045"/>
                    <a:pt x="1926" y="3050"/>
                    <a:pt x="1920" y="3061"/>
                  </a:cubicBezTo>
                  <a:cubicBezTo>
                    <a:pt x="1871" y="3086"/>
                    <a:pt x="1798" y="3134"/>
                    <a:pt x="1750" y="3183"/>
                  </a:cubicBezTo>
                  <a:cubicBezTo>
                    <a:pt x="1701" y="3207"/>
                    <a:pt x="1726" y="3256"/>
                    <a:pt x="1774" y="3256"/>
                  </a:cubicBezTo>
                  <a:lnTo>
                    <a:pt x="1798" y="3256"/>
                  </a:lnTo>
                  <a:cubicBezTo>
                    <a:pt x="1798" y="3256"/>
                    <a:pt x="1823" y="3256"/>
                    <a:pt x="1823" y="3231"/>
                  </a:cubicBezTo>
                  <a:cubicBezTo>
                    <a:pt x="1871" y="3207"/>
                    <a:pt x="1920" y="3159"/>
                    <a:pt x="1968" y="3134"/>
                  </a:cubicBezTo>
                  <a:cubicBezTo>
                    <a:pt x="2006" y="3097"/>
                    <a:pt x="1971" y="3045"/>
                    <a:pt x="1943" y="3045"/>
                  </a:cubicBezTo>
                  <a:close/>
                  <a:moveTo>
                    <a:pt x="1634" y="3269"/>
                  </a:moveTo>
                  <a:cubicBezTo>
                    <a:pt x="1623" y="3269"/>
                    <a:pt x="1612" y="3272"/>
                    <a:pt x="1604" y="3280"/>
                  </a:cubicBezTo>
                  <a:lnTo>
                    <a:pt x="1580" y="3304"/>
                  </a:lnTo>
                  <a:lnTo>
                    <a:pt x="1458" y="3377"/>
                  </a:lnTo>
                  <a:cubicBezTo>
                    <a:pt x="1434" y="3377"/>
                    <a:pt x="1434" y="3402"/>
                    <a:pt x="1434" y="3426"/>
                  </a:cubicBezTo>
                  <a:cubicBezTo>
                    <a:pt x="1434" y="3450"/>
                    <a:pt x="1458" y="3450"/>
                    <a:pt x="1483" y="3450"/>
                  </a:cubicBezTo>
                  <a:lnTo>
                    <a:pt x="1507" y="3450"/>
                  </a:lnTo>
                  <a:lnTo>
                    <a:pt x="1653" y="3377"/>
                  </a:lnTo>
                  <a:lnTo>
                    <a:pt x="1677" y="3353"/>
                  </a:lnTo>
                  <a:cubicBezTo>
                    <a:pt x="1701" y="3329"/>
                    <a:pt x="1701" y="3304"/>
                    <a:pt x="1677" y="3280"/>
                  </a:cubicBezTo>
                  <a:cubicBezTo>
                    <a:pt x="1677" y="3280"/>
                    <a:pt x="1655" y="3269"/>
                    <a:pt x="1634" y="3269"/>
                  </a:cubicBezTo>
                  <a:close/>
                  <a:moveTo>
                    <a:pt x="1303" y="3461"/>
                  </a:moveTo>
                  <a:cubicBezTo>
                    <a:pt x="1292" y="3461"/>
                    <a:pt x="1278" y="3465"/>
                    <a:pt x="1264" y="3474"/>
                  </a:cubicBezTo>
                  <a:lnTo>
                    <a:pt x="1118" y="3572"/>
                  </a:lnTo>
                  <a:cubicBezTo>
                    <a:pt x="1094" y="3572"/>
                    <a:pt x="1094" y="3620"/>
                    <a:pt x="1118" y="3620"/>
                  </a:cubicBezTo>
                  <a:cubicBezTo>
                    <a:pt x="1118" y="3644"/>
                    <a:pt x="1143" y="3644"/>
                    <a:pt x="1167" y="3644"/>
                  </a:cubicBezTo>
                  <a:lnTo>
                    <a:pt x="1337" y="3547"/>
                  </a:lnTo>
                  <a:cubicBezTo>
                    <a:pt x="1376" y="3528"/>
                    <a:pt x="1352" y="3461"/>
                    <a:pt x="1303" y="3461"/>
                  </a:cubicBezTo>
                  <a:close/>
                  <a:moveTo>
                    <a:pt x="1006" y="3651"/>
                  </a:moveTo>
                  <a:cubicBezTo>
                    <a:pt x="997" y="3651"/>
                    <a:pt x="985" y="3657"/>
                    <a:pt x="972" y="3669"/>
                  </a:cubicBezTo>
                  <a:lnTo>
                    <a:pt x="802" y="3766"/>
                  </a:lnTo>
                  <a:cubicBezTo>
                    <a:pt x="778" y="3766"/>
                    <a:pt x="778" y="3814"/>
                    <a:pt x="802" y="3839"/>
                  </a:cubicBezTo>
                  <a:lnTo>
                    <a:pt x="851" y="3839"/>
                  </a:lnTo>
                  <a:cubicBezTo>
                    <a:pt x="900" y="3814"/>
                    <a:pt x="972" y="3766"/>
                    <a:pt x="1021" y="3742"/>
                  </a:cubicBezTo>
                  <a:cubicBezTo>
                    <a:pt x="1045" y="3717"/>
                    <a:pt x="1045" y="3693"/>
                    <a:pt x="1021" y="3669"/>
                  </a:cubicBezTo>
                  <a:cubicBezTo>
                    <a:pt x="1021" y="3657"/>
                    <a:pt x="1015" y="3651"/>
                    <a:pt x="1006" y="3651"/>
                  </a:cubicBezTo>
                  <a:close/>
                  <a:moveTo>
                    <a:pt x="657" y="3863"/>
                  </a:moveTo>
                  <a:lnTo>
                    <a:pt x="487" y="3985"/>
                  </a:lnTo>
                  <a:cubicBezTo>
                    <a:pt x="487" y="4009"/>
                    <a:pt x="487" y="4033"/>
                    <a:pt x="487" y="4057"/>
                  </a:cubicBezTo>
                  <a:lnTo>
                    <a:pt x="560" y="4057"/>
                  </a:lnTo>
                  <a:lnTo>
                    <a:pt x="705" y="3936"/>
                  </a:lnTo>
                  <a:cubicBezTo>
                    <a:pt x="730" y="3912"/>
                    <a:pt x="730" y="3887"/>
                    <a:pt x="705" y="3863"/>
                  </a:cubicBezTo>
                  <a:close/>
                  <a:moveTo>
                    <a:pt x="385" y="4101"/>
                  </a:moveTo>
                  <a:cubicBezTo>
                    <a:pt x="379" y="4101"/>
                    <a:pt x="372" y="4103"/>
                    <a:pt x="365" y="4106"/>
                  </a:cubicBezTo>
                  <a:cubicBezTo>
                    <a:pt x="317" y="4155"/>
                    <a:pt x="268" y="4203"/>
                    <a:pt x="219" y="4252"/>
                  </a:cubicBezTo>
                  <a:cubicBezTo>
                    <a:pt x="219" y="4276"/>
                    <a:pt x="219" y="4300"/>
                    <a:pt x="219" y="4325"/>
                  </a:cubicBezTo>
                  <a:lnTo>
                    <a:pt x="292" y="4325"/>
                  </a:lnTo>
                  <a:cubicBezTo>
                    <a:pt x="341" y="4276"/>
                    <a:pt x="389" y="4227"/>
                    <a:pt x="438" y="4179"/>
                  </a:cubicBezTo>
                  <a:cubicBezTo>
                    <a:pt x="459" y="4158"/>
                    <a:pt x="426" y="4101"/>
                    <a:pt x="385" y="4101"/>
                  </a:cubicBezTo>
                  <a:close/>
                  <a:moveTo>
                    <a:pt x="137" y="4379"/>
                  </a:moveTo>
                  <a:cubicBezTo>
                    <a:pt x="128" y="4379"/>
                    <a:pt x="122" y="4385"/>
                    <a:pt x="122" y="4397"/>
                  </a:cubicBezTo>
                  <a:cubicBezTo>
                    <a:pt x="74" y="4470"/>
                    <a:pt x="49" y="4519"/>
                    <a:pt x="25" y="4592"/>
                  </a:cubicBezTo>
                  <a:cubicBezTo>
                    <a:pt x="25" y="4616"/>
                    <a:pt x="25" y="4640"/>
                    <a:pt x="49" y="4640"/>
                  </a:cubicBezTo>
                  <a:lnTo>
                    <a:pt x="98" y="4640"/>
                  </a:lnTo>
                  <a:cubicBezTo>
                    <a:pt x="98" y="4640"/>
                    <a:pt x="122" y="4640"/>
                    <a:pt x="122" y="4616"/>
                  </a:cubicBezTo>
                  <a:cubicBezTo>
                    <a:pt x="147" y="4568"/>
                    <a:pt x="171" y="4495"/>
                    <a:pt x="195" y="4446"/>
                  </a:cubicBezTo>
                  <a:cubicBezTo>
                    <a:pt x="195" y="4422"/>
                    <a:pt x="195" y="4397"/>
                    <a:pt x="171" y="4397"/>
                  </a:cubicBezTo>
                  <a:cubicBezTo>
                    <a:pt x="159" y="4385"/>
                    <a:pt x="147" y="4379"/>
                    <a:pt x="137" y="4379"/>
                  </a:cubicBezTo>
                  <a:close/>
                  <a:moveTo>
                    <a:pt x="49" y="4738"/>
                  </a:moveTo>
                  <a:cubicBezTo>
                    <a:pt x="25" y="4738"/>
                    <a:pt x="1" y="4762"/>
                    <a:pt x="1" y="4786"/>
                  </a:cubicBezTo>
                  <a:cubicBezTo>
                    <a:pt x="1" y="4859"/>
                    <a:pt x="25" y="4908"/>
                    <a:pt x="25" y="4981"/>
                  </a:cubicBezTo>
                  <a:cubicBezTo>
                    <a:pt x="49" y="5005"/>
                    <a:pt x="49" y="5005"/>
                    <a:pt x="74" y="5005"/>
                  </a:cubicBezTo>
                  <a:lnTo>
                    <a:pt x="98" y="5005"/>
                  </a:lnTo>
                  <a:cubicBezTo>
                    <a:pt x="122" y="5005"/>
                    <a:pt x="122" y="4981"/>
                    <a:pt x="122" y="4956"/>
                  </a:cubicBezTo>
                  <a:cubicBezTo>
                    <a:pt x="98" y="4908"/>
                    <a:pt x="98" y="4835"/>
                    <a:pt x="98" y="4786"/>
                  </a:cubicBezTo>
                  <a:cubicBezTo>
                    <a:pt x="98" y="4762"/>
                    <a:pt x="74" y="4738"/>
                    <a:pt x="49" y="4738"/>
                  </a:cubicBezTo>
                  <a:close/>
                  <a:moveTo>
                    <a:pt x="144" y="5092"/>
                  </a:moveTo>
                  <a:cubicBezTo>
                    <a:pt x="136" y="5092"/>
                    <a:pt x="129" y="5095"/>
                    <a:pt x="122" y="5102"/>
                  </a:cubicBezTo>
                  <a:cubicBezTo>
                    <a:pt x="98" y="5102"/>
                    <a:pt x="98" y="5151"/>
                    <a:pt x="98" y="5175"/>
                  </a:cubicBezTo>
                  <a:cubicBezTo>
                    <a:pt x="147" y="5223"/>
                    <a:pt x="171" y="5272"/>
                    <a:pt x="219" y="5321"/>
                  </a:cubicBezTo>
                  <a:cubicBezTo>
                    <a:pt x="219" y="5345"/>
                    <a:pt x="244" y="5345"/>
                    <a:pt x="244" y="5345"/>
                  </a:cubicBezTo>
                  <a:lnTo>
                    <a:pt x="292" y="5345"/>
                  </a:lnTo>
                  <a:cubicBezTo>
                    <a:pt x="292" y="5321"/>
                    <a:pt x="292" y="5296"/>
                    <a:pt x="292" y="5272"/>
                  </a:cubicBezTo>
                  <a:cubicBezTo>
                    <a:pt x="244" y="5223"/>
                    <a:pt x="219" y="5175"/>
                    <a:pt x="195" y="5126"/>
                  </a:cubicBezTo>
                  <a:cubicBezTo>
                    <a:pt x="178" y="5109"/>
                    <a:pt x="161" y="5092"/>
                    <a:pt x="144" y="5092"/>
                  </a:cubicBezTo>
                  <a:close/>
                  <a:moveTo>
                    <a:pt x="365" y="5400"/>
                  </a:moveTo>
                  <a:cubicBezTo>
                    <a:pt x="353" y="5400"/>
                    <a:pt x="341" y="5406"/>
                    <a:pt x="341" y="5418"/>
                  </a:cubicBezTo>
                  <a:cubicBezTo>
                    <a:pt x="317" y="5442"/>
                    <a:pt x="317" y="5466"/>
                    <a:pt x="341" y="5491"/>
                  </a:cubicBezTo>
                  <a:lnTo>
                    <a:pt x="389" y="5491"/>
                  </a:lnTo>
                  <a:cubicBezTo>
                    <a:pt x="414" y="5466"/>
                    <a:pt x="414" y="5442"/>
                    <a:pt x="389" y="5418"/>
                  </a:cubicBezTo>
                  <a:cubicBezTo>
                    <a:pt x="389" y="5406"/>
                    <a:pt x="377" y="5400"/>
                    <a:pt x="365" y="5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 rot="8903230">
            <a:off x="-15213" y="148051"/>
            <a:ext cx="892695" cy="638594"/>
            <a:chOff x="1202177" y="4613417"/>
            <a:chExt cx="528376" cy="377938"/>
          </a:xfrm>
        </p:grpSpPr>
        <p:sp>
          <p:nvSpPr>
            <p:cNvPr id="39" name="Google Shape;39;p4"/>
            <p:cNvSpPr/>
            <p:nvPr/>
          </p:nvSpPr>
          <p:spPr>
            <a:xfrm>
              <a:off x="1564214" y="4671691"/>
              <a:ext cx="166339" cy="48340"/>
            </a:xfrm>
            <a:custGeom>
              <a:rect b="b" l="l" r="r" t="t"/>
              <a:pathLst>
                <a:path extrusionOk="0" h="438" w="1507">
                  <a:moveTo>
                    <a:pt x="1409" y="1"/>
                  </a:moveTo>
                  <a:lnTo>
                    <a:pt x="73" y="316"/>
                  </a:lnTo>
                  <a:cubicBezTo>
                    <a:pt x="25" y="316"/>
                    <a:pt x="0" y="341"/>
                    <a:pt x="25" y="389"/>
                  </a:cubicBezTo>
                  <a:cubicBezTo>
                    <a:pt x="25" y="414"/>
                    <a:pt x="49" y="438"/>
                    <a:pt x="73" y="438"/>
                  </a:cubicBezTo>
                  <a:lnTo>
                    <a:pt x="98" y="438"/>
                  </a:lnTo>
                  <a:lnTo>
                    <a:pt x="1434" y="122"/>
                  </a:lnTo>
                  <a:cubicBezTo>
                    <a:pt x="1506" y="122"/>
                    <a:pt x="1482" y="1"/>
                    <a:pt x="14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602846" y="4613417"/>
              <a:ext cx="60708" cy="176363"/>
            </a:xfrm>
            <a:custGeom>
              <a:rect b="b" l="l" r="r" t="t"/>
              <a:pathLst>
                <a:path extrusionOk="0" h="1598" w="550">
                  <a:moveTo>
                    <a:pt x="77" y="0"/>
                  </a:moveTo>
                  <a:cubicBezTo>
                    <a:pt x="39" y="0"/>
                    <a:pt x="0" y="32"/>
                    <a:pt x="15" y="91"/>
                  </a:cubicBezTo>
                  <a:lnTo>
                    <a:pt x="403" y="1573"/>
                  </a:lnTo>
                  <a:cubicBezTo>
                    <a:pt x="428" y="1597"/>
                    <a:pt x="452" y="1597"/>
                    <a:pt x="476" y="1597"/>
                  </a:cubicBezTo>
                  <a:lnTo>
                    <a:pt x="501" y="1597"/>
                  </a:lnTo>
                  <a:cubicBezTo>
                    <a:pt x="525" y="1597"/>
                    <a:pt x="549" y="1549"/>
                    <a:pt x="525" y="1525"/>
                  </a:cubicBezTo>
                  <a:lnTo>
                    <a:pt x="136" y="43"/>
                  </a:lnTo>
                  <a:cubicBezTo>
                    <a:pt x="127" y="14"/>
                    <a:pt x="102" y="0"/>
                    <a:pt x="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582978" y="4629421"/>
              <a:ext cx="104638" cy="138950"/>
            </a:xfrm>
            <a:custGeom>
              <a:rect b="b" l="l" r="r" t="t"/>
              <a:pathLst>
                <a:path extrusionOk="0" h="1259" w="948">
                  <a:moveTo>
                    <a:pt x="875" y="1"/>
                  </a:moveTo>
                  <a:cubicBezTo>
                    <a:pt x="857" y="1"/>
                    <a:pt x="838" y="7"/>
                    <a:pt x="826" y="19"/>
                  </a:cubicBezTo>
                  <a:lnTo>
                    <a:pt x="25" y="1161"/>
                  </a:lnTo>
                  <a:cubicBezTo>
                    <a:pt x="0" y="1185"/>
                    <a:pt x="0" y="1234"/>
                    <a:pt x="49" y="1258"/>
                  </a:cubicBezTo>
                  <a:lnTo>
                    <a:pt x="122" y="1258"/>
                  </a:lnTo>
                  <a:lnTo>
                    <a:pt x="924" y="92"/>
                  </a:lnTo>
                  <a:cubicBezTo>
                    <a:pt x="948" y="68"/>
                    <a:pt x="948" y="19"/>
                    <a:pt x="924" y="19"/>
                  </a:cubicBezTo>
                  <a:cubicBezTo>
                    <a:pt x="911" y="7"/>
                    <a:pt x="893" y="1"/>
                    <a:pt x="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548982" y="4644430"/>
              <a:ext cx="160158" cy="102419"/>
            </a:xfrm>
            <a:custGeom>
              <a:rect b="b" l="l" r="r" t="t"/>
              <a:pathLst>
                <a:path extrusionOk="0" h="928" w="1451">
                  <a:moveTo>
                    <a:pt x="115" y="1"/>
                  </a:moveTo>
                  <a:cubicBezTo>
                    <a:pt x="51" y="1"/>
                    <a:pt x="0" y="83"/>
                    <a:pt x="65" y="126"/>
                  </a:cubicBezTo>
                  <a:lnTo>
                    <a:pt x="1329" y="928"/>
                  </a:lnTo>
                  <a:lnTo>
                    <a:pt x="1377" y="928"/>
                  </a:lnTo>
                  <a:cubicBezTo>
                    <a:pt x="1426" y="928"/>
                    <a:pt x="1450" y="831"/>
                    <a:pt x="1402" y="806"/>
                  </a:cubicBezTo>
                  <a:lnTo>
                    <a:pt x="138" y="5"/>
                  </a:lnTo>
                  <a:cubicBezTo>
                    <a:pt x="130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202177" y="4673346"/>
              <a:ext cx="177156" cy="151310"/>
            </a:xfrm>
            <a:custGeom>
              <a:rect b="b" l="l" r="r" t="t"/>
              <a:pathLst>
                <a:path extrusionOk="0" h="1371" w="1605">
                  <a:moveTo>
                    <a:pt x="924" y="131"/>
                  </a:moveTo>
                  <a:cubicBezTo>
                    <a:pt x="1216" y="131"/>
                    <a:pt x="1458" y="374"/>
                    <a:pt x="1483" y="690"/>
                  </a:cubicBezTo>
                  <a:cubicBezTo>
                    <a:pt x="1483" y="1019"/>
                    <a:pt x="1204" y="1248"/>
                    <a:pt x="911" y="1248"/>
                  </a:cubicBezTo>
                  <a:cubicBezTo>
                    <a:pt x="771" y="1248"/>
                    <a:pt x="629" y="1196"/>
                    <a:pt x="511" y="1079"/>
                  </a:cubicBezTo>
                  <a:cubicBezTo>
                    <a:pt x="171" y="739"/>
                    <a:pt x="414" y="131"/>
                    <a:pt x="924" y="131"/>
                  </a:cubicBezTo>
                  <a:close/>
                  <a:moveTo>
                    <a:pt x="907" y="1"/>
                  </a:moveTo>
                  <a:cubicBezTo>
                    <a:pt x="740" y="1"/>
                    <a:pt x="571" y="63"/>
                    <a:pt x="438" y="204"/>
                  </a:cubicBezTo>
                  <a:cubicBezTo>
                    <a:pt x="1" y="641"/>
                    <a:pt x="317" y="1370"/>
                    <a:pt x="924" y="1370"/>
                  </a:cubicBezTo>
                  <a:cubicBezTo>
                    <a:pt x="1288" y="1370"/>
                    <a:pt x="1604" y="1079"/>
                    <a:pt x="1604" y="690"/>
                  </a:cubicBezTo>
                  <a:cubicBezTo>
                    <a:pt x="1604" y="278"/>
                    <a:pt x="1258" y="1"/>
                    <a:pt x="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419143" y="4894566"/>
              <a:ext cx="115344" cy="96790"/>
            </a:xfrm>
            <a:custGeom>
              <a:rect b="b" l="l" r="r" t="t"/>
              <a:pathLst>
                <a:path extrusionOk="0" h="877" w="1045">
                  <a:moveTo>
                    <a:pt x="583" y="124"/>
                  </a:moveTo>
                  <a:cubicBezTo>
                    <a:pt x="753" y="124"/>
                    <a:pt x="899" y="269"/>
                    <a:pt x="899" y="439"/>
                  </a:cubicBezTo>
                  <a:cubicBezTo>
                    <a:pt x="899" y="622"/>
                    <a:pt x="741" y="747"/>
                    <a:pt x="587" y="747"/>
                  </a:cubicBezTo>
                  <a:cubicBezTo>
                    <a:pt x="515" y="747"/>
                    <a:pt x="443" y="720"/>
                    <a:pt x="389" y="658"/>
                  </a:cubicBezTo>
                  <a:cubicBezTo>
                    <a:pt x="195" y="464"/>
                    <a:pt x="316" y="124"/>
                    <a:pt x="583" y="124"/>
                  </a:cubicBezTo>
                  <a:close/>
                  <a:moveTo>
                    <a:pt x="584" y="0"/>
                  </a:moveTo>
                  <a:cubicBezTo>
                    <a:pt x="473" y="0"/>
                    <a:pt x="361" y="38"/>
                    <a:pt x="268" y="124"/>
                  </a:cubicBezTo>
                  <a:cubicBezTo>
                    <a:pt x="0" y="415"/>
                    <a:pt x="195" y="877"/>
                    <a:pt x="583" y="877"/>
                  </a:cubicBezTo>
                  <a:cubicBezTo>
                    <a:pt x="826" y="877"/>
                    <a:pt x="1021" y="682"/>
                    <a:pt x="1045" y="439"/>
                  </a:cubicBezTo>
                  <a:cubicBezTo>
                    <a:pt x="1045" y="175"/>
                    <a:pt x="820" y="0"/>
                    <a:pt x="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/>
          <p:nvPr/>
        </p:nvSpPr>
        <p:spPr>
          <a:xfrm>
            <a:off x="-49275" y="4823551"/>
            <a:ext cx="1603944" cy="369024"/>
          </a:xfrm>
          <a:custGeom>
            <a:rect b="b" l="l" r="r" t="t"/>
            <a:pathLst>
              <a:path extrusionOk="0" h="1677" w="7289">
                <a:moveTo>
                  <a:pt x="2819" y="1"/>
                </a:moveTo>
                <a:lnTo>
                  <a:pt x="2114" y="1191"/>
                </a:lnTo>
                <a:lnTo>
                  <a:pt x="1604" y="268"/>
                </a:lnTo>
                <a:lnTo>
                  <a:pt x="1118" y="1361"/>
                </a:lnTo>
                <a:lnTo>
                  <a:pt x="584" y="754"/>
                </a:lnTo>
                <a:lnTo>
                  <a:pt x="1" y="1677"/>
                </a:lnTo>
                <a:lnTo>
                  <a:pt x="7289" y="1677"/>
                </a:lnTo>
                <a:lnTo>
                  <a:pt x="6657" y="559"/>
                </a:lnTo>
                <a:lnTo>
                  <a:pt x="6001" y="1191"/>
                </a:lnTo>
                <a:lnTo>
                  <a:pt x="5394" y="268"/>
                </a:lnTo>
                <a:lnTo>
                  <a:pt x="4738" y="1191"/>
                </a:lnTo>
                <a:lnTo>
                  <a:pt x="4252" y="1"/>
                </a:lnTo>
                <a:lnTo>
                  <a:pt x="3353" y="1118"/>
                </a:lnTo>
                <a:lnTo>
                  <a:pt x="2819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1506177" y="4960727"/>
            <a:ext cx="1065936" cy="231849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6003929" y="4843706"/>
            <a:ext cx="1603952" cy="348870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7532351" y="4823550"/>
            <a:ext cx="1696695" cy="369025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3145661" y="4843706"/>
            <a:ext cx="1603952" cy="348870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669614" y="4886410"/>
            <a:ext cx="1407648" cy="306163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368255" y="4960727"/>
            <a:ext cx="1065936" cy="231849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0" name="Google Shape;60;p6"/>
          <p:cNvGrpSpPr/>
          <p:nvPr/>
        </p:nvGrpSpPr>
        <p:grpSpPr>
          <a:xfrm>
            <a:off x="8279320" y="3944010"/>
            <a:ext cx="777732" cy="1106046"/>
            <a:chOff x="-1047799" y="3300294"/>
            <a:chExt cx="413467" cy="588041"/>
          </a:xfrm>
        </p:grpSpPr>
        <p:sp>
          <p:nvSpPr>
            <p:cNvPr id="61" name="Google Shape;61;p6"/>
            <p:cNvSpPr/>
            <p:nvPr/>
          </p:nvSpPr>
          <p:spPr>
            <a:xfrm>
              <a:off x="-994003" y="3750695"/>
              <a:ext cx="138774" cy="63785"/>
            </a:xfrm>
            <a:custGeom>
              <a:rect b="b" l="l" r="r" t="t"/>
              <a:pathLst>
                <a:path extrusionOk="0" h="849" w="1847">
                  <a:moveTo>
                    <a:pt x="728" y="0"/>
                  </a:moveTo>
                  <a:cubicBezTo>
                    <a:pt x="502" y="0"/>
                    <a:pt x="254" y="68"/>
                    <a:pt x="1" y="252"/>
                  </a:cubicBezTo>
                  <a:cubicBezTo>
                    <a:pt x="1" y="252"/>
                    <a:pt x="350" y="848"/>
                    <a:pt x="1002" y="848"/>
                  </a:cubicBezTo>
                  <a:cubicBezTo>
                    <a:pt x="1243" y="848"/>
                    <a:pt x="1526" y="767"/>
                    <a:pt x="1847" y="544"/>
                  </a:cubicBezTo>
                  <a:cubicBezTo>
                    <a:pt x="1847" y="544"/>
                    <a:pt x="1369" y="0"/>
                    <a:pt x="728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950199" y="3777592"/>
              <a:ext cx="98652" cy="17656"/>
            </a:xfrm>
            <a:custGeom>
              <a:rect b="b" l="l" r="r" t="t"/>
              <a:pathLst>
                <a:path extrusionOk="0" h="235" w="1313">
                  <a:moveTo>
                    <a:pt x="500" y="0"/>
                  </a:moveTo>
                  <a:cubicBezTo>
                    <a:pt x="349" y="0"/>
                    <a:pt x="197" y="14"/>
                    <a:pt x="49" y="40"/>
                  </a:cubicBezTo>
                  <a:cubicBezTo>
                    <a:pt x="25" y="40"/>
                    <a:pt x="1" y="64"/>
                    <a:pt x="25" y="89"/>
                  </a:cubicBezTo>
                  <a:cubicBezTo>
                    <a:pt x="25" y="113"/>
                    <a:pt x="49" y="113"/>
                    <a:pt x="73" y="113"/>
                  </a:cubicBezTo>
                  <a:cubicBezTo>
                    <a:pt x="191" y="98"/>
                    <a:pt x="311" y="90"/>
                    <a:pt x="431" y="90"/>
                  </a:cubicBezTo>
                  <a:cubicBezTo>
                    <a:pt x="708" y="90"/>
                    <a:pt x="985" y="133"/>
                    <a:pt x="1239" y="234"/>
                  </a:cubicBezTo>
                  <a:lnTo>
                    <a:pt x="1264" y="234"/>
                  </a:lnTo>
                  <a:cubicBezTo>
                    <a:pt x="1288" y="234"/>
                    <a:pt x="1288" y="210"/>
                    <a:pt x="1312" y="210"/>
                  </a:cubicBezTo>
                  <a:cubicBezTo>
                    <a:pt x="1312" y="186"/>
                    <a:pt x="1312" y="162"/>
                    <a:pt x="1288" y="137"/>
                  </a:cubicBezTo>
                  <a:cubicBezTo>
                    <a:pt x="1039" y="44"/>
                    <a:pt x="770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949448" y="3639053"/>
              <a:ext cx="114280" cy="249281"/>
            </a:xfrm>
            <a:custGeom>
              <a:rect b="b" l="l" r="r" t="t"/>
              <a:pathLst>
                <a:path extrusionOk="0" h="3318" w="1521">
                  <a:moveTo>
                    <a:pt x="69" y="0"/>
                  </a:moveTo>
                  <a:cubicBezTo>
                    <a:pt x="40" y="0"/>
                    <a:pt x="0" y="67"/>
                    <a:pt x="39" y="86"/>
                  </a:cubicBezTo>
                  <a:cubicBezTo>
                    <a:pt x="63" y="86"/>
                    <a:pt x="1327" y="961"/>
                    <a:pt x="1424" y="3269"/>
                  </a:cubicBezTo>
                  <a:cubicBezTo>
                    <a:pt x="1424" y="3293"/>
                    <a:pt x="1448" y="3317"/>
                    <a:pt x="1472" y="3317"/>
                  </a:cubicBezTo>
                  <a:cubicBezTo>
                    <a:pt x="1497" y="3293"/>
                    <a:pt x="1521" y="3293"/>
                    <a:pt x="1521" y="3269"/>
                  </a:cubicBezTo>
                  <a:cubicBezTo>
                    <a:pt x="1424" y="912"/>
                    <a:pt x="88" y="14"/>
                    <a:pt x="88" y="14"/>
                  </a:cubicBezTo>
                  <a:cubicBezTo>
                    <a:pt x="83" y="4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-1047799" y="3504796"/>
              <a:ext cx="229087" cy="179936"/>
            </a:xfrm>
            <a:custGeom>
              <a:rect b="b" l="l" r="r" t="t"/>
              <a:pathLst>
                <a:path extrusionOk="0" h="2395" w="3049">
                  <a:moveTo>
                    <a:pt x="2055" y="1"/>
                  </a:moveTo>
                  <a:cubicBezTo>
                    <a:pt x="1883" y="1"/>
                    <a:pt x="1883" y="562"/>
                    <a:pt x="1883" y="562"/>
                  </a:cubicBezTo>
                  <a:cubicBezTo>
                    <a:pt x="1761" y="416"/>
                    <a:pt x="1615" y="294"/>
                    <a:pt x="1445" y="197"/>
                  </a:cubicBezTo>
                  <a:cubicBezTo>
                    <a:pt x="1434" y="193"/>
                    <a:pt x="1423" y="192"/>
                    <a:pt x="1413" y="192"/>
                  </a:cubicBezTo>
                  <a:cubicBezTo>
                    <a:pt x="1234" y="192"/>
                    <a:pt x="1300" y="780"/>
                    <a:pt x="1300" y="780"/>
                  </a:cubicBezTo>
                  <a:cubicBezTo>
                    <a:pt x="1154" y="635"/>
                    <a:pt x="984" y="537"/>
                    <a:pt x="814" y="416"/>
                  </a:cubicBezTo>
                  <a:cubicBezTo>
                    <a:pt x="785" y="400"/>
                    <a:pt x="760" y="393"/>
                    <a:pt x="740" y="393"/>
                  </a:cubicBezTo>
                  <a:cubicBezTo>
                    <a:pt x="532" y="393"/>
                    <a:pt x="692" y="1096"/>
                    <a:pt x="692" y="1096"/>
                  </a:cubicBezTo>
                  <a:cubicBezTo>
                    <a:pt x="692" y="1096"/>
                    <a:pt x="357" y="857"/>
                    <a:pt x="178" y="857"/>
                  </a:cubicBezTo>
                  <a:cubicBezTo>
                    <a:pt x="136" y="857"/>
                    <a:pt x="103" y="870"/>
                    <a:pt x="85" y="902"/>
                  </a:cubicBezTo>
                  <a:cubicBezTo>
                    <a:pt x="1" y="1049"/>
                    <a:pt x="662" y="2395"/>
                    <a:pt x="1533" y="2395"/>
                  </a:cubicBezTo>
                  <a:cubicBezTo>
                    <a:pt x="1669" y="2395"/>
                    <a:pt x="1811" y="2362"/>
                    <a:pt x="1955" y="2286"/>
                  </a:cubicBezTo>
                  <a:cubicBezTo>
                    <a:pt x="3049" y="1728"/>
                    <a:pt x="2684" y="926"/>
                    <a:pt x="2684" y="926"/>
                  </a:cubicBezTo>
                  <a:cubicBezTo>
                    <a:pt x="2684" y="926"/>
                    <a:pt x="2368" y="197"/>
                    <a:pt x="2125" y="27"/>
                  </a:cubicBezTo>
                  <a:cubicBezTo>
                    <a:pt x="2099" y="9"/>
                    <a:pt x="2076" y="1"/>
                    <a:pt x="2055" y="1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-1006775" y="3550625"/>
              <a:ext cx="157032" cy="111418"/>
            </a:xfrm>
            <a:custGeom>
              <a:rect b="b" l="l" r="r" t="t"/>
              <a:pathLst>
                <a:path extrusionOk="0" h="1483" w="2090">
                  <a:moveTo>
                    <a:pt x="1652" y="292"/>
                  </a:moveTo>
                  <a:cubicBezTo>
                    <a:pt x="1677" y="292"/>
                    <a:pt x="1701" y="316"/>
                    <a:pt x="1725" y="340"/>
                  </a:cubicBezTo>
                  <a:cubicBezTo>
                    <a:pt x="1749" y="365"/>
                    <a:pt x="1749" y="389"/>
                    <a:pt x="1774" y="413"/>
                  </a:cubicBezTo>
                  <a:lnTo>
                    <a:pt x="1725" y="389"/>
                  </a:lnTo>
                  <a:cubicBezTo>
                    <a:pt x="1701" y="365"/>
                    <a:pt x="1677" y="316"/>
                    <a:pt x="1652" y="292"/>
                  </a:cubicBezTo>
                  <a:close/>
                  <a:moveTo>
                    <a:pt x="802" y="656"/>
                  </a:moveTo>
                  <a:lnTo>
                    <a:pt x="802" y="656"/>
                  </a:lnTo>
                  <a:cubicBezTo>
                    <a:pt x="826" y="680"/>
                    <a:pt x="851" y="729"/>
                    <a:pt x="875" y="778"/>
                  </a:cubicBezTo>
                  <a:cubicBezTo>
                    <a:pt x="851" y="729"/>
                    <a:pt x="826" y="705"/>
                    <a:pt x="802" y="656"/>
                  </a:cubicBezTo>
                  <a:close/>
                  <a:moveTo>
                    <a:pt x="535" y="923"/>
                  </a:moveTo>
                  <a:lnTo>
                    <a:pt x="535" y="923"/>
                  </a:lnTo>
                  <a:cubicBezTo>
                    <a:pt x="583" y="948"/>
                    <a:pt x="608" y="996"/>
                    <a:pt x="608" y="1045"/>
                  </a:cubicBezTo>
                  <a:cubicBezTo>
                    <a:pt x="583" y="996"/>
                    <a:pt x="559" y="972"/>
                    <a:pt x="535" y="923"/>
                  </a:cubicBezTo>
                  <a:close/>
                  <a:moveTo>
                    <a:pt x="1944" y="0"/>
                  </a:moveTo>
                  <a:cubicBezTo>
                    <a:pt x="1920" y="25"/>
                    <a:pt x="1920" y="49"/>
                    <a:pt x="1920" y="73"/>
                  </a:cubicBezTo>
                  <a:cubicBezTo>
                    <a:pt x="1944" y="146"/>
                    <a:pt x="2017" y="292"/>
                    <a:pt x="1968" y="365"/>
                  </a:cubicBezTo>
                  <a:cubicBezTo>
                    <a:pt x="1968" y="389"/>
                    <a:pt x="1944" y="413"/>
                    <a:pt x="1920" y="413"/>
                  </a:cubicBezTo>
                  <a:lnTo>
                    <a:pt x="1847" y="413"/>
                  </a:lnTo>
                  <a:cubicBezTo>
                    <a:pt x="1847" y="365"/>
                    <a:pt x="1822" y="316"/>
                    <a:pt x="1798" y="267"/>
                  </a:cubicBezTo>
                  <a:cubicBezTo>
                    <a:pt x="1774" y="195"/>
                    <a:pt x="1701" y="170"/>
                    <a:pt x="1628" y="146"/>
                  </a:cubicBezTo>
                  <a:cubicBezTo>
                    <a:pt x="1604" y="146"/>
                    <a:pt x="1579" y="170"/>
                    <a:pt x="1555" y="195"/>
                  </a:cubicBezTo>
                  <a:cubicBezTo>
                    <a:pt x="1531" y="243"/>
                    <a:pt x="1555" y="316"/>
                    <a:pt x="1604" y="365"/>
                  </a:cubicBezTo>
                  <a:cubicBezTo>
                    <a:pt x="1652" y="413"/>
                    <a:pt x="1701" y="462"/>
                    <a:pt x="1749" y="486"/>
                  </a:cubicBezTo>
                  <a:lnTo>
                    <a:pt x="1749" y="510"/>
                  </a:lnTo>
                  <a:cubicBezTo>
                    <a:pt x="1749" y="559"/>
                    <a:pt x="1701" y="559"/>
                    <a:pt x="1628" y="559"/>
                  </a:cubicBezTo>
                  <a:cubicBezTo>
                    <a:pt x="1555" y="559"/>
                    <a:pt x="1482" y="535"/>
                    <a:pt x="1409" y="510"/>
                  </a:cubicBezTo>
                  <a:cubicBezTo>
                    <a:pt x="1385" y="437"/>
                    <a:pt x="1337" y="389"/>
                    <a:pt x="1288" y="365"/>
                  </a:cubicBezTo>
                  <a:cubicBezTo>
                    <a:pt x="1256" y="365"/>
                    <a:pt x="1234" y="354"/>
                    <a:pt x="1209" y="354"/>
                  </a:cubicBezTo>
                  <a:cubicBezTo>
                    <a:pt x="1196" y="354"/>
                    <a:pt x="1183" y="357"/>
                    <a:pt x="1166" y="365"/>
                  </a:cubicBezTo>
                  <a:cubicBezTo>
                    <a:pt x="1166" y="389"/>
                    <a:pt x="1142" y="413"/>
                    <a:pt x="1166" y="437"/>
                  </a:cubicBezTo>
                  <a:cubicBezTo>
                    <a:pt x="1215" y="486"/>
                    <a:pt x="1264" y="559"/>
                    <a:pt x="1337" y="583"/>
                  </a:cubicBezTo>
                  <a:cubicBezTo>
                    <a:pt x="1385" y="656"/>
                    <a:pt x="1385" y="753"/>
                    <a:pt x="1361" y="850"/>
                  </a:cubicBezTo>
                  <a:cubicBezTo>
                    <a:pt x="1343" y="905"/>
                    <a:pt x="1311" y="932"/>
                    <a:pt x="1255" y="932"/>
                  </a:cubicBezTo>
                  <a:cubicBezTo>
                    <a:pt x="1236" y="932"/>
                    <a:pt x="1215" y="929"/>
                    <a:pt x="1191" y="923"/>
                  </a:cubicBezTo>
                  <a:cubicBezTo>
                    <a:pt x="1142" y="923"/>
                    <a:pt x="1069" y="899"/>
                    <a:pt x="1021" y="850"/>
                  </a:cubicBezTo>
                  <a:cubicBezTo>
                    <a:pt x="996" y="729"/>
                    <a:pt x="924" y="608"/>
                    <a:pt x="826" y="535"/>
                  </a:cubicBezTo>
                  <a:lnTo>
                    <a:pt x="729" y="535"/>
                  </a:lnTo>
                  <a:cubicBezTo>
                    <a:pt x="705" y="559"/>
                    <a:pt x="705" y="583"/>
                    <a:pt x="705" y="632"/>
                  </a:cubicBezTo>
                  <a:cubicBezTo>
                    <a:pt x="754" y="753"/>
                    <a:pt x="826" y="850"/>
                    <a:pt x="924" y="923"/>
                  </a:cubicBezTo>
                  <a:cubicBezTo>
                    <a:pt x="948" y="972"/>
                    <a:pt x="948" y="1021"/>
                    <a:pt x="924" y="1093"/>
                  </a:cubicBezTo>
                  <a:cubicBezTo>
                    <a:pt x="924" y="1129"/>
                    <a:pt x="898" y="1151"/>
                    <a:pt x="874" y="1151"/>
                  </a:cubicBezTo>
                  <a:cubicBezTo>
                    <a:pt x="865" y="1151"/>
                    <a:pt x="857" y="1148"/>
                    <a:pt x="851" y="1142"/>
                  </a:cubicBezTo>
                  <a:cubicBezTo>
                    <a:pt x="802" y="1142"/>
                    <a:pt x="754" y="1118"/>
                    <a:pt x="729" y="1093"/>
                  </a:cubicBezTo>
                  <a:cubicBezTo>
                    <a:pt x="729" y="972"/>
                    <a:pt x="656" y="875"/>
                    <a:pt x="559" y="826"/>
                  </a:cubicBezTo>
                  <a:cubicBezTo>
                    <a:pt x="547" y="814"/>
                    <a:pt x="529" y="808"/>
                    <a:pt x="508" y="808"/>
                  </a:cubicBezTo>
                  <a:cubicBezTo>
                    <a:pt x="486" y="808"/>
                    <a:pt x="462" y="814"/>
                    <a:pt x="438" y="826"/>
                  </a:cubicBezTo>
                  <a:cubicBezTo>
                    <a:pt x="438" y="826"/>
                    <a:pt x="413" y="875"/>
                    <a:pt x="438" y="899"/>
                  </a:cubicBezTo>
                  <a:cubicBezTo>
                    <a:pt x="462" y="996"/>
                    <a:pt x="535" y="1093"/>
                    <a:pt x="632" y="1166"/>
                  </a:cubicBezTo>
                  <a:cubicBezTo>
                    <a:pt x="608" y="1239"/>
                    <a:pt x="559" y="1312"/>
                    <a:pt x="486" y="1336"/>
                  </a:cubicBezTo>
                  <a:cubicBezTo>
                    <a:pt x="455" y="1356"/>
                    <a:pt x="424" y="1364"/>
                    <a:pt x="393" y="1364"/>
                  </a:cubicBezTo>
                  <a:cubicBezTo>
                    <a:pt x="234" y="1364"/>
                    <a:pt x="98" y="1142"/>
                    <a:pt x="98" y="1142"/>
                  </a:cubicBezTo>
                  <a:cubicBezTo>
                    <a:pt x="85" y="1130"/>
                    <a:pt x="73" y="1124"/>
                    <a:pt x="64" y="1124"/>
                  </a:cubicBezTo>
                  <a:cubicBezTo>
                    <a:pt x="55" y="1124"/>
                    <a:pt x="49" y="1130"/>
                    <a:pt x="49" y="1142"/>
                  </a:cubicBezTo>
                  <a:cubicBezTo>
                    <a:pt x="25" y="1166"/>
                    <a:pt x="0" y="1191"/>
                    <a:pt x="25" y="1215"/>
                  </a:cubicBezTo>
                  <a:cubicBezTo>
                    <a:pt x="25" y="1215"/>
                    <a:pt x="195" y="1482"/>
                    <a:pt x="389" y="1482"/>
                  </a:cubicBezTo>
                  <a:cubicBezTo>
                    <a:pt x="438" y="1458"/>
                    <a:pt x="486" y="1433"/>
                    <a:pt x="535" y="1385"/>
                  </a:cubicBezTo>
                  <a:cubicBezTo>
                    <a:pt x="608" y="1336"/>
                    <a:pt x="681" y="1263"/>
                    <a:pt x="705" y="1166"/>
                  </a:cubicBezTo>
                  <a:cubicBezTo>
                    <a:pt x="754" y="1191"/>
                    <a:pt x="778" y="1191"/>
                    <a:pt x="826" y="1215"/>
                  </a:cubicBezTo>
                  <a:cubicBezTo>
                    <a:pt x="839" y="1219"/>
                    <a:pt x="852" y="1221"/>
                    <a:pt x="866" y="1221"/>
                  </a:cubicBezTo>
                  <a:cubicBezTo>
                    <a:pt x="930" y="1221"/>
                    <a:pt x="1001" y="1174"/>
                    <a:pt x="1021" y="1093"/>
                  </a:cubicBezTo>
                  <a:cubicBezTo>
                    <a:pt x="1021" y="1045"/>
                    <a:pt x="1021" y="996"/>
                    <a:pt x="1021" y="948"/>
                  </a:cubicBezTo>
                  <a:cubicBezTo>
                    <a:pt x="1069" y="972"/>
                    <a:pt x="1118" y="996"/>
                    <a:pt x="1166" y="996"/>
                  </a:cubicBezTo>
                  <a:cubicBezTo>
                    <a:pt x="1192" y="1007"/>
                    <a:pt x="1218" y="1011"/>
                    <a:pt x="1243" y="1011"/>
                  </a:cubicBezTo>
                  <a:cubicBezTo>
                    <a:pt x="1335" y="1011"/>
                    <a:pt x="1415" y="946"/>
                    <a:pt x="1434" y="850"/>
                  </a:cubicBezTo>
                  <a:cubicBezTo>
                    <a:pt x="1458" y="778"/>
                    <a:pt x="1458" y="680"/>
                    <a:pt x="1434" y="608"/>
                  </a:cubicBezTo>
                  <a:cubicBezTo>
                    <a:pt x="1507" y="608"/>
                    <a:pt x="1555" y="632"/>
                    <a:pt x="1628" y="632"/>
                  </a:cubicBezTo>
                  <a:cubicBezTo>
                    <a:pt x="1701" y="632"/>
                    <a:pt x="1798" y="608"/>
                    <a:pt x="1822" y="535"/>
                  </a:cubicBezTo>
                  <a:cubicBezTo>
                    <a:pt x="1847" y="510"/>
                    <a:pt x="1847" y="510"/>
                    <a:pt x="1847" y="486"/>
                  </a:cubicBezTo>
                  <a:cubicBezTo>
                    <a:pt x="1859" y="498"/>
                    <a:pt x="1877" y="504"/>
                    <a:pt x="1895" y="504"/>
                  </a:cubicBezTo>
                  <a:cubicBezTo>
                    <a:pt x="1913" y="504"/>
                    <a:pt x="1932" y="498"/>
                    <a:pt x="1944" y="486"/>
                  </a:cubicBezTo>
                  <a:cubicBezTo>
                    <a:pt x="1992" y="486"/>
                    <a:pt x="2041" y="462"/>
                    <a:pt x="2065" y="413"/>
                  </a:cubicBezTo>
                  <a:cubicBezTo>
                    <a:pt x="2090" y="267"/>
                    <a:pt x="2065" y="146"/>
                    <a:pt x="2017" y="25"/>
                  </a:cubicBezTo>
                  <a:cubicBezTo>
                    <a:pt x="1992" y="0"/>
                    <a:pt x="1968" y="0"/>
                    <a:pt x="1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868753" y="3630488"/>
              <a:ext cx="108420" cy="91959"/>
            </a:xfrm>
            <a:custGeom>
              <a:rect b="b" l="l" r="r" t="t"/>
              <a:pathLst>
                <a:path extrusionOk="0" h="1224" w="1443">
                  <a:moveTo>
                    <a:pt x="158" y="1"/>
                  </a:moveTo>
                  <a:cubicBezTo>
                    <a:pt x="118" y="1"/>
                    <a:pt x="76" y="3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34" y="6"/>
                  </a:lnTo>
                  <a:cubicBezTo>
                    <a:pt x="33" y="6"/>
                    <a:pt x="1" y="1224"/>
                    <a:pt x="1328" y="1224"/>
                  </a:cubicBezTo>
                  <a:cubicBezTo>
                    <a:pt x="1365" y="1224"/>
                    <a:pt x="1404" y="1223"/>
                    <a:pt x="1443" y="1221"/>
                  </a:cubicBezTo>
                  <a:cubicBezTo>
                    <a:pt x="1443" y="1221"/>
                    <a:pt x="1240" y="1"/>
                    <a:pt x="158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-837046" y="3663019"/>
              <a:ext cx="80394" cy="62884"/>
            </a:xfrm>
            <a:custGeom>
              <a:rect b="b" l="l" r="r" t="t"/>
              <a:pathLst>
                <a:path extrusionOk="0" h="837" w="1070">
                  <a:moveTo>
                    <a:pt x="53" y="0"/>
                  </a:moveTo>
                  <a:cubicBezTo>
                    <a:pt x="37" y="0"/>
                    <a:pt x="25" y="17"/>
                    <a:pt x="25" y="35"/>
                  </a:cubicBezTo>
                  <a:cubicBezTo>
                    <a:pt x="1" y="59"/>
                    <a:pt x="25" y="83"/>
                    <a:pt x="49" y="83"/>
                  </a:cubicBezTo>
                  <a:cubicBezTo>
                    <a:pt x="414" y="253"/>
                    <a:pt x="729" y="496"/>
                    <a:pt x="997" y="812"/>
                  </a:cubicBezTo>
                  <a:cubicBezTo>
                    <a:pt x="997" y="812"/>
                    <a:pt x="1021" y="836"/>
                    <a:pt x="1021" y="836"/>
                  </a:cubicBezTo>
                  <a:lnTo>
                    <a:pt x="1045" y="812"/>
                  </a:lnTo>
                  <a:cubicBezTo>
                    <a:pt x="1069" y="812"/>
                    <a:pt x="1069" y="788"/>
                    <a:pt x="1069" y="763"/>
                  </a:cubicBezTo>
                  <a:cubicBezTo>
                    <a:pt x="802" y="423"/>
                    <a:pt x="462" y="156"/>
                    <a:pt x="74" y="10"/>
                  </a:cubicBezTo>
                  <a:cubicBezTo>
                    <a:pt x="66" y="3"/>
                    <a:pt x="59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764015" y="3539732"/>
              <a:ext cx="129683" cy="73101"/>
            </a:xfrm>
            <a:custGeom>
              <a:rect b="b" l="l" r="r" t="t"/>
              <a:pathLst>
                <a:path extrusionOk="0" h="973" w="1726">
                  <a:moveTo>
                    <a:pt x="1242" y="0"/>
                  </a:moveTo>
                  <a:cubicBezTo>
                    <a:pt x="434" y="0"/>
                    <a:pt x="0" y="850"/>
                    <a:pt x="0" y="850"/>
                  </a:cubicBezTo>
                  <a:cubicBezTo>
                    <a:pt x="232" y="937"/>
                    <a:pt x="435" y="973"/>
                    <a:pt x="612" y="973"/>
                  </a:cubicBezTo>
                  <a:cubicBezTo>
                    <a:pt x="1474" y="973"/>
                    <a:pt x="1725" y="117"/>
                    <a:pt x="1725" y="97"/>
                  </a:cubicBezTo>
                  <a:cubicBezTo>
                    <a:pt x="1552" y="29"/>
                    <a:pt x="1391" y="0"/>
                    <a:pt x="1242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769500" y="3568882"/>
              <a:ext cx="94971" cy="38391"/>
            </a:xfrm>
            <a:custGeom>
              <a:rect b="b" l="l" r="r" t="t"/>
              <a:pathLst>
                <a:path extrusionOk="0" h="511" w="1264">
                  <a:moveTo>
                    <a:pt x="1191" y="0"/>
                  </a:moveTo>
                  <a:cubicBezTo>
                    <a:pt x="778" y="49"/>
                    <a:pt x="389" y="194"/>
                    <a:pt x="25" y="413"/>
                  </a:cubicBezTo>
                  <a:cubicBezTo>
                    <a:pt x="0" y="462"/>
                    <a:pt x="25" y="510"/>
                    <a:pt x="73" y="510"/>
                  </a:cubicBezTo>
                  <a:cubicBezTo>
                    <a:pt x="73" y="510"/>
                    <a:pt x="98" y="510"/>
                    <a:pt x="98" y="486"/>
                  </a:cubicBezTo>
                  <a:cubicBezTo>
                    <a:pt x="438" y="267"/>
                    <a:pt x="802" y="146"/>
                    <a:pt x="1215" y="97"/>
                  </a:cubicBezTo>
                  <a:cubicBezTo>
                    <a:pt x="1239" y="97"/>
                    <a:pt x="1264" y="73"/>
                    <a:pt x="1264" y="49"/>
                  </a:cubicBezTo>
                  <a:cubicBezTo>
                    <a:pt x="1239" y="24"/>
                    <a:pt x="1215" y="0"/>
                    <a:pt x="1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800981" y="3409081"/>
              <a:ext cx="60784" cy="462801"/>
            </a:xfrm>
            <a:custGeom>
              <a:rect b="b" l="l" r="r" t="t"/>
              <a:pathLst>
                <a:path extrusionOk="0" h="6160" w="809">
                  <a:moveTo>
                    <a:pt x="69" y="1"/>
                  </a:moveTo>
                  <a:cubicBezTo>
                    <a:pt x="37" y="1"/>
                    <a:pt x="0" y="32"/>
                    <a:pt x="31" y="62"/>
                  </a:cubicBezTo>
                  <a:cubicBezTo>
                    <a:pt x="711" y="1860"/>
                    <a:pt x="541" y="6063"/>
                    <a:pt x="541" y="6111"/>
                  </a:cubicBezTo>
                  <a:cubicBezTo>
                    <a:pt x="541" y="6135"/>
                    <a:pt x="565" y="6135"/>
                    <a:pt x="589" y="6160"/>
                  </a:cubicBezTo>
                  <a:cubicBezTo>
                    <a:pt x="614" y="6135"/>
                    <a:pt x="638" y="6135"/>
                    <a:pt x="638" y="6111"/>
                  </a:cubicBezTo>
                  <a:cubicBezTo>
                    <a:pt x="638" y="6063"/>
                    <a:pt x="808" y="1836"/>
                    <a:pt x="104" y="38"/>
                  </a:cubicBezTo>
                  <a:cubicBezTo>
                    <a:pt x="104" y="11"/>
                    <a:pt x="87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905869" y="3300294"/>
              <a:ext cx="198507" cy="165361"/>
            </a:xfrm>
            <a:custGeom>
              <a:rect b="b" l="l" r="r" t="t"/>
              <a:pathLst>
                <a:path extrusionOk="0" h="2201" w="2642">
                  <a:moveTo>
                    <a:pt x="898" y="1"/>
                  </a:moveTo>
                  <a:cubicBezTo>
                    <a:pt x="722" y="1"/>
                    <a:pt x="649" y="636"/>
                    <a:pt x="649" y="636"/>
                  </a:cubicBezTo>
                  <a:cubicBezTo>
                    <a:pt x="649" y="636"/>
                    <a:pt x="381" y="252"/>
                    <a:pt x="219" y="252"/>
                  </a:cubicBezTo>
                  <a:cubicBezTo>
                    <a:pt x="198" y="252"/>
                    <a:pt x="180" y="258"/>
                    <a:pt x="164" y="271"/>
                  </a:cubicBezTo>
                  <a:cubicBezTo>
                    <a:pt x="0" y="365"/>
                    <a:pt x="217" y="2201"/>
                    <a:pt x="1307" y="2201"/>
                  </a:cubicBezTo>
                  <a:cubicBezTo>
                    <a:pt x="1353" y="2201"/>
                    <a:pt x="1401" y="2197"/>
                    <a:pt x="1451" y="2190"/>
                  </a:cubicBezTo>
                  <a:cubicBezTo>
                    <a:pt x="2641" y="2045"/>
                    <a:pt x="2569" y="1170"/>
                    <a:pt x="2569" y="1170"/>
                  </a:cubicBezTo>
                  <a:cubicBezTo>
                    <a:pt x="2569" y="1170"/>
                    <a:pt x="2544" y="369"/>
                    <a:pt x="2374" y="126"/>
                  </a:cubicBezTo>
                  <a:cubicBezTo>
                    <a:pt x="2348" y="89"/>
                    <a:pt x="2321" y="73"/>
                    <a:pt x="2293" y="73"/>
                  </a:cubicBezTo>
                  <a:cubicBezTo>
                    <a:pt x="2136" y="73"/>
                    <a:pt x="1961" y="563"/>
                    <a:pt x="1961" y="563"/>
                  </a:cubicBezTo>
                  <a:cubicBezTo>
                    <a:pt x="1888" y="369"/>
                    <a:pt x="1791" y="199"/>
                    <a:pt x="1670" y="53"/>
                  </a:cubicBezTo>
                  <a:cubicBezTo>
                    <a:pt x="1650" y="38"/>
                    <a:pt x="1631" y="32"/>
                    <a:pt x="1612" y="32"/>
                  </a:cubicBezTo>
                  <a:cubicBezTo>
                    <a:pt x="1443" y="32"/>
                    <a:pt x="1305" y="563"/>
                    <a:pt x="1305" y="563"/>
                  </a:cubicBezTo>
                  <a:cubicBezTo>
                    <a:pt x="1232" y="369"/>
                    <a:pt x="1111" y="199"/>
                    <a:pt x="990" y="53"/>
                  </a:cubicBezTo>
                  <a:cubicBezTo>
                    <a:pt x="957" y="16"/>
                    <a:pt x="926" y="1"/>
                    <a:pt x="898" y="1"/>
                  </a:cubicBezTo>
                  <a:close/>
                </a:path>
              </a:pathLst>
            </a:custGeom>
            <a:solidFill>
              <a:srgbClr val="D17D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884456" y="3364454"/>
              <a:ext cx="171608" cy="62133"/>
            </a:xfrm>
            <a:custGeom>
              <a:rect b="b" l="l" r="r" t="t"/>
              <a:pathLst>
                <a:path extrusionOk="0" h="827" w="2284">
                  <a:moveTo>
                    <a:pt x="1846" y="122"/>
                  </a:moveTo>
                  <a:lnTo>
                    <a:pt x="1846" y="122"/>
                  </a:lnTo>
                  <a:cubicBezTo>
                    <a:pt x="1871" y="146"/>
                    <a:pt x="1895" y="146"/>
                    <a:pt x="1919" y="195"/>
                  </a:cubicBezTo>
                  <a:cubicBezTo>
                    <a:pt x="1919" y="219"/>
                    <a:pt x="1919" y="243"/>
                    <a:pt x="1919" y="268"/>
                  </a:cubicBezTo>
                  <a:cubicBezTo>
                    <a:pt x="1895" y="268"/>
                    <a:pt x="1895" y="243"/>
                    <a:pt x="1895" y="243"/>
                  </a:cubicBezTo>
                  <a:cubicBezTo>
                    <a:pt x="1871" y="195"/>
                    <a:pt x="1846" y="146"/>
                    <a:pt x="1846" y="122"/>
                  </a:cubicBezTo>
                  <a:close/>
                  <a:moveTo>
                    <a:pt x="923" y="170"/>
                  </a:moveTo>
                  <a:lnTo>
                    <a:pt x="923" y="170"/>
                  </a:lnTo>
                  <a:cubicBezTo>
                    <a:pt x="947" y="219"/>
                    <a:pt x="947" y="268"/>
                    <a:pt x="972" y="292"/>
                  </a:cubicBezTo>
                  <a:cubicBezTo>
                    <a:pt x="947" y="268"/>
                    <a:pt x="923" y="219"/>
                    <a:pt x="923" y="170"/>
                  </a:cubicBezTo>
                  <a:close/>
                  <a:moveTo>
                    <a:pt x="583" y="341"/>
                  </a:moveTo>
                  <a:lnTo>
                    <a:pt x="583" y="341"/>
                  </a:lnTo>
                  <a:cubicBezTo>
                    <a:pt x="607" y="365"/>
                    <a:pt x="632" y="413"/>
                    <a:pt x="632" y="486"/>
                  </a:cubicBezTo>
                  <a:cubicBezTo>
                    <a:pt x="607" y="438"/>
                    <a:pt x="583" y="389"/>
                    <a:pt x="583" y="341"/>
                  </a:cubicBezTo>
                  <a:close/>
                  <a:moveTo>
                    <a:pt x="2211" y="0"/>
                  </a:moveTo>
                  <a:cubicBezTo>
                    <a:pt x="2186" y="0"/>
                    <a:pt x="2162" y="25"/>
                    <a:pt x="2186" y="49"/>
                  </a:cubicBezTo>
                  <a:cubicBezTo>
                    <a:pt x="2186" y="122"/>
                    <a:pt x="2186" y="292"/>
                    <a:pt x="2138" y="341"/>
                  </a:cubicBezTo>
                  <a:cubicBezTo>
                    <a:pt x="2113" y="365"/>
                    <a:pt x="2089" y="365"/>
                    <a:pt x="2065" y="365"/>
                  </a:cubicBezTo>
                  <a:cubicBezTo>
                    <a:pt x="2041" y="365"/>
                    <a:pt x="2016" y="365"/>
                    <a:pt x="1992" y="341"/>
                  </a:cubicBezTo>
                  <a:cubicBezTo>
                    <a:pt x="2016" y="292"/>
                    <a:pt x="2016" y="243"/>
                    <a:pt x="1992" y="195"/>
                  </a:cubicBezTo>
                  <a:cubicBezTo>
                    <a:pt x="1992" y="122"/>
                    <a:pt x="1943" y="49"/>
                    <a:pt x="1895" y="25"/>
                  </a:cubicBezTo>
                  <a:cubicBezTo>
                    <a:pt x="1846" y="25"/>
                    <a:pt x="1822" y="25"/>
                    <a:pt x="1798" y="49"/>
                  </a:cubicBezTo>
                  <a:cubicBezTo>
                    <a:pt x="1749" y="98"/>
                    <a:pt x="1749" y="170"/>
                    <a:pt x="1798" y="219"/>
                  </a:cubicBezTo>
                  <a:cubicBezTo>
                    <a:pt x="1822" y="292"/>
                    <a:pt x="1846" y="341"/>
                    <a:pt x="1895" y="365"/>
                  </a:cubicBezTo>
                  <a:lnTo>
                    <a:pt x="1871" y="389"/>
                  </a:lnTo>
                  <a:cubicBezTo>
                    <a:pt x="1858" y="401"/>
                    <a:pt x="1834" y="407"/>
                    <a:pt x="1810" y="407"/>
                  </a:cubicBezTo>
                  <a:cubicBezTo>
                    <a:pt x="1786" y="407"/>
                    <a:pt x="1761" y="401"/>
                    <a:pt x="1749" y="389"/>
                  </a:cubicBezTo>
                  <a:cubicBezTo>
                    <a:pt x="1676" y="365"/>
                    <a:pt x="1603" y="316"/>
                    <a:pt x="1555" y="268"/>
                  </a:cubicBezTo>
                  <a:cubicBezTo>
                    <a:pt x="1555" y="195"/>
                    <a:pt x="1530" y="146"/>
                    <a:pt x="1482" y="98"/>
                  </a:cubicBezTo>
                  <a:cubicBezTo>
                    <a:pt x="1458" y="49"/>
                    <a:pt x="1409" y="49"/>
                    <a:pt x="1385" y="49"/>
                  </a:cubicBezTo>
                  <a:cubicBezTo>
                    <a:pt x="1360" y="73"/>
                    <a:pt x="1336" y="98"/>
                    <a:pt x="1336" y="122"/>
                  </a:cubicBezTo>
                  <a:cubicBezTo>
                    <a:pt x="1360" y="195"/>
                    <a:pt x="1409" y="268"/>
                    <a:pt x="1458" y="316"/>
                  </a:cubicBezTo>
                  <a:cubicBezTo>
                    <a:pt x="1458" y="413"/>
                    <a:pt x="1433" y="511"/>
                    <a:pt x="1385" y="583"/>
                  </a:cubicBezTo>
                  <a:cubicBezTo>
                    <a:pt x="1360" y="608"/>
                    <a:pt x="1336" y="620"/>
                    <a:pt x="1309" y="620"/>
                  </a:cubicBezTo>
                  <a:cubicBezTo>
                    <a:pt x="1281" y="620"/>
                    <a:pt x="1251" y="608"/>
                    <a:pt x="1215" y="583"/>
                  </a:cubicBezTo>
                  <a:cubicBezTo>
                    <a:pt x="1142" y="559"/>
                    <a:pt x="1093" y="511"/>
                    <a:pt x="1069" y="462"/>
                  </a:cubicBezTo>
                  <a:cubicBezTo>
                    <a:pt x="1093" y="341"/>
                    <a:pt x="1069" y="195"/>
                    <a:pt x="996" y="98"/>
                  </a:cubicBezTo>
                  <a:cubicBezTo>
                    <a:pt x="979" y="80"/>
                    <a:pt x="950" y="63"/>
                    <a:pt x="925" y="63"/>
                  </a:cubicBezTo>
                  <a:cubicBezTo>
                    <a:pt x="915" y="63"/>
                    <a:pt x="906" y="66"/>
                    <a:pt x="899" y="73"/>
                  </a:cubicBezTo>
                  <a:cubicBezTo>
                    <a:pt x="850" y="73"/>
                    <a:pt x="850" y="98"/>
                    <a:pt x="850" y="146"/>
                  </a:cubicBezTo>
                  <a:cubicBezTo>
                    <a:pt x="850" y="243"/>
                    <a:pt x="875" y="365"/>
                    <a:pt x="947" y="462"/>
                  </a:cubicBezTo>
                  <a:cubicBezTo>
                    <a:pt x="947" y="535"/>
                    <a:pt x="923" y="583"/>
                    <a:pt x="899" y="632"/>
                  </a:cubicBezTo>
                  <a:cubicBezTo>
                    <a:pt x="885" y="660"/>
                    <a:pt x="862" y="672"/>
                    <a:pt x="836" y="672"/>
                  </a:cubicBezTo>
                  <a:cubicBezTo>
                    <a:pt x="818" y="672"/>
                    <a:pt x="798" y="666"/>
                    <a:pt x="777" y="656"/>
                  </a:cubicBezTo>
                  <a:cubicBezTo>
                    <a:pt x="753" y="632"/>
                    <a:pt x="729" y="608"/>
                    <a:pt x="705" y="559"/>
                  </a:cubicBezTo>
                  <a:cubicBezTo>
                    <a:pt x="729" y="462"/>
                    <a:pt x="729" y="341"/>
                    <a:pt x="632" y="243"/>
                  </a:cubicBezTo>
                  <a:cubicBezTo>
                    <a:pt x="607" y="219"/>
                    <a:pt x="559" y="219"/>
                    <a:pt x="534" y="219"/>
                  </a:cubicBezTo>
                  <a:cubicBezTo>
                    <a:pt x="510" y="219"/>
                    <a:pt x="486" y="243"/>
                    <a:pt x="486" y="292"/>
                  </a:cubicBezTo>
                  <a:cubicBezTo>
                    <a:pt x="486" y="389"/>
                    <a:pt x="510" y="486"/>
                    <a:pt x="583" y="583"/>
                  </a:cubicBezTo>
                  <a:cubicBezTo>
                    <a:pt x="534" y="656"/>
                    <a:pt x="462" y="705"/>
                    <a:pt x="389" y="705"/>
                  </a:cubicBezTo>
                  <a:cubicBezTo>
                    <a:pt x="374" y="708"/>
                    <a:pt x="360" y="710"/>
                    <a:pt x="347" y="710"/>
                  </a:cubicBezTo>
                  <a:cubicBezTo>
                    <a:pt x="161" y="710"/>
                    <a:pt x="97" y="413"/>
                    <a:pt x="97" y="413"/>
                  </a:cubicBezTo>
                  <a:cubicBezTo>
                    <a:pt x="97" y="389"/>
                    <a:pt x="73" y="365"/>
                    <a:pt x="49" y="365"/>
                  </a:cubicBezTo>
                  <a:cubicBezTo>
                    <a:pt x="24" y="389"/>
                    <a:pt x="0" y="413"/>
                    <a:pt x="0" y="438"/>
                  </a:cubicBezTo>
                  <a:cubicBezTo>
                    <a:pt x="0" y="438"/>
                    <a:pt x="97" y="826"/>
                    <a:pt x="364" y="826"/>
                  </a:cubicBezTo>
                  <a:lnTo>
                    <a:pt x="413" y="802"/>
                  </a:lnTo>
                  <a:cubicBezTo>
                    <a:pt x="510" y="802"/>
                    <a:pt x="583" y="753"/>
                    <a:pt x="656" y="656"/>
                  </a:cubicBezTo>
                  <a:cubicBezTo>
                    <a:pt x="680" y="681"/>
                    <a:pt x="705" y="729"/>
                    <a:pt x="753" y="729"/>
                  </a:cubicBezTo>
                  <a:cubicBezTo>
                    <a:pt x="784" y="760"/>
                    <a:pt x="818" y="773"/>
                    <a:pt x="852" y="773"/>
                  </a:cubicBezTo>
                  <a:cubicBezTo>
                    <a:pt x="899" y="773"/>
                    <a:pt x="943" y="747"/>
                    <a:pt x="972" y="705"/>
                  </a:cubicBezTo>
                  <a:cubicBezTo>
                    <a:pt x="996" y="656"/>
                    <a:pt x="1020" y="608"/>
                    <a:pt x="1045" y="559"/>
                  </a:cubicBezTo>
                  <a:cubicBezTo>
                    <a:pt x="1069" y="608"/>
                    <a:pt x="1117" y="632"/>
                    <a:pt x="1166" y="656"/>
                  </a:cubicBezTo>
                  <a:cubicBezTo>
                    <a:pt x="1198" y="699"/>
                    <a:pt x="1244" y="718"/>
                    <a:pt x="1292" y="718"/>
                  </a:cubicBezTo>
                  <a:cubicBezTo>
                    <a:pt x="1353" y="718"/>
                    <a:pt x="1417" y="687"/>
                    <a:pt x="1458" y="632"/>
                  </a:cubicBezTo>
                  <a:cubicBezTo>
                    <a:pt x="1506" y="559"/>
                    <a:pt x="1530" y="462"/>
                    <a:pt x="1555" y="389"/>
                  </a:cubicBezTo>
                  <a:cubicBezTo>
                    <a:pt x="1603" y="413"/>
                    <a:pt x="1652" y="438"/>
                    <a:pt x="1700" y="462"/>
                  </a:cubicBezTo>
                  <a:cubicBezTo>
                    <a:pt x="1737" y="486"/>
                    <a:pt x="1779" y="498"/>
                    <a:pt x="1822" y="498"/>
                  </a:cubicBezTo>
                  <a:cubicBezTo>
                    <a:pt x="1864" y="498"/>
                    <a:pt x="1907" y="486"/>
                    <a:pt x="1943" y="462"/>
                  </a:cubicBezTo>
                  <a:lnTo>
                    <a:pt x="1968" y="413"/>
                  </a:lnTo>
                  <a:cubicBezTo>
                    <a:pt x="1992" y="438"/>
                    <a:pt x="2016" y="438"/>
                    <a:pt x="2065" y="462"/>
                  </a:cubicBezTo>
                  <a:cubicBezTo>
                    <a:pt x="2113" y="462"/>
                    <a:pt x="2162" y="438"/>
                    <a:pt x="2211" y="413"/>
                  </a:cubicBezTo>
                  <a:cubicBezTo>
                    <a:pt x="2259" y="292"/>
                    <a:pt x="2284" y="170"/>
                    <a:pt x="2284" y="25"/>
                  </a:cubicBezTo>
                  <a:cubicBezTo>
                    <a:pt x="2259" y="0"/>
                    <a:pt x="2235" y="0"/>
                    <a:pt x="22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386123">
            <a:off x="-604723" y="3834235"/>
            <a:ext cx="1073209" cy="1808370"/>
            <a:chOff x="-653265" y="1899986"/>
            <a:chExt cx="171302" cy="288619"/>
          </a:xfrm>
        </p:grpSpPr>
        <p:sp>
          <p:nvSpPr>
            <p:cNvPr id="74" name="Google Shape;74;p6"/>
            <p:cNvSpPr/>
            <p:nvPr/>
          </p:nvSpPr>
          <p:spPr>
            <a:xfrm>
              <a:off x="-651356" y="1997166"/>
              <a:ext cx="32212" cy="26798"/>
            </a:xfrm>
            <a:custGeom>
              <a:rect b="b" l="l" r="r" t="t"/>
              <a:pathLst>
                <a:path extrusionOk="0" h="688" w="827">
                  <a:moveTo>
                    <a:pt x="462" y="80"/>
                  </a:moveTo>
                  <a:cubicBezTo>
                    <a:pt x="802" y="80"/>
                    <a:pt x="802" y="591"/>
                    <a:pt x="462" y="591"/>
                  </a:cubicBezTo>
                  <a:cubicBezTo>
                    <a:pt x="122" y="591"/>
                    <a:pt x="122" y="80"/>
                    <a:pt x="462" y="80"/>
                  </a:cubicBezTo>
                  <a:close/>
                  <a:moveTo>
                    <a:pt x="470" y="0"/>
                  </a:moveTo>
                  <a:cubicBezTo>
                    <a:pt x="381" y="0"/>
                    <a:pt x="291" y="33"/>
                    <a:pt x="219" y="105"/>
                  </a:cubicBezTo>
                  <a:cubicBezTo>
                    <a:pt x="0" y="323"/>
                    <a:pt x="146" y="688"/>
                    <a:pt x="462" y="688"/>
                  </a:cubicBezTo>
                  <a:cubicBezTo>
                    <a:pt x="656" y="688"/>
                    <a:pt x="826" y="542"/>
                    <a:pt x="826" y="348"/>
                  </a:cubicBezTo>
                  <a:cubicBezTo>
                    <a:pt x="826" y="136"/>
                    <a:pt x="651" y="0"/>
                    <a:pt x="4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527106" y="1913930"/>
              <a:ext cx="45143" cy="47052"/>
            </a:xfrm>
            <a:custGeom>
              <a:rect b="b" l="l" r="r" t="t"/>
              <a:pathLst>
                <a:path extrusionOk="0" h="1208" w="1159">
                  <a:moveTo>
                    <a:pt x="626" y="1"/>
                  </a:moveTo>
                  <a:cubicBezTo>
                    <a:pt x="368" y="1"/>
                    <a:pt x="163" y="396"/>
                    <a:pt x="163" y="396"/>
                  </a:cubicBezTo>
                  <a:cubicBezTo>
                    <a:pt x="0" y="997"/>
                    <a:pt x="317" y="1207"/>
                    <a:pt x="551" y="1207"/>
                  </a:cubicBezTo>
                  <a:cubicBezTo>
                    <a:pt x="666" y="1207"/>
                    <a:pt x="762" y="1156"/>
                    <a:pt x="770" y="1076"/>
                  </a:cubicBezTo>
                  <a:cubicBezTo>
                    <a:pt x="794" y="833"/>
                    <a:pt x="479" y="736"/>
                    <a:pt x="479" y="736"/>
                  </a:cubicBezTo>
                  <a:cubicBezTo>
                    <a:pt x="479" y="736"/>
                    <a:pt x="1159" y="396"/>
                    <a:pt x="819" y="80"/>
                  </a:cubicBezTo>
                  <a:cubicBezTo>
                    <a:pt x="753" y="23"/>
                    <a:pt x="688" y="1"/>
                    <a:pt x="626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564303" y="1911944"/>
              <a:ext cx="42728" cy="46273"/>
            </a:xfrm>
            <a:custGeom>
              <a:rect b="b" l="l" r="r" t="t"/>
              <a:pathLst>
                <a:path extrusionOk="0" h="1188" w="1097">
                  <a:moveTo>
                    <a:pt x="548" y="1"/>
                  </a:moveTo>
                  <a:cubicBezTo>
                    <a:pt x="491" y="1"/>
                    <a:pt x="429" y="17"/>
                    <a:pt x="365" y="58"/>
                  </a:cubicBezTo>
                  <a:cubicBezTo>
                    <a:pt x="0" y="301"/>
                    <a:pt x="680" y="738"/>
                    <a:pt x="680" y="738"/>
                  </a:cubicBezTo>
                  <a:cubicBezTo>
                    <a:pt x="680" y="738"/>
                    <a:pt x="340" y="811"/>
                    <a:pt x="340" y="1030"/>
                  </a:cubicBezTo>
                  <a:cubicBezTo>
                    <a:pt x="349" y="1120"/>
                    <a:pt x="464" y="1188"/>
                    <a:pt x="597" y="1188"/>
                  </a:cubicBezTo>
                  <a:cubicBezTo>
                    <a:pt x="821" y="1188"/>
                    <a:pt x="1097" y="1000"/>
                    <a:pt x="1021" y="422"/>
                  </a:cubicBezTo>
                  <a:cubicBezTo>
                    <a:pt x="1021" y="422"/>
                    <a:pt x="835" y="1"/>
                    <a:pt x="548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-525509" y="1900921"/>
              <a:ext cx="20838" cy="20877"/>
            </a:xfrm>
            <a:custGeom>
              <a:rect b="b" l="l" r="r" t="t"/>
              <a:pathLst>
                <a:path extrusionOk="0" h="536" w="535">
                  <a:moveTo>
                    <a:pt x="462" y="1"/>
                  </a:moveTo>
                  <a:cubicBezTo>
                    <a:pt x="292" y="25"/>
                    <a:pt x="0" y="195"/>
                    <a:pt x="49" y="487"/>
                  </a:cubicBezTo>
                  <a:cubicBezTo>
                    <a:pt x="49" y="511"/>
                    <a:pt x="73" y="535"/>
                    <a:pt x="97" y="535"/>
                  </a:cubicBezTo>
                  <a:lnTo>
                    <a:pt x="122" y="535"/>
                  </a:lnTo>
                  <a:cubicBezTo>
                    <a:pt x="146" y="535"/>
                    <a:pt x="146" y="511"/>
                    <a:pt x="146" y="487"/>
                  </a:cubicBezTo>
                  <a:cubicBezTo>
                    <a:pt x="97" y="171"/>
                    <a:pt x="462" y="98"/>
                    <a:pt x="486" y="98"/>
                  </a:cubicBezTo>
                  <a:cubicBezTo>
                    <a:pt x="510" y="74"/>
                    <a:pt x="535" y="49"/>
                    <a:pt x="510" y="25"/>
                  </a:cubicBezTo>
                  <a:cubicBezTo>
                    <a:pt x="510" y="1"/>
                    <a:pt x="486" y="1"/>
                    <a:pt x="4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540660" y="1899986"/>
              <a:ext cx="17060" cy="20838"/>
            </a:xfrm>
            <a:custGeom>
              <a:rect b="b" l="l" r="r" t="t"/>
              <a:pathLst>
                <a:path extrusionOk="0" h="535" w="438">
                  <a:moveTo>
                    <a:pt x="49" y="1"/>
                  </a:moveTo>
                  <a:cubicBezTo>
                    <a:pt x="1" y="1"/>
                    <a:pt x="1" y="25"/>
                    <a:pt x="1" y="49"/>
                  </a:cubicBezTo>
                  <a:cubicBezTo>
                    <a:pt x="1" y="98"/>
                    <a:pt x="25" y="98"/>
                    <a:pt x="49" y="98"/>
                  </a:cubicBezTo>
                  <a:cubicBezTo>
                    <a:pt x="98" y="98"/>
                    <a:pt x="146" y="122"/>
                    <a:pt x="195" y="146"/>
                  </a:cubicBezTo>
                  <a:cubicBezTo>
                    <a:pt x="292" y="243"/>
                    <a:pt x="341" y="365"/>
                    <a:pt x="341" y="511"/>
                  </a:cubicBezTo>
                  <a:cubicBezTo>
                    <a:pt x="341" y="535"/>
                    <a:pt x="365" y="535"/>
                    <a:pt x="389" y="535"/>
                  </a:cubicBezTo>
                  <a:cubicBezTo>
                    <a:pt x="414" y="535"/>
                    <a:pt x="438" y="511"/>
                    <a:pt x="438" y="486"/>
                  </a:cubicBezTo>
                  <a:cubicBezTo>
                    <a:pt x="438" y="341"/>
                    <a:pt x="365" y="171"/>
                    <a:pt x="243" y="73"/>
                  </a:cubicBezTo>
                  <a:cubicBezTo>
                    <a:pt x="195" y="25"/>
                    <a:pt x="122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-653265" y="1974731"/>
              <a:ext cx="137260" cy="213874"/>
            </a:xfrm>
            <a:custGeom>
              <a:rect b="b" l="l" r="r" t="t"/>
              <a:pathLst>
                <a:path extrusionOk="0" h="5491" w="3524">
                  <a:moveTo>
                    <a:pt x="3353" y="1"/>
                  </a:moveTo>
                  <a:cubicBezTo>
                    <a:pt x="3329" y="25"/>
                    <a:pt x="3329" y="49"/>
                    <a:pt x="3329" y="73"/>
                  </a:cubicBezTo>
                  <a:cubicBezTo>
                    <a:pt x="3353" y="122"/>
                    <a:pt x="3377" y="171"/>
                    <a:pt x="3377" y="244"/>
                  </a:cubicBezTo>
                  <a:cubicBezTo>
                    <a:pt x="3377" y="268"/>
                    <a:pt x="3402" y="268"/>
                    <a:pt x="3426" y="268"/>
                  </a:cubicBezTo>
                  <a:cubicBezTo>
                    <a:pt x="3450" y="268"/>
                    <a:pt x="3475" y="244"/>
                    <a:pt x="3475" y="219"/>
                  </a:cubicBezTo>
                  <a:cubicBezTo>
                    <a:pt x="3450" y="98"/>
                    <a:pt x="3426" y="25"/>
                    <a:pt x="3426" y="25"/>
                  </a:cubicBezTo>
                  <a:cubicBezTo>
                    <a:pt x="3402" y="1"/>
                    <a:pt x="3377" y="1"/>
                    <a:pt x="3353" y="1"/>
                  </a:cubicBezTo>
                  <a:close/>
                  <a:moveTo>
                    <a:pt x="3465" y="377"/>
                  </a:moveTo>
                  <a:cubicBezTo>
                    <a:pt x="3438" y="377"/>
                    <a:pt x="3414" y="389"/>
                    <a:pt x="3426" y="414"/>
                  </a:cubicBezTo>
                  <a:cubicBezTo>
                    <a:pt x="3426" y="462"/>
                    <a:pt x="3426" y="535"/>
                    <a:pt x="3426" y="584"/>
                  </a:cubicBezTo>
                  <a:lnTo>
                    <a:pt x="3426" y="608"/>
                  </a:lnTo>
                  <a:cubicBezTo>
                    <a:pt x="3426" y="632"/>
                    <a:pt x="3450" y="656"/>
                    <a:pt x="3475" y="656"/>
                  </a:cubicBezTo>
                  <a:cubicBezTo>
                    <a:pt x="3499" y="656"/>
                    <a:pt x="3499" y="632"/>
                    <a:pt x="3523" y="632"/>
                  </a:cubicBezTo>
                  <a:lnTo>
                    <a:pt x="3523" y="584"/>
                  </a:lnTo>
                  <a:cubicBezTo>
                    <a:pt x="3523" y="535"/>
                    <a:pt x="3523" y="486"/>
                    <a:pt x="3523" y="414"/>
                  </a:cubicBezTo>
                  <a:cubicBezTo>
                    <a:pt x="3523" y="389"/>
                    <a:pt x="3493" y="377"/>
                    <a:pt x="3465" y="377"/>
                  </a:cubicBezTo>
                  <a:close/>
                  <a:moveTo>
                    <a:pt x="3450" y="754"/>
                  </a:moveTo>
                  <a:cubicBezTo>
                    <a:pt x="3426" y="754"/>
                    <a:pt x="3402" y="754"/>
                    <a:pt x="3402" y="778"/>
                  </a:cubicBezTo>
                  <a:cubicBezTo>
                    <a:pt x="3402" y="851"/>
                    <a:pt x="3377" y="899"/>
                    <a:pt x="3353" y="948"/>
                  </a:cubicBezTo>
                  <a:cubicBezTo>
                    <a:pt x="3329" y="972"/>
                    <a:pt x="3353" y="997"/>
                    <a:pt x="3377" y="1021"/>
                  </a:cubicBezTo>
                  <a:lnTo>
                    <a:pt x="3402" y="1021"/>
                  </a:lnTo>
                  <a:cubicBezTo>
                    <a:pt x="3426" y="1021"/>
                    <a:pt x="3426" y="997"/>
                    <a:pt x="3426" y="997"/>
                  </a:cubicBezTo>
                  <a:cubicBezTo>
                    <a:pt x="3450" y="924"/>
                    <a:pt x="3475" y="875"/>
                    <a:pt x="3499" y="802"/>
                  </a:cubicBezTo>
                  <a:cubicBezTo>
                    <a:pt x="3499" y="778"/>
                    <a:pt x="3475" y="754"/>
                    <a:pt x="3450" y="754"/>
                  </a:cubicBezTo>
                  <a:close/>
                  <a:moveTo>
                    <a:pt x="2576" y="899"/>
                  </a:moveTo>
                  <a:cubicBezTo>
                    <a:pt x="2503" y="924"/>
                    <a:pt x="2430" y="997"/>
                    <a:pt x="2406" y="1045"/>
                  </a:cubicBezTo>
                  <a:cubicBezTo>
                    <a:pt x="2406" y="1069"/>
                    <a:pt x="2406" y="1118"/>
                    <a:pt x="2430" y="1118"/>
                  </a:cubicBezTo>
                  <a:lnTo>
                    <a:pt x="2454" y="1118"/>
                  </a:lnTo>
                  <a:cubicBezTo>
                    <a:pt x="2479" y="1118"/>
                    <a:pt x="2479" y="1118"/>
                    <a:pt x="2503" y="1094"/>
                  </a:cubicBezTo>
                  <a:cubicBezTo>
                    <a:pt x="2503" y="1045"/>
                    <a:pt x="2551" y="1021"/>
                    <a:pt x="2600" y="997"/>
                  </a:cubicBezTo>
                  <a:cubicBezTo>
                    <a:pt x="2649" y="972"/>
                    <a:pt x="2624" y="899"/>
                    <a:pt x="2576" y="899"/>
                  </a:cubicBezTo>
                  <a:close/>
                  <a:moveTo>
                    <a:pt x="2722" y="948"/>
                  </a:moveTo>
                  <a:cubicBezTo>
                    <a:pt x="2697" y="972"/>
                    <a:pt x="2697" y="997"/>
                    <a:pt x="2722" y="1021"/>
                  </a:cubicBezTo>
                  <a:cubicBezTo>
                    <a:pt x="2770" y="1045"/>
                    <a:pt x="2794" y="1094"/>
                    <a:pt x="2819" y="1142"/>
                  </a:cubicBezTo>
                  <a:cubicBezTo>
                    <a:pt x="2843" y="1167"/>
                    <a:pt x="2843" y="1167"/>
                    <a:pt x="2867" y="1167"/>
                  </a:cubicBezTo>
                  <a:lnTo>
                    <a:pt x="2916" y="1191"/>
                  </a:lnTo>
                  <a:cubicBezTo>
                    <a:pt x="2916" y="1167"/>
                    <a:pt x="2940" y="1142"/>
                    <a:pt x="2916" y="1118"/>
                  </a:cubicBezTo>
                  <a:cubicBezTo>
                    <a:pt x="2892" y="1045"/>
                    <a:pt x="2843" y="997"/>
                    <a:pt x="2794" y="948"/>
                  </a:cubicBezTo>
                  <a:close/>
                  <a:moveTo>
                    <a:pt x="3268" y="1078"/>
                  </a:moveTo>
                  <a:cubicBezTo>
                    <a:pt x="3256" y="1078"/>
                    <a:pt x="3243" y="1082"/>
                    <a:pt x="3232" y="1094"/>
                  </a:cubicBezTo>
                  <a:cubicBezTo>
                    <a:pt x="3207" y="1142"/>
                    <a:pt x="3159" y="1167"/>
                    <a:pt x="3110" y="1215"/>
                  </a:cubicBezTo>
                  <a:cubicBezTo>
                    <a:pt x="3086" y="1215"/>
                    <a:pt x="3086" y="1239"/>
                    <a:pt x="3110" y="1264"/>
                  </a:cubicBezTo>
                  <a:cubicBezTo>
                    <a:pt x="3110" y="1288"/>
                    <a:pt x="3134" y="1288"/>
                    <a:pt x="3159" y="1288"/>
                  </a:cubicBezTo>
                  <a:cubicBezTo>
                    <a:pt x="3207" y="1264"/>
                    <a:pt x="3256" y="1215"/>
                    <a:pt x="3305" y="1167"/>
                  </a:cubicBezTo>
                  <a:cubicBezTo>
                    <a:pt x="3342" y="1129"/>
                    <a:pt x="3308" y="1078"/>
                    <a:pt x="3268" y="1078"/>
                  </a:cubicBezTo>
                  <a:close/>
                  <a:moveTo>
                    <a:pt x="2469" y="1197"/>
                  </a:moveTo>
                  <a:cubicBezTo>
                    <a:pt x="2460" y="1197"/>
                    <a:pt x="2454" y="1203"/>
                    <a:pt x="2454" y="1215"/>
                  </a:cubicBezTo>
                  <a:cubicBezTo>
                    <a:pt x="2430" y="1215"/>
                    <a:pt x="2406" y="1264"/>
                    <a:pt x="2430" y="1264"/>
                  </a:cubicBezTo>
                  <a:cubicBezTo>
                    <a:pt x="2479" y="1337"/>
                    <a:pt x="2527" y="1385"/>
                    <a:pt x="2600" y="1385"/>
                  </a:cubicBezTo>
                  <a:lnTo>
                    <a:pt x="2624" y="1410"/>
                  </a:lnTo>
                  <a:cubicBezTo>
                    <a:pt x="2649" y="1410"/>
                    <a:pt x="2673" y="1385"/>
                    <a:pt x="2673" y="1361"/>
                  </a:cubicBezTo>
                  <a:cubicBezTo>
                    <a:pt x="2673" y="1337"/>
                    <a:pt x="2649" y="1288"/>
                    <a:pt x="2624" y="1288"/>
                  </a:cubicBezTo>
                  <a:cubicBezTo>
                    <a:pt x="2576" y="1288"/>
                    <a:pt x="2527" y="1264"/>
                    <a:pt x="2503" y="1215"/>
                  </a:cubicBezTo>
                  <a:cubicBezTo>
                    <a:pt x="2491" y="1203"/>
                    <a:pt x="2479" y="1197"/>
                    <a:pt x="2469" y="1197"/>
                  </a:cubicBezTo>
                  <a:close/>
                  <a:moveTo>
                    <a:pt x="2958" y="1253"/>
                  </a:moveTo>
                  <a:cubicBezTo>
                    <a:pt x="2954" y="1253"/>
                    <a:pt x="2948" y="1256"/>
                    <a:pt x="2940" y="1264"/>
                  </a:cubicBezTo>
                  <a:cubicBezTo>
                    <a:pt x="2916" y="1264"/>
                    <a:pt x="2892" y="1264"/>
                    <a:pt x="2892" y="1288"/>
                  </a:cubicBezTo>
                  <a:lnTo>
                    <a:pt x="2794" y="1312"/>
                  </a:lnTo>
                  <a:cubicBezTo>
                    <a:pt x="2790" y="1310"/>
                    <a:pt x="2786" y="1309"/>
                    <a:pt x="2782" y="1309"/>
                  </a:cubicBezTo>
                  <a:cubicBezTo>
                    <a:pt x="2746" y="1309"/>
                    <a:pt x="2750" y="1410"/>
                    <a:pt x="2794" y="1410"/>
                  </a:cubicBezTo>
                  <a:cubicBezTo>
                    <a:pt x="2843" y="1410"/>
                    <a:pt x="2867" y="1385"/>
                    <a:pt x="2916" y="1385"/>
                  </a:cubicBezTo>
                  <a:cubicBezTo>
                    <a:pt x="2916" y="1410"/>
                    <a:pt x="2916" y="1458"/>
                    <a:pt x="2916" y="1482"/>
                  </a:cubicBezTo>
                  <a:cubicBezTo>
                    <a:pt x="2916" y="1507"/>
                    <a:pt x="2940" y="1531"/>
                    <a:pt x="2964" y="1531"/>
                  </a:cubicBezTo>
                  <a:lnTo>
                    <a:pt x="2989" y="1531"/>
                  </a:lnTo>
                  <a:cubicBezTo>
                    <a:pt x="3013" y="1531"/>
                    <a:pt x="3037" y="1507"/>
                    <a:pt x="3037" y="1482"/>
                  </a:cubicBezTo>
                  <a:cubicBezTo>
                    <a:pt x="3013" y="1434"/>
                    <a:pt x="3013" y="1410"/>
                    <a:pt x="3013" y="1361"/>
                  </a:cubicBezTo>
                  <a:cubicBezTo>
                    <a:pt x="3037" y="1361"/>
                    <a:pt x="3037" y="1337"/>
                    <a:pt x="3037" y="1312"/>
                  </a:cubicBezTo>
                  <a:cubicBezTo>
                    <a:pt x="3013" y="1288"/>
                    <a:pt x="3013" y="1264"/>
                    <a:pt x="2989" y="1264"/>
                  </a:cubicBezTo>
                  <a:cubicBezTo>
                    <a:pt x="2973" y="1264"/>
                    <a:pt x="2967" y="1253"/>
                    <a:pt x="2958" y="1253"/>
                  </a:cubicBezTo>
                  <a:close/>
                  <a:moveTo>
                    <a:pt x="2989" y="1628"/>
                  </a:moveTo>
                  <a:cubicBezTo>
                    <a:pt x="2964" y="1628"/>
                    <a:pt x="2940" y="1652"/>
                    <a:pt x="2940" y="1677"/>
                  </a:cubicBezTo>
                  <a:cubicBezTo>
                    <a:pt x="2916" y="1725"/>
                    <a:pt x="2916" y="1798"/>
                    <a:pt x="2892" y="1847"/>
                  </a:cubicBezTo>
                  <a:cubicBezTo>
                    <a:pt x="2892" y="1871"/>
                    <a:pt x="2916" y="1895"/>
                    <a:pt x="2940" y="1895"/>
                  </a:cubicBezTo>
                  <a:cubicBezTo>
                    <a:pt x="2964" y="1895"/>
                    <a:pt x="2989" y="1895"/>
                    <a:pt x="2989" y="1871"/>
                  </a:cubicBezTo>
                  <a:cubicBezTo>
                    <a:pt x="3013" y="1798"/>
                    <a:pt x="3013" y="1750"/>
                    <a:pt x="3037" y="1677"/>
                  </a:cubicBezTo>
                  <a:cubicBezTo>
                    <a:pt x="3037" y="1652"/>
                    <a:pt x="3013" y="1628"/>
                    <a:pt x="2989" y="1628"/>
                  </a:cubicBezTo>
                  <a:close/>
                  <a:moveTo>
                    <a:pt x="1628" y="1993"/>
                  </a:moveTo>
                  <a:cubicBezTo>
                    <a:pt x="1604" y="1993"/>
                    <a:pt x="1580" y="2017"/>
                    <a:pt x="1580" y="2041"/>
                  </a:cubicBezTo>
                  <a:cubicBezTo>
                    <a:pt x="1580" y="2065"/>
                    <a:pt x="1604" y="2090"/>
                    <a:pt x="1628" y="2090"/>
                  </a:cubicBezTo>
                  <a:cubicBezTo>
                    <a:pt x="1677" y="2090"/>
                    <a:pt x="1726" y="2090"/>
                    <a:pt x="1750" y="2114"/>
                  </a:cubicBezTo>
                  <a:lnTo>
                    <a:pt x="1823" y="2114"/>
                  </a:lnTo>
                  <a:cubicBezTo>
                    <a:pt x="1823" y="2114"/>
                    <a:pt x="1847" y="2114"/>
                    <a:pt x="1847" y="2090"/>
                  </a:cubicBezTo>
                  <a:cubicBezTo>
                    <a:pt x="1847" y="2065"/>
                    <a:pt x="1847" y="2041"/>
                    <a:pt x="1823" y="2017"/>
                  </a:cubicBezTo>
                  <a:lnTo>
                    <a:pt x="1798" y="2017"/>
                  </a:lnTo>
                  <a:cubicBezTo>
                    <a:pt x="1750" y="1993"/>
                    <a:pt x="1677" y="1993"/>
                    <a:pt x="1628" y="1993"/>
                  </a:cubicBezTo>
                  <a:close/>
                  <a:moveTo>
                    <a:pt x="2892" y="1993"/>
                  </a:moveTo>
                  <a:cubicBezTo>
                    <a:pt x="2867" y="1993"/>
                    <a:pt x="2843" y="1993"/>
                    <a:pt x="2819" y="2017"/>
                  </a:cubicBezTo>
                  <a:cubicBezTo>
                    <a:pt x="2794" y="2065"/>
                    <a:pt x="2770" y="2114"/>
                    <a:pt x="2722" y="2163"/>
                  </a:cubicBezTo>
                  <a:cubicBezTo>
                    <a:pt x="2722" y="2187"/>
                    <a:pt x="2722" y="2211"/>
                    <a:pt x="2722" y="2235"/>
                  </a:cubicBezTo>
                  <a:lnTo>
                    <a:pt x="2794" y="2235"/>
                  </a:lnTo>
                  <a:cubicBezTo>
                    <a:pt x="2843" y="2187"/>
                    <a:pt x="2867" y="2114"/>
                    <a:pt x="2916" y="2065"/>
                  </a:cubicBezTo>
                  <a:cubicBezTo>
                    <a:pt x="2916" y="2041"/>
                    <a:pt x="2916" y="2017"/>
                    <a:pt x="2892" y="1993"/>
                  </a:cubicBezTo>
                  <a:close/>
                  <a:moveTo>
                    <a:pt x="1968" y="2144"/>
                  </a:moveTo>
                  <a:cubicBezTo>
                    <a:pt x="1956" y="2144"/>
                    <a:pt x="1944" y="2150"/>
                    <a:pt x="1944" y="2163"/>
                  </a:cubicBezTo>
                  <a:cubicBezTo>
                    <a:pt x="1920" y="2163"/>
                    <a:pt x="1920" y="2211"/>
                    <a:pt x="1944" y="2211"/>
                  </a:cubicBezTo>
                  <a:cubicBezTo>
                    <a:pt x="1993" y="2260"/>
                    <a:pt x="2017" y="2284"/>
                    <a:pt x="2066" y="2333"/>
                  </a:cubicBezTo>
                  <a:lnTo>
                    <a:pt x="2114" y="2333"/>
                  </a:lnTo>
                  <a:cubicBezTo>
                    <a:pt x="2114" y="2357"/>
                    <a:pt x="2139" y="2357"/>
                    <a:pt x="2139" y="2357"/>
                  </a:cubicBezTo>
                  <a:cubicBezTo>
                    <a:pt x="2163" y="2333"/>
                    <a:pt x="2163" y="2308"/>
                    <a:pt x="2139" y="2284"/>
                  </a:cubicBezTo>
                  <a:cubicBezTo>
                    <a:pt x="2114" y="2235"/>
                    <a:pt x="2066" y="2187"/>
                    <a:pt x="1993" y="2163"/>
                  </a:cubicBezTo>
                  <a:cubicBezTo>
                    <a:pt x="1993" y="2150"/>
                    <a:pt x="1981" y="2144"/>
                    <a:pt x="1968" y="2144"/>
                  </a:cubicBezTo>
                  <a:close/>
                  <a:moveTo>
                    <a:pt x="1531" y="2114"/>
                  </a:moveTo>
                  <a:cubicBezTo>
                    <a:pt x="1507" y="2114"/>
                    <a:pt x="1483" y="2138"/>
                    <a:pt x="1483" y="2163"/>
                  </a:cubicBezTo>
                  <a:cubicBezTo>
                    <a:pt x="1483" y="2235"/>
                    <a:pt x="1507" y="2308"/>
                    <a:pt x="1555" y="2357"/>
                  </a:cubicBezTo>
                  <a:cubicBezTo>
                    <a:pt x="1555" y="2357"/>
                    <a:pt x="1580" y="2381"/>
                    <a:pt x="1604" y="2381"/>
                  </a:cubicBezTo>
                  <a:cubicBezTo>
                    <a:pt x="1604" y="2381"/>
                    <a:pt x="1628" y="2381"/>
                    <a:pt x="1628" y="2357"/>
                  </a:cubicBezTo>
                  <a:cubicBezTo>
                    <a:pt x="1653" y="2357"/>
                    <a:pt x="1653" y="2308"/>
                    <a:pt x="1628" y="2308"/>
                  </a:cubicBezTo>
                  <a:cubicBezTo>
                    <a:pt x="1580" y="2260"/>
                    <a:pt x="1580" y="2211"/>
                    <a:pt x="1555" y="2163"/>
                  </a:cubicBezTo>
                  <a:cubicBezTo>
                    <a:pt x="1580" y="2138"/>
                    <a:pt x="1555" y="2114"/>
                    <a:pt x="1531" y="2114"/>
                  </a:cubicBezTo>
                  <a:close/>
                  <a:moveTo>
                    <a:pt x="2637" y="2266"/>
                  </a:moveTo>
                  <a:cubicBezTo>
                    <a:pt x="2624" y="2266"/>
                    <a:pt x="2612" y="2272"/>
                    <a:pt x="2600" y="2284"/>
                  </a:cubicBezTo>
                  <a:cubicBezTo>
                    <a:pt x="2551" y="2308"/>
                    <a:pt x="2503" y="2333"/>
                    <a:pt x="2454" y="2357"/>
                  </a:cubicBezTo>
                  <a:cubicBezTo>
                    <a:pt x="2406" y="2381"/>
                    <a:pt x="2406" y="2406"/>
                    <a:pt x="2430" y="2430"/>
                  </a:cubicBezTo>
                  <a:cubicBezTo>
                    <a:pt x="2430" y="2454"/>
                    <a:pt x="2430" y="2454"/>
                    <a:pt x="2454" y="2454"/>
                  </a:cubicBezTo>
                  <a:lnTo>
                    <a:pt x="2503" y="2430"/>
                  </a:lnTo>
                  <a:cubicBezTo>
                    <a:pt x="2551" y="2406"/>
                    <a:pt x="2600" y="2381"/>
                    <a:pt x="2673" y="2333"/>
                  </a:cubicBezTo>
                  <a:cubicBezTo>
                    <a:pt x="2673" y="2333"/>
                    <a:pt x="2673" y="2284"/>
                    <a:pt x="2673" y="2284"/>
                  </a:cubicBezTo>
                  <a:cubicBezTo>
                    <a:pt x="2661" y="2272"/>
                    <a:pt x="2649" y="2266"/>
                    <a:pt x="2637" y="2266"/>
                  </a:cubicBezTo>
                  <a:close/>
                  <a:moveTo>
                    <a:pt x="1748" y="2395"/>
                  </a:moveTo>
                  <a:cubicBezTo>
                    <a:pt x="1726" y="2395"/>
                    <a:pt x="1701" y="2413"/>
                    <a:pt x="1701" y="2430"/>
                  </a:cubicBezTo>
                  <a:cubicBezTo>
                    <a:pt x="1677" y="2454"/>
                    <a:pt x="1701" y="2478"/>
                    <a:pt x="1726" y="2478"/>
                  </a:cubicBezTo>
                  <a:cubicBezTo>
                    <a:pt x="1774" y="2527"/>
                    <a:pt x="1847" y="2527"/>
                    <a:pt x="1920" y="2551"/>
                  </a:cubicBezTo>
                  <a:cubicBezTo>
                    <a:pt x="1968" y="2527"/>
                    <a:pt x="1968" y="2478"/>
                    <a:pt x="1920" y="2454"/>
                  </a:cubicBezTo>
                  <a:cubicBezTo>
                    <a:pt x="1871" y="2454"/>
                    <a:pt x="1823" y="2430"/>
                    <a:pt x="1774" y="2406"/>
                  </a:cubicBezTo>
                  <a:cubicBezTo>
                    <a:pt x="1767" y="2398"/>
                    <a:pt x="1758" y="2395"/>
                    <a:pt x="1748" y="2395"/>
                  </a:cubicBezTo>
                  <a:close/>
                  <a:moveTo>
                    <a:pt x="2208" y="2395"/>
                  </a:moveTo>
                  <a:cubicBezTo>
                    <a:pt x="2201" y="2395"/>
                    <a:pt x="2194" y="2398"/>
                    <a:pt x="2187" y="2406"/>
                  </a:cubicBezTo>
                  <a:cubicBezTo>
                    <a:pt x="2163" y="2406"/>
                    <a:pt x="2139" y="2430"/>
                    <a:pt x="2139" y="2454"/>
                  </a:cubicBezTo>
                  <a:lnTo>
                    <a:pt x="2090" y="2454"/>
                  </a:lnTo>
                  <a:cubicBezTo>
                    <a:pt x="2066" y="2454"/>
                    <a:pt x="2041" y="2478"/>
                    <a:pt x="2041" y="2503"/>
                  </a:cubicBezTo>
                  <a:cubicBezTo>
                    <a:pt x="2041" y="2527"/>
                    <a:pt x="2066" y="2551"/>
                    <a:pt x="2090" y="2551"/>
                  </a:cubicBezTo>
                  <a:lnTo>
                    <a:pt x="2187" y="2551"/>
                  </a:lnTo>
                  <a:cubicBezTo>
                    <a:pt x="2187" y="2551"/>
                    <a:pt x="2187" y="2576"/>
                    <a:pt x="2187" y="2600"/>
                  </a:cubicBezTo>
                  <a:lnTo>
                    <a:pt x="2187" y="2624"/>
                  </a:lnTo>
                  <a:cubicBezTo>
                    <a:pt x="2163" y="2648"/>
                    <a:pt x="2187" y="2673"/>
                    <a:pt x="2211" y="2673"/>
                  </a:cubicBezTo>
                  <a:lnTo>
                    <a:pt x="2236" y="2673"/>
                  </a:lnTo>
                  <a:cubicBezTo>
                    <a:pt x="2260" y="2673"/>
                    <a:pt x="2260" y="2648"/>
                    <a:pt x="2260" y="2624"/>
                  </a:cubicBezTo>
                  <a:lnTo>
                    <a:pt x="2260" y="2600"/>
                  </a:lnTo>
                  <a:cubicBezTo>
                    <a:pt x="2260" y="2576"/>
                    <a:pt x="2260" y="2551"/>
                    <a:pt x="2260" y="2527"/>
                  </a:cubicBezTo>
                  <a:lnTo>
                    <a:pt x="2284" y="2527"/>
                  </a:lnTo>
                  <a:cubicBezTo>
                    <a:pt x="2333" y="2478"/>
                    <a:pt x="2309" y="2430"/>
                    <a:pt x="2260" y="2430"/>
                  </a:cubicBezTo>
                  <a:lnTo>
                    <a:pt x="2236" y="2430"/>
                  </a:lnTo>
                  <a:cubicBezTo>
                    <a:pt x="2236" y="2413"/>
                    <a:pt x="2224" y="2395"/>
                    <a:pt x="2208" y="2395"/>
                  </a:cubicBezTo>
                  <a:close/>
                  <a:moveTo>
                    <a:pt x="2158" y="2774"/>
                  </a:moveTo>
                  <a:cubicBezTo>
                    <a:pt x="2147" y="2774"/>
                    <a:pt x="2139" y="2780"/>
                    <a:pt x="2139" y="2794"/>
                  </a:cubicBezTo>
                  <a:cubicBezTo>
                    <a:pt x="2090" y="2843"/>
                    <a:pt x="2066" y="2891"/>
                    <a:pt x="2041" y="2940"/>
                  </a:cubicBezTo>
                  <a:cubicBezTo>
                    <a:pt x="2017" y="2964"/>
                    <a:pt x="2017" y="2989"/>
                    <a:pt x="2041" y="3013"/>
                  </a:cubicBezTo>
                  <a:lnTo>
                    <a:pt x="2090" y="3013"/>
                  </a:lnTo>
                  <a:cubicBezTo>
                    <a:pt x="2139" y="2964"/>
                    <a:pt x="2187" y="2916"/>
                    <a:pt x="2211" y="2843"/>
                  </a:cubicBezTo>
                  <a:cubicBezTo>
                    <a:pt x="2229" y="2808"/>
                    <a:pt x="2185" y="2774"/>
                    <a:pt x="2158" y="2774"/>
                  </a:cubicBezTo>
                  <a:close/>
                  <a:moveTo>
                    <a:pt x="1943" y="3045"/>
                  </a:moveTo>
                  <a:cubicBezTo>
                    <a:pt x="1934" y="3045"/>
                    <a:pt x="1926" y="3050"/>
                    <a:pt x="1920" y="3061"/>
                  </a:cubicBezTo>
                  <a:cubicBezTo>
                    <a:pt x="1871" y="3086"/>
                    <a:pt x="1798" y="3134"/>
                    <a:pt x="1750" y="3183"/>
                  </a:cubicBezTo>
                  <a:cubicBezTo>
                    <a:pt x="1701" y="3207"/>
                    <a:pt x="1726" y="3256"/>
                    <a:pt x="1774" y="3256"/>
                  </a:cubicBezTo>
                  <a:lnTo>
                    <a:pt x="1798" y="3256"/>
                  </a:lnTo>
                  <a:cubicBezTo>
                    <a:pt x="1798" y="3256"/>
                    <a:pt x="1823" y="3256"/>
                    <a:pt x="1823" y="3231"/>
                  </a:cubicBezTo>
                  <a:cubicBezTo>
                    <a:pt x="1871" y="3207"/>
                    <a:pt x="1920" y="3159"/>
                    <a:pt x="1968" y="3134"/>
                  </a:cubicBezTo>
                  <a:cubicBezTo>
                    <a:pt x="2006" y="3097"/>
                    <a:pt x="1971" y="3045"/>
                    <a:pt x="1943" y="3045"/>
                  </a:cubicBezTo>
                  <a:close/>
                  <a:moveTo>
                    <a:pt x="1634" y="3269"/>
                  </a:moveTo>
                  <a:cubicBezTo>
                    <a:pt x="1623" y="3269"/>
                    <a:pt x="1612" y="3272"/>
                    <a:pt x="1604" y="3280"/>
                  </a:cubicBezTo>
                  <a:lnTo>
                    <a:pt x="1580" y="3304"/>
                  </a:lnTo>
                  <a:lnTo>
                    <a:pt x="1458" y="3377"/>
                  </a:lnTo>
                  <a:cubicBezTo>
                    <a:pt x="1434" y="3377"/>
                    <a:pt x="1434" y="3402"/>
                    <a:pt x="1434" y="3426"/>
                  </a:cubicBezTo>
                  <a:cubicBezTo>
                    <a:pt x="1434" y="3450"/>
                    <a:pt x="1458" y="3450"/>
                    <a:pt x="1483" y="3450"/>
                  </a:cubicBezTo>
                  <a:lnTo>
                    <a:pt x="1507" y="3450"/>
                  </a:lnTo>
                  <a:lnTo>
                    <a:pt x="1653" y="3377"/>
                  </a:lnTo>
                  <a:lnTo>
                    <a:pt x="1677" y="3353"/>
                  </a:lnTo>
                  <a:cubicBezTo>
                    <a:pt x="1701" y="3329"/>
                    <a:pt x="1701" y="3304"/>
                    <a:pt x="1677" y="3280"/>
                  </a:cubicBezTo>
                  <a:cubicBezTo>
                    <a:pt x="1677" y="3280"/>
                    <a:pt x="1655" y="3269"/>
                    <a:pt x="1634" y="3269"/>
                  </a:cubicBezTo>
                  <a:close/>
                  <a:moveTo>
                    <a:pt x="1303" y="3461"/>
                  </a:moveTo>
                  <a:cubicBezTo>
                    <a:pt x="1292" y="3461"/>
                    <a:pt x="1278" y="3465"/>
                    <a:pt x="1264" y="3474"/>
                  </a:cubicBezTo>
                  <a:lnTo>
                    <a:pt x="1118" y="3572"/>
                  </a:lnTo>
                  <a:cubicBezTo>
                    <a:pt x="1094" y="3572"/>
                    <a:pt x="1094" y="3620"/>
                    <a:pt x="1118" y="3620"/>
                  </a:cubicBezTo>
                  <a:cubicBezTo>
                    <a:pt x="1118" y="3644"/>
                    <a:pt x="1143" y="3644"/>
                    <a:pt x="1167" y="3644"/>
                  </a:cubicBezTo>
                  <a:lnTo>
                    <a:pt x="1337" y="3547"/>
                  </a:lnTo>
                  <a:cubicBezTo>
                    <a:pt x="1376" y="3528"/>
                    <a:pt x="1352" y="3461"/>
                    <a:pt x="1303" y="3461"/>
                  </a:cubicBezTo>
                  <a:close/>
                  <a:moveTo>
                    <a:pt x="1006" y="3651"/>
                  </a:moveTo>
                  <a:cubicBezTo>
                    <a:pt x="997" y="3651"/>
                    <a:pt x="985" y="3657"/>
                    <a:pt x="972" y="3669"/>
                  </a:cubicBezTo>
                  <a:lnTo>
                    <a:pt x="802" y="3766"/>
                  </a:lnTo>
                  <a:cubicBezTo>
                    <a:pt x="778" y="3766"/>
                    <a:pt x="778" y="3814"/>
                    <a:pt x="802" y="3839"/>
                  </a:cubicBezTo>
                  <a:lnTo>
                    <a:pt x="851" y="3839"/>
                  </a:lnTo>
                  <a:cubicBezTo>
                    <a:pt x="900" y="3814"/>
                    <a:pt x="972" y="3766"/>
                    <a:pt x="1021" y="3742"/>
                  </a:cubicBezTo>
                  <a:cubicBezTo>
                    <a:pt x="1045" y="3717"/>
                    <a:pt x="1045" y="3693"/>
                    <a:pt x="1021" y="3669"/>
                  </a:cubicBezTo>
                  <a:cubicBezTo>
                    <a:pt x="1021" y="3657"/>
                    <a:pt x="1015" y="3651"/>
                    <a:pt x="1006" y="3651"/>
                  </a:cubicBezTo>
                  <a:close/>
                  <a:moveTo>
                    <a:pt x="657" y="3863"/>
                  </a:moveTo>
                  <a:lnTo>
                    <a:pt x="487" y="3985"/>
                  </a:lnTo>
                  <a:cubicBezTo>
                    <a:pt x="487" y="4009"/>
                    <a:pt x="487" y="4033"/>
                    <a:pt x="487" y="4057"/>
                  </a:cubicBezTo>
                  <a:lnTo>
                    <a:pt x="560" y="4057"/>
                  </a:lnTo>
                  <a:lnTo>
                    <a:pt x="705" y="3936"/>
                  </a:lnTo>
                  <a:cubicBezTo>
                    <a:pt x="730" y="3912"/>
                    <a:pt x="730" y="3887"/>
                    <a:pt x="705" y="3863"/>
                  </a:cubicBezTo>
                  <a:close/>
                  <a:moveTo>
                    <a:pt x="385" y="4101"/>
                  </a:moveTo>
                  <a:cubicBezTo>
                    <a:pt x="379" y="4101"/>
                    <a:pt x="372" y="4103"/>
                    <a:pt x="365" y="4106"/>
                  </a:cubicBezTo>
                  <a:cubicBezTo>
                    <a:pt x="317" y="4155"/>
                    <a:pt x="268" y="4203"/>
                    <a:pt x="219" y="4252"/>
                  </a:cubicBezTo>
                  <a:cubicBezTo>
                    <a:pt x="219" y="4276"/>
                    <a:pt x="219" y="4300"/>
                    <a:pt x="219" y="4325"/>
                  </a:cubicBezTo>
                  <a:lnTo>
                    <a:pt x="292" y="4325"/>
                  </a:lnTo>
                  <a:cubicBezTo>
                    <a:pt x="341" y="4276"/>
                    <a:pt x="389" y="4227"/>
                    <a:pt x="438" y="4179"/>
                  </a:cubicBezTo>
                  <a:cubicBezTo>
                    <a:pt x="459" y="4158"/>
                    <a:pt x="426" y="4101"/>
                    <a:pt x="385" y="4101"/>
                  </a:cubicBezTo>
                  <a:close/>
                  <a:moveTo>
                    <a:pt x="137" y="4379"/>
                  </a:moveTo>
                  <a:cubicBezTo>
                    <a:pt x="128" y="4379"/>
                    <a:pt x="122" y="4385"/>
                    <a:pt x="122" y="4397"/>
                  </a:cubicBezTo>
                  <a:cubicBezTo>
                    <a:pt x="74" y="4470"/>
                    <a:pt x="49" y="4519"/>
                    <a:pt x="25" y="4592"/>
                  </a:cubicBezTo>
                  <a:cubicBezTo>
                    <a:pt x="25" y="4616"/>
                    <a:pt x="25" y="4640"/>
                    <a:pt x="49" y="4640"/>
                  </a:cubicBezTo>
                  <a:lnTo>
                    <a:pt x="98" y="4640"/>
                  </a:lnTo>
                  <a:cubicBezTo>
                    <a:pt x="98" y="4640"/>
                    <a:pt x="122" y="4640"/>
                    <a:pt x="122" y="4616"/>
                  </a:cubicBezTo>
                  <a:cubicBezTo>
                    <a:pt x="147" y="4568"/>
                    <a:pt x="171" y="4495"/>
                    <a:pt x="195" y="4446"/>
                  </a:cubicBezTo>
                  <a:cubicBezTo>
                    <a:pt x="195" y="4422"/>
                    <a:pt x="195" y="4397"/>
                    <a:pt x="171" y="4397"/>
                  </a:cubicBezTo>
                  <a:cubicBezTo>
                    <a:pt x="159" y="4385"/>
                    <a:pt x="147" y="4379"/>
                    <a:pt x="137" y="4379"/>
                  </a:cubicBezTo>
                  <a:close/>
                  <a:moveTo>
                    <a:pt x="49" y="4738"/>
                  </a:moveTo>
                  <a:cubicBezTo>
                    <a:pt x="25" y="4738"/>
                    <a:pt x="1" y="4762"/>
                    <a:pt x="1" y="4786"/>
                  </a:cubicBezTo>
                  <a:cubicBezTo>
                    <a:pt x="1" y="4859"/>
                    <a:pt x="25" y="4908"/>
                    <a:pt x="25" y="4981"/>
                  </a:cubicBezTo>
                  <a:cubicBezTo>
                    <a:pt x="49" y="5005"/>
                    <a:pt x="49" y="5005"/>
                    <a:pt x="74" y="5005"/>
                  </a:cubicBezTo>
                  <a:lnTo>
                    <a:pt x="98" y="5005"/>
                  </a:lnTo>
                  <a:cubicBezTo>
                    <a:pt x="122" y="5005"/>
                    <a:pt x="122" y="4981"/>
                    <a:pt x="122" y="4956"/>
                  </a:cubicBezTo>
                  <a:cubicBezTo>
                    <a:pt x="98" y="4908"/>
                    <a:pt x="98" y="4835"/>
                    <a:pt x="98" y="4786"/>
                  </a:cubicBezTo>
                  <a:cubicBezTo>
                    <a:pt x="98" y="4762"/>
                    <a:pt x="74" y="4738"/>
                    <a:pt x="49" y="4738"/>
                  </a:cubicBezTo>
                  <a:close/>
                  <a:moveTo>
                    <a:pt x="144" y="5092"/>
                  </a:moveTo>
                  <a:cubicBezTo>
                    <a:pt x="136" y="5092"/>
                    <a:pt x="129" y="5095"/>
                    <a:pt x="122" y="5102"/>
                  </a:cubicBezTo>
                  <a:cubicBezTo>
                    <a:pt x="98" y="5102"/>
                    <a:pt x="98" y="5151"/>
                    <a:pt x="98" y="5175"/>
                  </a:cubicBezTo>
                  <a:cubicBezTo>
                    <a:pt x="147" y="5223"/>
                    <a:pt x="171" y="5272"/>
                    <a:pt x="219" y="5321"/>
                  </a:cubicBezTo>
                  <a:cubicBezTo>
                    <a:pt x="219" y="5345"/>
                    <a:pt x="244" y="5345"/>
                    <a:pt x="244" y="5345"/>
                  </a:cubicBezTo>
                  <a:lnTo>
                    <a:pt x="292" y="5345"/>
                  </a:lnTo>
                  <a:cubicBezTo>
                    <a:pt x="292" y="5321"/>
                    <a:pt x="292" y="5296"/>
                    <a:pt x="292" y="5272"/>
                  </a:cubicBezTo>
                  <a:cubicBezTo>
                    <a:pt x="244" y="5223"/>
                    <a:pt x="219" y="5175"/>
                    <a:pt x="195" y="5126"/>
                  </a:cubicBezTo>
                  <a:cubicBezTo>
                    <a:pt x="178" y="5109"/>
                    <a:pt x="161" y="5092"/>
                    <a:pt x="144" y="5092"/>
                  </a:cubicBezTo>
                  <a:close/>
                  <a:moveTo>
                    <a:pt x="365" y="5400"/>
                  </a:moveTo>
                  <a:cubicBezTo>
                    <a:pt x="353" y="5400"/>
                    <a:pt x="341" y="5406"/>
                    <a:pt x="341" y="5418"/>
                  </a:cubicBezTo>
                  <a:cubicBezTo>
                    <a:pt x="317" y="5442"/>
                    <a:pt x="317" y="5466"/>
                    <a:pt x="341" y="5491"/>
                  </a:cubicBezTo>
                  <a:lnTo>
                    <a:pt x="389" y="5491"/>
                  </a:lnTo>
                  <a:cubicBezTo>
                    <a:pt x="414" y="5466"/>
                    <a:pt x="414" y="5442"/>
                    <a:pt x="389" y="5418"/>
                  </a:cubicBezTo>
                  <a:cubicBezTo>
                    <a:pt x="389" y="5406"/>
                    <a:pt x="377" y="5400"/>
                    <a:pt x="365" y="5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 rot="8903230">
            <a:off x="-15213" y="148051"/>
            <a:ext cx="892695" cy="638594"/>
            <a:chOff x="1202177" y="4613417"/>
            <a:chExt cx="528376" cy="377938"/>
          </a:xfrm>
        </p:grpSpPr>
        <p:sp>
          <p:nvSpPr>
            <p:cNvPr id="81" name="Google Shape;81;p6"/>
            <p:cNvSpPr/>
            <p:nvPr/>
          </p:nvSpPr>
          <p:spPr>
            <a:xfrm>
              <a:off x="1564214" y="4671691"/>
              <a:ext cx="166339" cy="48340"/>
            </a:xfrm>
            <a:custGeom>
              <a:rect b="b" l="l" r="r" t="t"/>
              <a:pathLst>
                <a:path extrusionOk="0" h="438" w="1507">
                  <a:moveTo>
                    <a:pt x="1409" y="1"/>
                  </a:moveTo>
                  <a:lnTo>
                    <a:pt x="73" y="316"/>
                  </a:lnTo>
                  <a:cubicBezTo>
                    <a:pt x="25" y="316"/>
                    <a:pt x="0" y="341"/>
                    <a:pt x="25" y="389"/>
                  </a:cubicBezTo>
                  <a:cubicBezTo>
                    <a:pt x="25" y="414"/>
                    <a:pt x="49" y="438"/>
                    <a:pt x="73" y="438"/>
                  </a:cubicBezTo>
                  <a:lnTo>
                    <a:pt x="98" y="438"/>
                  </a:lnTo>
                  <a:lnTo>
                    <a:pt x="1434" y="122"/>
                  </a:lnTo>
                  <a:cubicBezTo>
                    <a:pt x="1506" y="122"/>
                    <a:pt x="1482" y="1"/>
                    <a:pt x="14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602846" y="4613417"/>
              <a:ext cx="60708" cy="176363"/>
            </a:xfrm>
            <a:custGeom>
              <a:rect b="b" l="l" r="r" t="t"/>
              <a:pathLst>
                <a:path extrusionOk="0" h="1598" w="550">
                  <a:moveTo>
                    <a:pt x="77" y="0"/>
                  </a:moveTo>
                  <a:cubicBezTo>
                    <a:pt x="39" y="0"/>
                    <a:pt x="0" y="32"/>
                    <a:pt x="15" y="91"/>
                  </a:cubicBezTo>
                  <a:lnTo>
                    <a:pt x="403" y="1573"/>
                  </a:lnTo>
                  <a:cubicBezTo>
                    <a:pt x="428" y="1597"/>
                    <a:pt x="452" y="1597"/>
                    <a:pt x="476" y="1597"/>
                  </a:cubicBezTo>
                  <a:lnTo>
                    <a:pt x="501" y="1597"/>
                  </a:lnTo>
                  <a:cubicBezTo>
                    <a:pt x="525" y="1597"/>
                    <a:pt x="549" y="1549"/>
                    <a:pt x="525" y="1525"/>
                  </a:cubicBezTo>
                  <a:lnTo>
                    <a:pt x="136" y="43"/>
                  </a:lnTo>
                  <a:cubicBezTo>
                    <a:pt x="127" y="14"/>
                    <a:pt x="102" y="0"/>
                    <a:pt x="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582978" y="4629421"/>
              <a:ext cx="104638" cy="138950"/>
            </a:xfrm>
            <a:custGeom>
              <a:rect b="b" l="l" r="r" t="t"/>
              <a:pathLst>
                <a:path extrusionOk="0" h="1259" w="948">
                  <a:moveTo>
                    <a:pt x="875" y="1"/>
                  </a:moveTo>
                  <a:cubicBezTo>
                    <a:pt x="857" y="1"/>
                    <a:pt x="838" y="7"/>
                    <a:pt x="826" y="19"/>
                  </a:cubicBezTo>
                  <a:lnTo>
                    <a:pt x="25" y="1161"/>
                  </a:lnTo>
                  <a:cubicBezTo>
                    <a:pt x="0" y="1185"/>
                    <a:pt x="0" y="1234"/>
                    <a:pt x="49" y="1258"/>
                  </a:cubicBezTo>
                  <a:lnTo>
                    <a:pt x="122" y="1258"/>
                  </a:lnTo>
                  <a:lnTo>
                    <a:pt x="924" y="92"/>
                  </a:lnTo>
                  <a:cubicBezTo>
                    <a:pt x="948" y="68"/>
                    <a:pt x="948" y="19"/>
                    <a:pt x="924" y="19"/>
                  </a:cubicBezTo>
                  <a:cubicBezTo>
                    <a:pt x="911" y="7"/>
                    <a:pt x="893" y="1"/>
                    <a:pt x="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548982" y="4644430"/>
              <a:ext cx="160158" cy="102419"/>
            </a:xfrm>
            <a:custGeom>
              <a:rect b="b" l="l" r="r" t="t"/>
              <a:pathLst>
                <a:path extrusionOk="0" h="928" w="1451">
                  <a:moveTo>
                    <a:pt x="115" y="1"/>
                  </a:moveTo>
                  <a:cubicBezTo>
                    <a:pt x="51" y="1"/>
                    <a:pt x="0" y="83"/>
                    <a:pt x="65" y="126"/>
                  </a:cubicBezTo>
                  <a:lnTo>
                    <a:pt x="1329" y="928"/>
                  </a:lnTo>
                  <a:lnTo>
                    <a:pt x="1377" y="928"/>
                  </a:lnTo>
                  <a:cubicBezTo>
                    <a:pt x="1426" y="928"/>
                    <a:pt x="1450" y="831"/>
                    <a:pt x="1402" y="806"/>
                  </a:cubicBezTo>
                  <a:lnTo>
                    <a:pt x="138" y="5"/>
                  </a:lnTo>
                  <a:cubicBezTo>
                    <a:pt x="130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202177" y="4673346"/>
              <a:ext cx="177156" cy="151310"/>
            </a:xfrm>
            <a:custGeom>
              <a:rect b="b" l="l" r="r" t="t"/>
              <a:pathLst>
                <a:path extrusionOk="0" h="1371" w="1605">
                  <a:moveTo>
                    <a:pt x="924" y="131"/>
                  </a:moveTo>
                  <a:cubicBezTo>
                    <a:pt x="1216" y="131"/>
                    <a:pt x="1458" y="374"/>
                    <a:pt x="1483" y="690"/>
                  </a:cubicBezTo>
                  <a:cubicBezTo>
                    <a:pt x="1483" y="1019"/>
                    <a:pt x="1204" y="1248"/>
                    <a:pt x="911" y="1248"/>
                  </a:cubicBezTo>
                  <a:cubicBezTo>
                    <a:pt x="771" y="1248"/>
                    <a:pt x="629" y="1196"/>
                    <a:pt x="511" y="1079"/>
                  </a:cubicBezTo>
                  <a:cubicBezTo>
                    <a:pt x="171" y="739"/>
                    <a:pt x="414" y="131"/>
                    <a:pt x="924" y="131"/>
                  </a:cubicBezTo>
                  <a:close/>
                  <a:moveTo>
                    <a:pt x="907" y="1"/>
                  </a:moveTo>
                  <a:cubicBezTo>
                    <a:pt x="740" y="1"/>
                    <a:pt x="571" y="63"/>
                    <a:pt x="438" y="204"/>
                  </a:cubicBezTo>
                  <a:cubicBezTo>
                    <a:pt x="1" y="641"/>
                    <a:pt x="317" y="1370"/>
                    <a:pt x="924" y="1370"/>
                  </a:cubicBezTo>
                  <a:cubicBezTo>
                    <a:pt x="1288" y="1370"/>
                    <a:pt x="1604" y="1079"/>
                    <a:pt x="1604" y="690"/>
                  </a:cubicBezTo>
                  <a:cubicBezTo>
                    <a:pt x="1604" y="278"/>
                    <a:pt x="1258" y="1"/>
                    <a:pt x="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419143" y="4894566"/>
              <a:ext cx="115344" cy="96790"/>
            </a:xfrm>
            <a:custGeom>
              <a:rect b="b" l="l" r="r" t="t"/>
              <a:pathLst>
                <a:path extrusionOk="0" h="877" w="1045">
                  <a:moveTo>
                    <a:pt x="583" y="124"/>
                  </a:moveTo>
                  <a:cubicBezTo>
                    <a:pt x="753" y="124"/>
                    <a:pt x="899" y="269"/>
                    <a:pt x="899" y="439"/>
                  </a:cubicBezTo>
                  <a:cubicBezTo>
                    <a:pt x="899" y="622"/>
                    <a:pt x="741" y="747"/>
                    <a:pt x="587" y="747"/>
                  </a:cubicBezTo>
                  <a:cubicBezTo>
                    <a:pt x="515" y="747"/>
                    <a:pt x="443" y="720"/>
                    <a:pt x="389" y="658"/>
                  </a:cubicBezTo>
                  <a:cubicBezTo>
                    <a:pt x="195" y="464"/>
                    <a:pt x="316" y="124"/>
                    <a:pt x="583" y="124"/>
                  </a:cubicBezTo>
                  <a:close/>
                  <a:moveTo>
                    <a:pt x="584" y="0"/>
                  </a:moveTo>
                  <a:cubicBezTo>
                    <a:pt x="473" y="0"/>
                    <a:pt x="361" y="38"/>
                    <a:pt x="268" y="124"/>
                  </a:cubicBezTo>
                  <a:cubicBezTo>
                    <a:pt x="0" y="415"/>
                    <a:pt x="195" y="877"/>
                    <a:pt x="583" y="877"/>
                  </a:cubicBezTo>
                  <a:cubicBezTo>
                    <a:pt x="826" y="877"/>
                    <a:pt x="1021" y="682"/>
                    <a:pt x="1045" y="439"/>
                  </a:cubicBezTo>
                  <a:cubicBezTo>
                    <a:pt x="1045" y="175"/>
                    <a:pt x="820" y="0"/>
                    <a:pt x="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6"/>
          <p:cNvSpPr/>
          <p:nvPr/>
        </p:nvSpPr>
        <p:spPr>
          <a:xfrm>
            <a:off x="-49275" y="4823551"/>
            <a:ext cx="1603944" cy="369024"/>
          </a:xfrm>
          <a:custGeom>
            <a:rect b="b" l="l" r="r" t="t"/>
            <a:pathLst>
              <a:path extrusionOk="0" h="1677" w="7289">
                <a:moveTo>
                  <a:pt x="2819" y="1"/>
                </a:moveTo>
                <a:lnTo>
                  <a:pt x="2114" y="1191"/>
                </a:lnTo>
                <a:lnTo>
                  <a:pt x="1604" y="268"/>
                </a:lnTo>
                <a:lnTo>
                  <a:pt x="1118" y="1361"/>
                </a:lnTo>
                <a:lnTo>
                  <a:pt x="584" y="754"/>
                </a:lnTo>
                <a:lnTo>
                  <a:pt x="1" y="1677"/>
                </a:lnTo>
                <a:lnTo>
                  <a:pt x="7289" y="1677"/>
                </a:lnTo>
                <a:lnTo>
                  <a:pt x="6657" y="559"/>
                </a:lnTo>
                <a:lnTo>
                  <a:pt x="6001" y="1191"/>
                </a:lnTo>
                <a:lnTo>
                  <a:pt x="5394" y="268"/>
                </a:lnTo>
                <a:lnTo>
                  <a:pt x="4738" y="1191"/>
                </a:lnTo>
                <a:lnTo>
                  <a:pt x="4252" y="1"/>
                </a:lnTo>
                <a:lnTo>
                  <a:pt x="3353" y="1118"/>
                </a:lnTo>
                <a:lnTo>
                  <a:pt x="2819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1506177" y="4960727"/>
            <a:ext cx="1065936" cy="231849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6003929" y="4843706"/>
            <a:ext cx="1603952" cy="348870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7532351" y="4823550"/>
            <a:ext cx="1696695" cy="369025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3145661" y="4843706"/>
            <a:ext cx="1603952" cy="348870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4669614" y="4886410"/>
            <a:ext cx="1407648" cy="306163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2368255" y="4960727"/>
            <a:ext cx="1065936" cy="231849"/>
          </a:xfrm>
          <a:custGeom>
            <a:rect b="b" l="l" r="r" t="t"/>
            <a:pathLst>
              <a:path extrusionOk="0" h="1337" w="6147">
                <a:moveTo>
                  <a:pt x="2842" y="1"/>
                </a:moveTo>
                <a:lnTo>
                  <a:pt x="2259" y="924"/>
                </a:lnTo>
                <a:lnTo>
                  <a:pt x="1676" y="171"/>
                </a:lnTo>
                <a:lnTo>
                  <a:pt x="1191" y="972"/>
                </a:lnTo>
                <a:lnTo>
                  <a:pt x="535" y="365"/>
                </a:lnTo>
                <a:lnTo>
                  <a:pt x="0" y="1337"/>
                </a:lnTo>
                <a:lnTo>
                  <a:pt x="6146" y="1337"/>
                </a:lnTo>
                <a:lnTo>
                  <a:pt x="5587" y="268"/>
                </a:lnTo>
                <a:lnTo>
                  <a:pt x="4956" y="948"/>
                </a:lnTo>
                <a:cubicBezTo>
                  <a:pt x="4954" y="953"/>
                  <a:pt x="4951" y="956"/>
                  <a:pt x="4946" y="956"/>
                </a:cubicBezTo>
                <a:cubicBezTo>
                  <a:pt x="4857" y="956"/>
                  <a:pt x="4227" y="195"/>
                  <a:pt x="4227" y="195"/>
                </a:cubicBezTo>
                <a:lnTo>
                  <a:pt x="3620" y="900"/>
                </a:lnTo>
                <a:lnTo>
                  <a:pt x="2842" y="1"/>
                </a:lnTo>
                <a:close/>
              </a:path>
            </a:pathLst>
          </a:custGeom>
          <a:solidFill>
            <a:srgbClr val="86B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Vibur"/>
              <a:buNone/>
              <a:defRPr sz="35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●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○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■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●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○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■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●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Comfortaa"/>
              <a:buChar char="○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Comfortaa"/>
              <a:buChar char="■"/>
              <a:def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spreadsheets/d/1E2e056MJ2XX6cR1MbsOeNj1y4UFGg9s31JKjhVnvR-U/copy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google.com/spreadsheets/d/1E2e056MJ2XX6cR1MbsOeNj1y4UFGg9s31JKjhVnvR-U/copy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ocs.google.com/spreadsheets/d/1E2e056MJ2XX6cR1MbsOeNj1y4UFGg9s31JKjhVnvR-U/copy" TargetMode="External"/><Relationship Id="rId4" Type="http://schemas.openxmlformats.org/officeDocument/2006/relationships/image" Target="../media/image19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ctrTitle"/>
          </p:nvPr>
        </p:nvSpPr>
        <p:spPr>
          <a:xfrm>
            <a:off x="715100" y="1217675"/>
            <a:ext cx="6288300" cy="18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Reasoning</a:t>
            </a:r>
            <a:endParaRPr>
              <a:solidFill>
                <a:schemeClr val="accen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96" name="Google Shape;196;p24"/>
          <p:cNvSpPr txBox="1"/>
          <p:nvPr>
            <p:ph idx="1" type="subTitle"/>
          </p:nvPr>
        </p:nvSpPr>
        <p:spPr>
          <a:xfrm>
            <a:off x="715100" y="3047238"/>
            <a:ext cx="6288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 Co</a:t>
            </a:r>
            <a:endParaRPr/>
          </a:p>
        </p:txBody>
      </p:sp>
      <p:grpSp>
        <p:nvGrpSpPr>
          <p:cNvPr id="197" name="Google Shape;197;p24"/>
          <p:cNvGrpSpPr/>
          <p:nvPr/>
        </p:nvGrpSpPr>
        <p:grpSpPr>
          <a:xfrm rot="1245393">
            <a:off x="7972474" y="202890"/>
            <a:ext cx="1373395" cy="1246998"/>
            <a:chOff x="7844079" y="226728"/>
            <a:chExt cx="1373387" cy="1246991"/>
          </a:xfrm>
        </p:grpSpPr>
        <p:sp>
          <p:nvSpPr>
            <p:cNvPr id="198" name="Google Shape;198;p24"/>
            <p:cNvSpPr/>
            <p:nvPr/>
          </p:nvSpPr>
          <p:spPr>
            <a:xfrm rot="-1688081">
              <a:off x="8403840" y="292330"/>
              <a:ext cx="164354" cy="141707"/>
            </a:xfrm>
            <a:custGeom>
              <a:rect b="b" l="l" r="r" t="t"/>
              <a:pathLst>
                <a:path extrusionOk="0" h="713" w="827">
                  <a:moveTo>
                    <a:pt x="462" y="105"/>
                  </a:moveTo>
                  <a:cubicBezTo>
                    <a:pt x="802" y="105"/>
                    <a:pt x="802" y="615"/>
                    <a:pt x="462" y="615"/>
                  </a:cubicBezTo>
                  <a:cubicBezTo>
                    <a:pt x="317" y="591"/>
                    <a:pt x="219" y="494"/>
                    <a:pt x="219" y="348"/>
                  </a:cubicBezTo>
                  <a:cubicBezTo>
                    <a:pt x="219" y="202"/>
                    <a:pt x="341" y="105"/>
                    <a:pt x="462" y="105"/>
                  </a:cubicBezTo>
                  <a:close/>
                  <a:moveTo>
                    <a:pt x="481" y="1"/>
                  </a:moveTo>
                  <a:cubicBezTo>
                    <a:pt x="392" y="1"/>
                    <a:pt x="299" y="33"/>
                    <a:pt x="219" y="105"/>
                  </a:cubicBezTo>
                  <a:cubicBezTo>
                    <a:pt x="1" y="324"/>
                    <a:pt x="171" y="688"/>
                    <a:pt x="462" y="712"/>
                  </a:cubicBezTo>
                  <a:cubicBezTo>
                    <a:pt x="657" y="712"/>
                    <a:pt x="827" y="542"/>
                    <a:pt x="827" y="348"/>
                  </a:cubicBezTo>
                  <a:cubicBezTo>
                    <a:pt x="827" y="136"/>
                    <a:pt x="663" y="1"/>
                    <a:pt x="481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1688081">
              <a:off x="7886315" y="509903"/>
              <a:ext cx="222384" cy="213454"/>
            </a:xfrm>
            <a:custGeom>
              <a:rect b="b" l="l" r="r" t="t"/>
              <a:pathLst>
                <a:path extrusionOk="0" h="1074" w="1119">
                  <a:moveTo>
                    <a:pt x="681" y="441"/>
                  </a:moveTo>
                  <a:cubicBezTo>
                    <a:pt x="681" y="441"/>
                    <a:pt x="681" y="441"/>
                    <a:pt x="681" y="466"/>
                  </a:cubicBezTo>
                  <a:cubicBezTo>
                    <a:pt x="681" y="466"/>
                    <a:pt x="657" y="490"/>
                    <a:pt x="584" y="490"/>
                  </a:cubicBezTo>
                  <a:cubicBezTo>
                    <a:pt x="608" y="466"/>
                    <a:pt x="632" y="441"/>
                    <a:pt x="657" y="441"/>
                  </a:cubicBezTo>
                  <a:close/>
                  <a:moveTo>
                    <a:pt x="384" y="97"/>
                  </a:moveTo>
                  <a:cubicBezTo>
                    <a:pt x="401" y="97"/>
                    <a:pt x="420" y="98"/>
                    <a:pt x="438" y="101"/>
                  </a:cubicBezTo>
                  <a:cubicBezTo>
                    <a:pt x="559" y="101"/>
                    <a:pt x="681" y="126"/>
                    <a:pt x="778" y="150"/>
                  </a:cubicBezTo>
                  <a:cubicBezTo>
                    <a:pt x="924" y="199"/>
                    <a:pt x="1021" y="369"/>
                    <a:pt x="972" y="514"/>
                  </a:cubicBezTo>
                  <a:cubicBezTo>
                    <a:pt x="924" y="733"/>
                    <a:pt x="705" y="976"/>
                    <a:pt x="559" y="976"/>
                  </a:cubicBezTo>
                  <a:lnTo>
                    <a:pt x="511" y="976"/>
                  </a:lnTo>
                  <a:cubicBezTo>
                    <a:pt x="414" y="879"/>
                    <a:pt x="438" y="733"/>
                    <a:pt x="511" y="612"/>
                  </a:cubicBezTo>
                  <a:cubicBezTo>
                    <a:pt x="608" y="587"/>
                    <a:pt x="754" y="563"/>
                    <a:pt x="778" y="490"/>
                  </a:cubicBezTo>
                  <a:cubicBezTo>
                    <a:pt x="802" y="441"/>
                    <a:pt x="778" y="393"/>
                    <a:pt x="754" y="369"/>
                  </a:cubicBezTo>
                  <a:cubicBezTo>
                    <a:pt x="730" y="344"/>
                    <a:pt x="705" y="344"/>
                    <a:pt x="681" y="344"/>
                  </a:cubicBezTo>
                  <a:cubicBezTo>
                    <a:pt x="608" y="344"/>
                    <a:pt x="535" y="417"/>
                    <a:pt x="462" y="514"/>
                  </a:cubicBezTo>
                  <a:cubicBezTo>
                    <a:pt x="441" y="519"/>
                    <a:pt x="419" y="521"/>
                    <a:pt x="398" y="521"/>
                  </a:cubicBezTo>
                  <a:cubicBezTo>
                    <a:pt x="299" y="521"/>
                    <a:pt x="202" y="477"/>
                    <a:pt x="122" y="417"/>
                  </a:cubicBezTo>
                  <a:cubicBezTo>
                    <a:pt x="98" y="369"/>
                    <a:pt x="98" y="344"/>
                    <a:pt x="122" y="296"/>
                  </a:cubicBezTo>
                  <a:cubicBezTo>
                    <a:pt x="165" y="168"/>
                    <a:pt x="263" y="97"/>
                    <a:pt x="384" y="97"/>
                  </a:cubicBezTo>
                  <a:close/>
                  <a:moveTo>
                    <a:pt x="386" y="1"/>
                  </a:moveTo>
                  <a:cubicBezTo>
                    <a:pt x="230" y="1"/>
                    <a:pt x="69" y="97"/>
                    <a:pt x="25" y="271"/>
                  </a:cubicBezTo>
                  <a:cubicBezTo>
                    <a:pt x="1" y="344"/>
                    <a:pt x="1" y="417"/>
                    <a:pt x="49" y="466"/>
                  </a:cubicBezTo>
                  <a:cubicBezTo>
                    <a:pt x="147" y="563"/>
                    <a:pt x="292" y="612"/>
                    <a:pt x="414" y="612"/>
                  </a:cubicBezTo>
                  <a:cubicBezTo>
                    <a:pt x="341" y="733"/>
                    <a:pt x="341" y="927"/>
                    <a:pt x="462" y="1049"/>
                  </a:cubicBezTo>
                  <a:cubicBezTo>
                    <a:pt x="487" y="1073"/>
                    <a:pt x="511" y="1073"/>
                    <a:pt x="559" y="1073"/>
                  </a:cubicBezTo>
                  <a:cubicBezTo>
                    <a:pt x="754" y="1073"/>
                    <a:pt x="1021" y="782"/>
                    <a:pt x="1070" y="539"/>
                  </a:cubicBezTo>
                  <a:cubicBezTo>
                    <a:pt x="1118" y="320"/>
                    <a:pt x="997" y="126"/>
                    <a:pt x="827" y="77"/>
                  </a:cubicBezTo>
                  <a:cubicBezTo>
                    <a:pt x="705" y="29"/>
                    <a:pt x="584" y="4"/>
                    <a:pt x="438" y="4"/>
                  </a:cubicBezTo>
                  <a:cubicBezTo>
                    <a:pt x="421" y="2"/>
                    <a:pt x="403" y="1"/>
                    <a:pt x="386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1688081">
              <a:off x="7968779" y="265401"/>
              <a:ext cx="217416" cy="213057"/>
            </a:xfrm>
            <a:custGeom>
              <a:rect b="b" l="l" r="r" t="t"/>
              <a:pathLst>
                <a:path extrusionOk="0" h="1072" w="1094">
                  <a:moveTo>
                    <a:pt x="484" y="620"/>
                  </a:moveTo>
                  <a:cubicBezTo>
                    <a:pt x="474" y="660"/>
                    <a:pt x="413" y="681"/>
                    <a:pt x="413" y="681"/>
                  </a:cubicBezTo>
                  <a:cubicBezTo>
                    <a:pt x="433" y="641"/>
                    <a:pt x="452" y="634"/>
                    <a:pt x="484" y="620"/>
                  </a:cubicBezTo>
                  <a:close/>
                  <a:moveTo>
                    <a:pt x="480" y="88"/>
                  </a:moveTo>
                  <a:cubicBezTo>
                    <a:pt x="512" y="88"/>
                    <a:pt x="542" y="105"/>
                    <a:pt x="559" y="122"/>
                  </a:cubicBezTo>
                  <a:cubicBezTo>
                    <a:pt x="607" y="243"/>
                    <a:pt x="607" y="365"/>
                    <a:pt x="559" y="486"/>
                  </a:cubicBezTo>
                  <a:cubicBezTo>
                    <a:pt x="462" y="486"/>
                    <a:pt x="389" y="535"/>
                    <a:pt x="340" y="608"/>
                  </a:cubicBezTo>
                  <a:cubicBezTo>
                    <a:pt x="316" y="632"/>
                    <a:pt x="316" y="681"/>
                    <a:pt x="340" y="681"/>
                  </a:cubicBezTo>
                  <a:cubicBezTo>
                    <a:pt x="365" y="729"/>
                    <a:pt x="389" y="753"/>
                    <a:pt x="437" y="753"/>
                  </a:cubicBezTo>
                  <a:cubicBezTo>
                    <a:pt x="535" y="753"/>
                    <a:pt x="607" y="632"/>
                    <a:pt x="632" y="559"/>
                  </a:cubicBezTo>
                  <a:lnTo>
                    <a:pt x="778" y="559"/>
                  </a:lnTo>
                  <a:cubicBezTo>
                    <a:pt x="790" y="555"/>
                    <a:pt x="804" y="553"/>
                    <a:pt x="818" y="553"/>
                  </a:cubicBezTo>
                  <a:cubicBezTo>
                    <a:pt x="883" y="553"/>
                    <a:pt x="956" y="596"/>
                    <a:pt x="996" y="656"/>
                  </a:cubicBezTo>
                  <a:cubicBezTo>
                    <a:pt x="996" y="681"/>
                    <a:pt x="996" y="729"/>
                    <a:pt x="972" y="753"/>
                  </a:cubicBezTo>
                  <a:cubicBezTo>
                    <a:pt x="850" y="899"/>
                    <a:pt x="656" y="972"/>
                    <a:pt x="462" y="972"/>
                  </a:cubicBezTo>
                  <a:cubicBezTo>
                    <a:pt x="449" y="974"/>
                    <a:pt x="437" y="975"/>
                    <a:pt x="424" y="975"/>
                  </a:cubicBezTo>
                  <a:cubicBezTo>
                    <a:pt x="268" y="975"/>
                    <a:pt x="122" y="838"/>
                    <a:pt x="122" y="681"/>
                  </a:cubicBezTo>
                  <a:cubicBezTo>
                    <a:pt x="97" y="511"/>
                    <a:pt x="146" y="316"/>
                    <a:pt x="243" y="170"/>
                  </a:cubicBezTo>
                  <a:cubicBezTo>
                    <a:pt x="292" y="122"/>
                    <a:pt x="365" y="98"/>
                    <a:pt x="437" y="98"/>
                  </a:cubicBezTo>
                  <a:cubicBezTo>
                    <a:pt x="452" y="90"/>
                    <a:pt x="466" y="88"/>
                    <a:pt x="480" y="88"/>
                  </a:cubicBezTo>
                  <a:close/>
                  <a:moveTo>
                    <a:pt x="437" y="0"/>
                  </a:moveTo>
                  <a:cubicBezTo>
                    <a:pt x="340" y="0"/>
                    <a:pt x="243" y="49"/>
                    <a:pt x="170" y="122"/>
                  </a:cubicBezTo>
                  <a:cubicBezTo>
                    <a:pt x="49" y="292"/>
                    <a:pt x="0" y="511"/>
                    <a:pt x="24" y="705"/>
                  </a:cubicBezTo>
                  <a:cubicBezTo>
                    <a:pt x="24" y="910"/>
                    <a:pt x="195" y="1072"/>
                    <a:pt x="396" y="1072"/>
                  </a:cubicBezTo>
                  <a:cubicBezTo>
                    <a:pt x="410" y="1072"/>
                    <a:pt x="423" y="1071"/>
                    <a:pt x="437" y="1069"/>
                  </a:cubicBezTo>
                  <a:cubicBezTo>
                    <a:pt x="656" y="1069"/>
                    <a:pt x="875" y="972"/>
                    <a:pt x="1045" y="826"/>
                  </a:cubicBezTo>
                  <a:cubicBezTo>
                    <a:pt x="1069" y="753"/>
                    <a:pt x="1093" y="705"/>
                    <a:pt x="1069" y="632"/>
                  </a:cubicBezTo>
                  <a:cubicBezTo>
                    <a:pt x="1006" y="548"/>
                    <a:pt x="906" y="482"/>
                    <a:pt x="801" y="482"/>
                  </a:cubicBezTo>
                  <a:cubicBezTo>
                    <a:pt x="785" y="482"/>
                    <a:pt x="769" y="483"/>
                    <a:pt x="753" y="486"/>
                  </a:cubicBezTo>
                  <a:lnTo>
                    <a:pt x="656" y="486"/>
                  </a:lnTo>
                  <a:cubicBezTo>
                    <a:pt x="705" y="365"/>
                    <a:pt x="680" y="219"/>
                    <a:pt x="632" y="98"/>
                  </a:cubicBezTo>
                  <a:cubicBezTo>
                    <a:pt x="583" y="49"/>
                    <a:pt x="510" y="0"/>
                    <a:pt x="437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1688081">
              <a:off x="8097363" y="456906"/>
              <a:ext cx="198138" cy="172512"/>
            </a:xfrm>
            <a:custGeom>
              <a:rect b="b" l="l" r="r" t="t"/>
              <a:pathLst>
                <a:path extrusionOk="0" h="868" w="997">
                  <a:moveTo>
                    <a:pt x="405" y="1"/>
                  </a:moveTo>
                  <a:cubicBezTo>
                    <a:pt x="214" y="1"/>
                    <a:pt x="67" y="97"/>
                    <a:pt x="49" y="168"/>
                  </a:cubicBezTo>
                  <a:cubicBezTo>
                    <a:pt x="0" y="363"/>
                    <a:pt x="49" y="557"/>
                    <a:pt x="195" y="703"/>
                  </a:cubicBezTo>
                  <a:cubicBezTo>
                    <a:pt x="350" y="801"/>
                    <a:pt x="529" y="867"/>
                    <a:pt x="667" y="867"/>
                  </a:cubicBezTo>
                  <a:cubicBezTo>
                    <a:pt x="767" y="867"/>
                    <a:pt x="844" y="833"/>
                    <a:pt x="875" y="751"/>
                  </a:cubicBezTo>
                  <a:cubicBezTo>
                    <a:pt x="996" y="484"/>
                    <a:pt x="875" y="168"/>
                    <a:pt x="632" y="47"/>
                  </a:cubicBezTo>
                  <a:cubicBezTo>
                    <a:pt x="553" y="14"/>
                    <a:pt x="476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1688081">
              <a:off x="8096253" y="485759"/>
              <a:ext cx="92014" cy="96790"/>
            </a:xfrm>
            <a:custGeom>
              <a:rect b="b" l="l" r="r" t="t"/>
              <a:pathLst>
                <a:path extrusionOk="0" h="487" w="463">
                  <a:moveTo>
                    <a:pt x="462" y="0"/>
                  </a:moveTo>
                  <a:lnTo>
                    <a:pt x="1" y="486"/>
                  </a:lnTo>
                  <a:cubicBezTo>
                    <a:pt x="1" y="486"/>
                    <a:pt x="438" y="98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1688081">
              <a:off x="8086573" y="475658"/>
              <a:ext cx="111093" cy="116466"/>
            </a:xfrm>
            <a:custGeom>
              <a:rect b="b" l="l" r="r" t="t"/>
              <a:pathLst>
                <a:path extrusionOk="0" h="586" w="559">
                  <a:moveTo>
                    <a:pt x="504" y="1"/>
                  </a:moveTo>
                  <a:cubicBezTo>
                    <a:pt x="487" y="1"/>
                    <a:pt x="471" y="9"/>
                    <a:pt x="462" y="27"/>
                  </a:cubicBezTo>
                  <a:cubicBezTo>
                    <a:pt x="340" y="197"/>
                    <a:pt x="195" y="367"/>
                    <a:pt x="25" y="489"/>
                  </a:cubicBezTo>
                  <a:cubicBezTo>
                    <a:pt x="0" y="513"/>
                    <a:pt x="0" y="537"/>
                    <a:pt x="25" y="562"/>
                  </a:cubicBezTo>
                  <a:cubicBezTo>
                    <a:pt x="25" y="562"/>
                    <a:pt x="49" y="562"/>
                    <a:pt x="49" y="586"/>
                  </a:cubicBezTo>
                  <a:cubicBezTo>
                    <a:pt x="73" y="562"/>
                    <a:pt x="73" y="562"/>
                    <a:pt x="73" y="562"/>
                  </a:cubicBezTo>
                  <a:cubicBezTo>
                    <a:pt x="267" y="416"/>
                    <a:pt x="413" y="246"/>
                    <a:pt x="559" y="51"/>
                  </a:cubicBezTo>
                  <a:cubicBezTo>
                    <a:pt x="559" y="21"/>
                    <a:pt x="531" y="1"/>
                    <a:pt x="504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1688081">
              <a:off x="8145749" y="485303"/>
              <a:ext cx="101553" cy="116068"/>
            </a:xfrm>
            <a:custGeom>
              <a:rect b="b" l="l" r="r" t="t"/>
              <a:pathLst>
                <a:path extrusionOk="0" h="584" w="511">
                  <a:moveTo>
                    <a:pt x="510" y="1"/>
                  </a:moveTo>
                  <a:lnTo>
                    <a:pt x="0" y="584"/>
                  </a:lnTo>
                  <a:cubicBezTo>
                    <a:pt x="194" y="390"/>
                    <a:pt x="365" y="195"/>
                    <a:pt x="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1688081">
              <a:off x="8132238" y="479541"/>
              <a:ext cx="125600" cy="132564"/>
            </a:xfrm>
            <a:custGeom>
              <a:rect b="b" l="l" r="r" t="t"/>
              <a:pathLst>
                <a:path extrusionOk="0" h="667" w="632">
                  <a:moveTo>
                    <a:pt x="563" y="1"/>
                  </a:moveTo>
                  <a:cubicBezTo>
                    <a:pt x="547" y="1"/>
                    <a:pt x="535" y="18"/>
                    <a:pt x="535" y="35"/>
                  </a:cubicBezTo>
                  <a:cubicBezTo>
                    <a:pt x="389" y="254"/>
                    <a:pt x="219" y="448"/>
                    <a:pt x="25" y="594"/>
                  </a:cubicBezTo>
                  <a:cubicBezTo>
                    <a:pt x="0" y="618"/>
                    <a:pt x="0" y="642"/>
                    <a:pt x="25" y="667"/>
                  </a:cubicBezTo>
                  <a:lnTo>
                    <a:pt x="97" y="667"/>
                  </a:lnTo>
                  <a:cubicBezTo>
                    <a:pt x="292" y="496"/>
                    <a:pt x="486" y="278"/>
                    <a:pt x="632" y="59"/>
                  </a:cubicBezTo>
                  <a:cubicBezTo>
                    <a:pt x="632" y="35"/>
                    <a:pt x="608" y="11"/>
                    <a:pt x="583" y="11"/>
                  </a:cubicBezTo>
                  <a:cubicBezTo>
                    <a:pt x="576" y="3"/>
                    <a:pt x="569" y="1"/>
                    <a:pt x="563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 rot="-1688081">
              <a:off x="7848968" y="476562"/>
              <a:ext cx="144878" cy="57040"/>
            </a:xfrm>
            <a:custGeom>
              <a:rect b="b" l="l" r="r" t="t"/>
              <a:pathLst>
                <a:path extrusionOk="0" h="287" w="729">
                  <a:moveTo>
                    <a:pt x="254" y="0"/>
                  </a:moveTo>
                  <a:cubicBezTo>
                    <a:pt x="184" y="0"/>
                    <a:pt x="114" y="14"/>
                    <a:pt x="49" y="43"/>
                  </a:cubicBezTo>
                  <a:cubicBezTo>
                    <a:pt x="0" y="68"/>
                    <a:pt x="25" y="140"/>
                    <a:pt x="73" y="140"/>
                  </a:cubicBezTo>
                  <a:cubicBezTo>
                    <a:pt x="133" y="118"/>
                    <a:pt x="196" y="107"/>
                    <a:pt x="258" y="107"/>
                  </a:cubicBezTo>
                  <a:cubicBezTo>
                    <a:pt x="396" y="107"/>
                    <a:pt x="531" y="161"/>
                    <a:pt x="632" y="262"/>
                  </a:cubicBezTo>
                  <a:cubicBezTo>
                    <a:pt x="656" y="286"/>
                    <a:pt x="656" y="286"/>
                    <a:pt x="680" y="286"/>
                  </a:cubicBezTo>
                  <a:lnTo>
                    <a:pt x="705" y="286"/>
                  </a:lnTo>
                  <a:cubicBezTo>
                    <a:pt x="729" y="262"/>
                    <a:pt x="729" y="213"/>
                    <a:pt x="705" y="213"/>
                  </a:cubicBezTo>
                  <a:cubicBezTo>
                    <a:pt x="585" y="77"/>
                    <a:pt x="418" y="0"/>
                    <a:pt x="254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 rot="-1688081">
              <a:off x="8202326" y="503855"/>
              <a:ext cx="77308" cy="91821"/>
            </a:xfrm>
            <a:custGeom>
              <a:rect b="b" l="l" r="r" t="t"/>
              <a:pathLst>
                <a:path extrusionOk="0" h="462" w="389">
                  <a:moveTo>
                    <a:pt x="389" y="0"/>
                  </a:moveTo>
                  <a:lnTo>
                    <a:pt x="0" y="462"/>
                  </a:lnTo>
                  <a:cubicBezTo>
                    <a:pt x="0" y="462"/>
                    <a:pt x="364" y="146"/>
                    <a:pt x="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 rot="-1688081">
              <a:off x="8187819" y="494119"/>
              <a:ext cx="101553" cy="112491"/>
            </a:xfrm>
            <a:custGeom>
              <a:rect b="b" l="l" r="r" t="t"/>
              <a:pathLst>
                <a:path extrusionOk="0" h="566" w="511">
                  <a:moveTo>
                    <a:pt x="462" y="1"/>
                  </a:moveTo>
                  <a:cubicBezTo>
                    <a:pt x="444" y="1"/>
                    <a:pt x="425" y="19"/>
                    <a:pt x="413" y="55"/>
                  </a:cubicBezTo>
                  <a:cubicBezTo>
                    <a:pt x="389" y="152"/>
                    <a:pt x="170" y="371"/>
                    <a:pt x="24" y="468"/>
                  </a:cubicBezTo>
                  <a:cubicBezTo>
                    <a:pt x="0" y="493"/>
                    <a:pt x="0" y="517"/>
                    <a:pt x="24" y="541"/>
                  </a:cubicBezTo>
                  <a:cubicBezTo>
                    <a:pt x="24" y="541"/>
                    <a:pt x="49" y="565"/>
                    <a:pt x="73" y="565"/>
                  </a:cubicBezTo>
                  <a:cubicBezTo>
                    <a:pt x="73" y="565"/>
                    <a:pt x="73" y="541"/>
                    <a:pt x="73" y="541"/>
                  </a:cubicBezTo>
                  <a:cubicBezTo>
                    <a:pt x="122" y="493"/>
                    <a:pt x="486" y="225"/>
                    <a:pt x="510" y="55"/>
                  </a:cubicBezTo>
                  <a:cubicBezTo>
                    <a:pt x="498" y="19"/>
                    <a:pt x="480" y="1"/>
                    <a:pt x="462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 rot="-1688081">
              <a:off x="7905638" y="365861"/>
              <a:ext cx="77507" cy="138924"/>
            </a:xfrm>
            <a:custGeom>
              <a:rect b="b" l="l" r="r" t="t"/>
              <a:pathLst>
                <a:path extrusionOk="0" h="699" w="390">
                  <a:moveTo>
                    <a:pt x="158" y="0"/>
                  </a:moveTo>
                  <a:cubicBezTo>
                    <a:pt x="146" y="0"/>
                    <a:pt x="134" y="6"/>
                    <a:pt x="122" y="18"/>
                  </a:cubicBezTo>
                  <a:cubicBezTo>
                    <a:pt x="0" y="237"/>
                    <a:pt x="98" y="529"/>
                    <a:pt x="292" y="699"/>
                  </a:cubicBezTo>
                  <a:lnTo>
                    <a:pt x="365" y="699"/>
                  </a:lnTo>
                  <a:cubicBezTo>
                    <a:pt x="389" y="674"/>
                    <a:pt x="389" y="650"/>
                    <a:pt x="365" y="626"/>
                  </a:cubicBezTo>
                  <a:cubicBezTo>
                    <a:pt x="171" y="504"/>
                    <a:pt x="122" y="261"/>
                    <a:pt x="195" y="67"/>
                  </a:cubicBezTo>
                  <a:cubicBezTo>
                    <a:pt x="219" y="43"/>
                    <a:pt x="219" y="18"/>
                    <a:pt x="195" y="18"/>
                  </a:cubicBezTo>
                  <a:cubicBezTo>
                    <a:pt x="183" y="6"/>
                    <a:pt x="171" y="0"/>
                    <a:pt x="158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 rot="-1688081">
              <a:off x="8626261" y="406849"/>
              <a:ext cx="367262" cy="1041832"/>
            </a:xfrm>
            <a:custGeom>
              <a:rect b="b" l="l" r="r" t="t"/>
              <a:pathLst>
                <a:path extrusionOk="0" h="5242" w="1848">
                  <a:moveTo>
                    <a:pt x="156" y="1"/>
                  </a:moveTo>
                  <a:cubicBezTo>
                    <a:pt x="122" y="1"/>
                    <a:pt x="86" y="7"/>
                    <a:pt x="49" y="19"/>
                  </a:cubicBezTo>
                  <a:cubicBezTo>
                    <a:pt x="25" y="19"/>
                    <a:pt x="1" y="43"/>
                    <a:pt x="1" y="68"/>
                  </a:cubicBezTo>
                  <a:cubicBezTo>
                    <a:pt x="25" y="92"/>
                    <a:pt x="25" y="116"/>
                    <a:pt x="49" y="116"/>
                  </a:cubicBezTo>
                  <a:lnTo>
                    <a:pt x="74" y="92"/>
                  </a:lnTo>
                  <a:lnTo>
                    <a:pt x="244" y="92"/>
                  </a:lnTo>
                  <a:cubicBezTo>
                    <a:pt x="251" y="99"/>
                    <a:pt x="258" y="102"/>
                    <a:pt x="265" y="102"/>
                  </a:cubicBezTo>
                  <a:cubicBezTo>
                    <a:pt x="280" y="102"/>
                    <a:pt x="292" y="85"/>
                    <a:pt x="292" y="68"/>
                  </a:cubicBezTo>
                  <a:cubicBezTo>
                    <a:pt x="292" y="43"/>
                    <a:pt x="268" y="19"/>
                    <a:pt x="244" y="19"/>
                  </a:cubicBezTo>
                  <a:cubicBezTo>
                    <a:pt x="220" y="7"/>
                    <a:pt x="189" y="1"/>
                    <a:pt x="156" y="1"/>
                  </a:cubicBezTo>
                  <a:close/>
                  <a:moveTo>
                    <a:pt x="438" y="43"/>
                  </a:moveTo>
                  <a:cubicBezTo>
                    <a:pt x="414" y="43"/>
                    <a:pt x="390" y="68"/>
                    <a:pt x="390" y="92"/>
                  </a:cubicBezTo>
                  <a:cubicBezTo>
                    <a:pt x="390" y="116"/>
                    <a:pt x="390" y="141"/>
                    <a:pt x="414" y="141"/>
                  </a:cubicBezTo>
                  <a:cubicBezTo>
                    <a:pt x="487" y="165"/>
                    <a:pt x="535" y="165"/>
                    <a:pt x="584" y="189"/>
                  </a:cubicBezTo>
                  <a:lnTo>
                    <a:pt x="608" y="189"/>
                  </a:lnTo>
                  <a:cubicBezTo>
                    <a:pt x="632" y="189"/>
                    <a:pt x="632" y="189"/>
                    <a:pt x="657" y="165"/>
                  </a:cubicBezTo>
                  <a:cubicBezTo>
                    <a:pt x="657" y="141"/>
                    <a:pt x="657" y="116"/>
                    <a:pt x="632" y="116"/>
                  </a:cubicBezTo>
                  <a:cubicBezTo>
                    <a:pt x="560" y="92"/>
                    <a:pt x="511" y="68"/>
                    <a:pt x="438" y="43"/>
                  </a:cubicBezTo>
                  <a:close/>
                  <a:moveTo>
                    <a:pt x="778" y="195"/>
                  </a:moveTo>
                  <a:cubicBezTo>
                    <a:pt x="766" y="195"/>
                    <a:pt x="754" y="201"/>
                    <a:pt x="754" y="213"/>
                  </a:cubicBezTo>
                  <a:cubicBezTo>
                    <a:pt x="730" y="238"/>
                    <a:pt x="730" y="262"/>
                    <a:pt x="754" y="286"/>
                  </a:cubicBezTo>
                  <a:cubicBezTo>
                    <a:pt x="803" y="311"/>
                    <a:pt x="851" y="359"/>
                    <a:pt x="875" y="384"/>
                  </a:cubicBezTo>
                  <a:cubicBezTo>
                    <a:pt x="900" y="408"/>
                    <a:pt x="900" y="408"/>
                    <a:pt x="924" y="408"/>
                  </a:cubicBezTo>
                  <a:lnTo>
                    <a:pt x="973" y="408"/>
                  </a:lnTo>
                  <a:cubicBezTo>
                    <a:pt x="973" y="384"/>
                    <a:pt x="973" y="359"/>
                    <a:pt x="973" y="335"/>
                  </a:cubicBezTo>
                  <a:cubicBezTo>
                    <a:pt x="924" y="286"/>
                    <a:pt x="875" y="238"/>
                    <a:pt x="803" y="213"/>
                  </a:cubicBezTo>
                  <a:cubicBezTo>
                    <a:pt x="803" y="201"/>
                    <a:pt x="790" y="195"/>
                    <a:pt x="778" y="195"/>
                  </a:cubicBezTo>
                  <a:close/>
                  <a:moveTo>
                    <a:pt x="1033" y="438"/>
                  </a:moveTo>
                  <a:cubicBezTo>
                    <a:pt x="1021" y="438"/>
                    <a:pt x="1009" y="444"/>
                    <a:pt x="997" y="456"/>
                  </a:cubicBezTo>
                  <a:cubicBezTo>
                    <a:pt x="973" y="456"/>
                    <a:pt x="973" y="505"/>
                    <a:pt x="997" y="529"/>
                  </a:cubicBezTo>
                  <a:cubicBezTo>
                    <a:pt x="1021" y="578"/>
                    <a:pt x="1045" y="626"/>
                    <a:pt x="1070" y="675"/>
                  </a:cubicBezTo>
                  <a:cubicBezTo>
                    <a:pt x="1070" y="699"/>
                    <a:pt x="1094" y="724"/>
                    <a:pt x="1118" y="724"/>
                  </a:cubicBezTo>
                  <a:lnTo>
                    <a:pt x="1118" y="699"/>
                  </a:lnTo>
                  <a:cubicBezTo>
                    <a:pt x="1143" y="675"/>
                    <a:pt x="1167" y="651"/>
                    <a:pt x="1143" y="626"/>
                  </a:cubicBezTo>
                  <a:cubicBezTo>
                    <a:pt x="1118" y="578"/>
                    <a:pt x="1094" y="505"/>
                    <a:pt x="1070" y="456"/>
                  </a:cubicBezTo>
                  <a:cubicBezTo>
                    <a:pt x="1058" y="444"/>
                    <a:pt x="1045" y="438"/>
                    <a:pt x="1033" y="438"/>
                  </a:cubicBezTo>
                  <a:close/>
                  <a:moveTo>
                    <a:pt x="1143" y="796"/>
                  </a:moveTo>
                  <a:cubicBezTo>
                    <a:pt x="1118" y="821"/>
                    <a:pt x="1118" y="845"/>
                    <a:pt x="1118" y="869"/>
                  </a:cubicBezTo>
                  <a:cubicBezTo>
                    <a:pt x="1118" y="918"/>
                    <a:pt x="1143" y="991"/>
                    <a:pt x="1143" y="991"/>
                  </a:cubicBezTo>
                  <a:lnTo>
                    <a:pt x="1143" y="1039"/>
                  </a:lnTo>
                  <a:cubicBezTo>
                    <a:pt x="1143" y="1064"/>
                    <a:pt x="1167" y="1088"/>
                    <a:pt x="1191" y="1088"/>
                  </a:cubicBezTo>
                  <a:cubicBezTo>
                    <a:pt x="1215" y="1088"/>
                    <a:pt x="1240" y="1064"/>
                    <a:pt x="1240" y="1039"/>
                  </a:cubicBezTo>
                  <a:cubicBezTo>
                    <a:pt x="1240" y="1015"/>
                    <a:pt x="1240" y="1015"/>
                    <a:pt x="1240" y="991"/>
                  </a:cubicBezTo>
                  <a:cubicBezTo>
                    <a:pt x="1215" y="942"/>
                    <a:pt x="1215" y="894"/>
                    <a:pt x="1215" y="845"/>
                  </a:cubicBezTo>
                  <a:cubicBezTo>
                    <a:pt x="1191" y="821"/>
                    <a:pt x="1167" y="796"/>
                    <a:pt x="1143" y="796"/>
                  </a:cubicBezTo>
                  <a:close/>
                  <a:moveTo>
                    <a:pt x="1191" y="1185"/>
                  </a:moveTo>
                  <a:cubicBezTo>
                    <a:pt x="1167" y="1185"/>
                    <a:pt x="1143" y="1209"/>
                    <a:pt x="1143" y="1234"/>
                  </a:cubicBezTo>
                  <a:cubicBezTo>
                    <a:pt x="1143" y="1282"/>
                    <a:pt x="1143" y="1355"/>
                    <a:pt x="1118" y="1404"/>
                  </a:cubicBezTo>
                  <a:cubicBezTo>
                    <a:pt x="1118" y="1428"/>
                    <a:pt x="1143" y="1452"/>
                    <a:pt x="1167" y="1452"/>
                  </a:cubicBezTo>
                  <a:cubicBezTo>
                    <a:pt x="1191" y="1452"/>
                    <a:pt x="1215" y="1452"/>
                    <a:pt x="1215" y="1428"/>
                  </a:cubicBezTo>
                  <a:cubicBezTo>
                    <a:pt x="1215" y="1355"/>
                    <a:pt x="1240" y="1307"/>
                    <a:pt x="1240" y="1234"/>
                  </a:cubicBezTo>
                  <a:cubicBezTo>
                    <a:pt x="1240" y="1209"/>
                    <a:pt x="1215" y="1185"/>
                    <a:pt x="1191" y="1185"/>
                  </a:cubicBezTo>
                  <a:close/>
                  <a:moveTo>
                    <a:pt x="1107" y="1549"/>
                  </a:moveTo>
                  <a:cubicBezTo>
                    <a:pt x="1093" y="1549"/>
                    <a:pt x="1078" y="1557"/>
                    <a:pt x="1070" y="1574"/>
                  </a:cubicBezTo>
                  <a:cubicBezTo>
                    <a:pt x="1045" y="1622"/>
                    <a:pt x="997" y="1695"/>
                    <a:pt x="973" y="1744"/>
                  </a:cubicBezTo>
                  <a:cubicBezTo>
                    <a:pt x="948" y="1744"/>
                    <a:pt x="948" y="1792"/>
                    <a:pt x="973" y="1792"/>
                  </a:cubicBezTo>
                  <a:lnTo>
                    <a:pt x="1045" y="1792"/>
                  </a:lnTo>
                  <a:cubicBezTo>
                    <a:pt x="1094" y="1744"/>
                    <a:pt x="1118" y="1671"/>
                    <a:pt x="1143" y="1622"/>
                  </a:cubicBezTo>
                  <a:cubicBezTo>
                    <a:pt x="1158" y="1575"/>
                    <a:pt x="1133" y="1549"/>
                    <a:pt x="1107" y="1549"/>
                  </a:cubicBezTo>
                  <a:close/>
                  <a:moveTo>
                    <a:pt x="438" y="1792"/>
                  </a:moveTo>
                  <a:cubicBezTo>
                    <a:pt x="394" y="1792"/>
                    <a:pt x="390" y="1893"/>
                    <a:pt x="426" y="1893"/>
                  </a:cubicBezTo>
                  <a:cubicBezTo>
                    <a:pt x="430" y="1893"/>
                    <a:pt x="434" y="1892"/>
                    <a:pt x="438" y="1890"/>
                  </a:cubicBezTo>
                  <a:lnTo>
                    <a:pt x="632" y="1890"/>
                  </a:lnTo>
                  <a:cubicBezTo>
                    <a:pt x="657" y="1890"/>
                    <a:pt x="681" y="1890"/>
                    <a:pt x="681" y="1841"/>
                  </a:cubicBezTo>
                  <a:cubicBezTo>
                    <a:pt x="681" y="1817"/>
                    <a:pt x="657" y="1817"/>
                    <a:pt x="632" y="1792"/>
                  </a:cubicBezTo>
                  <a:close/>
                  <a:moveTo>
                    <a:pt x="244" y="1841"/>
                  </a:moveTo>
                  <a:cubicBezTo>
                    <a:pt x="171" y="1865"/>
                    <a:pt x="98" y="1914"/>
                    <a:pt x="74" y="1963"/>
                  </a:cubicBezTo>
                  <a:cubicBezTo>
                    <a:pt x="49" y="1987"/>
                    <a:pt x="49" y="2011"/>
                    <a:pt x="74" y="2011"/>
                  </a:cubicBezTo>
                  <a:cubicBezTo>
                    <a:pt x="74" y="2023"/>
                    <a:pt x="74" y="2029"/>
                    <a:pt x="77" y="2029"/>
                  </a:cubicBezTo>
                  <a:cubicBezTo>
                    <a:pt x="80" y="2029"/>
                    <a:pt x="86" y="2023"/>
                    <a:pt x="98" y="2011"/>
                  </a:cubicBezTo>
                  <a:cubicBezTo>
                    <a:pt x="98" y="2023"/>
                    <a:pt x="104" y="2029"/>
                    <a:pt x="110" y="2029"/>
                  </a:cubicBezTo>
                  <a:cubicBezTo>
                    <a:pt x="116" y="2029"/>
                    <a:pt x="122" y="2023"/>
                    <a:pt x="122" y="2011"/>
                  </a:cubicBezTo>
                  <a:cubicBezTo>
                    <a:pt x="171" y="1987"/>
                    <a:pt x="220" y="1938"/>
                    <a:pt x="268" y="1938"/>
                  </a:cubicBezTo>
                  <a:cubicBezTo>
                    <a:pt x="292" y="1938"/>
                    <a:pt x="317" y="1914"/>
                    <a:pt x="292" y="1865"/>
                  </a:cubicBezTo>
                  <a:cubicBezTo>
                    <a:pt x="292" y="1841"/>
                    <a:pt x="268" y="1841"/>
                    <a:pt x="244" y="1841"/>
                  </a:cubicBezTo>
                  <a:close/>
                  <a:moveTo>
                    <a:pt x="803" y="1841"/>
                  </a:moveTo>
                  <a:cubicBezTo>
                    <a:pt x="778" y="1841"/>
                    <a:pt x="754" y="1841"/>
                    <a:pt x="754" y="1865"/>
                  </a:cubicBezTo>
                  <a:cubicBezTo>
                    <a:pt x="754" y="1890"/>
                    <a:pt x="754" y="1914"/>
                    <a:pt x="778" y="1938"/>
                  </a:cubicBezTo>
                  <a:lnTo>
                    <a:pt x="705" y="1987"/>
                  </a:lnTo>
                  <a:cubicBezTo>
                    <a:pt x="681" y="2011"/>
                    <a:pt x="681" y="2035"/>
                    <a:pt x="705" y="2060"/>
                  </a:cubicBezTo>
                  <a:lnTo>
                    <a:pt x="754" y="2060"/>
                  </a:lnTo>
                  <a:cubicBezTo>
                    <a:pt x="754" y="2060"/>
                    <a:pt x="754" y="2060"/>
                    <a:pt x="754" y="2035"/>
                  </a:cubicBezTo>
                  <a:cubicBezTo>
                    <a:pt x="803" y="2011"/>
                    <a:pt x="827" y="1987"/>
                    <a:pt x="875" y="1938"/>
                  </a:cubicBezTo>
                  <a:lnTo>
                    <a:pt x="948" y="1963"/>
                  </a:lnTo>
                  <a:cubicBezTo>
                    <a:pt x="955" y="1970"/>
                    <a:pt x="963" y="1973"/>
                    <a:pt x="970" y="1973"/>
                  </a:cubicBezTo>
                  <a:cubicBezTo>
                    <a:pt x="987" y="1973"/>
                    <a:pt x="1004" y="1955"/>
                    <a:pt x="1021" y="1938"/>
                  </a:cubicBezTo>
                  <a:cubicBezTo>
                    <a:pt x="1021" y="1914"/>
                    <a:pt x="997" y="1890"/>
                    <a:pt x="997" y="1890"/>
                  </a:cubicBezTo>
                  <a:lnTo>
                    <a:pt x="900" y="1841"/>
                  </a:lnTo>
                  <a:close/>
                  <a:moveTo>
                    <a:pt x="1143" y="1993"/>
                  </a:moveTo>
                  <a:cubicBezTo>
                    <a:pt x="1130" y="1993"/>
                    <a:pt x="1118" y="1999"/>
                    <a:pt x="1118" y="2011"/>
                  </a:cubicBezTo>
                  <a:cubicBezTo>
                    <a:pt x="1094" y="2035"/>
                    <a:pt x="1094" y="2060"/>
                    <a:pt x="1118" y="2084"/>
                  </a:cubicBezTo>
                  <a:cubicBezTo>
                    <a:pt x="1167" y="2108"/>
                    <a:pt x="1191" y="2157"/>
                    <a:pt x="1240" y="2205"/>
                  </a:cubicBezTo>
                  <a:cubicBezTo>
                    <a:pt x="1240" y="2205"/>
                    <a:pt x="1264" y="2205"/>
                    <a:pt x="1264" y="2230"/>
                  </a:cubicBezTo>
                  <a:lnTo>
                    <a:pt x="1313" y="2230"/>
                  </a:lnTo>
                  <a:cubicBezTo>
                    <a:pt x="1337" y="2205"/>
                    <a:pt x="1337" y="2181"/>
                    <a:pt x="1313" y="2157"/>
                  </a:cubicBezTo>
                  <a:cubicBezTo>
                    <a:pt x="1264" y="2108"/>
                    <a:pt x="1215" y="2060"/>
                    <a:pt x="1167" y="2011"/>
                  </a:cubicBezTo>
                  <a:cubicBezTo>
                    <a:pt x="1167" y="1999"/>
                    <a:pt x="1155" y="1993"/>
                    <a:pt x="1143" y="1993"/>
                  </a:cubicBezTo>
                  <a:close/>
                  <a:moveTo>
                    <a:pt x="585" y="2074"/>
                  </a:moveTo>
                  <a:cubicBezTo>
                    <a:pt x="576" y="2074"/>
                    <a:pt x="567" y="2077"/>
                    <a:pt x="560" y="2084"/>
                  </a:cubicBezTo>
                  <a:cubicBezTo>
                    <a:pt x="511" y="2108"/>
                    <a:pt x="462" y="2133"/>
                    <a:pt x="414" y="2157"/>
                  </a:cubicBezTo>
                  <a:cubicBezTo>
                    <a:pt x="365" y="2157"/>
                    <a:pt x="365" y="2230"/>
                    <a:pt x="414" y="2254"/>
                  </a:cubicBezTo>
                  <a:lnTo>
                    <a:pt x="438" y="2230"/>
                  </a:lnTo>
                  <a:cubicBezTo>
                    <a:pt x="487" y="2205"/>
                    <a:pt x="560" y="2181"/>
                    <a:pt x="608" y="2157"/>
                  </a:cubicBezTo>
                  <a:cubicBezTo>
                    <a:pt x="632" y="2157"/>
                    <a:pt x="632" y="2133"/>
                    <a:pt x="632" y="2108"/>
                  </a:cubicBezTo>
                  <a:cubicBezTo>
                    <a:pt x="632" y="2091"/>
                    <a:pt x="608" y="2074"/>
                    <a:pt x="585" y="2074"/>
                  </a:cubicBezTo>
                  <a:close/>
                  <a:moveTo>
                    <a:pt x="49" y="2108"/>
                  </a:moveTo>
                  <a:cubicBezTo>
                    <a:pt x="25" y="2133"/>
                    <a:pt x="1" y="2157"/>
                    <a:pt x="25" y="2181"/>
                  </a:cubicBezTo>
                  <a:cubicBezTo>
                    <a:pt x="74" y="2230"/>
                    <a:pt x="147" y="2278"/>
                    <a:pt x="220" y="2278"/>
                  </a:cubicBezTo>
                  <a:lnTo>
                    <a:pt x="244" y="2278"/>
                  </a:lnTo>
                  <a:cubicBezTo>
                    <a:pt x="244" y="2278"/>
                    <a:pt x="268" y="2254"/>
                    <a:pt x="268" y="2230"/>
                  </a:cubicBezTo>
                  <a:cubicBezTo>
                    <a:pt x="268" y="2205"/>
                    <a:pt x="244" y="2181"/>
                    <a:pt x="220" y="2181"/>
                  </a:cubicBezTo>
                  <a:cubicBezTo>
                    <a:pt x="195" y="2181"/>
                    <a:pt x="122" y="2181"/>
                    <a:pt x="98" y="2133"/>
                  </a:cubicBezTo>
                  <a:cubicBezTo>
                    <a:pt x="98" y="2108"/>
                    <a:pt x="74" y="2108"/>
                    <a:pt x="49" y="2108"/>
                  </a:cubicBezTo>
                  <a:close/>
                  <a:moveTo>
                    <a:pt x="1361" y="2278"/>
                  </a:moveTo>
                  <a:cubicBezTo>
                    <a:pt x="1337" y="2303"/>
                    <a:pt x="1313" y="2327"/>
                    <a:pt x="1337" y="2351"/>
                  </a:cubicBezTo>
                  <a:cubicBezTo>
                    <a:pt x="1337" y="2400"/>
                    <a:pt x="1361" y="2448"/>
                    <a:pt x="1361" y="2521"/>
                  </a:cubicBezTo>
                  <a:cubicBezTo>
                    <a:pt x="1361" y="2546"/>
                    <a:pt x="1386" y="2570"/>
                    <a:pt x="1410" y="2570"/>
                  </a:cubicBezTo>
                  <a:cubicBezTo>
                    <a:pt x="1434" y="2570"/>
                    <a:pt x="1458" y="2546"/>
                    <a:pt x="1458" y="2521"/>
                  </a:cubicBezTo>
                  <a:cubicBezTo>
                    <a:pt x="1458" y="2448"/>
                    <a:pt x="1434" y="2375"/>
                    <a:pt x="1410" y="2327"/>
                  </a:cubicBezTo>
                  <a:cubicBezTo>
                    <a:pt x="1410" y="2303"/>
                    <a:pt x="1361" y="2278"/>
                    <a:pt x="1361" y="2278"/>
                  </a:cubicBezTo>
                  <a:close/>
                  <a:moveTo>
                    <a:pt x="1402" y="2657"/>
                  </a:moveTo>
                  <a:cubicBezTo>
                    <a:pt x="1383" y="2657"/>
                    <a:pt x="1378" y="2674"/>
                    <a:pt x="1361" y="2691"/>
                  </a:cubicBezTo>
                  <a:cubicBezTo>
                    <a:pt x="1361" y="2764"/>
                    <a:pt x="1337" y="2813"/>
                    <a:pt x="1313" y="2861"/>
                  </a:cubicBezTo>
                  <a:cubicBezTo>
                    <a:pt x="1313" y="2886"/>
                    <a:pt x="1337" y="2910"/>
                    <a:pt x="1361" y="2934"/>
                  </a:cubicBezTo>
                  <a:cubicBezTo>
                    <a:pt x="1386" y="2934"/>
                    <a:pt x="1410" y="2934"/>
                    <a:pt x="1410" y="2910"/>
                  </a:cubicBezTo>
                  <a:cubicBezTo>
                    <a:pt x="1434" y="2837"/>
                    <a:pt x="1458" y="2764"/>
                    <a:pt x="1458" y="2716"/>
                  </a:cubicBezTo>
                  <a:cubicBezTo>
                    <a:pt x="1458" y="2691"/>
                    <a:pt x="1458" y="2667"/>
                    <a:pt x="1434" y="2667"/>
                  </a:cubicBezTo>
                  <a:cubicBezTo>
                    <a:pt x="1420" y="2660"/>
                    <a:pt x="1410" y="2657"/>
                    <a:pt x="1402" y="2657"/>
                  </a:cubicBezTo>
                  <a:close/>
                  <a:moveTo>
                    <a:pt x="1288" y="3021"/>
                  </a:moveTo>
                  <a:cubicBezTo>
                    <a:pt x="1272" y="3021"/>
                    <a:pt x="1256" y="3031"/>
                    <a:pt x="1240" y="3031"/>
                  </a:cubicBezTo>
                  <a:lnTo>
                    <a:pt x="1167" y="3201"/>
                  </a:lnTo>
                  <a:cubicBezTo>
                    <a:pt x="1143" y="3226"/>
                    <a:pt x="1167" y="3250"/>
                    <a:pt x="1191" y="3274"/>
                  </a:cubicBezTo>
                  <a:cubicBezTo>
                    <a:pt x="1215" y="3274"/>
                    <a:pt x="1240" y="3274"/>
                    <a:pt x="1240" y="3250"/>
                  </a:cubicBezTo>
                  <a:cubicBezTo>
                    <a:pt x="1264" y="3201"/>
                    <a:pt x="1313" y="3153"/>
                    <a:pt x="1337" y="3080"/>
                  </a:cubicBezTo>
                  <a:cubicBezTo>
                    <a:pt x="1337" y="3056"/>
                    <a:pt x="1337" y="3031"/>
                    <a:pt x="1313" y="3031"/>
                  </a:cubicBezTo>
                  <a:cubicBezTo>
                    <a:pt x="1305" y="3023"/>
                    <a:pt x="1296" y="3021"/>
                    <a:pt x="1288" y="3021"/>
                  </a:cubicBezTo>
                  <a:close/>
                  <a:moveTo>
                    <a:pt x="1124" y="3351"/>
                  </a:moveTo>
                  <a:cubicBezTo>
                    <a:pt x="1112" y="3351"/>
                    <a:pt x="1101" y="3357"/>
                    <a:pt x="1094" y="3371"/>
                  </a:cubicBezTo>
                  <a:cubicBezTo>
                    <a:pt x="1045" y="3444"/>
                    <a:pt x="1021" y="3493"/>
                    <a:pt x="997" y="3542"/>
                  </a:cubicBezTo>
                  <a:cubicBezTo>
                    <a:pt x="973" y="3542"/>
                    <a:pt x="973" y="3566"/>
                    <a:pt x="997" y="3590"/>
                  </a:cubicBezTo>
                  <a:lnTo>
                    <a:pt x="1070" y="3590"/>
                  </a:lnTo>
                  <a:cubicBezTo>
                    <a:pt x="1094" y="3542"/>
                    <a:pt x="1143" y="3493"/>
                    <a:pt x="1167" y="3420"/>
                  </a:cubicBezTo>
                  <a:cubicBezTo>
                    <a:pt x="1184" y="3386"/>
                    <a:pt x="1153" y="3351"/>
                    <a:pt x="1124" y="3351"/>
                  </a:cubicBezTo>
                  <a:close/>
                  <a:moveTo>
                    <a:pt x="705" y="3566"/>
                  </a:moveTo>
                  <a:cubicBezTo>
                    <a:pt x="632" y="3566"/>
                    <a:pt x="560" y="3590"/>
                    <a:pt x="511" y="3639"/>
                  </a:cubicBezTo>
                  <a:cubicBezTo>
                    <a:pt x="487" y="3639"/>
                    <a:pt x="487" y="3687"/>
                    <a:pt x="511" y="3687"/>
                  </a:cubicBezTo>
                  <a:cubicBezTo>
                    <a:pt x="511" y="3699"/>
                    <a:pt x="511" y="3705"/>
                    <a:pt x="514" y="3705"/>
                  </a:cubicBezTo>
                  <a:cubicBezTo>
                    <a:pt x="517" y="3705"/>
                    <a:pt x="523" y="3699"/>
                    <a:pt x="535" y="3687"/>
                  </a:cubicBezTo>
                  <a:cubicBezTo>
                    <a:pt x="535" y="3687"/>
                    <a:pt x="535" y="3712"/>
                    <a:pt x="560" y="3712"/>
                  </a:cubicBezTo>
                  <a:cubicBezTo>
                    <a:pt x="608" y="3663"/>
                    <a:pt x="657" y="3663"/>
                    <a:pt x="705" y="3663"/>
                  </a:cubicBezTo>
                  <a:cubicBezTo>
                    <a:pt x="730" y="3663"/>
                    <a:pt x="754" y="3639"/>
                    <a:pt x="754" y="3614"/>
                  </a:cubicBezTo>
                  <a:cubicBezTo>
                    <a:pt x="754" y="3590"/>
                    <a:pt x="730" y="3566"/>
                    <a:pt x="705" y="3566"/>
                  </a:cubicBezTo>
                  <a:close/>
                  <a:moveTo>
                    <a:pt x="900" y="3590"/>
                  </a:moveTo>
                  <a:cubicBezTo>
                    <a:pt x="875" y="3590"/>
                    <a:pt x="851" y="3614"/>
                    <a:pt x="851" y="3639"/>
                  </a:cubicBezTo>
                  <a:cubicBezTo>
                    <a:pt x="827" y="3639"/>
                    <a:pt x="851" y="3663"/>
                    <a:pt x="851" y="3687"/>
                  </a:cubicBezTo>
                  <a:cubicBezTo>
                    <a:pt x="827" y="3736"/>
                    <a:pt x="778" y="3760"/>
                    <a:pt x="730" y="3809"/>
                  </a:cubicBezTo>
                  <a:cubicBezTo>
                    <a:pt x="730" y="3833"/>
                    <a:pt x="730" y="3857"/>
                    <a:pt x="730" y="3882"/>
                  </a:cubicBezTo>
                  <a:lnTo>
                    <a:pt x="803" y="3882"/>
                  </a:lnTo>
                  <a:cubicBezTo>
                    <a:pt x="851" y="3833"/>
                    <a:pt x="900" y="3784"/>
                    <a:pt x="948" y="3736"/>
                  </a:cubicBezTo>
                  <a:cubicBezTo>
                    <a:pt x="948" y="3736"/>
                    <a:pt x="948" y="3712"/>
                    <a:pt x="948" y="3712"/>
                  </a:cubicBezTo>
                  <a:cubicBezTo>
                    <a:pt x="973" y="3712"/>
                    <a:pt x="1021" y="3736"/>
                    <a:pt x="1045" y="3736"/>
                  </a:cubicBezTo>
                  <a:cubicBezTo>
                    <a:pt x="1053" y="3743"/>
                    <a:pt x="1060" y="3746"/>
                    <a:pt x="1067" y="3746"/>
                  </a:cubicBezTo>
                  <a:cubicBezTo>
                    <a:pt x="1084" y="3746"/>
                    <a:pt x="1101" y="3729"/>
                    <a:pt x="1118" y="3712"/>
                  </a:cubicBezTo>
                  <a:cubicBezTo>
                    <a:pt x="1118" y="3712"/>
                    <a:pt x="1118" y="3663"/>
                    <a:pt x="1094" y="3663"/>
                  </a:cubicBezTo>
                  <a:cubicBezTo>
                    <a:pt x="1021" y="3639"/>
                    <a:pt x="973" y="3614"/>
                    <a:pt x="900" y="3590"/>
                  </a:cubicBezTo>
                  <a:close/>
                  <a:moveTo>
                    <a:pt x="1231" y="3742"/>
                  </a:moveTo>
                  <a:cubicBezTo>
                    <a:pt x="1222" y="3742"/>
                    <a:pt x="1215" y="3748"/>
                    <a:pt x="1215" y="3760"/>
                  </a:cubicBezTo>
                  <a:cubicBezTo>
                    <a:pt x="1191" y="3784"/>
                    <a:pt x="1191" y="3809"/>
                    <a:pt x="1215" y="3833"/>
                  </a:cubicBezTo>
                  <a:cubicBezTo>
                    <a:pt x="1264" y="3857"/>
                    <a:pt x="1313" y="3882"/>
                    <a:pt x="1361" y="3930"/>
                  </a:cubicBezTo>
                  <a:lnTo>
                    <a:pt x="1386" y="3930"/>
                  </a:lnTo>
                  <a:cubicBezTo>
                    <a:pt x="1386" y="3930"/>
                    <a:pt x="1396" y="3941"/>
                    <a:pt x="1411" y="3941"/>
                  </a:cubicBezTo>
                  <a:cubicBezTo>
                    <a:pt x="1418" y="3941"/>
                    <a:pt x="1426" y="3938"/>
                    <a:pt x="1434" y="3930"/>
                  </a:cubicBezTo>
                  <a:cubicBezTo>
                    <a:pt x="1434" y="3930"/>
                    <a:pt x="1434" y="3882"/>
                    <a:pt x="1434" y="3882"/>
                  </a:cubicBezTo>
                  <a:cubicBezTo>
                    <a:pt x="1386" y="3833"/>
                    <a:pt x="1313" y="3784"/>
                    <a:pt x="1264" y="3760"/>
                  </a:cubicBezTo>
                  <a:cubicBezTo>
                    <a:pt x="1252" y="3748"/>
                    <a:pt x="1240" y="3742"/>
                    <a:pt x="1231" y="3742"/>
                  </a:cubicBezTo>
                  <a:close/>
                  <a:moveTo>
                    <a:pt x="462" y="3784"/>
                  </a:moveTo>
                  <a:cubicBezTo>
                    <a:pt x="438" y="3784"/>
                    <a:pt x="414" y="3809"/>
                    <a:pt x="438" y="3833"/>
                  </a:cubicBezTo>
                  <a:cubicBezTo>
                    <a:pt x="438" y="3906"/>
                    <a:pt x="487" y="3979"/>
                    <a:pt x="584" y="3979"/>
                  </a:cubicBezTo>
                  <a:lnTo>
                    <a:pt x="608" y="3979"/>
                  </a:lnTo>
                  <a:cubicBezTo>
                    <a:pt x="632" y="3979"/>
                    <a:pt x="657" y="3954"/>
                    <a:pt x="657" y="3906"/>
                  </a:cubicBezTo>
                  <a:cubicBezTo>
                    <a:pt x="632" y="3882"/>
                    <a:pt x="608" y="3882"/>
                    <a:pt x="584" y="3882"/>
                  </a:cubicBezTo>
                  <a:cubicBezTo>
                    <a:pt x="560" y="3882"/>
                    <a:pt x="511" y="3882"/>
                    <a:pt x="511" y="3809"/>
                  </a:cubicBezTo>
                  <a:cubicBezTo>
                    <a:pt x="511" y="3784"/>
                    <a:pt x="487" y="3784"/>
                    <a:pt x="462" y="3784"/>
                  </a:cubicBezTo>
                  <a:close/>
                  <a:moveTo>
                    <a:pt x="1520" y="3963"/>
                  </a:moveTo>
                  <a:cubicBezTo>
                    <a:pt x="1480" y="3963"/>
                    <a:pt x="1445" y="4014"/>
                    <a:pt x="1483" y="4052"/>
                  </a:cubicBezTo>
                  <a:cubicBezTo>
                    <a:pt x="1507" y="4100"/>
                    <a:pt x="1556" y="4149"/>
                    <a:pt x="1580" y="4197"/>
                  </a:cubicBezTo>
                  <a:cubicBezTo>
                    <a:pt x="1604" y="4197"/>
                    <a:pt x="1604" y="4222"/>
                    <a:pt x="1628" y="4222"/>
                  </a:cubicBezTo>
                  <a:lnTo>
                    <a:pt x="1628" y="4197"/>
                  </a:lnTo>
                  <a:lnTo>
                    <a:pt x="1653" y="4197"/>
                  </a:lnTo>
                  <a:cubicBezTo>
                    <a:pt x="1677" y="4197"/>
                    <a:pt x="1677" y="4173"/>
                    <a:pt x="1677" y="4149"/>
                  </a:cubicBezTo>
                  <a:cubicBezTo>
                    <a:pt x="1628" y="4100"/>
                    <a:pt x="1604" y="4027"/>
                    <a:pt x="1556" y="3979"/>
                  </a:cubicBezTo>
                  <a:cubicBezTo>
                    <a:pt x="1544" y="3967"/>
                    <a:pt x="1532" y="3963"/>
                    <a:pt x="1520" y="3963"/>
                  </a:cubicBezTo>
                  <a:close/>
                  <a:moveTo>
                    <a:pt x="1722" y="4285"/>
                  </a:moveTo>
                  <a:cubicBezTo>
                    <a:pt x="1716" y="4285"/>
                    <a:pt x="1708" y="4287"/>
                    <a:pt x="1701" y="4295"/>
                  </a:cubicBezTo>
                  <a:cubicBezTo>
                    <a:pt x="1677" y="4295"/>
                    <a:pt x="1653" y="4319"/>
                    <a:pt x="1677" y="4343"/>
                  </a:cubicBezTo>
                  <a:cubicBezTo>
                    <a:pt x="1701" y="4416"/>
                    <a:pt x="1726" y="4465"/>
                    <a:pt x="1726" y="4513"/>
                  </a:cubicBezTo>
                  <a:cubicBezTo>
                    <a:pt x="1726" y="4537"/>
                    <a:pt x="1750" y="4562"/>
                    <a:pt x="1774" y="4562"/>
                  </a:cubicBezTo>
                  <a:cubicBezTo>
                    <a:pt x="1799" y="4562"/>
                    <a:pt x="1823" y="4513"/>
                    <a:pt x="1823" y="4489"/>
                  </a:cubicBezTo>
                  <a:cubicBezTo>
                    <a:pt x="1799" y="4440"/>
                    <a:pt x="1774" y="4367"/>
                    <a:pt x="1750" y="4319"/>
                  </a:cubicBezTo>
                  <a:cubicBezTo>
                    <a:pt x="1750" y="4302"/>
                    <a:pt x="1738" y="4285"/>
                    <a:pt x="1722" y="4285"/>
                  </a:cubicBezTo>
                  <a:close/>
                  <a:moveTo>
                    <a:pt x="1799" y="4635"/>
                  </a:moveTo>
                  <a:cubicBezTo>
                    <a:pt x="1774" y="4659"/>
                    <a:pt x="1750" y="4683"/>
                    <a:pt x="1750" y="4708"/>
                  </a:cubicBezTo>
                  <a:lnTo>
                    <a:pt x="1750" y="4780"/>
                  </a:lnTo>
                  <a:lnTo>
                    <a:pt x="1750" y="4878"/>
                  </a:lnTo>
                  <a:cubicBezTo>
                    <a:pt x="1750" y="4902"/>
                    <a:pt x="1774" y="4926"/>
                    <a:pt x="1799" y="4926"/>
                  </a:cubicBezTo>
                  <a:cubicBezTo>
                    <a:pt x="1823" y="4926"/>
                    <a:pt x="1847" y="4902"/>
                    <a:pt x="1847" y="4878"/>
                  </a:cubicBezTo>
                  <a:lnTo>
                    <a:pt x="1847" y="4780"/>
                  </a:lnTo>
                  <a:lnTo>
                    <a:pt x="1847" y="4683"/>
                  </a:lnTo>
                  <a:cubicBezTo>
                    <a:pt x="1847" y="4659"/>
                    <a:pt x="1823" y="4635"/>
                    <a:pt x="1799" y="4635"/>
                  </a:cubicBezTo>
                  <a:close/>
                  <a:moveTo>
                    <a:pt x="1799" y="5023"/>
                  </a:moveTo>
                  <a:cubicBezTo>
                    <a:pt x="1774" y="5023"/>
                    <a:pt x="1750" y="5023"/>
                    <a:pt x="1750" y="5048"/>
                  </a:cubicBezTo>
                  <a:cubicBezTo>
                    <a:pt x="1726" y="5096"/>
                    <a:pt x="1726" y="5145"/>
                    <a:pt x="1726" y="5169"/>
                  </a:cubicBezTo>
                  <a:cubicBezTo>
                    <a:pt x="1701" y="5193"/>
                    <a:pt x="1726" y="5218"/>
                    <a:pt x="1750" y="5242"/>
                  </a:cubicBezTo>
                  <a:cubicBezTo>
                    <a:pt x="1774" y="5242"/>
                    <a:pt x="1799" y="5218"/>
                    <a:pt x="1799" y="5193"/>
                  </a:cubicBezTo>
                  <a:cubicBezTo>
                    <a:pt x="1823" y="5169"/>
                    <a:pt x="1823" y="5121"/>
                    <a:pt x="1823" y="5072"/>
                  </a:cubicBezTo>
                  <a:cubicBezTo>
                    <a:pt x="1847" y="5048"/>
                    <a:pt x="1823" y="5023"/>
                    <a:pt x="1799" y="50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156437" y="3962609"/>
            <a:ext cx="708344" cy="1228537"/>
            <a:chOff x="-1056319" y="1385262"/>
            <a:chExt cx="212940" cy="369285"/>
          </a:xfrm>
        </p:grpSpPr>
        <p:sp>
          <p:nvSpPr>
            <p:cNvPr id="212" name="Google Shape;212;p24"/>
            <p:cNvSpPr/>
            <p:nvPr/>
          </p:nvSpPr>
          <p:spPr>
            <a:xfrm>
              <a:off x="-933315" y="1467563"/>
              <a:ext cx="27460" cy="279194"/>
            </a:xfrm>
            <a:custGeom>
              <a:rect b="b" l="l" r="r" t="t"/>
              <a:pathLst>
                <a:path extrusionOk="0" h="7168" w="705">
                  <a:moveTo>
                    <a:pt x="680" y="1"/>
                  </a:moveTo>
                  <a:cubicBezTo>
                    <a:pt x="656" y="1"/>
                    <a:pt x="632" y="25"/>
                    <a:pt x="632" y="50"/>
                  </a:cubicBezTo>
                  <a:cubicBezTo>
                    <a:pt x="608" y="292"/>
                    <a:pt x="0" y="6123"/>
                    <a:pt x="170" y="7119"/>
                  </a:cubicBezTo>
                  <a:cubicBezTo>
                    <a:pt x="170" y="7143"/>
                    <a:pt x="170" y="7167"/>
                    <a:pt x="195" y="7167"/>
                  </a:cubicBezTo>
                  <a:lnTo>
                    <a:pt x="219" y="7167"/>
                  </a:lnTo>
                  <a:cubicBezTo>
                    <a:pt x="243" y="7143"/>
                    <a:pt x="243" y="7119"/>
                    <a:pt x="243" y="7094"/>
                  </a:cubicBezTo>
                  <a:cubicBezTo>
                    <a:pt x="97" y="6123"/>
                    <a:pt x="705" y="122"/>
                    <a:pt x="705" y="74"/>
                  </a:cubicBezTo>
                  <a:cubicBezTo>
                    <a:pt x="705" y="25"/>
                    <a:pt x="705" y="25"/>
                    <a:pt x="6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-968331" y="1385262"/>
              <a:ext cx="124952" cy="123978"/>
            </a:xfrm>
            <a:custGeom>
              <a:rect b="b" l="l" r="r" t="t"/>
              <a:pathLst>
                <a:path extrusionOk="0" h="3183" w="3208">
                  <a:moveTo>
                    <a:pt x="1555" y="98"/>
                  </a:moveTo>
                  <a:cubicBezTo>
                    <a:pt x="1871" y="171"/>
                    <a:pt x="1871" y="705"/>
                    <a:pt x="1871" y="705"/>
                  </a:cubicBezTo>
                  <a:cubicBezTo>
                    <a:pt x="1871" y="729"/>
                    <a:pt x="1895" y="754"/>
                    <a:pt x="1920" y="754"/>
                  </a:cubicBezTo>
                  <a:cubicBezTo>
                    <a:pt x="1944" y="754"/>
                    <a:pt x="1968" y="754"/>
                    <a:pt x="1968" y="729"/>
                  </a:cubicBezTo>
                  <a:cubicBezTo>
                    <a:pt x="2065" y="535"/>
                    <a:pt x="2260" y="243"/>
                    <a:pt x="2381" y="243"/>
                  </a:cubicBezTo>
                  <a:cubicBezTo>
                    <a:pt x="2405" y="243"/>
                    <a:pt x="2430" y="243"/>
                    <a:pt x="2430" y="268"/>
                  </a:cubicBezTo>
                  <a:cubicBezTo>
                    <a:pt x="2600" y="389"/>
                    <a:pt x="2478" y="802"/>
                    <a:pt x="2405" y="948"/>
                  </a:cubicBezTo>
                  <a:cubicBezTo>
                    <a:pt x="2386" y="988"/>
                    <a:pt x="2414" y="1027"/>
                    <a:pt x="2452" y="1027"/>
                  </a:cubicBezTo>
                  <a:cubicBezTo>
                    <a:pt x="2460" y="1027"/>
                    <a:pt x="2469" y="1025"/>
                    <a:pt x="2478" y="1021"/>
                  </a:cubicBezTo>
                  <a:cubicBezTo>
                    <a:pt x="2600" y="972"/>
                    <a:pt x="2745" y="924"/>
                    <a:pt x="2891" y="924"/>
                  </a:cubicBezTo>
                  <a:cubicBezTo>
                    <a:pt x="2940" y="924"/>
                    <a:pt x="3013" y="924"/>
                    <a:pt x="3061" y="972"/>
                  </a:cubicBezTo>
                  <a:cubicBezTo>
                    <a:pt x="3061" y="972"/>
                    <a:pt x="3061" y="996"/>
                    <a:pt x="3061" y="996"/>
                  </a:cubicBezTo>
                  <a:cubicBezTo>
                    <a:pt x="3037" y="1142"/>
                    <a:pt x="2745" y="1409"/>
                    <a:pt x="2551" y="1580"/>
                  </a:cubicBezTo>
                  <a:cubicBezTo>
                    <a:pt x="2527" y="1580"/>
                    <a:pt x="2527" y="1604"/>
                    <a:pt x="2527" y="1628"/>
                  </a:cubicBezTo>
                  <a:cubicBezTo>
                    <a:pt x="2551" y="1628"/>
                    <a:pt x="2551" y="1652"/>
                    <a:pt x="2575" y="1652"/>
                  </a:cubicBezTo>
                  <a:cubicBezTo>
                    <a:pt x="2721" y="1652"/>
                    <a:pt x="3134" y="1725"/>
                    <a:pt x="3134" y="1920"/>
                  </a:cubicBezTo>
                  <a:cubicBezTo>
                    <a:pt x="3134" y="2114"/>
                    <a:pt x="2624" y="2163"/>
                    <a:pt x="2430" y="2163"/>
                  </a:cubicBezTo>
                  <a:cubicBezTo>
                    <a:pt x="2430" y="2163"/>
                    <a:pt x="2405" y="2163"/>
                    <a:pt x="2405" y="2187"/>
                  </a:cubicBezTo>
                  <a:cubicBezTo>
                    <a:pt x="2381" y="2211"/>
                    <a:pt x="2381" y="2211"/>
                    <a:pt x="2405" y="2235"/>
                  </a:cubicBezTo>
                  <a:cubicBezTo>
                    <a:pt x="2405" y="2235"/>
                    <a:pt x="2697" y="2551"/>
                    <a:pt x="2527" y="2794"/>
                  </a:cubicBezTo>
                  <a:cubicBezTo>
                    <a:pt x="2503" y="2818"/>
                    <a:pt x="2454" y="2843"/>
                    <a:pt x="2430" y="2843"/>
                  </a:cubicBezTo>
                  <a:cubicBezTo>
                    <a:pt x="2260" y="2843"/>
                    <a:pt x="1992" y="2503"/>
                    <a:pt x="1895" y="2381"/>
                  </a:cubicBezTo>
                  <a:cubicBezTo>
                    <a:pt x="1883" y="2369"/>
                    <a:pt x="1871" y="2363"/>
                    <a:pt x="1862" y="2363"/>
                  </a:cubicBezTo>
                  <a:cubicBezTo>
                    <a:pt x="1853" y="2363"/>
                    <a:pt x="1847" y="2369"/>
                    <a:pt x="1847" y="2381"/>
                  </a:cubicBezTo>
                  <a:cubicBezTo>
                    <a:pt x="1822" y="2381"/>
                    <a:pt x="1798" y="2405"/>
                    <a:pt x="1798" y="2430"/>
                  </a:cubicBezTo>
                  <a:cubicBezTo>
                    <a:pt x="1798" y="2430"/>
                    <a:pt x="1871" y="2964"/>
                    <a:pt x="1579" y="3086"/>
                  </a:cubicBezTo>
                  <a:lnTo>
                    <a:pt x="1507" y="3086"/>
                  </a:lnTo>
                  <a:cubicBezTo>
                    <a:pt x="1312" y="3086"/>
                    <a:pt x="1215" y="2624"/>
                    <a:pt x="1215" y="2454"/>
                  </a:cubicBezTo>
                  <a:cubicBezTo>
                    <a:pt x="1215" y="2430"/>
                    <a:pt x="1191" y="2430"/>
                    <a:pt x="1166" y="2430"/>
                  </a:cubicBezTo>
                  <a:cubicBezTo>
                    <a:pt x="1166" y="2430"/>
                    <a:pt x="1166" y="2454"/>
                    <a:pt x="1166" y="2454"/>
                  </a:cubicBezTo>
                  <a:cubicBezTo>
                    <a:pt x="1045" y="2551"/>
                    <a:pt x="899" y="2624"/>
                    <a:pt x="754" y="2624"/>
                  </a:cubicBezTo>
                  <a:cubicBezTo>
                    <a:pt x="656" y="2624"/>
                    <a:pt x="583" y="2600"/>
                    <a:pt x="511" y="2575"/>
                  </a:cubicBezTo>
                  <a:cubicBezTo>
                    <a:pt x="462" y="2551"/>
                    <a:pt x="413" y="2503"/>
                    <a:pt x="413" y="2454"/>
                  </a:cubicBezTo>
                  <a:cubicBezTo>
                    <a:pt x="389" y="2235"/>
                    <a:pt x="729" y="1871"/>
                    <a:pt x="875" y="1725"/>
                  </a:cubicBezTo>
                  <a:cubicBezTo>
                    <a:pt x="875" y="1701"/>
                    <a:pt x="875" y="1701"/>
                    <a:pt x="875" y="1677"/>
                  </a:cubicBezTo>
                  <a:cubicBezTo>
                    <a:pt x="851" y="1652"/>
                    <a:pt x="826" y="1652"/>
                    <a:pt x="826" y="1652"/>
                  </a:cubicBezTo>
                  <a:lnTo>
                    <a:pt x="705" y="1652"/>
                  </a:lnTo>
                  <a:cubicBezTo>
                    <a:pt x="535" y="1652"/>
                    <a:pt x="195" y="1628"/>
                    <a:pt x="146" y="1409"/>
                  </a:cubicBezTo>
                  <a:cubicBezTo>
                    <a:pt x="122" y="1385"/>
                    <a:pt x="122" y="1361"/>
                    <a:pt x="146" y="1337"/>
                  </a:cubicBezTo>
                  <a:cubicBezTo>
                    <a:pt x="219" y="1215"/>
                    <a:pt x="559" y="1191"/>
                    <a:pt x="826" y="1191"/>
                  </a:cubicBezTo>
                  <a:lnTo>
                    <a:pt x="851" y="1191"/>
                  </a:lnTo>
                  <a:cubicBezTo>
                    <a:pt x="899" y="1167"/>
                    <a:pt x="924" y="1118"/>
                    <a:pt x="875" y="1094"/>
                  </a:cubicBezTo>
                  <a:cubicBezTo>
                    <a:pt x="778" y="1021"/>
                    <a:pt x="511" y="778"/>
                    <a:pt x="511" y="608"/>
                  </a:cubicBezTo>
                  <a:cubicBezTo>
                    <a:pt x="511" y="559"/>
                    <a:pt x="511" y="535"/>
                    <a:pt x="535" y="511"/>
                  </a:cubicBezTo>
                  <a:cubicBezTo>
                    <a:pt x="583" y="486"/>
                    <a:pt x="608" y="462"/>
                    <a:pt x="656" y="462"/>
                  </a:cubicBezTo>
                  <a:cubicBezTo>
                    <a:pt x="899" y="511"/>
                    <a:pt x="1118" y="632"/>
                    <a:pt x="1312" y="778"/>
                  </a:cubicBezTo>
                  <a:lnTo>
                    <a:pt x="1361" y="778"/>
                  </a:lnTo>
                  <a:cubicBezTo>
                    <a:pt x="1385" y="754"/>
                    <a:pt x="1385" y="754"/>
                    <a:pt x="1385" y="729"/>
                  </a:cubicBezTo>
                  <a:cubicBezTo>
                    <a:pt x="1361" y="608"/>
                    <a:pt x="1337" y="268"/>
                    <a:pt x="1434" y="146"/>
                  </a:cubicBezTo>
                  <a:cubicBezTo>
                    <a:pt x="1458" y="98"/>
                    <a:pt x="1507" y="98"/>
                    <a:pt x="1555" y="98"/>
                  </a:cubicBezTo>
                  <a:close/>
                  <a:moveTo>
                    <a:pt x="1531" y="1"/>
                  </a:moveTo>
                  <a:cubicBezTo>
                    <a:pt x="1458" y="1"/>
                    <a:pt x="1385" y="25"/>
                    <a:pt x="1337" y="73"/>
                  </a:cubicBezTo>
                  <a:cubicBezTo>
                    <a:pt x="1239" y="243"/>
                    <a:pt x="1215" y="438"/>
                    <a:pt x="1239" y="632"/>
                  </a:cubicBezTo>
                  <a:cubicBezTo>
                    <a:pt x="1069" y="486"/>
                    <a:pt x="875" y="389"/>
                    <a:pt x="632" y="365"/>
                  </a:cubicBezTo>
                  <a:cubicBezTo>
                    <a:pt x="583" y="365"/>
                    <a:pt x="511" y="389"/>
                    <a:pt x="462" y="413"/>
                  </a:cubicBezTo>
                  <a:cubicBezTo>
                    <a:pt x="413" y="462"/>
                    <a:pt x="389" y="535"/>
                    <a:pt x="389" y="584"/>
                  </a:cubicBezTo>
                  <a:cubicBezTo>
                    <a:pt x="438" y="778"/>
                    <a:pt x="559" y="948"/>
                    <a:pt x="705" y="1069"/>
                  </a:cubicBezTo>
                  <a:cubicBezTo>
                    <a:pt x="511" y="1069"/>
                    <a:pt x="171" y="1118"/>
                    <a:pt x="49" y="1264"/>
                  </a:cubicBezTo>
                  <a:cubicBezTo>
                    <a:pt x="0" y="1312"/>
                    <a:pt x="0" y="1361"/>
                    <a:pt x="0" y="1434"/>
                  </a:cubicBezTo>
                  <a:cubicBezTo>
                    <a:pt x="73" y="1701"/>
                    <a:pt x="462" y="1725"/>
                    <a:pt x="681" y="1725"/>
                  </a:cubicBezTo>
                  <a:cubicBezTo>
                    <a:pt x="511" y="1895"/>
                    <a:pt x="243" y="2211"/>
                    <a:pt x="268" y="2454"/>
                  </a:cubicBezTo>
                  <a:cubicBezTo>
                    <a:pt x="292" y="2527"/>
                    <a:pt x="341" y="2600"/>
                    <a:pt x="413" y="2624"/>
                  </a:cubicBezTo>
                  <a:cubicBezTo>
                    <a:pt x="511" y="2673"/>
                    <a:pt x="608" y="2697"/>
                    <a:pt x="705" y="2697"/>
                  </a:cubicBezTo>
                  <a:cubicBezTo>
                    <a:pt x="851" y="2697"/>
                    <a:pt x="996" y="2648"/>
                    <a:pt x="1118" y="2551"/>
                  </a:cubicBezTo>
                  <a:cubicBezTo>
                    <a:pt x="1166" y="2746"/>
                    <a:pt x="1264" y="3183"/>
                    <a:pt x="1507" y="3183"/>
                  </a:cubicBezTo>
                  <a:cubicBezTo>
                    <a:pt x="1531" y="3183"/>
                    <a:pt x="1579" y="3183"/>
                    <a:pt x="1604" y="3159"/>
                  </a:cubicBezTo>
                  <a:cubicBezTo>
                    <a:pt x="1822" y="3037"/>
                    <a:pt x="1944" y="2794"/>
                    <a:pt x="1895" y="2551"/>
                  </a:cubicBezTo>
                  <a:lnTo>
                    <a:pt x="1895" y="2551"/>
                  </a:lnTo>
                  <a:cubicBezTo>
                    <a:pt x="2041" y="2721"/>
                    <a:pt x="2260" y="2940"/>
                    <a:pt x="2430" y="2940"/>
                  </a:cubicBezTo>
                  <a:cubicBezTo>
                    <a:pt x="2503" y="2940"/>
                    <a:pt x="2551" y="2916"/>
                    <a:pt x="2600" y="2867"/>
                  </a:cubicBezTo>
                  <a:cubicBezTo>
                    <a:pt x="2697" y="2648"/>
                    <a:pt x="2673" y="2405"/>
                    <a:pt x="2527" y="2260"/>
                  </a:cubicBezTo>
                  <a:cubicBezTo>
                    <a:pt x="2745" y="2235"/>
                    <a:pt x="3207" y="2163"/>
                    <a:pt x="3207" y="1920"/>
                  </a:cubicBezTo>
                  <a:cubicBezTo>
                    <a:pt x="3207" y="1677"/>
                    <a:pt x="2867" y="1604"/>
                    <a:pt x="2673" y="1580"/>
                  </a:cubicBezTo>
                  <a:cubicBezTo>
                    <a:pt x="2818" y="1434"/>
                    <a:pt x="3134" y="1191"/>
                    <a:pt x="3134" y="1021"/>
                  </a:cubicBezTo>
                  <a:cubicBezTo>
                    <a:pt x="3134" y="972"/>
                    <a:pt x="3110" y="948"/>
                    <a:pt x="3086" y="899"/>
                  </a:cubicBezTo>
                  <a:cubicBezTo>
                    <a:pt x="3037" y="851"/>
                    <a:pt x="2940" y="826"/>
                    <a:pt x="2867" y="826"/>
                  </a:cubicBezTo>
                  <a:cubicBezTo>
                    <a:pt x="2745" y="826"/>
                    <a:pt x="2624" y="851"/>
                    <a:pt x="2503" y="899"/>
                  </a:cubicBezTo>
                  <a:cubicBezTo>
                    <a:pt x="2551" y="729"/>
                    <a:pt x="2648" y="341"/>
                    <a:pt x="2478" y="195"/>
                  </a:cubicBezTo>
                  <a:cubicBezTo>
                    <a:pt x="2430" y="171"/>
                    <a:pt x="2405" y="146"/>
                    <a:pt x="2357" y="146"/>
                  </a:cubicBezTo>
                  <a:cubicBezTo>
                    <a:pt x="2187" y="146"/>
                    <a:pt x="2017" y="389"/>
                    <a:pt x="1920" y="559"/>
                  </a:cubicBezTo>
                  <a:cubicBezTo>
                    <a:pt x="1895" y="365"/>
                    <a:pt x="1798" y="73"/>
                    <a:pt x="1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-990104" y="1535297"/>
              <a:ext cx="60606" cy="203864"/>
            </a:xfrm>
            <a:custGeom>
              <a:rect b="b" l="l" r="r" t="t"/>
              <a:pathLst>
                <a:path extrusionOk="0" h="5234" w="1556">
                  <a:moveTo>
                    <a:pt x="70" y="1"/>
                  </a:moveTo>
                  <a:cubicBezTo>
                    <a:pt x="64" y="1"/>
                    <a:pt x="56" y="4"/>
                    <a:pt x="49" y="11"/>
                  </a:cubicBezTo>
                  <a:cubicBezTo>
                    <a:pt x="25" y="11"/>
                    <a:pt x="1" y="35"/>
                    <a:pt x="25" y="60"/>
                  </a:cubicBezTo>
                  <a:cubicBezTo>
                    <a:pt x="49" y="108"/>
                    <a:pt x="1458" y="3290"/>
                    <a:pt x="948" y="5185"/>
                  </a:cubicBezTo>
                  <a:cubicBezTo>
                    <a:pt x="948" y="5210"/>
                    <a:pt x="948" y="5234"/>
                    <a:pt x="972" y="5234"/>
                  </a:cubicBezTo>
                  <a:cubicBezTo>
                    <a:pt x="1021" y="5234"/>
                    <a:pt x="1045" y="5234"/>
                    <a:pt x="1045" y="5185"/>
                  </a:cubicBezTo>
                  <a:cubicBezTo>
                    <a:pt x="1555" y="3290"/>
                    <a:pt x="122" y="60"/>
                    <a:pt x="98" y="35"/>
                  </a:cubicBezTo>
                  <a:cubicBezTo>
                    <a:pt x="98" y="18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056319" y="1471965"/>
              <a:ext cx="125886" cy="123394"/>
            </a:xfrm>
            <a:custGeom>
              <a:rect b="b" l="l" r="r" t="t"/>
              <a:pathLst>
                <a:path extrusionOk="0" h="3168" w="3232">
                  <a:moveTo>
                    <a:pt x="1513" y="97"/>
                  </a:moveTo>
                  <a:cubicBezTo>
                    <a:pt x="1527" y="97"/>
                    <a:pt x="1541" y="99"/>
                    <a:pt x="1555" y="107"/>
                  </a:cubicBezTo>
                  <a:cubicBezTo>
                    <a:pt x="1871" y="155"/>
                    <a:pt x="1895" y="714"/>
                    <a:pt x="1895" y="714"/>
                  </a:cubicBezTo>
                  <a:cubicBezTo>
                    <a:pt x="1895" y="738"/>
                    <a:pt x="1895" y="738"/>
                    <a:pt x="1919" y="738"/>
                  </a:cubicBezTo>
                  <a:cubicBezTo>
                    <a:pt x="1926" y="745"/>
                    <a:pt x="1934" y="748"/>
                    <a:pt x="1940" y="748"/>
                  </a:cubicBezTo>
                  <a:cubicBezTo>
                    <a:pt x="1956" y="748"/>
                    <a:pt x="1968" y="731"/>
                    <a:pt x="1968" y="714"/>
                  </a:cubicBezTo>
                  <a:cubicBezTo>
                    <a:pt x="2065" y="544"/>
                    <a:pt x="2259" y="228"/>
                    <a:pt x="2381" y="228"/>
                  </a:cubicBezTo>
                  <a:cubicBezTo>
                    <a:pt x="2405" y="228"/>
                    <a:pt x="2430" y="252"/>
                    <a:pt x="2454" y="252"/>
                  </a:cubicBezTo>
                  <a:cubicBezTo>
                    <a:pt x="2600" y="398"/>
                    <a:pt x="2478" y="811"/>
                    <a:pt x="2430" y="957"/>
                  </a:cubicBezTo>
                  <a:cubicBezTo>
                    <a:pt x="2405" y="957"/>
                    <a:pt x="2405" y="981"/>
                    <a:pt x="2430" y="1005"/>
                  </a:cubicBezTo>
                  <a:lnTo>
                    <a:pt x="2478" y="1005"/>
                  </a:lnTo>
                  <a:cubicBezTo>
                    <a:pt x="2600" y="933"/>
                    <a:pt x="2745" y="908"/>
                    <a:pt x="2891" y="908"/>
                  </a:cubicBezTo>
                  <a:cubicBezTo>
                    <a:pt x="2940" y="908"/>
                    <a:pt x="3013" y="908"/>
                    <a:pt x="3061" y="957"/>
                  </a:cubicBezTo>
                  <a:cubicBezTo>
                    <a:pt x="3061" y="957"/>
                    <a:pt x="3061" y="981"/>
                    <a:pt x="3061" y="981"/>
                  </a:cubicBezTo>
                  <a:cubicBezTo>
                    <a:pt x="3037" y="1127"/>
                    <a:pt x="2745" y="1394"/>
                    <a:pt x="2551" y="1540"/>
                  </a:cubicBezTo>
                  <a:cubicBezTo>
                    <a:pt x="2551" y="1564"/>
                    <a:pt x="2527" y="1588"/>
                    <a:pt x="2527" y="1588"/>
                  </a:cubicBezTo>
                  <a:cubicBezTo>
                    <a:pt x="2551" y="1613"/>
                    <a:pt x="2551" y="1637"/>
                    <a:pt x="2575" y="1637"/>
                  </a:cubicBezTo>
                  <a:cubicBezTo>
                    <a:pt x="2575" y="1637"/>
                    <a:pt x="3134" y="1710"/>
                    <a:pt x="3134" y="1904"/>
                  </a:cubicBezTo>
                  <a:cubicBezTo>
                    <a:pt x="3134" y="2099"/>
                    <a:pt x="2624" y="2147"/>
                    <a:pt x="2454" y="2147"/>
                  </a:cubicBezTo>
                  <a:cubicBezTo>
                    <a:pt x="2430" y="2147"/>
                    <a:pt x="2405" y="2147"/>
                    <a:pt x="2405" y="2171"/>
                  </a:cubicBezTo>
                  <a:cubicBezTo>
                    <a:pt x="2381" y="2171"/>
                    <a:pt x="2381" y="2196"/>
                    <a:pt x="2405" y="2220"/>
                  </a:cubicBezTo>
                  <a:cubicBezTo>
                    <a:pt x="2405" y="2220"/>
                    <a:pt x="2697" y="2536"/>
                    <a:pt x="2527" y="2779"/>
                  </a:cubicBezTo>
                  <a:cubicBezTo>
                    <a:pt x="2502" y="2803"/>
                    <a:pt x="2478" y="2827"/>
                    <a:pt x="2430" y="2827"/>
                  </a:cubicBezTo>
                  <a:cubicBezTo>
                    <a:pt x="2259" y="2827"/>
                    <a:pt x="1992" y="2487"/>
                    <a:pt x="1895" y="2341"/>
                  </a:cubicBezTo>
                  <a:cubicBezTo>
                    <a:pt x="1895" y="2341"/>
                    <a:pt x="1884" y="2331"/>
                    <a:pt x="1870" y="2331"/>
                  </a:cubicBezTo>
                  <a:cubicBezTo>
                    <a:pt x="1863" y="2331"/>
                    <a:pt x="1855" y="2333"/>
                    <a:pt x="1846" y="2341"/>
                  </a:cubicBezTo>
                  <a:cubicBezTo>
                    <a:pt x="1822" y="2341"/>
                    <a:pt x="1822" y="2366"/>
                    <a:pt x="1822" y="2390"/>
                  </a:cubicBezTo>
                  <a:cubicBezTo>
                    <a:pt x="1822" y="2390"/>
                    <a:pt x="1895" y="2924"/>
                    <a:pt x="1579" y="3046"/>
                  </a:cubicBezTo>
                  <a:lnTo>
                    <a:pt x="1531" y="3046"/>
                  </a:lnTo>
                  <a:cubicBezTo>
                    <a:pt x="1336" y="3046"/>
                    <a:pt x="1239" y="2609"/>
                    <a:pt x="1215" y="2439"/>
                  </a:cubicBezTo>
                  <a:cubicBezTo>
                    <a:pt x="1215" y="2414"/>
                    <a:pt x="1191" y="2414"/>
                    <a:pt x="1191" y="2414"/>
                  </a:cubicBezTo>
                  <a:lnTo>
                    <a:pt x="1142" y="2414"/>
                  </a:lnTo>
                  <a:cubicBezTo>
                    <a:pt x="1021" y="2512"/>
                    <a:pt x="875" y="2584"/>
                    <a:pt x="705" y="2584"/>
                  </a:cubicBezTo>
                  <a:cubicBezTo>
                    <a:pt x="632" y="2584"/>
                    <a:pt x="535" y="2560"/>
                    <a:pt x="462" y="2536"/>
                  </a:cubicBezTo>
                  <a:cubicBezTo>
                    <a:pt x="413" y="2512"/>
                    <a:pt x="389" y="2463"/>
                    <a:pt x="365" y="2414"/>
                  </a:cubicBezTo>
                  <a:cubicBezTo>
                    <a:pt x="340" y="2220"/>
                    <a:pt x="705" y="1831"/>
                    <a:pt x="826" y="1686"/>
                  </a:cubicBezTo>
                  <a:cubicBezTo>
                    <a:pt x="851" y="1661"/>
                    <a:pt x="826" y="1613"/>
                    <a:pt x="802" y="1613"/>
                  </a:cubicBezTo>
                  <a:lnTo>
                    <a:pt x="656" y="1613"/>
                  </a:lnTo>
                  <a:cubicBezTo>
                    <a:pt x="510" y="1613"/>
                    <a:pt x="170" y="1588"/>
                    <a:pt x="122" y="1394"/>
                  </a:cubicBezTo>
                  <a:cubicBezTo>
                    <a:pt x="122" y="1370"/>
                    <a:pt x="122" y="1345"/>
                    <a:pt x="146" y="1321"/>
                  </a:cubicBezTo>
                  <a:cubicBezTo>
                    <a:pt x="219" y="1200"/>
                    <a:pt x="559" y="1175"/>
                    <a:pt x="826" y="1175"/>
                  </a:cubicBezTo>
                  <a:lnTo>
                    <a:pt x="875" y="1175"/>
                  </a:lnTo>
                  <a:cubicBezTo>
                    <a:pt x="875" y="1175"/>
                    <a:pt x="899" y="1151"/>
                    <a:pt x="923" y="1151"/>
                  </a:cubicBezTo>
                  <a:cubicBezTo>
                    <a:pt x="923" y="1127"/>
                    <a:pt x="899" y="1103"/>
                    <a:pt x="899" y="1078"/>
                  </a:cubicBezTo>
                  <a:cubicBezTo>
                    <a:pt x="802" y="1005"/>
                    <a:pt x="510" y="762"/>
                    <a:pt x="510" y="592"/>
                  </a:cubicBezTo>
                  <a:cubicBezTo>
                    <a:pt x="510" y="568"/>
                    <a:pt x="535" y="520"/>
                    <a:pt x="559" y="495"/>
                  </a:cubicBezTo>
                  <a:cubicBezTo>
                    <a:pt x="583" y="471"/>
                    <a:pt x="632" y="471"/>
                    <a:pt x="680" y="471"/>
                  </a:cubicBezTo>
                  <a:cubicBezTo>
                    <a:pt x="899" y="520"/>
                    <a:pt x="1142" y="617"/>
                    <a:pt x="1312" y="762"/>
                  </a:cubicBezTo>
                  <a:cubicBezTo>
                    <a:pt x="1324" y="775"/>
                    <a:pt x="1336" y="781"/>
                    <a:pt x="1345" y="781"/>
                  </a:cubicBezTo>
                  <a:cubicBezTo>
                    <a:pt x="1355" y="781"/>
                    <a:pt x="1361" y="775"/>
                    <a:pt x="1361" y="762"/>
                  </a:cubicBezTo>
                  <a:cubicBezTo>
                    <a:pt x="1385" y="762"/>
                    <a:pt x="1409" y="738"/>
                    <a:pt x="1385" y="714"/>
                  </a:cubicBezTo>
                  <a:cubicBezTo>
                    <a:pt x="1361" y="592"/>
                    <a:pt x="1336" y="252"/>
                    <a:pt x="1434" y="131"/>
                  </a:cubicBezTo>
                  <a:cubicBezTo>
                    <a:pt x="1451" y="114"/>
                    <a:pt x="1480" y="97"/>
                    <a:pt x="1513" y="97"/>
                  </a:cubicBezTo>
                  <a:close/>
                  <a:moveTo>
                    <a:pt x="1497" y="0"/>
                  </a:moveTo>
                  <a:cubicBezTo>
                    <a:pt x="1437" y="0"/>
                    <a:pt x="1373" y="28"/>
                    <a:pt x="1336" y="82"/>
                  </a:cubicBezTo>
                  <a:cubicBezTo>
                    <a:pt x="1263" y="252"/>
                    <a:pt x="1215" y="447"/>
                    <a:pt x="1263" y="617"/>
                  </a:cubicBezTo>
                  <a:cubicBezTo>
                    <a:pt x="1093" y="471"/>
                    <a:pt x="875" y="398"/>
                    <a:pt x="656" y="349"/>
                  </a:cubicBezTo>
                  <a:cubicBezTo>
                    <a:pt x="583" y="349"/>
                    <a:pt x="535" y="374"/>
                    <a:pt x="462" y="422"/>
                  </a:cubicBezTo>
                  <a:cubicBezTo>
                    <a:pt x="413" y="447"/>
                    <a:pt x="389" y="520"/>
                    <a:pt x="389" y="568"/>
                  </a:cubicBezTo>
                  <a:cubicBezTo>
                    <a:pt x="413" y="762"/>
                    <a:pt x="608" y="957"/>
                    <a:pt x="729" y="1054"/>
                  </a:cubicBezTo>
                  <a:cubicBezTo>
                    <a:pt x="510" y="1078"/>
                    <a:pt x="170" y="1103"/>
                    <a:pt x="49" y="1248"/>
                  </a:cubicBezTo>
                  <a:cubicBezTo>
                    <a:pt x="25" y="1297"/>
                    <a:pt x="0" y="1370"/>
                    <a:pt x="25" y="1418"/>
                  </a:cubicBezTo>
                  <a:cubicBezTo>
                    <a:pt x="73" y="1686"/>
                    <a:pt x="462" y="1710"/>
                    <a:pt x="680" y="1710"/>
                  </a:cubicBezTo>
                  <a:cubicBezTo>
                    <a:pt x="535" y="1880"/>
                    <a:pt x="243" y="2220"/>
                    <a:pt x="292" y="2439"/>
                  </a:cubicBezTo>
                  <a:cubicBezTo>
                    <a:pt x="292" y="2536"/>
                    <a:pt x="340" y="2584"/>
                    <a:pt x="438" y="2633"/>
                  </a:cubicBezTo>
                  <a:cubicBezTo>
                    <a:pt x="510" y="2682"/>
                    <a:pt x="608" y="2706"/>
                    <a:pt x="705" y="2706"/>
                  </a:cubicBezTo>
                  <a:cubicBezTo>
                    <a:pt x="875" y="2682"/>
                    <a:pt x="1021" y="2633"/>
                    <a:pt x="1142" y="2560"/>
                  </a:cubicBezTo>
                  <a:cubicBezTo>
                    <a:pt x="1166" y="2730"/>
                    <a:pt x="1263" y="3167"/>
                    <a:pt x="1531" y="3167"/>
                  </a:cubicBezTo>
                  <a:lnTo>
                    <a:pt x="1628" y="3167"/>
                  </a:lnTo>
                  <a:cubicBezTo>
                    <a:pt x="1822" y="3046"/>
                    <a:pt x="1944" y="2803"/>
                    <a:pt x="1919" y="2560"/>
                  </a:cubicBezTo>
                  <a:lnTo>
                    <a:pt x="1919" y="2560"/>
                  </a:lnTo>
                  <a:cubicBezTo>
                    <a:pt x="2041" y="2706"/>
                    <a:pt x="2259" y="2949"/>
                    <a:pt x="2454" y="2949"/>
                  </a:cubicBezTo>
                  <a:cubicBezTo>
                    <a:pt x="2502" y="2949"/>
                    <a:pt x="2575" y="2900"/>
                    <a:pt x="2600" y="2852"/>
                  </a:cubicBezTo>
                  <a:cubicBezTo>
                    <a:pt x="2721" y="2657"/>
                    <a:pt x="2697" y="2414"/>
                    <a:pt x="2551" y="2244"/>
                  </a:cubicBezTo>
                  <a:cubicBezTo>
                    <a:pt x="2745" y="2220"/>
                    <a:pt x="3231" y="2147"/>
                    <a:pt x="3231" y="1904"/>
                  </a:cubicBezTo>
                  <a:cubicBezTo>
                    <a:pt x="3231" y="1661"/>
                    <a:pt x="2891" y="1588"/>
                    <a:pt x="2697" y="1564"/>
                  </a:cubicBezTo>
                  <a:cubicBezTo>
                    <a:pt x="2842" y="1443"/>
                    <a:pt x="3134" y="1175"/>
                    <a:pt x="3134" y="1005"/>
                  </a:cubicBezTo>
                  <a:cubicBezTo>
                    <a:pt x="3134" y="981"/>
                    <a:pt x="3134" y="933"/>
                    <a:pt x="3110" y="908"/>
                  </a:cubicBezTo>
                  <a:cubicBezTo>
                    <a:pt x="3055" y="854"/>
                    <a:pt x="3000" y="826"/>
                    <a:pt x="2935" y="826"/>
                  </a:cubicBezTo>
                  <a:cubicBezTo>
                    <a:pt x="2914" y="826"/>
                    <a:pt x="2891" y="829"/>
                    <a:pt x="2867" y="835"/>
                  </a:cubicBezTo>
                  <a:cubicBezTo>
                    <a:pt x="2745" y="835"/>
                    <a:pt x="2624" y="860"/>
                    <a:pt x="2527" y="884"/>
                  </a:cubicBezTo>
                  <a:cubicBezTo>
                    <a:pt x="2575" y="714"/>
                    <a:pt x="2672" y="349"/>
                    <a:pt x="2478" y="179"/>
                  </a:cubicBezTo>
                  <a:cubicBezTo>
                    <a:pt x="2454" y="155"/>
                    <a:pt x="2405" y="155"/>
                    <a:pt x="2381" y="131"/>
                  </a:cubicBezTo>
                  <a:cubicBezTo>
                    <a:pt x="2211" y="131"/>
                    <a:pt x="2041" y="374"/>
                    <a:pt x="1944" y="544"/>
                  </a:cubicBezTo>
                  <a:cubicBezTo>
                    <a:pt x="1919" y="349"/>
                    <a:pt x="1822" y="58"/>
                    <a:pt x="1555" y="9"/>
                  </a:cubicBezTo>
                  <a:cubicBezTo>
                    <a:pt x="1537" y="3"/>
                    <a:pt x="1517" y="0"/>
                    <a:pt x="1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-933315" y="1418369"/>
              <a:ext cx="55854" cy="54919"/>
            </a:xfrm>
            <a:custGeom>
              <a:rect b="b" l="l" r="r" t="t"/>
              <a:pathLst>
                <a:path extrusionOk="0" h="1410" w="1434">
                  <a:moveTo>
                    <a:pt x="729" y="1"/>
                  </a:moveTo>
                  <a:cubicBezTo>
                    <a:pt x="340" y="1"/>
                    <a:pt x="0" y="317"/>
                    <a:pt x="0" y="705"/>
                  </a:cubicBezTo>
                  <a:cubicBezTo>
                    <a:pt x="0" y="1094"/>
                    <a:pt x="340" y="1410"/>
                    <a:pt x="729" y="1410"/>
                  </a:cubicBezTo>
                  <a:cubicBezTo>
                    <a:pt x="1118" y="1410"/>
                    <a:pt x="1434" y="1094"/>
                    <a:pt x="1434" y="705"/>
                  </a:cubicBezTo>
                  <a:cubicBezTo>
                    <a:pt x="1434" y="317"/>
                    <a:pt x="1118" y="1"/>
                    <a:pt x="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-1021303" y="1507331"/>
              <a:ext cx="55854" cy="54919"/>
            </a:xfrm>
            <a:custGeom>
              <a:rect b="b" l="l" r="r" t="t"/>
              <a:pathLst>
                <a:path extrusionOk="0" h="1410" w="1434">
                  <a:moveTo>
                    <a:pt x="705" y="0"/>
                  </a:moveTo>
                  <a:cubicBezTo>
                    <a:pt x="316" y="0"/>
                    <a:pt x="0" y="316"/>
                    <a:pt x="0" y="705"/>
                  </a:cubicBezTo>
                  <a:cubicBezTo>
                    <a:pt x="0" y="1093"/>
                    <a:pt x="316" y="1409"/>
                    <a:pt x="705" y="1409"/>
                  </a:cubicBezTo>
                  <a:cubicBezTo>
                    <a:pt x="1118" y="1409"/>
                    <a:pt x="1433" y="1093"/>
                    <a:pt x="1433" y="705"/>
                  </a:cubicBezTo>
                  <a:cubicBezTo>
                    <a:pt x="1433" y="316"/>
                    <a:pt x="1118" y="0"/>
                    <a:pt x="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-1029833" y="1690513"/>
              <a:ext cx="173717" cy="64034"/>
            </a:xfrm>
            <a:custGeom>
              <a:rect b="b" l="l" r="r" t="t"/>
              <a:pathLst>
                <a:path extrusionOk="0" h="1644" w="4460">
                  <a:moveTo>
                    <a:pt x="2533" y="0"/>
                  </a:moveTo>
                  <a:cubicBezTo>
                    <a:pt x="2511" y="0"/>
                    <a:pt x="2492" y="11"/>
                    <a:pt x="2478" y="34"/>
                  </a:cubicBezTo>
                  <a:cubicBezTo>
                    <a:pt x="2308" y="253"/>
                    <a:pt x="1920" y="763"/>
                    <a:pt x="1920" y="763"/>
                  </a:cubicBezTo>
                  <a:cubicBezTo>
                    <a:pt x="1920" y="763"/>
                    <a:pt x="1830" y="97"/>
                    <a:pt x="1603" y="97"/>
                  </a:cubicBezTo>
                  <a:cubicBezTo>
                    <a:pt x="1567" y="97"/>
                    <a:pt x="1526" y="115"/>
                    <a:pt x="1482" y="156"/>
                  </a:cubicBezTo>
                  <a:cubicBezTo>
                    <a:pt x="1288" y="350"/>
                    <a:pt x="1094" y="544"/>
                    <a:pt x="924" y="739"/>
                  </a:cubicBezTo>
                  <a:cubicBezTo>
                    <a:pt x="924" y="739"/>
                    <a:pt x="672" y="73"/>
                    <a:pt x="493" y="73"/>
                  </a:cubicBezTo>
                  <a:cubicBezTo>
                    <a:pt x="464" y="73"/>
                    <a:pt x="437" y="91"/>
                    <a:pt x="413" y="131"/>
                  </a:cubicBezTo>
                  <a:cubicBezTo>
                    <a:pt x="243" y="617"/>
                    <a:pt x="98" y="1103"/>
                    <a:pt x="0" y="1613"/>
                  </a:cubicBezTo>
                  <a:cubicBezTo>
                    <a:pt x="0" y="1613"/>
                    <a:pt x="1039" y="1644"/>
                    <a:pt x="2099" y="1644"/>
                  </a:cubicBezTo>
                  <a:cubicBezTo>
                    <a:pt x="3158" y="1644"/>
                    <a:pt x="4239" y="1613"/>
                    <a:pt x="4324" y="1492"/>
                  </a:cubicBezTo>
                  <a:cubicBezTo>
                    <a:pt x="4459" y="1289"/>
                    <a:pt x="4115" y="108"/>
                    <a:pt x="3813" y="108"/>
                  </a:cubicBezTo>
                  <a:cubicBezTo>
                    <a:pt x="3789" y="108"/>
                    <a:pt x="3765" y="115"/>
                    <a:pt x="3741" y="131"/>
                  </a:cubicBezTo>
                  <a:cubicBezTo>
                    <a:pt x="3523" y="350"/>
                    <a:pt x="3353" y="642"/>
                    <a:pt x="3280" y="933"/>
                  </a:cubicBezTo>
                  <a:cubicBezTo>
                    <a:pt x="3280" y="933"/>
                    <a:pt x="2744" y="0"/>
                    <a:pt x="2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886965" y="1718791"/>
              <a:ext cx="8569" cy="31511"/>
            </a:xfrm>
            <a:custGeom>
              <a:rect b="b" l="l" r="r" t="t"/>
              <a:pathLst>
                <a:path extrusionOk="0" h="809" w="220">
                  <a:moveTo>
                    <a:pt x="159" y="1"/>
                  </a:moveTo>
                  <a:cubicBezTo>
                    <a:pt x="140" y="1"/>
                    <a:pt x="122" y="13"/>
                    <a:pt x="122" y="37"/>
                  </a:cubicBezTo>
                  <a:cubicBezTo>
                    <a:pt x="122" y="256"/>
                    <a:pt x="98" y="499"/>
                    <a:pt x="25" y="741"/>
                  </a:cubicBezTo>
                  <a:cubicBezTo>
                    <a:pt x="1" y="741"/>
                    <a:pt x="1" y="790"/>
                    <a:pt x="25" y="790"/>
                  </a:cubicBezTo>
                  <a:lnTo>
                    <a:pt x="49" y="790"/>
                  </a:lnTo>
                  <a:cubicBezTo>
                    <a:pt x="49" y="802"/>
                    <a:pt x="55" y="808"/>
                    <a:pt x="64" y="808"/>
                  </a:cubicBezTo>
                  <a:cubicBezTo>
                    <a:pt x="73" y="808"/>
                    <a:pt x="86" y="802"/>
                    <a:pt x="98" y="790"/>
                  </a:cubicBezTo>
                  <a:cubicBezTo>
                    <a:pt x="195" y="547"/>
                    <a:pt x="219" y="280"/>
                    <a:pt x="195" y="37"/>
                  </a:cubicBezTo>
                  <a:cubicBezTo>
                    <a:pt x="195" y="13"/>
                    <a:pt x="177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931446" y="1708859"/>
              <a:ext cx="10478" cy="40742"/>
            </a:xfrm>
            <a:custGeom>
              <a:rect b="b" l="l" r="r" t="t"/>
              <a:pathLst>
                <a:path extrusionOk="0" h="1046" w="269">
                  <a:moveTo>
                    <a:pt x="147" y="0"/>
                  </a:moveTo>
                  <a:cubicBezTo>
                    <a:pt x="122" y="0"/>
                    <a:pt x="98" y="25"/>
                    <a:pt x="122" y="49"/>
                  </a:cubicBezTo>
                  <a:cubicBezTo>
                    <a:pt x="147" y="365"/>
                    <a:pt x="122" y="875"/>
                    <a:pt x="1" y="948"/>
                  </a:cubicBezTo>
                  <a:cubicBezTo>
                    <a:pt x="1" y="972"/>
                    <a:pt x="1" y="996"/>
                    <a:pt x="1" y="1021"/>
                  </a:cubicBezTo>
                  <a:cubicBezTo>
                    <a:pt x="25" y="1021"/>
                    <a:pt x="25" y="1045"/>
                    <a:pt x="49" y="1045"/>
                  </a:cubicBezTo>
                  <a:lnTo>
                    <a:pt x="74" y="1045"/>
                  </a:lnTo>
                  <a:cubicBezTo>
                    <a:pt x="268" y="924"/>
                    <a:pt x="195" y="195"/>
                    <a:pt x="195" y="49"/>
                  </a:cubicBezTo>
                  <a:cubicBezTo>
                    <a:pt x="195" y="0"/>
                    <a:pt x="171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-976861" y="1713571"/>
              <a:ext cx="6660" cy="34120"/>
            </a:xfrm>
            <a:custGeom>
              <a:rect b="b" l="l" r="r" t="t"/>
              <a:pathLst>
                <a:path extrusionOk="0" h="876" w="171">
                  <a:moveTo>
                    <a:pt x="122" y="1"/>
                  </a:moveTo>
                  <a:cubicBezTo>
                    <a:pt x="98" y="1"/>
                    <a:pt x="74" y="25"/>
                    <a:pt x="74" y="50"/>
                  </a:cubicBezTo>
                  <a:cubicBezTo>
                    <a:pt x="74" y="317"/>
                    <a:pt x="49" y="560"/>
                    <a:pt x="1" y="827"/>
                  </a:cubicBezTo>
                  <a:cubicBezTo>
                    <a:pt x="1" y="851"/>
                    <a:pt x="1" y="875"/>
                    <a:pt x="49" y="875"/>
                  </a:cubicBezTo>
                  <a:cubicBezTo>
                    <a:pt x="74" y="875"/>
                    <a:pt x="98" y="875"/>
                    <a:pt x="98" y="851"/>
                  </a:cubicBezTo>
                  <a:cubicBezTo>
                    <a:pt x="147" y="584"/>
                    <a:pt x="171" y="317"/>
                    <a:pt x="171" y="50"/>
                  </a:cubicBezTo>
                  <a:cubicBezTo>
                    <a:pt x="171" y="25"/>
                    <a:pt x="147" y="1"/>
                    <a:pt x="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-1015656" y="1710767"/>
              <a:ext cx="10478" cy="35990"/>
            </a:xfrm>
            <a:custGeom>
              <a:rect b="b" l="l" r="r" t="t"/>
              <a:pathLst>
                <a:path extrusionOk="0" h="924" w="269">
                  <a:moveTo>
                    <a:pt x="98" y="0"/>
                  </a:moveTo>
                  <a:cubicBezTo>
                    <a:pt x="74" y="0"/>
                    <a:pt x="49" y="0"/>
                    <a:pt x="25" y="24"/>
                  </a:cubicBezTo>
                  <a:cubicBezTo>
                    <a:pt x="1" y="316"/>
                    <a:pt x="49" y="607"/>
                    <a:pt x="171" y="899"/>
                  </a:cubicBezTo>
                  <a:cubicBezTo>
                    <a:pt x="171" y="899"/>
                    <a:pt x="195" y="923"/>
                    <a:pt x="195" y="923"/>
                  </a:cubicBezTo>
                  <a:lnTo>
                    <a:pt x="219" y="923"/>
                  </a:lnTo>
                  <a:cubicBezTo>
                    <a:pt x="244" y="899"/>
                    <a:pt x="268" y="875"/>
                    <a:pt x="244" y="850"/>
                  </a:cubicBezTo>
                  <a:cubicBezTo>
                    <a:pt x="147" y="607"/>
                    <a:pt x="98" y="316"/>
                    <a:pt x="122" y="49"/>
                  </a:cubicBezTo>
                  <a:cubicBezTo>
                    <a:pt x="122" y="24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4"/>
          <p:cNvGrpSpPr/>
          <p:nvPr/>
        </p:nvGrpSpPr>
        <p:grpSpPr>
          <a:xfrm rot="10800000">
            <a:off x="156425" y="109155"/>
            <a:ext cx="537853" cy="555858"/>
            <a:chOff x="5294267" y="4624350"/>
            <a:chExt cx="383004" cy="395854"/>
          </a:xfrm>
        </p:grpSpPr>
        <p:sp>
          <p:nvSpPr>
            <p:cNvPr id="224" name="Google Shape;224;p24"/>
            <p:cNvSpPr/>
            <p:nvPr/>
          </p:nvSpPr>
          <p:spPr>
            <a:xfrm>
              <a:off x="5358550" y="4859712"/>
              <a:ext cx="58369" cy="16049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294267" y="4894594"/>
              <a:ext cx="175454" cy="68546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310447" y="4883895"/>
              <a:ext cx="150836" cy="94033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340805" y="4845446"/>
              <a:ext cx="97252" cy="157795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5499297" y="4624350"/>
              <a:ext cx="175454" cy="150575"/>
            </a:xfrm>
            <a:custGeom>
              <a:rect b="b" l="l" r="r" t="t"/>
              <a:pathLst>
                <a:path extrusionOk="0" h="1731" w="2017">
                  <a:moveTo>
                    <a:pt x="1166" y="175"/>
                  </a:moveTo>
                  <a:cubicBezTo>
                    <a:pt x="1555" y="175"/>
                    <a:pt x="1871" y="467"/>
                    <a:pt x="1871" y="856"/>
                  </a:cubicBezTo>
                  <a:cubicBezTo>
                    <a:pt x="1871" y="1285"/>
                    <a:pt x="1511" y="1569"/>
                    <a:pt x="1144" y="1569"/>
                  </a:cubicBezTo>
                  <a:cubicBezTo>
                    <a:pt x="971" y="1569"/>
                    <a:pt x="796" y="1506"/>
                    <a:pt x="656" y="1366"/>
                  </a:cubicBezTo>
                  <a:cubicBezTo>
                    <a:pt x="219" y="929"/>
                    <a:pt x="534" y="175"/>
                    <a:pt x="1166" y="175"/>
                  </a:cubicBezTo>
                  <a:close/>
                  <a:moveTo>
                    <a:pt x="1142" y="1"/>
                  </a:moveTo>
                  <a:cubicBezTo>
                    <a:pt x="930" y="1"/>
                    <a:pt x="714" y="77"/>
                    <a:pt x="534" y="248"/>
                  </a:cubicBezTo>
                  <a:cubicBezTo>
                    <a:pt x="0" y="807"/>
                    <a:pt x="389" y="1730"/>
                    <a:pt x="1166" y="1730"/>
                  </a:cubicBezTo>
                  <a:cubicBezTo>
                    <a:pt x="1628" y="1730"/>
                    <a:pt x="2016" y="1342"/>
                    <a:pt x="2016" y="856"/>
                  </a:cubicBezTo>
                  <a:cubicBezTo>
                    <a:pt x="2016" y="344"/>
                    <a:pt x="1590" y="1"/>
                    <a:pt x="114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615653" y="4833656"/>
              <a:ext cx="32352" cy="88957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80022" y="4852990"/>
              <a:ext cx="97250" cy="37993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88990" y="4847059"/>
              <a:ext cx="83605" cy="52120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605817" y="4825749"/>
              <a:ext cx="53904" cy="87462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1459612" y="3915928"/>
            <a:ext cx="1217483" cy="962421"/>
            <a:chOff x="1336837" y="3915903"/>
            <a:chExt cx="1217483" cy="962421"/>
          </a:xfrm>
        </p:grpSpPr>
        <p:grpSp>
          <p:nvGrpSpPr>
            <p:cNvPr id="234" name="Google Shape;234;p24"/>
            <p:cNvGrpSpPr/>
            <p:nvPr/>
          </p:nvGrpSpPr>
          <p:grpSpPr>
            <a:xfrm>
              <a:off x="1336837" y="3915903"/>
              <a:ext cx="1146639" cy="962421"/>
              <a:chOff x="958238" y="2157575"/>
              <a:chExt cx="1115191" cy="936025"/>
            </a:xfrm>
          </p:grpSpPr>
          <p:sp>
            <p:nvSpPr>
              <p:cNvPr id="235" name="Google Shape;235;p24"/>
              <p:cNvSpPr/>
              <p:nvPr/>
            </p:nvSpPr>
            <p:spPr>
              <a:xfrm>
                <a:off x="1253863" y="2157575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1441088" y="2325100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997663" y="2334950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958238" y="2551725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1165163" y="2601000"/>
                <a:ext cx="4926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1450928" y="2561600"/>
                <a:ext cx="622500" cy="492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24"/>
            <p:cNvSpPr/>
            <p:nvPr/>
          </p:nvSpPr>
          <p:spPr>
            <a:xfrm>
              <a:off x="1407701" y="3918618"/>
              <a:ext cx="1146619" cy="869887"/>
            </a:xfrm>
            <a:custGeom>
              <a:rect b="b" l="l" r="r" t="t"/>
              <a:pathLst>
                <a:path extrusionOk="0" h="4608" w="6074">
                  <a:moveTo>
                    <a:pt x="1749" y="936"/>
                  </a:moveTo>
                  <a:cubicBezTo>
                    <a:pt x="1968" y="985"/>
                    <a:pt x="2187" y="1131"/>
                    <a:pt x="2284" y="1325"/>
                  </a:cubicBezTo>
                  <a:cubicBezTo>
                    <a:pt x="2284" y="1398"/>
                    <a:pt x="2260" y="1446"/>
                    <a:pt x="2211" y="1471"/>
                  </a:cubicBezTo>
                  <a:cubicBezTo>
                    <a:pt x="2162" y="1519"/>
                    <a:pt x="2114" y="1519"/>
                    <a:pt x="2065" y="1544"/>
                  </a:cubicBezTo>
                  <a:cubicBezTo>
                    <a:pt x="1871" y="1544"/>
                    <a:pt x="1725" y="1276"/>
                    <a:pt x="1677" y="1155"/>
                  </a:cubicBezTo>
                  <a:lnTo>
                    <a:pt x="1677" y="1131"/>
                  </a:lnTo>
                  <a:cubicBezTo>
                    <a:pt x="1701" y="1058"/>
                    <a:pt x="1725" y="1009"/>
                    <a:pt x="1749" y="936"/>
                  </a:cubicBezTo>
                  <a:close/>
                  <a:moveTo>
                    <a:pt x="3936" y="1301"/>
                  </a:moveTo>
                  <a:lnTo>
                    <a:pt x="3936" y="1301"/>
                  </a:lnTo>
                  <a:cubicBezTo>
                    <a:pt x="3960" y="1446"/>
                    <a:pt x="3936" y="1616"/>
                    <a:pt x="3839" y="1762"/>
                  </a:cubicBezTo>
                  <a:cubicBezTo>
                    <a:pt x="3790" y="1714"/>
                    <a:pt x="3814" y="1495"/>
                    <a:pt x="3936" y="1301"/>
                  </a:cubicBezTo>
                  <a:close/>
                  <a:moveTo>
                    <a:pt x="750" y="2166"/>
                  </a:moveTo>
                  <a:cubicBezTo>
                    <a:pt x="776" y="2166"/>
                    <a:pt x="802" y="2169"/>
                    <a:pt x="826" y="2175"/>
                  </a:cubicBezTo>
                  <a:cubicBezTo>
                    <a:pt x="1142" y="2199"/>
                    <a:pt x="1264" y="2394"/>
                    <a:pt x="1264" y="2564"/>
                  </a:cubicBezTo>
                  <a:cubicBezTo>
                    <a:pt x="1264" y="2661"/>
                    <a:pt x="1166" y="2758"/>
                    <a:pt x="1045" y="2782"/>
                  </a:cubicBezTo>
                  <a:cubicBezTo>
                    <a:pt x="996" y="2758"/>
                    <a:pt x="924" y="2758"/>
                    <a:pt x="875" y="2734"/>
                  </a:cubicBezTo>
                  <a:cubicBezTo>
                    <a:pt x="705" y="2612"/>
                    <a:pt x="583" y="2442"/>
                    <a:pt x="535" y="2248"/>
                  </a:cubicBezTo>
                  <a:cubicBezTo>
                    <a:pt x="590" y="2193"/>
                    <a:pt x="672" y="2166"/>
                    <a:pt x="750" y="2166"/>
                  </a:cubicBezTo>
                  <a:close/>
                  <a:moveTo>
                    <a:pt x="5199" y="2588"/>
                  </a:moveTo>
                  <a:cubicBezTo>
                    <a:pt x="5078" y="2855"/>
                    <a:pt x="4883" y="3025"/>
                    <a:pt x="4762" y="3025"/>
                  </a:cubicBezTo>
                  <a:cubicBezTo>
                    <a:pt x="4713" y="3025"/>
                    <a:pt x="4665" y="3001"/>
                    <a:pt x="4640" y="2977"/>
                  </a:cubicBezTo>
                  <a:cubicBezTo>
                    <a:pt x="4567" y="2855"/>
                    <a:pt x="4592" y="2807"/>
                    <a:pt x="4592" y="2782"/>
                  </a:cubicBezTo>
                  <a:cubicBezTo>
                    <a:pt x="4640" y="2685"/>
                    <a:pt x="4883" y="2588"/>
                    <a:pt x="5150" y="2588"/>
                  </a:cubicBezTo>
                  <a:close/>
                  <a:moveTo>
                    <a:pt x="3596" y="3293"/>
                  </a:moveTo>
                  <a:cubicBezTo>
                    <a:pt x="3596" y="3293"/>
                    <a:pt x="3620" y="3317"/>
                    <a:pt x="3620" y="3317"/>
                  </a:cubicBezTo>
                  <a:cubicBezTo>
                    <a:pt x="3669" y="3390"/>
                    <a:pt x="3644" y="3608"/>
                    <a:pt x="3426" y="3851"/>
                  </a:cubicBezTo>
                  <a:cubicBezTo>
                    <a:pt x="3353" y="3754"/>
                    <a:pt x="3328" y="3633"/>
                    <a:pt x="3377" y="3511"/>
                  </a:cubicBezTo>
                  <a:cubicBezTo>
                    <a:pt x="3401" y="3414"/>
                    <a:pt x="3474" y="3341"/>
                    <a:pt x="3596" y="3317"/>
                  </a:cubicBezTo>
                  <a:lnTo>
                    <a:pt x="3596" y="3293"/>
                  </a:lnTo>
                  <a:close/>
                  <a:moveTo>
                    <a:pt x="1822" y="3366"/>
                  </a:moveTo>
                  <a:cubicBezTo>
                    <a:pt x="1847" y="3366"/>
                    <a:pt x="1944" y="3366"/>
                    <a:pt x="1968" y="3487"/>
                  </a:cubicBezTo>
                  <a:cubicBezTo>
                    <a:pt x="1944" y="3754"/>
                    <a:pt x="1798" y="3997"/>
                    <a:pt x="1555" y="4094"/>
                  </a:cubicBezTo>
                  <a:cubicBezTo>
                    <a:pt x="1482" y="3924"/>
                    <a:pt x="1507" y="3706"/>
                    <a:pt x="1604" y="3511"/>
                  </a:cubicBezTo>
                  <a:cubicBezTo>
                    <a:pt x="1652" y="3438"/>
                    <a:pt x="1725" y="3366"/>
                    <a:pt x="1822" y="3366"/>
                  </a:cubicBezTo>
                  <a:close/>
                  <a:moveTo>
                    <a:pt x="2745" y="159"/>
                  </a:moveTo>
                  <a:cubicBezTo>
                    <a:pt x="2867" y="159"/>
                    <a:pt x="3013" y="183"/>
                    <a:pt x="3158" y="256"/>
                  </a:cubicBezTo>
                  <a:cubicBezTo>
                    <a:pt x="3523" y="378"/>
                    <a:pt x="3814" y="693"/>
                    <a:pt x="3911" y="1058"/>
                  </a:cubicBezTo>
                  <a:cubicBezTo>
                    <a:pt x="3693" y="1325"/>
                    <a:pt x="3596" y="1714"/>
                    <a:pt x="3766" y="1859"/>
                  </a:cubicBezTo>
                  <a:cubicBezTo>
                    <a:pt x="3790" y="1908"/>
                    <a:pt x="3839" y="1932"/>
                    <a:pt x="3863" y="1932"/>
                  </a:cubicBezTo>
                  <a:cubicBezTo>
                    <a:pt x="3936" y="1932"/>
                    <a:pt x="3984" y="1884"/>
                    <a:pt x="4009" y="1835"/>
                  </a:cubicBezTo>
                  <a:cubicBezTo>
                    <a:pt x="4130" y="1616"/>
                    <a:pt x="4154" y="1349"/>
                    <a:pt x="4082" y="1106"/>
                  </a:cubicBezTo>
                  <a:cubicBezTo>
                    <a:pt x="4203" y="961"/>
                    <a:pt x="4397" y="863"/>
                    <a:pt x="4592" y="863"/>
                  </a:cubicBezTo>
                  <a:cubicBezTo>
                    <a:pt x="4762" y="863"/>
                    <a:pt x="4932" y="936"/>
                    <a:pt x="5053" y="1033"/>
                  </a:cubicBezTo>
                  <a:cubicBezTo>
                    <a:pt x="5466" y="1325"/>
                    <a:pt x="5466" y="1932"/>
                    <a:pt x="5272" y="2418"/>
                  </a:cubicBezTo>
                  <a:lnTo>
                    <a:pt x="5150" y="2418"/>
                  </a:lnTo>
                  <a:cubicBezTo>
                    <a:pt x="4907" y="2418"/>
                    <a:pt x="4567" y="2491"/>
                    <a:pt x="4470" y="2710"/>
                  </a:cubicBezTo>
                  <a:cubicBezTo>
                    <a:pt x="4397" y="2928"/>
                    <a:pt x="4543" y="3171"/>
                    <a:pt x="4762" y="3195"/>
                  </a:cubicBezTo>
                  <a:cubicBezTo>
                    <a:pt x="5029" y="3195"/>
                    <a:pt x="5248" y="2904"/>
                    <a:pt x="5369" y="2612"/>
                  </a:cubicBezTo>
                  <a:cubicBezTo>
                    <a:pt x="5612" y="2637"/>
                    <a:pt x="5806" y="2807"/>
                    <a:pt x="5879" y="3025"/>
                  </a:cubicBezTo>
                  <a:cubicBezTo>
                    <a:pt x="5903" y="3220"/>
                    <a:pt x="5831" y="3414"/>
                    <a:pt x="5685" y="3560"/>
                  </a:cubicBezTo>
                  <a:cubicBezTo>
                    <a:pt x="5320" y="3949"/>
                    <a:pt x="4810" y="4191"/>
                    <a:pt x="4252" y="4191"/>
                  </a:cubicBezTo>
                  <a:cubicBezTo>
                    <a:pt x="4082" y="4191"/>
                    <a:pt x="3887" y="4167"/>
                    <a:pt x="3741" y="4070"/>
                  </a:cubicBezTo>
                  <a:cubicBezTo>
                    <a:pt x="3669" y="4046"/>
                    <a:pt x="3620" y="4021"/>
                    <a:pt x="3571" y="3973"/>
                  </a:cubicBezTo>
                  <a:cubicBezTo>
                    <a:pt x="3814" y="3681"/>
                    <a:pt x="3887" y="3366"/>
                    <a:pt x="3766" y="3220"/>
                  </a:cubicBezTo>
                  <a:cubicBezTo>
                    <a:pt x="3717" y="3171"/>
                    <a:pt x="3669" y="3147"/>
                    <a:pt x="3596" y="3147"/>
                  </a:cubicBezTo>
                  <a:cubicBezTo>
                    <a:pt x="3426" y="3171"/>
                    <a:pt x="3280" y="3268"/>
                    <a:pt x="3231" y="3438"/>
                  </a:cubicBezTo>
                  <a:cubicBezTo>
                    <a:pt x="3158" y="3633"/>
                    <a:pt x="3207" y="3851"/>
                    <a:pt x="3328" y="3973"/>
                  </a:cubicBezTo>
                  <a:cubicBezTo>
                    <a:pt x="3037" y="4264"/>
                    <a:pt x="2648" y="4434"/>
                    <a:pt x="2260" y="4434"/>
                  </a:cubicBezTo>
                  <a:cubicBezTo>
                    <a:pt x="2215" y="4444"/>
                    <a:pt x="2169" y="4449"/>
                    <a:pt x="2124" y="4449"/>
                  </a:cubicBezTo>
                  <a:cubicBezTo>
                    <a:pt x="1946" y="4449"/>
                    <a:pt x="1768" y="4375"/>
                    <a:pt x="1652" y="4240"/>
                  </a:cubicBezTo>
                  <a:cubicBezTo>
                    <a:pt x="1944" y="4094"/>
                    <a:pt x="2138" y="3778"/>
                    <a:pt x="2138" y="3463"/>
                  </a:cubicBezTo>
                  <a:cubicBezTo>
                    <a:pt x="2116" y="3307"/>
                    <a:pt x="2013" y="3192"/>
                    <a:pt x="1865" y="3192"/>
                  </a:cubicBezTo>
                  <a:cubicBezTo>
                    <a:pt x="1851" y="3192"/>
                    <a:pt x="1837" y="3193"/>
                    <a:pt x="1822" y="3195"/>
                  </a:cubicBezTo>
                  <a:cubicBezTo>
                    <a:pt x="1677" y="3195"/>
                    <a:pt x="1531" y="3293"/>
                    <a:pt x="1458" y="3438"/>
                  </a:cubicBezTo>
                  <a:cubicBezTo>
                    <a:pt x="1337" y="3657"/>
                    <a:pt x="1312" y="3924"/>
                    <a:pt x="1409" y="4143"/>
                  </a:cubicBezTo>
                  <a:cubicBezTo>
                    <a:pt x="1361" y="4149"/>
                    <a:pt x="1314" y="4152"/>
                    <a:pt x="1268" y="4152"/>
                  </a:cubicBezTo>
                  <a:cubicBezTo>
                    <a:pt x="1130" y="4152"/>
                    <a:pt x="1002" y="4125"/>
                    <a:pt x="875" y="4070"/>
                  </a:cubicBezTo>
                  <a:cubicBezTo>
                    <a:pt x="535" y="3924"/>
                    <a:pt x="316" y="3633"/>
                    <a:pt x="268" y="3268"/>
                  </a:cubicBezTo>
                  <a:cubicBezTo>
                    <a:pt x="195" y="2977"/>
                    <a:pt x="243" y="2637"/>
                    <a:pt x="413" y="2370"/>
                  </a:cubicBezTo>
                  <a:cubicBezTo>
                    <a:pt x="486" y="2564"/>
                    <a:pt x="632" y="2734"/>
                    <a:pt x="802" y="2855"/>
                  </a:cubicBezTo>
                  <a:cubicBezTo>
                    <a:pt x="899" y="2880"/>
                    <a:pt x="972" y="2904"/>
                    <a:pt x="1069" y="2904"/>
                  </a:cubicBezTo>
                  <a:cubicBezTo>
                    <a:pt x="1264" y="2904"/>
                    <a:pt x="1434" y="2758"/>
                    <a:pt x="1434" y="2540"/>
                  </a:cubicBezTo>
                  <a:cubicBezTo>
                    <a:pt x="1434" y="2224"/>
                    <a:pt x="1166" y="1981"/>
                    <a:pt x="851" y="1981"/>
                  </a:cubicBezTo>
                  <a:cubicBezTo>
                    <a:pt x="828" y="1976"/>
                    <a:pt x="806" y="1974"/>
                    <a:pt x="784" y="1974"/>
                  </a:cubicBezTo>
                  <a:cubicBezTo>
                    <a:pt x="685" y="1974"/>
                    <a:pt x="590" y="2014"/>
                    <a:pt x="511" y="2054"/>
                  </a:cubicBezTo>
                  <a:cubicBezTo>
                    <a:pt x="438" y="1568"/>
                    <a:pt x="608" y="1058"/>
                    <a:pt x="1069" y="936"/>
                  </a:cubicBezTo>
                  <a:cubicBezTo>
                    <a:pt x="1194" y="901"/>
                    <a:pt x="1331" y="878"/>
                    <a:pt x="1463" y="878"/>
                  </a:cubicBezTo>
                  <a:cubicBezTo>
                    <a:pt x="1511" y="878"/>
                    <a:pt x="1558" y="881"/>
                    <a:pt x="1604" y="888"/>
                  </a:cubicBezTo>
                  <a:cubicBezTo>
                    <a:pt x="1555" y="1009"/>
                    <a:pt x="1507" y="1106"/>
                    <a:pt x="1507" y="1106"/>
                  </a:cubicBezTo>
                  <a:cubicBezTo>
                    <a:pt x="1507" y="1131"/>
                    <a:pt x="1507" y="1131"/>
                    <a:pt x="1507" y="1155"/>
                  </a:cubicBezTo>
                  <a:cubicBezTo>
                    <a:pt x="1531" y="1179"/>
                    <a:pt x="1725" y="1665"/>
                    <a:pt x="2065" y="1665"/>
                  </a:cubicBezTo>
                  <a:cubicBezTo>
                    <a:pt x="2162" y="1665"/>
                    <a:pt x="2235" y="1641"/>
                    <a:pt x="2308" y="1592"/>
                  </a:cubicBezTo>
                  <a:cubicBezTo>
                    <a:pt x="2405" y="1544"/>
                    <a:pt x="2478" y="1422"/>
                    <a:pt x="2454" y="1301"/>
                  </a:cubicBezTo>
                  <a:cubicBezTo>
                    <a:pt x="2357" y="1033"/>
                    <a:pt x="2114" y="839"/>
                    <a:pt x="1847" y="791"/>
                  </a:cubicBezTo>
                  <a:cubicBezTo>
                    <a:pt x="1992" y="426"/>
                    <a:pt x="2332" y="183"/>
                    <a:pt x="2745" y="159"/>
                  </a:cubicBezTo>
                  <a:close/>
                  <a:moveTo>
                    <a:pt x="2728" y="1"/>
                  </a:moveTo>
                  <a:cubicBezTo>
                    <a:pt x="2260" y="1"/>
                    <a:pt x="1815" y="296"/>
                    <a:pt x="1652" y="766"/>
                  </a:cubicBezTo>
                  <a:cubicBezTo>
                    <a:pt x="1569" y="748"/>
                    <a:pt x="1485" y="740"/>
                    <a:pt x="1403" y="740"/>
                  </a:cubicBezTo>
                  <a:cubicBezTo>
                    <a:pt x="1270" y="740"/>
                    <a:pt x="1141" y="760"/>
                    <a:pt x="1021" y="791"/>
                  </a:cubicBezTo>
                  <a:cubicBezTo>
                    <a:pt x="438" y="936"/>
                    <a:pt x="219" y="1616"/>
                    <a:pt x="341" y="2199"/>
                  </a:cubicBezTo>
                  <a:cubicBezTo>
                    <a:pt x="98" y="2515"/>
                    <a:pt x="0" y="2928"/>
                    <a:pt x="73" y="3317"/>
                  </a:cubicBezTo>
                  <a:cubicBezTo>
                    <a:pt x="146" y="3730"/>
                    <a:pt x="413" y="4070"/>
                    <a:pt x="802" y="4240"/>
                  </a:cubicBezTo>
                  <a:cubicBezTo>
                    <a:pt x="960" y="4293"/>
                    <a:pt x="1130" y="4332"/>
                    <a:pt x="1294" y="4332"/>
                  </a:cubicBezTo>
                  <a:cubicBezTo>
                    <a:pt x="1358" y="4332"/>
                    <a:pt x="1421" y="4326"/>
                    <a:pt x="1482" y="4313"/>
                  </a:cubicBezTo>
                  <a:cubicBezTo>
                    <a:pt x="1638" y="4491"/>
                    <a:pt x="1875" y="4607"/>
                    <a:pt x="2119" y="4607"/>
                  </a:cubicBezTo>
                  <a:cubicBezTo>
                    <a:pt x="2141" y="4607"/>
                    <a:pt x="2164" y="4606"/>
                    <a:pt x="2187" y="4604"/>
                  </a:cubicBezTo>
                  <a:lnTo>
                    <a:pt x="2260" y="4604"/>
                  </a:lnTo>
                  <a:cubicBezTo>
                    <a:pt x="2721" y="4580"/>
                    <a:pt x="3134" y="4410"/>
                    <a:pt x="3450" y="4094"/>
                  </a:cubicBezTo>
                  <a:cubicBezTo>
                    <a:pt x="3523" y="4143"/>
                    <a:pt x="3596" y="4191"/>
                    <a:pt x="3669" y="4240"/>
                  </a:cubicBezTo>
                  <a:cubicBezTo>
                    <a:pt x="3839" y="4313"/>
                    <a:pt x="4057" y="4361"/>
                    <a:pt x="4276" y="4361"/>
                  </a:cubicBezTo>
                  <a:cubicBezTo>
                    <a:pt x="4859" y="4361"/>
                    <a:pt x="5418" y="4094"/>
                    <a:pt x="5831" y="3681"/>
                  </a:cubicBezTo>
                  <a:cubicBezTo>
                    <a:pt x="6001" y="3487"/>
                    <a:pt x="6073" y="3244"/>
                    <a:pt x="6049" y="3001"/>
                  </a:cubicBezTo>
                  <a:cubicBezTo>
                    <a:pt x="5976" y="2710"/>
                    <a:pt x="5733" y="2491"/>
                    <a:pt x="5442" y="2467"/>
                  </a:cubicBezTo>
                  <a:cubicBezTo>
                    <a:pt x="5636" y="1908"/>
                    <a:pt x="5612" y="1252"/>
                    <a:pt x="5126" y="912"/>
                  </a:cubicBezTo>
                  <a:cubicBezTo>
                    <a:pt x="4972" y="781"/>
                    <a:pt x="4776" y="715"/>
                    <a:pt x="4580" y="715"/>
                  </a:cubicBezTo>
                  <a:cubicBezTo>
                    <a:pt x="4376" y="715"/>
                    <a:pt x="4170" y="787"/>
                    <a:pt x="4009" y="936"/>
                  </a:cubicBezTo>
                  <a:cubicBezTo>
                    <a:pt x="3887" y="548"/>
                    <a:pt x="3571" y="256"/>
                    <a:pt x="3207" y="110"/>
                  </a:cubicBezTo>
                  <a:cubicBezTo>
                    <a:pt x="3052" y="36"/>
                    <a:pt x="2889" y="1"/>
                    <a:pt x="27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5949333" y="21018"/>
            <a:ext cx="1876441" cy="1196667"/>
            <a:chOff x="5949333" y="21018"/>
            <a:chExt cx="1876441" cy="1196667"/>
          </a:xfrm>
        </p:grpSpPr>
        <p:grpSp>
          <p:nvGrpSpPr>
            <p:cNvPr id="243" name="Google Shape;243;p24"/>
            <p:cNvGrpSpPr/>
            <p:nvPr/>
          </p:nvGrpSpPr>
          <p:grpSpPr>
            <a:xfrm>
              <a:off x="6028672" y="21018"/>
              <a:ext cx="1797103" cy="1152742"/>
              <a:chOff x="7410211" y="1555302"/>
              <a:chExt cx="2355440" cy="1510884"/>
            </a:xfrm>
          </p:grpSpPr>
          <p:grpSp>
            <p:nvGrpSpPr>
              <p:cNvPr id="244" name="Google Shape;244;p24"/>
              <p:cNvGrpSpPr/>
              <p:nvPr/>
            </p:nvGrpSpPr>
            <p:grpSpPr>
              <a:xfrm>
                <a:off x="7410211" y="1555302"/>
                <a:ext cx="2355440" cy="1510884"/>
                <a:chOff x="761258" y="2062480"/>
                <a:chExt cx="1646470" cy="1056119"/>
              </a:xfrm>
            </p:grpSpPr>
            <p:sp>
              <p:nvSpPr>
                <p:cNvPr id="245" name="Google Shape;245;p24"/>
                <p:cNvSpPr/>
                <p:nvPr/>
              </p:nvSpPr>
              <p:spPr>
                <a:xfrm rot="-1481318">
                  <a:off x="1087094" y="2126891"/>
                  <a:ext cx="430227" cy="556678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4"/>
                <p:cNvSpPr/>
                <p:nvPr/>
              </p:nvSpPr>
              <p:spPr>
                <a:xfrm>
                  <a:off x="1415418" y="2201127"/>
                  <a:ext cx="557700" cy="492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4"/>
                <p:cNvSpPr/>
                <p:nvPr/>
              </p:nvSpPr>
              <p:spPr>
                <a:xfrm>
                  <a:off x="761258" y="2379293"/>
                  <a:ext cx="492600" cy="492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4"/>
                <p:cNvSpPr/>
                <p:nvPr/>
              </p:nvSpPr>
              <p:spPr>
                <a:xfrm>
                  <a:off x="899445" y="2606080"/>
                  <a:ext cx="469500" cy="469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4"/>
                <p:cNvSpPr/>
                <p:nvPr/>
              </p:nvSpPr>
              <p:spPr>
                <a:xfrm>
                  <a:off x="1250808" y="2594534"/>
                  <a:ext cx="492600" cy="492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4"/>
                <p:cNvSpPr/>
                <p:nvPr/>
              </p:nvSpPr>
              <p:spPr>
                <a:xfrm rot="-2967336">
                  <a:off x="1706888" y="2475460"/>
                  <a:ext cx="622580" cy="4927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1" name="Google Shape;251;p24"/>
              <p:cNvSpPr/>
              <p:nvPr/>
            </p:nvSpPr>
            <p:spPr>
              <a:xfrm>
                <a:off x="7933212" y="2119383"/>
                <a:ext cx="704700" cy="70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8386462" y="2119383"/>
                <a:ext cx="704700" cy="70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" name="Google Shape;253;p24"/>
            <p:cNvSpPr/>
            <p:nvPr/>
          </p:nvSpPr>
          <p:spPr>
            <a:xfrm>
              <a:off x="5949333" y="227267"/>
              <a:ext cx="1676428" cy="990418"/>
            </a:xfrm>
            <a:custGeom>
              <a:rect b="b" l="l" r="r" t="t"/>
              <a:pathLst>
                <a:path extrusionOk="0" h="2929" w="4957">
                  <a:moveTo>
                    <a:pt x="1215" y="718"/>
                  </a:moveTo>
                  <a:cubicBezTo>
                    <a:pt x="1312" y="743"/>
                    <a:pt x="1337" y="767"/>
                    <a:pt x="1361" y="815"/>
                  </a:cubicBezTo>
                  <a:cubicBezTo>
                    <a:pt x="1361" y="840"/>
                    <a:pt x="1312" y="888"/>
                    <a:pt x="1288" y="913"/>
                  </a:cubicBezTo>
                  <a:cubicBezTo>
                    <a:pt x="1264" y="913"/>
                    <a:pt x="1264" y="937"/>
                    <a:pt x="1215" y="937"/>
                  </a:cubicBezTo>
                  <a:cubicBezTo>
                    <a:pt x="1215" y="864"/>
                    <a:pt x="1215" y="815"/>
                    <a:pt x="1215" y="743"/>
                  </a:cubicBezTo>
                  <a:lnTo>
                    <a:pt x="1215" y="718"/>
                  </a:lnTo>
                  <a:close/>
                  <a:moveTo>
                    <a:pt x="2527" y="475"/>
                  </a:moveTo>
                  <a:cubicBezTo>
                    <a:pt x="2624" y="597"/>
                    <a:pt x="2673" y="767"/>
                    <a:pt x="2624" y="937"/>
                  </a:cubicBezTo>
                  <a:cubicBezTo>
                    <a:pt x="2601" y="983"/>
                    <a:pt x="2567" y="1007"/>
                    <a:pt x="2530" y="1007"/>
                  </a:cubicBezTo>
                  <a:cubicBezTo>
                    <a:pt x="2489" y="1007"/>
                    <a:pt x="2444" y="977"/>
                    <a:pt x="2405" y="913"/>
                  </a:cubicBezTo>
                  <a:cubicBezTo>
                    <a:pt x="2333" y="767"/>
                    <a:pt x="2381" y="573"/>
                    <a:pt x="2527" y="475"/>
                  </a:cubicBezTo>
                  <a:close/>
                  <a:moveTo>
                    <a:pt x="3984" y="1010"/>
                  </a:moveTo>
                  <a:lnTo>
                    <a:pt x="3984" y="1010"/>
                  </a:lnTo>
                  <a:cubicBezTo>
                    <a:pt x="4009" y="1107"/>
                    <a:pt x="3984" y="1228"/>
                    <a:pt x="3936" y="1326"/>
                  </a:cubicBezTo>
                  <a:cubicBezTo>
                    <a:pt x="3912" y="1350"/>
                    <a:pt x="3912" y="1350"/>
                    <a:pt x="3887" y="1350"/>
                  </a:cubicBezTo>
                  <a:cubicBezTo>
                    <a:pt x="3863" y="1350"/>
                    <a:pt x="3839" y="1326"/>
                    <a:pt x="3814" y="1326"/>
                  </a:cubicBezTo>
                  <a:cubicBezTo>
                    <a:pt x="3766" y="1277"/>
                    <a:pt x="3766" y="1277"/>
                    <a:pt x="3766" y="1204"/>
                  </a:cubicBezTo>
                  <a:cubicBezTo>
                    <a:pt x="3790" y="1131"/>
                    <a:pt x="3863" y="1058"/>
                    <a:pt x="3984" y="1010"/>
                  </a:cubicBezTo>
                  <a:close/>
                  <a:moveTo>
                    <a:pt x="1045" y="1860"/>
                  </a:moveTo>
                  <a:cubicBezTo>
                    <a:pt x="948" y="1957"/>
                    <a:pt x="851" y="2030"/>
                    <a:pt x="754" y="2079"/>
                  </a:cubicBezTo>
                  <a:cubicBezTo>
                    <a:pt x="778" y="1982"/>
                    <a:pt x="875" y="1909"/>
                    <a:pt x="972" y="1860"/>
                  </a:cubicBezTo>
                  <a:close/>
                  <a:moveTo>
                    <a:pt x="3159" y="1957"/>
                  </a:moveTo>
                  <a:cubicBezTo>
                    <a:pt x="3159" y="1957"/>
                    <a:pt x="3183" y="1957"/>
                    <a:pt x="3231" y="2006"/>
                  </a:cubicBezTo>
                  <a:cubicBezTo>
                    <a:pt x="3280" y="2054"/>
                    <a:pt x="3304" y="2152"/>
                    <a:pt x="3280" y="2224"/>
                  </a:cubicBezTo>
                  <a:cubicBezTo>
                    <a:pt x="3159" y="2127"/>
                    <a:pt x="3159" y="2006"/>
                    <a:pt x="3159" y="1957"/>
                  </a:cubicBezTo>
                  <a:close/>
                  <a:moveTo>
                    <a:pt x="1701" y="2030"/>
                  </a:moveTo>
                  <a:cubicBezTo>
                    <a:pt x="1750" y="2054"/>
                    <a:pt x="1798" y="2079"/>
                    <a:pt x="1822" y="2127"/>
                  </a:cubicBezTo>
                  <a:cubicBezTo>
                    <a:pt x="1847" y="2249"/>
                    <a:pt x="1822" y="2346"/>
                    <a:pt x="1774" y="2443"/>
                  </a:cubicBezTo>
                  <a:cubicBezTo>
                    <a:pt x="1677" y="2346"/>
                    <a:pt x="1628" y="2200"/>
                    <a:pt x="1652" y="2054"/>
                  </a:cubicBezTo>
                  <a:cubicBezTo>
                    <a:pt x="1652" y="2030"/>
                    <a:pt x="1677" y="2030"/>
                    <a:pt x="1677" y="2030"/>
                  </a:cubicBezTo>
                  <a:close/>
                  <a:moveTo>
                    <a:pt x="1688" y="116"/>
                  </a:moveTo>
                  <a:cubicBezTo>
                    <a:pt x="1796" y="116"/>
                    <a:pt x="1923" y="140"/>
                    <a:pt x="2065" y="184"/>
                  </a:cubicBezTo>
                  <a:cubicBezTo>
                    <a:pt x="2211" y="232"/>
                    <a:pt x="2333" y="305"/>
                    <a:pt x="2454" y="427"/>
                  </a:cubicBezTo>
                  <a:cubicBezTo>
                    <a:pt x="2284" y="548"/>
                    <a:pt x="2235" y="791"/>
                    <a:pt x="2333" y="961"/>
                  </a:cubicBezTo>
                  <a:cubicBezTo>
                    <a:pt x="2430" y="1083"/>
                    <a:pt x="2503" y="1131"/>
                    <a:pt x="2551" y="1131"/>
                  </a:cubicBezTo>
                  <a:cubicBezTo>
                    <a:pt x="2648" y="1107"/>
                    <a:pt x="2721" y="1058"/>
                    <a:pt x="2746" y="986"/>
                  </a:cubicBezTo>
                  <a:cubicBezTo>
                    <a:pt x="2794" y="791"/>
                    <a:pt x="2746" y="573"/>
                    <a:pt x="2624" y="427"/>
                  </a:cubicBezTo>
                  <a:cubicBezTo>
                    <a:pt x="2818" y="305"/>
                    <a:pt x="3061" y="232"/>
                    <a:pt x="3304" y="232"/>
                  </a:cubicBezTo>
                  <a:lnTo>
                    <a:pt x="3450" y="232"/>
                  </a:lnTo>
                  <a:cubicBezTo>
                    <a:pt x="3742" y="330"/>
                    <a:pt x="3960" y="597"/>
                    <a:pt x="3984" y="888"/>
                  </a:cubicBezTo>
                  <a:cubicBezTo>
                    <a:pt x="3839" y="937"/>
                    <a:pt x="3717" y="1034"/>
                    <a:pt x="3693" y="1180"/>
                  </a:cubicBezTo>
                  <a:cubicBezTo>
                    <a:pt x="3669" y="1277"/>
                    <a:pt x="3693" y="1350"/>
                    <a:pt x="3766" y="1423"/>
                  </a:cubicBezTo>
                  <a:cubicBezTo>
                    <a:pt x="3802" y="1459"/>
                    <a:pt x="3845" y="1477"/>
                    <a:pt x="3887" y="1477"/>
                  </a:cubicBezTo>
                  <a:cubicBezTo>
                    <a:pt x="3930" y="1477"/>
                    <a:pt x="3972" y="1459"/>
                    <a:pt x="4009" y="1423"/>
                  </a:cubicBezTo>
                  <a:cubicBezTo>
                    <a:pt x="4082" y="1277"/>
                    <a:pt x="4106" y="1131"/>
                    <a:pt x="4082" y="986"/>
                  </a:cubicBezTo>
                  <a:cubicBezTo>
                    <a:pt x="4130" y="986"/>
                    <a:pt x="4203" y="961"/>
                    <a:pt x="4252" y="961"/>
                  </a:cubicBezTo>
                  <a:cubicBezTo>
                    <a:pt x="4470" y="961"/>
                    <a:pt x="4640" y="1083"/>
                    <a:pt x="4738" y="1277"/>
                  </a:cubicBezTo>
                  <a:cubicBezTo>
                    <a:pt x="4835" y="1544"/>
                    <a:pt x="4810" y="1836"/>
                    <a:pt x="4665" y="2079"/>
                  </a:cubicBezTo>
                  <a:cubicBezTo>
                    <a:pt x="4483" y="2341"/>
                    <a:pt x="4201" y="2486"/>
                    <a:pt x="3902" y="2486"/>
                  </a:cubicBezTo>
                  <a:cubicBezTo>
                    <a:pt x="3841" y="2486"/>
                    <a:pt x="3779" y="2480"/>
                    <a:pt x="3717" y="2467"/>
                  </a:cubicBezTo>
                  <a:cubicBezTo>
                    <a:pt x="3572" y="2443"/>
                    <a:pt x="3450" y="2370"/>
                    <a:pt x="3353" y="2297"/>
                  </a:cubicBezTo>
                  <a:cubicBezTo>
                    <a:pt x="3401" y="2176"/>
                    <a:pt x="3377" y="2030"/>
                    <a:pt x="3304" y="1933"/>
                  </a:cubicBezTo>
                  <a:cubicBezTo>
                    <a:pt x="3244" y="1884"/>
                    <a:pt x="3189" y="1860"/>
                    <a:pt x="3143" y="1860"/>
                  </a:cubicBezTo>
                  <a:cubicBezTo>
                    <a:pt x="3098" y="1860"/>
                    <a:pt x="3061" y="1884"/>
                    <a:pt x="3037" y="1933"/>
                  </a:cubicBezTo>
                  <a:cubicBezTo>
                    <a:pt x="3037" y="2103"/>
                    <a:pt x="3086" y="2249"/>
                    <a:pt x="3231" y="2322"/>
                  </a:cubicBezTo>
                  <a:cubicBezTo>
                    <a:pt x="3071" y="2620"/>
                    <a:pt x="2781" y="2809"/>
                    <a:pt x="2442" y="2809"/>
                  </a:cubicBezTo>
                  <a:cubicBezTo>
                    <a:pt x="2422" y="2809"/>
                    <a:pt x="2402" y="2809"/>
                    <a:pt x="2381" y="2807"/>
                  </a:cubicBezTo>
                  <a:cubicBezTo>
                    <a:pt x="2187" y="2807"/>
                    <a:pt x="1968" y="2686"/>
                    <a:pt x="1847" y="2516"/>
                  </a:cubicBezTo>
                  <a:cubicBezTo>
                    <a:pt x="1920" y="2394"/>
                    <a:pt x="1968" y="2249"/>
                    <a:pt x="1920" y="2103"/>
                  </a:cubicBezTo>
                  <a:cubicBezTo>
                    <a:pt x="1895" y="2030"/>
                    <a:pt x="1822" y="1957"/>
                    <a:pt x="1725" y="1933"/>
                  </a:cubicBezTo>
                  <a:cubicBezTo>
                    <a:pt x="1712" y="1928"/>
                    <a:pt x="1699" y="1926"/>
                    <a:pt x="1685" y="1926"/>
                  </a:cubicBezTo>
                  <a:cubicBezTo>
                    <a:pt x="1627" y="1926"/>
                    <a:pt x="1575" y="1966"/>
                    <a:pt x="1555" y="2006"/>
                  </a:cubicBezTo>
                  <a:cubicBezTo>
                    <a:pt x="1531" y="2200"/>
                    <a:pt x="1580" y="2394"/>
                    <a:pt x="1725" y="2540"/>
                  </a:cubicBezTo>
                  <a:cubicBezTo>
                    <a:pt x="1604" y="2662"/>
                    <a:pt x="1434" y="2735"/>
                    <a:pt x="1264" y="2759"/>
                  </a:cubicBezTo>
                  <a:lnTo>
                    <a:pt x="1191" y="2759"/>
                  </a:lnTo>
                  <a:cubicBezTo>
                    <a:pt x="1045" y="2759"/>
                    <a:pt x="924" y="2686"/>
                    <a:pt x="826" y="2589"/>
                  </a:cubicBezTo>
                  <a:cubicBezTo>
                    <a:pt x="729" y="2467"/>
                    <a:pt x="705" y="2346"/>
                    <a:pt x="729" y="2224"/>
                  </a:cubicBezTo>
                  <a:cubicBezTo>
                    <a:pt x="924" y="2152"/>
                    <a:pt x="1167" y="1957"/>
                    <a:pt x="1142" y="1836"/>
                  </a:cubicBezTo>
                  <a:cubicBezTo>
                    <a:pt x="1142" y="1801"/>
                    <a:pt x="1118" y="1767"/>
                    <a:pt x="1052" y="1767"/>
                  </a:cubicBezTo>
                  <a:cubicBezTo>
                    <a:pt x="1025" y="1767"/>
                    <a:pt x="991" y="1773"/>
                    <a:pt x="948" y="1787"/>
                  </a:cubicBezTo>
                  <a:cubicBezTo>
                    <a:pt x="802" y="1836"/>
                    <a:pt x="681" y="1982"/>
                    <a:pt x="656" y="2152"/>
                  </a:cubicBezTo>
                  <a:cubicBezTo>
                    <a:pt x="638" y="2154"/>
                    <a:pt x="621" y="2155"/>
                    <a:pt x="603" y="2155"/>
                  </a:cubicBezTo>
                  <a:cubicBezTo>
                    <a:pt x="414" y="2155"/>
                    <a:pt x="286" y="2032"/>
                    <a:pt x="219" y="1787"/>
                  </a:cubicBezTo>
                  <a:cubicBezTo>
                    <a:pt x="98" y="1520"/>
                    <a:pt x="122" y="1228"/>
                    <a:pt x="243" y="961"/>
                  </a:cubicBezTo>
                  <a:cubicBezTo>
                    <a:pt x="389" y="791"/>
                    <a:pt x="608" y="694"/>
                    <a:pt x="851" y="694"/>
                  </a:cubicBezTo>
                  <a:lnTo>
                    <a:pt x="1142" y="694"/>
                  </a:lnTo>
                  <a:lnTo>
                    <a:pt x="1142" y="743"/>
                  </a:lnTo>
                  <a:cubicBezTo>
                    <a:pt x="1118" y="840"/>
                    <a:pt x="1142" y="937"/>
                    <a:pt x="1191" y="1010"/>
                  </a:cubicBezTo>
                  <a:cubicBezTo>
                    <a:pt x="1204" y="1036"/>
                    <a:pt x="1232" y="1056"/>
                    <a:pt x="1271" y="1056"/>
                  </a:cubicBezTo>
                  <a:cubicBezTo>
                    <a:pt x="1302" y="1056"/>
                    <a:pt x="1341" y="1043"/>
                    <a:pt x="1385" y="1010"/>
                  </a:cubicBezTo>
                  <a:cubicBezTo>
                    <a:pt x="1482" y="913"/>
                    <a:pt x="1507" y="888"/>
                    <a:pt x="1482" y="791"/>
                  </a:cubicBezTo>
                  <a:cubicBezTo>
                    <a:pt x="1458" y="718"/>
                    <a:pt x="1385" y="645"/>
                    <a:pt x="1239" y="621"/>
                  </a:cubicBezTo>
                  <a:cubicBezTo>
                    <a:pt x="1239" y="475"/>
                    <a:pt x="1288" y="330"/>
                    <a:pt x="1385" y="232"/>
                  </a:cubicBezTo>
                  <a:cubicBezTo>
                    <a:pt x="1452" y="152"/>
                    <a:pt x="1556" y="116"/>
                    <a:pt x="1688" y="116"/>
                  </a:cubicBezTo>
                  <a:close/>
                  <a:moveTo>
                    <a:pt x="1650" y="1"/>
                  </a:moveTo>
                  <a:cubicBezTo>
                    <a:pt x="1501" y="1"/>
                    <a:pt x="1380" y="43"/>
                    <a:pt x="1288" y="135"/>
                  </a:cubicBezTo>
                  <a:cubicBezTo>
                    <a:pt x="1191" y="257"/>
                    <a:pt x="1118" y="427"/>
                    <a:pt x="1118" y="597"/>
                  </a:cubicBezTo>
                  <a:cubicBezTo>
                    <a:pt x="1069" y="585"/>
                    <a:pt x="1021" y="579"/>
                    <a:pt x="972" y="579"/>
                  </a:cubicBezTo>
                  <a:cubicBezTo>
                    <a:pt x="924" y="579"/>
                    <a:pt x="875" y="585"/>
                    <a:pt x="826" y="597"/>
                  </a:cubicBezTo>
                  <a:cubicBezTo>
                    <a:pt x="559" y="597"/>
                    <a:pt x="316" y="694"/>
                    <a:pt x="146" y="888"/>
                  </a:cubicBezTo>
                  <a:cubicBezTo>
                    <a:pt x="1" y="1180"/>
                    <a:pt x="1" y="1520"/>
                    <a:pt x="122" y="1811"/>
                  </a:cubicBezTo>
                  <a:cubicBezTo>
                    <a:pt x="219" y="2152"/>
                    <a:pt x="414" y="2224"/>
                    <a:pt x="559" y="2224"/>
                  </a:cubicBezTo>
                  <a:lnTo>
                    <a:pt x="608" y="2224"/>
                  </a:lnTo>
                  <a:cubicBezTo>
                    <a:pt x="608" y="2394"/>
                    <a:pt x="656" y="2540"/>
                    <a:pt x="754" y="2637"/>
                  </a:cubicBezTo>
                  <a:cubicBezTo>
                    <a:pt x="851" y="2783"/>
                    <a:pt x="1021" y="2856"/>
                    <a:pt x="1191" y="2856"/>
                  </a:cubicBezTo>
                  <a:lnTo>
                    <a:pt x="1264" y="2856"/>
                  </a:lnTo>
                  <a:cubicBezTo>
                    <a:pt x="1458" y="2832"/>
                    <a:pt x="1652" y="2759"/>
                    <a:pt x="1774" y="2613"/>
                  </a:cubicBezTo>
                  <a:cubicBezTo>
                    <a:pt x="1944" y="2783"/>
                    <a:pt x="2163" y="2905"/>
                    <a:pt x="2381" y="2929"/>
                  </a:cubicBezTo>
                  <a:lnTo>
                    <a:pt x="2430" y="2929"/>
                  </a:lnTo>
                  <a:cubicBezTo>
                    <a:pt x="2794" y="2905"/>
                    <a:pt x="3134" y="2710"/>
                    <a:pt x="3304" y="2394"/>
                  </a:cubicBezTo>
                  <a:cubicBezTo>
                    <a:pt x="3426" y="2467"/>
                    <a:pt x="3547" y="2516"/>
                    <a:pt x="3693" y="2540"/>
                  </a:cubicBezTo>
                  <a:cubicBezTo>
                    <a:pt x="3766" y="2559"/>
                    <a:pt x="3841" y="2567"/>
                    <a:pt x="3916" y="2567"/>
                  </a:cubicBezTo>
                  <a:cubicBezTo>
                    <a:pt x="4239" y="2567"/>
                    <a:pt x="4560" y="2403"/>
                    <a:pt x="4738" y="2127"/>
                  </a:cubicBezTo>
                  <a:cubicBezTo>
                    <a:pt x="4932" y="1860"/>
                    <a:pt x="4956" y="1496"/>
                    <a:pt x="4835" y="1204"/>
                  </a:cubicBezTo>
                  <a:cubicBezTo>
                    <a:pt x="4738" y="986"/>
                    <a:pt x="4495" y="840"/>
                    <a:pt x="4252" y="840"/>
                  </a:cubicBezTo>
                  <a:cubicBezTo>
                    <a:pt x="4203" y="840"/>
                    <a:pt x="4130" y="840"/>
                    <a:pt x="4057" y="864"/>
                  </a:cubicBezTo>
                  <a:cubicBezTo>
                    <a:pt x="4033" y="500"/>
                    <a:pt x="3790" y="232"/>
                    <a:pt x="3450" y="135"/>
                  </a:cubicBezTo>
                  <a:cubicBezTo>
                    <a:pt x="3426" y="123"/>
                    <a:pt x="3395" y="117"/>
                    <a:pt x="3365" y="117"/>
                  </a:cubicBezTo>
                  <a:cubicBezTo>
                    <a:pt x="3335" y="117"/>
                    <a:pt x="3304" y="123"/>
                    <a:pt x="3280" y="135"/>
                  </a:cubicBezTo>
                  <a:cubicBezTo>
                    <a:pt x="3013" y="135"/>
                    <a:pt x="2746" y="208"/>
                    <a:pt x="2527" y="330"/>
                  </a:cubicBezTo>
                  <a:cubicBezTo>
                    <a:pt x="2405" y="232"/>
                    <a:pt x="2235" y="135"/>
                    <a:pt x="2090" y="87"/>
                  </a:cubicBezTo>
                  <a:cubicBezTo>
                    <a:pt x="1923" y="31"/>
                    <a:pt x="1776" y="1"/>
                    <a:pt x="1650" y="1"/>
                  </a:cubicBezTo>
                  <a:close/>
                </a:path>
              </a:pathLst>
            </a:custGeom>
            <a:solidFill>
              <a:srgbClr val="26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4"/>
          <p:cNvGrpSpPr/>
          <p:nvPr/>
        </p:nvGrpSpPr>
        <p:grpSpPr>
          <a:xfrm flipH="1">
            <a:off x="6318287" y="2934983"/>
            <a:ext cx="2418491" cy="2106231"/>
            <a:chOff x="727286" y="3003368"/>
            <a:chExt cx="2378064" cy="2071024"/>
          </a:xfrm>
        </p:grpSpPr>
        <p:sp>
          <p:nvSpPr>
            <p:cNvPr id="255" name="Google Shape;255;p24"/>
            <p:cNvSpPr/>
            <p:nvPr/>
          </p:nvSpPr>
          <p:spPr>
            <a:xfrm>
              <a:off x="774961" y="3003368"/>
              <a:ext cx="459066" cy="1248825"/>
            </a:xfrm>
            <a:custGeom>
              <a:rect b="b" l="l" r="r" t="t"/>
              <a:pathLst>
                <a:path extrusionOk="0" h="9086" w="3340">
                  <a:moveTo>
                    <a:pt x="2434" y="1"/>
                  </a:moveTo>
                  <a:cubicBezTo>
                    <a:pt x="2382" y="1"/>
                    <a:pt x="2329" y="8"/>
                    <a:pt x="2277" y="22"/>
                  </a:cubicBezTo>
                  <a:cubicBezTo>
                    <a:pt x="2104" y="65"/>
                    <a:pt x="1930" y="173"/>
                    <a:pt x="1800" y="282"/>
                  </a:cubicBezTo>
                  <a:cubicBezTo>
                    <a:pt x="1497" y="542"/>
                    <a:pt x="1215" y="846"/>
                    <a:pt x="1020" y="1192"/>
                  </a:cubicBezTo>
                  <a:cubicBezTo>
                    <a:pt x="304" y="2385"/>
                    <a:pt x="1" y="3794"/>
                    <a:pt x="131" y="5182"/>
                  </a:cubicBezTo>
                  <a:cubicBezTo>
                    <a:pt x="196" y="5897"/>
                    <a:pt x="347" y="6591"/>
                    <a:pt x="608" y="7263"/>
                  </a:cubicBezTo>
                  <a:cubicBezTo>
                    <a:pt x="671" y="7412"/>
                    <a:pt x="1550" y="9086"/>
                    <a:pt x="1644" y="9086"/>
                  </a:cubicBezTo>
                  <a:cubicBezTo>
                    <a:pt x="1646" y="9086"/>
                    <a:pt x="1647" y="9085"/>
                    <a:pt x="1648" y="9084"/>
                  </a:cubicBezTo>
                  <a:cubicBezTo>
                    <a:pt x="1843" y="8911"/>
                    <a:pt x="2017" y="8737"/>
                    <a:pt x="2212" y="8586"/>
                  </a:cubicBezTo>
                  <a:cubicBezTo>
                    <a:pt x="1258" y="6851"/>
                    <a:pt x="2125" y="4835"/>
                    <a:pt x="2624" y="3100"/>
                  </a:cubicBezTo>
                  <a:cubicBezTo>
                    <a:pt x="2862" y="2320"/>
                    <a:pt x="3339" y="1041"/>
                    <a:pt x="2906" y="260"/>
                  </a:cubicBezTo>
                  <a:cubicBezTo>
                    <a:pt x="2804" y="91"/>
                    <a:pt x="2623" y="1"/>
                    <a:pt x="2434" y="1"/>
                  </a:cubicBezTo>
                  <a:close/>
                </a:path>
              </a:pathLst>
            </a:custGeom>
            <a:solidFill>
              <a:srgbClr val="F3C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774961" y="3003368"/>
              <a:ext cx="459066" cy="1248825"/>
            </a:xfrm>
            <a:custGeom>
              <a:rect b="b" l="l" r="r" t="t"/>
              <a:pathLst>
                <a:path extrusionOk="0" h="9086" w="3340">
                  <a:moveTo>
                    <a:pt x="2434" y="1"/>
                  </a:moveTo>
                  <a:cubicBezTo>
                    <a:pt x="2382" y="1"/>
                    <a:pt x="2329" y="8"/>
                    <a:pt x="2277" y="22"/>
                  </a:cubicBezTo>
                  <a:cubicBezTo>
                    <a:pt x="2104" y="65"/>
                    <a:pt x="1930" y="173"/>
                    <a:pt x="1800" y="282"/>
                  </a:cubicBezTo>
                  <a:cubicBezTo>
                    <a:pt x="1497" y="542"/>
                    <a:pt x="1215" y="846"/>
                    <a:pt x="1020" y="1192"/>
                  </a:cubicBezTo>
                  <a:cubicBezTo>
                    <a:pt x="304" y="2385"/>
                    <a:pt x="1" y="3794"/>
                    <a:pt x="131" y="5182"/>
                  </a:cubicBezTo>
                  <a:cubicBezTo>
                    <a:pt x="196" y="5897"/>
                    <a:pt x="347" y="6591"/>
                    <a:pt x="608" y="7263"/>
                  </a:cubicBezTo>
                  <a:cubicBezTo>
                    <a:pt x="671" y="7412"/>
                    <a:pt x="1550" y="9086"/>
                    <a:pt x="1644" y="9086"/>
                  </a:cubicBezTo>
                  <a:cubicBezTo>
                    <a:pt x="1646" y="9086"/>
                    <a:pt x="1647" y="9085"/>
                    <a:pt x="1648" y="9084"/>
                  </a:cubicBezTo>
                  <a:cubicBezTo>
                    <a:pt x="1843" y="8911"/>
                    <a:pt x="2017" y="8737"/>
                    <a:pt x="2212" y="8586"/>
                  </a:cubicBezTo>
                  <a:cubicBezTo>
                    <a:pt x="1258" y="6851"/>
                    <a:pt x="2125" y="4835"/>
                    <a:pt x="2624" y="3100"/>
                  </a:cubicBezTo>
                  <a:cubicBezTo>
                    <a:pt x="2862" y="2320"/>
                    <a:pt x="3339" y="1041"/>
                    <a:pt x="2906" y="260"/>
                  </a:cubicBezTo>
                  <a:cubicBezTo>
                    <a:pt x="2804" y="91"/>
                    <a:pt x="2623" y="1"/>
                    <a:pt x="2434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727286" y="3003368"/>
              <a:ext cx="459066" cy="1248825"/>
            </a:xfrm>
            <a:custGeom>
              <a:rect b="b" l="l" r="r" t="t"/>
              <a:pathLst>
                <a:path extrusionOk="0" h="9086" w="3340">
                  <a:moveTo>
                    <a:pt x="2434" y="1"/>
                  </a:moveTo>
                  <a:cubicBezTo>
                    <a:pt x="2382" y="1"/>
                    <a:pt x="2329" y="8"/>
                    <a:pt x="2277" y="22"/>
                  </a:cubicBezTo>
                  <a:cubicBezTo>
                    <a:pt x="2104" y="65"/>
                    <a:pt x="1930" y="173"/>
                    <a:pt x="1800" y="282"/>
                  </a:cubicBezTo>
                  <a:cubicBezTo>
                    <a:pt x="1497" y="542"/>
                    <a:pt x="1215" y="846"/>
                    <a:pt x="1020" y="1192"/>
                  </a:cubicBezTo>
                  <a:cubicBezTo>
                    <a:pt x="304" y="2385"/>
                    <a:pt x="1" y="3794"/>
                    <a:pt x="131" y="5182"/>
                  </a:cubicBezTo>
                  <a:cubicBezTo>
                    <a:pt x="196" y="5897"/>
                    <a:pt x="347" y="6591"/>
                    <a:pt x="608" y="7263"/>
                  </a:cubicBezTo>
                  <a:cubicBezTo>
                    <a:pt x="671" y="7412"/>
                    <a:pt x="1550" y="9086"/>
                    <a:pt x="1644" y="9086"/>
                  </a:cubicBezTo>
                  <a:cubicBezTo>
                    <a:pt x="1646" y="9086"/>
                    <a:pt x="1647" y="9085"/>
                    <a:pt x="1648" y="9084"/>
                  </a:cubicBezTo>
                  <a:cubicBezTo>
                    <a:pt x="1843" y="8911"/>
                    <a:pt x="2017" y="8737"/>
                    <a:pt x="2212" y="8586"/>
                  </a:cubicBezTo>
                  <a:cubicBezTo>
                    <a:pt x="1258" y="6851"/>
                    <a:pt x="2125" y="4835"/>
                    <a:pt x="2624" y="3100"/>
                  </a:cubicBezTo>
                  <a:cubicBezTo>
                    <a:pt x="2862" y="2320"/>
                    <a:pt x="3339" y="1041"/>
                    <a:pt x="2906" y="260"/>
                  </a:cubicBezTo>
                  <a:cubicBezTo>
                    <a:pt x="2804" y="91"/>
                    <a:pt x="2623" y="1"/>
                    <a:pt x="2434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2181445" y="4125333"/>
              <a:ext cx="923905" cy="831130"/>
            </a:xfrm>
            <a:custGeom>
              <a:rect b="b" l="l" r="r" t="t"/>
              <a:pathLst>
                <a:path extrusionOk="0" h="6047" w="6722">
                  <a:moveTo>
                    <a:pt x="833" y="1"/>
                  </a:moveTo>
                  <a:cubicBezTo>
                    <a:pt x="693" y="1"/>
                    <a:pt x="552" y="11"/>
                    <a:pt x="413" y="32"/>
                  </a:cubicBezTo>
                  <a:lnTo>
                    <a:pt x="413" y="97"/>
                  </a:lnTo>
                  <a:cubicBezTo>
                    <a:pt x="88" y="1940"/>
                    <a:pt x="1" y="3805"/>
                    <a:pt x="196" y="5648"/>
                  </a:cubicBezTo>
                  <a:lnTo>
                    <a:pt x="2212" y="5648"/>
                  </a:lnTo>
                  <a:cubicBezTo>
                    <a:pt x="2305" y="5653"/>
                    <a:pt x="2397" y="5656"/>
                    <a:pt x="2487" y="5656"/>
                  </a:cubicBezTo>
                  <a:cubicBezTo>
                    <a:pt x="2735" y="5656"/>
                    <a:pt x="2977" y="5636"/>
                    <a:pt x="3231" y="5604"/>
                  </a:cubicBezTo>
                  <a:lnTo>
                    <a:pt x="3296" y="5582"/>
                  </a:lnTo>
                  <a:cubicBezTo>
                    <a:pt x="3405" y="5626"/>
                    <a:pt x="3513" y="5669"/>
                    <a:pt x="3600" y="5691"/>
                  </a:cubicBezTo>
                  <a:cubicBezTo>
                    <a:pt x="4307" y="5933"/>
                    <a:pt x="5030" y="6047"/>
                    <a:pt x="5770" y="6047"/>
                  </a:cubicBezTo>
                  <a:cubicBezTo>
                    <a:pt x="5892" y="6047"/>
                    <a:pt x="6014" y="6044"/>
                    <a:pt x="6136" y="6038"/>
                  </a:cubicBezTo>
                  <a:cubicBezTo>
                    <a:pt x="6201" y="6016"/>
                    <a:pt x="6288" y="6016"/>
                    <a:pt x="6353" y="5994"/>
                  </a:cubicBezTo>
                  <a:cubicBezTo>
                    <a:pt x="6462" y="5973"/>
                    <a:pt x="6570" y="5908"/>
                    <a:pt x="6657" y="5821"/>
                  </a:cubicBezTo>
                  <a:cubicBezTo>
                    <a:pt x="6678" y="5799"/>
                    <a:pt x="6700" y="5778"/>
                    <a:pt x="6700" y="5734"/>
                  </a:cubicBezTo>
                  <a:cubicBezTo>
                    <a:pt x="6700" y="5713"/>
                    <a:pt x="6700" y="5691"/>
                    <a:pt x="6700" y="5691"/>
                  </a:cubicBezTo>
                  <a:cubicBezTo>
                    <a:pt x="6722" y="5474"/>
                    <a:pt x="6570" y="5322"/>
                    <a:pt x="6440" y="5214"/>
                  </a:cubicBezTo>
                  <a:cubicBezTo>
                    <a:pt x="5963" y="4802"/>
                    <a:pt x="5529" y="4347"/>
                    <a:pt x="5139" y="3848"/>
                  </a:cubicBezTo>
                  <a:cubicBezTo>
                    <a:pt x="4705" y="3284"/>
                    <a:pt x="4337" y="2677"/>
                    <a:pt x="3925" y="2070"/>
                  </a:cubicBezTo>
                  <a:cubicBezTo>
                    <a:pt x="3535" y="1463"/>
                    <a:pt x="3036" y="943"/>
                    <a:pt x="2451" y="509"/>
                  </a:cubicBezTo>
                  <a:cubicBezTo>
                    <a:pt x="1980" y="178"/>
                    <a:pt x="1410" y="1"/>
                    <a:pt x="833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739225" y="3900198"/>
              <a:ext cx="1630098" cy="1059289"/>
            </a:xfrm>
            <a:custGeom>
              <a:rect b="b" l="l" r="r" t="t"/>
              <a:pathLst>
                <a:path extrusionOk="0" h="7707" w="11860">
                  <a:moveTo>
                    <a:pt x="3296" y="1"/>
                  </a:moveTo>
                  <a:cubicBezTo>
                    <a:pt x="629" y="1627"/>
                    <a:pt x="0" y="5226"/>
                    <a:pt x="1952" y="7654"/>
                  </a:cubicBezTo>
                  <a:cubicBezTo>
                    <a:pt x="1973" y="7654"/>
                    <a:pt x="2038" y="7697"/>
                    <a:pt x="2060" y="7697"/>
                  </a:cubicBezTo>
                  <a:lnTo>
                    <a:pt x="10689" y="7697"/>
                  </a:lnTo>
                  <a:cubicBezTo>
                    <a:pt x="10721" y="7704"/>
                    <a:pt x="10751" y="7706"/>
                    <a:pt x="10780" y="7706"/>
                  </a:cubicBezTo>
                  <a:cubicBezTo>
                    <a:pt x="10850" y="7706"/>
                    <a:pt x="10916" y="7691"/>
                    <a:pt x="10992" y="7676"/>
                  </a:cubicBezTo>
                  <a:cubicBezTo>
                    <a:pt x="11057" y="7654"/>
                    <a:pt x="11123" y="7611"/>
                    <a:pt x="11188" y="7567"/>
                  </a:cubicBezTo>
                  <a:cubicBezTo>
                    <a:pt x="11296" y="7481"/>
                    <a:pt x="11383" y="7372"/>
                    <a:pt x="11448" y="7264"/>
                  </a:cubicBezTo>
                  <a:cubicBezTo>
                    <a:pt x="11534" y="7090"/>
                    <a:pt x="11578" y="6895"/>
                    <a:pt x="11665" y="6722"/>
                  </a:cubicBezTo>
                  <a:cubicBezTo>
                    <a:pt x="11751" y="6483"/>
                    <a:pt x="11816" y="6223"/>
                    <a:pt x="11838" y="5963"/>
                  </a:cubicBezTo>
                  <a:cubicBezTo>
                    <a:pt x="11860" y="5725"/>
                    <a:pt x="11860" y="5464"/>
                    <a:pt x="11860" y="5226"/>
                  </a:cubicBezTo>
                  <a:cubicBezTo>
                    <a:pt x="11816" y="3990"/>
                    <a:pt x="11491" y="2798"/>
                    <a:pt x="10906" y="1714"/>
                  </a:cubicBezTo>
                  <a:cubicBezTo>
                    <a:pt x="10841" y="1627"/>
                    <a:pt x="10776" y="1518"/>
                    <a:pt x="10732" y="1410"/>
                  </a:cubicBezTo>
                  <a:cubicBezTo>
                    <a:pt x="8347" y="478"/>
                    <a:pt x="5832" y="1"/>
                    <a:pt x="3296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1263719" y="3999295"/>
              <a:ext cx="1037023" cy="300317"/>
            </a:xfrm>
            <a:custGeom>
              <a:rect b="b" l="l" r="r" t="t"/>
              <a:pathLst>
                <a:path extrusionOk="0" h="2185" w="7545">
                  <a:moveTo>
                    <a:pt x="2889" y="0"/>
                  </a:moveTo>
                  <a:cubicBezTo>
                    <a:pt x="1918" y="0"/>
                    <a:pt x="942" y="156"/>
                    <a:pt x="0" y="472"/>
                  </a:cubicBezTo>
                  <a:cubicBezTo>
                    <a:pt x="1019" y="1340"/>
                    <a:pt x="2298" y="2055"/>
                    <a:pt x="3643" y="2163"/>
                  </a:cubicBezTo>
                  <a:cubicBezTo>
                    <a:pt x="3823" y="2178"/>
                    <a:pt x="4003" y="2185"/>
                    <a:pt x="4183" y="2185"/>
                  </a:cubicBezTo>
                  <a:cubicBezTo>
                    <a:pt x="5366" y="2185"/>
                    <a:pt x="6529" y="1877"/>
                    <a:pt x="7545" y="1274"/>
                  </a:cubicBezTo>
                  <a:cubicBezTo>
                    <a:pt x="6121" y="434"/>
                    <a:pt x="4511" y="0"/>
                    <a:pt x="2889" y="0"/>
                  </a:cubicBezTo>
                  <a:close/>
                </a:path>
              </a:pathLst>
            </a:custGeom>
            <a:solidFill>
              <a:srgbClr val="FFC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2086195" y="3161980"/>
              <a:ext cx="438175" cy="601322"/>
            </a:xfrm>
            <a:custGeom>
              <a:rect b="b" l="l" r="r" t="t"/>
              <a:pathLst>
                <a:path extrusionOk="0" h="4375" w="3188">
                  <a:moveTo>
                    <a:pt x="2342" y="1"/>
                  </a:moveTo>
                  <a:cubicBezTo>
                    <a:pt x="2222" y="1"/>
                    <a:pt x="2103" y="28"/>
                    <a:pt x="1995" y="82"/>
                  </a:cubicBezTo>
                  <a:cubicBezTo>
                    <a:pt x="1236" y="342"/>
                    <a:pt x="607" y="884"/>
                    <a:pt x="0" y="1404"/>
                  </a:cubicBezTo>
                  <a:cubicBezTo>
                    <a:pt x="455" y="2683"/>
                    <a:pt x="1409" y="3876"/>
                    <a:pt x="2688" y="4375"/>
                  </a:cubicBezTo>
                  <a:cubicBezTo>
                    <a:pt x="2710" y="4288"/>
                    <a:pt x="2732" y="4223"/>
                    <a:pt x="2753" y="4136"/>
                  </a:cubicBezTo>
                  <a:cubicBezTo>
                    <a:pt x="3079" y="3052"/>
                    <a:pt x="3187" y="1881"/>
                    <a:pt x="3014" y="754"/>
                  </a:cubicBezTo>
                  <a:cubicBezTo>
                    <a:pt x="2992" y="559"/>
                    <a:pt x="2927" y="364"/>
                    <a:pt x="2818" y="190"/>
                  </a:cubicBezTo>
                  <a:cubicBezTo>
                    <a:pt x="2775" y="147"/>
                    <a:pt x="2732" y="103"/>
                    <a:pt x="2688" y="82"/>
                  </a:cubicBezTo>
                  <a:cubicBezTo>
                    <a:pt x="2580" y="28"/>
                    <a:pt x="2461" y="1"/>
                    <a:pt x="2342" y="1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2157667" y="3187544"/>
              <a:ext cx="366703" cy="543045"/>
            </a:xfrm>
            <a:custGeom>
              <a:rect b="b" l="l" r="r" t="t"/>
              <a:pathLst>
                <a:path extrusionOk="0" h="3951" w="2668">
                  <a:moveTo>
                    <a:pt x="2223" y="0"/>
                  </a:moveTo>
                  <a:cubicBezTo>
                    <a:pt x="2049" y="0"/>
                    <a:pt x="1867" y="64"/>
                    <a:pt x="1735" y="178"/>
                  </a:cubicBezTo>
                  <a:cubicBezTo>
                    <a:pt x="1214" y="503"/>
                    <a:pt x="0" y="1175"/>
                    <a:pt x="87" y="1912"/>
                  </a:cubicBezTo>
                  <a:cubicBezTo>
                    <a:pt x="130" y="2324"/>
                    <a:pt x="564" y="2649"/>
                    <a:pt x="824" y="2931"/>
                  </a:cubicBezTo>
                  <a:cubicBezTo>
                    <a:pt x="1149" y="3213"/>
                    <a:pt x="1496" y="3495"/>
                    <a:pt x="1843" y="3755"/>
                  </a:cubicBezTo>
                  <a:cubicBezTo>
                    <a:pt x="1952" y="3863"/>
                    <a:pt x="2082" y="3928"/>
                    <a:pt x="2233" y="3950"/>
                  </a:cubicBezTo>
                  <a:cubicBezTo>
                    <a:pt x="2580" y="2866"/>
                    <a:pt x="2667" y="1695"/>
                    <a:pt x="2494" y="568"/>
                  </a:cubicBezTo>
                  <a:cubicBezTo>
                    <a:pt x="2472" y="373"/>
                    <a:pt x="2407" y="178"/>
                    <a:pt x="2298" y="4"/>
                  </a:cubicBezTo>
                  <a:cubicBezTo>
                    <a:pt x="2274" y="1"/>
                    <a:pt x="2249" y="0"/>
                    <a:pt x="2223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159397" y="3027146"/>
              <a:ext cx="551429" cy="685438"/>
            </a:xfrm>
            <a:custGeom>
              <a:rect b="b" l="l" r="r" t="t"/>
              <a:pathLst>
                <a:path extrusionOk="0" h="4987" w="4012">
                  <a:moveTo>
                    <a:pt x="2233" y="0"/>
                  </a:moveTo>
                  <a:cubicBezTo>
                    <a:pt x="1930" y="44"/>
                    <a:pt x="1691" y="196"/>
                    <a:pt x="1540" y="456"/>
                  </a:cubicBezTo>
                  <a:cubicBezTo>
                    <a:pt x="521" y="1735"/>
                    <a:pt x="0" y="3339"/>
                    <a:pt x="87" y="4987"/>
                  </a:cubicBezTo>
                  <a:cubicBezTo>
                    <a:pt x="1605" y="4380"/>
                    <a:pt x="2949" y="3404"/>
                    <a:pt x="3990" y="2125"/>
                  </a:cubicBezTo>
                  <a:lnTo>
                    <a:pt x="4011" y="2103"/>
                  </a:lnTo>
                  <a:cubicBezTo>
                    <a:pt x="3751" y="1453"/>
                    <a:pt x="3361" y="846"/>
                    <a:pt x="2862" y="347"/>
                  </a:cubicBezTo>
                  <a:cubicBezTo>
                    <a:pt x="2819" y="304"/>
                    <a:pt x="2775" y="261"/>
                    <a:pt x="2710" y="196"/>
                  </a:cubicBezTo>
                  <a:cubicBezTo>
                    <a:pt x="2580" y="87"/>
                    <a:pt x="2407" y="0"/>
                    <a:pt x="2233" y="0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1326256" y="3056971"/>
              <a:ext cx="384571" cy="450132"/>
            </a:xfrm>
            <a:custGeom>
              <a:rect b="b" l="l" r="r" t="t"/>
              <a:pathLst>
                <a:path extrusionOk="0" h="3275" w="2798">
                  <a:moveTo>
                    <a:pt x="1496" y="0"/>
                  </a:moveTo>
                  <a:cubicBezTo>
                    <a:pt x="1475" y="0"/>
                    <a:pt x="1431" y="0"/>
                    <a:pt x="1410" y="22"/>
                  </a:cubicBezTo>
                  <a:cubicBezTo>
                    <a:pt x="1171" y="130"/>
                    <a:pt x="954" y="325"/>
                    <a:pt x="846" y="564"/>
                  </a:cubicBezTo>
                  <a:cubicBezTo>
                    <a:pt x="629" y="954"/>
                    <a:pt x="456" y="1366"/>
                    <a:pt x="304" y="1800"/>
                  </a:cubicBezTo>
                  <a:cubicBezTo>
                    <a:pt x="239" y="2017"/>
                    <a:pt x="174" y="2255"/>
                    <a:pt x="131" y="2472"/>
                  </a:cubicBezTo>
                  <a:cubicBezTo>
                    <a:pt x="44" y="2689"/>
                    <a:pt x="0" y="2927"/>
                    <a:pt x="0" y="3166"/>
                  </a:cubicBezTo>
                  <a:cubicBezTo>
                    <a:pt x="15" y="3245"/>
                    <a:pt x="51" y="3274"/>
                    <a:pt x="99" y="3274"/>
                  </a:cubicBezTo>
                  <a:cubicBezTo>
                    <a:pt x="196" y="3274"/>
                    <a:pt x="340" y="3158"/>
                    <a:pt x="456" y="3101"/>
                  </a:cubicBezTo>
                  <a:lnTo>
                    <a:pt x="1171" y="2754"/>
                  </a:lnTo>
                  <a:lnTo>
                    <a:pt x="2559" y="2038"/>
                  </a:lnTo>
                  <a:cubicBezTo>
                    <a:pt x="2645" y="2017"/>
                    <a:pt x="2711" y="1973"/>
                    <a:pt x="2776" y="1908"/>
                  </a:cubicBezTo>
                  <a:lnTo>
                    <a:pt x="2797" y="1886"/>
                  </a:lnTo>
                  <a:cubicBezTo>
                    <a:pt x="2537" y="1236"/>
                    <a:pt x="2147" y="629"/>
                    <a:pt x="1648" y="130"/>
                  </a:cubicBezTo>
                  <a:cubicBezTo>
                    <a:pt x="1605" y="87"/>
                    <a:pt x="1561" y="44"/>
                    <a:pt x="1496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102769" y="3259291"/>
              <a:ext cx="1418570" cy="1049393"/>
            </a:xfrm>
            <a:custGeom>
              <a:rect b="b" l="l" r="r" t="t"/>
              <a:pathLst>
                <a:path extrusionOk="0" h="7635" w="10321">
                  <a:moveTo>
                    <a:pt x="5077" y="0"/>
                  </a:moveTo>
                  <a:cubicBezTo>
                    <a:pt x="1358" y="0"/>
                    <a:pt x="185" y="3310"/>
                    <a:pt x="22" y="3818"/>
                  </a:cubicBezTo>
                  <a:cubicBezTo>
                    <a:pt x="0" y="3862"/>
                    <a:pt x="0" y="3905"/>
                    <a:pt x="22" y="3948"/>
                  </a:cubicBezTo>
                  <a:cubicBezTo>
                    <a:pt x="152" y="4447"/>
                    <a:pt x="1171" y="7634"/>
                    <a:pt x="5074" y="7634"/>
                  </a:cubicBezTo>
                  <a:cubicBezTo>
                    <a:pt x="7762" y="7634"/>
                    <a:pt x="9150" y="6442"/>
                    <a:pt x="9822" y="5596"/>
                  </a:cubicBezTo>
                  <a:cubicBezTo>
                    <a:pt x="10017" y="5336"/>
                    <a:pt x="10169" y="5054"/>
                    <a:pt x="10299" y="4772"/>
                  </a:cubicBezTo>
                  <a:cubicBezTo>
                    <a:pt x="10320" y="4729"/>
                    <a:pt x="10320" y="4686"/>
                    <a:pt x="10320" y="4642"/>
                  </a:cubicBezTo>
                  <a:cubicBezTo>
                    <a:pt x="10212" y="3970"/>
                    <a:pt x="9995" y="3298"/>
                    <a:pt x="9670" y="2691"/>
                  </a:cubicBezTo>
                  <a:cubicBezTo>
                    <a:pt x="8955" y="1195"/>
                    <a:pt x="7502" y="198"/>
                    <a:pt x="5854" y="46"/>
                  </a:cubicBezTo>
                  <a:cubicBezTo>
                    <a:pt x="5584" y="15"/>
                    <a:pt x="5325" y="0"/>
                    <a:pt x="5077" y="0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263719" y="3999295"/>
              <a:ext cx="1037023" cy="300317"/>
            </a:xfrm>
            <a:custGeom>
              <a:rect b="b" l="l" r="r" t="t"/>
              <a:pathLst>
                <a:path extrusionOk="0" h="2185" w="7545">
                  <a:moveTo>
                    <a:pt x="2889" y="0"/>
                  </a:moveTo>
                  <a:cubicBezTo>
                    <a:pt x="1918" y="0"/>
                    <a:pt x="942" y="156"/>
                    <a:pt x="0" y="472"/>
                  </a:cubicBezTo>
                  <a:cubicBezTo>
                    <a:pt x="1019" y="1340"/>
                    <a:pt x="2298" y="2055"/>
                    <a:pt x="3643" y="2163"/>
                  </a:cubicBezTo>
                  <a:cubicBezTo>
                    <a:pt x="3823" y="2178"/>
                    <a:pt x="4003" y="2185"/>
                    <a:pt x="4183" y="2185"/>
                  </a:cubicBezTo>
                  <a:cubicBezTo>
                    <a:pt x="5366" y="2185"/>
                    <a:pt x="6529" y="1877"/>
                    <a:pt x="7545" y="1274"/>
                  </a:cubicBezTo>
                  <a:cubicBezTo>
                    <a:pt x="6121" y="434"/>
                    <a:pt x="4511" y="0"/>
                    <a:pt x="2889" y="0"/>
                  </a:cubicBezTo>
                  <a:close/>
                </a:path>
              </a:pathLst>
            </a:cu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564588" y="3474118"/>
              <a:ext cx="173043" cy="150777"/>
            </a:xfrm>
            <a:custGeom>
              <a:rect b="b" l="l" r="r" t="t"/>
              <a:pathLst>
                <a:path extrusionOk="0" h="1097" w="1259">
                  <a:moveTo>
                    <a:pt x="716" y="1"/>
                  </a:moveTo>
                  <a:cubicBezTo>
                    <a:pt x="239" y="1"/>
                    <a:pt x="1" y="586"/>
                    <a:pt x="348" y="933"/>
                  </a:cubicBezTo>
                  <a:cubicBezTo>
                    <a:pt x="454" y="1046"/>
                    <a:pt x="587" y="1097"/>
                    <a:pt x="719" y="1097"/>
                  </a:cubicBezTo>
                  <a:cubicBezTo>
                    <a:pt x="992" y="1097"/>
                    <a:pt x="1258" y="879"/>
                    <a:pt x="1258" y="543"/>
                  </a:cubicBezTo>
                  <a:cubicBezTo>
                    <a:pt x="1258" y="239"/>
                    <a:pt x="1020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115883" y="3530745"/>
              <a:ext cx="149128" cy="146104"/>
            </a:xfrm>
            <a:custGeom>
              <a:rect b="b" l="l" r="r" t="t"/>
              <a:pathLst>
                <a:path extrusionOk="0" h="1063" w="1085">
                  <a:moveTo>
                    <a:pt x="543" y="0"/>
                  </a:moveTo>
                  <a:cubicBezTo>
                    <a:pt x="239" y="0"/>
                    <a:pt x="1" y="239"/>
                    <a:pt x="1" y="542"/>
                  </a:cubicBezTo>
                  <a:cubicBezTo>
                    <a:pt x="1" y="824"/>
                    <a:pt x="239" y="1063"/>
                    <a:pt x="543" y="1063"/>
                  </a:cubicBezTo>
                  <a:cubicBezTo>
                    <a:pt x="846" y="1063"/>
                    <a:pt x="1085" y="824"/>
                    <a:pt x="1085" y="542"/>
                  </a:cubicBezTo>
                  <a:cubicBezTo>
                    <a:pt x="1085" y="239"/>
                    <a:pt x="846" y="0"/>
                    <a:pt x="5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883462" y="3632042"/>
              <a:ext cx="125350" cy="71609"/>
            </a:xfrm>
            <a:custGeom>
              <a:rect b="b" l="l" r="r" t="t"/>
              <a:pathLst>
                <a:path extrusionOk="0" h="521" w="912">
                  <a:moveTo>
                    <a:pt x="326" y="1"/>
                  </a:moveTo>
                  <a:cubicBezTo>
                    <a:pt x="261" y="22"/>
                    <a:pt x="218" y="22"/>
                    <a:pt x="174" y="22"/>
                  </a:cubicBezTo>
                  <a:cubicBezTo>
                    <a:pt x="131" y="44"/>
                    <a:pt x="87" y="44"/>
                    <a:pt x="44" y="66"/>
                  </a:cubicBezTo>
                  <a:cubicBezTo>
                    <a:pt x="22" y="87"/>
                    <a:pt x="1" y="109"/>
                    <a:pt x="1" y="131"/>
                  </a:cubicBezTo>
                  <a:cubicBezTo>
                    <a:pt x="1" y="152"/>
                    <a:pt x="1" y="174"/>
                    <a:pt x="22" y="217"/>
                  </a:cubicBezTo>
                  <a:cubicBezTo>
                    <a:pt x="44" y="239"/>
                    <a:pt x="66" y="261"/>
                    <a:pt x="87" y="282"/>
                  </a:cubicBezTo>
                  <a:cubicBezTo>
                    <a:pt x="174" y="348"/>
                    <a:pt x="283" y="413"/>
                    <a:pt x="369" y="499"/>
                  </a:cubicBezTo>
                  <a:cubicBezTo>
                    <a:pt x="391" y="499"/>
                    <a:pt x="413" y="521"/>
                    <a:pt x="434" y="521"/>
                  </a:cubicBezTo>
                  <a:lnTo>
                    <a:pt x="478" y="499"/>
                  </a:lnTo>
                  <a:lnTo>
                    <a:pt x="521" y="478"/>
                  </a:lnTo>
                  <a:lnTo>
                    <a:pt x="608" y="413"/>
                  </a:lnTo>
                  <a:cubicBezTo>
                    <a:pt x="695" y="391"/>
                    <a:pt x="781" y="348"/>
                    <a:pt x="846" y="282"/>
                  </a:cubicBezTo>
                  <a:cubicBezTo>
                    <a:pt x="868" y="282"/>
                    <a:pt x="890" y="261"/>
                    <a:pt x="890" y="239"/>
                  </a:cubicBezTo>
                  <a:cubicBezTo>
                    <a:pt x="911" y="239"/>
                    <a:pt x="911" y="217"/>
                    <a:pt x="890" y="196"/>
                  </a:cubicBezTo>
                  <a:cubicBezTo>
                    <a:pt x="890" y="174"/>
                    <a:pt x="846" y="152"/>
                    <a:pt x="825" y="131"/>
                  </a:cubicBezTo>
                  <a:lnTo>
                    <a:pt x="738" y="66"/>
                  </a:lnTo>
                  <a:cubicBezTo>
                    <a:pt x="695" y="66"/>
                    <a:pt x="651" y="44"/>
                    <a:pt x="608" y="22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820924" y="3691693"/>
              <a:ext cx="128236" cy="81367"/>
            </a:xfrm>
            <a:custGeom>
              <a:rect b="b" l="l" r="r" t="t"/>
              <a:pathLst>
                <a:path extrusionOk="0" h="592" w="933">
                  <a:moveTo>
                    <a:pt x="911" y="0"/>
                  </a:moveTo>
                  <a:cubicBezTo>
                    <a:pt x="889" y="0"/>
                    <a:pt x="868" y="0"/>
                    <a:pt x="846" y="22"/>
                  </a:cubicBezTo>
                  <a:cubicBezTo>
                    <a:pt x="846" y="44"/>
                    <a:pt x="824" y="65"/>
                    <a:pt x="824" y="87"/>
                  </a:cubicBezTo>
                  <a:cubicBezTo>
                    <a:pt x="759" y="217"/>
                    <a:pt x="673" y="325"/>
                    <a:pt x="586" y="434"/>
                  </a:cubicBezTo>
                  <a:cubicBezTo>
                    <a:pt x="532" y="487"/>
                    <a:pt x="449" y="526"/>
                    <a:pt x="361" y="526"/>
                  </a:cubicBezTo>
                  <a:cubicBezTo>
                    <a:pt x="342" y="526"/>
                    <a:pt x="323" y="524"/>
                    <a:pt x="304" y="521"/>
                  </a:cubicBezTo>
                  <a:cubicBezTo>
                    <a:pt x="217" y="499"/>
                    <a:pt x="174" y="456"/>
                    <a:pt x="131" y="369"/>
                  </a:cubicBezTo>
                  <a:cubicBezTo>
                    <a:pt x="109" y="282"/>
                    <a:pt x="196" y="195"/>
                    <a:pt x="261" y="130"/>
                  </a:cubicBezTo>
                  <a:cubicBezTo>
                    <a:pt x="282" y="130"/>
                    <a:pt x="282" y="109"/>
                    <a:pt x="261" y="87"/>
                  </a:cubicBezTo>
                  <a:lnTo>
                    <a:pt x="217" y="87"/>
                  </a:lnTo>
                  <a:cubicBezTo>
                    <a:pt x="152" y="130"/>
                    <a:pt x="0" y="260"/>
                    <a:pt x="65" y="412"/>
                  </a:cubicBezTo>
                  <a:cubicBezTo>
                    <a:pt x="87" y="499"/>
                    <a:pt x="174" y="564"/>
                    <a:pt x="282" y="586"/>
                  </a:cubicBezTo>
                  <a:lnTo>
                    <a:pt x="326" y="586"/>
                  </a:lnTo>
                  <a:cubicBezTo>
                    <a:pt x="344" y="589"/>
                    <a:pt x="363" y="591"/>
                    <a:pt x="383" y="591"/>
                  </a:cubicBezTo>
                  <a:cubicBezTo>
                    <a:pt x="477" y="591"/>
                    <a:pt x="579" y="549"/>
                    <a:pt x="651" y="477"/>
                  </a:cubicBezTo>
                  <a:cubicBezTo>
                    <a:pt x="738" y="369"/>
                    <a:pt x="824" y="260"/>
                    <a:pt x="868" y="130"/>
                  </a:cubicBezTo>
                  <a:lnTo>
                    <a:pt x="911" y="65"/>
                  </a:lnTo>
                  <a:cubicBezTo>
                    <a:pt x="933" y="44"/>
                    <a:pt x="911" y="22"/>
                    <a:pt x="9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934180" y="3693343"/>
              <a:ext cx="116278" cy="87827"/>
            </a:xfrm>
            <a:custGeom>
              <a:rect b="b" l="l" r="r" t="t"/>
              <a:pathLst>
                <a:path extrusionOk="0" h="639" w="846">
                  <a:moveTo>
                    <a:pt x="42" y="1"/>
                  </a:moveTo>
                  <a:cubicBezTo>
                    <a:pt x="22" y="1"/>
                    <a:pt x="0" y="16"/>
                    <a:pt x="0" y="32"/>
                  </a:cubicBezTo>
                  <a:cubicBezTo>
                    <a:pt x="22" y="75"/>
                    <a:pt x="22" y="118"/>
                    <a:pt x="44" y="162"/>
                  </a:cubicBezTo>
                  <a:cubicBezTo>
                    <a:pt x="65" y="292"/>
                    <a:pt x="130" y="422"/>
                    <a:pt x="239" y="530"/>
                  </a:cubicBezTo>
                  <a:cubicBezTo>
                    <a:pt x="282" y="595"/>
                    <a:pt x="369" y="639"/>
                    <a:pt x="477" y="639"/>
                  </a:cubicBezTo>
                  <a:lnTo>
                    <a:pt x="542" y="639"/>
                  </a:lnTo>
                  <a:cubicBezTo>
                    <a:pt x="629" y="639"/>
                    <a:pt x="716" y="574"/>
                    <a:pt x="759" y="509"/>
                  </a:cubicBezTo>
                  <a:cubicBezTo>
                    <a:pt x="846" y="357"/>
                    <a:pt x="716" y="227"/>
                    <a:pt x="651" y="183"/>
                  </a:cubicBezTo>
                  <a:cubicBezTo>
                    <a:pt x="651" y="173"/>
                    <a:pt x="645" y="167"/>
                    <a:pt x="637" y="167"/>
                  </a:cubicBezTo>
                  <a:cubicBezTo>
                    <a:pt x="629" y="167"/>
                    <a:pt x="618" y="173"/>
                    <a:pt x="607" y="183"/>
                  </a:cubicBezTo>
                  <a:cubicBezTo>
                    <a:pt x="607" y="183"/>
                    <a:pt x="607" y="205"/>
                    <a:pt x="607" y="227"/>
                  </a:cubicBezTo>
                  <a:cubicBezTo>
                    <a:pt x="672" y="292"/>
                    <a:pt x="737" y="378"/>
                    <a:pt x="694" y="465"/>
                  </a:cubicBezTo>
                  <a:cubicBezTo>
                    <a:pt x="651" y="530"/>
                    <a:pt x="586" y="574"/>
                    <a:pt x="521" y="574"/>
                  </a:cubicBezTo>
                  <a:cubicBezTo>
                    <a:pt x="434" y="574"/>
                    <a:pt x="347" y="552"/>
                    <a:pt x="282" y="487"/>
                  </a:cubicBezTo>
                  <a:cubicBezTo>
                    <a:pt x="195" y="378"/>
                    <a:pt x="130" y="248"/>
                    <a:pt x="109" y="140"/>
                  </a:cubicBezTo>
                  <a:cubicBezTo>
                    <a:pt x="87" y="97"/>
                    <a:pt x="87" y="53"/>
                    <a:pt x="65" y="10"/>
                  </a:cubicBezTo>
                  <a:cubicBezTo>
                    <a:pt x="59" y="4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1123661" y="3557547"/>
              <a:ext cx="336878" cy="119302"/>
            </a:xfrm>
            <a:custGeom>
              <a:rect b="b" l="l" r="r" t="t"/>
              <a:pathLst>
                <a:path extrusionOk="0" fill="none" h="868" w="2451">
                  <a:moveTo>
                    <a:pt x="2450" y="868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1105793" y="3670802"/>
              <a:ext cx="357632" cy="50855"/>
            </a:xfrm>
            <a:custGeom>
              <a:rect b="b" l="l" r="r" t="t"/>
              <a:pathLst>
                <a:path extrusionOk="0" fill="none" h="370" w="2602">
                  <a:moveTo>
                    <a:pt x="2602" y="36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1138505" y="3769075"/>
              <a:ext cx="322034" cy="18005"/>
            </a:xfrm>
            <a:custGeom>
              <a:rect b="b" l="l" r="r" t="t"/>
              <a:pathLst>
                <a:path extrusionOk="0" fill="none" h="131" w="2343">
                  <a:moveTo>
                    <a:pt x="2342" y="1"/>
                  </a:moveTo>
                  <a:lnTo>
                    <a:pt x="1" y="131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2297724" y="3685646"/>
              <a:ext cx="348698" cy="68722"/>
            </a:xfrm>
            <a:custGeom>
              <a:rect b="b" l="l" r="r" t="t"/>
              <a:pathLst>
                <a:path extrusionOk="0" fill="none" h="500" w="2537">
                  <a:moveTo>
                    <a:pt x="0" y="500"/>
                  </a:moveTo>
                  <a:lnTo>
                    <a:pt x="2537" y="1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285766" y="3798900"/>
              <a:ext cx="360656" cy="3161"/>
            </a:xfrm>
            <a:custGeom>
              <a:rect b="b" l="l" r="r" t="t"/>
              <a:pathLst>
                <a:path extrusionOk="0" fill="none" h="23" w="2624">
                  <a:moveTo>
                    <a:pt x="1" y="1"/>
                  </a:moveTo>
                  <a:lnTo>
                    <a:pt x="2624" y="22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282742" y="3846594"/>
              <a:ext cx="316124" cy="62675"/>
            </a:xfrm>
            <a:custGeom>
              <a:rect b="b" l="l" r="r" t="t"/>
              <a:pathLst>
                <a:path extrusionOk="0" fill="none" h="456" w="2300">
                  <a:moveTo>
                    <a:pt x="1" y="1"/>
                  </a:moveTo>
                  <a:lnTo>
                    <a:pt x="2299" y="456"/>
                  </a:ln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141529" y="3924113"/>
              <a:ext cx="664684" cy="372613"/>
            </a:xfrm>
            <a:custGeom>
              <a:rect b="b" l="l" r="r" t="t"/>
              <a:pathLst>
                <a:path extrusionOk="0" fill="none" h="2711" w="4836">
                  <a:moveTo>
                    <a:pt x="0" y="0"/>
                  </a:moveTo>
                  <a:cubicBezTo>
                    <a:pt x="1041" y="1670"/>
                    <a:pt x="2862" y="2689"/>
                    <a:pt x="4835" y="271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972939" y="4129731"/>
              <a:ext cx="390481" cy="166996"/>
            </a:xfrm>
            <a:custGeom>
              <a:rect b="b" l="l" r="r" t="t"/>
              <a:pathLst>
                <a:path extrusionOk="0" fill="none" h="1215" w="2841">
                  <a:moveTo>
                    <a:pt x="0" y="1214"/>
                  </a:moveTo>
                  <a:cubicBezTo>
                    <a:pt x="1019" y="1041"/>
                    <a:pt x="1995" y="629"/>
                    <a:pt x="2840" y="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382884" y="4383867"/>
              <a:ext cx="748113" cy="580293"/>
            </a:xfrm>
            <a:custGeom>
              <a:rect b="b" l="l" r="r" t="t"/>
              <a:pathLst>
                <a:path extrusionOk="0" h="4222" w="5443">
                  <a:moveTo>
                    <a:pt x="2840" y="1"/>
                  </a:moveTo>
                  <a:cubicBezTo>
                    <a:pt x="2160" y="1"/>
                    <a:pt x="1504" y="226"/>
                    <a:pt x="976" y="666"/>
                  </a:cubicBezTo>
                  <a:cubicBezTo>
                    <a:pt x="326" y="1208"/>
                    <a:pt x="0" y="2054"/>
                    <a:pt x="130" y="2878"/>
                  </a:cubicBezTo>
                  <a:cubicBezTo>
                    <a:pt x="279" y="2848"/>
                    <a:pt x="429" y="2833"/>
                    <a:pt x="578" y="2833"/>
                  </a:cubicBezTo>
                  <a:cubicBezTo>
                    <a:pt x="973" y="2833"/>
                    <a:pt x="1361" y="2939"/>
                    <a:pt x="1691" y="3159"/>
                  </a:cubicBezTo>
                  <a:cubicBezTo>
                    <a:pt x="2082" y="3398"/>
                    <a:pt x="2364" y="3767"/>
                    <a:pt x="2515" y="4200"/>
                  </a:cubicBezTo>
                  <a:lnTo>
                    <a:pt x="2645" y="4200"/>
                  </a:lnTo>
                  <a:cubicBezTo>
                    <a:pt x="2689" y="4200"/>
                    <a:pt x="2645" y="4222"/>
                    <a:pt x="2689" y="4222"/>
                  </a:cubicBezTo>
                  <a:lnTo>
                    <a:pt x="3534" y="4222"/>
                  </a:lnTo>
                  <a:cubicBezTo>
                    <a:pt x="3578" y="3788"/>
                    <a:pt x="3773" y="3376"/>
                    <a:pt x="4076" y="3051"/>
                  </a:cubicBezTo>
                  <a:cubicBezTo>
                    <a:pt x="4402" y="2704"/>
                    <a:pt x="4857" y="2466"/>
                    <a:pt x="5334" y="2401"/>
                  </a:cubicBezTo>
                  <a:cubicBezTo>
                    <a:pt x="5442" y="1815"/>
                    <a:pt x="5247" y="1208"/>
                    <a:pt x="4835" y="796"/>
                  </a:cubicBezTo>
                  <a:cubicBezTo>
                    <a:pt x="4423" y="384"/>
                    <a:pt x="3881" y="103"/>
                    <a:pt x="3318" y="37"/>
                  </a:cubicBezTo>
                  <a:cubicBezTo>
                    <a:pt x="3158" y="13"/>
                    <a:pt x="2999" y="1"/>
                    <a:pt x="2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1874528" y="4710712"/>
              <a:ext cx="250425" cy="253449"/>
            </a:xfrm>
            <a:custGeom>
              <a:rect b="b" l="l" r="r" t="t"/>
              <a:pathLst>
                <a:path extrusionOk="0" h="1844" w="1822">
                  <a:moveTo>
                    <a:pt x="1757" y="1"/>
                  </a:moveTo>
                  <a:cubicBezTo>
                    <a:pt x="1302" y="44"/>
                    <a:pt x="868" y="239"/>
                    <a:pt x="543" y="565"/>
                  </a:cubicBezTo>
                  <a:cubicBezTo>
                    <a:pt x="217" y="912"/>
                    <a:pt x="44" y="1345"/>
                    <a:pt x="1" y="1800"/>
                  </a:cubicBezTo>
                  <a:cubicBezTo>
                    <a:pt x="1" y="1822"/>
                    <a:pt x="22" y="1844"/>
                    <a:pt x="44" y="1844"/>
                  </a:cubicBezTo>
                  <a:cubicBezTo>
                    <a:pt x="66" y="1844"/>
                    <a:pt x="87" y="1822"/>
                    <a:pt x="87" y="1800"/>
                  </a:cubicBezTo>
                  <a:cubicBezTo>
                    <a:pt x="152" y="890"/>
                    <a:pt x="868" y="153"/>
                    <a:pt x="1779" y="88"/>
                  </a:cubicBezTo>
                  <a:cubicBezTo>
                    <a:pt x="1800" y="88"/>
                    <a:pt x="1822" y="66"/>
                    <a:pt x="1822" y="44"/>
                  </a:cubicBezTo>
                  <a:cubicBezTo>
                    <a:pt x="1800" y="23"/>
                    <a:pt x="1779" y="1"/>
                    <a:pt x="175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247007" y="4434997"/>
              <a:ext cx="119302" cy="529163"/>
            </a:xfrm>
            <a:custGeom>
              <a:rect b="b" l="l" r="r" t="t"/>
              <a:pathLst>
                <a:path extrusionOk="0" h="3850" w="868">
                  <a:moveTo>
                    <a:pt x="554" y="1"/>
                  </a:moveTo>
                  <a:cubicBezTo>
                    <a:pt x="524" y="1"/>
                    <a:pt x="486" y="28"/>
                    <a:pt x="499" y="56"/>
                  </a:cubicBezTo>
                  <a:cubicBezTo>
                    <a:pt x="673" y="706"/>
                    <a:pt x="781" y="1378"/>
                    <a:pt x="781" y="2050"/>
                  </a:cubicBezTo>
                  <a:cubicBezTo>
                    <a:pt x="781" y="2701"/>
                    <a:pt x="499" y="3308"/>
                    <a:pt x="22" y="3763"/>
                  </a:cubicBezTo>
                  <a:cubicBezTo>
                    <a:pt x="1" y="3785"/>
                    <a:pt x="1" y="3806"/>
                    <a:pt x="22" y="3828"/>
                  </a:cubicBezTo>
                  <a:cubicBezTo>
                    <a:pt x="44" y="3828"/>
                    <a:pt x="44" y="3850"/>
                    <a:pt x="66" y="3850"/>
                  </a:cubicBezTo>
                  <a:cubicBezTo>
                    <a:pt x="66" y="3850"/>
                    <a:pt x="87" y="3828"/>
                    <a:pt x="87" y="3828"/>
                  </a:cubicBezTo>
                  <a:cubicBezTo>
                    <a:pt x="586" y="3373"/>
                    <a:pt x="868" y="2722"/>
                    <a:pt x="868" y="2050"/>
                  </a:cubicBezTo>
                  <a:cubicBezTo>
                    <a:pt x="868" y="1378"/>
                    <a:pt x="781" y="684"/>
                    <a:pt x="586" y="34"/>
                  </a:cubicBezTo>
                  <a:cubicBezTo>
                    <a:pt x="586" y="10"/>
                    <a:pt x="571" y="1"/>
                    <a:pt x="55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934180" y="4862726"/>
              <a:ext cx="38897" cy="101434"/>
            </a:xfrm>
            <a:custGeom>
              <a:rect b="b" l="l" r="r" t="t"/>
              <a:pathLst>
                <a:path extrusionOk="0" h="738" w="283">
                  <a:moveTo>
                    <a:pt x="239" y="1"/>
                  </a:moveTo>
                  <a:cubicBezTo>
                    <a:pt x="217" y="1"/>
                    <a:pt x="195" y="1"/>
                    <a:pt x="174" y="22"/>
                  </a:cubicBezTo>
                  <a:cubicBezTo>
                    <a:pt x="65" y="239"/>
                    <a:pt x="0" y="478"/>
                    <a:pt x="22" y="738"/>
                  </a:cubicBezTo>
                  <a:lnTo>
                    <a:pt x="109" y="738"/>
                  </a:lnTo>
                  <a:cubicBezTo>
                    <a:pt x="87" y="499"/>
                    <a:pt x="152" y="283"/>
                    <a:pt x="260" y="66"/>
                  </a:cubicBezTo>
                  <a:cubicBezTo>
                    <a:pt x="282" y="44"/>
                    <a:pt x="260" y="22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011562" y="4868774"/>
              <a:ext cx="32987" cy="95387"/>
            </a:xfrm>
            <a:custGeom>
              <a:rect b="b" l="l" r="r" t="t"/>
              <a:pathLst>
                <a:path extrusionOk="0" h="694" w="240">
                  <a:moveTo>
                    <a:pt x="218" y="0"/>
                  </a:moveTo>
                  <a:cubicBezTo>
                    <a:pt x="196" y="0"/>
                    <a:pt x="174" y="0"/>
                    <a:pt x="153" y="22"/>
                  </a:cubicBezTo>
                  <a:cubicBezTo>
                    <a:pt x="44" y="239"/>
                    <a:pt x="1" y="455"/>
                    <a:pt x="23" y="694"/>
                  </a:cubicBezTo>
                  <a:lnTo>
                    <a:pt x="131" y="694"/>
                  </a:lnTo>
                  <a:cubicBezTo>
                    <a:pt x="109" y="477"/>
                    <a:pt x="153" y="260"/>
                    <a:pt x="239" y="65"/>
                  </a:cubicBezTo>
                  <a:cubicBezTo>
                    <a:pt x="239" y="43"/>
                    <a:pt x="239" y="22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156373" y="4588660"/>
              <a:ext cx="584279" cy="375500"/>
            </a:xfrm>
            <a:custGeom>
              <a:rect b="b" l="l" r="r" t="t"/>
              <a:pathLst>
                <a:path extrusionOk="0" h="2732" w="4251">
                  <a:moveTo>
                    <a:pt x="66" y="0"/>
                  </a:moveTo>
                  <a:cubicBezTo>
                    <a:pt x="44" y="0"/>
                    <a:pt x="22" y="0"/>
                    <a:pt x="22" y="43"/>
                  </a:cubicBezTo>
                  <a:cubicBezTo>
                    <a:pt x="1" y="65"/>
                    <a:pt x="22" y="87"/>
                    <a:pt x="44" y="87"/>
                  </a:cubicBezTo>
                  <a:cubicBezTo>
                    <a:pt x="738" y="347"/>
                    <a:pt x="1323" y="846"/>
                    <a:pt x="1713" y="1496"/>
                  </a:cubicBezTo>
                  <a:cubicBezTo>
                    <a:pt x="1713" y="1496"/>
                    <a:pt x="1735" y="1518"/>
                    <a:pt x="1757" y="1518"/>
                  </a:cubicBezTo>
                  <a:cubicBezTo>
                    <a:pt x="1936" y="1469"/>
                    <a:pt x="2118" y="1445"/>
                    <a:pt x="2298" y="1445"/>
                  </a:cubicBezTo>
                  <a:cubicBezTo>
                    <a:pt x="2599" y="1445"/>
                    <a:pt x="2895" y="1512"/>
                    <a:pt x="3166" y="1648"/>
                  </a:cubicBezTo>
                  <a:cubicBezTo>
                    <a:pt x="3621" y="1865"/>
                    <a:pt x="3968" y="2255"/>
                    <a:pt x="4163" y="2710"/>
                  </a:cubicBezTo>
                  <a:cubicBezTo>
                    <a:pt x="4163" y="2732"/>
                    <a:pt x="4185" y="2732"/>
                    <a:pt x="4207" y="2732"/>
                  </a:cubicBezTo>
                  <a:cubicBezTo>
                    <a:pt x="4228" y="2710"/>
                    <a:pt x="4250" y="2688"/>
                    <a:pt x="4228" y="2667"/>
                  </a:cubicBezTo>
                  <a:cubicBezTo>
                    <a:pt x="4033" y="2190"/>
                    <a:pt x="3665" y="1800"/>
                    <a:pt x="3209" y="1561"/>
                  </a:cubicBezTo>
                  <a:cubicBezTo>
                    <a:pt x="2913" y="1420"/>
                    <a:pt x="2598" y="1352"/>
                    <a:pt x="2282" y="1352"/>
                  </a:cubicBezTo>
                  <a:cubicBezTo>
                    <a:pt x="2114" y="1352"/>
                    <a:pt x="1945" y="1372"/>
                    <a:pt x="1778" y="1409"/>
                  </a:cubicBezTo>
                  <a:cubicBezTo>
                    <a:pt x="1388" y="759"/>
                    <a:pt x="781" y="260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1531876" y="4907396"/>
              <a:ext cx="65699" cy="53878"/>
            </a:xfrm>
            <a:custGeom>
              <a:rect b="b" l="l" r="r" t="t"/>
              <a:pathLst>
                <a:path extrusionOk="0" h="392" w="478">
                  <a:moveTo>
                    <a:pt x="65" y="1"/>
                  </a:moveTo>
                  <a:cubicBezTo>
                    <a:pt x="44" y="1"/>
                    <a:pt x="22" y="1"/>
                    <a:pt x="0" y="23"/>
                  </a:cubicBezTo>
                  <a:cubicBezTo>
                    <a:pt x="0" y="44"/>
                    <a:pt x="0" y="66"/>
                    <a:pt x="22" y="88"/>
                  </a:cubicBezTo>
                  <a:cubicBezTo>
                    <a:pt x="152" y="153"/>
                    <a:pt x="282" y="261"/>
                    <a:pt x="369" y="391"/>
                  </a:cubicBezTo>
                  <a:lnTo>
                    <a:pt x="477" y="391"/>
                  </a:lnTo>
                  <a:cubicBezTo>
                    <a:pt x="391" y="218"/>
                    <a:pt x="239" y="88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621215" y="4895575"/>
              <a:ext cx="65699" cy="65699"/>
            </a:xfrm>
            <a:custGeom>
              <a:rect b="b" l="l" r="r" t="t"/>
              <a:pathLst>
                <a:path extrusionOk="0" h="478" w="478">
                  <a:moveTo>
                    <a:pt x="88" y="0"/>
                  </a:moveTo>
                  <a:cubicBezTo>
                    <a:pt x="66" y="0"/>
                    <a:pt x="23" y="0"/>
                    <a:pt x="23" y="22"/>
                  </a:cubicBezTo>
                  <a:cubicBezTo>
                    <a:pt x="1" y="44"/>
                    <a:pt x="1" y="65"/>
                    <a:pt x="23" y="87"/>
                  </a:cubicBezTo>
                  <a:cubicBezTo>
                    <a:pt x="174" y="174"/>
                    <a:pt x="304" y="304"/>
                    <a:pt x="369" y="477"/>
                  </a:cubicBezTo>
                  <a:lnTo>
                    <a:pt x="478" y="477"/>
                  </a:lnTo>
                  <a:cubicBezTo>
                    <a:pt x="391" y="282"/>
                    <a:pt x="261" y="109"/>
                    <a:pt x="8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375244" y="4473344"/>
              <a:ext cx="304028" cy="434189"/>
            </a:xfrm>
            <a:custGeom>
              <a:rect b="b" l="l" r="r" t="t"/>
              <a:pathLst>
                <a:path extrusionOk="0" h="3159" w="2212">
                  <a:moveTo>
                    <a:pt x="444" y="1"/>
                  </a:moveTo>
                  <a:cubicBezTo>
                    <a:pt x="433" y="1"/>
                    <a:pt x="422" y="5"/>
                    <a:pt x="412" y="15"/>
                  </a:cubicBezTo>
                  <a:cubicBezTo>
                    <a:pt x="0" y="622"/>
                    <a:pt x="0" y="1424"/>
                    <a:pt x="434" y="2010"/>
                  </a:cubicBezTo>
                  <a:cubicBezTo>
                    <a:pt x="781" y="2508"/>
                    <a:pt x="1279" y="2855"/>
                    <a:pt x="1821" y="3050"/>
                  </a:cubicBezTo>
                  <a:lnTo>
                    <a:pt x="1908" y="3029"/>
                  </a:lnTo>
                  <a:cubicBezTo>
                    <a:pt x="1995" y="3072"/>
                    <a:pt x="2103" y="3116"/>
                    <a:pt x="2211" y="3159"/>
                  </a:cubicBezTo>
                  <a:cubicBezTo>
                    <a:pt x="2211" y="3137"/>
                    <a:pt x="2211" y="3137"/>
                    <a:pt x="2211" y="3137"/>
                  </a:cubicBezTo>
                  <a:cubicBezTo>
                    <a:pt x="2211" y="3116"/>
                    <a:pt x="2190" y="3094"/>
                    <a:pt x="2190" y="3094"/>
                  </a:cubicBezTo>
                  <a:cubicBezTo>
                    <a:pt x="1518" y="2920"/>
                    <a:pt x="932" y="2530"/>
                    <a:pt x="499" y="1988"/>
                  </a:cubicBezTo>
                  <a:cubicBezTo>
                    <a:pt x="152" y="1446"/>
                    <a:pt x="43" y="644"/>
                    <a:pt x="477" y="80"/>
                  </a:cubicBezTo>
                  <a:cubicBezTo>
                    <a:pt x="510" y="47"/>
                    <a:pt x="480" y="1"/>
                    <a:pt x="44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956227" y="4911107"/>
              <a:ext cx="95524" cy="41233"/>
            </a:xfrm>
            <a:custGeom>
              <a:rect b="b" l="l" r="r" t="t"/>
              <a:pathLst>
                <a:path extrusionOk="0" h="300" w="695">
                  <a:moveTo>
                    <a:pt x="47" y="1"/>
                  </a:moveTo>
                  <a:cubicBezTo>
                    <a:pt x="33" y="1"/>
                    <a:pt x="22" y="6"/>
                    <a:pt x="22" y="17"/>
                  </a:cubicBezTo>
                  <a:cubicBezTo>
                    <a:pt x="1" y="39"/>
                    <a:pt x="22" y="82"/>
                    <a:pt x="44" y="82"/>
                  </a:cubicBezTo>
                  <a:cubicBezTo>
                    <a:pt x="174" y="169"/>
                    <a:pt x="326" y="234"/>
                    <a:pt x="478" y="299"/>
                  </a:cubicBezTo>
                  <a:cubicBezTo>
                    <a:pt x="543" y="299"/>
                    <a:pt x="629" y="277"/>
                    <a:pt x="695" y="277"/>
                  </a:cubicBezTo>
                  <a:cubicBezTo>
                    <a:pt x="478" y="212"/>
                    <a:pt x="283" y="126"/>
                    <a:pt x="87" y="17"/>
                  </a:cubicBezTo>
                  <a:cubicBezTo>
                    <a:pt x="77" y="6"/>
                    <a:pt x="60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998011" y="4873447"/>
              <a:ext cx="104458" cy="51954"/>
            </a:xfrm>
            <a:custGeom>
              <a:rect b="b" l="l" r="r" t="t"/>
              <a:pathLst>
                <a:path extrusionOk="0" h="378" w="760">
                  <a:moveTo>
                    <a:pt x="46" y="0"/>
                  </a:moveTo>
                  <a:cubicBezTo>
                    <a:pt x="31" y="0"/>
                    <a:pt x="16" y="16"/>
                    <a:pt x="0" y="31"/>
                  </a:cubicBezTo>
                  <a:cubicBezTo>
                    <a:pt x="0" y="53"/>
                    <a:pt x="0" y="74"/>
                    <a:pt x="22" y="74"/>
                  </a:cubicBezTo>
                  <a:cubicBezTo>
                    <a:pt x="239" y="205"/>
                    <a:pt x="456" y="291"/>
                    <a:pt x="694" y="378"/>
                  </a:cubicBezTo>
                  <a:cubicBezTo>
                    <a:pt x="716" y="335"/>
                    <a:pt x="737" y="313"/>
                    <a:pt x="759" y="291"/>
                  </a:cubicBezTo>
                  <a:cubicBezTo>
                    <a:pt x="521" y="226"/>
                    <a:pt x="282" y="118"/>
                    <a:pt x="65" y="9"/>
                  </a:cubicBezTo>
                  <a:cubicBezTo>
                    <a:pt x="59" y="3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763003" y="4904509"/>
              <a:ext cx="685576" cy="169882"/>
            </a:xfrm>
            <a:custGeom>
              <a:rect b="b" l="l" r="r" t="t"/>
              <a:pathLst>
                <a:path extrusionOk="0" fill="none" h="1236" w="4988">
                  <a:moveTo>
                    <a:pt x="738" y="0"/>
                  </a:moveTo>
                  <a:cubicBezTo>
                    <a:pt x="434" y="87"/>
                    <a:pt x="66" y="260"/>
                    <a:pt x="23" y="586"/>
                  </a:cubicBezTo>
                  <a:cubicBezTo>
                    <a:pt x="1" y="889"/>
                    <a:pt x="348" y="1149"/>
                    <a:pt x="695" y="1193"/>
                  </a:cubicBezTo>
                  <a:cubicBezTo>
                    <a:pt x="1410" y="1236"/>
                    <a:pt x="2039" y="651"/>
                    <a:pt x="2776" y="672"/>
                  </a:cubicBezTo>
                  <a:cubicBezTo>
                    <a:pt x="3166" y="737"/>
                    <a:pt x="3535" y="824"/>
                    <a:pt x="3903" y="976"/>
                  </a:cubicBezTo>
                  <a:cubicBezTo>
                    <a:pt x="4272" y="1063"/>
                    <a:pt x="4727" y="1063"/>
                    <a:pt x="4987" y="781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769051" y="4698891"/>
              <a:ext cx="739042" cy="271316"/>
            </a:xfrm>
            <a:custGeom>
              <a:rect b="b" l="l" r="r" t="t"/>
              <a:pathLst>
                <a:path extrusionOk="0" h="1974" w="5377">
                  <a:moveTo>
                    <a:pt x="2710" y="0"/>
                  </a:moveTo>
                  <a:cubicBezTo>
                    <a:pt x="1496" y="22"/>
                    <a:pt x="412" y="781"/>
                    <a:pt x="0" y="1908"/>
                  </a:cubicBezTo>
                  <a:lnTo>
                    <a:pt x="1149" y="1908"/>
                  </a:lnTo>
                  <a:lnTo>
                    <a:pt x="2428" y="1930"/>
                  </a:lnTo>
                  <a:lnTo>
                    <a:pt x="3751" y="1951"/>
                  </a:lnTo>
                  <a:lnTo>
                    <a:pt x="4835" y="1973"/>
                  </a:lnTo>
                  <a:lnTo>
                    <a:pt x="5312" y="1973"/>
                  </a:lnTo>
                  <a:cubicBezTo>
                    <a:pt x="5334" y="1973"/>
                    <a:pt x="5377" y="1973"/>
                    <a:pt x="5377" y="1930"/>
                  </a:cubicBezTo>
                  <a:cubicBezTo>
                    <a:pt x="5377" y="1930"/>
                    <a:pt x="5377" y="1908"/>
                    <a:pt x="5377" y="1908"/>
                  </a:cubicBezTo>
                  <a:cubicBezTo>
                    <a:pt x="5355" y="1865"/>
                    <a:pt x="5334" y="1843"/>
                    <a:pt x="5334" y="1800"/>
                  </a:cubicBezTo>
                  <a:cubicBezTo>
                    <a:pt x="5247" y="1605"/>
                    <a:pt x="5138" y="1388"/>
                    <a:pt x="5008" y="1214"/>
                  </a:cubicBezTo>
                  <a:cubicBezTo>
                    <a:pt x="4835" y="998"/>
                    <a:pt x="4662" y="802"/>
                    <a:pt x="4466" y="651"/>
                  </a:cubicBezTo>
                  <a:cubicBezTo>
                    <a:pt x="3968" y="239"/>
                    <a:pt x="3339" y="22"/>
                    <a:pt x="2710" y="0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361992" y="4844858"/>
              <a:ext cx="41921" cy="41921"/>
            </a:xfrm>
            <a:custGeom>
              <a:rect b="b" l="l" r="r" t="t"/>
              <a:pathLst>
                <a:path extrusionOk="0" h="305" w="305">
                  <a:moveTo>
                    <a:pt x="152" y="1"/>
                  </a:moveTo>
                  <a:cubicBezTo>
                    <a:pt x="66" y="1"/>
                    <a:pt x="1" y="66"/>
                    <a:pt x="1" y="152"/>
                  </a:cubicBezTo>
                  <a:cubicBezTo>
                    <a:pt x="1" y="239"/>
                    <a:pt x="66" y="304"/>
                    <a:pt x="152" y="304"/>
                  </a:cubicBezTo>
                  <a:cubicBezTo>
                    <a:pt x="217" y="304"/>
                    <a:pt x="304" y="239"/>
                    <a:pt x="304" y="152"/>
                  </a:cubicBezTo>
                  <a:cubicBezTo>
                    <a:pt x="304" y="66"/>
                    <a:pt x="217" y="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087925" y="4524748"/>
              <a:ext cx="244377" cy="239842"/>
            </a:xfrm>
            <a:custGeom>
              <a:rect b="b" l="l" r="r" t="t"/>
              <a:pathLst>
                <a:path extrusionOk="0" h="1745" w="1778">
                  <a:moveTo>
                    <a:pt x="805" y="0"/>
                  </a:moveTo>
                  <a:cubicBezTo>
                    <a:pt x="617" y="0"/>
                    <a:pt x="429" y="63"/>
                    <a:pt x="282" y="183"/>
                  </a:cubicBezTo>
                  <a:cubicBezTo>
                    <a:pt x="87" y="400"/>
                    <a:pt x="0" y="704"/>
                    <a:pt x="65" y="1007"/>
                  </a:cubicBezTo>
                  <a:cubicBezTo>
                    <a:pt x="152" y="1289"/>
                    <a:pt x="304" y="1549"/>
                    <a:pt x="542" y="1744"/>
                  </a:cubicBezTo>
                  <a:cubicBezTo>
                    <a:pt x="932" y="1701"/>
                    <a:pt x="1301" y="1701"/>
                    <a:pt x="1691" y="1657"/>
                  </a:cubicBezTo>
                  <a:cubicBezTo>
                    <a:pt x="1778" y="1376"/>
                    <a:pt x="1778" y="1072"/>
                    <a:pt x="1713" y="769"/>
                  </a:cubicBezTo>
                  <a:cubicBezTo>
                    <a:pt x="1626" y="465"/>
                    <a:pt x="1431" y="227"/>
                    <a:pt x="1149" y="75"/>
                  </a:cubicBezTo>
                  <a:cubicBezTo>
                    <a:pt x="1041" y="25"/>
                    <a:pt x="923" y="0"/>
                    <a:pt x="805" y="0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478272" y="4942857"/>
              <a:ext cx="29826" cy="27352"/>
            </a:xfrm>
            <a:custGeom>
              <a:rect b="b" l="l" r="r" t="t"/>
              <a:pathLst>
                <a:path extrusionOk="0" h="199" w="217">
                  <a:moveTo>
                    <a:pt x="151" y="0"/>
                  </a:moveTo>
                  <a:cubicBezTo>
                    <a:pt x="72" y="0"/>
                    <a:pt x="0" y="99"/>
                    <a:pt x="0" y="198"/>
                  </a:cubicBezTo>
                  <a:lnTo>
                    <a:pt x="152" y="198"/>
                  </a:lnTo>
                  <a:cubicBezTo>
                    <a:pt x="174" y="198"/>
                    <a:pt x="217" y="198"/>
                    <a:pt x="217" y="155"/>
                  </a:cubicBezTo>
                  <a:cubicBezTo>
                    <a:pt x="217" y="133"/>
                    <a:pt x="217" y="111"/>
                    <a:pt x="217" y="111"/>
                  </a:cubicBezTo>
                  <a:cubicBezTo>
                    <a:pt x="195" y="68"/>
                    <a:pt x="174" y="46"/>
                    <a:pt x="174" y="3"/>
                  </a:cubicBezTo>
                  <a:cubicBezTo>
                    <a:pt x="166" y="1"/>
                    <a:pt x="159" y="0"/>
                    <a:pt x="1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111703" y="4543853"/>
              <a:ext cx="170019" cy="155175"/>
            </a:xfrm>
            <a:custGeom>
              <a:rect b="b" l="l" r="r" t="t"/>
              <a:pathLst>
                <a:path extrusionOk="0" fill="none" h="1129" w="1237">
                  <a:moveTo>
                    <a:pt x="174" y="1128"/>
                  </a:moveTo>
                  <a:cubicBezTo>
                    <a:pt x="44" y="911"/>
                    <a:pt x="0" y="651"/>
                    <a:pt x="87" y="413"/>
                  </a:cubicBezTo>
                  <a:cubicBezTo>
                    <a:pt x="196" y="174"/>
                    <a:pt x="412" y="23"/>
                    <a:pt x="651" y="1"/>
                  </a:cubicBezTo>
                  <a:cubicBezTo>
                    <a:pt x="911" y="1"/>
                    <a:pt x="1150" y="153"/>
                    <a:pt x="1236" y="391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Types of Queries</a:t>
            </a:r>
            <a:endParaRPr/>
          </a:p>
        </p:txBody>
      </p:sp>
      <p:grpSp>
        <p:nvGrpSpPr>
          <p:cNvPr id="385" name="Google Shape;385;p33"/>
          <p:cNvGrpSpPr/>
          <p:nvPr/>
        </p:nvGrpSpPr>
        <p:grpSpPr>
          <a:xfrm>
            <a:off x="720000" y="1376313"/>
            <a:ext cx="2215102" cy="2390869"/>
            <a:chOff x="720000" y="1376313"/>
            <a:chExt cx="2215102" cy="2390869"/>
          </a:xfrm>
        </p:grpSpPr>
        <p:sp>
          <p:nvSpPr>
            <p:cNvPr id="386" name="Google Shape;386;p33"/>
            <p:cNvSpPr/>
            <p:nvPr/>
          </p:nvSpPr>
          <p:spPr>
            <a:xfrm>
              <a:off x="802402" y="1376313"/>
              <a:ext cx="2132700" cy="2262000"/>
            </a:xfrm>
            <a:prstGeom prst="roundRect">
              <a:avLst>
                <a:gd fmla="val 9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33"/>
            <p:cNvGrpSpPr/>
            <p:nvPr/>
          </p:nvGrpSpPr>
          <p:grpSpPr>
            <a:xfrm>
              <a:off x="720000" y="1505166"/>
              <a:ext cx="2136759" cy="2262015"/>
              <a:chOff x="845113" y="1635700"/>
              <a:chExt cx="4283800" cy="2505000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9" name="Google Shape;389;p33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90" name="Google Shape;390;p33"/>
            <p:cNvSpPr txBox="1"/>
            <p:nvPr/>
          </p:nvSpPr>
          <p:spPr>
            <a:xfrm flipH="1">
              <a:off x="722326" y="1595200"/>
              <a:ext cx="2134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Predictions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391" name="Google Shape;391;p33"/>
            <p:cNvSpPr txBox="1"/>
            <p:nvPr/>
          </p:nvSpPr>
          <p:spPr>
            <a:xfrm flipH="1">
              <a:off x="724425" y="2216288"/>
              <a:ext cx="2130300" cy="9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what would happen based on our observations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2" name="Google Shape;392;p33"/>
          <p:cNvGrpSpPr/>
          <p:nvPr/>
        </p:nvGrpSpPr>
        <p:grpSpPr>
          <a:xfrm>
            <a:off x="3466951" y="1376312"/>
            <a:ext cx="2212605" cy="2390816"/>
            <a:chOff x="3466951" y="1376312"/>
            <a:chExt cx="2212605" cy="2390816"/>
          </a:xfrm>
        </p:grpSpPr>
        <p:sp>
          <p:nvSpPr>
            <p:cNvPr id="393" name="Google Shape;393;p33"/>
            <p:cNvSpPr/>
            <p:nvPr/>
          </p:nvSpPr>
          <p:spPr>
            <a:xfrm>
              <a:off x="3549257" y="1376312"/>
              <a:ext cx="2130300" cy="22620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33"/>
            <p:cNvGrpSpPr/>
            <p:nvPr/>
          </p:nvGrpSpPr>
          <p:grpSpPr>
            <a:xfrm>
              <a:off x="3466951" y="1505113"/>
              <a:ext cx="2134617" cy="2262015"/>
              <a:chOff x="845113" y="1635700"/>
              <a:chExt cx="4283800" cy="2505000"/>
            </a:xfrm>
          </p:grpSpPr>
          <p:sp>
            <p:nvSpPr>
              <p:cNvPr id="395" name="Google Shape;395;p33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6" name="Google Shape;396;p33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97" name="Google Shape;397;p33"/>
            <p:cNvSpPr txBox="1"/>
            <p:nvPr/>
          </p:nvSpPr>
          <p:spPr>
            <a:xfrm flipH="1">
              <a:off x="3469096" y="1595200"/>
              <a:ext cx="21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Interventions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398" name="Google Shape;398;p33"/>
            <p:cNvSpPr txBox="1"/>
            <p:nvPr/>
          </p:nvSpPr>
          <p:spPr>
            <a:xfrm flipH="1">
              <a:off x="3469100" y="2216288"/>
              <a:ext cx="2130300" cy="9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what would happen if we took action</a:t>
              </a:r>
              <a:endParaRPr sz="16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99" name="Google Shape;399;p33"/>
          <p:cNvGrpSpPr/>
          <p:nvPr/>
        </p:nvGrpSpPr>
        <p:grpSpPr>
          <a:xfrm>
            <a:off x="6211397" y="1376312"/>
            <a:ext cx="2212611" cy="2390872"/>
            <a:chOff x="6211397" y="1376312"/>
            <a:chExt cx="2212611" cy="2390872"/>
          </a:xfrm>
        </p:grpSpPr>
        <p:sp>
          <p:nvSpPr>
            <p:cNvPr id="400" name="Google Shape;400;p33"/>
            <p:cNvSpPr/>
            <p:nvPr/>
          </p:nvSpPr>
          <p:spPr>
            <a:xfrm>
              <a:off x="6293708" y="1376312"/>
              <a:ext cx="2130300" cy="2262000"/>
            </a:xfrm>
            <a:prstGeom prst="roundRect">
              <a:avLst>
                <a:gd fmla="val 997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33"/>
            <p:cNvGrpSpPr/>
            <p:nvPr/>
          </p:nvGrpSpPr>
          <p:grpSpPr>
            <a:xfrm>
              <a:off x="6211397" y="1505169"/>
              <a:ext cx="2134617" cy="2262015"/>
              <a:chOff x="845113" y="1635700"/>
              <a:chExt cx="4283800" cy="2505000"/>
            </a:xfrm>
          </p:grpSpPr>
          <p:sp>
            <p:nvSpPr>
              <p:cNvPr id="402" name="Google Shape;402;p33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3" name="Google Shape;403;p33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4" name="Google Shape;404;p33"/>
            <p:cNvSpPr txBox="1"/>
            <p:nvPr/>
          </p:nvSpPr>
          <p:spPr>
            <a:xfrm flipH="1">
              <a:off x="6217514" y="1595200"/>
              <a:ext cx="21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Counterfactuals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405" name="Google Shape;405;p33"/>
            <p:cNvSpPr txBox="1"/>
            <p:nvPr/>
          </p:nvSpPr>
          <p:spPr>
            <a:xfrm flipH="1">
              <a:off x="6217575" y="1987688"/>
              <a:ext cx="2130300" cy="9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something didn't happen, but would it have given some conditions</a:t>
              </a:r>
              <a:endParaRPr sz="16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06" name="Google Shape;406;p33"/>
          <p:cNvGrpSpPr/>
          <p:nvPr/>
        </p:nvGrpSpPr>
        <p:grpSpPr>
          <a:xfrm>
            <a:off x="6853666" y="3265957"/>
            <a:ext cx="1063204" cy="870906"/>
            <a:chOff x="875188" y="1887913"/>
            <a:chExt cx="934439" cy="765430"/>
          </a:xfrm>
        </p:grpSpPr>
        <p:sp>
          <p:nvSpPr>
            <p:cNvPr id="407" name="Google Shape;407;p33"/>
            <p:cNvSpPr/>
            <p:nvPr/>
          </p:nvSpPr>
          <p:spPr>
            <a:xfrm>
              <a:off x="1601212" y="2220014"/>
              <a:ext cx="208414" cy="210486"/>
            </a:xfrm>
            <a:custGeom>
              <a:rect b="b" l="l" r="r" t="t"/>
              <a:pathLst>
                <a:path extrusionOk="0" fill="none" h="13510" w="13377">
                  <a:moveTo>
                    <a:pt x="6572" y="2602"/>
                  </a:moveTo>
                  <a:cubicBezTo>
                    <a:pt x="7939" y="3569"/>
                    <a:pt x="9174" y="4703"/>
                    <a:pt x="10241" y="6004"/>
                  </a:cubicBezTo>
                  <a:cubicBezTo>
                    <a:pt x="11842" y="7839"/>
                    <a:pt x="13310" y="10041"/>
                    <a:pt x="13343" y="12509"/>
                  </a:cubicBezTo>
                  <a:cubicBezTo>
                    <a:pt x="13377" y="12743"/>
                    <a:pt x="13310" y="12976"/>
                    <a:pt x="13210" y="13176"/>
                  </a:cubicBezTo>
                  <a:cubicBezTo>
                    <a:pt x="12976" y="13410"/>
                    <a:pt x="12609" y="13510"/>
                    <a:pt x="12276" y="13376"/>
                  </a:cubicBezTo>
                  <a:cubicBezTo>
                    <a:pt x="11976" y="13243"/>
                    <a:pt x="11675" y="13076"/>
                    <a:pt x="11442" y="12843"/>
                  </a:cubicBezTo>
                  <a:cubicBezTo>
                    <a:pt x="10374" y="11942"/>
                    <a:pt x="9174" y="11208"/>
                    <a:pt x="7906" y="10641"/>
                  </a:cubicBezTo>
                  <a:cubicBezTo>
                    <a:pt x="6605" y="10074"/>
                    <a:pt x="5271" y="9707"/>
                    <a:pt x="3970" y="9107"/>
                  </a:cubicBezTo>
                  <a:cubicBezTo>
                    <a:pt x="2702" y="8506"/>
                    <a:pt x="1501" y="7672"/>
                    <a:pt x="834" y="6438"/>
                  </a:cubicBezTo>
                  <a:cubicBezTo>
                    <a:pt x="0" y="4804"/>
                    <a:pt x="200" y="2835"/>
                    <a:pt x="1335" y="1401"/>
                  </a:cubicBezTo>
                  <a:cubicBezTo>
                    <a:pt x="2435" y="0"/>
                    <a:pt x="5404" y="1801"/>
                    <a:pt x="6572" y="260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875188" y="1887913"/>
              <a:ext cx="871561" cy="765430"/>
            </a:xfrm>
            <a:custGeom>
              <a:rect b="b" l="l" r="r" t="t"/>
              <a:pathLst>
                <a:path extrusionOk="0" h="49129" w="55941">
                  <a:moveTo>
                    <a:pt x="50770" y="1"/>
                  </a:moveTo>
                  <a:cubicBezTo>
                    <a:pt x="50637" y="1"/>
                    <a:pt x="50503" y="34"/>
                    <a:pt x="50403" y="68"/>
                  </a:cubicBezTo>
                  <a:cubicBezTo>
                    <a:pt x="49569" y="368"/>
                    <a:pt x="48668" y="1735"/>
                    <a:pt x="48068" y="2369"/>
                  </a:cubicBezTo>
                  <a:cubicBezTo>
                    <a:pt x="47301" y="3236"/>
                    <a:pt x="46567" y="4137"/>
                    <a:pt x="45866" y="5038"/>
                  </a:cubicBezTo>
                  <a:cubicBezTo>
                    <a:pt x="43031" y="8707"/>
                    <a:pt x="40663" y="12743"/>
                    <a:pt x="38028" y="16546"/>
                  </a:cubicBezTo>
                  <a:cubicBezTo>
                    <a:pt x="37561" y="17213"/>
                    <a:pt x="37127" y="17814"/>
                    <a:pt x="36660" y="18447"/>
                  </a:cubicBezTo>
                  <a:cubicBezTo>
                    <a:pt x="31723" y="18481"/>
                    <a:pt x="26886" y="20082"/>
                    <a:pt x="22917" y="22984"/>
                  </a:cubicBezTo>
                  <a:cubicBezTo>
                    <a:pt x="22416" y="23351"/>
                    <a:pt x="21883" y="23951"/>
                    <a:pt x="22150" y="24518"/>
                  </a:cubicBezTo>
                  <a:cubicBezTo>
                    <a:pt x="22383" y="24785"/>
                    <a:pt x="22683" y="24985"/>
                    <a:pt x="23050" y="25019"/>
                  </a:cubicBezTo>
                  <a:lnTo>
                    <a:pt x="28387" y="26587"/>
                  </a:lnTo>
                  <a:cubicBezTo>
                    <a:pt x="28754" y="26687"/>
                    <a:pt x="29121" y="26787"/>
                    <a:pt x="29488" y="26887"/>
                  </a:cubicBezTo>
                  <a:cubicBezTo>
                    <a:pt x="24251" y="32224"/>
                    <a:pt x="18280" y="36794"/>
                    <a:pt x="11775" y="40463"/>
                  </a:cubicBezTo>
                  <a:cubicBezTo>
                    <a:pt x="9460" y="38317"/>
                    <a:pt x="6284" y="36769"/>
                    <a:pt x="3138" y="36769"/>
                  </a:cubicBezTo>
                  <a:cubicBezTo>
                    <a:pt x="2568" y="36769"/>
                    <a:pt x="1998" y="36820"/>
                    <a:pt x="1435" y="36927"/>
                  </a:cubicBezTo>
                  <a:cubicBezTo>
                    <a:pt x="1001" y="36961"/>
                    <a:pt x="567" y="37194"/>
                    <a:pt x="301" y="37528"/>
                  </a:cubicBezTo>
                  <a:cubicBezTo>
                    <a:pt x="0" y="38128"/>
                    <a:pt x="501" y="38829"/>
                    <a:pt x="968" y="39296"/>
                  </a:cubicBezTo>
                  <a:cubicBezTo>
                    <a:pt x="1968" y="40196"/>
                    <a:pt x="3136" y="40997"/>
                    <a:pt x="4370" y="41597"/>
                  </a:cubicBezTo>
                  <a:cubicBezTo>
                    <a:pt x="5037" y="41897"/>
                    <a:pt x="5671" y="42264"/>
                    <a:pt x="6272" y="42731"/>
                  </a:cubicBezTo>
                  <a:cubicBezTo>
                    <a:pt x="6872" y="43165"/>
                    <a:pt x="7206" y="43932"/>
                    <a:pt x="7139" y="44666"/>
                  </a:cubicBezTo>
                  <a:cubicBezTo>
                    <a:pt x="6972" y="45500"/>
                    <a:pt x="6205" y="46067"/>
                    <a:pt x="5638" y="46701"/>
                  </a:cubicBezTo>
                  <a:cubicBezTo>
                    <a:pt x="5071" y="47335"/>
                    <a:pt x="4737" y="48435"/>
                    <a:pt x="5438" y="48936"/>
                  </a:cubicBezTo>
                  <a:cubicBezTo>
                    <a:pt x="5622" y="49074"/>
                    <a:pt x="5830" y="49129"/>
                    <a:pt x="6047" y="49129"/>
                  </a:cubicBezTo>
                  <a:cubicBezTo>
                    <a:pt x="6458" y="49129"/>
                    <a:pt x="6901" y="48932"/>
                    <a:pt x="7272" y="48736"/>
                  </a:cubicBezTo>
                  <a:cubicBezTo>
                    <a:pt x="9440" y="47435"/>
                    <a:pt x="11275" y="45734"/>
                    <a:pt x="12676" y="43665"/>
                  </a:cubicBezTo>
                  <a:cubicBezTo>
                    <a:pt x="13277" y="43866"/>
                    <a:pt x="13877" y="44099"/>
                    <a:pt x="14444" y="44366"/>
                  </a:cubicBezTo>
                  <a:cubicBezTo>
                    <a:pt x="15345" y="44666"/>
                    <a:pt x="16312" y="44900"/>
                    <a:pt x="17246" y="45033"/>
                  </a:cubicBezTo>
                  <a:cubicBezTo>
                    <a:pt x="17580" y="45100"/>
                    <a:pt x="17880" y="45133"/>
                    <a:pt x="18213" y="45166"/>
                  </a:cubicBezTo>
                  <a:cubicBezTo>
                    <a:pt x="19862" y="45334"/>
                    <a:pt x="21534" y="45408"/>
                    <a:pt x="23190" y="45408"/>
                  </a:cubicBezTo>
                  <a:cubicBezTo>
                    <a:pt x="23511" y="45408"/>
                    <a:pt x="23832" y="45405"/>
                    <a:pt x="24151" y="45400"/>
                  </a:cubicBezTo>
                  <a:cubicBezTo>
                    <a:pt x="28254" y="45400"/>
                    <a:pt x="32390" y="45333"/>
                    <a:pt x="36326" y="44232"/>
                  </a:cubicBezTo>
                  <a:cubicBezTo>
                    <a:pt x="41463" y="42798"/>
                    <a:pt x="45967" y="39496"/>
                    <a:pt x="49269" y="35326"/>
                  </a:cubicBezTo>
                  <a:cubicBezTo>
                    <a:pt x="54406" y="28755"/>
                    <a:pt x="55940" y="20382"/>
                    <a:pt x="55273" y="12243"/>
                  </a:cubicBezTo>
                  <a:lnTo>
                    <a:pt x="55273" y="12243"/>
                  </a:lnTo>
                  <a:cubicBezTo>
                    <a:pt x="54439" y="13777"/>
                    <a:pt x="53105" y="15012"/>
                    <a:pt x="51337" y="15145"/>
                  </a:cubicBezTo>
                  <a:lnTo>
                    <a:pt x="51104" y="15145"/>
                  </a:lnTo>
                  <a:cubicBezTo>
                    <a:pt x="51093" y="15145"/>
                    <a:pt x="51082" y="15146"/>
                    <a:pt x="51072" y="15146"/>
                  </a:cubicBezTo>
                  <a:cubicBezTo>
                    <a:pt x="50198" y="15146"/>
                    <a:pt x="50014" y="13777"/>
                    <a:pt x="50937" y="13744"/>
                  </a:cubicBezTo>
                  <a:cubicBezTo>
                    <a:pt x="51137" y="13711"/>
                    <a:pt x="51370" y="13677"/>
                    <a:pt x="51571" y="13644"/>
                  </a:cubicBezTo>
                  <a:cubicBezTo>
                    <a:pt x="53605" y="13110"/>
                    <a:pt x="54806" y="10575"/>
                    <a:pt x="54806" y="8574"/>
                  </a:cubicBezTo>
                  <a:lnTo>
                    <a:pt x="54773" y="8340"/>
                  </a:lnTo>
                  <a:cubicBezTo>
                    <a:pt x="54406" y="6038"/>
                    <a:pt x="54072" y="168"/>
                    <a:pt x="50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665651" y="1887913"/>
              <a:ext cx="63426" cy="212574"/>
            </a:xfrm>
            <a:custGeom>
              <a:rect b="b" l="l" r="r" t="t"/>
              <a:pathLst>
                <a:path extrusionOk="0" h="13644" w="4071">
                  <a:moveTo>
                    <a:pt x="1" y="1"/>
                  </a:moveTo>
                  <a:cubicBezTo>
                    <a:pt x="1168" y="4437"/>
                    <a:pt x="1435" y="9074"/>
                    <a:pt x="835" y="13644"/>
                  </a:cubicBezTo>
                  <a:cubicBezTo>
                    <a:pt x="2869" y="13144"/>
                    <a:pt x="4037" y="10608"/>
                    <a:pt x="4070" y="8574"/>
                  </a:cubicBezTo>
                  <a:lnTo>
                    <a:pt x="4037" y="8373"/>
                  </a:lnTo>
                  <a:cubicBezTo>
                    <a:pt x="3637" y="6072"/>
                    <a:pt x="3336" y="2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158945" y="2078642"/>
              <a:ext cx="587802" cy="516742"/>
            </a:xfrm>
            <a:custGeom>
              <a:rect b="b" l="l" r="r" t="t"/>
              <a:pathLst>
                <a:path extrusionOk="0" h="33167" w="37728">
                  <a:moveTo>
                    <a:pt x="37027" y="1"/>
                  </a:moveTo>
                  <a:cubicBezTo>
                    <a:pt x="36226" y="1535"/>
                    <a:pt x="34892" y="2770"/>
                    <a:pt x="33124" y="2936"/>
                  </a:cubicBezTo>
                  <a:cubicBezTo>
                    <a:pt x="32790" y="4838"/>
                    <a:pt x="32290" y="6672"/>
                    <a:pt x="31623" y="8507"/>
                  </a:cubicBezTo>
                  <a:cubicBezTo>
                    <a:pt x="28954" y="15879"/>
                    <a:pt x="23884" y="22150"/>
                    <a:pt x="17213" y="26320"/>
                  </a:cubicBezTo>
                  <a:cubicBezTo>
                    <a:pt x="12343" y="29355"/>
                    <a:pt x="6805" y="31123"/>
                    <a:pt x="1235" y="32558"/>
                  </a:cubicBezTo>
                  <a:cubicBezTo>
                    <a:pt x="834" y="32658"/>
                    <a:pt x="401" y="32758"/>
                    <a:pt x="0" y="32924"/>
                  </a:cubicBezTo>
                  <a:cubicBezTo>
                    <a:pt x="1649" y="33092"/>
                    <a:pt x="3298" y="33166"/>
                    <a:pt x="4966" y="33166"/>
                  </a:cubicBezTo>
                  <a:cubicBezTo>
                    <a:pt x="5289" y="33166"/>
                    <a:pt x="5613" y="33163"/>
                    <a:pt x="5938" y="33158"/>
                  </a:cubicBezTo>
                  <a:cubicBezTo>
                    <a:pt x="10008" y="33158"/>
                    <a:pt x="14177" y="33125"/>
                    <a:pt x="18113" y="31990"/>
                  </a:cubicBezTo>
                  <a:cubicBezTo>
                    <a:pt x="23217" y="30556"/>
                    <a:pt x="27754" y="27254"/>
                    <a:pt x="31023" y="23084"/>
                  </a:cubicBezTo>
                  <a:cubicBezTo>
                    <a:pt x="36193" y="16546"/>
                    <a:pt x="37727" y="8140"/>
                    <a:pt x="37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494147" y="2321346"/>
              <a:ext cx="119545" cy="265063"/>
            </a:xfrm>
            <a:custGeom>
              <a:rect b="b" l="l" r="r" t="t"/>
              <a:pathLst>
                <a:path extrusionOk="0" fill="none" h="17013" w="7673">
                  <a:moveTo>
                    <a:pt x="7206" y="4704"/>
                  </a:moveTo>
                  <a:cubicBezTo>
                    <a:pt x="7539" y="6372"/>
                    <a:pt x="7673" y="8040"/>
                    <a:pt x="7573" y="9708"/>
                  </a:cubicBezTo>
                  <a:cubicBezTo>
                    <a:pt x="7473" y="12176"/>
                    <a:pt x="7039" y="14778"/>
                    <a:pt x="5371" y="16579"/>
                  </a:cubicBezTo>
                  <a:cubicBezTo>
                    <a:pt x="5238" y="16779"/>
                    <a:pt x="5038" y="16913"/>
                    <a:pt x="4804" y="16980"/>
                  </a:cubicBezTo>
                  <a:cubicBezTo>
                    <a:pt x="4471" y="17013"/>
                    <a:pt x="4137" y="16813"/>
                    <a:pt x="3970" y="16513"/>
                  </a:cubicBezTo>
                  <a:cubicBezTo>
                    <a:pt x="3837" y="16179"/>
                    <a:pt x="3737" y="15845"/>
                    <a:pt x="3737" y="15512"/>
                  </a:cubicBezTo>
                  <a:cubicBezTo>
                    <a:pt x="3570" y="14144"/>
                    <a:pt x="3203" y="12777"/>
                    <a:pt x="2636" y="11509"/>
                  </a:cubicBezTo>
                  <a:cubicBezTo>
                    <a:pt x="2102" y="10208"/>
                    <a:pt x="1368" y="9007"/>
                    <a:pt x="835" y="7706"/>
                  </a:cubicBezTo>
                  <a:cubicBezTo>
                    <a:pt x="334" y="6405"/>
                    <a:pt x="1" y="4971"/>
                    <a:pt x="368" y="3603"/>
                  </a:cubicBezTo>
                  <a:cubicBezTo>
                    <a:pt x="868" y="1835"/>
                    <a:pt x="2369" y="534"/>
                    <a:pt x="4170" y="268"/>
                  </a:cubicBezTo>
                  <a:cubicBezTo>
                    <a:pt x="5972" y="1"/>
                    <a:pt x="6872" y="3370"/>
                    <a:pt x="7206" y="470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1589714" y="2023567"/>
              <a:ext cx="53081" cy="42237"/>
            </a:xfrm>
            <a:custGeom>
              <a:rect b="b" l="l" r="r" t="t"/>
              <a:pathLst>
                <a:path extrusionOk="0" h="2711" w="3407">
                  <a:moveTo>
                    <a:pt x="2673" y="0"/>
                  </a:moveTo>
                  <a:cubicBezTo>
                    <a:pt x="2640" y="0"/>
                    <a:pt x="2573" y="0"/>
                    <a:pt x="2573" y="33"/>
                  </a:cubicBezTo>
                  <a:cubicBezTo>
                    <a:pt x="2339" y="367"/>
                    <a:pt x="2306" y="801"/>
                    <a:pt x="2073" y="1134"/>
                  </a:cubicBezTo>
                  <a:cubicBezTo>
                    <a:pt x="1814" y="1470"/>
                    <a:pt x="1435" y="1646"/>
                    <a:pt x="1045" y="1646"/>
                  </a:cubicBezTo>
                  <a:cubicBezTo>
                    <a:pt x="932" y="1646"/>
                    <a:pt x="818" y="1631"/>
                    <a:pt x="705" y="1601"/>
                  </a:cubicBezTo>
                  <a:cubicBezTo>
                    <a:pt x="676" y="1596"/>
                    <a:pt x="648" y="1593"/>
                    <a:pt x="621" y="1593"/>
                  </a:cubicBezTo>
                  <a:cubicBezTo>
                    <a:pt x="152" y="1593"/>
                    <a:pt x="0" y="2379"/>
                    <a:pt x="505" y="2569"/>
                  </a:cubicBezTo>
                  <a:cubicBezTo>
                    <a:pt x="744" y="2664"/>
                    <a:pt x="992" y="2711"/>
                    <a:pt x="1236" y="2711"/>
                  </a:cubicBezTo>
                  <a:cubicBezTo>
                    <a:pt x="1845" y="2711"/>
                    <a:pt x="2435" y="2425"/>
                    <a:pt x="2840" y="1901"/>
                  </a:cubicBezTo>
                  <a:cubicBezTo>
                    <a:pt x="3173" y="1434"/>
                    <a:pt x="3407" y="267"/>
                    <a:pt x="26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548724" y="2188823"/>
              <a:ext cx="96674" cy="60824"/>
            </a:xfrm>
            <a:custGeom>
              <a:rect b="b" l="l" r="r" t="t"/>
              <a:pathLst>
                <a:path extrusionOk="0" fill="none" h="3904" w="6205">
                  <a:moveTo>
                    <a:pt x="100" y="668"/>
                  </a:moveTo>
                  <a:cubicBezTo>
                    <a:pt x="167" y="234"/>
                    <a:pt x="667" y="1"/>
                    <a:pt x="1001" y="267"/>
                  </a:cubicBezTo>
                  <a:cubicBezTo>
                    <a:pt x="1435" y="534"/>
                    <a:pt x="1601" y="968"/>
                    <a:pt x="1968" y="1335"/>
                  </a:cubicBezTo>
                  <a:cubicBezTo>
                    <a:pt x="2335" y="1735"/>
                    <a:pt x="2802" y="2069"/>
                    <a:pt x="3303" y="2269"/>
                  </a:cubicBezTo>
                  <a:cubicBezTo>
                    <a:pt x="4203" y="2602"/>
                    <a:pt x="5071" y="2236"/>
                    <a:pt x="5938" y="2469"/>
                  </a:cubicBezTo>
                  <a:cubicBezTo>
                    <a:pt x="6138" y="2536"/>
                    <a:pt x="6205" y="2803"/>
                    <a:pt x="6071" y="3003"/>
                  </a:cubicBezTo>
                  <a:cubicBezTo>
                    <a:pt x="5404" y="3903"/>
                    <a:pt x="3670" y="3670"/>
                    <a:pt x="2736" y="3336"/>
                  </a:cubicBezTo>
                  <a:cubicBezTo>
                    <a:pt x="1601" y="2969"/>
                    <a:pt x="0" y="2002"/>
                    <a:pt x="100" y="66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519620" y="2224688"/>
              <a:ext cx="85238" cy="51461"/>
            </a:xfrm>
            <a:custGeom>
              <a:rect b="b" l="l" r="r" t="t"/>
              <a:pathLst>
                <a:path extrusionOk="0" fill="none" h="3303" w="5471">
                  <a:moveTo>
                    <a:pt x="467" y="1268"/>
                  </a:moveTo>
                  <a:cubicBezTo>
                    <a:pt x="0" y="667"/>
                    <a:pt x="901" y="0"/>
                    <a:pt x="1335" y="567"/>
                  </a:cubicBezTo>
                  <a:cubicBezTo>
                    <a:pt x="1868" y="1168"/>
                    <a:pt x="2535" y="1601"/>
                    <a:pt x="3269" y="1868"/>
                  </a:cubicBezTo>
                  <a:cubicBezTo>
                    <a:pt x="3936" y="2068"/>
                    <a:pt x="4704" y="1968"/>
                    <a:pt x="5304" y="2302"/>
                  </a:cubicBezTo>
                  <a:cubicBezTo>
                    <a:pt x="5437" y="2335"/>
                    <a:pt x="5471" y="2469"/>
                    <a:pt x="5404" y="2569"/>
                  </a:cubicBezTo>
                  <a:cubicBezTo>
                    <a:pt x="4837" y="3303"/>
                    <a:pt x="3703" y="3169"/>
                    <a:pt x="2902" y="3002"/>
                  </a:cubicBezTo>
                  <a:cubicBezTo>
                    <a:pt x="1902" y="2736"/>
                    <a:pt x="1034" y="2102"/>
                    <a:pt x="467" y="126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1489987" y="2269371"/>
              <a:ext cx="91486" cy="49918"/>
            </a:xfrm>
            <a:custGeom>
              <a:rect b="b" l="l" r="r" t="t"/>
              <a:pathLst>
                <a:path extrusionOk="0" fill="none" h="3204" w="5872">
                  <a:moveTo>
                    <a:pt x="134" y="401"/>
                  </a:moveTo>
                  <a:cubicBezTo>
                    <a:pt x="134" y="168"/>
                    <a:pt x="368" y="1"/>
                    <a:pt x="635" y="34"/>
                  </a:cubicBezTo>
                  <a:cubicBezTo>
                    <a:pt x="1068" y="101"/>
                    <a:pt x="1202" y="301"/>
                    <a:pt x="1535" y="635"/>
                  </a:cubicBezTo>
                  <a:cubicBezTo>
                    <a:pt x="1936" y="1002"/>
                    <a:pt x="2436" y="1302"/>
                    <a:pt x="2970" y="1469"/>
                  </a:cubicBezTo>
                  <a:cubicBezTo>
                    <a:pt x="3804" y="1736"/>
                    <a:pt x="4738" y="1469"/>
                    <a:pt x="5538" y="1769"/>
                  </a:cubicBezTo>
                  <a:cubicBezTo>
                    <a:pt x="5772" y="1869"/>
                    <a:pt x="5872" y="2169"/>
                    <a:pt x="5705" y="2369"/>
                  </a:cubicBezTo>
                  <a:cubicBezTo>
                    <a:pt x="5038" y="3203"/>
                    <a:pt x="3503" y="3037"/>
                    <a:pt x="2569" y="2736"/>
                  </a:cubicBezTo>
                  <a:cubicBezTo>
                    <a:pt x="1669" y="2436"/>
                    <a:pt x="1" y="1569"/>
                    <a:pt x="134" y="4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652657" y="1916299"/>
              <a:ext cx="10407" cy="15393"/>
            </a:xfrm>
            <a:custGeom>
              <a:rect b="b" l="l" r="r" t="t"/>
              <a:pathLst>
                <a:path extrusionOk="0" h="988" w="668">
                  <a:moveTo>
                    <a:pt x="423" y="0"/>
                  </a:moveTo>
                  <a:cubicBezTo>
                    <a:pt x="266" y="0"/>
                    <a:pt x="158" y="165"/>
                    <a:pt x="101" y="280"/>
                  </a:cubicBezTo>
                  <a:cubicBezTo>
                    <a:pt x="34" y="414"/>
                    <a:pt x="1" y="581"/>
                    <a:pt x="34" y="714"/>
                  </a:cubicBezTo>
                  <a:cubicBezTo>
                    <a:pt x="34" y="881"/>
                    <a:pt x="134" y="981"/>
                    <a:pt x="268" y="981"/>
                  </a:cubicBezTo>
                  <a:cubicBezTo>
                    <a:pt x="290" y="985"/>
                    <a:pt x="312" y="987"/>
                    <a:pt x="333" y="987"/>
                  </a:cubicBezTo>
                  <a:cubicBezTo>
                    <a:pt x="468" y="987"/>
                    <a:pt x="572" y="901"/>
                    <a:pt x="601" y="814"/>
                  </a:cubicBezTo>
                  <a:cubicBezTo>
                    <a:pt x="668" y="681"/>
                    <a:pt x="668" y="547"/>
                    <a:pt x="668" y="414"/>
                  </a:cubicBezTo>
                  <a:cubicBezTo>
                    <a:pt x="668" y="247"/>
                    <a:pt x="668" y="80"/>
                    <a:pt x="501" y="13"/>
                  </a:cubicBezTo>
                  <a:cubicBezTo>
                    <a:pt x="474" y="4"/>
                    <a:pt x="448" y="0"/>
                    <a:pt x="42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312781" y="2333295"/>
              <a:ext cx="38981" cy="45758"/>
            </a:xfrm>
            <a:custGeom>
              <a:rect b="b" l="l" r="r" t="t"/>
              <a:pathLst>
                <a:path extrusionOk="0" fill="none" h="2937" w="2502">
                  <a:moveTo>
                    <a:pt x="2502" y="1035"/>
                  </a:moveTo>
                  <a:cubicBezTo>
                    <a:pt x="2502" y="1302"/>
                    <a:pt x="2435" y="1535"/>
                    <a:pt x="2302" y="1769"/>
                  </a:cubicBezTo>
                  <a:cubicBezTo>
                    <a:pt x="2068" y="2136"/>
                    <a:pt x="1735" y="2469"/>
                    <a:pt x="1368" y="2703"/>
                  </a:cubicBezTo>
                  <a:cubicBezTo>
                    <a:pt x="1068" y="2903"/>
                    <a:pt x="701" y="2936"/>
                    <a:pt x="400" y="2770"/>
                  </a:cubicBezTo>
                  <a:cubicBezTo>
                    <a:pt x="100" y="2536"/>
                    <a:pt x="0" y="2136"/>
                    <a:pt x="167" y="1769"/>
                  </a:cubicBezTo>
                  <a:cubicBezTo>
                    <a:pt x="334" y="1135"/>
                    <a:pt x="767" y="601"/>
                    <a:pt x="1334" y="268"/>
                  </a:cubicBezTo>
                  <a:cubicBezTo>
                    <a:pt x="1868" y="1"/>
                    <a:pt x="2502" y="435"/>
                    <a:pt x="2502" y="103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5089" y="2373320"/>
              <a:ext cx="67056" cy="45743"/>
            </a:xfrm>
            <a:custGeom>
              <a:rect b="b" l="l" r="r" t="t"/>
              <a:pathLst>
                <a:path extrusionOk="0" fill="none" h="2936" w="4304">
                  <a:moveTo>
                    <a:pt x="1802" y="2769"/>
                  </a:moveTo>
                  <a:cubicBezTo>
                    <a:pt x="1435" y="2936"/>
                    <a:pt x="1001" y="2869"/>
                    <a:pt x="701" y="2569"/>
                  </a:cubicBezTo>
                  <a:cubicBezTo>
                    <a:pt x="0" y="1602"/>
                    <a:pt x="1602" y="0"/>
                    <a:pt x="2602" y="67"/>
                  </a:cubicBezTo>
                  <a:cubicBezTo>
                    <a:pt x="4304" y="267"/>
                    <a:pt x="2569" y="2469"/>
                    <a:pt x="1802" y="276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308092" y="2393076"/>
              <a:ext cx="34837" cy="27545"/>
            </a:xfrm>
            <a:custGeom>
              <a:rect b="b" l="l" r="r" t="t"/>
              <a:pathLst>
                <a:path extrusionOk="0" fill="none" h="1768" w="2236">
                  <a:moveTo>
                    <a:pt x="368" y="600"/>
                  </a:moveTo>
                  <a:cubicBezTo>
                    <a:pt x="501" y="400"/>
                    <a:pt x="701" y="267"/>
                    <a:pt x="935" y="167"/>
                  </a:cubicBezTo>
                  <a:cubicBezTo>
                    <a:pt x="1135" y="67"/>
                    <a:pt x="1335" y="0"/>
                    <a:pt x="1569" y="33"/>
                  </a:cubicBezTo>
                  <a:cubicBezTo>
                    <a:pt x="2002" y="67"/>
                    <a:pt x="2236" y="500"/>
                    <a:pt x="2102" y="901"/>
                  </a:cubicBezTo>
                  <a:cubicBezTo>
                    <a:pt x="2002" y="1101"/>
                    <a:pt x="1836" y="1268"/>
                    <a:pt x="1635" y="1401"/>
                  </a:cubicBezTo>
                  <a:cubicBezTo>
                    <a:pt x="1469" y="1534"/>
                    <a:pt x="1235" y="1635"/>
                    <a:pt x="1002" y="1701"/>
                  </a:cubicBezTo>
                  <a:cubicBezTo>
                    <a:pt x="401" y="1768"/>
                    <a:pt x="1" y="1101"/>
                    <a:pt x="368" y="6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1270684" y="2426323"/>
              <a:ext cx="24959" cy="21843"/>
            </a:xfrm>
            <a:custGeom>
              <a:rect b="b" l="l" r="r" t="t"/>
              <a:pathLst>
                <a:path extrusionOk="0" fill="none" h="1402" w="1602">
                  <a:moveTo>
                    <a:pt x="467" y="301"/>
                  </a:moveTo>
                  <a:cubicBezTo>
                    <a:pt x="567" y="234"/>
                    <a:pt x="701" y="168"/>
                    <a:pt x="801" y="101"/>
                  </a:cubicBezTo>
                  <a:cubicBezTo>
                    <a:pt x="901" y="34"/>
                    <a:pt x="1034" y="1"/>
                    <a:pt x="1134" y="1"/>
                  </a:cubicBezTo>
                  <a:cubicBezTo>
                    <a:pt x="1301" y="1"/>
                    <a:pt x="1435" y="68"/>
                    <a:pt x="1501" y="168"/>
                  </a:cubicBezTo>
                  <a:cubicBezTo>
                    <a:pt x="1601" y="301"/>
                    <a:pt x="1601" y="468"/>
                    <a:pt x="1501" y="601"/>
                  </a:cubicBezTo>
                  <a:cubicBezTo>
                    <a:pt x="1401" y="768"/>
                    <a:pt x="1234" y="935"/>
                    <a:pt x="1034" y="1035"/>
                  </a:cubicBezTo>
                  <a:cubicBezTo>
                    <a:pt x="567" y="1402"/>
                    <a:pt x="0" y="701"/>
                    <a:pt x="501" y="3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208318" y="2408141"/>
              <a:ext cx="46273" cy="41069"/>
            </a:xfrm>
            <a:custGeom>
              <a:rect b="b" l="l" r="r" t="t"/>
              <a:pathLst>
                <a:path extrusionOk="0" fill="none" h="2636" w="2970">
                  <a:moveTo>
                    <a:pt x="200" y="1501"/>
                  </a:moveTo>
                  <a:cubicBezTo>
                    <a:pt x="367" y="1201"/>
                    <a:pt x="634" y="934"/>
                    <a:pt x="934" y="734"/>
                  </a:cubicBezTo>
                  <a:cubicBezTo>
                    <a:pt x="1168" y="534"/>
                    <a:pt x="1468" y="334"/>
                    <a:pt x="1768" y="234"/>
                  </a:cubicBezTo>
                  <a:cubicBezTo>
                    <a:pt x="2402" y="0"/>
                    <a:pt x="2969" y="734"/>
                    <a:pt x="2602" y="1301"/>
                  </a:cubicBezTo>
                  <a:cubicBezTo>
                    <a:pt x="2402" y="1568"/>
                    <a:pt x="2202" y="1835"/>
                    <a:pt x="1935" y="2035"/>
                  </a:cubicBezTo>
                  <a:cubicBezTo>
                    <a:pt x="1702" y="2302"/>
                    <a:pt x="1368" y="2469"/>
                    <a:pt x="1034" y="2569"/>
                  </a:cubicBezTo>
                  <a:cubicBezTo>
                    <a:pt x="434" y="2636"/>
                    <a:pt x="0" y="2069"/>
                    <a:pt x="200" y="15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187004" y="2463746"/>
              <a:ext cx="26003" cy="22357"/>
            </a:xfrm>
            <a:custGeom>
              <a:rect b="b" l="l" r="r" t="t"/>
              <a:pathLst>
                <a:path extrusionOk="0" fill="none" h="1435" w="1669">
                  <a:moveTo>
                    <a:pt x="34" y="801"/>
                  </a:moveTo>
                  <a:cubicBezTo>
                    <a:pt x="34" y="468"/>
                    <a:pt x="334" y="334"/>
                    <a:pt x="568" y="201"/>
                  </a:cubicBezTo>
                  <a:cubicBezTo>
                    <a:pt x="634" y="167"/>
                    <a:pt x="701" y="101"/>
                    <a:pt x="801" y="67"/>
                  </a:cubicBezTo>
                  <a:cubicBezTo>
                    <a:pt x="935" y="34"/>
                    <a:pt x="1068" y="1"/>
                    <a:pt x="1202" y="34"/>
                  </a:cubicBezTo>
                  <a:cubicBezTo>
                    <a:pt x="1502" y="34"/>
                    <a:pt x="1669" y="334"/>
                    <a:pt x="1568" y="601"/>
                  </a:cubicBezTo>
                  <a:cubicBezTo>
                    <a:pt x="1468" y="801"/>
                    <a:pt x="1302" y="1001"/>
                    <a:pt x="1101" y="1101"/>
                  </a:cubicBezTo>
                  <a:cubicBezTo>
                    <a:pt x="868" y="1268"/>
                    <a:pt x="601" y="1435"/>
                    <a:pt x="334" y="1302"/>
                  </a:cubicBezTo>
                  <a:cubicBezTo>
                    <a:pt x="134" y="1201"/>
                    <a:pt x="1" y="1001"/>
                    <a:pt x="34" y="8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144393" y="2474668"/>
              <a:ext cx="24959" cy="20799"/>
            </a:xfrm>
            <a:custGeom>
              <a:rect b="b" l="l" r="r" t="t"/>
              <a:pathLst>
                <a:path extrusionOk="0" fill="none" h="1335" w="1602">
                  <a:moveTo>
                    <a:pt x="134" y="1001"/>
                  </a:moveTo>
                  <a:cubicBezTo>
                    <a:pt x="0" y="734"/>
                    <a:pt x="100" y="434"/>
                    <a:pt x="367" y="300"/>
                  </a:cubicBezTo>
                  <a:cubicBezTo>
                    <a:pt x="534" y="200"/>
                    <a:pt x="734" y="134"/>
                    <a:pt x="934" y="100"/>
                  </a:cubicBezTo>
                  <a:cubicBezTo>
                    <a:pt x="1301" y="0"/>
                    <a:pt x="1602" y="467"/>
                    <a:pt x="1335" y="767"/>
                  </a:cubicBezTo>
                  <a:cubicBezTo>
                    <a:pt x="1201" y="901"/>
                    <a:pt x="1034" y="1034"/>
                    <a:pt x="868" y="1134"/>
                  </a:cubicBezTo>
                  <a:cubicBezTo>
                    <a:pt x="634" y="1334"/>
                    <a:pt x="267" y="1268"/>
                    <a:pt x="134" y="10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180772" y="2443477"/>
              <a:ext cx="23401" cy="19241"/>
            </a:xfrm>
            <a:custGeom>
              <a:rect b="b" l="l" r="r" t="t"/>
              <a:pathLst>
                <a:path extrusionOk="0" fill="none" h="1235" w="1502">
                  <a:moveTo>
                    <a:pt x="267" y="401"/>
                  </a:moveTo>
                  <a:cubicBezTo>
                    <a:pt x="401" y="301"/>
                    <a:pt x="534" y="234"/>
                    <a:pt x="701" y="167"/>
                  </a:cubicBezTo>
                  <a:cubicBezTo>
                    <a:pt x="1135" y="1"/>
                    <a:pt x="1501" y="468"/>
                    <a:pt x="1235" y="835"/>
                  </a:cubicBezTo>
                  <a:cubicBezTo>
                    <a:pt x="1034" y="1135"/>
                    <a:pt x="668" y="1235"/>
                    <a:pt x="367" y="1135"/>
                  </a:cubicBezTo>
                  <a:cubicBezTo>
                    <a:pt x="67" y="1001"/>
                    <a:pt x="0" y="601"/>
                    <a:pt x="267" y="4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472849" y="2158676"/>
              <a:ext cx="30147" cy="33809"/>
            </a:xfrm>
            <a:custGeom>
              <a:rect b="b" l="l" r="r" t="t"/>
              <a:pathLst>
                <a:path extrusionOk="0" fill="none" h="2170" w="1935">
                  <a:moveTo>
                    <a:pt x="267" y="902"/>
                  </a:moveTo>
                  <a:cubicBezTo>
                    <a:pt x="434" y="568"/>
                    <a:pt x="734" y="301"/>
                    <a:pt x="1034" y="101"/>
                  </a:cubicBezTo>
                  <a:cubicBezTo>
                    <a:pt x="1268" y="1"/>
                    <a:pt x="1501" y="34"/>
                    <a:pt x="1668" y="168"/>
                  </a:cubicBezTo>
                  <a:cubicBezTo>
                    <a:pt x="1835" y="301"/>
                    <a:pt x="1935" y="535"/>
                    <a:pt x="1901" y="735"/>
                  </a:cubicBezTo>
                  <a:cubicBezTo>
                    <a:pt x="1868" y="1068"/>
                    <a:pt x="1768" y="1369"/>
                    <a:pt x="1601" y="1635"/>
                  </a:cubicBezTo>
                  <a:cubicBezTo>
                    <a:pt x="1501" y="1836"/>
                    <a:pt x="1368" y="1969"/>
                    <a:pt x="1168" y="2069"/>
                  </a:cubicBezTo>
                  <a:cubicBezTo>
                    <a:pt x="967" y="2169"/>
                    <a:pt x="701" y="2136"/>
                    <a:pt x="500" y="2002"/>
                  </a:cubicBezTo>
                  <a:cubicBezTo>
                    <a:pt x="100" y="1802"/>
                    <a:pt x="0" y="1268"/>
                    <a:pt x="267" y="90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490517" y="2121783"/>
              <a:ext cx="22357" cy="26003"/>
            </a:xfrm>
            <a:custGeom>
              <a:rect b="b" l="l" r="r" t="t"/>
              <a:pathLst>
                <a:path extrusionOk="0" fill="none" h="1669" w="1435">
                  <a:moveTo>
                    <a:pt x="34" y="1135"/>
                  </a:moveTo>
                  <a:cubicBezTo>
                    <a:pt x="67" y="834"/>
                    <a:pt x="234" y="534"/>
                    <a:pt x="501" y="301"/>
                  </a:cubicBezTo>
                  <a:cubicBezTo>
                    <a:pt x="834" y="1"/>
                    <a:pt x="1435" y="468"/>
                    <a:pt x="1234" y="834"/>
                  </a:cubicBezTo>
                  <a:cubicBezTo>
                    <a:pt x="1101" y="1168"/>
                    <a:pt x="868" y="1402"/>
                    <a:pt x="534" y="1568"/>
                  </a:cubicBezTo>
                  <a:cubicBezTo>
                    <a:pt x="267" y="1668"/>
                    <a:pt x="0" y="1435"/>
                    <a:pt x="34" y="113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443216" y="2181033"/>
              <a:ext cx="20285" cy="21843"/>
            </a:xfrm>
            <a:custGeom>
              <a:rect b="b" l="l" r="r" t="t"/>
              <a:pathLst>
                <a:path extrusionOk="0" fill="none" h="1402" w="1302">
                  <a:moveTo>
                    <a:pt x="101" y="734"/>
                  </a:moveTo>
                  <a:lnTo>
                    <a:pt x="368" y="434"/>
                  </a:lnTo>
                  <a:cubicBezTo>
                    <a:pt x="668" y="0"/>
                    <a:pt x="1302" y="467"/>
                    <a:pt x="968" y="868"/>
                  </a:cubicBezTo>
                  <a:lnTo>
                    <a:pt x="735" y="1201"/>
                  </a:lnTo>
                  <a:cubicBezTo>
                    <a:pt x="601" y="1368"/>
                    <a:pt x="368" y="1401"/>
                    <a:pt x="201" y="1268"/>
                  </a:cubicBezTo>
                  <a:cubicBezTo>
                    <a:pt x="34" y="1134"/>
                    <a:pt x="1" y="901"/>
                    <a:pt x="101" y="7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456210" y="2202860"/>
              <a:ext cx="23401" cy="28589"/>
            </a:xfrm>
            <a:custGeom>
              <a:rect b="b" l="l" r="r" t="t"/>
              <a:pathLst>
                <a:path extrusionOk="0" fill="none" h="1835" w="1502">
                  <a:moveTo>
                    <a:pt x="201" y="1668"/>
                  </a:moveTo>
                  <a:cubicBezTo>
                    <a:pt x="334" y="1768"/>
                    <a:pt x="501" y="1835"/>
                    <a:pt x="668" y="1802"/>
                  </a:cubicBezTo>
                  <a:cubicBezTo>
                    <a:pt x="1001" y="1802"/>
                    <a:pt x="1235" y="1501"/>
                    <a:pt x="1368" y="1234"/>
                  </a:cubicBezTo>
                  <a:cubicBezTo>
                    <a:pt x="1402" y="1134"/>
                    <a:pt x="1435" y="1068"/>
                    <a:pt x="1468" y="968"/>
                  </a:cubicBezTo>
                  <a:cubicBezTo>
                    <a:pt x="1502" y="801"/>
                    <a:pt x="1502" y="634"/>
                    <a:pt x="1468" y="501"/>
                  </a:cubicBezTo>
                  <a:cubicBezTo>
                    <a:pt x="1268" y="100"/>
                    <a:pt x="735" y="0"/>
                    <a:pt x="468" y="367"/>
                  </a:cubicBezTo>
                  <a:cubicBezTo>
                    <a:pt x="434" y="434"/>
                    <a:pt x="368" y="534"/>
                    <a:pt x="334" y="634"/>
                  </a:cubicBezTo>
                  <a:lnTo>
                    <a:pt x="301" y="667"/>
                  </a:lnTo>
                  <a:lnTo>
                    <a:pt x="301" y="667"/>
                  </a:lnTo>
                  <a:lnTo>
                    <a:pt x="301" y="734"/>
                  </a:lnTo>
                  <a:lnTo>
                    <a:pt x="201" y="834"/>
                  </a:lnTo>
                  <a:cubicBezTo>
                    <a:pt x="101" y="934"/>
                    <a:pt x="67" y="1068"/>
                    <a:pt x="34" y="1168"/>
                  </a:cubicBezTo>
                  <a:cubicBezTo>
                    <a:pt x="1" y="1368"/>
                    <a:pt x="67" y="1535"/>
                    <a:pt x="201" y="166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1353799" y="3354827"/>
            <a:ext cx="871553" cy="693166"/>
            <a:chOff x="7395674" y="3466917"/>
            <a:chExt cx="871553" cy="693166"/>
          </a:xfrm>
        </p:grpSpPr>
        <p:sp>
          <p:nvSpPr>
            <p:cNvPr id="430" name="Google Shape;430;p33"/>
            <p:cNvSpPr/>
            <p:nvPr/>
          </p:nvSpPr>
          <p:spPr>
            <a:xfrm>
              <a:off x="7398474" y="3466917"/>
              <a:ext cx="777713" cy="693166"/>
            </a:xfrm>
            <a:custGeom>
              <a:rect b="b" l="l" r="r" t="t"/>
              <a:pathLst>
                <a:path extrusionOk="0" fill="none" h="49503" w="55541">
                  <a:moveTo>
                    <a:pt x="36760" y="29655"/>
                  </a:moveTo>
                  <a:cubicBezTo>
                    <a:pt x="35759" y="29555"/>
                    <a:pt x="34725" y="29588"/>
                    <a:pt x="33725" y="29755"/>
                  </a:cubicBezTo>
                  <a:cubicBezTo>
                    <a:pt x="28054" y="30723"/>
                    <a:pt x="22917" y="35493"/>
                    <a:pt x="16979" y="34892"/>
                  </a:cubicBezTo>
                  <a:cubicBezTo>
                    <a:pt x="13243" y="34492"/>
                    <a:pt x="9207" y="32024"/>
                    <a:pt x="7606" y="28388"/>
                  </a:cubicBezTo>
                  <a:cubicBezTo>
                    <a:pt x="6772" y="26420"/>
                    <a:pt x="6505" y="24251"/>
                    <a:pt x="6805" y="22150"/>
                  </a:cubicBezTo>
                  <a:cubicBezTo>
                    <a:pt x="6805" y="22083"/>
                    <a:pt x="6839" y="21983"/>
                    <a:pt x="6839" y="21916"/>
                  </a:cubicBezTo>
                  <a:cubicBezTo>
                    <a:pt x="6839" y="21850"/>
                    <a:pt x="6839" y="21850"/>
                    <a:pt x="6839" y="21816"/>
                  </a:cubicBezTo>
                  <a:lnTo>
                    <a:pt x="6872" y="21583"/>
                  </a:lnTo>
                  <a:cubicBezTo>
                    <a:pt x="6872" y="21549"/>
                    <a:pt x="6872" y="21516"/>
                    <a:pt x="6872" y="21483"/>
                  </a:cubicBezTo>
                  <a:lnTo>
                    <a:pt x="6939" y="21249"/>
                  </a:lnTo>
                  <a:lnTo>
                    <a:pt x="6939" y="21182"/>
                  </a:lnTo>
                  <a:cubicBezTo>
                    <a:pt x="6972" y="20882"/>
                    <a:pt x="7039" y="20615"/>
                    <a:pt x="7139" y="20349"/>
                  </a:cubicBezTo>
                  <a:lnTo>
                    <a:pt x="7139" y="20282"/>
                  </a:lnTo>
                  <a:lnTo>
                    <a:pt x="7206" y="20082"/>
                  </a:lnTo>
                  <a:lnTo>
                    <a:pt x="7239" y="19948"/>
                  </a:lnTo>
                  <a:lnTo>
                    <a:pt x="7306" y="19748"/>
                  </a:lnTo>
                  <a:cubicBezTo>
                    <a:pt x="7306" y="19715"/>
                    <a:pt x="7339" y="19648"/>
                    <a:pt x="7339" y="19615"/>
                  </a:cubicBezTo>
                  <a:lnTo>
                    <a:pt x="7406" y="19448"/>
                  </a:lnTo>
                  <a:cubicBezTo>
                    <a:pt x="7439" y="19381"/>
                    <a:pt x="7439" y="19348"/>
                    <a:pt x="7473" y="19281"/>
                  </a:cubicBezTo>
                  <a:lnTo>
                    <a:pt x="7539" y="19114"/>
                  </a:lnTo>
                  <a:lnTo>
                    <a:pt x="7573" y="18981"/>
                  </a:lnTo>
                  <a:cubicBezTo>
                    <a:pt x="7606" y="18914"/>
                    <a:pt x="7639" y="18881"/>
                    <a:pt x="7639" y="18814"/>
                  </a:cubicBezTo>
                  <a:cubicBezTo>
                    <a:pt x="7673" y="18747"/>
                    <a:pt x="7706" y="18714"/>
                    <a:pt x="7706" y="18647"/>
                  </a:cubicBezTo>
                  <a:cubicBezTo>
                    <a:pt x="7739" y="18614"/>
                    <a:pt x="7773" y="18547"/>
                    <a:pt x="7773" y="18514"/>
                  </a:cubicBezTo>
                  <a:cubicBezTo>
                    <a:pt x="7806" y="18447"/>
                    <a:pt x="7839" y="18414"/>
                    <a:pt x="7873" y="18347"/>
                  </a:cubicBezTo>
                  <a:cubicBezTo>
                    <a:pt x="7906" y="18280"/>
                    <a:pt x="7906" y="18247"/>
                    <a:pt x="7940" y="18214"/>
                  </a:cubicBezTo>
                  <a:lnTo>
                    <a:pt x="8006" y="18047"/>
                  </a:lnTo>
                  <a:lnTo>
                    <a:pt x="8073" y="17913"/>
                  </a:lnTo>
                  <a:lnTo>
                    <a:pt x="8173" y="17713"/>
                  </a:lnTo>
                  <a:lnTo>
                    <a:pt x="8240" y="17613"/>
                  </a:lnTo>
                  <a:cubicBezTo>
                    <a:pt x="8306" y="17513"/>
                    <a:pt x="8373" y="17446"/>
                    <a:pt x="8407" y="17346"/>
                  </a:cubicBezTo>
                  <a:cubicBezTo>
                    <a:pt x="8573" y="19048"/>
                    <a:pt x="9040" y="20682"/>
                    <a:pt x="9808" y="22217"/>
                  </a:cubicBezTo>
                  <a:lnTo>
                    <a:pt x="9741" y="22083"/>
                  </a:lnTo>
                  <a:lnTo>
                    <a:pt x="9808" y="22217"/>
                  </a:lnTo>
                  <a:cubicBezTo>
                    <a:pt x="9808" y="22217"/>
                    <a:pt x="9808" y="22250"/>
                    <a:pt x="9841" y="22283"/>
                  </a:cubicBezTo>
                  <a:cubicBezTo>
                    <a:pt x="9874" y="22383"/>
                    <a:pt x="9908" y="22450"/>
                    <a:pt x="9974" y="22550"/>
                  </a:cubicBezTo>
                  <a:cubicBezTo>
                    <a:pt x="9908" y="22450"/>
                    <a:pt x="9874" y="22383"/>
                    <a:pt x="9841" y="22283"/>
                  </a:cubicBezTo>
                  <a:cubicBezTo>
                    <a:pt x="10174" y="22984"/>
                    <a:pt x="10575" y="23651"/>
                    <a:pt x="11042" y="24285"/>
                  </a:cubicBezTo>
                  <a:cubicBezTo>
                    <a:pt x="15045" y="29689"/>
                    <a:pt x="22483" y="31290"/>
                    <a:pt x="28387" y="28021"/>
                  </a:cubicBezTo>
                  <a:cubicBezTo>
                    <a:pt x="28788" y="27787"/>
                    <a:pt x="29188" y="27554"/>
                    <a:pt x="29555" y="27287"/>
                  </a:cubicBezTo>
                  <a:cubicBezTo>
                    <a:pt x="31890" y="25652"/>
                    <a:pt x="33691" y="23151"/>
                    <a:pt x="34025" y="20215"/>
                  </a:cubicBezTo>
                  <a:cubicBezTo>
                    <a:pt x="34258" y="17847"/>
                    <a:pt x="33625" y="15512"/>
                    <a:pt x="32290" y="13544"/>
                  </a:cubicBezTo>
                  <a:cubicBezTo>
                    <a:pt x="31757" y="12710"/>
                    <a:pt x="31089" y="11943"/>
                    <a:pt x="30356" y="11275"/>
                  </a:cubicBezTo>
                  <a:cubicBezTo>
                    <a:pt x="27920" y="9141"/>
                    <a:pt x="24885" y="7773"/>
                    <a:pt x="21683" y="7406"/>
                  </a:cubicBezTo>
                  <a:lnTo>
                    <a:pt x="21616" y="7406"/>
                  </a:lnTo>
                  <a:lnTo>
                    <a:pt x="21483" y="7406"/>
                  </a:lnTo>
                  <a:lnTo>
                    <a:pt x="21016" y="7373"/>
                  </a:lnTo>
                  <a:lnTo>
                    <a:pt x="20015" y="7339"/>
                  </a:lnTo>
                  <a:lnTo>
                    <a:pt x="20015" y="7339"/>
                  </a:lnTo>
                  <a:cubicBezTo>
                    <a:pt x="20382" y="7172"/>
                    <a:pt x="20715" y="7006"/>
                    <a:pt x="21082" y="6872"/>
                  </a:cubicBezTo>
                  <a:cubicBezTo>
                    <a:pt x="26386" y="4737"/>
                    <a:pt x="30756" y="5171"/>
                    <a:pt x="36260" y="9040"/>
                  </a:cubicBezTo>
                  <a:cubicBezTo>
                    <a:pt x="39662" y="11409"/>
                    <a:pt x="43632" y="12476"/>
                    <a:pt x="46567" y="13243"/>
                  </a:cubicBezTo>
                  <a:cubicBezTo>
                    <a:pt x="48368" y="11842"/>
                    <a:pt x="50670" y="12143"/>
                    <a:pt x="52571" y="11209"/>
                  </a:cubicBezTo>
                  <a:cubicBezTo>
                    <a:pt x="53472" y="10808"/>
                    <a:pt x="54606" y="11309"/>
                    <a:pt x="55540" y="10908"/>
                  </a:cubicBezTo>
                  <a:cubicBezTo>
                    <a:pt x="54806" y="10508"/>
                    <a:pt x="53972" y="10175"/>
                    <a:pt x="53138" y="10008"/>
                  </a:cubicBezTo>
                  <a:cubicBezTo>
                    <a:pt x="51070" y="9574"/>
                    <a:pt x="48168" y="9174"/>
                    <a:pt x="46901" y="10775"/>
                  </a:cubicBezTo>
                  <a:cubicBezTo>
                    <a:pt x="43598" y="8173"/>
                    <a:pt x="40062" y="5838"/>
                    <a:pt x="36393" y="3803"/>
                  </a:cubicBezTo>
                  <a:cubicBezTo>
                    <a:pt x="31857" y="1268"/>
                    <a:pt x="26586" y="1"/>
                    <a:pt x="21649" y="835"/>
                  </a:cubicBezTo>
                  <a:cubicBezTo>
                    <a:pt x="16679" y="1669"/>
                    <a:pt x="12109" y="4704"/>
                    <a:pt x="9841" y="9307"/>
                  </a:cubicBezTo>
                  <a:lnTo>
                    <a:pt x="9574" y="9441"/>
                  </a:lnTo>
                  <a:lnTo>
                    <a:pt x="9541" y="9474"/>
                  </a:lnTo>
                  <a:lnTo>
                    <a:pt x="9307" y="9574"/>
                  </a:lnTo>
                  <a:lnTo>
                    <a:pt x="9307" y="9608"/>
                  </a:lnTo>
                  <a:lnTo>
                    <a:pt x="9107" y="9708"/>
                  </a:lnTo>
                  <a:lnTo>
                    <a:pt x="9040" y="9741"/>
                  </a:lnTo>
                  <a:lnTo>
                    <a:pt x="8840" y="9874"/>
                  </a:lnTo>
                  <a:lnTo>
                    <a:pt x="8773" y="9908"/>
                  </a:lnTo>
                  <a:lnTo>
                    <a:pt x="8607" y="10008"/>
                  </a:lnTo>
                  <a:lnTo>
                    <a:pt x="8507" y="10075"/>
                  </a:lnTo>
                  <a:lnTo>
                    <a:pt x="8340" y="10175"/>
                  </a:lnTo>
                  <a:lnTo>
                    <a:pt x="8273" y="10208"/>
                  </a:lnTo>
                  <a:lnTo>
                    <a:pt x="8106" y="10341"/>
                  </a:lnTo>
                  <a:lnTo>
                    <a:pt x="8040" y="10375"/>
                  </a:lnTo>
                  <a:lnTo>
                    <a:pt x="7839" y="10475"/>
                  </a:lnTo>
                  <a:lnTo>
                    <a:pt x="7773" y="10542"/>
                  </a:lnTo>
                  <a:lnTo>
                    <a:pt x="7606" y="10675"/>
                  </a:lnTo>
                  <a:lnTo>
                    <a:pt x="7539" y="10708"/>
                  </a:lnTo>
                  <a:lnTo>
                    <a:pt x="7372" y="10842"/>
                  </a:lnTo>
                  <a:lnTo>
                    <a:pt x="7306" y="10875"/>
                  </a:lnTo>
                  <a:cubicBezTo>
                    <a:pt x="7239" y="10908"/>
                    <a:pt x="7172" y="10975"/>
                    <a:pt x="7106" y="11042"/>
                  </a:cubicBezTo>
                  <a:lnTo>
                    <a:pt x="7106" y="11042"/>
                  </a:lnTo>
                  <a:cubicBezTo>
                    <a:pt x="5538" y="12243"/>
                    <a:pt x="4237" y="13710"/>
                    <a:pt x="3236" y="15378"/>
                  </a:cubicBezTo>
                  <a:cubicBezTo>
                    <a:pt x="267" y="20282"/>
                    <a:pt x="1" y="27253"/>
                    <a:pt x="2803" y="32591"/>
                  </a:cubicBezTo>
                  <a:cubicBezTo>
                    <a:pt x="5605" y="37928"/>
                    <a:pt x="11142" y="41630"/>
                    <a:pt x="16846" y="41397"/>
                  </a:cubicBezTo>
                  <a:cubicBezTo>
                    <a:pt x="20549" y="41264"/>
                    <a:pt x="23951" y="39696"/>
                    <a:pt x="27353" y="38395"/>
                  </a:cubicBezTo>
                  <a:cubicBezTo>
                    <a:pt x="30789" y="37094"/>
                    <a:pt x="35426" y="34225"/>
                    <a:pt x="38561" y="36260"/>
                  </a:cubicBezTo>
                  <a:cubicBezTo>
                    <a:pt x="42064" y="38562"/>
                    <a:pt x="40596" y="44466"/>
                    <a:pt x="36960" y="49503"/>
                  </a:cubicBezTo>
                  <a:cubicBezTo>
                    <a:pt x="41130" y="47368"/>
                    <a:pt x="43498" y="44799"/>
                    <a:pt x="44666" y="42298"/>
                  </a:cubicBezTo>
                  <a:cubicBezTo>
                    <a:pt x="45767" y="40063"/>
                    <a:pt x="45933" y="37461"/>
                    <a:pt x="45066" y="35126"/>
                  </a:cubicBezTo>
                  <a:cubicBezTo>
                    <a:pt x="43698" y="31690"/>
                    <a:pt x="39996" y="30055"/>
                    <a:pt x="36760" y="29655"/>
                  </a:cubicBezTo>
                  <a:close/>
                  <a:moveTo>
                    <a:pt x="13710" y="16212"/>
                  </a:moveTo>
                  <a:lnTo>
                    <a:pt x="13710" y="16045"/>
                  </a:lnTo>
                  <a:cubicBezTo>
                    <a:pt x="13710" y="15712"/>
                    <a:pt x="13777" y="15378"/>
                    <a:pt x="13844" y="15011"/>
                  </a:cubicBezTo>
                  <a:cubicBezTo>
                    <a:pt x="13977" y="14244"/>
                    <a:pt x="14244" y="13510"/>
                    <a:pt x="14578" y="12776"/>
                  </a:cubicBezTo>
                  <a:cubicBezTo>
                    <a:pt x="15645" y="12443"/>
                    <a:pt x="16779" y="12209"/>
                    <a:pt x="17913" y="12143"/>
                  </a:cubicBezTo>
                  <a:lnTo>
                    <a:pt x="18214" y="12143"/>
                  </a:lnTo>
                  <a:lnTo>
                    <a:pt x="18280" y="12143"/>
                  </a:lnTo>
                  <a:lnTo>
                    <a:pt x="18514" y="12143"/>
                  </a:lnTo>
                  <a:lnTo>
                    <a:pt x="18580" y="12143"/>
                  </a:lnTo>
                  <a:lnTo>
                    <a:pt x="19248" y="12143"/>
                  </a:lnTo>
                  <a:lnTo>
                    <a:pt x="19248" y="12143"/>
                  </a:lnTo>
                  <a:cubicBezTo>
                    <a:pt x="21583" y="12209"/>
                    <a:pt x="24551" y="12877"/>
                    <a:pt x="26153" y="14411"/>
                  </a:cubicBezTo>
                  <a:cubicBezTo>
                    <a:pt x="27487" y="15679"/>
                    <a:pt x="29088" y="18247"/>
                    <a:pt x="27820" y="20882"/>
                  </a:cubicBezTo>
                  <a:cubicBezTo>
                    <a:pt x="26353" y="24018"/>
                    <a:pt x="21916" y="24251"/>
                    <a:pt x="18747" y="23284"/>
                  </a:cubicBezTo>
                  <a:cubicBezTo>
                    <a:pt x="15812" y="22317"/>
                    <a:pt x="13810" y="19648"/>
                    <a:pt x="13710" y="16546"/>
                  </a:cubicBezTo>
                  <a:lnTo>
                    <a:pt x="13710" y="16212"/>
                  </a:ln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8183142" y="3633006"/>
              <a:ext cx="84085" cy="28061"/>
            </a:xfrm>
            <a:custGeom>
              <a:rect b="b" l="l" r="r" t="t"/>
              <a:pathLst>
                <a:path extrusionOk="0" h="2004" w="6005">
                  <a:moveTo>
                    <a:pt x="5637" y="1"/>
                  </a:moveTo>
                  <a:cubicBezTo>
                    <a:pt x="5595" y="1"/>
                    <a:pt x="5556" y="25"/>
                    <a:pt x="5538" y="81"/>
                  </a:cubicBezTo>
                  <a:lnTo>
                    <a:pt x="5538" y="47"/>
                  </a:lnTo>
                  <a:cubicBezTo>
                    <a:pt x="5438" y="214"/>
                    <a:pt x="5438" y="414"/>
                    <a:pt x="5371" y="548"/>
                  </a:cubicBezTo>
                  <a:cubicBezTo>
                    <a:pt x="5238" y="781"/>
                    <a:pt x="5037" y="981"/>
                    <a:pt x="4804" y="1081"/>
                  </a:cubicBezTo>
                  <a:cubicBezTo>
                    <a:pt x="4270" y="1248"/>
                    <a:pt x="3737" y="1315"/>
                    <a:pt x="3203" y="1315"/>
                  </a:cubicBezTo>
                  <a:cubicBezTo>
                    <a:pt x="2169" y="1315"/>
                    <a:pt x="1135" y="1448"/>
                    <a:pt x="134" y="1715"/>
                  </a:cubicBezTo>
                  <a:cubicBezTo>
                    <a:pt x="1" y="1782"/>
                    <a:pt x="1" y="1949"/>
                    <a:pt x="167" y="1982"/>
                  </a:cubicBezTo>
                  <a:cubicBezTo>
                    <a:pt x="457" y="1996"/>
                    <a:pt x="753" y="2004"/>
                    <a:pt x="1050" y="2004"/>
                  </a:cubicBezTo>
                  <a:cubicBezTo>
                    <a:pt x="1470" y="2004"/>
                    <a:pt x="1892" y="1988"/>
                    <a:pt x="2302" y="1949"/>
                  </a:cubicBezTo>
                  <a:cubicBezTo>
                    <a:pt x="2936" y="1915"/>
                    <a:pt x="3536" y="1848"/>
                    <a:pt x="4170" y="1782"/>
                  </a:cubicBezTo>
                  <a:cubicBezTo>
                    <a:pt x="4671" y="1715"/>
                    <a:pt x="5171" y="1482"/>
                    <a:pt x="5504" y="1115"/>
                  </a:cubicBezTo>
                  <a:cubicBezTo>
                    <a:pt x="5738" y="848"/>
                    <a:pt x="6005" y="347"/>
                    <a:pt x="5738" y="47"/>
                  </a:cubicBezTo>
                  <a:cubicBezTo>
                    <a:pt x="5708" y="17"/>
                    <a:pt x="5671" y="1"/>
                    <a:pt x="56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95674" y="3472224"/>
              <a:ext cx="837027" cy="685058"/>
            </a:xfrm>
            <a:custGeom>
              <a:rect b="b" l="l" r="r" t="t"/>
              <a:pathLst>
                <a:path extrusionOk="0" h="48924" w="59777">
                  <a:moveTo>
                    <a:pt x="18760" y="11537"/>
                  </a:moveTo>
                  <a:cubicBezTo>
                    <a:pt x="21175" y="11537"/>
                    <a:pt x="24455" y="12190"/>
                    <a:pt x="26186" y="13832"/>
                  </a:cubicBezTo>
                  <a:lnTo>
                    <a:pt x="26186" y="13865"/>
                  </a:lnTo>
                  <a:cubicBezTo>
                    <a:pt x="27520" y="15099"/>
                    <a:pt x="29121" y="17668"/>
                    <a:pt x="27854" y="20303"/>
                  </a:cubicBezTo>
                  <a:cubicBezTo>
                    <a:pt x="26866" y="22413"/>
                    <a:pt x="24534" y="23209"/>
                    <a:pt x="22148" y="23209"/>
                  </a:cubicBezTo>
                  <a:cubicBezTo>
                    <a:pt x="20989" y="23209"/>
                    <a:pt x="19817" y="23021"/>
                    <a:pt x="18780" y="22705"/>
                  </a:cubicBezTo>
                  <a:cubicBezTo>
                    <a:pt x="15311" y="21571"/>
                    <a:pt x="13210" y="18068"/>
                    <a:pt x="13844" y="14466"/>
                  </a:cubicBezTo>
                  <a:cubicBezTo>
                    <a:pt x="14010" y="13698"/>
                    <a:pt x="14277" y="12931"/>
                    <a:pt x="14611" y="12231"/>
                  </a:cubicBezTo>
                  <a:cubicBezTo>
                    <a:pt x="15678" y="11864"/>
                    <a:pt x="16812" y="11664"/>
                    <a:pt x="17947" y="11564"/>
                  </a:cubicBezTo>
                  <a:cubicBezTo>
                    <a:pt x="18203" y="11546"/>
                    <a:pt x="18475" y="11537"/>
                    <a:pt x="18760" y="11537"/>
                  </a:cubicBezTo>
                  <a:close/>
                  <a:moveTo>
                    <a:pt x="24764" y="0"/>
                  </a:moveTo>
                  <a:cubicBezTo>
                    <a:pt x="23719" y="0"/>
                    <a:pt x="22678" y="83"/>
                    <a:pt x="21649" y="255"/>
                  </a:cubicBezTo>
                  <a:cubicBezTo>
                    <a:pt x="16712" y="1089"/>
                    <a:pt x="12109" y="4125"/>
                    <a:pt x="9874" y="8728"/>
                  </a:cubicBezTo>
                  <a:cubicBezTo>
                    <a:pt x="7105" y="10062"/>
                    <a:pt x="4804" y="12197"/>
                    <a:pt x="3203" y="14799"/>
                  </a:cubicBezTo>
                  <a:cubicBezTo>
                    <a:pt x="234" y="19703"/>
                    <a:pt x="0" y="26674"/>
                    <a:pt x="2769" y="32012"/>
                  </a:cubicBezTo>
                  <a:cubicBezTo>
                    <a:pt x="5487" y="37189"/>
                    <a:pt x="10779" y="40828"/>
                    <a:pt x="16331" y="40828"/>
                  </a:cubicBezTo>
                  <a:cubicBezTo>
                    <a:pt x="16503" y="40828"/>
                    <a:pt x="16674" y="40825"/>
                    <a:pt x="16846" y="40818"/>
                  </a:cubicBezTo>
                  <a:cubicBezTo>
                    <a:pt x="20515" y="40684"/>
                    <a:pt x="23917" y="39117"/>
                    <a:pt x="27320" y="37816"/>
                  </a:cubicBezTo>
                  <a:cubicBezTo>
                    <a:pt x="29903" y="36837"/>
                    <a:pt x="33166" y="34973"/>
                    <a:pt x="35958" y="34973"/>
                  </a:cubicBezTo>
                  <a:cubicBezTo>
                    <a:pt x="36880" y="34973"/>
                    <a:pt x="37750" y="35176"/>
                    <a:pt x="38528" y="35681"/>
                  </a:cubicBezTo>
                  <a:cubicBezTo>
                    <a:pt x="42064" y="37982"/>
                    <a:pt x="40563" y="43887"/>
                    <a:pt x="36927" y="48924"/>
                  </a:cubicBezTo>
                  <a:cubicBezTo>
                    <a:pt x="41096" y="46789"/>
                    <a:pt x="43465" y="44220"/>
                    <a:pt x="44632" y="41718"/>
                  </a:cubicBezTo>
                  <a:cubicBezTo>
                    <a:pt x="45733" y="39484"/>
                    <a:pt x="45900" y="36915"/>
                    <a:pt x="45066" y="34547"/>
                  </a:cubicBezTo>
                  <a:cubicBezTo>
                    <a:pt x="43698" y="31111"/>
                    <a:pt x="40029" y="29443"/>
                    <a:pt x="36793" y="29076"/>
                  </a:cubicBezTo>
                  <a:cubicBezTo>
                    <a:pt x="36418" y="29039"/>
                    <a:pt x="36038" y="29020"/>
                    <a:pt x="35657" y="29020"/>
                  </a:cubicBezTo>
                  <a:cubicBezTo>
                    <a:pt x="35022" y="29020"/>
                    <a:pt x="34383" y="29072"/>
                    <a:pt x="33758" y="29176"/>
                  </a:cubicBezTo>
                  <a:cubicBezTo>
                    <a:pt x="28387" y="30056"/>
                    <a:pt x="23549" y="34365"/>
                    <a:pt x="18046" y="34365"/>
                  </a:cubicBezTo>
                  <a:cubicBezTo>
                    <a:pt x="17704" y="34365"/>
                    <a:pt x="17360" y="34348"/>
                    <a:pt x="17013" y="34313"/>
                  </a:cubicBezTo>
                  <a:cubicBezTo>
                    <a:pt x="13243" y="33913"/>
                    <a:pt x="9240" y="31444"/>
                    <a:pt x="7639" y="27808"/>
                  </a:cubicBezTo>
                  <a:cubicBezTo>
                    <a:pt x="6105" y="24339"/>
                    <a:pt x="6572" y="19869"/>
                    <a:pt x="8506" y="16767"/>
                  </a:cubicBezTo>
                  <a:cubicBezTo>
                    <a:pt x="8740" y="19269"/>
                    <a:pt x="9641" y="21671"/>
                    <a:pt x="11108" y="23706"/>
                  </a:cubicBezTo>
                  <a:cubicBezTo>
                    <a:pt x="13736" y="27224"/>
                    <a:pt x="17793" y="29145"/>
                    <a:pt x="21934" y="29145"/>
                  </a:cubicBezTo>
                  <a:cubicBezTo>
                    <a:pt x="24152" y="29145"/>
                    <a:pt x="26394" y="28594"/>
                    <a:pt x="28454" y="27442"/>
                  </a:cubicBezTo>
                  <a:cubicBezTo>
                    <a:pt x="28854" y="27208"/>
                    <a:pt x="29255" y="26975"/>
                    <a:pt x="29655" y="26708"/>
                  </a:cubicBezTo>
                  <a:cubicBezTo>
                    <a:pt x="31957" y="25073"/>
                    <a:pt x="33791" y="22571"/>
                    <a:pt x="34091" y="19669"/>
                  </a:cubicBezTo>
                  <a:cubicBezTo>
                    <a:pt x="34292" y="17301"/>
                    <a:pt x="33691" y="14933"/>
                    <a:pt x="32357" y="12998"/>
                  </a:cubicBezTo>
                  <a:cubicBezTo>
                    <a:pt x="31790" y="12131"/>
                    <a:pt x="31156" y="11397"/>
                    <a:pt x="30422" y="10730"/>
                  </a:cubicBezTo>
                  <a:cubicBezTo>
                    <a:pt x="27920" y="8495"/>
                    <a:pt x="24251" y="6894"/>
                    <a:pt x="21082" y="6793"/>
                  </a:cubicBezTo>
                  <a:lnTo>
                    <a:pt x="20081" y="6793"/>
                  </a:lnTo>
                  <a:cubicBezTo>
                    <a:pt x="20415" y="6593"/>
                    <a:pt x="20782" y="6460"/>
                    <a:pt x="21149" y="6293"/>
                  </a:cubicBezTo>
                  <a:cubicBezTo>
                    <a:pt x="22883" y="5595"/>
                    <a:pt x="24686" y="5278"/>
                    <a:pt x="26477" y="5278"/>
                  </a:cubicBezTo>
                  <a:cubicBezTo>
                    <a:pt x="30162" y="5278"/>
                    <a:pt x="33798" y="6618"/>
                    <a:pt x="36693" y="8728"/>
                  </a:cubicBezTo>
                  <a:cubicBezTo>
                    <a:pt x="38228" y="9862"/>
                    <a:pt x="44566" y="13832"/>
                    <a:pt x="47201" y="14099"/>
                  </a:cubicBezTo>
                  <a:cubicBezTo>
                    <a:pt x="48335" y="14699"/>
                    <a:pt x="50270" y="14732"/>
                    <a:pt x="50837" y="14766"/>
                  </a:cubicBezTo>
                  <a:cubicBezTo>
                    <a:pt x="51344" y="14787"/>
                    <a:pt x="51852" y="14798"/>
                    <a:pt x="52359" y="14798"/>
                  </a:cubicBezTo>
                  <a:cubicBezTo>
                    <a:pt x="54219" y="14798"/>
                    <a:pt x="56074" y="14654"/>
                    <a:pt x="57908" y="14366"/>
                  </a:cubicBezTo>
                  <a:cubicBezTo>
                    <a:pt x="58676" y="14232"/>
                    <a:pt x="59576" y="13932"/>
                    <a:pt x="59676" y="13165"/>
                  </a:cubicBezTo>
                  <a:cubicBezTo>
                    <a:pt x="59776" y="12397"/>
                    <a:pt x="59143" y="11797"/>
                    <a:pt x="58542" y="11363"/>
                  </a:cubicBezTo>
                  <a:cubicBezTo>
                    <a:pt x="56808" y="10029"/>
                    <a:pt x="54906" y="8862"/>
                    <a:pt x="52838" y="8461"/>
                  </a:cubicBezTo>
                  <a:cubicBezTo>
                    <a:pt x="52391" y="8375"/>
                    <a:pt x="51924" y="8330"/>
                    <a:pt x="51453" y="8330"/>
                  </a:cubicBezTo>
                  <a:cubicBezTo>
                    <a:pt x="49744" y="8330"/>
                    <a:pt x="47987" y="8915"/>
                    <a:pt x="46967" y="10196"/>
                  </a:cubicBezTo>
                  <a:cubicBezTo>
                    <a:pt x="43632" y="7594"/>
                    <a:pt x="40096" y="5259"/>
                    <a:pt x="36426" y="3224"/>
                  </a:cubicBezTo>
                  <a:cubicBezTo>
                    <a:pt x="32828" y="1214"/>
                    <a:pt x="28769" y="0"/>
                    <a:pt x="2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8112614" y="3624325"/>
              <a:ext cx="22908" cy="22894"/>
            </a:xfrm>
            <a:custGeom>
              <a:rect b="b" l="l" r="r" t="t"/>
              <a:pathLst>
                <a:path extrusionOk="0" h="1635" w="1636">
                  <a:moveTo>
                    <a:pt x="801" y="0"/>
                  </a:moveTo>
                  <a:cubicBezTo>
                    <a:pt x="368" y="0"/>
                    <a:pt x="1" y="367"/>
                    <a:pt x="1" y="801"/>
                  </a:cubicBezTo>
                  <a:cubicBezTo>
                    <a:pt x="1" y="1268"/>
                    <a:pt x="368" y="1635"/>
                    <a:pt x="801" y="1635"/>
                  </a:cubicBezTo>
                  <a:cubicBezTo>
                    <a:pt x="1268" y="1635"/>
                    <a:pt x="1635" y="1268"/>
                    <a:pt x="1635" y="801"/>
                  </a:cubicBezTo>
                  <a:cubicBezTo>
                    <a:pt x="1635" y="367"/>
                    <a:pt x="1268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3"/>
          <p:cNvGrpSpPr/>
          <p:nvPr/>
        </p:nvGrpSpPr>
        <p:grpSpPr>
          <a:xfrm>
            <a:off x="3905224" y="3265948"/>
            <a:ext cx="1257931" cy="870924"/>
            <a:chOff x="2775176" y="3037174"/>
            <a:chExt cx="2941152" cy="2036296"/>
          </a:xfrm>
        </p:grpSpPr>
        <p:sp>
          <p:nvSpPr>
            <p:cNvPr id="435" name="Google Shape;435;p33"/>
            <p:cNvSpPr/>
            <p:nvPr/>
          </p:nvSpPr>
          <p:spPr>
            <a:xfrm rot="-432543">
              <a:off x="2871279" y="3202919"/>
              <a:ext cx="2748946" cy="1704807"/>
            </a:xfrm>
            <a:custGeom>
              <a:rect b="b" l="l" r="r" t="t"/>
              <a:pathLst>
                <a:path extrusionOk="0" h="47436" w="76489">
                  <a:moveTo>
                    <a:pt x="72018" y="5817"/>
                  </a:moveTo>
                  <a:cubicBezTo>
                    <a:pt x="72085" y="5850"/>
                    <a:pt x="72118" y="5917"/>
                    <a:pt x="72118" y="5984"/>
                  </a:cubicBezTo>
                  <a:cubicBezTo>
                    <a:pt x="72085" y="6151"/>
                    <a:pt x="72018" y="6317"/>
                    <a:pt x="71985" y="6484"/>
                  </a:cubicBezTo>
                  <a:cubicBezTo>
                    <a:pt x="71796" y="6987"/>
                    <a:pt x="72171" y="7490"/>
                    <a:pt x="72662" y="7490"/>
                  </a:cubicBezTo>
                  <a:cubicBezTo>
                    <a:pt x="72691" y="7490"/>
                    <a:pt x="72722" y="7489"/>
                    <a:pt x="72752" y="7485"/>
                  </a:cubicBezTo>
                  <a:cubicBezTo>
                    <a:pt x="72885" y="7485"/>
                    <a:pt x="73019" y="7485"/>
                    <a:pt x="73152" y="7451"/>
                  </a:cubicBezTo>
                  <a:cubicBezTo>
                    <a:pt x="73177" y="7443"/>
                    <a:pt x="73204" y="7439"/>
                    <a:pt x="73232" y="7439"/>
                  </a:cubicBezTo>
                  <a:cubicBezTo>
                    <a:pt x="73315" y="7439"/>
                    <a:pt x="73403" y="7476"/>
                    <a:pt x="73453" y="7552"/>
                  </a:cubicBezTo>
                  <a:cubicBezTo>
                    <a:pt x="73553" y="7618"/>
                    <a:pt x="73553" y="7752"/>
                    <a:pt x="73453" y="7818"/>
                  </a:cubicBezTo>
                  <a:cubicBezTo>
                    <a:pt x="73252" y="7985"/>
                    <a:pt x="72986" y="8052"/>
                    <a:pt x="72719" y="8052"/>
                  </a:cubicBezTo>
                  <a:cubicBezTo>
                    <a:pt x="72698" y="8053"/>
                    <a:pt x="72677" y="8053"/>
                    <a:pt x="72657" y="8053"/>
                  </a:cubicBezTo>
                  <a:cubicBezTo>
                    <a:pt x="71985" y="8053"/>
                    <a:pt x="71450" y="7532"/>
                    <a:pt x="71418" y="6884"/>
                  </a:cubicBezTo>
                  <a:cubicBezTo>
                    <a:pt x="71384" y="6451"/>
                    <a:pt x="71551" y="6050"/>
                    <a:pt x="71885" y="5817"/>
                  </a:cubicBezTo>
                  <a:close/>
                  <a:moveTo>
                    <a:pt x="67198" y="1"/>
                  </a:moveTo>
                  <a:cubicBezTo>
                    <a:pt x="67082" y="1"/>
                    <a:pt x="66966" y="5"/>
                    <a:pt x="66848" y="13"/>
                  </a:cubicBezTo>
                  <a:cubicBezTo>
                    <a:pt x="64413" y="346"/>
                    <a:pt x="62211" y="1614"/>
                    <a:pt x="60677" y="3549"/>
                  </a:cubicBezTo>
                  <a:cubicBezTo>
                    <a:pt x="59609" y="4850"/>
                    <a:pt x="58809" y="6351"/>
                    <a:pt x="58208" y="7918"/>
                  </a:cubicBezTo>
                  <a:cubicBezTo>
                    <a:pt x="57641" y="9420"/>
                    <a:pt x="57341" y="11021"/>
                    <a:pt x="57374" y="12622"/>
                  </a:cubicBezTo>
                  <a:lnTo>
                    <a:pt x="57374" y="13156"/>
                  </a:lnTo>
                  <a:cubicBezTo>
                    <a:pt x="57374" y="14290"/>
                    <a:pt x="57541" y="15424"/>
                    <a:pt x="57875" y="16525"/>
                  </a:cubicBezTo>
                  <a:cubicBezTo>
                    <a:pt x="58408" y="18526"/>
                    <a:pt x="59276" y="20427"/>
                    <a:pt x="60410" y="22195"/>
                  </a:cubicBezTo>
                  <a:cubicBezTo>
                    <a:pt x="61110" y="23296"/>
                    <a:pt x="61844" y="24364"/>
                    <a:pt x="62545" y="25464"/>
                  </a:cubicBezTo>
                  <a:cubicBezTo>
                    <a:pt x="63179" y="26398"/>
                    <a:pt x="63612" y="27466"/>
                    <a:pt x="63779" y="28600"/>
                  </a:cubicBezTo>
                  <a:cubicBezTo>
                    <a:pt x="63879" y="29300"/>
                    <a:pt x="63746" y="30001"/>
                    <a:pt x="63379" y="30601"/>
                  </a:cubicBezTo>
                  <a:cubicBezTo>
                    <a:pt x="63121" y="31139"/>
                    <a:pt x="62585" y="31431"/>
                    <a:pt x="62035" y="31431"/>
                  </a:cubicBezTo>
                  <a:cubicBezTo>
                    <a:pt x="61800" y="31431"/>
                    <a:pt x="61563" y="31378"/>
                    <a:pt x="61344" y="31269"/>
                  </a:cubicBezTo>
                  <a:cubicBezTo>
                    <a:pt x="60710" y="30968"/>
                    <a:pt x="60143" y="30535"/>
                    <a:pt x="59676" y="30034"/>
                  </a:cubicBezTo>
                  <a:cubicBezTo>
                    <a:pt x="58575" y="28900"/>
                    <a:pt x="57575" y="27666"/>
                    <a:pt x="56707" y="26332"/>
                  </a:cubicBezTo>
                  <a:cubicBezTo>
                    <a:pt x="55006" y="23730"/>
                    <a:pt x="53438" y="21028"/>
                    <a:pt x="51804" y="18393"/>
                  </a:cubicBezTo>
                  <a:cubicBezTo>
                    <a:pt x="50770" y="16725"/>
                    <a:pt x="49736" y="15057"/>
                    <a:pt x="48568" y="13489"/>
                  </a:cubicBezTo>
                  <a:cubicBezTo>
                    <a:pt x="48001" y="12722"/>
                    <a:pt x="47434" y="11988"/>
                    <a:pt x="46800" y="11321"/>
                  </a:cubicBezTo>
                  <a:cubicBezTo>
                    <a:pt x="46300" y="10821"/>
                    <a:pt x="45799" y="10287"/>
                    <a:pt x="45366" y="9720"/>
                  </a:cubicBezTo>
                  <a:cubicBezTo>
                    <a:pt x="45299" y="9653"/>
                    <a:pt x="45199" y="9553"/>
                    <a:pt x="45099" y="9486"/>
                  </a:cubicBezTo>
                  <a:cubicBezTo>
                    <a:pt x="44565" y="9019"/>
                    <a:pt x="43998" y="8519"/>
                    <a:pt x="43431" y="8052"/>
                  </a:cubicBezTo>
                  <a:cubicBezTo>
                    <a:pt x="42230" y="7018"/>
                    <a:pt x="40963" y="6084"/>
                    <a:pt x="39595" y="5283"/>
                  </a:cubicBezTo>
                  <a:cubicBezTo>
                    <a:pt x="38661" y="4716"/>
                    <a:pt x="37660" y="4283"/>
                    <a:pt x="36660" y="3816"/>
                  </a:cubicBezTo>
                  <a:cubicBezTo>
                    <a:pt x="34958" y="3015"/>
                    <a:pt x="33190" y="2314"/>
                    <a:pt x="31389" y="1714"/>
                  </a:cubicBezTo>
                  <a:cubicBezTo>
                    <a:pt x="29309" y="1011"/>
                    <a:pt x="27089" y="672"/>
                    <a:pt x="24883" y="672"/>
                  </a:cubicBezTo>
                  <a:cubicBezTo>
                    <a:pt x="24683" y="672"/>
                    <a:pt x="24484" y="674"/>
                    <a:pt x="24284" y="680"/>
                  </a:cubicBezTo>
                  <a:cubicBezTo>
                    <a:pt x="23917" y="713"/>
                    <a:pt x="23517" y="747"/>
                    <a:pt x="23150" y="847"/>
                  </a:cubicBezTo>
                  <a:cubicBezTo>
                    <a:pt x="22950" y="880"/>
                    <a:pt x="22750" y="980"/>
                    <a:pt x="22550" y="1114"/>
                  </a:cubicBezTo>
                  <a:cubicBezTo>
                    <a:pt x="22249" y="1214"/>
                    <a:pt x="22116" y="1614"/>
                    <a:pt x="22283" y="1881"/>
                  </a:cubicBezTo>
                  <a:cubicBezTo>
                    <a:pt x="22383" y="2081"/>
                    <a:pt x="22516" y="2281"/>
                    <a:pt x="22650" y="2448"/>
                  </a:cubicBezTo>
                  <a:cubicBezTo>
                    <a:pt x="22983" y="2748"/>
                    <a:pt x="23350" y="3015"/>
                    <a:pt x="23750" y="3215"/>
                  </a:cubicBezTo>
                  <a:cubicBezTo>
                    <a:pt x="25418" y="4082"/>
                    <a:pt x="27186" y="4750"/>
                    <a:pt x="29021" y="5150"/>
                  </a:cubicBezTo>
                  <a:cubicBezTo>
                    <a:pt x="29154" y="5183"/>
                    <a:pt x="29254" y="5250"/>
                    <a:pt x="29388" y="5317"/>
                  </a:cubicBezTo>
                  <a:cubicBezTo>
                    <a:pt x="29421" y="5350"/>
                    <a:pt x="29454" y="5417"/>
                    <a:pt x="29421" y="5483"/>
                  </a:cubicBezTo>
                  <a:cubicBezTo>
                    <a:pt x="29421" y="5517"/>
                    <a:pt x="29388" y="5550"/>
                    <a:pt x="29321" y="5583"/>
                  </a:cubicBezTo>
                  <a:cubicBezTo>
                    <a:pt x="29221" y="5617"/>
                    <a:pt x="29113" y="5633"/>
                    <a:pt x="29004" y="5633"/>
                  </a:cubicBezTo>
                  <a:cubicBezTo>
                    <a:pt x="28896" y="5633"/>
                    <a:pt x="28787" y="5617"/>
                    <a:pt x="28687" y="5583"/>
                  </a:cubicBezTo>
                  <a:cubicBezTo>
                    <a:pt x="27787" y="5450"/>
                    <a:pt x="26919" y="5317"/>
                    <a:pt x="26052" y="5183"/>
                  </a:cubicBezTo>
                  <a:cubicBezTo>
                    <a:pt x="24704" y="4919"/>
                    <a:pt x="23381" y="4810"/>
                    <a:pt x="22039" y="4810"/>
                  </a:cubicBezTo>
                  <a:cubicBezTo>
                    <a:pt x="21854" y="4810"/>
                    <a:pt x="21668" y="4812"/>
                    <a:pt x="21482" y="4816"/>
                  </a:cubicBezTo>
                  <a:cubicBezTo>
                    <a:pt x="21305" y="4811"/>
                    <a:pt x="21127" y="4808"/>
                    <a:pt x="20950" y="4808"/>
                  </a:cubicBezTo>
                  <a:cubicBezTo>
                    <a:pt x="20093" y="4808"/>
                    <a:pt x="19237" y="4872"/>
                    <a:pt x="18380" y="4983"/>
                  </a:cubicBezTo>
                  <a:cubicBezTo>
                    <a:pt x="17779" y="5050"/>
                    <a:pt x="17212" y="5183"/>
                    <a:pt x="16645" y="5350"/>
                  </a:cubicBezTo>
                  <a:cubicBezTo>
                    <a:pt x="16445" y="5417"/>
                    <a:pt x="16278" y="5483"/>
                    <a:pt x="16145" y="5583"/>
                  </a:cubicBezTo>
                  <a:cubicBezTo>
                    <a:pt x="15611" y="5850"/>
                    <a:pt x="15545" y="6184"/>
                    <a:pt x="16012" y="6618"/>
                  </a:cubicBezTo>
                  <a:cubicBezTo>
                    <a:pt x="16212" y="6784"/>
                    <a:pt x="16445" y="6951"/>
                    <a:pt x="16679" y="7051"/>
                  </a:cubicBezTo>
                  <a:cubicBezTo>
                    <a:pt x="17446" y="7451"/>
                    <a:pt x="18213" y="7752"/>
                    <a:pt x="19047" y="7985"/>
                  </a:cubicBezTo>
                  <a:cubicBezTo>
                    <a:pt x="20048" y="8252"/>
                    <a:pt x="21082" y="8486"/>
                    <a:pt x="22116" y="8686"/>
                  </a:cubicBezTo>
                  <a:cubicBezTo>
                    <a:pt x="23517" y="8953"/>
                    <a:pt x="24951" y="9153"/>
                    <a:pt x="26386" y="9319"/>
                  </a:cubicBezTo>
                  <a:cubicBezTo>
                    <a:pt x="26786" y="9353"/>
                    <a:pt x="27153" y="9420"/>
                    <a:pt x="27520" y="9486"/>
                  </a:cubicBezTo>
                  <a:cubicBezTo>
                    <a:pt x="27620" y="9486"/>
                    <a:pt x="27687" y="9553"/>
                    <a:pt x="27687" y="9653"/>
                  </a:cubicBezTo>
                  <a:cubicBezTo>
                    <a:pt x="27720" y="9786"/>
                    <a:pt x="27620" y="9887"/>
                    <a:pt x="27520" y="9887"/>
                  </a:cubicBezTo>
                  <a:cubicBezTo>
                    <a:pt x="27453" y="9903"/>
                    <a:pt x="27386" y="9912"/>
                    <a:pt x="27320" y="9912"/>
                  </a:cubicBezTo>
                  <a:cubicBezTo>
                    <a:pt x="27253" y="9912"/>
                    <a:pt x="27186" y="9903"/>
                    <a:pt x="27119" y="9887"/>
                  </a:cubicBezTo>
                  <a:cubicBezTo>
                    <a:pt x="26352" y="9786"/>
                    <a:pt x="25552" y="9720"/>
                    <a:pt x="24784" y="9686"/>
                  </a:cubicBezTo>
                  <a:cubicBezTo>
                    <a:pt x="23617" y="9586"/>
                    <a:pt x="22483" y="9520"/>
                    <a:pt x="21315" y="9520"/>
                  </a:cubicBezTo>
                  <a:lnTo>
                    <a:pt x="21115" y="9520"/>
                  </a:lnTo>
                  <a:cubicBezTo>
                    <a:pt x="20114" y="9520"/>
                    <a:pt x="19114" y="9586"/>
                    <a:pt x="18113" y="9720"/>
                  </a:cubicBezTo>
                  <a:cubicBezTo>
                    <a:pt x="17646" y="9753"/>
                    <a:pt x="17179" y="9853"/>
                    <a:pt x="16745" y="9987"/>
                  </a:cubicBezTo>
                  <a:cubicBezTo>
                    <a:pt x="16512" y="10053"/>
                    <a:pt x="16212" y="10153"/>
                    <a:pt x="16212" y="10420"/>
                  </a:cubicBezTo>
                  <a:cubicBezTo>
                    <a:pt x="16212" y="10687"/>
                    <a:pt x="16412" y="10854"/>
                    <a:pt x="16612" y="10987"/>
                  </a:cubicBezTo>
                  <a:cubicBezTo>
                    <a:pt x="17112" y="11354"/>
                    <a:pt x="17646" y="11621"/>
                    <a:pt x="18213" y="11821"/>
                  </a:cubicBezTo>
                  <a:cubicBezTo>
                    <a:pt x="19114" y="12155"/>
                    <a:pt x="20014" y="12422"/>
                    <a:pt x="20948" y="12655"/>
                  </a:cubicBezTo>
                  <a:cubicBezTo>
                    <a:pt x="22383" y="12989"/>
                    <a:pt x="23817" y="13222"/>
                    <a:pt x="25251" y="13422"/>
                  </a:cubicBezTo>
                  <a:cubicBezTo>
                    <a:pt x="25819" y="13522"/>
                    <a:pt x="26419" y="13623"/>
                    <a:pt x="27019" y="13723"/>
                  </a:cubicBezTo>
                  <a:cubicBezTo>
                    <a:pt x="27220" y="13756"/>
                    <a:pt x="27453" y="13823"/>
                    <a:pt x="27653" y="13889"/>
                  </a:cubicBezTo>
                  <a:cubicBezTo>
                    <a:pt x="27720" y="13923"/>
                    <a:pt x="27787" y="13956"/>
                    <a:pt x="27787" y="14023"/>
                  </a:cubicBezTo>
                  <a:cubicBezTo>
                    <a:pt x="27787" y="14123"/>
                    <a:pt x="27720" y="14190"/>
                    <a:pt x="27620" y="14190"/>
                  </a:cubicBezTo>
                  <a:cubicBezTo>
                    <a:pt x="27586" y="14223"/>
                    <a:pt x="27520" y="14223"/>
                    <a:pt x="27486" y="14223"/>
                  </a:cubicBezTo>
                  <a:cubicBezTo>
                    <a:pt x="26919" y="14223"/>
                    <a:pt x="26319" y="14223"/>
                    <a:pt x="25752" y="14156"/>
                  </a:cubicBezTo>
                  <a:cubicBezTo>
                    <a:pt x="24951" y="14056"/>
                    <a:pt x="24117" y="14023"/>
                    <a:pt x="23283" y="13989"/>
                  </a:cubicBezTo>
                  <a:cubicBezTo>
                    <a:pt x="22810" y="13950"/>
                    <a:pt x="22336" y="13931"/>
                    <a:pt x="21862" y="13931"/>
                  </a:cubicBezTo>
                  <a:cubicBezTo>
                    <a:pt x="21135" y="13931"/>
                    <a:pt x="20408" y="13975"/>
                    <a:pt x="19681" y="14056"/>
                  </a:cubicBezTo>
                  <a:cubicBezTo>
                    <a:pt x="19247" y="14123"/>
                    <a:pt x="18814" y="14223"/>
                    <a:pt x="18380" y="14356"/>
                  </a:cubicBezTo>
                  <a:cubicBezTo>
                    <a:pt x="17913" y="14523"/>
                    <a:pt x="17880" y="14823"/>
                    <a:pt x="18213" y="15190"/>
                  </a:cubicBezTo>
                  <a:cubicBezTo>
                    <a:pt x="18313" y="15290"/>
                    <a:pt x="18413" y="15357"/>
                    <a:pt x="18513" y="15424"/>
                  </a:cubicBezTo>
                  <a:cubicBezTo>
                    <a:pt x="19414" y="16091"/>
                    <a:pt x="20415" y="16625"/>
                    <a:pt x="21449" y="17058"/>
                  </a:cubicBezTo>
                  <a:cubicBezTo>
                    <a:pt x="23183" y="17792"/>
                    <a:pt x="24985" y="18259"/>
                    <a:pt x="26853" y="18526"/>
                  </a:cubicBezTo>
                  <a:cubicBezTo>
                    <a:pt x="27820" y="18659"/>
                    <a:pt x="28754" y="18860"/>
                    <a:pt x="29688" y="19093"/>
                  </a:cubicBezTo>
                  <a:cubicBezTo>
                    <a:pt x="29855" y="19126"/>
                    <a:pt x="30022" y="19193"/>
                    <a:pt x="30155" y="19293"/>
                  </a:cubicBezTo>
                  <a:cubicBezTo>
                    <a:pt x="30188" y="19327"/>
                    <a:pt x="30222" y="19360"/>
                    <a:pt x="30222" y="19393"/>
                  </a:cubicBezTo>
                  <a:cubicBezTo>
                    <a:pt x="30222" y="19460"/>
                    <a:pt x="30188" y="19493"/>
                    <a:pt x="30155" y="19493"/>
                  </a:cubicBezTo>
                  <a:cubicBezTo>
                    <a:pt x="30055" y="19560"/>
                    <a:pt x="29988" y="19560"/>
                    <a:pt x="29888" y="19560"/>
                  </a:cubicBezTo>
                  <a:cubicBezTo>
                    <a:pt x="29388" y="19560"/>
                    <a:pt x="28887" y="19560"/>
                    <a:pt x="28354" y="19527"/>
                  </a:cubicBezTo>
                  <a:cubicBezTo>
                    <a:pt x="27486" y="19460"/>
                    <a:pt x="26652" y="19393"/>
                    <a:pt x="25819" y="19327"/>
                  </a:cubicBezTo>
                  <a:cubicBezTo>
                    <a:pt x="25718" y="19317"/>
                    <a:pt x="25618" y="19313"/>
                    <a:pt x="25518" y="19313"/>
                  </a:cubicBezTo>
                  <a:cubicBezTo>
                    <a:pt x="24917" y="19313"/>
                    <a:pt x="24313" y="19460"/>
                    <a:pt x="23684" y="19460"/>
                  </a:cubicBezTo>
                  <a:cubicBezTo>
                    <a:pt x="23417" y="19460"/>
                    <a:pt x="23117" y="19560"/>
                    <a:pt x="22850" y="19694"/>
                  </a:cubicBezTo>
                  <a:cubicBezTo>
                    <a:pt x="22550" y="19860"/>
                    <a:pt x="22516" y="20094"/>
                    <a:pt x="22716" y="20327"/>
                  </a:cubicBezTo>
                  <a:cubicBezTo>
                    <a:pt x="22816" y="20461"/>
                    <a:pt x="22950" y="20561"/>
                    <a:pt x="23083" y="20661"/>
                  </a:cubicBezTo>
                  <a:cubicBezTo>
                    <a:pt x="23951" y="21295"/>
                    <a:pt x="24918" y="21828"/>
                    <a:pt x="25919" y="22262"/>
                  </a:cubicBezTo>
                  <a:cubicBezTo>
                    <a:pt x="27620" y="22929"/>
                    <a:pt x="29388" y="23363"/>
                    <a:pt x="31189" y="23496"/>
                  </a:cubicBezTo>
                  <a:cubicBezTo>
                    <a:pt x="31423" y="23530"/>
                    <a:pt x="31656" y="23596"/>
                    <a:pt x="31890" y="23630"/>
                  </a:cubicBezTo>
                  <a:cubicBezTo>
                    <a:pt x="31990" y="23663"/>
                    <a:pt x="32090" y="23663"/>
                    <a:pt x="32090" y="23796"/>
                  </a:cubicBezTo>
                  <a:cubicBezTo>
                    <a:pt x="32090" y="23930"/>
                    <a:pt x="31956" y="23997"/>
                    <a:pt x="31856" y="23997"/>
                  </a:cubicBezTo>
                  <a:lnTo>
                    <a:pt x="31723" y="23997"/>
                  </a:lnTo>
                  <a:cubicBezTo>
                    <a:pt x="30922" y="23997"/>
                    <a:pt x="30122" y="23997"/>
                    <a:pt x="29321" y="24063"/>
                  </a:cubicBezTo>
                  <a:cubicBezTo>
                    <a:pt x="28654" y="24130"/>
                    <a:pt x="27987" y="24163"/>
                    <a:pt x="27320" y="24263"/>
                  </a:cubicBezTo>
                  <a:cubicBezTo>
                    <a:pt x="26986" y="24297"/>
                    <a:pt x="26652" y="24397"/>
                    <a:pt x="26386" y="24564"/>
                  </a:cubicBezTo>
                  <a:cubicBezTo>
                    <a:pt x="26085" y="24664"/>
                    <a:pt x="25985" y="25031"/>
                    <a:pt x="26185" y="25298"/>
                  </a:cubicBezTo>
                  <a:cubicBezTo>
                    <a:pt x="26319" y="25564"/>
                    <a:pt x="26552" y="25798"/>
                    <a:pt x="26786" y="25998"/>
                  </a:cubicBezTo>
                  <a:cubicBezTo>
                    <a:pt x="27887" y="26932"/>
                    <a:pt x="29088" y="27733"/>
                    <a:pt x="30355" y="28433"/>
                  </a:cubicBezTo>
                  <a:cubicBezTo>
                    <a:pt x="33357" y="30101"/>
                    <a:pt x="36593" y="30968"/>
                    <a:pt x="39929" y="31635"/>
                  </a:cubicBezTo>
                  <a:cubicBezTo>
                    <a:pt x="41430" y="31902"/>
                    <a:pt x="42964" y="32069"/>
                    <a:pt x="44499" y="32136"/>
                  </a:cubicBezTo>
                  <a:cubicBezTo>
                    <a:pt x="44890" y="32178"/>
                    <a:pt x="45281" y="32196"/>
                    <a:pt x="45672" y="32196"/>
                  </a:cubicBezTo>
                  <a:cubicBezTo>
                    <a:pt x="46215" y="32196"/>
                    <a:pt x="46758" y="32161"/>
                    <a:pt x="47301" y="32102"/>
                  </a:cubicBezTo>
                  <a:cubicBezTo>
                    <a:pt x="47367" y="32102"/>
                    <a:pt x="47434" y="32102"/>
                    <a:pt x="47467" y="32169"/>
                  </a:cubicBezTo>
                  <a:cubicBezTo>
                    <a:pt x="47534" y="32236"/>
                    <a:pt x="47467" y="32303"/>
                    <a:pt x="47401" y="32336"/>
                  </a:cubicBezTo>
                  <a:cubicBezTo>
                    <a:pt x="47067" y="32536"/>
                    <a:pt x="46700" y="32703"/>
                    <a:pt x="46300" y="32770"/>
                  </a:cubicBezTo>
                  <a:cubicBezTo>
                    <a:pt x="45701" y="32898"/>
                    <a:pt x="45089" y="32958"/>
                    <a:pt x="44471" y="32958"/>
                  </a:cubicBezTo>
                  <a:cubicBezTo>
                    <a:pt x="44125" y="32958"/>
                    <a:pt x="43778" y="32939"/>
                    <a:pt x="43431" y="32903"/>
                  </a:cubicBezTo>
                  <a:cubicBezTo>
                    <a:pt x="42464" y="32803"/>
                    <a:pt x="41530" y="32836"/>
                    <a:pt x="40562" y="32703"/>
                  </a:cubicBezTo>
                  <a:cubicBezTo>
                    <a:pt x="39695" y="32569"/>
                    <a:pt x="38794" y="32503"/>
                    <a:pt x="37927" y="32336"/>
                  </a:cubicBezTo>
                  <a:cubicBezTo>
                    <a:pt x="36259" y="32036"/>
                    <a:pt x="34591" y="31602"/>
                    <a:pt x="33024" y="31002"/>
                  </a:cubicBezTo>
                  <a:cubicBezTo>
                    <a:pt x="31256" y="30401"/>
                    <a:pt x="29588" y="29601"/>
                    <a:pt x="28020" y="28633"/>
                  </a:cubicBezTo>
                  <a:cubicBezTo>
                    <a:pt x="27286" y="28166"/>
                    <a:pt x="26619" y="27633"/>
                    <a:pt x="26085" y="26999"/>
                  </a:cubicBezTo>
                  <a:cubicBezTo>
                    <a:pt x="25752" y="26665"/>
                    <a:pt x="25485" y="26232"/>
                    <a:pt x="25352" y="25798"/>
                  </a:cubicBezTo>
                  <a:cubicBezTo>
                    <a:pt x="25085" y="25198"/>
                    <a:pt x="25318" y="24497"/>
                    <a:pt x="25885" y="24163"/>
                  </a:cubicBezTo>
                  <a:cubicBezTo>
                    <a:pt x="25985" y="24097"/>
                    <a:pt x="26085" y="24063"/>
                    <a:pt x="26185" y="23997"/>
                  </a:cubicBezTo>
                  <a:cubicBezTo>
                    <a:pt x="26286" y="23963"/>
                    <a:pt x="26386" y="23897"/>
                    <a:pt x="26352" y="23763"/>
                  </a:cubicBezTo>
                  <a:cubicBezTo>
                    <a:pt x="26352" y="23630"/>
                    <a:pt x="26219" y="23596"/>
                    <a:pt x="26119" y="23530"/>
                  </a:cubicBezTo>
                  <a:lnTo>
                    <a:pt x="25718" y="23363"/>
                  </a:lnTo>
                  <a:cubicBezTo>
                    <a:pt x="25452" y="23196"/>
                    <a:pt x="25151" y="23063"/>
                    <a:pt x="24851" y="22996"/>
                  </a:cubicBezTo>
                  <a:cubicBezTo>
                    <a:pt x="24518" y="22996"/>
                    <a:pt x="24184" y="23063"/>
                    <a:pt x="23884" y="23163"/>
                  </a:cubicBezTo>
                  <a:cubicBezTo>
                    <a:pt x="22950" y="23363"/>
                    <a:pt x="21982" y="23530"/>
                    <a:pt x="21048" y="23596"/>
                  </a:cubicBezTo>
                  <a:cubicBezTo>
                    <a:pt x="20114" y="23663"/>
                    <a:pt x="19180" y="23796"/>
                    <a:pt x="18246" y="23796"/>
                  </a:cubicBezTo>
                  <a:cubicBezTo>
                    <a:pt x="17389" y="23810"/>
                    <a:pt x="16531" y="23824"/>
                    <a:pt x="15675" y="23824"/>
                  </a:cubicBezTo>
                  <a:cubicBezTo>
                    <a:pt x="14435" y="23824"/>
                    <a:pt x="13199" y="23795"/>
                    <a:pt x="11975" y="23696"/>
                  </a:cubicBezTo>
                  <a:cubicBezTo>
                    <a:pt x="11892" y="23689"/>
                    <a:pt x="11809" y="23686"/>
                    <a:pt x="11726" y="23686"/>
                  </a:cubicBezTo>
                  <a:cubicBezTo>
                    <a:pt x="11579" y="23686"/>
                    <a:pt x="11432" y="23694"/>
                    <a:pt x="11290" y="23694"/>
                  </a:cubicBezTo>
                  <a:cubicBezTo>
                    <a:pt x="11159" y="23694"/>
                    <a:pt x="11031" y="23688"/>
                    <a:pt x="10908" y="23663"/>
                  </a:cubicBezTo>
                  <a:cubicBezTo>
                    <a:pt x="10041" y="23530"/>
                    <a:pt x="9207" y="23530"/>
                    <a:pt x="8373" y="23463"/>
                  </a:cubicBezTo>
                  <a:cubicBezTo>
                    <a:pt x="7305" y="23363"/>
                    <a:pt x="6238" y="23263"/>
                    <a:pt x="5170" y="23129"/>
                  </a:cubicBezTo>
                  <a:cubicBezTo>
                    <a:pt x="3769" y="22929"/>
                    <a:pt x="2335" y="22696"/>
                    <a:pt x="967" y="22395"/>
                  </a:cubicBezTo>
                  <a:cubicBezTo>
                    <a:pt x="701" y="22329"/>
                    <a:pt x="467" y="22295"/>
                    <a:pt x="234" y="22262"/>
                  </a:cubicBezTo>
                  <a:cubicBezTo>
                    <a:pt x="100" y="22262"/>
                    <a:pt x="0" y="22429"/>
                    <a:pt x="33" y="22562"/>
                  </a:cubicBezTo>
                  <a:cubicBezTo>
                    <a:pt x="100" y="22696"/>
                    <a:pt x="167" y="22829"/>
                    <a:pt x="300" y="22929"/>
                  </a:cubicBezTo>
                  <a:cubicBezTo>
                    <a:pt x="1334" y="23963"/>
                    <a:pt x="2302" y="25064"/>
                    <a:pt x="3403" y="26065"/>
                  </a:cubicBezTo>
                  <a:cubicBezTo>
                    <a:pt x="4437" y="26999"/>
                    <a:pt x="5537" y="27833"/>
                    <a:pt x="6672" y="28633"/>
                  </a:cubicBezTo>
                  <a:cubicBezTo>
                    <a:pt x="7939" y="29567"/>
                    <a:pt x="9273" y="30435"/>
                    <a:pt x="10641" y="31202"/>
                  </a:cubicBezTo>
                  <a:cubicBezTo>
                    <a:pt x="12009" y="31936"/>
                    <a:pt x="13410" y="32569"/>
                    <a:pt x="14877" y="33070"/>
                  </a:cubicBezTo>
                  <a:cubicBezTo>
                    <a:pt x="15044" y="33103"/>
                    <a:pt x="15244" y="33137"/>
                    <a:pt x="15344" y="33270"/>
                  </a:cubicBezTo>
                  <a:cubicBezTo>
                    <a:pt x="15378" y="33337"/>
                    <a:pt x="15411" y="33403"/>
                    <a:pt x="15411" y="33470"/>
                  </a:cubicBezTo>
                  <a:cubicBezTo>
                    <a:pt x="15411" y="33537"/>
                    <a:pt x="15344" y="33570"/>
                    <a:pt x="15278" y="33570"/>
                  </a:cubicBezTo>
                  <a:cubicBezTo>
                    <a:pt x="15214" y="33596"/>
                    <a:pt x="15145" y="33607"/>
                    <a:pt x="15076" y="33607"/>
                  </a:cubicBezTo>
                  <a:cubicBezTo>
                    <a:pt x="14963" y="33607"/>
                    <a:pt x="14847" y="33578"/>
                    <a:pt x="14744" y="33537"/>
                  </a:cubicBezTo>
                  <a:cubicBezTo>
                    <a:pt x="13109" y="33070"/>
                    <a:pt x="11475" y="32603"/>
                    <a:pt x="9807" y="32136"/>
                  </a:cubicBezTo>
                  <a:cubicBezTo>
                    <a:pt x="8206" y="31669"/>
                    <a:pt x="6571" y="31269"/>
                    <a:pt x="4904" y="30968"/>
                  </a:cubicBezTo>
                  <a:cubicBezTo>
                    <a:pt x="4591" y="30929"/>
                    <a:pt x="4278" y="30913"/>
                    <a:pt x="3966" y="30913"/>
                  </a:cubicBezTo>
                  <a:cubicBezTo>
                    <a:pt x="3745" y="30913"/>
                    <a:pt x="3524" y="30921"/>
                    <a:pt x="3302" y="30935"/>
                  </a:cubicBezTo>
                  <a:cubicBezTo>
                    <a:pt x="2969" y="30935"/>
                    <a:pt x="2835" y="31168"/>
                    <a:pt x="2969" y="31469"/>
                  </a:cubicBezTo>
                  <a:cubicBezTo>
                    <a:pt x="3002" y="31635"/>
                    <a:pt x="3102" y="31802"/>
                    <a:pt x="3202" y="31969"/>
                  </a:cubicBezTo>
                  <a:cubicBezTo>
                    <a:pt x="3636" y="32670"/>
                    <a:pt x="4136" y="33337"/>
                    <a:pt x="4703" y="33904"/>
                  </a:cubicBezTo>
                  <a:cubicBezTo>
                    <a:pt x="5637" y="34838"/>
                    <a:pt x="6638" y="35705"/>
                    <a:pt x="7739" y="36439"/>
                  </a:cubicBezTo>
                  <a:cubicBezTo>
                    <a:pt x="9207" y="37540"/>
                    <a:pt x="10708" y="38540"/>
                    <a:pt x="12309" y="39441"/>
                  </a:cubicBezTo>
                  <a:cubicBezTo>
                    <a:pt x="14744" y="40842"/>
                    <a:pt x="17246" y="42076"/>
                    <a:pt x="19814" y="43177"/>
                  </a:cubicBezTo>
                  <a:cubicBezTo>
                    <a:pt x="23283" y="44645"/>
                    <a:pt x="26919" y="45712"/>
                    <a:pt x="30622" y="46379"/>
                  </a:cubicBezTo>
                  <a:cubicBezTo>
                    <a:pt x="32523" y="46746"/>
                    <a:pt x="34458" y="47013"/>
                    <a:pt x="36393" y="47180"/>
                  </a:cubicBezTo>
                  <a:cubicBezTo>
                    <a:pt x="37794" y="47313"/>
                    <a:pt x="39128" y="47380"/>
                    <a:pt x="40596" y="47413"/>
                  </a:cubicBezTo>
                  <a:cubicBezTo>
                    <a:pt x="40929" y="47429"/>
                    <a:pt x="41264" y="47435"/>
                    <a:pt x="41600" y="47435"/>
                  </a:cubicBezTo>
                  <a:cubicBezTo>
                    <a:pt x="42711" y="47435"/>
                    <a:pt x="43831" y="47365"/>
                    <a:pt x="44932" y="47313"/>
                  </a:cubicBezTo>
                  <a:cubicBezTo>
                    <a:pt x="46300" y="47213"/>
                    <a:pt x="47634" y="47080"/>
                    <a:pt x="49002" y="46913"/>
                  </a:cubicBezTo>
                  <a:cubicBezTo>
                    <a:pt x="50703" y="46713"/>
                    <a:pt x="52438" y="46446"/>
                    <a:pt x="54139" y="46046"/>
                  </a:cubicBezTo>
                  <a:cubicBezTo>
                    <a:pt x="56941" y="45379"/>
                    <a:pt x="59709" y="44445"/>
                    <a:pt x="62311" y="43177"/>
                  </a:cubicBezTo>
                  <a:cubicBezTo>
                    <a:pt x="65213" y="41876"/>
                    <a:pt x="67815" y="40041"/>
                    <a:pt x="69983" y="37773"/>
                  </a:cubicBezTo>
                  <a:cubicBezTo>
                    <a:pt x="70417" y="37306"/>
                    <a:pt x="70784" y="36806"/>
                    <a:pt x="71151" y="36305"/>
                  </a:cubicBezTo>
                  <a:cubicBezTo>
                    <a:pt x="71851" y="35371"/>
                    <a:pt x="72052" y="34271"/>
                    <a:pt x="72152" y="33170"/>
                  </a:cubicBezTo>
                  <a:cubicBezTo>
                    <a:pt x="72252" y="31769"/>
                    <a:pt x="72052" y="30368"/>
                    <a:pt x="71585" y="29067"/>
                  </a:cubicBezTo>
                  <a:cubicBezTo>
                    <a:pt x="70851" y="27032"/>
                    <a:pt x="69917" y="25031"/>
                    <a:pt x="68783" y="23163"/>
                  </a:cubicBezTo>
                  <a:cubicBezTo>
                    <a:pt x="67882" y="21662"/>
                    <a:pt x="66848" y="20261"/>
                    <a:pt x="66014" y="18726"/>
                  </a:cubicBezTo>
                  <a:cubicBezTo>
                    <a:pt x="65447" y="17725"/>
                    <a:pt x="64980" y="16658"/>
                    <a:pt x="64613" y="15557"/>
                  </a:cubicBezTo>
                  <a:cubicBezTo>
                    <a:pt x="64279" y="14323"/>
                    <a:pt x="63979" y="13089"/>
                    <a:pt x="64279" y="11788"/>
                  </a:cubicBezTo>
                  <a:cubicBezTo>
                    <a:pt x="64446" y="10587"/>
                    <a:pt x="65080" y="9453"/>
                    <a:pt x="66014" y="8652"/>
                  </a:cubicBezTo>
                  <a:cubicBezTo>
                    <a:pt x="66181" y="8519"/>
                    <a:pt x="66281" y="8319"/>
                    <a:pt x="66281" y="8085"/>
                  </a:cubicBezTo>
                  <a:cubicBezTo>
                    <a:pt x="66247" y="7618"/>
                    <a:pt x="66281" y="7151"/>
                    <a:pt x="66314" y="6684"/>
                  </a:cubicBezTo>
                  <a:cubicBezTo>
                    <a:pt x="66314" y="6451"/>
                    <a:pt x="66381" y="6251"/>
                    <a:pt x="66514" y="6050"/>
                  </a:cubicBezTo>
                  <a:cubicBezTo>
                    <a:pt x="66748" y="6251"/>
                    <a:pt x="66614" y="6451"/>
                    <a:pt x="66614" y="6651"/>
                  </a:cubicBezTo>
                  <a:cubicBezTo>
                    <a:pt x="66648" y="6951"/>
                    <a:pt x="66648" y="7251"/>
                    <a:pt x="66614" y="7518"/>
                  </a:cubicBezTo>
                  <a:cubicBezTo>
                    <a:pt x="66614" y="8052"/>
                    <a:pt x="66648" y="8586"/>
                    <a:pt x="66748" y="9119"/>
                  </a:cubicBezTo>
                  <a:cubicBezTo>
                    <a:pt x="66981" y="10120"/>
                    <a:pt x="67415" y="11021"/>
                    <a:pt x="68049" y="11788"/>
                  </a:cubicBezTo>
                  <a:cubicBezTo>
                    <a:pt x="68416" y="12222"/>
                    <a:pt x="68816" y="12555"/>
                    <a:pt x="69316" y="12789"/>
                  </a:cubicBezTo>
                  <a:cubicBezTo>
                    <a:pt x="69427" y="12852"/>
                    <a:pt x="69552" y="12885"/>
                    <a:pt x="69678" y="12885"/>
                  </a:cubicBezTo>
                  <a:cubicBezTo>
                    <a:pt x="69818" y="12885"/>
                    <a:pt x="69960" y="12843"/>
                    <a:pt x="70083" y="12755"/>
                  </a:cubicBezTo>
                  <a:cubicBezTo>
                    <a:pt x="70317" y="12588"/>
                    <a:pt x="70550" y="12388"/>
                    <a:pt x="70751" y="12222"/>
                  </a:cubicBezTo>
                  <a:cubicBezTo>
                    <a:pt x="71184" y="11821"/>
                    <a:pt x="71551" y="11354"/>
                    <a:pt x="71885" y="10887"/>
                  </a:cubicBezTo>
                  <a:cubicBezTo>
                    <a:pt x="72252" y="10420"/>
                    <a:pt x="72485" y="9887"/>
                    <a:pt x="72819" y="9420"/>
                  </a:cubicBezTo>
                  <a:cubicBezTo>
                    <a:pt x="72895" y="9267"/>
                    <a:pt x="72993" y="9169"/>
                    <a:pt x="73119" y="9169"/>
                  </a:cubicBezTo>
                  <a:cubicBezTo>
                    <a:pt x="73214" y="9169"/>
                    <a:pt x="73324" y="9224"/>
                    <a:pt x="73453" y="9353"/>
                  </a:cubicBezTo>
                  <a:cubicBezTo>
                    <a:pt x="73519" y="9453"/>
                    <a:pt x="73586" y="9553"/>
                    <a:pt x="73653" y="9620"/>
                  </a:cubicBezTo>
                  <a:cubicBezTo>
                    <a:pt x="73920" y="10053"/>
                    <a:pt x="74220" y="10420"/>
                    <a:pt x="74620" y="10754"/>
                  </a:cubicBezTo>
                  <a:cubicBezTo>
                    <a:pt x="74854" y="10954"/>
                    <a:pt x="75087" y="11154"/>
                    <a:pt x="75354" y="11321"/>
                  </a:cubicBezTo>
                  <a:cubicBezTo>
                    <a:pt x="75432" y="11365"/>
                    <a:pt x="75502" y="11388"/>
                    <a:pt x="75566" y="11388"/>
                  </a:cubicBezTo>
                  <a:cubicBezTo>
                    <a:pt x="75695" y="11388"/>
                    <a:pt x="75799" y="11299"/>
                    <a:pt x="75888" y="11121"/>
                  </a:cubicBezTo>
                  <a:cubicBezTo>
                    <a:pt x="75921" y="11021"/>
                    <a:pt x="75954" y="10921"/>
                    <a:pt x="75988" y="10821"/>
                  </a:cubicBezTo>
                  <a:cubicBezTo>
                    <a:pt x="76154" y="10253"/>
                    <a:pt x="76288" y="9686"/>
                    <a:pt x="76355" y="9119"/>
                  </a:cubicBezTo>
                  <a:cubicBezTo>
                    <a:pt x="76488" y="8285"/>
                    <a:pt x="76421" y="7418"/>
                    <a:pt x="76121" y="6618"/>
                  </a:cubicBezTo>
                  <a:cubicBezTo>
                    <a:pt x="75854" y="5817"/>
                    <a:pt x="75487" y="5050"/>
                    <a:pt x="75054" y="4316"/>
                  </a:cubicBezTo>
                  <a:cubicBezTo>
                    <a:pt x="74653" y="3682"/>
                    <a:pt x="74153" y="3082"/>
                    <a:pt x="73586" y="2581"/>
                  </a:cubicBezTo>
                  <a:cubicBezTo>
                    <a:pt x="72085" y="1314"/>
                    <a:pt x="70250" y="480"/>
                    <a:pt x="68316" y="146"/>
                  </a:cubicBezTo>
                  <a:cubicBezTo>
                    <a:pt x="67933" y="44"/>
                    <a:pt x="67571" y="1"/>
                    <a:pt x="67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 rot="-432543">
              <a:off x="3887541" y="3520259"/>
              <a:ext cx="806833" cy="676913"/>
            </a:xfrm>
            <a:custGeom>
              <a:rect b="b" l="l" r="r" t="t"/>
              <a:pathLst>
                <a:path extrusionOk="0" h="18835" w="22450">
                  <a:moveTo>
                    <a:pt x="1306" y="0"/>
                  </a:moveTo>
                  <a:cubicBezTo>
                    <a:pt x="1019" y="0"/>
                    <a:pt x="745" y="96"/>
                    <a:pt x="534" y="254"/>
                  </a:cubicBezTo>
                  <a:cubicBezTo>
                    <a:pt x="134" y="488"/>
                    <a:pt x="0" y="955"/>
                    <a:pt x="167" y="1355"/>
                  </a:cubicBezTo>
                  <a:cubicBezTo>
                    <a:pt x="267" y="1588"/>
                    <a:pt x="400" y="1755"/>
                    <a:pt x="601" y="1889"/>
                  </a:cubicBezTo>
                  <a:cubicBezTo>
                    <a:pt x="834" y="2089"/>
                    <a:pt x="1101" y="2256"/>
                    <a:pt x="1401" y="2356"/>
                  </a:cubicBezTo>
                  <a:cubicBezTo>
                    <a:pt x="2168" y="2656"/>
                    <a:pt x="2936" y="2923"/>
                    <a:pt x="3703" y="3290"/>
                  </a:cubicBezTo>
                  <a:cubicBezTo>
                    <a:pt x="5170" y="3990"/>
                    <a:pt x="6571" y="4791"/>
                    <a:pt x="7939" y="5691"/>
                  </a:cubicBezTo>
                  <a:cubicBezTo>
                    <a:pt x="9173" y="6592"/>
                    <a:pt x="10441" y="7459"/>
                    <a:pt x="11642" y="8460"/>
                  </a:cubicBezTo>
                  <a:cubicBezTo>
                    <a:pt x="13143" y="9728"/>
                    <a:pt x="14611" y="11028"/>
                    <a:pt x="16012" y="12396"/>
                  </a:cubicBezTo>
                  <a:cubicBezTo>
                    <a:pt x="16879" y="13230"/>
                    <a:pt x="17713" y="14064"/>
                    <a:pt x="18547" y="14998"/>
                  </a:cubicBezTo>
                  <a:cubicBezTo>
                    <a:pt x="19347" y="15899"/>
                    <a:pt x="20215" y="16833"/>
                    <a:pt x="20982" y="17833"/>
                  </a:cubicBezTo>
                  <a:cubicBezTo>
                    <a:pt x="21182" y="18134"/>
                    <a:pt x="21449" y="18400"/>
                    <a:pt x="21716" y="18701"/>
                  </a:cubicBezTo>
                  <a:cubicBezTo>
                    <a:pt x="21782" y="18790"/>
                    <a:pt x="21894" y="18834"/>
                    <a:pt x="22010" y="18834"/>
                  </a:cubicBezTo>
                  <a:cubicBezTo>
                    <a:pt x="22068" y="18834"/>
                    <a:pt x="22127" y="18823"/>
                    <a:pt x="22183" y="18801"/>
                  </a:cubicBezTo>
                  <a:cubicBezTo>
                    <a:pt x="22383" y="18734"/>
                    <a:pt x="22449" y="18567"/>
                    <a:pt x="22449" y="18167"/>
                  </a:cubicBezTo>
                  <a:cubicBezTo>
                    <a:pt x="22416" y="17933"/>
                    <a:pt x="22316" y="17700"/>
                    <a:pt x="22183" y="17500"/>
                  </a:cubicBezTo>
                  <a:cubicBezTo>
                    <a:pt x="21782" y="16833"/>
                    <a:pt x="21349" y="16166"/>
                    <a:pt x="20915" y="15532"/>
                  </a:cubicBezTo>
                  <a:cubicBezTo>
                    <a:pt x="19514" y="13530"/>
                    <a:pt x="17946" y="11629"/>
                    <a:pt x="16212" y="9861"/>
                  </a:cubicBezTo>
                  <a:cubicBezTo>
                    <a:pt x="15511" y="9094"/>
                    <a:pt x="14744" y="8393"/>
                    <a:pt x="13943" y="7693"/>
                  </a:cubicBezTo>
                  <a:cubicBezTo>
                    <a:pt x="13410" y="7259"/>
                    <a:pt x="12909" y="6725"/>
                    <a:pt x="12342" y="6292"/>
                  </a:cubicBezTo>
                  <a:cubicBezTo>
                    <a:pt x="10574" y="4891"/>
                    <a:pt x="8740" y="3590"/>
                    <a:pt x="6772" y="2456"/>
                  </a:cubicBezTo>
                  <a:cubicBezTo>
                    <a:pt x="5704" y="1855"/>
                    <a:pt x="4637" y="1155"/>
                    <a:pt x="3503" y="654"/>
                  </a:cubicBezTo>
                  <a:cubicBezTo>
                    <a:pt x="2869" y="354"/>
                    <a:pt x="2202" y="121"/>
                    <a:pt x="1535" y="21"/>
                  </a:cubicBezTo>
                  <a:cubicBezTo>
                    <a:pt x="1458" y="7"/>
                    <a:pt x="1381" y="0"/>
                    <a:pt x="1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 rot="-432543">
              <a:off x="3942909" y="3361105"/>
              <a:ext cx="800867" cy="763382"/>
            </a:xfrm>
            <a:custGeom>
              <a:rect b="b" l="l" r="r" t="t"/>
              <a:pathLst>
                <a:path extrusionOk="0" h="21241" w="22284">
                  <a:moveTo>
                    <a:pt x="1440" y="1"/>
                  </a:moveTo>
                  <a:cubicBezTo>
                    <a:pt x="1035" y="1"/>
                    <a:pt x="615" y="195"/>
                    <a:pt x="368" y="505"/>
                  </a:cubicBezTo>
                  <a:cubicBezTo>
                    <a:pt x="1" y="905"/>
                    <a:pt x="34" y="1539"/>
                    <a:pt x="501" y="1839"/>
                  </a:cubicBezTo>
                  <a:cubicBezTo>
                    <a:pt x="668" y="1939"/>
                    <a:pt x="835" y="2039"/>
                    <a:pt x="1035" y="2106"/>
                  </a:cubicBezTo>
                  <a:cubicBezTo>
                    <a:pt x="3170" y="3040"/>
                    <a:pt x="5238" y="4141"/>
                    <a:pt x="7173" y="5441"/>
                  </a:cubicBezTo>
                  <a:cubicBezTo>
                    <a:pt x="8740" y="6476"/>
                    <a:pt x="10208" y="7576"/>
                    <a:pt x="11609" y="8777"/>
                  </a:cubicBezTo>
                  <a:cubicBezTo>
                    <a:pt x="12777" y="9745"/>
                    <a:pt x="13877" y="10779"/>
                    <a:pt x="14945" y="11879"/>
                  </a:cubicBezTo>
                  <a:cubicBezTo>
                    <a:pt x="15345" y="12280"/>
                    <a:pt x="15712" y="12680"/>
                    <a:pt x="16079" y="13114"/>
                  </a:cubicBezTo>
                  <a:cubicBezTo>
                    <a:pt x="16846" y="13881"/>
                    <a:pt x="17547" y="14715"/>
                    <a:pt x="18214" y="15615"/>
                  </a:cubicBezTo>
                  <a:cubicBezTo>
                    <a:pt x="19381" y="17116"/>
                    <a:pt x="20415" y="18751"/>
                    <a:pt x="21249" y="20486"/>
                  </a:cubicBezTo>
                  <a:cubicBezTo>
                    <a:pt x="21349" y="20686"/>
                    <a:pt x="21449" y="20886"/>
                    <a:pt x="21583" y="21053"/>
                  </a:cubicBezTo>
                  <a:cubicBezTo>
                    <a:pt x="21687" y="21157"/>
                    <a:pt x="21791" y="21241"/>
                    <a:pt x="21911" y="21241"/>
                  </a:cubicBezTo>
                  <a:cubicBezTo>
                    <a:pt x="21945" y="21241"/>
                    <a:pt x="21980" y="21234"/>
                    <a:pt x="22017" y="21219"/>
                  </a:cubicBezTo>
                  <a:cubicBezTo>
                    <a:pt x="22150" y="21153"/>
                    <a:pt x="22250" y="20986"/>
                    <a:pt x="22250" y="20853"/>
                  </a:cubicBezTo>
                  <a:cubicBezTo>
                    <a:pt x="22283" y="20619"/>
                    <a:pt x="22250" y="20386"/>
                    <a:pt x="22183" y="20185"/>
                  </a:cubicBezTo>
                  <a:cubicBezTo>
                    <a:pt x="21616" y="18384"/>
                    <a:pt x="20749" y="16649"/>
                    <a:pt x="19648" y="15115"/>
                  </a:cubicBezTo>
                  <a:cubicBezTo>
                    <a:pt x="19048" y="14248"/>
                    <a:pt x="18414" y="13414"/>
                    <a:pt x="17747" y="12613"/>
                  </a:cubicBezTo>
                  <a:cubicBezTo>
                    <a:pt x="16846" y="11546"/>
                    <a:pt x="15946" y="10445"/>
                    <a:pt x="14945" y="9444"/>
                  </a:cubicBezTo>
                  <a:cubicBezTo>
                    <a:pt x="13510" y="8010"/>
                    <a:pt x="12076" y="6509"/>
                    <a:pt x="10508" y="5175"/>
                  </a:cubicBezTo>
                  <a:cubicBezTo>
                    <a:pt x="10041" y="4774"/>
                    <a:pt x="9574" y="4341"/>
                    <a:pt x="9074" y="3974"/>
                  </a:cubicBezTo>
                  <a:cubicBezTo>
                    <a:pt x="7640" y="2906"/>
                    <a:pt x="6105" y="1906"/>
                    <a:pt x="4537" y="1038"/>
                  </a:cubicBezTo>
                  <a:cubicBezTo>
                    <a:pt x="3770" y="638"/>
                    <a:pt x="2936" y="338"/>
                    <a:pt x="2102" y="104"/>
                  </a:cubicBezTo>
                  <a:cubicBezTo>
                    <a:pt x="1936" y="38"/>
                    <a:pt x="1735" y="4"/>
                    <a:pt x="1535" y="4"/>
                  </a:cubicBezTo>
                  <a:cubicBezTo>
                    <a:pt x="1504" y="2"/>
                    <a:pt x="1472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 rot="-432543">
              <a:off x="3928848" y="3723348"/>
              <a:ext cx="706131" cy="529167"/>
            </a:xfrm>
            <a:custGeom>
              <a:rect b="b" l="l" r="r" t="t"/>
              <a:pathLst>
                <a:path extrusionOk="0" h="14724" w="19648">
                  <a:moveTo>
                    <a:pt x="1026" y="0"/>
                  </a:moveTo>
                  <a:cubicBezTo>
                    <a:pt x="838" y="0"/>
                    <a:pt x="646" y="45"/>
                    <a:pt x="468" y="134"/>
                  </a:cubicBezTo>
                  <a:cubicBezTo>
                    <a:pt x="201" y="267"/>
                    <a:pt x="1" y="567"/>
                    <a:pt x="1" y="868"/>
                  </a:cubicBezTo>
                  <a:cubicBezTo>
                    <a:pt x="1" y="1168"/>
                    <a:pt x="101" y="1435"/>
                    <a:pt x="301" y="1668"/>
                  </a:cubicBezTo>
                  <a:cubicBezTo>
                    <a:pt x="434" y="1835"/>
                    <a:pt x="601" y="1968"/>
                    <a:pt x="801" y="2068"/>
                  </a:cubicBezTo>
                  <a:cubicBezTo>
                    <a:pt x="1302" y="2369"/>
                    <a:pt x="1769" y="2669"/>
                    <a:pt x="2302" y="2936"/>
                  </a:cubicBezTo>
                  <a:cubicBezTo>
                    <a:pt x="3637" y="3603"/>
                    <a:pt x="4971" y="4270"/>
                    <a:pt x="6238" y="5037"/>
                  </a:cubicBezTo>
                  <a:cubicBezTo>
                    <a:pt x="8040" y="6105"/>
                    <a:pt x="9808" y="7239"/>
                    <a:pt x="11509" y="8473"/>
                  </a:cubicBezTo>
                  <a:cubicBezTo>
                    <a:pt x="12776" y="9407"/>
                    <a:pt x="14044" y="10374"/>
                    <a:pt x="15245" y="11408"/>
                  </a:cubicBezTo>
                  <a:cubicBezTo>
                    <a:pt x="16012" y="12042"/>
                    <a:pt x="16813" y="12676"/>
                    <a:pt x="17513" y="13377"/>
                  </a:cubicBezTo>
                  <a:cubicBezTo>
                    <a:pt x="17880" y="13710"/>
                    <a:pt x="18247" y="14044"/>
                    <a:pt x="18614" y="14377"/>
                  </a:cubicBezTo>
                  <a:cubicBezTo>
                    <a:pt x="18747" y="14477"/>
                    <a:pt x="18881" y="14577"/>
                    <a:pt x="19014" y="14677"/>
                  </a:cubicBezTo>
                  <a:cubicBezTo>
                    <a:pt x="19074" y="14707"/>
                    <a:pt x="19141" y="14724"/>
                    <a:pt x="19208" y="14724"/>
                  </a:cubicBezTo>
                  <a:cubicBezTo>
                    <a:pt x="19291" y="14724"/>
                    <a:pt x="19374" y="14699"/>
                    <a:pt x="19448" y="14644"/>
                  </a:cubicBezTo>
                  <a:cubicBezTo>
                    <a:pt x="19581" y="14511"/>
                    <a:pt x="19648" y="14311"/>
                    <a:pt x="19548" y="14144"/>
                  </a:cubicBezTo>
                  <a:cubicBezTo>
                    <a:pt x="19448" y="13977"/>
                    <a:pt x="19348" y="13810"/>
                    <a:pt x="19214" y="13643"/>
                  </a:cubicBezTo>
                  <a:cubicBezTo>
                    <a:pt x="18881" y="13243"/>
                    <a:pt x="18547" y="12809"/>
                    <a:pt x="18180" y="12443"/>
                  </a:cubicBezTo>
                  <a:cubicBezTo>
                    <a:pt x="16979" y="11208"/>
                    <a:pt x="15779" y="9974"/>
                    <a:pt x="14511" y="8840"/>
                  </a:cubicBezTo>
                  <a:cubicBezTo>
                    <a:pt x="13077" y="7572"/>
                    <a:pt x="11609" y="6338"/>
                    <a:pt x="10074" y="5171"/>
                  </a:cubicBezTo>
                  <a:cubicBezTo>
                    <a:pt x="7973" y="3503"/>
                    <a:pt x="5738" y="2035"/>
                    <a:pt x="3370" y="801"/>
                  </a:cubicBezTo>
                  <a:cubicBezTo>
                    <a:pt x="2703" y="434"/>
                    <a:pt x="2035" y="167"/>
                    <a:pt x="1302" y="34"/>
                  </a:cubicBezTo>
                  <a:cubicBezTo>
                    <a:pt x="1213" y="11"/>
                    <a:pt x="1120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 rot="-432543">
              <a:off x="4063129" y="4021548"/>
              <a:ext cx="462788" cy="256030"/>
            </a:xfrm>
            <a:custGeom>
              <a:rect b="b" l="l" r="r" t="t"/>
              <a:pathLst>
                <a:path extrusionOk="0" h="7124" w="12877">
                  <a:moveTo>
                    <a:pt x="1201" y="0"/>
                  </a:moveTo>
                  <a:cubicBezTo>
                    <a:pt x="1001" y="0"/>
                    <a:pt x="834" y="34"/>
                    <a:pt x="634" y="100"/>
                  </a:cubicBezTo>
                  <a:cubicBezTo>
                    <a:pt x="201" y="234"/>
                    <a:pt x="1" y="734"/>
                    <a:pt x="201" y="1134"/>
                  </a:cubicBezTo>
                  <a:cubicBezTo>
                    <a:pt x="334" y="1368"/>
                    <a:pt x="501" y="1535"/>
                    <a:pt x="734" y="1635"/>
                  </a:cubicBezTo>
                  <a:cubicBezTo>
                    <a:pt x="1301" y="1935"/>
                    <a:pt x="1902" y="2168"/>
                    <a:pt x="2536" y="2369"/>
                  </a:cubicBezTo>
                  <a:cubicBezTo>
                    <a:pt x="3403" y="2669"/>
                    <a:pt x="4304" y="3002"/>
                    <a:pt x="5171" y="3336"/>
                  </a:cubicBezTo>
                  <a:cubicBezTo>
                    <a:pt x="6739" y="3970"/>
                    <a:pt x="8273" y="4670"/>
                    <a:pt x="9741" y="5504"/>
                  </a:cubicBezTo>
                  <a:cubicBezTo>
                    <a:pt x="10575" y="5971"/>
                    <a:pt x="11342" y="6472"/>
                    <a:pt x="12143" y="7005"/>
                  </a:cubicBezTo>
                  <a:cubicBezTo>
                    <a:pt x="12255" y="7080"/>
                    <a:pt x="12346" y="7124"/>
                    <a:pt x="12428" y="7124"/>
                  </a:cubicBezTo>
                  <a:cubicBezTo>
                    <a:pt x="12493" y="7124"/>
                    <a:pt x="12551" y="7097"/>
                    <a:pt x="12610" y="7039"/>
                  </a:cubicBezTo>
                  <a:cubicBezTo>
                    <a:pt x="12810" y="6905"/>
                    <a:pt x="12876" y="6672"/>
                    <a:pt x="12776" y="6472"/>
                  </a:cubicBezTo>
                  <a:cubicBezTo>
                    <a:pt x="12710" y="6338"/>
                    <a:pt x="12610" y="6238"/>
                    <a:pt x="12543" y="6138"/>
                  </a:cubicBezTo>
                  <a:cubicBezTo>
                    <a:pt x="12243" y="5838"/>
                    <a:pt x="11909" y="5538"/>
                    <a:pt x="11575" y="5304"/>
                  </a:cubicBezTo>
                  <a:cubicBezTo>
                    <a:pt x="9974" y="4070"/>
                    <a:pt x="8306" y="2969"/>
                    <a:pt x="6572" y="2002"/>
                  </a:cubicBezTo>
                  <a:cubicBezTo>
                    <a:pt x="5271" y="1268"/>
                    <a:pt x="3870" y="667"/>
                    <a:pt x="2469" y="234"/>
                  </a:cubicBezTo>
                  <a:cubicBezTo>
                    <a:pt x="2035" y="134"/>
                    <a:pt x="1635" y="34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 rot="-432543">
              <a:off x="5061572" y="4310253"/>
              <a:ext cx="337684" cy="169309"/>
            </a:xfrm>
            <a:custGeom>
              <a:rect b="b" l="l" r="r" t="t"/>
              <a:pathLst>
                <a:path extrusionOk="0" h="4711" w="9396">
                  <a:moveTo>
                    <a:pt x="1146" y="1"/>
                  </a:moveTo>
                  <a:cubicBezTo>
                    <a:pt x="1098" y="1"/>
                    <a:pt x="1049" y="9"/>
                    <a:pt x="1001" y="27"/>
                  </a:cubicBezTo>
                  <a:cubicBezTo>
                    <a:pt x="901" y="127"/>
                    <a:pt x="801" y="194"/>
                    <a:pt x="701" y="294"/>
                  </a:cubicBezTo>
                  <a:cubicBezTo>
                    <a:pt x="101" y="928"/>
                    <a:pt x="1" y="1895"/>
                    <a:pt x="468" y="2662"/>
                  </a:cubicBezTo>
                  <a:cubicBezTo>
                    <a:pt x="673" y="3098"/>
                    <a:pt x="1094" y="3376"/>
                    <a:pt x="1550" y="3376"/>
                  </a:cubicBezTo>
                  <a:cubicBezTo>
                    <a:pt x="1688" y="3376"/>
                    <a:pt x="1829" y="3350"/>
                    <a:pt x="1969" y="3296"/>
                  </a:cubicBezTo>
                  <a:cubicBezTo>
                    <a:pt x="2135" y="3263"/>
                    <a:pt x="2269" y="3196"/>
                    <a:pt x="2402" y="3129"/>
                  </a:cubicBezTo>
                  <a:cubicBezTo>
                    <a:pt x="2587" y="3068"/>
                    <a:pt x="2715" y="2892"/>
                    <a:pt x="2892" y="2892"/>
                  </a:cubicBezTo>
                  <a:cubicBezTo>
                    <a:pt x="2906" y="2892"/>
                    <a:pt x="2921" y="2893"/>
                    <a:pt x="2936" y="2896"/>
                  </a:cubicBezTo>
                  <a:cubicBezTo>
                    <a:pt x="3170" y="2962"/>
                    <a:pt x="3103" y="3229"/>
                    <a:pt x="3203" y="3429"/>
                  </a:cubicBezTo>
                  <a:cubicBezTo>
                    <a:pt x="3303" y="3696"/>
                    <a:pt x="3503" y="3963"/>
                    <a:pt x="3737" y="4163"/>
                  </a:cubicBezTo>
                  <a:cubicBezTo>
                    <a:pt x="3939" y="4325"/>
                    <a:pt x="4190" y="4413"/>
                    <a:pt x="4445" y="4413"/>
                  </a:cubicBezTo>
                  <a:cubicBezTo>
                    <a:pt x="4611" y="4413"/>
                    <a:pt x="4780" y="4376"/>
                    <a:pt x="4937" y="4297"/>
                  </a:cubicBezTo>
                  <a:cubicBezTo>
                    <a:pt x="5038" y="4230"/>
                    <a:pt x="5171" y="4163"/>
                    <a:pt x="5271" y="4097"/>
                  </a:cubicBezTo>
                  <a:cubicBezTo>
                    <a:pt x="5438" y="3996"/>
                    <a:pt x="5638" y="3763"/>
                    <a:pt x="5805" y="3763"/>
                  </a:cubicBezTo>
                  <a:cubicBezTo>
                    <a:pt x="5817" y="3761"/>
                    <a:pt x="5829" y="3761"/>
                    <a:pt x="5841" y="3761"/>
                  </a:cubicBezTo>
                  <a:cubicBezTo>
                    <a:pt x="6078" y="3761"/>
                    <a:pt x="6146" y="4071"/>
                    <a:pt x="6305" y="4230"/>
                  </a:cubicBezTo>
                  <a:cubicBezTo>
                    <a:pt x="6544" y="4469"/>
                    <a:pt x="6782" y="4707"/>
                    <a:pt x="7117" y="4707"/>
                  </a:cubicBezTo>
                  <a:cubicBezTo>
                    <a:pt x="7156" y="4707"/>
                    <a:pt x="7197" y="4704"/>
                    <a:pt x="7239" y="4697"/>
                  </a:cubicBezTo>
                  <a:cubicBezTo>
                    <a:pt x="7293" y="4706"/>
                    <a:pt x="7346" y="4710"/>
                    <a:pt x="7399" y="4710"/>
                  </a:cubicBezTo>
                  <a:cubicBezTo>
                    <a:pt x="7544" y="4710"/>
                    <a:pt x="7684" y="4679"/>
                    <a:pt x="7806" y="4630"/>
                  </a:cubicBezTo>
                  <a:cubicBezTo>
                    <a:pt x="8373" y="4363"/>
                    <a:pt x="8840" y="3996"/>
                    <a:pt x="9207" y="3496"/>
                  </a:cubicBezTo>
                  <a:cubicBezTo>
                    <a:pt x="9241" y="3396"/>
                    <a:pt x="9307" y="3296"/>
                    <a:pt x="9307" y="3196"/>
                  </a:cubicBezTo>
                  <a:cubicBezTo>
                    <a:pt x="9395" y="2903"/>
                    <a:pt x="9175" y="2611"/>
                    <a:pt x="8894" y="2611"/>
                  </a:cubicBezTo>
                  <a:cubicBezTo>
                    <a:pt x="8855" y="2611"/>
                    <a:pt x="8815" y="2617"/>
                    <a:pt x="8774" y="2629"/>
                  </a:cubicBezTo>
                  <a:cubicBezTo>
                    <a:pt x="8573" y="2662"/>
                    <a:pt x="8407" y="2762"/>
                    <a:pt x="8273" y="2862"/>
                  </a:cubicBezTo>
                  <a:cubicBezTo>
                    <a:pt x="8073" y="3029"/>
                    <a:pt x="7873" y="3196"/>
                    <a:pt x="7673" y="3363"/>
                  </a:cubicBezTo>
                  <a:cubicBezTo>
                    <a:pt x="7590" y="3434"/>
                    <a:pt x="7491" y="3467"/>
                    <a:pt x="7395" y="3467"/>
                  </a:cubicBezTo>
                  <a:cubicBezTo>
                    <a:pt x="7221" y="3467"/>
                    <a:pt x="7061" y="3356"/>
                    <a:pt x="7039" y="3163"/>
                  </a:cubicBezTo>
                  <a:cubicBezTo>
                    <a:pt x="6939" y="2962"/>
                    <a:pt x="6939" y="2729"/>
                    <a:pt x="6872" y="2495"/>
                  </a:cubicBezTo>
                  <a:cubicBezTo>
                    <a:pt x="6807" y="2172"/>
                    <a:pt x="6519" y="1973"/>
                    <a:pt x="6224" y="1973"/>
                  </a:cubicBezTo>
                  <a:cubicBezTo>
                    <a:pt x="6064" y="1973"/>
                    <a:pt x="5901" y="2032"/>
                    <a:pt x="5771" y="2162"/>
                  </a:cubicBezTo>
                  <a:cubicBezTo>
                    <a:pt x="5571" y="2362"/>
                    <a:pt x="5404" y="2562"/>
                    <a:pt x="5204" y="2729"/>
                  </a:cubicBezTo>
                  <a:cubicBezTo>
                    <a:pt x="5038" y="2896"/>
                    <a:pt x="4837" y="3062"/>
                    <a:pt x="4637" y="3196"/>
                  </a:cubicBezTo>
                  <a:cubicBezTo>
                    <a:pt x="4593" y="3218"/>
                    <a:pt x="4545" y="3229"/>
                    <a:pt x="4499" y="3229"/>
                  </a:cubicBezTo>
                  <a:cubicBezTo>
                    <a:pt x="4407" y="3229"/>
                    <a:pt x="4326" y="3185"/>
                    <a:pt x="4304" y="3096"/>
                  </a:cubicBezTo>
                  <a:cubicBezTo>
                    <a:pt x="4204" y="2896"/>
                    <a:pt x="4170" y="2696"/>
                    <a:pt x="4204" y="2495"/>
                  </a:cubicBezTo>
                  <a:cubicBezTo>
                    <a:pt x="4204" y="2229"/>
                    <a:pt x="4137" y="1962"/>
                    <a:pt x="4037" y="1728"/>
                  </a:cubicBezTo>
                  <a:cubicBezTo>
                    <a:pt x="3914" y="1458"/>
                    <a:pt x="3665" y="1296"/>
                    <a:pt x="3409" y="1296"/>
                  </a:cubicBezTo>
                  <a:cubicBezTo>
                    <a:pt x="3317" y="1296"/>
                    <a:pt x="3224" y="1317"/>
                    <a:pt x="3136" y="1361"/>
                  </a:cubicBezTo>
                  <a:cubicBezTo>
                    <a:pt x="3003" y="1461"/>
                    <a:pt x="2836" y="1528"/>
                    <a:pt x="2703" y="1595"/>
                  </a:cubicBezTo>
                  <a:lnTo>
                    <a:pt x="1702" y="2128"/>
                  </a:lnTo>
                  <a:cubicBezTo>
                    <a:pt x="1659" y="2161"/>
                    <a:pt x="1620" y="2175"/>
                    <a:pt x="1584" y="2175"/>
                  </a:cubicBezTo>
                  <a:cubicBezTo>
                    <a:pt x="1508" y="2175"/>
                    <a:pt x="1447" y="2108"/>
                    <a:pt x="1402" y="1995"/>
                  </a:cubicBezTo>
                  <a:cubicBezTo>
                    <a:pt x="1235" y="1661"/>
                    <a:pt x="1235" y="1261"/>
                    <a:pt x="1402" y="894"/>
                  </a:cubicBezTo>
                  <a:cubicBezTo>
                    <a:pt x="1468" y="761"/>
                    <a:pt x="1502" y="594"/>
                    <a:pt x="1568" y="394"/>
                  </a:cubicBezTo>
                  <a:cubicBezTo>
                    <a:pt x="1568" y="175"/>
                    <a:pt x="1366" y="1"/>
                    <a:pt x="1146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 rot="-432543">
              <a:off x="3153970" y="4234252"/>
              <a:ext cx="344081" cy="193424"/>
            </a:xfrm>
            <a:custGeom>
              <a:rect b="b" l="l" r="r" t="t"/>
              <a:pathLst>
                <a:path extrusionOk="0" h="5382" w="9574">
                  <a:moveTo>
                    <a:pt x="688" y="1"/>
                  </a:moveTo>
                  <a:cubicBezTo>
                    <a:pt x="486" y="1"/>
                    <a:pt x="290" y="100"/>
                    <a:pt x="167" y="273"/>
                  </a:cubicBezTo>
                  <a:cubicBezTo>
                    <a:pt x="0" y="473"/>
                    <a:pt x="34" y="807"/>
                    <a:pt x="267" y="973"/>
                  </a:cubicBezTo>
                  <a:cubicBezTo>
                    <a:pt x="467" y="1207"/>
                    <a:pt x="701" y="1407"/>
                    <a:pt x="968" y="1574"/>
                  </a:cubicBezTo>
                  <a:cubicBezTo>
                    <a:pt x="1968" y="2241"/>
                    <a:pt x="2969" y="2875"/>
                    <a:pt x="4003" y="3442"/>
                  </a:cubicBezTo>
                  <a:cubicBezTo>
                    <a:pt x="5304" y="4142"/>
                    <a:pt x="6672" y="4743"/>
                    <a:pt x="8106" y="5210"/>
                  </a:cubicBezTo>
                  <a:cubicBezTo>
                    <a:pt x="8373" y="5276"/>
                    <a:pt x="8673" y="5343"/>
                    <a:pt x="8873" y="5377"/>
                  </a:cubicBezTo>
                  <a:cubicBezTo>
                    <a:pt x="8911" y="5380"/>
                    <a:pt x="8947" y="5382"/>
                    <a:pt x="8981" y="5382"/>
                  </a:cubicBezTo>
                  <a:cubicBezTo>
                    <a:pt x="9274" y="5382"/>
                    <a:pt x="9417" y="5256"/>
                    <a:pt x="9507" y="5076"/>
                  </a:cubicBezTo>
                  <a:cubicBezTo>
                    <a:pt x="9574" y="4843"/>
                    <a:pt x="9474" y="4609"/>
                    <a:pt x="9273" y="4509"/>
                  </a:cubicBezTo>
                  <a:cubicBezTo>
                    <a:pt x="9173" y="4443"/>
                    <a:pt x="9107" y="4409"/>
                    <a:pt x="9040" y="4376"/>
                  </a:cubicBezTo>
                  <a:lnTo>
                    <a:pt x="7739" y="3809"/>
                  </a:lnTo>
                  <a:cubicBezTo>
                    <a:pt x="5971" y="3042"/>
                    <a:pt x="4270" y="2141"/>
                    <a:pt x="2669" y="1107"/>
                  </a:cubicBezTo>
                  <a:cubicBezTo>
                    <a:pt x="2168" y="807"/>
                    <a:pt x="1668" y="506"/>
                    <a:pt x="1201" y="206"/>
                  </a:cubicBezTo>
                  <a:cubicBezTo>
                    <a:pt x="1101" y="139"/>
                    <a:pt x="1001" y="106"/>
                    <a:pt x="901" y="39"/>
                  </a:cubicBezTo>
                  <a:cubicBezTo>
                    <a:pt x="831" y="13"/>
                    <a:pt x="759" y="1"/>
                    <a:pt x="688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 rot="-432543">
              <a:off x="3368467" y="4599989"/>
              <a:ext cx="345303" cy="197845"/>
            </a:xfrm>
            <a:custGeom>
              <a:rect b="b" l="l" r="r" t="t"/>
              <a:pathLst>
                <a:path extrusionOk="0" h="5505" w="9608">
                  <a:moveTo>
                    <a:pt x="668" y="0"/>
                  </a:moveTo>
                  <a:cubicBezTo>
                    <a:pt x="234" y="0"/>
                    <a:pt x="1" y="367"/>
                    <a:pt x="268" y="734"/>
                  </a:cubicBezTo>
                  <a:cubicBezTo>
                    <a:pt x="401" y="967"/>
                    <a:pt x="568" y="1134"/>
                    <a:pt x="801" y="1301"/>
                  </a:cubicBezTo>
                  <a:cubicBezTo>
                    <a:pt x="1469" y="1801"/>
                    <a:pt x="2169" y="2202"/>
                    <a:pt x="2870" y="2635"/>
                  </a:cubicBezTo>
                  <a:cubicBezTo>
                    <a:pt x="4037" y="3302"/>
                    <a:pt x="5271" y="3903"/>
                    <a:pt x="6505" y="4503"/>
                  </a:cubicBezTo>
                  <a:cubicBezTo>
                    <a:pt x="7239" y="4870"/>
                    <a:pt x="8007" y="5170"/>
                    <a:pt x="8774" y="5404"/>
                  </a:cubicBezTo>
                  <a:cubicBezTo>
                    <a:pt x="8907" y="5437"/>
                    <a:pt x="9007" y="5471"/>
                    <a:pt x="9107" y="5504"/>
                  </a:cubicBezTo>
                  <a:cubicBezTo>
                    <a:pt x="9307" y="5504"/>
                    <a:pt x="9474" y="5437"/>
                    <a:pt x="9541" y="5271"/>
                  </a:cubicBezTo>
                  <a:cubicBezTo>
                    <a:pt x="9608" y="5104"/>
                    <a:pt x="9574" y="4937"/>
                    <a:pt x="9474" y="4837"/>
                  </a:cubicBezTo>
                  <a:cubicBezTo>
                    <a:pt x="9274" y="4637"/>
                    <a:pt x="9007" y="4470"/>
                    <a:pt x="8740" y="4337"/>
                  </a:cubicBezTo>
                  <a:cubicBezTo>
                    <a:pt x="8007" y="3970"/>
                    <a:pt x="7239" y="3569"/>
                    <a:pt x="6505" y="3202"/>
                  </a:cubicBezTo>
                  <a:cubicBezTo>
                    <a:pt x="6038" y="2969"/>
                    <a:pt x="5605" y="2702"/>
                    <a:pt x="5138" y="2469"/>
                  </a:cubicBezTo>
                  <a:cubicBezTo>
                    <a:pt x="4404" y="2068"/>
                    <a:pt x="3703" y="1668"/>
                    <a:pt x="3003" y="1234"/>
                  </a:cubicBezTo>
                  <a:cubicBezTo>
                    <a:pt x="2436" y="867"/>
                    <a:pt x="1869" y="534"/>
                    <a:pt x="1302" y="200"/>
                  </a:cubicBezTo>
                  <a:cubicBezTo>
                    <a:pt x="1102" y="67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 rot="-432543">
              <a:off x="5234190" y="4174312"/>
              <a:ext cx="229004" cy="101097"/>
            </a:xfrm>
            <a:custGeom>
              <a:rect b="b" l="l" r="r" t="t"/>
              <a:pathLst>
                <a:path extrusionOk="0" h="2813" w="6372">
                  <a:moveTo>
                    <a:pt x="513" y="1"/>
                  </a:moveTo>
                  <a:cubicBezTo>
                    <a:pt x="374" y="1"/>
                    <a:pt x="240" y="77"/>
                    <a:pt x="167" y="223"/>
                  </a:cubicBezTo>
                  <a:cubicBezTo>
                    <a:pt x="67" y="323"/>
                    <a:pt x="0" y="490"/>
                    <a:pt x="33" y="657"/>
                  </a:cubicBezTo>
                  <a:cubicBezTo>
                    <a:pt x="33" y="1291"/>
                    <a:pt x="234" y="1891"/>
                    <a:pt x="634" y="2392"/>
                  </a:cubicBezTo>
                  <a:cubicBezTo>
                    <a:pt x="874" y="2668"/>
                    <a:pt x="1226" y="2813"/>
                    <a:pt x="1578" y="2813"/>
                  </a:cubicBezTo>
                  <a:cubicBezTo>
                    <a:pt x="1862" y="2813"/>
                    <a:pt x="2145" y="2719"/>
                    <a:pt x="2368" y="2525"/>
                  </a:cubicBezTo>
                  <a:cubicBezTo>
                    <a:pt x="2569" y="2358"/>
                    <a:pt x="2735" y="2125"/>
                    <a:pt x="2902" y="1891"/>
                  </a:cubicBezTo>
                  <a:cubicBezTo>
                    <a:pt x="2919" y="1858"/>
                    <a:pt x="2952" y="1841"/>
                    <a:pt x="2990" y="1841"/>
                  </a:cubicBezTo>
                  <a:cubicBezTo>
                    <a:pt x="3027" y="1841"/>
                    <a:pt x="3069" y="1858"/>
                    <a:pt x="3102" y="1891"/>
                  </a:cubicBezTo>
                  <a:cubicBezTo>
                    <a:pt x="3369" y="2158"/>
                    <a:pt x="3669" y="2392"/>
                    <a:pt x="4003" y="2592"/>
                  </a:cubicBezTo>
                  <a:cubicBezTo>
                    <a:pt x="4170" y="2731"/>
                    <a:pt x="4383" y="2800"/>
                    <a:pt x="4623" y="2800"/>
                  </a:cubicBezTo>
                  <a:cubicBezTo>
                    <a:pt x="4671" y="2800"/>
                    <a:pt x="4720" y="2797"/>
                    <a:pt x="4770" y="2792"/>
                  </a:cubicBezTo>
                  <a:cubicBezTo>
                    <a:pt x="4804" y="2792"/>
                    <a:pt x="4837" y="2759"/>
                    <a:pt x="4904" y="2759"/>
                  </a:cubicBezTo>
                  <a:cubicBezTo>
                    <a:pt x="5571" y="2625"/>
                    <a:pt x="6371" y="1524"/>
                    <a:pt x="6305" y="824"/>
                  </a:cubicBezTo>
                  <a:cubicBezTo>
                    <a:pt x="6280" y="556"/>
                    <a:pt x="6044" y="378"/>
                    <a:pt x="5801" y="378"/>
                  </a:cubicBezTo>
                  <a:cubicBezTo>
                    <a:pt x="5710" y="378"/>
                    <a:pt x="5619" y="403"/>
                    <a:pt x="5537" y="457"/>
                  </a:cubicBezTo>
                  <a:cubicBezTo>
                    <a:pt x="5371" y="524"/>
                    <a:pt x="5271" y="657"/>
                    <a:pt x="5170" y="824"/>
                  </a:cubicBezTo>
                  <a:cubicBezTo>
                    <a:pt x="5070" y="991"/>
                    <a:pt x="4970" y="1191"/>
                    <a:pt x="4870" y="1358"/>
                  </a:cubicBezTo>
                  <a:cubicBezTo>
                    <a:pt x="4831" y="1455"/>
                    <a:pt x="4736" y="1507"/>
                    <a:pt x="4637" y="1507"/>
                  </a:cubicBezTo>
                  <a:cubicBezTo>
                    <a:pt x="4565" y="1507"/>
                    <a:pt x="4492" y="1480"/>
                    <a:pt x="4437" y="1424"/>
                  </a:cubicBezTo>
                  <a:cubicBezTo>
                    <a:pt x="4170" y="1257"/>
                    <a:pt x="3970" y="1057"/>
                    <a:pt x="3803" y="824"/>
                  </a:cubicBezTo>
                  <a:cubicBezTo>
                    <a:pt x="3703" y="690"/>
                    <a:pt x="3569" y="524"/>
                    <a:pt x="3469" y="424"/>
                  </a:cubicBezTo>
                  <a:cubicBezTo>
                    <a:pt x="3326" y="251"/>
                    <a:pt x="3132" y="171"/>
                    <a:pt x="2943" y="171"/>
                  </a:cubicBezTo>
                  <a:cubicBezTo>
                    <a:pt x="2693" y="171"/>
                    <a:pt x="2449" y="310"/>
                    <a:pt x="2335" y="557"/>
                  </a:cubicBezTo>
                  <a:cubicBezTo>
                    <a:pt x="2302" y="724"/>
                    <a:pt x="2202" y="857"/>
                    <a:pt x="2135" y="991"/>
                  </a:cubicBezTo>
                  <a:cubicBezTo>
                    <a:pt x="2002" y="1191"/>
                    <a:pt x="1901" y="1358"/>
                    <a:pt x="1735" y="1524"/>
                  </a:cubicBezTo>
                  <a:cubicBezTo>
                    <a:pt x="1704" y="1586"/>
                    <a:pt x="1658" y="1612"/>
                    <a:pt x="1612" y="1612"/>
                  </a:cubicBezTo>
                  <a:cubicBezTo>
                    <a:pt x="1558" y="1612"/>
                    <a:pt x="1504" y="1578"/>
                    <a:pt x="1468" y="1524"/>
                  </a:cubicBezTo>
                  <a:cubicBezTo>
                    <a:pt x="1301" y="1324"/>
                    <a:pt x="1234" y="1091"/>
                    <a:pt x="1201" y="857"/>
                  </a:cubicBezTo>
                  <a:cubicBezTo>
                    <a:pt x="1134" y="590"/>
                    <a:pt x="1001" y="357"/>
                    <a:pt x="834" y="157"/>
                  </a:cubicBezTo>
                  <a:cubicBezTo>
                    <a:pt x="744" y="52"/>
                    <a:pt x="627" y="1"/>
                    <a:pt x="513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 rot="-432543">
              <a:off x="5203260" y="3976555"/>
              <a:ext cx="173873" cy="106775"/>
            </a:xfrm>
            <a:custGeom>
              <a:rect b="b" l="l" r="r" t="t"/>
              <a:pathLst>
                <a:path extrusionOk="0" h="2971" w="4838">
                  <a:moveTo>
                    <a:pt x="386" y="0"/>
                  </a:moveTo>
                  <a:cubicBezTo>
                    <a:pt x="246" y="0"/>
                    <a:pt x="107" y="88"/>
                    <a:pt x="67" y="250"/>
                  </a:cubicBezTo>
                  <a:cubicBezTo>
                    <a:pt x="34" y="383"/>
                    <a:pt x="0" y="484"/>
                    <a:pt x="0" y="617"/>
                  </a:cubicBezTo>
                  <a:cubicBezTo>
                    <a:pt x="0" y="1317"/>
                    <a:pt x="267" y="1985"/>
                    <a:pt x="701" y="2552"/>
                  </a:cubicBezTo>
                  <a:cubicBezTo>
                    <a:pt x="879" y="2834"/>
                    <a:pt x="1176" y="2971"/>
                    <a:pt x="1475" y="2971"/>
                  </a:cubicBezTo>
                  <a:cubicBezTo>
                    <a:pt x="1847" y="2971"/>
                    <a:pt x="2221" y="2759"/>
                    <a:pt x="2369" y="2352"/>
                  </a:cubicBezTo>
                  <a:cubicBezTo>
                    <a:pt x="2402" y="2251"/>
                    <a:pt x="2435" y="2151"/>
                    <a:pt x="2469" y="2051"/>
                  </a:cubicBezTo>
                  <a:cubicBezTo>
                    <a:pt x="2505" y="1941"/>
                    <a:pt x="2522" y="1892"/>
                    <a:pt x="2563" y="1892"/>
                  </a:cubicBezTo>
                  <a:cubicBezTo>
                    <a:pt x="2596" y="1892"/>
                    <a:pt x="2646" y="1925"/>
                    <a:pt x="2736" y="1985"/>
                  </a:cubicBezTo>
                  <a:cubicBezTo>
                    <a:pt x="2969" y="2151"/>
                    <a:pt x="3203" y="2285"/>
                    <a:pt x="3503" y="2385"/>
                  </a:cubicBezTo>
                  <a:cubicBezTo>
                    <a:pt x="3600" y="2424"/>
                    <a:pt x="3703" y="2443"/>
                    <a:pt x="3805" y="2443"/>
                  </a:cubicBezTo>
                  <a:cubicBezTo>
                    <a:pt x="4053" y="2443"/>
                    <a:pt x="4295" y="2331"/>
                    <a:pt x="4437" y="2118"/>
                  </a:cubicBezTo>
                  <a:cubicBezTo>
                    <a:pt x="4737" y="1718"/>
                    <a:pt x="4837" y="1151"/>
                    <a:pt x="4637" y="684"/>
                  </a:cubicBezTo>
                  <a:cubicBezTo>
                    <a:pt x="4570" y="584"/>
                    <a:pt x="4504" y="484"/>
                    <a:pt x="4437" y="417"/>
                  </a:cubicBezTo>
                  <a:cubicBezTo>
                    <a:pt x="4362" y="357"/>
                    <a:pt x="4273" y="324"/>
                    <a:pt x="4187" y="324"/>
                  </a:cubicBezTo>
                  <a:cubicBezTo>
                    <a:pt x="4080" y="324"/>
                    <a:pt x="3977" y="373"/>
                    <a:pt x="3903" y="484"/>
                  </a:cubicBezTo>
                  <a:cubicBezTo>
                    <a:pt x="3803" y="617"/>
                    <a:pt x="3736" y="784"/>
                    <a:pt x="3670" y="951"/>
                  </a:cubicBezTo>
                  <a:cubicBezTo>
                    <a:pt x="3628" y="1055"/>
                    <a:pt x="3573" y="1107"/>
                    <a:pt x="3505" y="1107"/>
                  </a:cubicBezTo>
                  <a:cubicBezTo>
                    <a:pt x="3465" y="1107"/>
                    <a:pt x="3419" y="1088"/>
                    <a:pt x="3369" y="1051"/>
                  </a:cubicBezTo>
                  <a:cubicBezTo>
                    <a:pt x="3103" y="817"/>
                    <a:pt x="2902" y="584"/>
                    <a:pt x="2636" y="350"/>
                  </a:cubicBezTo>
                  <a:cubicBezTo>
                    <a:pt x="2470" y="210"/>
                    <a:pt x="2310" y="143"/>
                    <a:pt x="2163" y="143"/>
                  </a:cubicBezTo>
                  <a:cubicBezTo>
                    <a:pt x="1926" y="143"/>
                    <a:pt x="1725" y="320"/>
                    <a:pt x="1601" y="650"/>
                  </a:cubicBezTo>
                  <a:cubicBezTo>
                    <a:pt x="1535" y="951"/>
                    <a:pt x="1501" y="1284"/>
                    <a:pt x="1468" y="1584"/>
                  </a:cubicBezTo>
                  <a:cubicBezTo>
                    <a:pt x="1468" y="1651"/>
                    <a:pt x="1501" y="1718"/>
                    <a:pt x="1401" y="1718"/>
                  </a:cubicBezTo>
                  <a:cubicBezTo>
                    <a:pt x="1335" y="1718"/>
                    <a:pt x="1301" y="1684"/>
                    <a:pt x="1301" y="1651"/>
                  </a:cubicBezTo>
                  <a:cubicBezTo>
                    <a:pt x="1101" y="1317"/>
                    <a:pt x="968" y="951"/>
                    <a:pt x="868" y="584"/>
                  </a:cubicBezTo>
                  <a:cubicBezTo>
                    <a:pt x="834" y="417"/>
                    <a:pt x="768" y="250"/>
                    <a:pt x="634" y="117"/>
                  </a:cubicBezTo>
                  <a:cubicBezTo>
                    <a:pt x="568" y="38"/>
                    <a:pt x="477" y="0"/>
                    <a:pt x="386" y="0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 rot="-432543">
              <a:off x="4937136" y="3212234"/>
              <a:ext cx="130711" cy="143900"/>
            </a:xfrm>
            <a:custGeom>
              <a:rect b="b" l="l" r="r" t="t"/>
              <a:pathLst>
                <a:path extrusionOk="0" h="4004" w="3637">
                  <a:moveTo>
                    <a:pt x="3100" y="0"/>
                  </a:moveTo>
                  <a:cubicBezTo>
                    <a:pt x="2935" y="0"/>
                    <a:pt x="2774" y="65"/>
                    <a:pt x="2636" y="175"/>
                  </a:cubicBezTo>
                  <a:cubicBezTo>
                    <a:pt x="1468" y="843"/>
                    <a:pt x="768" y="1943"/>
                    <a:pt x="134" y="3111"/>
                  </a:cubicBezTo>
                  <a:cubicBezTo>
                    <a:pt x="134" y="3178"/>
                    <a:pt x="101" y="3244"/>
                    <a:pt x="67" y="3311"/>
                  </a:cubicBezTo>
                  <a:cubicBezTo>
                    <a:pt x="1" y="3578"/>
                    <a:pt x="134" y="3845"/>
                    <a:pt x="401" y="3978"/>
                  </a:cubicBezTo>
                  <a:cubicBezTo>
                    <a:pt x="453" y="3995"/>
                    <a:pt x="504" y="4004"/>
                    <a:pt x="555" y="4004"/>
                  </a:cubicBezTo>
                  <a:cubicBezTo>
                    <a:pt x="700" y="4004"/>
                    <a:pt x="836" y="3935"/>
                    <a:pt x="935" y="3811"/>
                  </a:cubicBezTo>
                  <a:cubicBezTo>
                    <a:pt x="1068" y="3645"/>
                    <a:pt x="1168" y="3478"/>
                    <a:pt x="1268" y="3311"/>
                  </a:cubicBezTo>
                  <a:cubicBezTo>
                    <a:pt x="1769" y="2377"/>
                    <a:pt x="2436" y="1576"/>
                    <a:pt x="3236" y="876"/>
                  </a:cubicBezTo>
                  <a:cubicBezTo>
                    <a:pt x="3370" y="776"/>
                    <a:pt x="3470" y="676"/>
                    <a:pt x="3536" y="542"/>
                  </a:cubicBezTo>
                  <a:cubicBezTo>
                    <a:pt x="3637" y="276"/>
                    <a:pt x="3470" y="9"/>
                    <a:pt x="3203" y="9"/>
                  </a:cubicBezTo>
                  <a:cubicBezTo>
                    <a:pt x="3169" y="3"/>
                    <a:pt x="3134" y="0"/>
                    <a:pt x="3100" y="0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rot="-432543">
              <a:off x="3548426" y="4598124"/>
              <a:ext cx="125931" cy="80108"/>
            </a:xfrm>
            <a:custGeom>
              <a:rect b="b" l="l" r="r" t="t"/>
              <a:pathLst>
                <a:path extrusionOk="0" h="2229" w="3504">
                  <a:moveTo>
                    <a:pt x="608" y="0"/>
                  </a:moveTo>
                  <a:cubicBezTo>
                    <a:pt x="433" y="0"/>
                    <a:pt x="260" y="98"/>
                    <a:pt x="167" y="260"/>
                  </a:cubicBezTo>
                  <a:cubicBezTo>
                    <a:pt x="1" y="494"/>
                    <a:pt x="67" y="760"/>
                    <a:pt x="267" y="927"/>
                  </a:cubicBezTo>
                  <a:cubicBezTo>
                    <a:pt x="334" y="1027"/>
                    <a:pt x="434" y="1094"/>
                    <a:pt x="501" y="1161"/>
                  </a:cubicBezTo>
                  <a:cubicBezTo>
                    <a:pt x="1201" y="1528"/>
                    <a:pt x="1902" y="1861"/>
                    <a:pt x="2636" y="2128"/>
                  </a:cubicBezTo>
                  <a:cubicBezTo>
                    <a:pt x="2769" y="2161"/>
                    <a:pt x="2903" y="2195"/>
                    <a:pt x="3036" y="2228"/>
                  </a:cubicBezTo>
                  <a:cubicBezTo>
                    <a:pt x="3270" y="2195"/>
                    <a:pt x="3470" y="1995"/>
                    <a:pt x="3503" y="1761"/>
                  </a:cubicBezTo>
                  <a:cubicBezTo>
                    <a:pt x="3470" y="1628"/>
                    <a:pt x="3436" y="1528"/>
                    <a:pt x="3336" y="1461"/>
                  </a:cubicBezTo>
                  <a:cubicBezTo>
                    <a:pt x="3103" y="1227"/>
                    <a:pt x="2836" y="1027"/>
                    <a:pt x="2502" y="894"/>
                  </a:cubicBezTo>
                  <a:cubicBezTo>
                    <a:pt x="2002" y="560"/>
                    <a:pt x="1435" y="293"/>
                    <a:pt x="834" y="60"/>
                  </a:cubicBezTo>
                  <a:cubicBezTo>
                    <a:pt x="763" y="19"/>
                    <a:pt x="685" y="0"/>
                    <a:pt x="608" y="0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rot="-432543">
              <a:off x="3364276" y="4251542"/>
              <a:ext cx="118707" cy="78275"/>
            </a:xfrm>
            <a:custGeom>
              <a:rect b="b" l="l" r="r" t="t"/>
              <a:pathLst>
                <a:path extrusionOk="0" h="2178" w="3303">
                  <a:moveTo>
                    <a:pt x="717" y="1"/>
                  </a:moveTo>
                  <a:cubicBezTo>
                    <a:pt x="678" y="1"/>
                    <a:pt x="639" y="3"/>
                    <a:pt x="601" y="9"/>
                  </a:cubicBezTo>
                  <a:lnTo>
                    <a:pt x="434" y="9"/>
                  </a:lnTo>
                  <a:cubicBezTo>
                    <a:pt x="267" y="42"/>
                    <a:pt x="100" y="142"/>
                    <a:pt x="67" y="343"/>
                  </a:cubicBezTo>
                  <a:cubicBezTo>
                    <a:pt x="0" y="476"/>
                    <a:pt x="67" y="643"/>
                    <a:pt x="200" y="743"/>
                  </a:cubicBezTo>
                  <a:cubicBezTo>
                    <a:pt x="267" y="843"/>
                    <a:pt x="367" y="943"/>
                    <a:pt x="500" y="1010"/>
                  </a:cubicBezTo>
                  <a:cubicBezTo>
                    <a:pt x="1134" y="1410"/>
                    <a:pt x="1801" y="1777"/>
                    <a:pt x="2469" y="2077"/>
                  </a:cubicBezTo>
                  <a:cubicBezTo>
                    <a:pt x="2602" y="2144"/>
                    <a:pt x="2735" y="2177"/>
                    <a:pt x="2869" y="2177"/>
                  </a:cubicBezTo>
                  <a:cubicBezTo>
                    <a:pt x="3036" y="2177"/>
                    <a:pt x="3169" y="2110"/>
                    <a:pt x="3236" y="1944"/>
                  </a:cubicBezTo>
                  <a:cubicBezTo>
                    <a:pt x="3302" y="1844"/>
                    <a:pt x="3302" y="1677"/>
                    <a:pt x="3202" y="1577"/>
                  </a:cubicBezTo>
                  <a:cubicBezTo>
                    <a:pt x="3102" y="1410"/>
                    <a:pt x="2936" y="1277"/>
                    <a:pt x="2802" y="1143"/>
                  </a:cubicBezTo>
                  <a:cubicBezTo>
                    <a:pt x="2302" y="810"/>
                    <a:pt x="1801" y="509"/>
                    <a:pt x="1268" y="209"/>
                  </a:cubicBezTo>
                  <a:cubicBezTo>
                    <a:pt x="1101" y="70"/>
                    <a:pt x="911" y="1"/>
                    <a:pt x="717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 rot="-432543">
              <a:off x="5012792" y="3277941"/>
              <a:ext cx="83954" cy="84421"/>
            </a:xfrm>
            <a:custGeom>
              <a:rect b="b" l="l" r="r" t="t"/>
              <a:pathLst>
                <a:path extrusionOk="0" h="2349" w="2336">
                  <a:moveTo>
                    <a:pt x="1878" y="1"/>
                  </a:moveTo>
                  <a:cubicBezTo>
                    <a:pt x="1853" y="1"/>
                    <a:pt x="1828" y="3"/>
                    <a:pt x="1802" y="7"/>
                  </a:cubicBezTo>
                  <a:cubicBezTo>
                    <a:pt x="1568" y="7"/>
                    <a:pt x="1368" y="107"/>
                    <a:pt x="1202" y="241"/>
                  </a:cubicBezTo>
                  <a:cubicBezTo>
                    <a:pt x="768" y="574"/>
                    <a:pt x="401" y="974"/>
                    <a:pt x="134" y="1441"/>
                  </a:cubicBezTo>
                  <a:cubicBezTo>
                    <a:pt x="67" y="1575"/>
                    <a:pt x="34" y="1708"/>
                    <a:pt x="34" y="1842"/>
                  </a:cubicBezTo>
                  <a:cubicBezTo>
                    <a:pt x="1" y="2075"/>
                    <a:pt x="201" y="2309"/>
                    <a:pt x="468" y="2342"/>
                  </a:cubicBezTo>
                  <a:cubicBezTo>
                    <a:pt x="490" y="2346"/>
                    <a:pt x="512" y="2349"/>
                    <a:pt x="535" y="2349"/>
                  </a:cubicBezTo>
                  <a:cubicBezTo>
                    <a:pt x="685" y="2349"/>
                    <a:pt x="848" y="2258"/>
                    <a:pt x="935" y="2142"/>
                  </a:cubicBezTo>
                  <a:cubicBezTo>
                    <a:pt x="1368" y="1675"/>
                    <a:pt x="1769" y="1175"/>
                    <a:pt x="2202" y="674"/>
                  </a:cubicBezTo>
                  <a:cubicBezTo>
                    <a:pt x="2302" y="574"/>
                    <a:pt x="2336" y="374"/>
                    <a:pt x="2236" y="241"/>
                  </a:cubicBezTo>
                  <a:cubicBezTo>
                    <a:pt x="2178" y="95"/>
                    <a:pt x="2044" y="1"/>
                    <a:pt x="1878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-432543">
              <a:off x="5362984" y="3474392"/>
              <a:ext cx="181061" cy="235796"/>
            </a:xfrm>
            <a:custGeom>
              <a:rect b="b" l="l" r="r" t="t"/>
              <a:pathLst>
                <a:path extrusionOk="0" h="6561" w="5038">
                  <a:moveTo>
                    <a:pt x="3136" y="1347"/>
                  </a:moveTo>
                  <a:cubicBezTo>
                    <a:pt x="3237" y="1381"/>
                    <a:pt x="3303" y="1447"/>
                    <a:pt x="3303" y="1514"/>
                  </a:cubicBezTo>
                  <a:cubicBezTo>
                    <a:pt x="3337" y="1614"/>
                    <a:pt x="3337" y="1681"/>
                    <a:pt x="3337" y="1814"/>
                  </a:cubicBezTo>
                  <a:cubicBezTo>
                    <a:pt x="3303" y="2014"/>
                    <a:pt x="3237" y="2281"/>
                    <a:pt x="3170" y="2481"/>
                  </a:cubicBezTo>
                  <a:cubicBezTo>
                    <a:pt x="3136" y="2548"/>
                    <a:pt x="3103" y="2581"/>
                    <a:pt x="3036" y="2615"/>
                  </a:cubicBezTo>
                  <a:cubicBezTo>
                    <a:pt x="2936" y="2615"/>
                    <a:pt x="2870" y="2548"/>
                    <a:pt x="2836" y="2481"/>
                  </a:cubicBezTo>
                  <a:cubicBezTo>
                    <a:pt x="2669" y="2148"/>
                    <a:pt x="2736" y="1714"/>
                    <a:pt x="2970" y="1414"/>
                  </a:cubicBezTo>
                  <a:cubicBezTo>
                    <a:pt x="3003" y="1381"/>
                    <a:pt x="3070" y="1347"/>
                    <a:pt x="3136" y="1347"/>
                  </a:cubicBezTo>
                  <a:close/>
                  <a:moveTo>
                    <a:pt x="4276" y="0"/>
                  </a:moveTo>
                  <a:cubicBezTo>
                    <a:pt x="3887" y="0"/>
                    <a:pt x="3512" y="38"/>
                    <a:pt x="3136" y="113"/>
                  </a:cubicBezTo>
                  <a:cubicBezTo>
                    <a:pt x="2102" y="447"/>
                    <a:pt x="1102" y="914"/>
                    <a:pt x="234" y="1547"/>
                  </a:cubicBezTo>
                  <a:cubicBezTo>
                    <a:pt x="68" y="1614"/>
                    <a:pt x="1" y="1814"/>
                    <a:pt x="101" y="1948"/>
                  </a:cubicBezTo>
                  <a:cubicBezTo>
                    <a:pt x="134" y="2048"/>
                    <a:pt x="168" y="2114"/>
                    <a:pt x="201" y="2215"/>
                  </a:cubicBezTo>
                  <a:cubicBezTo>
                    <a:pt x="835" y="3249"/>
                    <a:pt x="1302" y="4383"/>
                    <a:pt x="1869" y="5450"/>
                  </a:cubicBezTo>
                  <a:lnTo>
                    <a:pt x="2269" y="6184"/>
                  </a:lnTo>
                  <a:cubicBezTo>
                    <a:pt x="2303" y="6284"/>
                    <a:pt x="2403" y="6384"/>
                    <a:pt x="2536" y="6451"/>
                  </a:cubicBezTo>
                  <a:cubicBezTo>
                    <a:pt x="2673" y="6528"/>
                    <a:pt x="2842" y="6561"/>
                    <a:pt x="3023" y="6561"/>
                  </a:cubicBezTo>
                  <a:cubicBezTo>
                    <a:pt x="3547" y="6561"/>
                    <a:pt x="4164" y="6282"/>
                    <a:pt x="4337" y="5984"/>
                  </a:cubicBezTo>
                  <a:cubicBezTo>
                    <a:pt x="4404" y="5817"/>
                    <a:pt x="4437" y="5650"/>
                    <a:pt x="4437" y="5484"/>
                  </a:cubicBezTo>
                  <a:lnTo>
                    <a:pt x="4437" y="4149"/>
                  </a:lnTo>
                  <a:cubicBezTo>
                    <a:pt x="4404" y="3415"/>
                    <a:pt x="4437" y="2648"/>
                    <a:pt x="4571" y="1948"/>
                  </a:cubicBezTo>
                  <a:cubicBezTo>
                    <a:pt x="4704" y="1447"/>
                    <a:pt x="4804" y="947"/>
                    <a:pt x="4938" y="447"/>
                  </a:cubicBezTo>
                  <a:cubicBezTo>
                    <a:pt x="5038" y="246"/>
                    <a:pt x="4871" y="13"/>
                    <a:pt x="4671" y="13"/>
                  </a:cubicBezTo>
                  <a:cubicBezTo>
                    <a:pt x="4537" y="5"/>
                    <a:pt x="4406" y="0"/>
                    <a:pt x="4276" y="0"/>
                  </a:cubicBezTo>
                  <a:close/>
                </a:path>
              </a:pathLst>
            </a:custGeom>
            <a:solidFill>
              <a:srgbClr val="F2D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 rot="-432543">
              <a:off x="5367124" y="3519730"/>
              <a:ext cx="158276" cy="192526"/>
            </a:xfrm>
            <a:custGeom>
              <a:rect b="b" l="l" r="r" t="t"/>
              <a:pathLst>
                <a:path extrusionOk="0" h="5357" w="4404">
                  <a:moveTo>
                    <a:pt x="830" y="1"/>
                  </a:moveTo>
                  <a:cubicBezTo>
                    <a:pt x="668" y="1"/>
                    <a:pt x="490" y="100"/>
                    <a:pt x="200" y="283"/>
                  </a:cubicBezTo>
                  <a:cubicBezTo>
                    <a:pt x="167" y="316"/>
                    <a:pt x="134" y="350"/>
                    <a:pt x="100" y="383"/>
                  </a:cubicBezTo>
                  <a:cubicBezTo>
                    <a:pt x="0" y="450"/>
                    <a:pt x="0" y="583"/>
                    <a:pt x="34" y="683"/>
                  </a:cubicBezTo>
                  <a:cubicBezTo>
                    <a:pt x="67" y="783"/>
                    <a:pt x="100" y="883"/>
                    <a:pt x="167" y="984"/>
                  </a:cubicBezTo>
                  <a:cubicBezTo>
                    <a:pt x="667" y="1817"/>
                    <a:pt x="1034" y="2685"/>
                    <a:pt x="1501" y="3519"/>
                  </a:cubicBezTo>
                  <a:cubicBezTo>
                    <a:pt x="1735" y="3986"/>
                    <a:pt x="1968" y="4453"/>
                    <a:pt x="2202" y="4920"/>
                  </a:cubicBezTo>
                  <a:cubicBezTo>
                    <a:pt x="2356" y="5167"/>
                    <a:pt x="2626" y="5357"/>
                    <a:pt x="2956" y="5357"/>
                  </a:cubicBezTo>
                  <a:cubicBezTo>
                    <a:pt x="2982" y="5357"/>
                    <a:pt x="3009" y="5356"/>
                    <a:pt x="3036" y="5353"/>
                  </a:cubicBezTo>
                  <a:cubicBezTo>
                    <a:pt x="3336" y="5320"/>
                    <a:pt x="3636" y="5220"/>
                    <a:pt x="3903" y="5120"/>
                  </a:cubicBezTo>
                  <a:cubicBezTo>
                    <a:pt x="4070" y="5020"/>
                    <a:pt x="4203" y="4886"/>
                    <a:pt x="4303" y="4753"/>
                  </a:cubicBezTo>
                  <a:cubicBezTo>
                    <a:pt x="4403" y="4586"/>
                    <a:pt x="4403" y="4419"/>
                    <a:pt x="4237" y="4353"/>
                  </a:cubicBezTo>
                  <a:cubicBezTo>
                    <a:pt x="3803" y="4119"/>
                    <a:pt x="3503" y="3752"/>
                    <a:pt x="3303" y="3319"/>
                  </a:cubicBezTo>
                  <a:cubicBezTo>
                    <a:pt x="3236" y="3218"/>
                    <a:pt x="3169" y="3085"/>
                    <a:pt x="3136" y="2985"/>
                  </a:cubicBezTo>
                  <a:cubicBezTo>
                    <a:pt x="2902" y="2551"/>
                    <a:pt x="2702" y="2151"/>
                    <a:pt x="2469" y="1717"/>
                  </a:cubicBezTo>
                  <a:cubicBezTo>
                    <a:pt x="2202" y="1250"/>
                    <a:pt x="1902" y="817"/>
                    <a:pt x="1501" y="450"/>
                  </a:cubicBezTo>
                  <a:cubicBezTo>
                    <a:pt x="1193" y="142"/>
                    <a:pt x="1023" y="1"/>
                    <a:pt x="830" y="1"/>
                  </a:cubicBezTo>
                  <a:close/>
                </a:path>
              </a:pathLst>
            </a:custGeom>
            <a:solidFill>
              <a:srgbClr val="D69B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rot="-432543">
              <a:off x="5322361" y="3251897"/>
              <a:ext cx="115221" cy="101169"/>
            </a:xfrm>
            <a:custGeom>
              <a:rect b="b" l="l" r="r" t="t"/>
              <a:pathLst>
                <a:path extrusionOk="0" h="2815" w="3206">
                  <a:moveTo>
                    <a:pt x="1389" y="0"/>
                  </a:moveTo>
                  <a:cubicBezTo>
                    <a:pt x="1253" y="0"/>
                    <a:pt x="1136" y="69"/>
                    <a:pt x="1037" y="193"/>
                  </a:cubicBezTo>
                  <a:cubicBezTo>
                    <a:pt x="1" y="1134"/>
                    <a:pt x="708" y="2815"/>
                    <a:pt x="2046" y="2815"/>
                  </a:cubicBezTo>
                  <a:cubicBezTo>
                    <a:pt x="2130" y="2815"/>
                    <a:pt x="2216" y="2808"/>
                    <a:pt x="2304" y="2794"/>
                  </a:cubicBezTo>
                  <a:cubicBezTo>
                    <a:pt x="2538" y="2794"/>
                    <a:pt x="2771" y="2694"/>
                    <a:pt x="2972" y="2561"/>
                  </a:cubicBezTo>
                  <a:cubicBezTo>
                    <a:pt x="3138" y="2461"/>
                    <a:pt x="3205" y="2261"/>
                    <a:pt x="3172" y="2094"/>
                  </a:cubicBezTo>
                  <a:cubicBezTo>
                    <a:pt x="3138" y="1894"/>
                    <a:pt x="2972" y="1760"/>
                    <a:pt x="2771" y="1727"/>
                  </a:cubicBezTo>
                  <a:lnTo>
                    <a:pt x="2138" y="1727"/>
                  </a:lnTo>
                  <a:cubicBezTo>
                    <a:pt x="1671" y="1727"/>
                    <a:pt x="1471" y="1493"/>
                    <a:pt x="1604" y="1060"/>
                  </a:cubicBezTo>
                  <a:cubicBezTo>
                    <a:pt x="1637" y="860"/>
                    <a:pt x="1737" y="693"/>
                    <a:pt x="1804" y="493"/>
                  </a:cubicBezTo>
                  <a:cubicBezTo>
                    <a:pt x="1837" y="293"/>
                    <a:pt x="1737" y="59"/>
                    <a:pt x="1537" y="26"/>
                  </a:cubicBezTo>
                  <a:cubicBezTo>
                    <a:pt x="1486" y="9"/>
                    <a:pt x="1436" y="0"/>
                    <a:pt x="1389" y="0"/>
                  </a:cubicBezTo>
                  <a:close/>
                </a:path>
              </a:pathLst>
            </a:custGeom>
            <a:solidFill>
              <a:srgbClr val="181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rot="-432543">
              <a:off x="5446949" y="3512167"/>
              <a:ext cx="39605" cy="63684"/>
            </a:xfrm>
            <a:custGeom>
              <a:rect b="b" l="l" r="r" t="t"/>
              <a:pathLst>
                <a:path extrusionOk="0" h="1772" w="1102">
                  <a:moveTo>
                    <a:pt x="630" y="1"/>
                  </a:moveTo>
                  <a:cubicBezTo>
                    <a:pt x="422" y="1"/>
                    <a:pt x="227" y="130"/>
                    <a:pt x="167" y="339"/>
                  </a:cubicBezTo>
                  <a:cubicBezTo>
                    <a:pt x="67" y="539"/>
                    <a:pt x="34" y="773"/>
                    <a:pt x="34" y="1006"/>
                  </a:cubicBezTo>
                  <a:cubicBezTo>
                    <a:pt x="1" y="1240"/>
                    <a:pt x="67" y="1473"/>
                    <a:pt x="234" y="1640"/>
                  </a:cubicBezTo>
                  <a:cubicBezTo>
                    <a:pt x="323" y="1729"/>
                    <a:pt x="431" y="1772"/>
                    <a:pt x="536" y="1772"/>
                  </a:cubicBezTo>
                  <a:cubicBezTo>
                    <a:pt x="667" y="1772"/>
                    <a:pt x="794" y="1704"/>
                    <a:pt x="868" y="1574"/>
                  </a:cubicBezTo>
                  <a:cubicBezTo>
                    <a:pt x="1001" y="1207"/>
                    <a:pt x="1101" y="840"/>
                    <a:pt x="1101" y="473"/>
                  </a:cubicBezTo>
                  <a:cubicBezTo>
                    <a:pt x="1101" y="239"/>
                    <a:pt x="935" y="39"/>
                    <a:pt x="701" y="6"/>
                  </a:cubicBezTo>
                  <a:cubicBezTo>
                    <a:pt x="677" y="2"/>
                    <a:pt x="654" y="1"/>
                    <a:pt x="630" y="1"/>
                  </a:cubicBezTo>
                  <a:close/>
                </a:path>
              </a:pathLst>
            </a:custGeom>
            <a:solidFill>
              <a:srgbClr val="181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3865575" y="3524784"/>
              <a:ext cx="1002125" cy="596900"/>
            </a:xfrm>
            <a:custGeom>
              <a:rect b="b" l="l" r="r" t="t"/>
              <a:pathLst>
                <a:path extrusionOk="0" h="23876" w="40085">
                  <a:moveTo>
                    <a:pt x="0" y="970"/>
                  </a:moveTo>
                  <a:cubicBezTo>
                    <a:pt x="14600" y="-3897"/>
                    <a:pt x="31549" y="11071"/>
                    <a:pt x="40085" y="2387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4" name="Google Shape;454;p33"/>
            <p:cNvSpPr/>
            <p:nvPr/>
          </p:nvSpPr>
          <p:spPr>
            <a:xfrm rot="-620901">
              <a:off x="3837864" y="3724245"/>
              <a:ext cx="885348" cy="527344"/>
            </a:xfrm>
            <a:custGeom>
              <a:rect b="b" l="l" r="r" t="t"/>
              <a:pathLst>
                <a:path extrusionOk="0" h="23876" w="40085">
                  <a:moveTo>
                    <a:pt x="0" y="970"/>
                  </a:moveTo>
                  <a:cubicBezTo>
                    <a:pt x="14600" y="-3897"/>
                    <a:pt x="31549" y="11071"/>
                    <a:pt x="40085" y="2387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5" name="Google Shape;455;p33"/>
            <p:cNvSpPr/>
            <p:nvPr/>
          </p:nvSpPr>
          <p:spPr>
            <a:xfrm rot="-1166654">
              <a:off x="4087670" y="4085823"/>
              <a:ext cx="530731" cy="278081"/>
            </a:xfrm>
            <a:custGeom>
              <a:rect b="b" l="l" r="r" t="t"/>
              <a:pathLst>
                <a:path extrusionOk="0" h="23876" w="40085">
                  <a:moveTo>
                    <a:pt x="0" y="970"/>
                  </a:moveTo>
                  <a:cubicBezTo>
                    <a:pt x="14600" y="-3897"/>
                    <a:pt x="31549" y="11071"/>
                    <a:pt x="40085" y="2387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Identifiability</a:t>
            </a:r>
            <a:endParaRPr/>
          </a:p>
        </p:txBody>
      </p:sp>
      <p:grpSp>
        <p:nvGrpSpPr>
          <p:cNvPr id="461" name="Google Shape;461;p34"/>
          <p:cNvGrpSpPr/>
          <p:nvPr/>
        </p:nvGrpSpPr>
        <p:grpSpPr>
          <a:xfrm>
            <a:off x="-534660" y="1293109"/>
            <a:ext cx="2898105" cy="2980317"/>
            <a:chOff x="1120675" y="2678925"/>
            <a:chExt cx="2270175" cy="2334574"/>
          </a:xfrm>
        </p:grpSpPr>
        <p:sp>
          <p:nvSpPr>
            <p:cNvPr id="462" name="Google Shape;462;p34"/>
            <p:cNvSpPr/>
            <p:nvPr/>
          </p:nvSpPr>
          <p:spPr>
            <a:xfrm>
              <a:off x="2688384" y="4581033"/>
              <a:ext cx="393673" cy="432466"/>
            </a:xfrm>
            <a:custGeom>
              <a:rect b="b" l="l" r="r" t="t"/>
              <a:pathLst>
                <a:path extrusionOk="0" h="2787" w="2537">
                  <a:moveTo>
                    <a:pt x="1922" y="1"/>
                  </a:moveTo>
                  <a:cubicBezTo>
                    <a:pt x="1287" y="1"/>
                    <a:pt x="288" y="279"/>
                    <a:pt x="174" y="409"/>
                  </a:cubicBezTo>
                  <a:cubicBezTo>
                    <a:pt x="0" y="561"/>
                    <a:pt x="304" y="2317"/>
                    <a:pt x="542" y="2620"/>
                  </a:cubicBezTo>
                  <a:cubicBezTo>
                    <a:pt x="645" y="2742"/>
                    <a:pt x="927" y="2787"/>
                    <a:pt x="1237" y="2787"/>
                  </a:cubicBezTo>
                  <a:cubicBezTo>
                    <a:pt x="1648" y="2787"/>
                    <a:pt x="2107" y="2707"/>
                    <a:pt x="2255" y="2620"/>
                  </a:cubicBezTo>
                  <a:cubicBezTo>
                    <a:pt x="2537" y="2447"/>
                    <a:pt x="2342" y="2382"/>
                    <a:pt x="2233" y="2230"/>
                  </a:cubicBezTo>
                  <a:cubicBezTo>
                    <a:pt x="2125" y="2057"/>
                    <a:pt x="2385" y="106"/>
                    <a:pt x="2385" y="106"/>
                  </a:cubicBezTo>
                  <a:cubicBezTo>
                    <a:pt x="2299" y="31"/>
                    <a:pt x="2130" y="1"/>
                    <a:pt x="1922" y="1"/>
                  </a:cubicBezTo>
                  <a:close/>
                </a:path>
              </a:pathLst>
            </a:custGeom>
            <a:solidFill>
              <a:srgbClr val="F1B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991125" y="4928931"/>
              <a:ext cx="67500" cy="52138"/>
            </a:xfrm>
            <a:custGeom>
              <a:rect b="b" l="l" r="r" t="t"/>
              <a:pathLst>
                <a:path extrusionOk="0" h="336" w="435">
                  <a:moveTo>
                    <a:pt x="47" y="1"/>
                  </a:moveTo>
                  <a:cubicBezTo>
                    <a:pt x="33" y="1"/>
                    <a:pt x="22" y="16"/>
                    <a:pt x="22" y="32"/>
                  </a:cubicBezTo>
                  <a:cubicBezTo>
                    <a:pt x="1" y="53"/>
                    <a:pt x="22" y="75"/>
                    <a:pt x="44" y="97"/>
                  </a:cubicBezTo>
                  <a:cubicBezTo>
                    <a:pt x="152" y="118"/>
                    <a:pt x="369" y="205"/>
                    <a:pt x="369" y="292"/>
                  </a:cubicBezTo>
                  <a:cubicBezTo>
                    <a:pt x="369" y="313"/>
                    <a:pt x="369" y="335"/>
                    <a:pt x="412" y="335"/>
                  </a:cubicBezTo>
                  <a:lnTo>
                    <a:pt x="412" y="313"/>
                  </a:lnTo>
                  <a:cubicBezTo>
                    <a:pt x="434" y="313"/>
                    <a:pt x="434" y="292"/>
                    <a:pt x="434" y="270"/>
                  </a:cubicBezTo>
                  <a:cubicBezTo>
                    <a:pt x="434" y="118"/>
                    <a:pt x="109" y="10"/>
                    <a:pt x="66" y="10"/>
                  </a:cubicBezTo>
                  <a:cubicBezTo>
                    <a:pt x="59" y="4"/>
                    <a:pt x="5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947987" y="4946776"/>
              <a:ext cx="80379" cy="54466"/>
            </a:xfrm>
            <a:custGeom>
              <a:rect b="b" l="l" r="r" t="t"/>
              <a:pathLst>
                <a:path extrusionOk="0" h="351" w="518">
                  <a:moveTo>
                    <a:pt x="72" y="0"/>
                  </a:moveTo>
                  <a:cubicBezTo>
                    <a:pt x="33" y="0"/>
                    <a:pt x="1" y="90"/>
                    <a:pt x="40" y="90"/>
                  </a:cubicBezTo>
                  <a:cubicBezTo>
                    <a:pt x="213" y="155"/>
                    <a:pt x="430" y="263"/>
                    <a:pt x="430" y="307"/>
                  </a:cubicBezTo>
                  <a:cubicBezTo>
                    <a:pt x="430" y="329"/>
                    <a:pt x="452" y="350"/>
                    <a:pt x="474" y="350"/>
                  </a:cubicBezTo>
                  <a:cubicBezTo>
                    <a:pt x="495" y="350"/>
                    <a:pt x="517" y="329"/>
                    <a:pt x="517" y="307"/>
                  </a:cubicBezTo>
                  <a:cubicBezTo>
                    <a:pt x="495" y="177"/>
                    <a:pt x="170" y="47"/>
                    <a:pt x="83" y="3"/>
                  </a:cubicBezTo>
                  <a:cubicBezTo>
                    <a:pt x="79" y="1"/>
                    <a:pt x="76" y="0"/>
                    <a:pt x="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2176935" y="4581033"/>
              <a:ext cx="393828" cy="432466"/>
            </a:xfrm>
            <a:custGeom>
              <a:rect b="b" l="l" r="r" t="t"/>
              <a:pathLst>
                <a:path extrusionOk="0" h="2787" w="2538">
                  <a:moveTo>
                    <a:pt x="604" y="1"/>
                  </a:moveTo>
                  <a:cubicBezTo>
                    <a:pt x="398" y="1"/>
                    <a:pt x="233" y="31"/>
                    <a:pt x="153" y="106"/>
                  </a:cubicBezTo>
                  <a:cubicBezTo>
                    <a:pt x="153" y="106"/>
                    <a:pt x="391" y="2057"/>
                    <a:pt x="304" y="2230"/>
                  </a:cubicBezTo>
                  <a:cubicBezTo>
                    <a:pt x="196" y="2382"/>
                    <a:pt x="1" y="2447"/>
                    <a:pt x="261" y="2620"/>
                  </a:cubicBezTo>
                  <a:cubicBezTo>
                    <a:pt x="409" y="2707"/>
                    <a:pt x="875" y="2787"/>
                    <a:pt x="1293" y="2787"/>
                  </a:cubicBezTo>
                  <a:cubicBezTo>
                    <a:pt x="1607" y="2787"/>
                    <a:pt x="1893" y="2742"/>
                    <a:pt x="1995" y="2620"/>
                  </a:cubicBezTo>
                  <a:cubicBezTo>
                    <a:pt x="2212" y="2317"/>
                    <a:pt x="2537" y="561"/>
                    <a:pt x="2364" y="409"/>
                  </a:cubicBezTo>
                  <a:cubicBezTo>
                    <a:pt x="2233" y="279"/>
                    <a:pt x="1231" y="1"/>
                    <a:pt x="604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197107" y="4930327"/>
              <a:ext cx="67500" cy="50741"/>
            </a:xfrm>
            <a:custGeom>
              <a:rect b="b" l="l" r="r" t="t"/>
              <a:pathLst>
                <a:path extrusionOk="0" h="327" w="435">
                  <a:moveTo>
                    <a:pt x="391" y="1"/>
                  </a:moveTo>
                  <a:cubicBezTo>
                    <a:pt x="348" y="1"/>
                    <a:pt x="1" y="109"/>
                    <a:pt x="1" y="283"/>
                  </a:cubicBezTo>
                  <a:cubicBezTo>
                    <a:pt x="1" y="304"/>
                    <a:pt x="23" y="326"/>
                    <a:pt x="44" y="326"/>
                  </a:cubicBezTo>
                  <a:cubicBezTo>
                    <a:pt x="66" y="326"/>
                    <a:pt x="88" y="304"/>
                    <a:pt x="88" y="304"/>
                  </a:cubicBezTo>
                  <a:cubicBezTo>
                    <a:pt x="88" y="196"/>
                    <a:pt x="304" y="109"/>
                    <a:pt x="413" y="88"/>
                  </a:cubicBezTo>
                  <a:cubicBezTo>
                    <a:pt x="435" y="88"/>
                    <a:pt x="435" y="66"/>
                    <a:pt x="435" y="44"/>
                  </a:cubicBezTo>
                  <a:cubicBezTo>
                    <a:pt x="435" y="23"/>
                    <a:pt x="413" y="1"/>
                    <a:pt x="3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230780" y="4947241"/>
              <a:ext cx="77586" cy="54000"/>
            </a:xfrm>
            <a:custGeom>
              <a:rect b="b" l="l" r="r" t="t"/>
              <a:pathLst>
                <a:path extrusionOk="0" h="348" w="500">
                  <a:moveTo>
                    <a:pt x="434" y="0"/>
                  </a:moveTo>
                  <a:cubicBezTo>
                    <a:pt x="348" y="44"/>
                    <a:pt x="22" y="174"/>
                    <a:pt x="1" y="304"/>
                  </a:cubicBezTo>
                  <a:cubicBezTo>
                    <a:pt x="1" y="326"/>
                    <a:pt x="22" y="347"/>
                    <a:pt x="44" y="347"/>
                  </a:cubicBezTo>
                  <a:cubicBezTo>
                    <a:pt x="66" y="347"/>
                    <a:pt x="87" y="326"/>
                    <a:pt x="87" y="304"/>
                  </a:cubicBezTo>
                  <a:cubicBezTo>
                    <a:pt x="87" y="260"/>
                    <a:pt x="304" y="152"/>
                    <a:pt x="478" y="87"/>
                  </a:cubicBezTo>
                  <a:cubicBezTo>
                    <a:pt x="499" y="65"/>
                    <a:pt x="499" y="44"/>
                    <a:pt x="499" y="22"/>
                  </a:cubicBezTo>
                  <a:cubicBezTo>
                    <a:pt x="478" y="0"/>
                    <a:pt x="456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11451" y="3636341"/>
              <a:ext cx="1032983" cy="1045552"/>
            </a:xfrm>
            <a:custGeom>
              <a:rect b="b" l="l" r="r" t="t"/>
              <a:pathLst>
                <a:path extrusionOk="0" h="6738" w="6657">
                  <a:moveTo>
                    <a:pt x="1639" y="1"/>
                  </a:moveTo>
                  <a:cubicBezTo>
                    <a:pt x="1080" y="1"/>
                    <a:pt x="520" y="128"/>
                    <a:pt x="1" y="383"/>
                  </a:cubicBezTo>
                  <a:cubicBezTo>
                    <a:pt x="911" y="600"/>
                    <a:pt x="911" y="6215"/>
                    <a:pt x="3751" y="6671"/>
                  </a:cubicBezTo>
                  <a:cubicBezTo>
                    <a:pt x="4035" y="6717"/>
                    <a:pt x="4291" y="6737"/>
                    <a:pt x="4523" y="6737"/>
                  </a:cubicBezTo>
                  <a:cubicBezTo>
                    <a:pt x="6466" y="6737"/>
                    <a:pt x="6656" y="5283"/>
                    <a:pt x="6656" y="5283"/>
                  </a:cubicBezTo>
                  <a:lnTo>
                    <a:pt x="6179" y="4719"/>
                  </a:lnTo>
                  <a:cubicBezTo>
                    <a:pt x="5858" y="5182"/>
                    <a:pt x="5662" y="5376"/>
                    <a:pt x="5537" y="5376"/>
                  </a:cubicBezTo>
                  <a:cubicBezTo>
                    <a:pt x="5013" y="5376"/>
                    <a:pt x="5739" y="1957"/>
                    <a:pt x="3708" y="643"/>
                  </a:cubicBezTo>
                  <a:cubicBezTo>
                    <a:pt x="3084" y="215"/>
                    <a:pt x="2363" y="1"/>
                    <a:pt x="1639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144106" y="3616324"/>
              <a:ext cx="717362" cy="568397"/>
            </a:xfrm>
            <a:custGeom>
              <a:rect b="b" l="l" r="r" t="t"/>
              <a:pathLst>
                <a:path extrusionOk="0" h="3663" w="4623">
                  <a:moveTo>
                    <a:pt x="2169" y="0"/>
                  </a:moveTo>
                  <a:cubicBezTo>
                    <a:pt x="1526" y="0"/>
                    <a:pt x="788" y="229"/>
                    <a:pt x="1" y="859"/>
                  </a:cubicBezTo>
                  <a:cubicBezTo>
                    <a:pt x="695" y="1336"/>
                    <a:pt x="1193" y="2051"/>
                    <a:pt x="1410" y="2854"/>
                  </a:cubicBezTo>
                  <a:cubicBezTo>
                    <a:pt x="1336" y="2909"/>
                    <a:pt x="1531" y="3663"/>
                    <a:pt x="2037" y="3663"/>
                  </a:cubicBezTo>
                  <a:cubicBezTo>
                    <a:pt x="2123" y="3663"/>
                    <a:pt x="2217" y="3641"/>
                    <a:pt x="2321" y="3591"/>
                  </a:cubicBezTo>
                  <a:cubicBezTo>
                    <a:pt x="2668" y="3417"/>
                    <a:pt x="2429" y="2442"/>
                    <a:pt x="2429" y="2442"/>
                  </a:cubicBezTo>
                  <a:lnTo>
                    <a:pt x="2429" y="2442"/>
                  </a:lnTo>
                  <a:cubicBezTo>
                    <a:pt x="2429" y="2442"/>
                    <a:pt x="3034" y="2824"/>
                    <a:pt x="3371" y="2824"/>
                  </a:cubicBezTo>
                  <a:cubicBezTo>
                    <a:pt x="3427" y="2824"/>
                    <a:pt x="3476" y="2813"/>
                    <a:pt x="3513" y="2789"/>
                  </a:cubicBezTo>
                  <a:cubicBezTo>
                    <a:pt x="3752" y="2637"/>
                    <a:pt x="3383" y="1748"/>
                    <a:pt x="3383" y="1748"/>
                  </a:cubicBezTo>
                  <a:lnTo>
                    <a:pt x="3383" y="1748"/>
                  </a:lnTo>
                  <a:cubicBezTo>
                    <a:pt x="3383" y="1748"/>
                    <a:pt x="3644" y="1810"/>
                    <a:pt x="3919" y="1810"/>
                  </a:cubicBezTo>
                  <a:cubicBezTo>
                    <a:pt x="4182" y="1810"/>
                    <a:pt x="4458" y="1754"/>
                    <a:pt x="4532" y="1531"/>
                  </a:cubicBezTo>
                  <a:cubicBezTo>
                    <a:pt x="4623" y="1214"/>
                    <a:pt x="3649" y="0"/>
                    <a:pt x="216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120675" y="3604376"/>
              <a:ext cx="652811" cy="522155"/>
            </a:xfrm>
            <a:custGeom>
              <a:rect b="b" l="l" r="r" t="t"/>
              <a:pathLst>
                <a:path extrusionOk="0" h="3365" w="4207">
                  <a:moveTo>
                    <a:pt x="2279" y="1"/>
                  </a:moveTo>
                  <a:cubicBezTo>
                    <a:pt x="1583" y="1"/>
                    <a:pt x="781" y="224"/>
                    <a:pt x="22" y="958"/>
                  </a:cubicBezTo>
                  <a:cubicBezTo>
                    <a:pt x="0" y="958"/>
                    <a:pt x="0" y="979"/>
                    <a:pt x="0" y="1001"/>
                  </a:cubicBezTo>
                  <a:cubicBezTo>
                    <a:pt x="0" y="1001"/>
                    <a:pt x="22" y="1023"/>
                    <a:pt x="22" y="1023"/>
                  </a:cubicBezTo>
                  <a:cubicBezTo>
                    <a:pt x="43" y="1023"/>
                    <a:pt x="1106" y="1261"/>
                    <a:pt x="1539" y="3321"/>
                  </a:cubicBezTo>
                  <a:cubicBezTo>
                    <a:pt x="1539" y="3343"/>
                    <a:pt x="1561" y="3343"/>
                    <a:pt x="1583" y="3364"/>
                  </a:cubicBezTo>
                  <a:lnTo>
                    <a:pt x="1583" y="3343"/>
                  </a:lnTo>
                  <a:cubicBezTo>
                    <a:pt x="1604" y="3343"/>
                    <a:pt x="1604" y="3321"/>
                    <a:pt x="1604" y="3299"/>
                  </a:cubicBezTo>
                  <a:cubicBezTo>
                    <a:pt x="1214" y="1478"/>
                    <a:pt x="369" y="1044"/>
                    <a:pt x="109" y="958"/>
                  </a:cubicBezTo>
                  <a:cubicBezTo>
                    <a:pt x="839" y="286"/>
                    <a:pt x="1605" y="79"/>
                    <a:pt x="2271" y="79"/>
                  </a:cubicBezTo>
                  <a:cubicBezTo>
                    <a:pt x="3325" y="79"/>
                    <a:pt x="4128" y="598"/>
                    <a:pt x="4141" y="611"/>
                  </a:cubicBezTo>
                  <a:lnTo>
                    <a:pt x="4184" y="611"/>
                  </a:lnTo>
                  <a:cubicBezTo>
                    <a:pt x="4206" y="589"/>
                    <a:pt x="4206" y="567"/>
                    <a:pt x="4184" y="546"/>
                  </a:cubicBezTo>
                  <a:cubicBezTo>
                    <a:pt x="4171" y="533"/>
                    <a:pt x="3352" y="1"/>
                    <a:pt x="2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922297" y="2908426"/>
              <a:ext cx="396155" cy="338276"/>
            </a:xfrm>
            <a:custGeom>
              <a:rect b="b" l="l" r="r" t="t"/>
              <a:pathLst>
                <a:path extrusionOk="0" h="2180" w="2553">
                  <a:moveTo>
                    <a:pt x="422" y="1"/>
                  </a:moveTo>
                  <a:cubicBezTo>
                    <a:pt x="161" y="1"/>
                    <a:pt x="1" y="95"/>
                    <a:pt x="81" y="370"/>
                  </a:cubicBezTo>
                  <a:cubicBezTo>
                    <a:pt x="252" y="922"/>
                    <a:pt x="525" y="2180"/>
                    <a:pt x="1030" y="2180"/>
                  </a:cubicBezTo>
                  <a:cubicBezTo>
                    <a:pt x="1100" y="2180"/>
                    <a:pt x="1173" y="2156"/>
                    <a:pt x="1252" y="2104"/>
                  </a:cubicBezTo>
                  <a:cubicBezTo>
                    <a:pt x="1902" y="1670"/>
                    <a:pt x="2552" y="586"/>
                    <a:pt x="2097" y="478"/>
                  </a:cubicBezTo>
                  <a:cubicBezTo>
                    <a:pt x="2097" y="478"/>
                    <a:pt x="1008" y="1"/>
                    <a:pt x="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37607" y="2678925"/>
              <a:ext cx="420517" cy="355966"/>
            </a:xfrm>
            <a:custGeom>
              <a:rect b="b" l="l" r="r" t="t"/>
              <a:pathLst>
                <a:path extrusionOk="0" h="2294" w="2710">
                  <a:moveTo>
                    <a:pt x="1228" y="1"/>
                  </a:moveTo>
                  <a:cubicBezTo>
                    <a:pt x="1137" y="1"/>
                    <a:pt x="1057" y="60"/>
                    <a:pt x="997" y="201"/>
                  </a:cubicBezTo>
                  <a:cubicBezTo>
                    <a:pt x="737" y="786"/>
                    <a:pt x="0" y="2195"/>
                    <a:pt x="759" y="2282"/>
                  </a:cubicBezTo>
                  <a:cubicBezTo>
                    <a:pt x="827" y="2290"/>
                    <a:pt x="899" y="2293"/>
                    <a:pt x="972" y="2293"/>
                  </a:cubicBezTo>
                  <a:cubicBezTo>
                    <a:pt x="1737" y="2293"/>
                    <a:pt x="2709" y="1903"/>
                    <a:pt x="2472" y="1567"/>
                  </a:cubicBezTo>
                  <a:cubicBezTo>
                    <a:pt x="2472" y="1567"/>
                    <a:pt x="1696" y="1"/>
                    <a:pt x="1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016486" y="2881581"/>
              <a:ext cx="1284363" cy="795414"/>
            </a:xfrm>
            <a:custGeom>
              <a:rect b="b" l="l" r="r" t="t"/>
              <a:pathLst>
                <a:path extrusionOk="0" h="5126" w="8277">
                  <a:moveTo>
                    <a:pt x="2581" y="1"/>
                  </a:moveTo>
                  <a:cubicBezTo>
                    <a:pt x="2372" y="1"/>
                    <a:pt x="2184" y="39"/>
                    <a:pt x="2032" y="131"/>
                  </a:cubicBezTo>
                  <a:cubicBezTo>
                    <a:pt x="189" y="1258"/>
                    <a:pt x="124" y="3426"/>
                    <a:pt x="124" y="3426"/>
                  </a:cubicBezTo>
                  <a:cubicBezTo>
                    <a:pt x="1" y="4601"/>
                    <a:pt x="803" y="5125"/>
                    <a:pt x="2452" y="5125"/>
                  </a:cubicBezTo>
                  <a:cubicBezTo>
                    <a:pt x="3116" y="5125"/>
                    <a:pt x="3917" y="5040"/>
                    <a:pt x="4851" y="4879"/>
                  </a:cubicBezTo>
                  <a:cubicBezTo>
                    <a:pt x="8081" y="4315"/>
                    <a:pt x="8276" y="2342"/>
                    <a:pt x="5523" y="1085"/>
                  </a:cubicBezTo>
                  <a:cubicBezTo>
                    <a:pt x="5022" y="852"/>
                    <a:pt x="3564" y="1"/>
                    <a:pt x="2581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874193" y="3402961"/>
              <a:ext cx="1483759" cy="1313070"/>
            </a:xfrm>
            <a:custGeom>
              <a:rect b="b" l="l" r="r" t="t"/>
              <a:pathLst>
                <a:path extrusionOk="0" h="8462" w="9562">
                  <a:moveTo>
                    <a:pt x="3188" y="1"/>
                  </a:moveTo>
                  <a:cubicBezTo>
                    <a:pt x="3188" y="1"/>
                    <a:pt x="1" y="7025"/>
                    <a:pt x="2450" y="8001"/>
                  </a:cubicBezTo>
                  <a:cubicBezTo>
                    <a:pt x="3212" y="8310"/>
                    <a:pt x="4115" y="8462"/>
                    <a:pt x="4989" y="8462"/>
                  </a:cubicBezTo>
                  <a:cubicBezTo>
                    <a:pt x="5831" y="8462"/>
                    <a:pt x="6647" y="8321"/>
                    <a:pt x="7285" y="8044"/>
                  </a:cubicBezTo>
                  <a:cubicBezTo>
                    <a:pt x="9562" y="7047"/>
                    <a:pt x="6266" y="1085"/>
                    <a:pt x="5334" y="651"/>
                  </a:cubicBezTo>
                  <a:cubicBezTo>
                    <a:pt x="4640" y="370"/>
                    <a:pt x="3925" y="153"/>
                    <a:pt x="3188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2771401" y="3651859"/>
              <a:ext cx="619449" cy="358914"/>
            </a:xfrm>
            <a:custGeom>
              <a:rect b="b" l="l" r="r" t="t"/>
              <a:pathLst>
                <a:path extrusionOk="0" h="2313" w="3992">
                  <a:moveTo>
                    <a:pt x="3559" y="0"/>
                  </a:moveTo>
                  <a:cubicBezTo>
                    <a:pt x="3553" y="0"/>
                    <a:pt x="3547" y="1"/>
                    <a:pt x="3541" y="1"/>
                  </a:cubicBezTo>
                  <a:cubicBezTo>
                    <a:pt x="2457" y="131"/>
                    <a:pt x="1395" y="413"/>
                    <a:pt x="376" y="847"/>
                  </a:cubicBezTo>
                  <a:cubicBezTo>
                    <a:pt x="376" y="847"/>
                    <a:pt x="1" y="2312"/>
                    <a:pt x="1094" y="2312"/>
                  </a:cubicBezTo>
                  <a:cubicBezTo>
                    <a:pt x="1234" y="2312"/>
                    <a:pt x="1398" y="2289"/>
                    <a:pt x="1590" y="2234"/>
                  </a:cubicBezTo>
                  <a:cubicBezTo>
                    <a:pt x="3773" y="1614"/>
                    <a:pt x="3991" y="0"/>
                    <a:pt x="3559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341883" y="3223116"/>
              <a:ext cx="864156" cy="482742"/>
            </a:xfrm>
            <a:custGeom>
              <a:rect b="b" l="l" r="r" t="t"/>
              <a:pathLst>
                <a:path extrusionOk="0" h="3111" w="5569">
                  <a:moveTo>
                    <a:pt x="1141" y="1"/>
                  </a:moveTo>
                  <a:cubicBezTo>
                    <a:pt x="0" y="1"/>
                    <a:pt x="0" y="3068"/>
                    <a:pt x="0" y="3068"/>
                  </a:cubicBezTo>
                  <a:cubicBezTo>
                    <a:pt x="19" y="3098"/>
                    <a:pt x="100" y="3111"/>
                    <a:pt x="230" y="3111"/>
                  </a:cubicBezTo>
                  <a:cubicBezTo>
                    <a:pt x="853" y="3111"/>
                    <a:pt x="2588" y="2806"/>
                    <a:pt x="3773" y="2591"/>
                  </a:cubicBezTo>
                  <a:cubicBezTo>
                    <a:pt x="5568" y="2273"/>
                    <a:pt x="5427" y="373"/>
                    <a:pt x="5216" y="373"/>
                  </a:cubicBezTo>
                  <a:cubicBezTo>
                    <a:pt x="5182" y="373"/>
                    <a:pt x="5147" y="421"/>
                    <a:pt x="5117" y="531"/>
                  </a:cubicBezTo>
                  <a:cubicBezTo>
                    <a:pt x="5060" y="749"/>
                    <a:pt x="4851" y="832"/>
                    <a:pt x="4552" y="832"/>
                  </a:cubicBezTo>
                  <a:cubicBezTo>
                    <a:pt x="3719" y="832"/>
                    <a:pt x="2183" y="186"/>
                    <a:pt x="1258" y="11"/>
                  </a:cubicBezTo>
                  <a:cubicBezTo>
                    <a:pt x="1217" y="4"/>
                    <a:pt x="1178" y="1"/>
                    <a:pt x="1141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964281" y="3163530"/>
              <a:ext cx="328500" cy="322138"/>
            </a:xfrm>
            <a:custGeom>
              <a:rect b="b" l="l" r="r" t="t"/>
              <a:pathLst>
                <a:path extrusionOk="0" h="2076" w="2117">
                  <a:moveTo>
                    <a:pt x="831" y="1"/>
                  </a:moveTo>
                  <a:cubicBezTo>
                    <a:pt x="821" y="1"/>
                    <a:pt x="811" y="2"/>
                    <a:pt x="802" y="5"/>
                  </a:cubicBezTo>
                  <a:cubicBezTo>
                    <a:pt x="325" y="135"/>
                    <a:pt x="0" y="612"/>
                    <a:pt x="108" y="1110"/>
                  </a:cubicBezTo>
                  <a:cubicBezTo>
                    <a:pt x="11" y="1324"/>
                    <a:pt x="661" y="2076"/>
                    <a:pt x="1016" y="2076"/>
                  </a:cubicBezTo>
                  <a:cubicBezTo>
                    <a:pt x="1058" y="2076"/>
                    <a:pt x="1096" y="2065"/>
                    <a:pt x="1127" y="2043"/>
                  </a:cubicBezTo>
                  <a:cubicBezTo>
                    <a:pt x="2117" y="1369"/>
                    <a:pt x="1165" y="1"/>
                    <a:pt x="8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402401" y="3059564"/>
              <a:ext cx="121190" cy="131741"/>
            </a:xfrm>
            <a:custGeom>
              <a:rect b="b" l="l" r="r" t="t"/>
              <a:pathLst>
                <a:path extrusionOk="0" h="849" w="781">
                  <a:moveTo>
                    <a:pt x="591" y="1"/>
                  </a:moveTo>
                  <a:cubicBezTo>
                    <a:pt x="567" y="1"/>
                    <a:pt x="542" y="19"/>
                    <a:pt x="542" y="46"/>
                  </a:cubicBezTo>
                  <a:cubicBezTo>
                    <a:pt x="694" y="675"/>
                    <a:pt x="607" y="740"/>
                    <a:pt x="607" y="740"/>
                  </a:cubicBezTo>
                  <a:cubicBezTo>
                    <a:pt x="602" y="742"/>
                    <a:pt x="596" y="744"/>
                    <a:pt x="589" y="744"/>
                  </a:cubicBezTo>
                  <a:cubicBezTo>
                    <a:pt x="487" y="744"/>
                    <a:pt x="248" y="460"/>
                    <a:pt x="65" y="176"/>
                  </a:cubicBezTo>
                  <a:cubicBezTo>
                    <a:pt x="65" y="165"/>
                    <a:pt x="55" y="160"/>
                    <a:pt x="44" y="160"/>
                  </a:cubicBezTo>
                  <a:cubicBezTo>
                    <a:pt x="33" y="160"/>
                    <a:pt x="22" y="165"/>
                    <a:pt x="22" y="176"/>
                  </a:cubicBezTo>
                  <a:cubicBezTo>
                    <a:pt x="0" y="176"/>
                    <a:pt x="0" y="219"/>
                    <a:pt x="22" y="219"/>
                  </a:cubicBezTo>
                  <a:cubicBezTo>
                    <a:pt x="109" y="371"/>
                    <a:pt x="412" y="848"/>
                    <a:pt x="607" y="848"/>
                  </a:cubicBezTo>
                  <a:cubicBezTo>
                    <a:pt x="607" y="826"/>
                    <a:pt x="629" y="826"/>
                    <a:pt x="629" y="826"/>
                  </a:cubicBezTo>
                  <a:cubicBezTo>
                    <a:pt x="716" y="783"/>
                    <a:pt x="781" y="675"/>
                    <a:pt x="629" y="24"/>
                  </a:cubicBezTo>
                  <a:cubicBezTo>
                    <a:pt x="621" y="8"/>
                    <a:pt x="606" y="1"/>
                    <a:pt x="5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2594194" y="3016116"/>
              <a:ext cx="114517" cy="131431"/>
            </a:xfrm>
            <a:custGeom>
              <a:rect b="b" l="l" r="r" t="t"/>
              <a:pathLst>
                <a:path extrusionOk="0" h="847" w="738">
                  <a:moveTo>
                    <a:pt x="629" y="1"/>
                  </a:moveTo>
                  <a:cubicBezTo>
                    <a:pt x="607" y="22"/>
                    <a:pt x="586" y="22"/>
                    <a:pt x="586" y="66"/>
                  </a:cubicBezTo>
                  <a:cubicBezTo>
                    <a:pt x="629" y="369"/>
                    <a:pt x="607" y="738"/>
                    <a:pt x="521" y="760"/>
                  </a:cubicBezTo>
                  <a:cubicBezTo>
                    <a:pt x="517" y="763"/>
                    <a:pt x="513" y="765"/>
                    <a:pt x="506" y="765"/>
                  </a:cubicBezTo>
                  <a:cubicBezTo>
                    <a:pt x="464" y="765"/>
                    <a:pt x="347" y="685"/>
                    <a:pt x="87" y="239"/>
                  </a:cubicBezTo>
                  <a:cubicBezTo>
                    <a:pt x="72" y="224"/>
                    <a:pt x="56" y="209"/>
                    <a:pt x="41" y="209"/>
                  </a:cubicBezTo>
                  <a:cubicBezTo>
                    <a:pt x="35" y="209"/>
                    <a:pt x="28" y="211"/>
                    <a:pt x="22" y="218"/>
                  </a:cubicBezTo>
                  <a:cubicBezTo>
                    <a:pt x="0" y="218"/>
                    <a:pt x="0" y="261"/>
                    <a:pt x="0" y="283"/>
                  </a:cubicBezTo>
                  <a:cubicBezTo>
                    <a:pt x="239" y="673"/>
                    <a:pt x="390" y="846"/>
                    <a:pt x="521" y="846"/>
                  </a:cubicBezTo>
                  <a:lnTo>
                    <a:pt x="542" y="846"/>
                  </a:lnTo>
                  <a:cubicBezTo>
                    <a:pt x="737" y="781"/>
                    <a:pt x="672" y="174"/>
                    <a:pt x="672" y="44"/>
                  </a:cubicBezTo>
                  <a:cubicBezTo>
                    <a:pt x="672" y="22"/>
                    <a:pt x="651" y="1"/>
                    <a:pt x="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2758987" y="3382789"/>
              <a:ext cx="128017" cy="195362"/>
            </a:xfrm>
            <a:custGeom>
              <a:rect b="b" l="l" r="r" t="t"/>
              <a:pathLst>
                <a:path extrusionOk="0" h="1259" w="825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22" y="326"/>
                    <a:pt x="109" y="1237"/>
                    <a:pt x="326" y="1258"/>
                  </a:cubicBezTo>
                  <a:cubicBezTo>
                    <a:pt x="434" y="1258"/>
                    <a:pt x="586" y="1128"/>
                    <a:pt x="824" y="174"/>
                  </a:cubicBezTo>
                  <a:cubicBezTo>
                    <a:pt x="824" y="153"/>
                    <a:pt x="803" y="131"/>
                    <a:pt x="781" y="131"/>
                  </a:cubicBezTo>
                  <a:cubicBezTo>
                    <a:pt x="775" y="125"/>
                    <a:pt x="768" y="122"/>
                    <a:pt x="763" y="122"/>
                  </a:cubicBezTo>
                  <a:cubicBezTo>
                    <a:pt x="749" y="122"/>
                    <a:pt x="738" y="137"/>
                    <a:pt x="738" y="153"/>
                  </a:cubicBezTo>
                  <a:cubicBezTo>
                    <a:pt x="499" y="1150"/>
                    <a:pt x="369" y="1172"/>
                    <a:pt x="347" y="1172"/>
                  </a:cubicBezTo>
                  <a:cubicBezTo>
                    <a:pt x="217" y="1172"/>
                    <a:pt x="131" y="586"/>
                    <a:pt x="87" y="44"/>
                  </a:cubicBezTo>
                  <a:cubicBezTo>
                    <a:pt x="87" y="23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2351970" y="3627652"/>
              <a:ext cx="564362" cy="507104"/>
            </a:xfrm>
            <a:custGeom>
              <a:rect b="b" l="l" r="r" t="t"/>
              <a:pathLst>
                <a:path extrusionOk="0" h="3268" w="3637">
                  <a:moveTo>
                    <a:pt x="2441" y="0"/>
                  </a:moveTo>
                  <a:cubicBezTo>
                    <a:pt x="1761" y="0"/>
                    <a:pt x="695" y="121"/>
                    <a:pt x="759" y="266"/>
                  </a:cubicBezTo>
                  <a:cubicBezTo>
                    <a:pt x="759" y="266"/>
                    <a:pt x="0" y="2824"/>
                    <a:pt x="2450" y="3258"/>
                  </a:cubicBezTo>
                  <a:cubicBezTo>
                    <a:pt x="2489" y="3265"/>
                    <a:pt x="2526" y="3268"/>
                    <a:pt x="2561" y="3268"/>
                  </a:cubicBezTo>
                  <a:cubicBezTo>
                    <a:pt x="3637" y="3268"/>
                    <a:pt x="3222" y="175"/>
                    <a:pt x="2949" y="49"/>
                  </a:cubicBezTo>
                  <a:cubicBezTo>
                    <a:pt x="2870" y="15"/>
                    <a:pt x="2679" y="0"/>
                    <a:pt x="244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698470" y="3354547"/>
              <a:ext cx="471104" cy="297621"/>
            </a:xfrm>
            <a:custGeom>
              <a:rect b="b" l="l" r="r" t="t"/>
              <a:pathLst>
                <a:path extrusionOk="0" h="1918" w="3036">
                  <a:moveTo>
                    <a:pt x="2903" y="0"/>
                  </a:moveTo>
                  <a:cubicBezTo>
                    <a:pt x="2897" y="0"/>
                    <a:pt x="2890" y="3"/>
                    <a:pt x="2884" y="9"/>
                  </a:cubicBezTo>
                  <a:cubicBezTo>
                    <a:pt x="2862" y="9"/>
                    <a:pt x="2862" y="31"/>
                    <a:pt x="2862" y="53"/>
                  </a:cubicBezTo>
                  <a:cubicBezTo>
                    <a:pt x="2949" y="378"/>
                    <a:pt x="2884" y="725"/>
                    <a:pt x="2710" y="985"/>
                  </a:cubicBezTo>
                  <a:cubicBezTo>
                    <a:pt x="2320" y="1527"/>
                    <a:pt x="1410" y="1831"/>
                    <a:pt x="44" y="1831"/>
                  </a:cubicBezTo>
                  <a:cubicBezTo>
                    <a:pt x="22" y="1831"/>
                    <a:pt x="0" y="1831"/>
                    <a:pt x="0" y="1874"/>
                  </a:cubicBezTo>
                  <a:cubicBezTo>
                    <a:pt x="0" y="1896"/>
                    <a:pt x="22" y="1896"/>
                    <a:pt x="44" y="1917"/>
                  </a:cubicBezTo>
                  <a:lnTo>
                    <a:pt x="65" y="1896"/>
                  </a:lnTo>
                  <a:cubicBezTo>
                    <a:pt x="1453" y="1896"/>
                    <a:pt x="2364" y="1592"/>
                    <a:pt x="2775" y="1028"/>
                  </a:cubicBezTo>
                  <a:cubicBezTo>
                    <a:pt x="2971" y="747"/>
                    <a:pt x="3036" y="378"/>
                    <a:pt x="2949" y="31"/>
                  </a:cubicBezTo>
                  <a:cubicBezTo>
                    <a:pt x="2934" y="16"/>
                    <a:pt x="2918" y="0"/>
                    <a:pt x="29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3219850" y="3649531"/>
              <a:ext cx="131431" cy="56483"/>
            </a:xfrm>
            <a:custGeom>
              <a:rect b="b" l="l" r="r" t="t"/>
              <a:pathLst>
                <a:path extrusionOk="0" h="364" w="847">
                  <a:moveTo>
                    <a:pt x="731" y="1"/>
                  </a:moveTo>
                  <a:cubicBezTo>
                    <a:pt x="529" y="1"/>
                    <a:pt x="118" y="241"/>
                    <a:pt x="22" y="298"/>
                  </a:cubicBezTo>
                  <a:cubicBezTo>
                    <a:pt x="1" y="298"/>
                    <a:pt x="1" y="320"/>
                    <a:pt x="1" y="342"/>
                  </a:cubicBezTo>
                  <a:cubicBezTo>
                    <a:pt x="22" y="363"/>
                    <a:pt x="22" y="363"/>
                    <a:pt x="44" y="363"/>
                  </a:cubicBezTo>
                  <a:lnTo>
                    <a:pt x="66" y="363"/>
                  </a:lnTo>
                  <a:cubicBezTo>
                    <a:pt x="279" y="228"/>
                    <a:pt x="596" y="75"/>
                    <a:pt x="738" y="75"/>
                  </a:cubicBezTo>
                  <a:cubicBezTo>
                    <a:pt x="755" y="75"/>
                    <a:pt x="770" y="77"/>
                    <a:pt x="781" y="81"/>
                  </a:cubicBezTo>
                  <a:cubicBezTo>
                    <a:pt x="781" y="92"/>
                    <a:pt x="792" y="98"/>
                    <a:pt x="803" y="98"/>
                  </a:cubicBezTo>
                  <a:cubicBezTo>
                    <a:pt x="814" y="98"/>
                    <a:pt x="825" y="92"/>
                    <a:pt x="825" y="81"/>
                  </a:cubicBezTo>
                  <a:cubicBezTo>
                    <a:pt x="846" y="60"/>
                    <a:pt x="825" y="16"/>
                    <a:pt x="803" y="16"/>
                  </a:cubicBezTo>
                  <a:cubicBezTo>
                    <a:pt x="784" y="6"/>
                    <a:pt x="760" y="1"/>
                    <a:pt x="7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3256936" y="3677462"/>
              <a:ext cx="90931" cy="68897"/>
            </a:xfrm>
            <a:custGeom>
              <a:rect b="b" l="l" r="r" t="t"/>
              <a:pathLst>
                <a:path extrusionOk="0" h="444" w="586">
                  <a:moveTo>
                    <a:pt x="561" y="1"/>
                  </a:moveTo>
                  <a:cubicBezTo>
                    <a:pt x="555" y="1"/>
                    <a:pt x="549" y="3"/>
                    <a:pt x="542" y="10"/>
                  </a:cubicBezTo>
                  <a:cubicBezTo>
                    <a:pt x="347" y="96"/>
                    <a:pt x="174" y="227"/>
                    <a:pt x="22" y="378"/>
                  </a:cubicBezTo>
                  <a:cubicBezTo>
                    <a:pt x="0" y="378"/>
                    <a:pt x="0" y="400"/>
                    <a:pt x="22" y="422"/>
                  </a:cubicBezTo>
                  <a:cubicBezTo>
                    <a:pt x="22" y="443"/>
                    <a:pt x="44" y="443"/>
                    <a:pt x="44" y="443"/>
                  </a:cubicBezTo>
                  <a:cubicBezTo>
                    <a:pt x="65" y="443"/>
                    <a:pt x="65" y="443"/>
                    <a:pt x="65" y="422"/>
                  </a:cubicBezTo>
                  <a:cubicBezTo>
                    <a:pt x="217" y="292"/>
                    <a:pt x="369" y="183"/>
                    <a:pt x="542" y="75"/>
                  </a:cubicBezTo>
                  <a:cubicBezTo>
                    <a:pt x="564" y="75"/>
                    <a:pt x="586" y="53"/>
                    <a:pt x="586" y="31"/>
                  </a:cubicBezTo>
                  <a:cubicBezTo>
                    <a:pt x="586" y="16"/>
                    <a:pt x="575" y="1"/>
                    <a:pt x="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 rot="-1351930">
              <a:off x="1920535" y="3637439"/>
              <a:ext cx="497949" cy="341070"/>
            </a:xfrm>
            <a:custGeom>
              <a:rect b="b" l="l" r="r" t="t"/>
              <a:pathLst>
                <a:path extrusionOk="0" h="2198" w="3209">
                  <a:moveTo>
                    <a:pt x="2695" y="1"/>
                  </a:moveTo>
                  <a:cubicBezTo>
                    <a:pt x="2057" y="1"/>
                    <a:pt x="671" y="800"/>
                    <a:pt x="671" y="800"/>
                  </a:cubicBezTo>
                  <a:cubicBezTo>
                    <a:pt x="0" y="1451"/>
                    <a:pt x="436" y="2198"/>
                    <a:pt x="1424" y="2198"/>
                  </a:cubicBezTo>
                  <a:cubicBezTo>
                    <a:pt x="1489" y="2198"/>
                    <a:pt x="1556" y="2195"/>
                    <a:pt x="1625" y="2188"/>
                  </a:cubicBezTo>
                  <a:cubicBezTo>
                    <a:pt x="2753" y="2079"/>
                    <a:pt x="3208" y="714"/>
                    <a:pt x="2991" y="150"/>
                  </a:cubicBezTo>
                  <a:cubicBezTo>
                    <a:pt x="2950" y="44"/>
                    <a:pt x="2843" y="1"/>
                    <a:pt x="2695" y="1"/>
                  </a:cubicBezTo>
                  <a:close/>
                </a:path>
              </a:pathLst>
            </a:custGeom>
            <a:solidFill>
              <a:srgbClr val="F1B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 rot="-1351930">
              <a:off x="2190286" y="3601017"/>
              <a:ext cx="121190" cy="69207"/>
            </a:xfrm>
            <a:custGeom>
              <a:rect b="b" l="l" r="r" t="t"/>
              <a:pathLst>
                <a:path extrusionOk="0" h="446" w="781">
                  <a:moveTo>
                    <a:pt x="669" y="1"/>
                  </a:moveTo>
                  <a:cubicBezTo>
                    <a:pt x="362" y="1"/>
                    <a:pt x="20" y="361"/>
                    <a:pt x="0" y="381"/>
                  </a:cubicBezTo>
                  <a:cubicBezTo>
                    <a:pt x="0" y="402"/>
                    <a:pt x="0" y="424"/>
                    <a:pt x="0" y="446"/>
                  </a:cubicBezTo>
                  <a:lnTo>
                    <a:pt x="65" y="446"/>
                  </a:lnTo>
                  <a:cubicBezTo>
                    <a:pt x="65" y="446"/>
                    <a:pt x="400" y="92"/>
                    <a:pt x="674" y="92"/>
                  </a:cubicBezTo>
                  <a:cubicBezTo>
                    <a:pt x="695" y="92"/>
                    <a:pt x="717" y="94"/>
                    <a:pt x="737" y="99"/>
                  </a:cubicBezTo>
                  <a:cubicBezTo>
                    <a:pt x="759" y="99"/>
                    <a:pt x="781" y="99"/>
                    <a:pt x="781" y="77"/>
                  </a:cubicBezTo>
                  <a:cubicBezTo>
                    <a:pt x="781" y="56"/>
                    <a:pt x="781" y="12"/>
                    <a:pt x="759" y="12"/>
                  </a:cubicBezTo>
                  <a:cubicBezTo>
                    <a:pt x="729" y="4"/>
                    <a:pt x="699" y="1"/>
                    <a:pt x="669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 rot="-1351930">
              <a:off x="2225647" y="3625681"/>
              <a:ext cx="124759" cy="67345"/>
            </a:xfrm>
            <a:custGeom>
              <a:rect b="b" l="l" r="r" t="t"/>
              <a:pathLst>
                <a:path extrusionOk="0" h="434" w="804">
                  <a:moveTo>
                    <a:pt x="675" y="0"/>
                  </a:moveTo>
                  <a:cubicBezTo>
                    <a:pt x="385" y="0"/>
                    <a:pt x="42" y="361"/>
                    <a:pt x="23" y="380"/>
                  </a:cubicBezTo>
                  <a:cubicBezTo>
                    <a:pt x="1" y="380"/>
                    <a:pt x="1" y="424"/>
                    <a:pt x="23" y="424"/>
                  </a:cubicBezTo>
                  <a:lnTo>
                    <a:pt x="44" y="424"/>
                  </a:lnTo>
                  <a:cubicBezTo>
                    <a:pt x="51" y="431"/>
                    <a:pt x="56" y="433"/>
                    <a:pt x="60" y="433"/>
                  </a:cubicBezTo>
                  <a:cubicBezTo>
                    <a:pt x="68" y="433"/>
                    <a:pt x="73" y="424"/>
                    <a:pt x="88" y="424"/>
                  </a:cubicBezTo>
                  <a:cubicBezTo>
                    <a:pt x="88" y="424"/>
                    <a:pt x="423" y="70"/>
                    <a:pt x="679" y="70"/>
                  </a:cubicBezTo>
                  <a:cubicBezTo>
                    <a:pt x="699" y="70"/>
                    <a:pt x="719" y="72"/>
                    <a:pt x="738" y="77"/>
                  </a:cubicBezTo>
                  <a:cubicBezTo>
                    <a:pt x="744" y="83"/>
                    <a:pt x="751" y="86"/>
                    <a:pt x="757" y="86"/>
                  </a:cubicBezTo>
                  <a:cubicBezTo>
                    <a:pt x="772" y="86"/>
                    <a:pt x="788" y="70"/>
                    <a:pt x="803" y="55"/>
                  </a:cubicBezTo>
                  <a:cubicBezTo>
                    <a:pt x="803" y="33"/>
                    <a:pt x="781" y="12"/>
                    <a:pt x="760" y="12"/>
                  </a:cubicBezTo>
                  <a:cubicBezTo>
                    <a:pt x="732" y="4"/>
                    <a:pt x="704" y="0"/>
                    <a:pt x="675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 rot="-1351930">
              <a:off x="2018640" y="3869016"/>
              <a:ext cx="276052" cy="132673"/>
            </a:xfrm>
            <a:custGeom>
              <a:rect b="b" l="l" r="r" t="t"/>
              <a:pathLst>
                <a:path extrusionOk="0" h="855" w="1779">
                  <a:moveTo>
                    <a:pt x="62" y="0"/>
                  </a:moveTo>
                  <a:cubicBezTo>
                    <a:pt x="57" y="0"/>
                    <a:pt x="50" y="3"/>
                    <a:pt x="44" y="9"/>
                  </a:cubicBezTo>
                  <a:cubicBezTo>
                    <a:pt x="22" y="9"/>
                    <a:pt x="1" y="31"/>
                    <a:pt x="1" y="53"/>
                  </a:cubicBezTo>
                  <a:cubicBezTo>
                    <a:pt x="44" y="356"/>
                    <a:pt x="217" y="616"/>
                    <a:pt x="499" y="768"/>
                  </a:cubicBezTo>
                  <a:cubicBezTo>
                    <a:pt x="629" y="812"/>
                    <a:pt x="759" y="855"/>
                    <a:pt x="911" y="855"/>
                  </a:cubicBezTo>
                  <a:cubicBezTo>
                    <a:pt x="1193" y="833"/>
                    <a:pt x="1475" y="747"/>
                    <a:pt x="1735" y="616"/>
                  </a:cubicBezTo>
                  <a:cubicBezTo>
                    <a:pt x="1757" y="616"/>
                    <a:pt x="1778" y="595"/>
                    <a:pt x="1757" y="573"/>
                  </a:cubicBezTo>
                  <a:cubicBezTo>
                    <a:pt x="1757" y="558"/>
                    <a:pt x="1746" y="542"/>
                    <a:pt x="1732" y="542"/>
                  </a:cubicBezTo>
                  <a:cubicBezTo>
                    <a:pt x="1726" y="542"/>
                    <a:pt x="1720" y="545"/>
                    <a:pt x="1713" y="551"/>
                  </a:cubicBezTo>
                  <a:cubicBezTo>
                    <a:pt x="1697" y="551"/>
                    <a:pt x="1309" y="762"/>
                    <a:pt x="906" y="762"/>
                  </a:cubicBezTo>
                  <a:cubicBezTo>
                    <a:pt x="775" y="762"/>
                    <a:pt x="643" y="740"/>
                    <a:pt x="521" y="681"/>
                  </a:cubicBezTo>
                  <a:cubicBezTo>
                    <a:pt x="282" y="551"/>
                    <a:pt x="109" y="313"/>
                    <a:pt x="87" y="31"/>
                  </a:cubicBezTo>
                  <a:cubicBezTo>
                    <a:pt x="87" y="16"/>
                    <a:pt x="76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2510090" y="4608344"/>
              <a:ext cx="461017" cy="120414"/>
            </a:xfrm>
            <a:custGeom>
              <a:rect b="b" l="l" r="r" t="t"/>
              <a:pathLst>
                <a:path extrusionOk="0" h="776" w="2971">
                  <a:moveTo>
                    <a:pt x="2919" y="0"/>
                  </a:moveTo>
                  <a:cubicBezTo>
                    <a:pt x="2911" y="0"/>
                    <a:pt x="2905" y="5"/>
                    <a:pt x="2905" y="16"/>
                  </a:cubicBezTo>
                  <a:cubicBezTo>
                    <a:pt x="2367" y="453"/>
                    <a:pt x="1701" y="684"/>
                    <a:pt x="1033" y="684"/>
                  </a:cubicBezTo>
                  <a:cubicBezTo>
                    <a:pt x="706" y="684"/>
                    <a:pt x="379" y="629"/>
                    <a:pt x="65" y="515"/>
                  </a:cubicBezTo>
                  <a:cubicBezTo>
                    <a:pt x="54" y="504"/>
                    <a:pt x="44" y="499"/>
                    <a:pt x="33" y="499"/>
                  </a:cubicBezTo>
                  <a:cubicBezTo>
                    <a:pt x="22" y="499"/>
                    <a:pt x="11" y="504"/>
                    <a:pt x="0" y="515"/>
                  </a:cubicBezTo>
                  <a:cubicBezTo>
                    <a:pt x="0" y="537"/>
                    <a:pt x="0" y="580"/>
                    <a:pt x="22" y="580"/>
                  </a:cubicBezTo>
                  <a:cubicBezTo>
                    <a:pt x="347" y="710"/>
                    <a:pt x="694" y="775"/>
                    <a:pt x="1041" y="775"/>
                  </a:cubicBezTo>
                  <a:cubicBezTo>
                    <a:pt x="1735" y="753"/>
                    <a:pt x="2407" y="515"/>
                    <a:pt x="2949" y="81"/>
                  </a:cubicBezTo>
                  <a:cubicBezTo>
                    <a:pt x="2970" y="60"/>
                    <a:pt x="2970" y="38"/>
                    <a:pt x="2949" y="16"/>
                  </a:cubicBezTo>
                  <a:cubicBezTo>
                    <a:pt x="2938" y="5"/>
                    <a:pt x="2927" y="0"/>
                    <a:pt x="29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2002055" y="2959012"/>
              <a:ext cx="173948" cy="185121"/>
            </a:xfrm>
            <a:custGeom>
              <a:rect b="b" l="l" r="r" t="t"/>
              <a:pathLst>
                <a:path extrusionOk="0" h="1193" w="1121">
                  <a:moveTo>
                    <a:pt x="196" y="0"/>
                  </a:moveTo>
                  <a:cubicBezTo>
                    <a:pt x="174" y="0"/>
                    <a:pt x="131" y="22"/>
                    <a:pt x="131" y="44"/>
                  </a:cubicBezTo>
                  <a:cubicBezTo>
                    <a:pt x="0" y="217"/>
                    <a:pt x="239" y="1019"/>
                    <a:pt x="282" y="1171"/>
                  </a:cubicBezTo>
                  <a:cubicBezTo>
                    <a:pt x="304" y="1193"/>
                    <a:pt x="304" y="1193"/>
                    <a:pt x="326" y="1193"/>
                  </a:cubicBezTo>
                  <a:lnTo>
                    <a:pt x="347" y="1193"/>
                  </a:lnTo>
                  <a:cubicBezTo>
                    <a:pt x="369" y="1193"/>
                    <a:pt x="391" y="1171"/>
                    <a:pt x="391" y="1149"/>
                  </a:cubicBezTo>
                  <a:cubicBezTo>
                    <a:pt x="261" y="759"/>
                    <a:pt x="131" y="195"/>
                    <a:pt x="196" y="87"/>
                  </a:cubicBezTo>
                  <a:lnTo>
                    <a:pt x="196" y="87"/>
                  </a:lnTo>
                  <a:cubicBezTo>
                    <a:pt x="477" y="130"/>
                    <a:pt x="781" y="217"/>
                    <a:pt x="1041" y="325"/>
                  </a:cubicBezTo>
                  <a:cubicBezTo>
                    <a:pt x="1048" y="333"/>
                    <a:pt x="1056" y="336"/>
                    <a:pt x="1062" y="336"/>
                  </a:cubicBezTo>
                  <a:cubicBezTo>
                    <a:pt x="1097" y="336"/>
                    <a:pt x="1121" y="260"/>
                    <a:pt x="1084" y="260"/>
                  </a:cubicBezTo>
                  <a:cubicBezTo>
                    <a:pt x="803" y="130"/>
                    <a:pt x="499" y="44"/>
                    <a:pt x="19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2395728" y="2757132"/>
              <a:ext cx="141362" cy="117931"/>
            </a:xfrm>
            <a:custGeom>
              <a:rect b="b" l="l" r="r" t="t"/>
              <a:pathLst>
                <a:path extrusionOk="0" h="760" w="911">
                  <a:moveTo>
                    <a:pt x="363" y="0"/>
                  </a:moveTo>
                  <a:cubicBezTo>
                    <a:pt x="333" y="0"/>
                    <a:pt x="241" y="19"/>
                    <a:pt x="0" y="521"/>
                  </a:cubicBezTo>
                  <a:cubicBezTo>
                    <a:pt x="0" y="542"/>
                    <a:pt x="0" y="564"/>
                    <a:pt x="22" y="564"/>
                  </a:cubicBezTo>
                  <a:cubicBezTo>
                    <a:pt x="28" y="570"/>
                    <a:pt x="34" y="573"/>
                    <a:pt x="41" y="573"/>
                  </a:cubicBezTo>
                  <a:cubicBezTo>
                    <a:pt x="56" y="573"/>
                    <a:pt x="71" y="558"/>
                    <a:pt x="87" y="542"/>
                  </a:cubicBezTo>
                  <a:cubicBezTo>
                    <a:pt x="152" y="391"/>
                    <a:pt x="239" y="217"/>
                    <a:pt x="347" y="87"/>
                  </a:cubicBezTo>
                  <a:cubicBezTo>
                    <a:pt x="520" y="282"/>
                    <a:pt x="672" y="521"/>
                    <a:pt x="802" y="737"/>
                  </a:cubicBezTo>
                  <a:cubicBezTo>
                    <a:pt x="824" y="759"/>
                    <a:pt x="824" y="759"/>
                    <a:pt x="846" y="759"/>
                  </a:cubicBezTo>
                  <a:lnTo>
                    <a:pt x="867" y="759"/>
                  </a:lnTo>
                  <a:cubicBezTo>
                    <a:pt x="889" y="737"/>
                    <a:pt x="911" y="716"/>
                    <a:pt x="889" y="694"/>
                  </a:cubicBezTo>
                  <a:cubicBezTo>
                    <a:pt x="737" y="456"/>
                    <a:pt x="585" y="217"/>
                    <a:pt x="369" y="0"/>
                  </a:cubicBezTo>
                  <a:cubicBezTo>
                    <a:pt x="367" y="0"/>
                    <a:pt x="365" y="0"/>
                    <a:pt x="36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2748901" y="3796635"/>
              <a:ext cx="27000" cy="60672"/>
            </a:xfrm>
            <a:custGeom>
              <a:rect b="b" l="l" r="r" t="t"/>
              <a:pathLst>
                <a:path extrusionOk="0" h="391" w="174">
                  <a:moveTo>
                    <a:pt x="66" y="1"/>
                  </a:moveTo>
                  <a:cubicBezTo>
                    <a:pt x="22" y="1"/>
                    <a:pt x="22" y="22"/>
                    <a:pt x="22" y="44"/>
                  </a:cubicBezTo>
                  <a:cubicBezTo>
                    <a:pt x="66" y="152"/>
                    <a:pt x="66" y="282"/>
                    <a:pt x="22" y="326"/>
                  </a:cubicBezTo>
                  <a:cubicBezTo>
                    <a:pt x="1" y="347"/>
                    <a:pt x="1" y="369"/>
                    <a:pt x="22" y="391"/>
                  </a:cubicBezTo>
                  <a:lnTo>
                    <a:pt x="66" y="391"/>
                  </a:lnTo>
                  <a:cubicBezTo>
                    <a:pt x="174" y="304"/>
                    <a:pt x="109" y="66"/>
                    <a:pt x="109" y="22"/>
                  </a:cubicBezTo>
                  <a:cubicBezTo>
                    <a:pt x="109" y="1"/>
                    <a:pt x="87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2782573" y="3736117"/>
              <a:ext cx="23741" cy="64086"/>
            </a:xfrm>
            <a:custGeom>
              <a:rect b="b" l="l" r="r" t="t"/>
              <a:pathLst>
                <a:path extrusionOk="0" h="413" w="153">
                  <a:moveTo>
                    <a:pt x="44" y="0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44" y="130"/>
                    <a:pt x="65" y="282"/>
                    <a:pt x="0" y="326"/>
                  </a:cubicBezTo>
                  <a:cubicBezTo>
                    <a:pt x="0" y="347"/>
                    <a:pt x="0" y="369"/>
                    <a:pt x="0" y="391"/>
                  </a:cubicBezTo>
                  <a:cubicBezTo>
                    <a:pt x="22" y="391"/>
                    <a:pt x="22" y="412"/>
                    <a:pt x="44" y="412"/>
                  </a:cubicBezTo>
                  <a:cubicBezTo>
                    <a:pt x="44" y="391"/>
                    <a:pt x="44" y="391"/>
                    <a:pt x="65" y="391"/>
                  </a:cubicBezTo>
                  <a:cubicBezTo>
                    <a:pt x="152" y="304"/>
                    <a:pt x="87" y="65"/>
                    <a:pt x="87" y="44"/>
                  </a:cubicBezTo>
                  <a:cubicBezTo>
                    <a:pt x="87" y="22"/>
                    <a:pt x="65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2772487" y="3882756"/>
              <a:ext cx="23741" cy="62069"/>
            </a:xfrm>
            <a:custGeom>
              <a:rect b="b" l="l" r="r" t="t"/>
              <a:pathLst>
                <a:path extrusionOk="0" h="400" w="153">
                  <a:moveTo>
                    <a:pt x="62" y="0"/>
                  </a:moveTo>
                  <a:cubicBezTo>
                    <a:pt x="56" y="0"/>
                    <a:pt x="50" y="3"/>
                    <a:pt x="44" y="9"/>
                  </a:cubicBezTo>
                  <a:cubicBezTo>
                    <a:pt x="22" y="9"/>
                    <a:pt x="0" y="31"/>
                    <a:pt x="22" y="53"/>
                  </a:cubicBezTo>
                  <a:cubicBezTo>
                    <a:pt x="44" y="118"/>
                    <a:pt x="65" y="291"/>
                    <a:pt x="22" y="334"/>
                  </a:cubicBezTo>
                  <a:cubicBezTo>
                    <a:pt x="0" y="334"/>
                    <a:pt x="0" y="356"/>
                    <a:pt x="22" y="378"/>
                  </a:cubicBezTo>
                  <a:cubicBezTo>
                    <a:pt x="22" y="400"/>
                    <a:pt x="22" y="400"/>
                    <a:pt x="44" y="400"/>
                  </a:cubicBezTo>
                  <a:cubicBezTo>
                    <a:pt x="44" y="400"/>
                    <a:pt x="44" y="400"/>
                    <a:pt x="65" y="378"/>
                  </a:cubicBezTo>
                  <a:cubicBezTo>
                    <a:pt x="152" y="313"/>
                    <a:pt x="87" y="53"/>
                    <a:pt x="87" y="31"/>
                  </a:cubicBezTo>
                  <a:cubicBezTo>
                    <a:pt x="87" y="16"/>
                    <a:pt x="76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2701884" y="3906342"/>
              <a:ext cx="27000" cy="62069"/>
            </a:xfrm>
            <a:custGeom>
              <a:rect b="b" l="l" r="r" t="t"/>
              <a:pathLst>
                <a:path extrusionOk="0" h="400" w="174">
                  <a:moveTo>
                    <a:pt x="84" y="0"/>
                  </a:moveTo>
                  <a:cubicBezTo>
                    <a:pt x="78" y="0"/>
                    <a:pt x="71" y="3"/>
                    <a:pt x="65" y="9"/>
                  </a:cubicBezTo>
                  <a:cubicBezTo>
                    <a:pt x="43" y="9"/>
                    <a:pt x="22" y="31"/>
                    <a:pt x="22" y="52"/>
                  </a:cubicBezTo>
                  <a:cubicBezTo>
                    <a:pt x="65" y="139"/>
                    <a:pt x="65" y="291"/>
                    <a:pt x="22" y="313"/>
                  </a:cubicBezTo>
                  <a:cubicBezTo>
                    <a:pt x="0" y="334"/>
                    <a:pt x="0" y="356"/>
                    <a:pt x="22" y="378"/>
                  </a:cubicBezTo>
                  <a:cubicBezTo>
                    <a:pt x="43" y="399"/>
                    <a:pt x="43" y="399"/>
                    <a:pt x="65" y="399"/>
                  </a:cubicBezTo>
                  <a:cubicBezTo>
                    <a:pt x="65" y="399"/>
                    <a:pt x="65" y="378"/>
                    <a:pt x="65" y="378"/>
                  </a:cubicBezTo>
                  <a:cubicBezTo>
                    <a:pt x="173" y="291"/>
                    <a:pt x="108" y="52"/>
                    <a:pt x="108" y="31"/>
                  </a:cubicBezTo>
                  <a:cubicBezTo>
                    <a:pt x="108" y="15"/>
                    <a:pt x="98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2745487" y="3963446"/>
              <a:ext cx="27155" cy="62069"/>
            </a:xfrm>
            <a:custGeom>
              <a:rect b="b" l="l" r="r" t="t"/>
              <a:pathLst>
                <a:path extrusionOk="0" h="400" w="175">
                  <a:moveTo>
                    <a:pt x="63" y="1"/>
                  </a:moveTo>
                  <a:cubicBezTo>
                    <a:pt x="57" y="1"/>
                    <a:pt x="51" y="3"/>
                    <a:pt x="44" y="10"/>
                  </a:cubicBezTo>
                  <a:cubicBezTo>
                    <a:pt x="23" y="10"/>
                    <a:pt x="23" y="31"/>
                    <a:pt x="23" y="53"/>
                  </a:cubicBezTo>
                  <a:cubicBezTo>
                    <a:pt x="66" y="140"/>
                    <a:pt x="66" y="291"/>
                    <a:pt x="23" y="335"/>
                  </a:cubicBezTo>
                  <a:cubicBezTo>
                    <a:pt x="1" y="335"/>
                    <a:pt x="1" y="357"/>
                    <a:pt x="23" y="378"/>
                  </a:cubicBezTo>
                  <a:cubicBezTo>
                    <a:pt x="23" y="400"/>
                    <a:pt x="44" y="400"/>
                    <a:pt x="66" y="400"/>
                  </a:cubicBezTo>
                  <a:cubicBezTo>
                    <a:pt x="66" y="400"/>
                    <a:pt x="66" y="400"/>
                    <a:pt x="66" y="378"/>
                  </a:cubicBezTo>
                  <a:cubicBezTo>
                    <a:pt x="174" y="313"/>
                    <a:pt x="109" y="53"/>
                    <a:pt x="109" y="31"/>
                  </a:cubicBezTo>
                  <a:cubicBezTo>
                    <a:pt x="94" y="16"/>
                    <a:pt x="79" y="1"/>
                    <a:pt x="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2705142" y="3813393"/>
              <a:ext cx="27155" cy="60828"/>
            </a:xfrm>
            <a:custGeom>
              <a:rect b="b" l="l" r="r" t="t"/>
              <a:pathLst>
                <a:path extrusionOk="0" h="392" w="175">
                  <a:moveTo>
                    <a:pt x="66" y="1"/>
                  </a:moveTo>
                  <a:cubicBezTo>
                    <a:pt x="22" y="23"/>
                    <a:pt x="22" y="44"/>
                    <a:pt x="22" y="66"/>
                  </a:cubicBezTo>
                  <a:cubicBezTo>
                    <a:pt x="66" y="153"/>
                    <a:pt x="66" y="305"/>
                    <a:pt x="22" y="326"/>
                  </a:cubicBezTo>
                  <a:cubicBezTo>
                    <a:pt x="1" y="348"/>
                    <a:pt x="1" y="370"/>
                    <a:pt x="22" y="391"/>
                  </a:cubicBezTo>
                  <a:lnTo>
                    <a:pt x="66" y="391"/>
                  </a:lnTo>
                  <a:cubicBezTo>
                    <a:pt x="174" y="305"/>
                    <a:pt x="109" y="66"/>
                    <a:pt x="109" y="44"/>
                  </a:cubicBezTo>
                  <a:cubicBezTo>
                    <a:pt x="109" y="23"/>
                    <a:pt x="87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2732142" y="3715945"/>
              <a:ext cx="27000" cy="60672"/>
            </a:xfrm>
            <a:custGeom>
              <a:rect b="b" l="l" r="r" t="t"/>
              <a:pathLst>
                <a:path extrusionOk="0" h="391" w="174">
                  <a:moveTo>
                    <a:pt x="43" y="0"/>
                  </a:moveTo>
                  <a:cubicBezTo>
                    <a:pt x="22" y="22"/>
                    <a:pt x="22" y="44"/>
                    <a:pt x="22" y="65"/>
                  </a:cubicBezTo>
                  <a:cubicBezTo>
                    <a:pt x="65" y="152"/>
                    <a:pt x="65" y="304"/>
                    <a:pt x="22" y="325"/>
                  </a:cubicBezTo>
                  <a:cubicBezTo>
                    <a:pt x="0" y="347"/>
                    <a:pt x="0" y="369"/>
                    <a:pt x="22" y="391"/>
                  </a:cubicBezTo>
                  <a:lnTo>
                    <a:pt x="65" y="391"/>
                  </a:lnTo>
                  <a:cubicBezTo>
                    <a:pt x="174" y="304"/>
                    <a:pt x="109" y="65"/>
                    <a:pt x="109" y="44"/>
                  </a:cubicBezTo>
                  <a:cubicBezTo>
                    <a:pt x="109" y="22"/>
                    <a:pt x="65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3019056" y="4254705"/>
              <a:ext cx="36155" cy="60207"/>
            </a:xfrm>
            <a:custGeom>
              <a:rect b="b" l="l" r="r" t="t"/>
              <a:pathLst>
                <a:path extrusionOk="0" h="388" w="233">
                  <a:moveTo>
                    <a:pt x="61" y="1"/>
                  </a:moveTo>
                  <a:cubicBezTo>
                    <a:pt x="28" y="1"/>
                    <a:pt x="0" y="32"/>
                    <a:pt x="16" y="62"/>
                  </a:cubicBezTo>
                  <a:cubicBezTo>
                    <a:pt x="59" y="149"/>
                    <a:pt x="102" y="279"/>
                    <a:pt x="81" y="322"/>
                  </a:cubicBezTo>
                  <a:cubicBezTo>
                    <a:pt x="59" y="344"/>
                    <a:pt x="59" y="366"/>
                    <a:pt x="81" y="387"/>
                  </a:cubicBezTo>
                  <a:lnTo>
                    <a:pt x="102" y="387"/>
                  </a:lnTo>
                  <a:cubicBezTo>
                    <a:pt x="124" y="387"/>
                    <a:pt x="146" y="387"/>
                    <a:pt x="146" y="366"/>
                  </a:cubicBezTo>
                  <a:cubicBezTo>
                    <a:pt x="232" y="257"/>
                    <a:pt x="102" y="41"/>
                    <a:pt x="102" y="19"/>
                  </a:cubicBezTo>
                  <a:cubicBezTo>
                    <a:pt x="90" y="6"/>
                    <a:pt x="75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3034884" y="4190308"/>
              <a:ext cx="33828" cy="60672"/>
            </a:xfrm>
            <a:custGeom>
              <a:rect b="b" l="l" r="r" t="t"/>
              <a:pathLst>
                <a:path extrusionOk="0" h="391" w="218">
                  <a:moveTo>
                    <a:pt x="44" y="0"/>
                  </a:moveTo>
                  <a:cubicBezTo>
                    <a:pt x="22" y="22"/>
                    <a:pt x="0" y="44"/>
                    <a:pt x="22" y="65"/>
                  </a:cubicBezTo>
                  <a:cubicBezTo>
                    <a:pt x="65" y="130"/>
                    <a:pt x="109" y="282"/>
                    <a:pt x="87" y="325"/>
                  </a:cubicBezTo>
                  <a:cubicBezTo>
                    <a:pt x="65" y="347"/>
                    <a:pt x="65" y="369"/>
                    <a:pt x="87" y="390"/>
                  </a:cubicBezTo>
                  <a:lnTo>
                    <a:pt x="109" y="390"/>
                  </a:lnTo>
                  <a:cubicBezTo>
                    <a:pt x="109" y="390"/>
                    <a:pt x="130" y="390"/>
                    <a:pt x="152" y="369"/>
                  </a:cubicBezTo>
                  <a:cubicBezTo>
                    <a:pt x="217" y="260"/>
                    <a:pt x="109" y="44"/>
                    <a:pt x="87" y="22"/>
                  </a:cubicBezTo>
                  <a:cubicBezTo>
                    <a:pt x="87" y="0"/>
                    <a:pt x="65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3058470" y="4333533"/>
              <a:ext cx="33672" cy="62069"/>
            </a:xfrm>
            <a:custGeom>
              <a:rect b="b" l="l" r="r" t="t"/>
              <a:pathLst>
                <a:path extrusionOk="0" h="400" w="217">
                  <a:moveTo>
                    <a:pt x="45" y="0"/>
                  </a:moveTo>
                  <a:cubicBezTo>
                    <a:pt x="36" y="0"/>
                    <a:pt x="28" y="3"/>
                    <a:pt x="22" y="9"/>
                  </a:cubicBezTo>
                  <a:cubicBezTo>
                    <a:pt x="22" y="9"/>
                    <a:pt x="0" y="53"/>
                    <a:pt x="22" y="75"/>
                  </a:cubicBezTo>
                  <a:cubicBezTo>
                    <a:pt x="44" y="140"/>
                    <a:pt x="109" y="291"/>
                    <a:pt x="65" y="335"/>
                  </a:cubicBezTo>
                  <a:cubicBezTo>
                    <a:pt x="65" y="356"/>
                    <a:pt x="65" y="378"/>
                    <a:pt x="65" y="400"/>
                  </a:cubicBezTo>
                  <a:lnTo>
                    <a:pt x="109" y="400"/>
                  </a:lnTo>
                  <a:cubicBezTo>
                    <a:pt x="109" y="400"/>
                    <a:pt x="130" y="400"/>
                    <a:pt x="152" y="378"/>
                  </a:cubicBezTo>
                  <a:cubicBezTo>
                    <a:pt x="217" y="270"/>
                    <a:pt x="87" y="53"/>
                    <a:pt x="87" y="31"/>
                  </a:cubicBezTo>
                  <a:cubicBezTo>
                    <a:pt x="87" y="16"/>
                    <a:pt x="65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3001212" y="4371860"/>
              <a:ext cx="33828" cy="60828"/>
            </a:xfrm>
            <a:custGeom>
              <a:rect b="b" l="l" r="r" t="t"/>
              <a:pathLst>
                <a:path extrusionOk="0" h="392" w="218">
                  <a:moveTo>
                    <a:pt x="22" y="1"/>
                  </a:moveTo>
                  <a:cubicBezTo>
                    <a:pt x="1" y="23"/>
                    <a:pt x="1" y="44"/>
                    <a:pt x="22" y="66"/>
                  </a:cubicBezTo>
                  <a:cubicBezTo>
                    <a:pt x="44" y="131"/>
                    <a:pt x="109" y="283"/>
                    <a:pt x="66" y="348"/>
                  </a:cubicBezTo>
                  <a:cubicBezTo>
                    <a:pt x="44" y="348"/>
                    <a:pt x="44" y="370"/>
                    <a:pt x="66" y="391"/>
                  </a:cubicBezTo>
                  <a:lnTo>
                    <a:pt x="87" y="391"/>
                  </a:lnTo>
                  <a:cubicBezTo>
                    <a:pt x="109" y="391"/>
                    <a:pt x="131" y="391"/>
                    <a:pt x="131" y="370"/>
                  </a:cubicBezTo>
                  <a:cubicBezTo>
                    <a:pt x="217" y="261"/>
                    <a:pt x="87" y="44"/>
                    <a:pt x="87" y="23"/>
                  </a:cubicBezTo>
                  <a:cubicBezTo>
                    <a:pt x="66" y="1"/>
                    <a:pt x="44" y="1"/>
                    <a:pt x="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3058470" y="4417636"/>
              <a:ext cx="33672" cy="62069"/>
            </a:xfrm>
            <a:custGeom>
              <a:rect b="b" l="l" r="r" t="t"/>
              <a:pathLst>
                <a:path extrusionOk="0" h="400" w="217">
                  <a:moveTo>
                    <a:pt x="45" y="1"/>
                  </a:moveTo>
                  <a:cubicBezTo>
                    <a:pt x="36" y="1"/>
                    <a:pt x="28" y="3"/>
                    <a:pt x="22" y="9"/>
                  </a:cubicBezTo>
                  <a:cubicBezTo>
                    <a:pt x="22" y="9"/>
                    <a:pt x="0" y="53"/>
                    <a:pt x="22" y="75"/>
                  </a:cubicBezTo>
                  <a:cubicBezTo>
                    <a:pt x="65" y="161"/>
                    <a:pt x="109" y="291"/>
                    <a:pt x="65" y="335"/>
                  </a:cubicBezTo>
                  <a:cubicBezTo>
                    <a:pt x="65" y="356"/>
                    <a:pt x="65" y="378"/>
                    <a:pt x="65" y="400"/>
                  </a:cubicBezTo>
                  <a:lnTo>
                    <a:pt x="109" y="400"/>
                  </a:lnTo>
                  <a:cubicBezTo>
                    <a:pt x="109" y="400"/>
                    <a:pt x="130" y="378"/>
                    <a:pt x="152" y="378"/>
                  </a:cubicBezTo>
                  <a:cubicBezTo>
                    <a:pt x="217" y="270"/>
                    <a:pt x="87" y="53"/>
                    <a:pt x="87" y="31"/>
                  </a:cubicBezTo>
                  <a:cubicBezTo>
                    <a:pt x="87" y="16"/>
                    <a:pt x="65" y="1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981039" y="4281084"/>
              <a:ext cx="33828" cy="60672"/>
            </a:xfrm>
            <a:custGeom>
              <a:rect b="b" l="l" r="r" t="t"/>
              <a:pathLst>
                <a:path extrusionOk="0" h="391" w="218">
                  <a:moveTo>
                    <a:pt x="44" y="1"/>
                  </a:moveTo>
                  <a:cubicBezTo>
                    <a:pt x="22" y="22"/>
                    <a:pt x="0" y="44"/>
                    <a:pt x="22" y="66"/>
                  </a:cubicBezTo>
                  <a:cubicBezTo>
                    <a:pt x="44" y="131"/>
                    <a:pt x="109" y="282"/>
                    <a:pt x="66" y="347"/>
                  </a:cubicBezTo>
                  <a:cubicBezTo>
                    <a:pt x="66" y="347"/>
                    <a:pt x="66" y="369"/>
                    <a:pt x="66" y="391"/>
                  </a:cubicBezTo>
                  <a:lnTo>
                    <a:pt x="109" y="391"/>
                  </a:lnTo>
                  <a:cubicBezTo>
                    <a:pt x="109" y="391"/>
                    <a:pt x="131" y="391"/>
                    <a:pt x="131" y="369"/>
                  </a:cubicBezTo>
                  <a:cubicBezTo>
                    <a:pt x="217" y="261"/>
                    <a:pt x="87" y="44"/>
                    <a:pt x="87" y="22"/>
                  </a:cubicBezTo>
                  <a:cubicBezTo>
                    <a:pt x="87" y="1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984453" y="4180222"/>
              <a:ext cx="33672" cy="60672"/>
            </a:xfrm>
            <a:custGeom>
              <a:rect b="b" l="l" r="r" t="t"/>
              <a:pathLst>
                <a:path extrusionOk="0" h="391" w="217">
                  <a:moveTo>
                    <a:pt x="22" y="0"/>
                  </a:moveTo>
                  <a:cubicBezTo>
                    <a:pt x="0" y="22"/>
                    <a:pt x="0" y="44"/>
                    <a:pt x="0" y="65"/>
                  </a:cubicBezTo>
                  <a:cubicBezTo>
                    <a:pt x="44" y="130"/>
                    <a:pt x="109" y="282"/>
                    <a:pt x="65" y="325"/>
                  </a:cubicBezTo>
                  <a:cubicBezTo>
                    <a:pt x="44" y="347"/>
                    <a:pt x="44" y="369"/>
                    <a:pt x="65" y="390"/>
                  </a:cubicBezTo>
                  <a:lnTo>
                    <a:pt x="87" y="390"/>
                  </a:lnTo>
                  <a:cubicBezTo>
                    <a:pt x="109" y="390"/>
                    <a:pt x="130" y="390"/>
                    <a:pt x="130" y="369"/>
                  </a:cubicBezTo>
                  <a:cubicBezTo>
                    <a:pt x="217" y="260"/>
                    <a:pt x="87" y="44"/>
                    <a:pt x="87" y="22"/>
                  </a:cubicBezTo>
                  <a:cubicBezTo>
                    <a:pt x="65" y="0"/>
                    <a:pt x="44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1887693" y="4096894"/>
              <a:ext cx="40500" cy="59897"/>
            </a:xfrm>
            <a:custGeom>
              <a:rect b="b" l="l" r="r" t="t"/>
              <a:pathLst>
                <a:path extrusionOk="0" h="386" w="261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39"/>
                    <a:pt x="0" y="60"/>
                    <a:pt x="22" y="82"/>
                  </a:cubicBezTo>
                  <a:cubicBezTo>
                    <a:pt x="87" y="147"/>
                    <a:pt x="152" y="277"/>
                    <a:pt x="130" y="320"/>
                  </a:cubicBezTo>
                  <a:cubicBezTo>
                    <a:pt x="130" y="342"/>
                    <a:pt x="130" y="364"/>
                    <a:pt x="152" y="385"/>
                  </a:cubicBezTo>
                  <a:lnTo>
                    <a:pt x="174" y="385"/>
                  </a:lnTo>
                  <a:cubicBezTo>
                    <a:pt x="174" y="364"/>
                    <a:pt x="195" y="364"/>
                    <a:pt x="195" y="364"/>
                  </a:cubicBezTo>
                  <a:cubicBezTo>
                    <a:pt x="260" y="234"/>
                    <a:pt x="109" y="39"/>
                    <a:pt x="87" y="17"/>
                  </a:cubicBezTo>
                  <a:cubicBezTo>
                    <a:pt x="76" y="6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890952" y="4029549"/>
              <a:ext cx="40655" cy="59897"/>
            </a:xfrm>
            <a:custGeom>
              <a:rect b="b" l="l" r="r" t="t"/>
              <a:pathLst>
                <a:path extrusionOk="0" h="386" w="262">
                  <a:moveTo>
                    <a:pt x="55" y="1"/>
                  </a:moveTo>
                  <a:cubicBezTo>
                    <a:pt x="44" y="1"/>
                    <a:pt x="34" y="6"/>
                    <a:pt x="23" y="17"/>
                  </a:cubicBezTo>
                  <a:cubicBezTo>
                    <a:pt x="1" y="39"/>
                    <a:pt x="1" y="61"/>
                    <a:pt x="23" y="82"/>
                  </a:cubicBezTo>
                  <a:cubicBezTo>
                    <a:pt x="88" y="147"/>
                    <a:pt x="153" y="277"/>
                    <a:pt x="131" y="321"/>
                  </a:cubicBezTo>
                  <a:cubicBezTo>
                    <a:pt x="131" y="342"/>
                    <a:pt x="131" y="364"/>
                    <a:pt x="153" y="386"/>
                  </a:cubicBezTo>
                  <a:lnTo>
                    <a:pt x="174" y="386"/>
                  </a:lnTo>
                  <a:cubicBezTo>
                    <a:pt x="174" y="386"/>
                    <a:pt x="196" y="364"/>
                    <a:pt x="196" y="364"/>
                  </a:cubicBezTo>
                  <a:cubicBezTo>
                    <a:pt x="261" y="234"/>
                    <a:pt x="109" y="39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1944797" y="4167498"/>
              <a:ext cx="37241" cy="56638"/>
            </a:xfrm>
            <a:custGeom>
              <a:rect b="b" l="l" r="r" t="t"/>
              <a:pathLst>
                <a:path extrusionOk="0" h="365" w="240">
                  <a:moveTo>
                    <a:pt x="36" y="1"/>
                  </a:moveTo>
                  <a:cubicBezTo>
                    <a:pt x="28" y="1"/>
                    <a:pt x="23" y="6"/>
                    <a:pt x="23" y="17"/>
                  </a:cubicBezTo>
                  <a:cubicBezTo>
                    <a:pt x="1" y="17"/>
                    <a:pt x="1" y="39"/>
                    <a:pt x="23" y="60"/>
                  </a:cubicBezTo>
                  <a:cubicBezTo>
                    <a:pt x="66" y="126"/>
                    <a:pt x="153" y="256"/>
                    <a:pt x="109" y="321"/>
                  </a:cubicBezTo>
                  <a:cubicBezTo>
                    <a:pt x="109" y="321"/>
                    <a:pt x="109" y="364"/>
                    <a:pt x="131" y="364"/>
                  </a:cubicBezTo>
                  <a:lnTo>
                    <a:pt x="153" y="364"/>
                  </a:lnTo>
                  <a:cubicBezTo>
                    <a:pt x="174" y="364"/>
                    <a:pt x="174" y="342"/>
                    <a:pt x="196" y="342"/>
                  </a:cubicBezTo>
                  <a:cubicBezTo>
                    <a:pt x="239" y="212"/>
                    <a:pt x="88" y="39"/>
                    <a:pt x="66" y="17"/>
                  </a:cubicBezTo>
                  <a:cubicBezTo>
                    <a:pt x="55" y="6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894366" y="4214670"/>
              <a:ext cx="37241" cy="59897"/>
            </a:xfrm>
            <a:custGeom>
              <a:rect b="b" l="l" r="r" t="t"/>
              <a:pathLst>
                <a:path extrusionOk="0" h="386" w="240">
                  <a:moveTo>
                    <a:pt x="33" y="0"/>
                  </a:moveTo>
                  <a:cubicBezTo>
                    <a:pt x="22" y="0"/>
                    <a:pt x="12" y="6"/>
                    <a:pt x="1" y="17"/>
                  </a:cubicBezTo>
                  <a:cubicBezTo>
                    <a:pt x="1" y="38"/>
                    <a:pt x="1" y="60"/>
                    <a:pt x="1" y="82"/>
                  </a:cubicBezTo>
                  <a:cubicBezTo>
                    <a:pt x="66" y="147"/>
                    <a:pt x="131" y="277"/>
                    <a:pt x="109" y="320"/>
                  </a:cubicBezTo>
                  <a:cubicBezTo>
                    <a:pt x="109" y="342"/>
                    <a:pt x="109" y="364"/>
                    <a:pt x="131" y="385"/>
                  </a:cubicBezTo>
                  <a:lnTo>
                    <a:pt x="152" y="385"/>
                  </a:lnTo>
                  <a:cubicBezTo>
                    <a:pt x="174" y="364"/>
                    <a:pt x="174" y="364"/>
                    <a:pt x="196" y="364"/>
                  </a:cubicBezTo>
                  <a:cubicBezTo>
                    <a:pt x="239" y="233"/>
                    <a:pt x="87" y="38"/>
                    <a:pt x="66" y="17"/>
                  </a:cubicBezTo>
                  <a:cubicBezTo>
                    <a:pt x="55" y="6"/>
                    <a:pt x="44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958297" y="4250826"/>
              <a:ext cx="40500" cy="57414"/>
            </a:xfrm>
            <a:custGeom>
              <a:rect b="b" l="l" r="r" t="t"/>
              <a:pathLst>
                <a:path extrusionOk="0" h="370" w="261">
                  <a:moveTo>
                    <a:pt x="22" y="0"/>
                  </a:moveTo>
                  <a:cubicBezTo>
                    <a:pt x="1" y="22"/>
                    <a:pt x="1" y="44"/>
                    <a:pt x="22" y="66"/>
                  </a:cubicBezTo>
                  <a:cubicBezTo>
                    <a:pt x="66" y="109"/>
                    <a:pt x="152" y="261"/>
                    <a:pt x="131" y="304"/>
                  </a:cubicBezTo>
                  <a:cubicBezTo>
                    <a:pt x="109" y="326"/>
                    <a:pt x="131" y="347"/>
                    <a:pt x="152" y="369"/>
                  </a:cubicBezTo>
                  <a:cubicBezTo>
                    <a:pt x="152" y="369"/>
                    <a:pt x="196" y="369"/>
                    <a:pt x="196" y="347"/>
                  </a:cubicBezTo>
                  <a:cubicBezTo>
                    <a:pt x="261" y="217"/>
                    <a:pt x="87" y="22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857434" y="4130567"/>
              <a:ext cx="37086" cy="59897"/>
            </a:xfrm>
            <a:custGeom>
              <a:rect b="b" l="l" r="r" t="t"/>
              <a:pathLst>
                <a:path extrusionOk="0" h="386" w="239">
                  <a:moveTo>
                    <a:pt x="35" y="0"/>
                  </a:moveTo>
                  <a:cubicBezTo>
                    <a:pt x="27" y="0"/>
                    <a:pt x="22" y="6"/>
                    <a:pt x="22" y="17"/>
                  </a:cubicBezTo>
                  <a:cubicBezTo>
                    <a:pt x="0" y="38"/>
                    <a:pt x="0" y="60"/>
                    <a:pt x="22" y="82"/>
                  </a:cubicBezTo>
                  <a:cubicBezTo>
                    <a:pt x="65" y="125"/>
                    <a:pt x="152" y="255"/>
                    <a:pt x="109" y="320"/>
                  </a:cubicBezTo>
                  <a:cubicBezTo>
                    <a:pt x="109" y="342"/>
                    <a:pt x="109" y="364"/>
                    <a:pt x="130" y="385"/>
                  </a:cubicBezTo>
                  <a:lnTo>
                    <a:pt x="152" y="385"/>
                  </a:lnTo>
                  <a:cubicBezTo>
                    <a:pt x="174" y="364"/>
                    <a:pt x="174" y="364"/>
                    <a:pt x="195" y="342"/>
                  </a:cubicBezTo>
                  <a:cubicBezTo>
                    <a:pt x="239" y="233"/>
                    <a:pt x="87" y="38"/>
                    <a:pt x="65" y="17"/>
                  </a:cubicBezTo>
                  <a:cubicBezTo>
                    <a:pt x="54" y="6"/>
                    <a:pt x="44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840521" y="4032187"/>
              <a:ext cx="37241" cy="57259"/>
            </a:xfrm>
            <a:custGeom>
              <a:rect b="b" l="l" r="r" t="t"/>
              <a:pathLst>
                <a:path extrusionOk="0" h="369" w="240">
                  <a:moveTo>
                    <a:pt x="1" y="0"/>
                  </a:moveTo>
                  <a:cubicBezTo>
                    <a:pt x="1" y="22"/>
                    <a:pt x="1" y="44"/>
                    <a:pt x="1" y="65"/>
                  </a:cubicBezTo>
                  <a:cubicBezTo>
                    <a:pt x="44" y="130"/>
                    <a:pt x="131" y="260"/>
                    <a:pt x="109" y="304"/>
                  </a:cubicBezTo>
                  <a:cubicBezTo>
                    <a:pt x="109" y="325"/>
                    <a:pt x="109" y="347"/>
                    <a:pt x="131" y="369"/>
                  </a:cubicBezTo>
                  <a:lnTo>
                    <a:pt x="153" y="369"/>
                  </a:lnTo>
                  <a:cubicBezTo>
                    <a:pt x="174" y="369"/>
                    <a:pt x="174" y="347"/>
                    <a:pt x="174" y="347"/>
                  </a:cubicBezTo>
                  <a:cubicBezTo>
                    <a:pt x="239" y="217"/>
                    <a:pt x="87" y="22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2176935" y="2871494"/>
              <a:ext cx="373655" cy="208707"/>
            </a:xfrm>
            <a:custGeom>
              <a:rect b="b" l="l" r="r" t="t"/>
              <a:pathLst>
                <a:path extrusionOk="0" h="1345" w="2408">
                  <a:moveTo>
                    <a:pt x="1909" y="608"/>
                  </a:moveTo>
                  <a:cubicBezTo>
                    <a:pt x="1930" y="608"/>
                    <a:pt x="1952" y="629"/>
                    <a:pt x="1952" y="651"/>
                  </a:cubicBezTo>
                  <a:cubicBezTo>
                    <a:pt x="1952" y="694"/>
                    <a:pt x="1930" y="738"/>
                    <a:pt x="1887" y="759"/>
                  </a:cubicBezTo>
                  <a:cubicBezTo>
                    <a:pt x="1844" y="759"/>
                    <a:pt x="1800" y="738"/>
                    <a:pt x="1779" y="694"/>
                  </a:cubicBezTo>
                  <a:cubicBezTo>
                    <a:pt x="1779" y="673"/>
                    <a:pt x="1779" y="651"/>
                    <a:pt x="1779" y="651"/>
                  </a:cubicBezTo>
                  <a:cubicBezTo>
                    <a:pt x="1800" y="629"/>
                    <a:pt x="1844" y="608"/>
                    <a:pt x="1887" y="608"/>
                  </a:cubicBezTo>
                  <a:close/>
                  <a:moveTo>
                    <a:pt x="1258" y="846"/>
                  </a:moveTo>
                  <a:cubicBezTo>
                    <a:pt x="1323" y="868"/>
                    <a:pt x="1367" y="933"/>
                    <a:pt x="1367" y="1019"/>
                  </a:cubicBezTo>
                  <a:cubicBezTo>
                    <a:pt x="1349" y="1025"/>
                    <a:pt x="1330" y="1028"/>
                    <a:pt x="1311" y="1028"/>
                  </a:cubicBezTo>
                  <a:cubicBezTo>
                    <a:pt x="1257" y="1028"/>
                    <a:pt x="1198" y="1008"/>
                    <a:pt x="1150" y="976"/>
                  </a:cubicBezTo>
                  <a:cubicBezTo>
                    <a:pt x="1128" y="954"/>
                    <a:pt x="1128" y="911"/>
                    <a:pt x="1172" y="868"/>
                  </a:cubicBezTo>
                  <a:cubicBezTo>
                    <a:pt x="1172" y="846"/>
                    <a:pt x="1215" y="846"/>
                    <a:pt x="1237" y="846"/>
                  </a:cubicBezTo>
                  <a:close/>
                  <a:moveTo>
                    <a:pt x="586" y="868"/>
                  </a:moveTo>
                  <a:cubicBezTo>
                    <a:pt x="651" y="889"/>
                    <a:pt x="695" y="954"/>
                    <a:pt x="695" y="1019"/>
                  </a:cubicBezTo>
                  <a:cubicBezTo>
                    <a:pt x="695" y="1063"/>
                    <a:pt x="673" y="1106"/>
                    <a:pt x="651" y="1128"/>
                  </a:cubicBezTo>
                  <a:cubicBezTo>
                    <a:pt x="630" y="1128"/>
                    <a:pt x="608" y="1106"/>
                    <a:pt x="608" y="1084"/>
                  </a:cubicBezTo>
                  <a:cubicBezTo>
                    <a:pt x="543" y="1041"/>
                    <a:pt x="521" y="954"/>
                    <a:pt x="543" y="889"/>
                  </a:cubicBezTo>
                  <a:cubicBezTo>
                    <a:pt x="543" y="868"/>
                    <a:pt x="543" y="868"/>
                    <a:pt x="565" y="868"/>
                  </a:cubicBezTo>
                  <a:close/>
                  <a:moveTo>
                    <a:pt x="2017" y="0"/>
                  </a:moveTo>
                  <a:cubicBezTo>
                    <a:pt x="1995" y="0"/>
                    <a:pt x="1974" y="0"/>
                    <a:pt x="1952" y="22"/>
                  </a:cubicBezTo>
                  <a:cubicBezTo>
                    <a:pt x="1952" y="44"/>
                    <a:pt x="1952" y="65"/>
                    <a:pt x="1974" y="87"/>
                  </a:cubicBezTo>
                  <a:cubicBezTo>
                    <a:pt x="1974" y="87"/>
                    <a:pt x="2256" y="217"/>
                    <a:pt x="2299" y="391"/>
                  </a:cubicBezTo>
                  <a:cubicBezTo>
                    <a:pt x="2321" y="477"/>
                    <a:pt x="2299" y="564"/>
                    <a:pt x="2234" y="608"/>
                  </a:cubicBezTo>
                  <a:cubicBezTo>
                    <a:pt x="2169" y="694"/>
                    <a:pt x="2060" y="759"/>
                    <a:pt x="1974" y="781"/>
                  </a:cubicBezTo>
                  <a:cubicBezTo>
                    <a:pt x="1995" y="738"/>
                    <a:pt x="2017" y="694"/>
                    <a:pt x="1995" y="651"/>
                  </a:cubicBezTo>
                  <a:cubicBezTo>
                    <a:pt x="1995" y="586"/>
                    <a:pt x="1952" y="564"/>
                    <a:pt x="1909" y="542"/>
                  </a:cubicBezTo>
                  <a:cubicBezTo>
                    <a:pt x="1887" y="537"/>
                    <a:pt x="1867" y="534"/>
                    <a:pt x="1847" y="534"/>
                  </a:cubicBezTo>
                  <a:cubicBezTo>
                    <a:pt x="1789" y="534"/>
                    <a:pt x="1741" y="559"/>
                    <a:pt x="1692" y="608"/>
                  </a:cubicBezTo>
                  <a:cubicBezTo>
                    <a:pt x="1670" y="651"/>
                    <a:pt x="1649" y="694"/>
                    <a:pt x="1670" y="738"/>
                  </a:cubicBezTo>
                  <a:cubicBezTo>
                    <a:pt x="1692" y="781"/>
                    <a:pt x="1735" y="824"/>
                    <a:pt x="1779" y="846"/>
                  </a:cubicBezTo>
                  <a:lnTo>
                    <a:pt x="1735" y="868"/>
                  </a:lnTo>
                  <a:cubicBezTo>
                    <a:pt x="1649" y="954"/>
                    <a:pt x="1540" y="998"/>
                    <a:pt x="1432" y="1019"/>
                  </a:cubicBezTo>
                  <a:cubicBezTo>
                    <a:pt x="1432" y="911"/>
                    <a:pt x="1367" y="824"/>
                    <a:pt x="1280" y="781"/>
                  </a:cubicBezTo>
                  <a:cubicBezTo>
                    <a:pt x="1258" y="776"/>
                    <a:pt x="1238" y="773"/>
                    <a:pt x="1219" y="773"/>
                  </a:cubicBezTo>
                  <a:cubicBezTo>
                    <a:pt x="1162" y="773"/>
                    <a:pt x="1117" y="797"/>
                    <a:pt x="1085" y="846"/>
                  </a:cubicBezTo>
                  <a:cubicBezTo>
                    <a:pt x="998" y="954"/>
                    <a:pt x="1063" y="1019"/>
                    <a:pt x="1085" y="1063"/>
                  </a:cubicBezTo>
                  <a:cubicBezTo>
                    <a:pt x="1150" y="1106"/>
                    <a:pt x="1237" y="1128"/>
                    <a:pt x="1323" y="1128"/>
                  </a:cubicBezTo>
                  <a:cubicBezTo>
                    <a:pt x="1280" y="1193"/>
                    <a:pt x="1193" y="1258"/>
                    <a:pt x="1107" y="1258"/>
                  </a:cubicBezTo>
                  <a:cubicBezTo>
                    <a:pt x="1060" y="1273"/>
                    <a:pt x="1012" y="1280"/>
                    <a:pt x="962" y="1280"/>
                  </a:cubicBezTo>
                  <a:cubicBezTo>
                    <a:pt x="872" y="1280"/>
                    <a:pt x="779" y="1257"/>
                    <a:pt x="695" y="1215"/>
                  </a:cubicBezTo>
                  <a:cubicBezTo>
                    <a:pt x="738" y="1150"/>
                    <a:pt x="760" y="1106"/>
                    <a:pt x="760" y="1041"/>
                  </a:cubicBezTo>
                  <a:cubicBezTo>
                    <a:pt x="781" y="911"/>
                    <a:pt x="695" y="824"/>
                    <a:pt x="565" y="803"/>
                  </a:cubicBezTo>
                  <a:cubicBezTo>
                    <a:pt x="521" y="803"/>
                    <a:pt x="478" y="824"/>
                    <a:pt x="456" y="868"/>
                  </a:cubicBezTo>
                  <a:cubicBezTo>
                    <a:pt x="434" y="976"/>
                    <a:pt x="456" y="1063"/>
                    <a:pt x="521" y="1150"/>
                  </a:cubicBezTo>
                  <a:lnTo>
                    <a:pt x="586" y="1215"/>
                  </a:lnTo>
                  <a:cubicBezTo>
                    <a:pt x="543" y="1236"/>
                    <a:pt x="499" y="1258"/>
                    <a:pt x="456" y="1258"/>
                  </a:cubicBezTo>
                  <a:cubicBezTo>
                    <a:pt x="326" y="1258"/>
                    <a:pt x="196" y="1193"/>
                    <a:pt x="131" y="1084"/>
                  </a:cubicBezTo>
                  <a:cubicBezTo>
                    <a:pt x="88" y="976"/>
                    <a:pt x="109" y="868"/>
                    <a:pt x="174" y="781"/>
                  </a:cubicBezTo>
                  <a:cubicBezTo>
                    <a:pt x="196" y="781"/>
                    <a:pt x="196" y="738"/>
                    <a:pt x="174" y="738"/>
                  </a:cubicBezTo>
                  <a:cubicBezTo>
                    <a:pt x="174" y="727"/>
                    <a:pt x="163" y="721"/>
                    <a:pt x="153" y="721"/>
                  </a:cubicBezTo>
                  <a:cubicBezTo>
                    <a:pt x="142" y="721"/>
                    <a:pt x="131" y="727"/>
                    <a:pt x="131" y="738"/>
                  </a:cubicBezTo>
                  <a:cubicBezTo>
                    <a:pt x="23" y="846"/>
                    <a:pt x="1" y="998"/>
                    <a:pt x="66" y="1128"/>
                  </a:cubicBezTo>
                  <a:cubicBezTo>
                    <a:pt x="144" y="1244"/>
                    <a:pt x="274" y="1326"/>
                    <a:pt x="425" y="1326"/>
                  </a:cubicBezTo>
                  <a:cubicBezTo>
                    <a:pt x="442" y="1326"/>
                    <a:pt x="460" y="1325"/>
                    <a:pt x="478" y="1323"/>
                  </a:cubicBezTo>
                  <a:cubicBezTo>
                    <a:pt x="543" y="1323"/>
                    <a:pt x="608" y="1301"/>
                    <a:pt x="651" y="1258"/>
                  </a:cubicBezTo>
                  <a:cubicBezTo>
                    <a:pt x="760" y="1323"/>
                    <a:pt x="868" y="1345"/>
                    <a:pt x="976" y="1345"/>
                  </a:cubicBezTo>
                  <a:lnTo>
                    <a:pt x="1107" y="1345"/>
                  </a:lnTo>
                  <a:cubicBezTo>
                    <a:pt x="1302" y="1301"/>
                    <a:pt x="1388" y="1193"/>
                    <a:pt x="1410" y="1106"/>
                  </a:cubicBezTo>
                  <a:cubicBezTo>
                    <a:pt x="1540" y="1084"/>
                    <a:pt x="1670" y="1019"/>
                    <a:pt x="1779" y="933"/>
                  </a:cubicBezTo>
                  <a:cubicBezTo>
                    <a:pt x="1822" y="911"/>
                    <a:pt x="1844" y="889"/>
                    <a:pt x="1865" y="868"/>
                  </a:cubicBezTo>
                  <a:cubicBezTo>
                    <a:pt x="2039" y="868"/>
                    <a:pt x="2191" y="803"/>
                    <a:pt x="2299" y="673"/>
                  </a:cubicBezTo>
                  <a:cubicBezTo>
                    <a:pt x="2364" y="586"/>
                    <a:pt x="2407" y="477"/>
                    <a:pt x="2386" y="369"/>
                  </a:cubicBezTo>
                  <a:cubicBezTo>
                    <a:pt x="2342" y="152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4"/>
          <p:cNvSpPr txBox="1"/>
          <p:nvPr/>
        </p:nvSpPr>
        <p:spPr>
          <a:xfrm>
            <a:off x="2719550" y="1115675"/>
            <a:ext cx="6217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causal effect of X on Y is identifiable from a graph G if the quantity P(y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 can be computed uniquely from any positive probability of the observed variables – that is, if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M1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(y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 = P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M2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(y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for every pair of models M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and M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with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M1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(v) = P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M2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(v) &gt;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and G(M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  = G(M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 = G.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 other words, the causal effect is identifiable when we have enough information to determine the causal effect.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All causal effects are identifiable when the model is Markovian!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Determining Identifiability</a:t>
            </a:r>
            <a:endParaRPr/>
          </a:p>
        </p:txBody>
      </p:sp>
      <p:sp>
        <p:nvSpPr>
          <p:cNvPr id="520" name="Google Shape;520;p35"/>
          <p:cNvSpPr txBox="1"/>
          <p:nvPr/>
        </p:nvSpPr>
        <p:spPr>
          <a:xfrm flipH="1">
            <a:off x="670050" y="1317875"/>
            <a:ext cx="12606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Front-door Criterion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521" name="Google Shape;521;p35"/>
          <p:cNvSpPr txBox="1"/>
          <p:nvPr/>
        </p:nvSpPr>
        <p:spPr>
          <a:xfrm flipH="1">
            <a:off x="7213314" y="1546479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incomplete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522" name="Google Shape;522;p35"/>
          <p:cNvSpPr txBox="1"/>
          <p:nvPr/>
        </p:nvSpPr>
        <p:spPr>
          <a:xfrm flipH="1">
            <a:off x="670075" y="2367725"/>
            <a:ext cx="12606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Back-door Criterion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523" name="Google Shape;523;p35"/>
          <p:cNvSpPr txBox="1"/>
          <p:nvPr/>
        </p:nvSpPr>
        <p:spPr>
          <a:xfrm flipH="1">
            <a:off x="670050" y="3898325"/>
            <a:ext cx="1260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do-calculus</a:t>
            </a:r>
            <a:endParaRPr sz="22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 flipH="1">
            <a:off x="7213325" y="2722410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incomplete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525" name="Google Shape;525;p35"/>
          <p:cNvSpPr txBox="1"/>
          <p:nvPr/>
        </p:nvSpPr>
        <p:spPr>
          <a:xfrm flipH="1">
            <a:off x="7213307" y="3898341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complete!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cxnSp>
        <p:nvCxnSpPr>
          <p:cNvPr id="526" name="Google Shape;526;p35"/>
          <p:cNvCxnSpPr>
            <a:stCxn id="520" idx="1"/>
            <a:endCxn id="527" idx="2"/>
          </p:cNvCxnSpPr>
          <p:nvPr/>
        </p:nvCxnSpPr>
        <p:spPr>
          <a:xfrm>
            <a:off x="1930650" y="1692725"/>
            <a:ext cx="2277900" cy="10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5"/>
          <p:cNvCxnSpPr>
            <a:stCxn id="527" idx="6"/>
            <a:endCxn id="521" idx="3"/>
          </p:cNvCxnSpPr>
          <p:nvPr/>
        </p:nvCxnSpPr>
        <p:spPr>
          <a:xfrm>
            <a:off x="4886614" y="1703233"/>
            <a:ext cx="23268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5"/>
          <p:cNvCxnSpPr>
            <a:stCxn id="522" idx="1"/>
            <a:endCxn id="530" idx="2"/>
          </p:cNvCxnSpPr>
          <p:nvPr/>
        </p:nvCxnSpPr>
        <p:spPr>
          <a:xfrm>
            <a:off x="1930675" y="2854025"/>
            <a:ext cx="2277900" cy="237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5"/>
          <p:cNvCxnSpPr>
            <a:stCxn id="530" idx="6"/>
            <a:endCxn id="524" idx="3"/>
          </p:cNvCxnSpPr>
          <p:nvPr/>
        </p:nvCxnSpPr>
        <p:spPr>
          <a:xfrm>
            <a:off x="4886614" y="2877632"/>
            <a:ext cx="2326800" cy="1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5"/>
          <p:cNvCxnSpPr>
            <a:stCxn id="523" idx="1"/>
            <a:endCxn id="533" idx="2"/>
          </p:cNvCxnSpPr>
          <p:nvPr/>
        </p:nvCxnSpPr>
        <p:spPr>
          <a:xfrm>
            <a:off x="1930650" y="4055075"/>
            <a:ext cx="2277900" cy="10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5"/>
          <p:cNvCxnSpPr>
            <a:stCxn id="533" idx="6"/>
            <a:endCxn id="525" idx="3"/>
          </p:cNvCxnSpPr>
          <p:nvPr/>
        </p:nvCxnSpPr>
        <p:spPr>
          <a:xfrm flipH="1" rot="10800000">
            <a:off x="4886614" y="4055120"/>
            <a:ext cx="2326800" cy="10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5" name="Google Shape;535;p35"/>
          <p:cNvGrpSpPr/>
          <p:nvPr/>
        </p:nvGrpSpPr>
        <p:grpSpPr>
          <a:xfrm>
            <a:off x="4205281" y="1292520"/>
            <a:ext cx="733456" cy="749713"/>
            <a:chOff x="4205281" y="1292520"/>
            <a:chExt cx="733456" cy="749713"/>
          </a:xfrm>
        </p:grpSpPr>
        <p:sp>
          <p:nvSpPr>
            <p:cNvPr id="527" name="Google Shape;527;p35"/>
            <p:cNvSpPr/>
            <p:nvPr/>
          </p:nvSpPr>
          <p:spPr>
            <a:xfrm>
              <a:off x="4208614" y="1364233"/>
              <a:ext cx="678000" cy="678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6" name="Google Shape;536;p35"/>
            <p:cNvGrpSpPr/>
            <p:nvPr/>
          </p:nvGrpSpPr>
          <p:grpSpPr>
            <a:xfrm>
              <a:off x="4205281" y="1292520"/>
              <a:ext cx="733456" cy="745883"/>
              <a:chOff x="451814" y="2209625"/>
              <a:chExt cx="873890" cy="888696"/>
            </a:xfrm>
          </p:grpSpPr>
          <p:sp>
            <p:nvSpPr>
              <p:cNvPr id="537" name="Google Shape;537;p35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38" name="Google Shape;538;p35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539" name="Google Shape;539;p35"/>
            <p:cNvGrpSpPr/>
            <p:nvPr/>
          </p:nvGrpSpPr>
          <p:grpSpPr>
            <a:xfrm>
              <a:off x="4353872" y="1500031"/>
              <a:ext cx="363248" cy="406393"/>
              <a:chOff x="-17903225" y="2060800"/>
              <a:chExt cx="271750" cy="304050"/>
            </a:xfrm>
          </p:grpSpPr>
          <p:sp>
            <p:nvSpPr>
              <p:cNvPr id="540" name="Google Shape;540;p35"/>
              <p:cNvSpPr/>
              <p:nvPr/>
            </p:nvSpPr>
            <p:spPr>
              <a:xfrm>
                <a:off x="-17722875" y="2204150"/>
                <a:ext cx="18150" cy="18150"/>
              </a:xfrm>
              <a:custGeom>
                <a:rect b="b" l="l" r="r" t="t"/>
                <a:pathLst>
                  <a:path extrusionOk="0" h="726" w="726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726" y="568"/>
                      <a:pt x="726" y="379"/>
                    </a:cubicBezTo>
                    <a:cubicBezTo>
                      <a:pt x="726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-17829200" y="2204150"/>
                <a:ext cx="18150" cy="18150"/>
              </a:xfrm>
              <a:custGeom>
                <a:rect b="b" l="l" r="r" t="t"/>
                <a:pathLst>
                  <a:path extrusionOk="0" h="726" w="726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725" y="568"/>
                      <a:pt x="725" y="379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-17903225" y="2060800"/>
                <a:ext cx="271750" cy="304050"/>
              </a:xfrm>
              <a:custGeom>
                <a:rect b="b" l="l" r="r" t="t"/>
                <a:pathLst>
                  <a:path extrusionOk="0" h="12162" w="10870">
                    <a:moveTo>
                      <a:pt x="1040" y="694"/>
                    </a:moveTo>
                    <a:cubicBezTo>
                      <a:pt x="1891" y="694"/>
                      <a:pt x="2615" y="1293"/>
                      <a:pt x="2773" y="2112"/>
                    </a:cubicBezTo>
                    <a:cubicBezTo>
                      <a:pt x="2552" y="2364"/>
                      <a:pt x="2332" y="2679"/>
                      <a:pt x="2143" y="2994"/>
                    </a:cubicBezTo>
                    <a:lnTo>
                      <a:pt x="1040" y="694"/>
                    </a:lnTo>
                    <a:close/>
                    <a:moveTo>
                      <a:pt x="9861" y="694"/>
                    </a:moveTo>
                    <a:lnTo>
                      <a:pt x="8727" y="2994"/>
                    </a:lnTo>
                    <a:cubicBezTo>
                      <a:pt x="8507" y="2679"/>
                      <a:pt x="8318" y="2395"/>
                      <a:pt x="8097" y="2112"/>
                    </a:cubicBezTo>
                    <a:cubicBezTo>
                      <a:pt x="8255" y="1293"/>
                      <a:pt x="8979" y="694"/>
                      <a:pt x="9830" y="694"/>
                    </a:cubicBezTo>
                    <a:close/>
                    <a:moveTo>
                      <a:pt x="5451" y="1419"/>
                    </a:moveTo>
                    <a:cubicBezTo>
                      <a:pt x="6144" y="1419"/>
                      <a:pt x="6900" y="1860"/>
                      <a:pt x="7561" y="2584"/>
                    </a:cubicBezTo>
                    <a:lnTo>
                      <a:pt x="6994" y="2994"/>
                    </a:lnTo>
                    <a:cubicBezTo>
                      <a:pt x="6270" y="3466"/>
                      <a:pt x="5829" y="4254"/>
                      <a:pt x="5829" y="5136"/>
                    </a:cubicBezTo>
                    <a:lnTo>
                      <a:pt x="5829" y="6522"/>
                    </a:lnTo>
                    <a:cubicBezTo>
                      <a:pt x="5734" y="6491"/>
                      <a:pt x="5608" y="6491"/>
                      <a:pt x="5482" y="6491"/>
                    </a:cubicBezTo>
                    <a:cubicBezTo>
                      <a:pt x="5356" y="6491"/>
                      <a:pt x="5199" y="6522"/>
                      <a:pt x="5104" y="6554"/>
                    </a:cubicBezTo>
                    <a:lnTo>
                      <a:pt x="5104" y="5199"/>
                    </a:lnTo>
                    <a:cubicBezTo>
                      <a:pt x="5104" y="4317"/>
                      <a:pt x="4663" y="3498"/>
                      <a:pt x="3938" y="3025"/>
                    </a:cubicBezTo>
                    <a:lnTo>
                      <a:pt x="3371" y="2616"/>
                    </a:lnTo>
                    <a:cubicBezTo>
                      <a:pt x="4001" y="1797"/>
                      <a:pt x="4726" y="1419"/>
                      <a:pt x="5451" y="1419"/>
                    </a:cubicBezTo>
                    <a:close/>
                    <a:moveTo>
                      <a:pt x="5451" y="7152"/>
                    </a:moveTo>
                    <a:cubicBezTo>
                      <a:pt x="5608" y="7152"/>
                      <a:pt x="5734" y="7279"/>
                      <a:pt x="5797" y="7405"/>
                    </a:cubicBezTo>
                    <a:lnTo>
                      <a:pt x="5797" y="7562"/>
                    </a:lnTo>
                    <a:cubicBezTo>
                      <a:pt x="5766" y="7625"/>
                      <a:pt x="5608" y="7751"/>
                      <a:pt x="5451" y="7846"/>
                    </a:cubicBezTo>
                    <a:cubicBezTo>
                      <a:pt x="5262" y="7720"/>
                      <a:pt x="5104" y="7594"/>
                      <a:pt x="5104" y="7499"/>
                    </a:cubicBezTo>
                    <a:cubicBezTo>
                      <a:pt x="5104" y="7310"/>
                      <a:pt x="5262" y="7152"/>
                      <a:pt x="5451" y="7152"/>
                    </a:cubicBezTo>
                    <a:close/>
                    <a:moveTo>
                      <a:pt x="2899" y="3151"/>
                    </a:moveTo>
                    <a:lnTo>
                      <a:pt x="3560" y="3561"/>
                    </a:lnTo>
                    <a:cubicBezTo>
                      <a:pt x="4064" y="3907"/>
                      <a:pt x="4379" y="4538"/>
                      <a:pt x="4379" y="5105"/>
                    </a:cubicBezTo>
                    <a:lnTo>
                      <a:pt x="4379" y="7499"/>
                    </a:lnTo>
                    <a:cubicBezTo>
                      <a:pt x="4379" y="7562"/>
                      <a:pt x="4379" y="7625"/>
                      <a:pt x="4411" y="7688"/>
                    </a:cubicBezTo>
                    <a:cubicBezTo>
                      <a:pt x="4505" y="8035"/>
                      <a:pt x="4852" y="8287"/>
                      <a:pt x="5104" y="8413"/>
                    </a:cubicBezTo>
                    <a:lnTo>
                      <a:pt x="5104" y="8948"/>
                    </a:lnTo>
                    <a:lnTo>
                      <a:pt x="5104" y="8980"/>
                    </a:lnTo>
                    <a:cubicBezTo>
                      <a:pt x="5059" y="9813"/>
                      <a:pt x="4353" y="10357"/>
                      <a:pt x="3575" y="10357"/>
                    </a:cubicBezTo>
                    <a:cubicBezTo>
                      <a:pt x="3264" y="10357"/>
                      <a:pt x="2943" y="10271"/>
                      <a:pt x="2647" y="10082"/>
                    </a:cubicBezTo>
                    <a:cubicBezTo>
                      <a:pt x="1859" y="9547"/>
                      <a:pt x="1512" y="8728"/>
                      <a:pt x="1512" y="7499"/>
                    </a:cubicBezTo>
                    <a:cubicBezTo>
                      <a:pt x="1512" y="6144"/>
                      <a:pt x="2017" y="4443"/>
                      <a:pt x="2899" y="3151"/>
                    </a:cubicBezTo>
                    <a:close/>
                    <a:moveTo>
                      <a:pt x="8066" y="3151"/>
                    </a:moveTo>
                    <a:cubicBezTo>
                      <a:pt x="8916" y="4412"/>
                      <a:pt x="9420" y="6144"/>
                      <a:pt x="9420" y="7499"/>
                    </a:cubicBezTo>
                    <a:cubicBezTo>
                      <a:pt x="9389" y="8696"/>
                      <a:pt x="8979" y="9578"/>
                      <a:pt x="8192" y="10082"/>
                    </a:cubicBezTo>
                    <a:cubicBezTo>
                      <a:pt x="7913" y="10271"/>
                      <a:pt x="7599" y="10357"/>
                      <a:pt x="7293" y="10357"/>
                    </a:cubicBezTo>
                    <a:cubicBezTo>
                      <a:pt x="6522" y="10357"/>
                      <a:pt x="5797" y="9813"/>
                      <a:pt x="5797" y="8980"/>
                    </a:cubicBezTo>
                    <a:lnTo>
                      <a:pt x="5797" y="8917"/>
                    </a:lnTo>
                    <a:lnTo>
                      <a:pt x="5797" y="8476"/>
                    </a:lnTo>
                    <a:cubicBezTo>
                      <a:pt x="6175" y="8255"/>
                      <a:pt x="6553" y="7940"/>
                      <a:pt x="6553" y="7499"/>
                    </a:cubicBezTo>
                    <a:lnTo>
                      <a:pt x="6553" y="7310"/>
                    </a:lnTo>
                    <a:lnTo>
                      <a:pt x="6553" y="5105"/>
                    </a:lnTo>
                    <a:cubicBezTo>
                      <a:pt x="6553" y="4475"/>
                      <a:pt x="6868" y="3907"/>
                      <a:pt x="7372" y="3561"/>
                    </a:cubicBezTo>
                    <a:lnTo>
                      <a:pt x="8066" y="3151"/>
                    </a:lnTo>
                    <a:close/>
                    <a:moveTo>
                      <a:pt x="5451" y="10145"/>
                    </a:moveTo>
                    <a:cubicBezTo>
                      <a:pt x="5577" y="10303"/>
                      <a:pt x="5671" y="10429"/>
                      <a:pt x="5797" y="10555"/>
                    </a:cubicBezTo>
                    <a:lnTo>
                      <a:pt x="5797" y="11437"/>
                    </a:lnTo>
                    <a:lnTo>
                      <a:pt x="5104" y="11437"/>
                    </a:lnTo>
                    <a:lnTo>
                      <a:pt x="5104" y="10555"/>
                    </a:lnTo>
                    <a:cubicBezTo>
                      <a:pt x="5199" y="10429"/>
                      <a:pt x="5356" y="10303"/>
                      <a:pt x="5451" y="10145"/>
                    </a:cubicBezTo>
                    <a:close/>
                    <a:moveTo>
                      <a:pt x="441" y="1"/>
                    </a:moveTo>
                    <a:cubicBezTo>
                      <a:pt x="158" y="1"/>
                      <a:pt x="0" y="284"/>
                      <a:pt x="126" y="505"/>
                    </a:cubicBezTo>
                    <a:lnTo>
                      <a:pt x="1733" y="3750"/>
                    </a:lnTo>
                    <a:cubicBezTo>
                      <a:pt x="1166" y="4947"/>
                      <a:pt x="788" y="6302"/>
                      <a:pt x="788" y="7499"/>
                    </a:cubicBezTo>
                    <a:cubicBezTo>
                      <a:pt x="788" y="8917"/>
                      <a:pt x="1260" y="9988"/>
                      <a:pt x="2269" y="10650"/>
                    </a:cubicBezTo>
                    <a:cubicBezTo>
                      <a:pt x="2670" y="10930"/>
                      <a:pt x="3134" y="11071"/>
                      <a:pt x="3598" y="11071"/>
                    </a:cubicBezTo>
                    <a:cubicBezTo>
                      <a:pt x="3863" y="11071"/>
                      <a:pt x="4127" y="11025"/>
                      <a:pt x="4379" y="10933"/>
                    </a:cubicBezTo>
                    <a:lnTo>
                      <a:pt x="4379" y="11815"/>
                    </a:lnTo>
                    <a:cubicBezTo>
                      <a:pt x="4379" y="12004"/>
                      <a:pt x="4537" y="12162"/>
                      <a:pt x="4726" y="12162"/>
                    </a:cubicBezTo>
                    <a:lnTo>
                      <a:pt x="6144" y="12162"/>
                    </a:lnTo>
                    <a:cubicBezTo>
                      <a:pt x="6364" y="12162"/>
                      <a:pt x="6522" y="12004"/>
                      <a:pt x="6522" y="11815"/>
                    </a:cubicBezTo>
                    <a:lnTo>
                      <a:pt x="6522" y="10933"/>
                    </a:lnTo>
                    <a:cubicBezTo>
                      <a:pt x="6774" y="11025"/>
                      <a:pt x="7038" y="11071"/>
                      <a:pt x="7303" y="11071"/>
                    </a:cubicBezTo>
                    <a:cubicBezTo>
                      <a:pt x="7767" y="11071"/>
                      <a:pt x="8232" y="10930"/>
                      <a:pt x="8633" y="10650"/>
                    </a:cubicBezTo>
                    <a:cubicBezTo>
                      <a:pt x="9641" y="9988"/>
                      <a:pt x="10113" y="8917"/>
                      <a:pt x="10113" y="7499"/>
                    </a:cubicBezTo>
                    <a:cubicBezTo>
                      <a:pt x="10113" y="6302"/>
                      <a:pt x="9735" y="4916"/>
                      <a:pt x="9137" y="3750"/>
                    </a:cubicBezTo>
                    <a:lnTo>
                      <a:pt x="10775" y="505"/>
                    </a:lnTo>
                    <a:cubicBezTo>
                      <a:pt x="10869" y="284"/>
                      <a:pt x="10680" y="1"/>
                      <a:pt x="10460" y="1"/>
                    </a:cubicBezTo>
                    <a:lnTo>
                      <a:pt x="9861" y="1"/>
                    </a:lnTo>
                    <a:cubicBezTo>
                      <a:pt x="8853" y="1"/>
                      <a:pt x="7940" y="631"/>
                      <a:pt x="7530" y="1576"/>
                    </a:cubicBezTo>
                    <a:cubicBezTo>
                      <a:pt x="7467" y="1545"/>
                      <a:pt x="7404" y="1450"/>
                      <a:pt x="7341" y="1419"/>
                    </a:cubicBezTo>
                    <a:cubicBezTo>
                      <a:pt x="6742" y="946"/>
                      <a:pt x="6112" y="694"/>
                      <a:pt x="5451" y="694"/>
                    </a:cubicBezTo>
                    <a:cubicBezTo>
                      <a:pt x="4663" y="694"/>
                      <a:pt x="3938" y="1072"/>
                      <a:pt x="3371" y="1576"/>
                    </a:cubicBezTo>
                    <a:cubicBezTo>
                      <a:pt x="2993" y="631"/>
                      <a:pt x="2111" y="1"/>
                      <a:pt x="104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3" name="Google Shape;543;p35"/>
          <p:cNvGrpSpPr/>
          <p:nvPr/>
        </p:nvGrpSpPr>
        <p:grpSpPr>
          <a:xfrm>
            <a:off x="4205263" y="2466919"/>
            <a:ext cx="733456" cy="749713"/>
            <a:chOff x="4205263" y="2466919"/>
            <a:chExt cx="733456" cy="749713"/>
          </a:xfrm>
        </p:grpSpPr>
        <p:sp>
          <p:nvSpPr>
            <p:cNvPr id="530" name="Google Shape;530;p35"/>
            <p:cNvSpPr/>
            <p:nvPr/>
          </p:nvSpPr>
          <p:spPr>
            <a:xfrm>
              <a:off x="4208614" y="2538632"/>
              <a:ext cx="678000" cy="678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4" name="Google Shape;544;p35"/>
            <p:cNvGrpSpPr/>
            <p:nvPr/>
          </p:nvGrpSpPr>
          <p:grpSpPr>
            <a:xfrm>
              <a:off x="4205263" y="2466919"/>
              <a:ext cx="733456" cy="745883"/>
              <a:chOff x="451814" y="2209625"/>
              <a:chExt cx="873890" cy="888696"/>
            </a:xfrm>
          </p:grpSpPr>
          <p:sp>
            <p:nvSpPr>
              <p:cNvPr id="545" name="Google Shape;545;p35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46" name="Google Shape;546;p35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547" name="Google Shape;547;p35"/>
            <p:cNvGrpSpPr/>
            <p:nvPr/>
          </p:nvGrpSpPr>
          <p:grpSpPr>
            <a:xfrm>
              <a:off x="4331766" y="2681220"/>
              <a:ext cx="407460" cy="406393"/>
              <a:chOff x="-17918975" y="2435725"/>
              <a:chExt cx="304825" cy="304050"/>
            </a:xfrm>
          </p:grpSpPr>
          <p:sp>
            <p:nvSpPr>
              <p:cNvPr id="548" name="Google Shape;548;p35"/>
              <p:cNvSpPr/>
              <p:nvPr/>
            </p:nvSpPr>
            <p:spPr>
              <a:xfrm>
                <a:off x="-17918975" y="2435725"/>
                <a:ext cx="304825" cy="304050"/>
              </a:xfrm>
              <a:custGeom>
                <a:rect b="b" l="l" r="r" t="t"/>
                <a:pathLst>
                  <a:path extrusionOk="0" h="12162" w="12193">
                    <a:moveTo>
                      <a:pt x="1040" y="662"/>
                    </a:moveTo>
                    <a:cubicBezTo>
                      <a:pt x="1229" y="662"/>
                      <a:pt x="1386" y="819"/>
                      <a:pt x="1386" y="1040"/>
                    </a:cubicBezTo>
                    <a:cubicBezTo>
                      <a:pt x="1386" y="1229"/>
                      <a:pt x="1229" y="1386"/>
                      <a:pt x="1040" y="1386"/>
                    </a:cubicBezTo>
                    <a:cubicBezTo>
                      <a:pt x="851" y="1386"/>
                      <a:pt x="693" y="1229"/>
                      <a:pt x="693" y="1040"/>
                    </a:cubicBezTo>
                    <a:cubicBezTo>
                      <a:pt x="693" y="819"/>
                      <a:pt x="851" y="662"/>
                      <a:pt x="1040" y="662"/>
                    </a:cubicBezTo>
                    <a:close/>
                    <a:moveTo>
                      <a:pt x="3907" y="662"/>
                    </a:moveTo>
                    <a:cubicBezTo>
                      <a:pt x="4096" y="662"/>
                      <a:pt x="4253" y="819"/>
                      <a:pt x="4253" y="1040"/>
                    </a:cubicBezTo>
                    <a:cubicBezTo>
                      <a:pt x="4253" y="1229"/>
                      <a:pt x="4096" y="1386"/>
                      <a:pt x="3907" y="1386"/>
                    </a:cubicBezTo>
                    <a:cubicBezTo>
                      <a:pt x="3718" y="1386"/>
                      <a:pt x="3560" y="1229"/>
                      <a:pt x="3560" y="1040"/>
                    </a:cubicBezTo>
                    <a:cubicBezTo>
                      <a:pt x="3560" y="819"/>
                      <a:pt x="3718" y="662"/>
                      <a:pt x="3907" y="662"/>
                    </a:cubicBezTo>
                    <a:close/>
                    <a:moveTo>
                      <a:pt x="7828" y="2853"/>
                    </a:moveTo>
                    <a:cubicBezTo>
                      <a:pt x="9848" y="2853"/>
                      <a:pt x="11436" y="4484"/>
                      <a:pt x="11436" y="6427"/>
                    </a:cubicBezTo>
                    <a:lnTo>
                      <a:pt x="11436" y="6774"/>
                    </a:lnTo>
                    <a:cubicBezTo>
                      <a:pt x="11436" y="8538"/>
                      <a:pt x="9987" y="10019"/>
                      <a:pt x="8191" y="10019"/>
                    </a:cubicBezTo>
                    <a:cubicBezTo>
                      <a:pt x="6837" y="10019"/>
                      <a:pt x="5671" y="8916"/>
                      <a:pt x="5671" y="7530"/>
                    </a:cubicBezTo>
                    <a:lnTo>
                      <a:pt x="5671" y="6931"/>
                    </a:lnTo>
                    <a:cubicBezTo>
                      <a:pt x="5671" y="5955"/>
                      <a:pt x="6427" y="5072"/>
                      <a:pt x="7372" y="5041"/>
                    </a:cubicBezTo>
                    <a:cubicBezTo>
                      <a:pt x="7392" y="5040"/>
                      <a:pt x="7413" y="5040"/>
                      <a:pt x="7433" y="5040"/>
                    </a:cubicBezTo>
                    <a:cubicBezTo>
                      <a:pt x="8445" y="5040"/>
                      <a:pt x="9263" y="5817"/>
                      <a:pt x="9263" y="6805"/>
                    </a:cubicBezTo>
                    <a:lnTo>
                      <a:pt x="9263" y="7152"/>
                    </a:lnTo>
                    <a:cubicBezTo>
                      <a:pt x="9263" y="7561"/>
                      <a:pt x="8948" y="7876"/>
                      <a:pt x="8570" y="7876"/>
                    </a:cubicBezTo>
                    <a:cubicBezTo>
                      <a:pt x="8160" y="7876"/>
                      <a:pt x="7845" y="7561"/>
                      <a:pt x="7845" y="7152"/>
                    </a:cubicBezTo>
                    <a:lnTo>
                      <a:pt x="7845" y="6805"/>
                    </a:lnTo>
                    <a:cubicBezTo>
                      <a:pt x="7845" y="6616"/>
                      <a:pt x="7687" y="6459"/>
                      <a:pt x="7498" y="6459"/>
                    </a:cubicBezTo>
                    <a:cubicBezTo>
                      <a:pt x="7309" y="6459"/>
                      <a:pt x="7152" y="6616"/>
                      <a:pt x="7152" y="6805"/>
                    </a:cubicBezTo>
                    <a:lnTo>
                      <a:pt x="7152" y="7152"/>
                    </a:lnTo>
                    <a:cubicBezTo>
                      <a:pt x="7152" y="7939"/>
                      <a:pt x="7782" y="8569"/>
                      <a:pt x="8570" y="8569"/>
                    </a:cubicBezTo>
                    <a:cubicBezTo>
                      <a:pt x="9357" y="8569"/>
                      <a:pt x="9987" y="7939"/>
                      <a:pt x="9987" y="7152"/>
                    </a:cubicBezTo>
                    <a:lnTo>
                      <a:pt x="9987" y="6805"/>
                    </a:lnTo>
                    <a:cubicBezTo>
                      <a:pt x="9987" y="5425"/>
                      <a:pt x="8853" y="4314"/>
                      <a:pt x="7456" y="4314"/>
                    </a:cubicBezTo>
                    <a:cubicBezTo>
                      <a:pt x="7418" y="4314"/>
                      <a:pt x="7379" y="4315"/>
                      <a:pt x="7341" y="4316"/>
                    </a:cubicBezTo>
                    <a:cubicBezTo>
                      <a:pt x="5986" y="4411"/>
                      <a:pt x="4946" y="5577"/>
                      <a:pt x="4946" y="6931"/>
                    </a:cubicBezTo>
                    <a:lnTo>
                      <a:pt x="4946" y="7530"/>
                    </a:lnTo>
                    <a:cubicBezTo>
                      <a:pt x="4946" y="8191"/>
                      <a:pt x="5135" y="8790"/>
                      <a:pt x="5482" y="9294"/>
                    </a:cubicBezTo>
                    <a:lnTo>
                      <a:pt x="5293" y="9294"/>
                    </a:lnTo>
                    <a:cubicBezTo>
                      <a:pt x="4694" y="9294"/>
                      <a:pt x="4222" y="8822"/>
                      <a:pt x="4222" y="8223"/>
                    </a:cubicBezTo>
                    <a:lnTo>
                      <a:pt x="4222" y="6616"/>
                    </a:lnTo>
                    <a:cubicBezTo>
                      <a:pt x="4253" y="4663"/>
                      <a:pt x="5671" y="3025"/>
                      <a:pt x="7498" y="2867"/>
                    </a:cubicBezTo>
                    <a:cubicBezTo>
                      <a:pt x="7609" y="2857"/>
                      <a:pt x="7719" y="2853"/>
                      <a:pt x="7828" y="2853"/>
                    </a:cubicBezTo>
                    <a:close/>
                    <a:moveTo>
                      <a:pt x="2518" y="4236"/>
                    </a:moveTo>
                    <a:cubicBezTo>
                      <a:pt x="3101" y="4236"/>
                      <a:pt x="3592" y="4754"/>
                      <a:pt x="3592" y="5324"/>
                    </a:cubicBezTo>
                    <a:lnTo>
                      <a:pt x="3592" y="8160"/>
                    </a:lnTo>
                    <a:cubicBezTo>
                      <a:pt x="3592" y="9137"/>
                      <a:pt x="4379" y="9924"/>
                      <a:pt x="5356" y="9924"/>
                    </a:cubicBezTo>
                    <a:lnTo>
                      <a:pt x="6207" y="9924"/>
                    </a:lnTo>
                    <a:cubicBezTo>
                      <a:pt x="6742" y="10365"/>
                      <a:pt x="7467" y="10617"/>
                      <a:pt x="8254" y="10617"/>
                    </a:cubicBezTo>
                    <a:cubicBezTo>
                      <a:pt x="9011" y="10617"/>
                      <a:pt x="9704" y="10428"/>
                      <a:pt x="10334" y="10050"/>
                    </a:cubicBezTo>
                    <a:cubicBezTo>
                      <a:pt x="10838" y="10334"/>
                      <a:pt x="11279" y="10838"/>
                      <a:pt x="11405" y="11436"/>
                    </a:cubicBezTo>
                    <a:lnTo>
                      <a:pt x="3907" y="11436"/>
                    </a:lnTo>
                    <a:cubicBezTo>
                      <a:pt x="2521" y="11436"/>
                      <a:pt x="1418" y="10271"/>
                      <a:pt x="1418" y="8916"/>
                    </a:cubicBezTo>
                    <a:lnTo>
                      <a:pt x="1418" y="5388"/>
                    </a:lnTo>
                    <a:cubicBezTo>
                      <a:pt x="1418" y="4852"/>
                      <a:pt x="1827" y="4348"/>
                      <a:pt x="2332" y="4253"/>
                    </a:cubicBezTo>
                    <a:cubicBezTo>
                      <a:pt x="2394" y="4241"/>
                      <a:pt x="2457" y="4236"/>
                      <a:pt x="2518" y="4236"/>
                    </a:cubicBezTo>
                    <a:close/>
                    <a:moveTo>
                      <a:pt x="1071" y="0"/>
                    </a:moveTo>
                    <a:cubicBezTo>
                      <a:pt x="473" y="0"/>
                      <a:pt x="0" y="473"/>
                      <a:pt x="0" y="1071"/>
                    </a:cubicBezTo>
                    <a:cubicBezTo>
                      <a:pt x="0" y="1652"/>
                      <a:pt x="504" y="2144"/>
                      <a:pt x="1052" y="2144"/>
                    </a:cubicBezTo>
                    <a:cubicBezTo>
                      <a:pt x="1069" y="2144"/>
                      <a:pt x="1086" y="2143"/>
                      <a:pt x="1103" y="2143"/>
                    </a:cubicBezTo>
                    <a:lnTo>
                      <a:pt x="1733" y="3749"/>
                    </a:lnTo>
                    <a:cubicBezTo>
                      <a:pt x="1103" y="4001"/>
                      <a:pt x="725" y="4694"/>
                      <a:pt x="725" y="5451"/>
                    </a:cubicBezTo>
                    <a:lnTo>
                      <a:pt x="725" y="8948"/>
                    </a:lnTo>
                    <a:cubicBezTo>
                      <a:pt x="725" y="10712"/>
                      <a:pt x="2174" y="12161"/>
                      <a:pt x="3938" y="12161"/>
                    </a:cubicBezTo>
                    <a:lnTo>
                      <a:pt x="11815" y="12161"/>
                    </a:lnTo>
                    <a:cubicBezTo>
                      <a:pt x="12035" y="12161"/>
                      <a:pt x="12193" y="12004"/>
                      <a:pt x="12193" y="11814"/>
                    </a:cubicBezTo>
                    <a:cubicBezTo>
                      <a:pt x="12193" y="11279"/>
                      <a:pt x="11972" y="10712"/>
                      <a:pt x="11657" y="10271"/>
                    </a:cubicBezTo>
                    <a:cubicBezTo>
                      <a:pt x="11468" y="10019"/>
                      <a:pt x="11247" y="9798"/>
                      <a:pt x="10964" y="9641"/>
                    </a:cubicBezTo>
                    <a:cubicBezTo>
                      <a:pt x="11657" y="8916"/>
                      <a:pt x="12193" y="7876"/>
                      <a:pt x="12193" y="6774"/>
                    </a:cubicBezTo>
                    <a:lnTo>
                      <a:pt x="12193" y="6427"/>
                    </a:lnTo>
                    <a:cubicBezTo>
                      <a:pt x="12193" y="4080"/>
                      <a:pt x="10259" y="2153"/>
                      <a:pt x="7898" y="2153"/>
                    </a:cubicBezTo>
                    <a:cubicBezTo>
                      <a:pt x="7756" y="2153"/>
                      <a:pt x="7612" y="2160"/>
                      <a:pt x="7467" y="2174"/>
                    </a:cubicBezTo>
                    <a:cubicBezTo>
                      <a:pt x="5986" y="2332"/>
                      <a:pt x="4726" y="3214"/>
                      <a:pt x="4064" y="4537"/>
                    </a:cubicBezTo>
                    <a:cubicBezTo>
                      <a:pt x="3875" y="4190"/>
                      <a:pt x="3592" y="3907"/>
                      <a:pt x="3245" y="3749"/>
                    </a:cubicBezTo>
                    <a:lnTo>
                      <a:pt x="3875" y="2143"/>
                    </a:lnTo>
                    <a:lnTo>
                      <a:pt x="3907" y="2143"/>
                    </a:lnTo>
                    <a:cubicBezTo>
                      <a:pt x="4505" y="2143"/>
                      <a:pt x="4978" y="1670"/>
                      <a:pt x="4978" y="1071"/>
                    </a:cubicBezTo>
                    <a:cubicBezTo>
                      <a:pt x="4978" y="473"/>
                      <a:pt x="4505" y="0"/>
                      <a:pt x="3907" y="0"/>
                    </a:cubicBezTo>
                    <a:cubicBezTo>
                      <a:pt x="3308" y="0"/>
                      <a:pt x="2836" y="473"/>
                      <a:pt x="2836" y="1071"/>
                    </a:cubicBezTo>
                    <a:cubicBezTo>
                      <a:pt x="2836" y="1386"/>
                      <a:pt x="2993" y="1670"/>
                      <a:pt x="3214" y="1859"/>
                    </a:cubicBezTo>
                    <a:lnTo>
                      <a:pt x="2521" y="3592"/>
                    </a:lnTo>
                    <a:lnTo>
                      <a:pt x="2458" y="3592"/>
                    </a:lnTo>
                    <a:lnTo>
                      <a:pt x="1796" y="1859"/>
                    </a:lnTo>
                    <a:cubicBezTo>
                      <a:pt x="2016" y="1670"/>
                      <a:pt x="2142" y="1386"/>
                      <a:pt x="2142" y="1071"/>
                    </a:cubicBezTo>
                    <a:cubicBezTo>
                      <a:pt x="2142" y="473"/>
                      <a:pt x="1670" y="0"/>
                      <a:pt x="107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5"/>
              <p:cNvSpPr/>
              <p:nvPr/>
            </p:nvSpPr>
            <p:spPr>
              <a:xfrm>
                <a:off x="-17865425" y="2560150"/>
                <a:ext cx="17350" cy="17375"/>
              </a:xfrm>
              <a:custGeom>
                <a:rect b="b" l="l" r="r" t="t"/>
                <a:pathLst>
                  <a:path extrusionOk="0" h="695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7"/>
                      <a:pt x="158" y="694"/>
                      <a:pt x="347" y="694"/>
                    </a:cubicBezTo>
                    <a:cubicBezTo>
                      <a:pt x="536" y="694"/>
                      <a:pt x="694" y="537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0" name="Google Shape;550;p35"/>
          <p:cNvGrpSpPr/>
          <p:nvPr/>
        </p:nvGrpSpPr>
        <p:grpSpPr>
          <a:xfrm>
            <a:off x="4205263" y="3654856"/>
            <a:ext cx="733456" cy="749763"/>
            <a:chOff x="4205263" y="3654856"/>
            <a:chExt cx="733456" cy="749763"/>
          </a:xfrm>
        </p:grpSpPr>
        <p:sp>
          <p:nvSpPr>
            <p:cNvPr id="533" name="Google Shape;533;p35"/>
            <p:cNvSpPr/>
            <p:nvPr/>
          </p:nvSpPr>
          <p:spPr>
            <a:xfrm>
              <a:off x="4208614" y="3726620"/>
              <a:ext cx="678000" cy="678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" name="Google Shape;551;p35"/>
            <p:cNvGrpSpPr/>
            <p:nvPr/>
          </p:nvGrpSpPr>
          <p:grpSpPr>
            <a:xfrm>
              <a:off x="4205263" y="3654856"/>
              <a:ext cx="733456" cy="745883"/>
              <a:chOff x="451814" y="2209625"/>
              <a:chExt cx="873890" cy="888696"/>
            </a:xfrm>
          </p:grpSpPr>
          <p:sp>
            <p:nvSpPr>
              <p:cNvPr id="552" name="Google Shape;552;p35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553" name="Google Shape;553;p35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554" name="Google Shape;554;p35"/>
            <p:cNvGrpSpPr/>
            <p:nvPr/>
          </p:nvGrpSpPr>
          <p:grpSpPr>
            <a:xfrm>
              <a:off x="4330713" y="3898316"/>
              <a:ext cx="409565" cy="409434"/>
              <a:chOff x="-21298675" y="2414425"/>
              <a:chExt cx="306400" cy="306325"/>
            </a:xfrm>
          </p:grpSpPr>
          <p:sp>
            <p:nvSpPr>
              <p:cNvPr id="555" name="Google Shape;555;p35"/>
              <p:cNvSpPr/>
              <p:nvPr/>
            </p:nvSpPr>
            <p:spPr>
              <a:xfrm>
                <a:off x="-21083650" y="2444575"/>
                <a:ext cx="20500" cy="18525"/>
              </a:xfrm>
              <a:custGeom>
                <a:rect b="b" l="l" r="r" t="t"/>
                <a:pathLst>
                  <a:path extrusionOk="0" h="741" w="820">
                    <a:moveTo>
                      <a:pt x="410" y="1"/>
                    </a:moveTo>
                    <a:cubicBezTo>
                      <a:pt x="323" y="1"/>
                      <a:pt x="237" y="40"/>
                      <a:pt x="158" y="119"/>
                    </a:cubicBezTo>
                    <a:cubicBezTo>
                      <a:pt x="0" y="276"/>
                      <a:pt x="0" y="465"/>
                      <a:pt x="158" y="623"/>
                    </a:cubicBezTo>
                    <a:cubicBezTo>
                      <a:pt x="237" y="702"/>
                      <a:pt x="331" y="741"/>
                      <a:pt x="422" y="741"/>
                    </a:cubicBezTo>
                    <a:cubicBezTo>
                      <a:pt x="512" y="741"/>
                      <a:pt x="599" y="702"/>
                      <a:pt x="662" y="623"/>
                    </a:cubicBezTo>
                    <a:cubicBezTo>
                      <a:pt x="819" y="465"/>
                      <a:pt x="819" y="276"/>
                      <a:pt x="662" y="119"/>
                    </a:cubicBezTo>
                    <a:cubicBezTo>
                      <a:pt x="583" y="40"/>
                      <a:pt x="496" y="1"/>
                      <a:pt x="41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-21298675" y="2414425"/>
                <a:ext cx="306400" cy="306325"/>
              </a:xfrm>
              <a:custGeom>
                <a:rect b="b" l="l" r="r" t="t"/>
                <a:pathLst>
                  <a:path extrusionOk="0" h="12253" w="12256">
                    <a:moveTo>
                      <a:pt x="9420" y="695"/>
                    </a:moveTo>
                    <a:cubicBezTo>
                      <a:pt x="9704" y="695"/>
                      <a:pt x="9924" y="695"/>
                      <a:pt x="10176" y="726"/>
                    </a:cubicBezTo>
                    <a:cubicBezTo>
                      <a:pt x="10429" y="789"/>
                      <a:pt x="10555" y="1136"/>
                      <a:pt x="10365" y="1325"/>
                    </a:cubicBezTo>
                    <a:cubicBezTo>
                      <a:pt x="10208" y="1482"/>
                      <a:pt x="10208" y="1671"/>
                      <a:pt x="10365" y="1829"/>
                    </a:cubicBezTo>
                    <a:cubicBezTo>
                      <a:pt x="10444" y="1908"/>
                      <a:pt x="10531" y="1947"/>
                      <a:pt x="10618" y="1947"/>
                    </a:cubicBezTo>
                    <a:cubicBezTo>
                      <a:pt x="10704" y="1947"/>
                      <a:pt x="10791" y="1908"/>
                      <a:pt x="10870" y="1829"/>
                    </a:cubicBezTo>
                    <a:cubicBezTo>
                      <a:pt x="10942" y="1767"/>
                      <a:pt x="11027" y="1739"/>
                      <a:pt x="11111" y="1739"/>
                    </a:cubicBezTo>
                    <a:cubicBezTo>
                      <a:pt x="11283" y="1739"/>
                      <a:pt x="11447" y="1858"/>
                      <a:pt x="11468" y="2049"/>
                    </a:cubicBezTo>
                    <a:cubicBezTo>
                      <a:pt x="11594" y="2711"/>
                      <a:pt x="11563" y="3719"/>
                      <a:pt x="11248" y="4727"/>
                    </a:cubicBezTo>
                    <a:cubicBezTo>
                      <a:pt x="11060" y="4761"/>
                      <a:pt x="10872" y="4778"/>
                      <a:pt x="10684" y="4778"/>
                    </a:cubicBezTo>
                    <a:cubicBezTo>
                      <a:pt x="9833" y="4778"/>
                      <a:pt x="9006" y="4433"/>
                      <a:pt x="8412" y="3814"/>
                    </a:cubicBezTo>
                    <a:cubicBezTo>
                      <a:pt x="7656" y="3058"/>
                      <a:pt x="7341" y="1986"/>
                      <a:pt x="7499" y="978"/>
                    </a:cubicBezTo>
                    <a:cubicBezTo>
                      <a:pt x="8129" y="789"/>
                      <a:pt x="8822" y="695"/>
                      <a:pt x="9420" y="695"/>
                    </a:cubicBezTo>
                    <a:close/>
                    <a:moveTo>
                      <a:pt x="5102" y="1271"/>
                    </a:moveTo>
                    <a:cubicBezTo>
                      <a:pt x="5187" y="1271"/>
                      <a:pt x="5273" y="1278"/>
                      <a:pt x="5356" y="1293"/>
                    </a:cubicBezTo>
                    <a:cubicBezTo>
                      <a:pt x="5293" y="1356"/>
                      <a:pt x="5167" y="1451"/>
                      <a:pt x="5104" y="1514"/>
                    </a:cubicBezTo>
                    <a:cubicBezTo>
                      <a:pt x="4348" y="2270"/>
                      <a:pt x="3781" y="3373"/>
                      <a:pt x="3466" y="4822"/>
                    </a:cubicBezTo>
                    <a:cubicBezTo>
                      <a:pt x="3182" y="4475"/>
                      <a:pt x="3088" y="4034"/>
                      <a:pt x="3088" y="3562"/>
                    </a:cubicBezTo>
                    <a:cubicBezTo>
                      <a:pt x="3088" y="2900"/>
                      <a:pt x="3340" y="2270"/>
                      <a:pt x="3844" y="1797"/>
                    </a:cubicBezTo>
                    <a:cubicBezTo>
                      <a:pt x="4163" y="1478"/>
                      <a:pt x="4639" y="1271"/>
                      <a:pt x="5102" y="1271"/>
                    </a:cubicBezTo>
                    <a:close/>
                    <a:moveTo>
                      <a:pt x="6711" y="1293"/>
                    </a:moveTo>
                    <a:lnTo>
                      <a:pt x="6711" y="1293"/>
                    </a:lnTo>
                    <a:cubicBezTo>
                      <a:pt x="6616" y="2427"/>
                      <a:pt x="7026" y="3530"/>
                      <a:pt x="7845" y="4318"/>
                    </a:cubicBezTo>
                    <a:cubicBezTo>
                      <a:pt x="8562" y="5035"/>
                      <a:pt x="9540" y="5465"/>
                      <a:pt x="10565" y="5465"/>
                    </a:cubicBezTo>
                    <a:cubicBezTo>
                      <a:pt x="10666" y="5465"/>
                      <a:pt x="10768" y="5460"/>
                      <a:pt x="10870" y="5452"/>
                    </a:cubicBezTo>
                    <a:lnTo>
                      <a:pt x="10870" y="5452"/>
                    </a:lnTo>
                    <a:cubicBezTo>
                      <a:pt x="10681" y="5893"/>
                      <a:pt x="10429" y="6303"/>
                      <a:pt x="10082" y="6618"/>
                    </a:cubicBezTo>
                    <a:cubicBezTo>
                      <a:pt x="8444" y="8256"/>
                      <a:pt x="4852" y="8413"/>
                      <a:pt x="3749" y="8413"/>
                    </a:cubicBezTo>
                    <a:cubicBezTo>
                      <a:pt x="3749" y="7311"/>
                      <a:pt x="3907" y="3719"/>
                      <a:pt x="5545" y="2081"/>
                    </a:cubicBezTo>
                    <a:cubicBezTo>
                      <a:pt x="5860" y="1766"/>
                      <a:pt x="6270" y="1482"/>
                      <a:pt x="6711" y="1293"/>
                    </a:cubicBezTo>
                    <a:close/>
                    <a:moveTo>
                      <a:pt x="10838" y="6838"/>
                    </a:moveTo>
                    <a:cubicBezTo>
                      <a:pt x="10964" y="7405"/>
                      <a:pt x="10775" y="7941"/>
                      <a:pt x="10365" y="8382"/>
                    </a:cubicBezTo>
                    <a:cubicBezTo>
                      <a:pt x="9888" y="8860"/>
                      <a:pt x="9239" y="9101"/>
                      <a:pt x="8593" y="9101"/>
                    </a:cubicBezTo>
                    <a:cubicBezTo>
                      <a:pt x="8132" y="9101"/>
                      <a:pt x="7672" y="8978"/>
                      <a:pt x="7278" y="8728"/>
                    </a:cubicBezTo>
                    <a:cubicBezTo>
                      <a:pt x="8759" y="8382"/>
                      <a:pt x="9893" y="7878"/>
                      <a:pt x="10586" y="7122"/>
                    </a:cubicBezTo>
                    <a:cubicBezTo>
                      <a:pt x="10681" y="7027"/>
                      <a:pt x="10775" y="6933"/>
                      <a:pt x="10838" y="6838"/>
                    </a:cubicBezTo>
                    <a:close/>
                    <a:moveTo>
                      <a:pt x="1902" y="8486"/>
                    </a:moveTo>
                    <a:cubicBezTo>
                      <a:pt x="2355" y="8486"/>
                      <a:pt x="2810" y="8652"/>
                      <a:pt x="3151" y="9012"/>
                    </a:cubicBezTo>
                    <a:cubicBezTo>
                      <a:pt x="3718" y="9611"/>
                      <a:pt x="3812" y="10461"/>
                      <a:pt x="3466" y="11123"/>
                    </a:cubicBezTo>
                    <a:cubicBezTo>
                      <a:pt x="3151" y="10619"/>
                      <a:pt x="2804" y="10178"/>
                      <a:pt x="2426" y="9768"/>
                    </a:cubicBezTo>
                    <a:cubicBezTo>
                      <a:pt x="2017" y="9358"/>
                      <a:pt x="1544" y="9012"/>
                      <a:pt x="1040" y="8697"/>
                    </a:cubicBezTo>
                    <a:cubicBezTo>
                      <a:pt x="1304" y="8559"/>
                      <a:pt x="1603" y="8486"/>
                      <a:pt x="1902" y="8486"/>
                    </a:cubicBezTo>
                    <a:close/>
                    <a:moveTo>
                      <a:pt x="9468" y="0"/>
                    </a:moveTo>
                    <a:cubicBezTo>
                      <a:pt x="8905" y="0"/>
                      <a:pt x="8299" y="77"/>
                      <a:pt x="7719" y="222"/>
                    </a:cubicBezTo>
                    <a:cubicBezTo>
                      <a:pt x="7247" y="348"/>
                      <a:pt x="6711" y="537"/>
                      <a:pt x="6112" y="852"/>
                    </a:cubicBezTo>
                    <a:cubicBezTo>
                      <a:pt x="5784" y="699"/>
                      <a:pt x="5436" y="625"/>
                      <a:pt x="5090" y="625"/>
                    </a:cubicBezTo>
                    <a:cubicBezTo>
                      <a:pt x="4442" y="625"/>
                      <a:pt x="3802" y="884"/>
                      <a:pt x="3308" y="1356"/>
                    </a:cubicBezTo>
                    <a:cubicBezTo>
                      <a:pt x="2741" y="1955"/>
                      <a:pt x="2363" y="2774"/>
                      <a:pt x="2363" y="3656"/>
                    </a:cubicBezTo>
                    <a:cubicBezTo>
                      <a:pt x="2363" y="4475"/>
                      <a:pt x="2678" y="5263"/>
                      <a:pt x="3277" y="5893"/>
                    </a:cubicBezTo>
                    <a:cubicBezTo>
                      <a:pt x="3151" y="6649"/>
                      <a:pt x="3088" y="7405"/>
                      <a:pt x="3088" y="8130"/>
                    </a:cubicBezTo>
                    <a:cubicBezTo>
                      <a:pt x="2722" y="7947"/>
                      <a:pt x="2319" y="7854"/>
                      <a:pt x="1916" y="7854"/>
                    </a:cubicBezTo>
                    <a:cubicBezTo>
                      <a:pt x="1278" y="7854"/>
                      <a:pt x="641" y="8088"/>
                      <a:pt x="158" y="8571"/>
                    </a:cubicBezTo>
                    <a:cubicBezTo>
                      <a:pt x="0" y="8728"/>
                      <a:pt x="63" y="9043"/>
                      <a:pt x="252" y="9169"/>
                    </a:cubicBezTo>
                    <a:cubicBezTo>
                      <a:pt x="1481" y="9800"/>
                      <a:pt x="2489" y="10808"/>
                      <a:pt x="3119" y="12036"/>
                    </a:cubicBezTo>
                    <a:cubicBezTo>
                      <a:pt x="3191" y="12180"/>
                      <a:pt x="3315" y="12252"/>
                      <a:pt x="3443" y="12252"/>
                    </a:cubicBezTo>
                    <a:cubicBezTo>
                      <a:pt x="3539" y="12252"/>
                      <a:pt x="3637" y="12212"/>
                      <a:pt x="3718" y="12131"/>
                    </a:cubicBezTo>
                    <a:cubicBezTo>
                      <a:pt x="4506" y="11343"/>
                      <a:pt x="4663" y="10146"/>
                      <a:pt x="4159" y="9201"/>
                    </a:cubicBezTo>
                    <a:cubicBezTo>
                      <a:pt x="4884" y="9201"/>
                      <a:pt x="5671" y="9138"/>
                      <a:pt x="6396" y="9012"/>
                    </a:cubicBezTo>
                    <a:cubicBezTo>
                      <a:pt x="7026" y="9611"/>
                      <a:pt x="7814" y="9926"/>
                      <a:pt x="8633" y="9926"/>
                    </a:cubicBezTo>
                    <a:cubicBezTo>
                      <a:pt x="9452" y="9926"/>
                      <a:pt x="10271" y="9611"/>
                      <a:pt x="10933" y="8980"/>
                    </a:cubicBezTo>
                    <a:cubicBezTo>
                      <a:pt x="11657" y="8224"/>
                      <a:pt x="11878" y="7122"/>
                      <a:pt x="11437" y="6176"/>
                    </a:cubicBezTo>
                    <a:cubicBezTo>
                      <a:pt x="11752" y="5609"/>
                      <a:pt x="11941" y="5042"/>
                      <a:pt x="12067" y="4570"/>
                    </a:cubicBezTo>
                    <a:cubicBezTo>
                      <a:pt x="12224" y="3625"/>
                      <a:pt x="12256" y="2616"/>
                      <a:pt x="12130" y="1923"/>
                    </a:cubicBezTo>
                    <a:cubicBezTo>
                      <a:pt x="12067" y="1419"/>
                      <a:pt x="11626" y="1041"/>
                      <a:pt x="11153" y="1041"/>
                    </a:cubicBezTo>
                    <a:cubicBezTo>
                      <a:pt x="11122" y="537"/>
                      <a:pt x="10775" y="159"/>
                      <a:pt x="10302" y="65"/>
                    </a:cubicBezTo>
                    <a:cubicBezTo>
                      <a:pt x="10043" y="21"/>
                      <a:pt x="9761" y="0"/>
                      <a:pt x="94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-21171875" y="2521375"/>
                <a:ext cx="73275" cy="66100"/>
              </a:xfrm>
              <a:custGeom>
                <a:rect b="b" l="l" r="r" t="t"/>
                <a:pathLst>
                  <a:path extrusionOk="0" h="2644" w="2931">
                    <a:moveTo>
                      <a:pt x="1499" y="0"/>
                    </a:moveTo>
                    <a:cubicBezTo>
                      <a:pt x="1471" y="0"/>
                      <a:pt x="1444" y="3"/>
                      <a:pt x="1418" y="8"/>
                    </a:cubicBezTo>
                    <a:lnTo>
                      <a:pt x="1009" y="166"/>
                    </a:lnTo>
                    <a:cubicBezTo>
                      <a:pt x="253" y="386"/>
                      <a:pt x="1" y="1394"/>
                      <a:pt x="568" y="1930"/>
                    </a:cubicBezTo>
                    <a:lnTo>
                      <a:pt x="977" y="2340"/>
                    </a:lnTo>
                    <a:cubicBezTo>
                      <a:pt x="1182" y="2544"/>
                      <a:pt x="1451" y="2643"/>
                      <a:pt x="1720" y="2643"/>
                    </a:cubicBezTo>
                    <a:cubicBezTo>
                      <a:pt x="2154" y="2643"/>
                      <a:pt x="2586" y="2385"/>
                      <a:pt x="2742" y="1898"/>
                    </a:cubicBezTo>
                    <a:lnTo>
                      <a:pt x="2899" y="1457"/>
                    </a:lnTo>
                    <a:cubicBezTo>
                      <a:pt x="2931" y="1268"/>
                      <a:pt x="2805" y="1016"/>
                      <a:pt x="2616" y="985"/>
                    </a:cubicBezTo>
                    <a:cubicBezTo>
                      <a:pt x="2577" y="972"/>
                      <a:pt x="2537" y="966"/>
                      <a:pt x="2498" y="966"/>
                    </a:cubicBezTo>
                    <a:cubicBezTo>
                      <a:pt x="2344" y="966"/>
                      <a:pt x="2200" y="1061"/>
                      <a:pt x="2175" y="1237"/>
                    </a:cubicBezTo>
                    <a:lnTo>
                      <a:pt x="2017" y="1646"/>
                    </a:lnTo>
                    <a:cubicBezTo>
                      <a:pt x="1977" y="1806"/>
                      <a:pt x="1836" y="1890"/>
                      <a:pt x="1682" y="1890"/>
                    </a:cubicBezTo>
                    <a:cubicBezTo>
                      <a:pt x="1593" y="1890"/>
                      <a:pt x="1499" y="1862"/>
                      <a:pt x="1418" y="1804"/>
                    </a:cubicBezTo>
                    <a:lnTo>
                      <a:pt x="1040" y="1426"/>
                    </a:lnTo>
                    <a:cubicBezTo>
                      <a:pt x="851" y="1237"/>
                      <a:pt x="914" y="922"/>
                      <a:pt x="1198" y="827"/>
                    </a:cubicBezTo>
                    <a:lnTo>
                      <a:pt x="1639" y="670"/>
                    </a:lnTo>
                    <a:cubicBezTo>
                      <a:pt x="1828" y="607"/>
                      <a:pt x="1891" y="386"/>
                      <a:pt x="1859" y="229"/>
                    </a:cubicBezTo>
                    <a:cubicBezTo>
                      <a:pt x="1807" y="70"/>
                      <a:pt x="1643" y="0"/>
                      <a:pt x="14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Front-door Criterion</a:t>
            </a:r>
            <a:endParaRPr/>
          </a:p>
        </p:txBody>
      </p:sp>
      <p:sp>
        <p:nvSpPr>
          <p:cNvPr id="563" name="Google Shape;563;p3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A set of variables </a:t>
            </a:r>
            <a:r>
              <a:rPr b="1" lang="en">
                <a:solidFill>
                  <a:srgbClr val="191919"/>
                </a:solidFill>
              </a:rPr>
              <a:t>Z</a:t>
            </a:r>
            <a:r>
              <a:rPr lang="en">
                <a:solidFill>
                  <a:srgbClr val="191919"/>
                </a:solidFill>
              </a:rPr>
              <a:t> is said to satisfy the front-door criterion relative to an ordered pair of variables (X, Y) if: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b="1" lang="en">
                <a:solidFill>
                  <a:srgbClr val="191919"/>
                </a:solidFill>
              </a:rPr>
              <a:t>Z</a:t>
            </a:r>
            <a:r>
              <a:rPr lang="en">
                <a:solidFill>
                  <a:srgbClr val="191919"/>
                </a:solidFill>
              </a:rPr>
              <a:t> intercepts all directed paths from X to Y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n">
                <a:solidFill>
                  <a:srgbClr val="191919"/>
                </a:solidFill>
              </a:rPr>
              <a:t>There is no unblocked back-door path from X to Z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n">
                <a:solidFill>
                  <a:srgbClr val="191919"/>
                </a:solidFill>
              </a:rPr>
              <a:t>All back-door paths from Z to Y are blocked by X.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If we find such a set </a:t>
            </a:r>
            <a:r>
              <a:rPr b="1" lang="en">
                <a:solidFill>
                  <a:srgbClr val="191919"/>
                </a:solidFill>
              </a:rPr>
              <a:t>Z</a:t>
            </a:r>
            <a:r>
              <a:rPr lang="en">
                <a:solidFill>
                  <a:srgbClr val="191919"/>
                </a:solidFill>
              </a:rPr>
              <a:t> and P(x, y) &gt; 0, then we can write 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descr="{&quot;aid&quot;:null,&quot;id&quot;:&quot;5&quot;,&quot;font&quot;:{&quot;family&quot;:&quot;Comfortaa&quot;,&quot;size&quot;:14,&quot;color&quot;:&quot;#191919&quot;},&quot;code&quot;:&quot;$$\\Pr\\left(y_{x}\\right)\\,=\\,\\sum_{z}^{}\\Pr\\left(\\giventhat{z}{x}\\right)\\sum_{x^{\\prime}}^{}\\Pr\\left(\\giventhat{y}{x^{\\prime},\\,z}\\right)\\Pr\\left(x^{\\prime}\\right)$$&quot;,&quot;backgroundColor&quot;:&quot;#ffffff&quot;,&quot;type&quot;:&quot;$$&quot;,&quot;ts&quot;:1714520730407,&quot;cs&quot;:&quot;p1JbwsuZYcKRSK7MdknGhQ==&quot;,&quot;size&quot;:{&quot;width&quot;:366.3333333333333,&quot;height&quot;:39}}" id="564" name="Google Shape;5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338" y="3396100"/>
            <a:ext cx="34893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6"/>
          <p:cNvSpPr txBox="1"/>
          <p:nvPr/>
        </p:nvSpPr>
        <p:spPr>
          <a:xfrm>
            <a:off x="1316100" y="4168675"/>
            <a:ext cx="65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*constraints of front-door criterion are strict and thus rarely used*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Back-door Criterion</a:t>
            </a:r>
            <a:endParaRPr/>
          </a:p>
        </p:txBody>
      </p:sp>
      <p:sp>
        <p:nvSpPr>
          <p:cNvPr id="571" name="Google Shape;571;p3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A set of variables </a:t>
            </a:r>
            <a:r>
              <a:rPr b="1" lang="en">
                <a:solidFill>
                  <a:srgbClr val="191919"/>
                </a:solidFill>
              </a:rPr>
              <a:t>S</a:t>
            </a:r>
            <a:r>
              <a:rPr b="1" lang="en">
                <a:solidFill>
                  <a:srgbClr val="191919"/>
                </a:solidFill>
              </a:rPr>
              <a:t> </a:t>
            </a:r>
            <a:r>
              <a:rPr lang="en">
                <a:solidFill>
                  <a:srgbClr val="191919"/>
                </a:solidFill>
              </a:rPr>
              <a:t>satisfies</a:t>
            </a:r>
            <a:r>
              <a:rPr lang="en">
                <a:solidFill>
                  <a:srgbClr val="191919"/>
                </a:solidFill>
              </a:rPr>
              <a:t> the back-door criteria if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n">
                <a:solidFill>
                  <a:srgbClr val="191919"/>
                </a:solidFill>
              </a:rPr>
              <a:t>No element of </a:t>
            </a:r>
            <a:r>
              <a:rPr b="1" lang="en">
                <a:solidFill>
                  <a:srgbClr val="191919"/>
                </a:solidFill>
              </a:rPr>
              <a:t>S</a:t>
            </a:r>
            <a:r>
              <a:rPr lang="en">
                <a:solidFill>
                  <a:srgbClr val="191919"/>
                </a:solidFill>
              </a:rPr>
              <a:t> is a descendant of X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n">
                <a:solidFill>
                  <a:srgbClr val="191919"/>
                </a:solidFill>
              </a:rPr>
              <a:t>The elements of </a:t>
            </a:r>
            <a:r>
              <a:rPr b="1" lang="en">
                <a:solidFill>
                  <a:srgbClr val="191919"/>
                </a:solidFill>
              </a:rPr>
              <a:t>S</a:t>
            </a:r>
            <a:r>
              <a:rPr lang="en">
                <a:solidFill>
                  <a:srgbClr val="191919"/>
                </a:solidFill>
              </a:rPr>
              <a:t> “block” all “back-door” paths from X to Y , namely all paths that end with an arrow pointing to X.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This allows us to write 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descr="{&quot;backgroundColor&quot;:&quot;#ffffff&quot;,&quot;code&quot;:&quot;$$\\Pr\\left(y_{x}\\right)\\,=\\,\\sum_{s}^{}\\Pr\\left(\\giventhat{y}{x,s}\\right)\\Pr\\left(s\\right)$$&quot;,&quot;aid&quot;:null,&quot;type&quot;:&quot;$$&quot;,&quot;id&quot;:&quot;4&quot;,&quot;font&quot;:{&quot;color&quot;:&quot;#191919&quot;,&quot;family&quot;:&quot;Comfortaa&quot;,&quot;size&quot;:14},&quot;ts&quot;:1714520202596,&quot;cs&quot;:&quot;qb6SsnG0mFUlpAqW66d58w==&quot;,&quot;size&quot;:{&quot;width&quot;:247,&quot;height&quot;:38.199999999999996}}" id="572" name="Google Shape;5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63" y="3052150"/>
            <a:ext cx="2352675" cy="36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Back-door Criterion</a:t>
            </a:r>
            <a:endParaRPr/>
          </a:p>
        </p:txBody>
      </p:sp>
      <p:pic>
        <p:nvPicPr>
          <p:cNvPr id="578" name="Google Shape;5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0" y="1285875"/>
            <a:ext cx="36766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8"/>
          <p:cNvSpPr txBox="1"/>
          <p:nvPr>
            <p:ph idx="1" type="body"/>
          </p:nvPr>
        </p:nvSpPr>
        <p:spPr>
          <a:xfrm>
            <a:off x="4448600" y="2219275"/>
            <a:ext cx="39753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191919"/>
                </a:solidFill>
              </a:rPr>
              <a:t>Back-door sets: {Z</a:t>
            </a:r>
            <a:r>
              <a:rPr baseline="-25000" lang="en">
                <a:solidFill>
                  <a:srgbClr val="191919"/>
                </a:solidFill>
              </a:rPr>
              <a:t>1</a:t>
            </a:r>
            <a:r>
              <a:rPr lang="en">
                <a:solidFill>
                  <a:srgbClr val="191919"/>
                </a:solidFill>
              </a:rPr>
              <a:t>, Z</a:t>
            </a:r>
            <a:r>
              <a:rPr baseline="-25000" lang="en">
                <a:solidFill>
                  <a:srgbClr val="191919"/>
                </a:solidFill>
              </a:rPr>
              <a:t>3</a:t>
            </a:r>
            <a:r>
              <a:rPr lang="en">
                <a:solidFill>
                  <a:srgbClr val="191919"/>
                </a:solidFill>
              </a:rPr>
              <a:t>} and {Z</a:t>
            </a:r>
            <a:r>
              <a:rPr baseline="-25000" lang="en">
                <a:solidFill>
                  <a:srgbClr val="191919"/>
                </a:solidFill>
              </a:rPr>
              <a:t>2</a:t>
            </a:r>
            <a:r>
              <a:rPr lang="en">
                <a:solidFill>
                  <a:srgbClr val="191919"/>
                </a:solidFill>
              </a:rPr>
              <a:t>, Z</a:t>
            </a:r>
            <a:r>
              <a:rPr baseline="-25000" lang="en">
                <a:solidFill>
                  <a:srgbClr val="191919"/>
                </a:solidFill>
              </a:rPr>
              <a:t>3</a:t>
            </a:r>
            <a:r>
              <a:rPr lang="en">
                <a:solidFill>
                  <a:srgbClr val="191919"/>
                </a:solidFill>
              </a:rPr>
              <a:t>}</a:t>
            </a:r>
            <a:endParaRPr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Rules of do-calculus</a:t>
            </a:r>
            <a:endParaRPr/>
          </a:p>
        </p:txBody>
      </p:sp>
      <p:grpSp>
        <p:nvGrpSpPr>
          <p:cNvPr id="585" name="Google Shape;585;p39"/>
          <p:cNvGrpSpPr/>
          <p:nvPr/>
        </p:nvGrpSpPr>
        <p:grpSpPr>
          <a:xfrm>
            <a:off x="-395498" y="1397567"/>
            <a:ext cx="2580294" cy="2960363"/>
            <a:chOff x="2469339" y="1413575"/>
            <a:chExt cx="650965" cy="746925"/>
          </a:xfrm>
        </p:grpSpPr>
        <p:sp>
          <p:nvSpPr>
            <p:cNvPr id="586" name="Google Shape;586;p39"/>
            <p:cNvSpPr/>
            <p:nvPr/>
          </p:nvSpPr>
          <p:spPr>
            <a:xfrm>
              <a:off x="2895599" y="1436982"/>
              <a:ext cx="76384" cy="73783"/>
            </a:xfrm>
            <a:custGeom>
              <a:rect b="b" l="l" r="r" t="t"/>
              <a:pathLst>
                <a:path extrusionOk="0" h="1844" w="1909">
                  <a:moveTo>
                    <a:pt x="0" y="1"/>
                  </a:moveTo>
                  <a:lnTo>
                    <a:pt x="0" y="1800"/>
                  </a:lnTo>
                  <a:lnTo>
                    <a:pt x="521" y="1843"/>
                  </a:lnTo>
                  <a:cubicBezTo>
                    <a:pt x="1908" y="91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901680" y="1454347"/>
              <a:ext cx="51216" cy="58138"/>
            </a:xfrm>
            <a:custGeom>
              <a:rect b="b" l="l" r="r" t="t"/>
              <a:pathLst>
                <a:path extrusionOk="0" h="1453" w="1280">
                  <a:moveTo>
                    <a:pt x="44" y="0"/>
                  </a:moveTo>
                  <a:lnTo>
                    <a:pt x="0" y="1323"/>
                  </a:lnTo>
                  <a:lnTo>
                    <a:pt x="217" y="1453"/>
                  </a:lnTo>
                  <a:cubicBezTo>
                    <a:pt x="1279" y="521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905121" y="1469071"/>
              <a:ext cx="16525" cy="42573"/>
            </a:xfrm>
            <a:custGeom>
              <a:rect b="b" l="l" r="r" t="t"/>
              <a:pathLst>
                <a:path extrusionOk="0" h="1064" w="413">
                  <a:moveTo>
                    <a:pt x="131" y="1"/>
                  </a:moveTo>
                  <a:cubicBezTo>
                    <a:pt x="109" y="22"/>
                    <a:pt x="109" y="22"/>
                    <a:pt x="109" y="44"/>
                  </a:cubicBezTo>
                  <a:lnTo>
                    <a:pt x="1" y="976"/>
                  </a:lnTo>
                  <a:cubicBezTo>
                    <a:pt x="1" y="998"/>
                    <a:pt x="23" y="1020"/>
                    <a:pt x="44" y="1020"/>
                  </a:cubicBezTo>
                  <a:cubicBezTo>
                    <a:pt x="66" y="1020"/>
                    <a:pt x="88" y="1020"/>
                    <a:pt x="88" y="998"/>
                  </a:cubicBezTo>
                  <a:lnTo>
                    <a:pt x="174" y="131"/>
                  </a:lnTo>
                  <a:cubicBezTo>
                    <a:pt x="239" y="196"/>
                    <a:pt x="283" y="283"/>
                    <a:pt x="305" y="369"/>
                  </a:cubicBezTo>
                  <a:cubicBezTo>
                    <a:pt x="348" y="586"/>
                    <a:pt x="261" y="825"/>
                    <a:pt x="109" y="998"/>
                  </a:cubicBezTo>
                  <a:cubicBezTo>
                    <a:pt x="88" y="1020"/>
                    <a:pt x="88" y="1041"/>
                    <a:pt x="109" y="1063"/>
                  </a:cubicBezTo>
                  <a:lnTo>
                    <a:pt x="131" y="1063"/>
                  </a:lnTo>
                  <a:cubicBezTo>
                    <a:pt x="153" y="1063"/>
                    <a:pt x="174" y="1063"/>
                    <a:pt x="174" y="1041"/>
                  </a:cubicBezTo>
                  <a:cubicBezTo>
                    <a:pt x="348" y="846"/>
                    <a:pt x="413" y="608"/>
                    <a:pt x="391" y="348"/>
                  </a:cubicBezTo>
                  <a:cubicBezTo>
                    <a:pt x="370" y="218"/>
                    <a:pt x="283" y="87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687430" y="1413575"/>
              <a:ext cx="201303" cy="342707"/>
            </a:xfrm>
            <a:custGeom>
              <a:rect b="b" l="l" r="r" t="t"/>
              <a:pathLst>
                <a:path extrusionOk="0" h="8565" w="5031">
                  <a:moveTo>
                    <a:pt x="4401" y="0"/>
                  </a:moveTo>
                  <a:cubicBezTo>
                    <a:pt x="4380" y="0"/>
                    <a:pt x="2147" y="390"/>
                    <a:pt x="976" y="2363"/>
                  </a:cubicBezTo>
                  <a:cubicBezTo>
                    <a:pt x="44" y="3924"/>
                    <a:pt x="0" y="5984"/>
                    <a:pt x="846" y="8542"/>
                  </a:cubicBezTo>
                  <a:cubicBezTo>
                    <a:pt x="867" y="8564"/>
                    <a:pt x="867" y="8564"/>
                    <a:pt x="889" y="8564"/>
                  </a:cubicBezTo>
                  <a:lnTo>
                    <a:pt x="2428" y="8564"/>
                  </a:lnTo>
                  <a:cubicBezTo>
                    <a:pt x="2472" y="8564"/>
                    <a:pt x="2472" y="8477"/>
                    <a:pt x="2428" y="8477"/>
                  </a:cubicBezTo>
                  <a:lnTo>
                    <a:pt x="932" y="8477"/>
                  </a:lnTo>
                  <a:cubicBezTo>
                    <a:pt x="87" y="5984"/>
                    <a:pt x="130" y="3924"/>
                    <a:pt x="1041" y="2407"/>
                  </a:cubicBezTo>
                  <a:cubicBezTo>
                    <a:pt x="2125" y="629"/>
                    <a:pt x="4076" y="130"/>
                    <a:pt x="4380" y="87"/>
                  </a:cubicBezTo>
                  <a:lnTo>
                    <a:pt x="4943" y="2819"/>
                  </a:lnTo>
                  <a:cubicBezTo>
                    <a:pt x="4952" y="2835"/>
                    <a:pt x="4966" y="2842"/>
                    <a:pt x="4981" y="2842"/>
                  </a:cubicBezTo>
                  <a:cubicBezTo>
                    <a:pt x="5005" y="2842"/>
                    <a:pt x="5030" y="2824"/>
                    <a:pt x="5030" y="2797"/>
                  </a:cubicBezTo>
                  <a:lnTo>
                    <a:pt x="4445" y="22"/>
                  </a:lnTo>
                  <a:cubicBezTo>
                    <a:pt x="4445" y="22"/>
                    <a:pt x="4423" y="0"/>
                    <a:pt x="4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802137" y="1435782"/>
              <a:ext cx="60539" cy="102752"/>
            </a:xfrm>
            <a:custGeom>
              <a:rect b="b" l="l" r="r" t="t"/>
              <a:pathLst>
                <a:path extrusionOk="0" h="2568" w="1513">
                  <a:moveTo>
                    <a:pt x="57" y="0"/>
                  </a:moveTo>
                  <a:cubicBezTo>
                    <a:pt x="31" y="0"/>
                    <a:pt x="1" y="21"/>
                    <a:pt x="17" y="52"/>
                  </a:cubicBezTo>
                  <a:lnTo>
                    <a:pt x="1426" y="2546"/>
                  </a:lnTo>
                  <a:cubicBezTo>
                    <a:pt x="1426" y="2567"/>
                    <a:pt x="1448" y="2567"/>
                    <a:pt x="1469" y="2567"/>
                  </a:cubicBezTo>
                  <a:cubicBezTo>
                    <a:pt x="1491" y="2567"/>
                    <a:pt x="1513" y="2524"/>
                    <a:pt x="1491" y="2524"/>
                  </a:cubicBezTo>
                  <a:lnTo>
                    <a:pt x="82" y="9"/>
                  </a:lnTo>
                  <a:cubicBezTo>
                    <a:pt x="76" y="3"/>
                    <a:pt x="67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738122" y="1488476"/>
              <a:ext cx="96790" cy="84746"/>
            </a:xfrm>
            <a:custGeom>
              <a:rect b="b" l="l" r="r" t="t"/>
              <a:pathLst>
                <a:path extrusionOk="0" h="2118" w="2419">
                  <a:moveTo>
                    <a:pt x="67" y="0"/>
                  </a:moveTo>
                  <a:cubicBezTo>
                    <a:pt x="31" y="0"/>
                    <a:pt x="1" y="46"/>
                    <a:pt x="34" y="79"/>
                  </a:cubicBezTo>
                  <a:lnTo>
                    <a:pt x="2354" y="2117"/>
                  </a:lnTo>
                  <a:lnTo>
                    <a:pt x="2375" y="2117"/>
                  </a:lnTo>
                  <a:cubicBezTo>
                    <a:pt x="2375" y="2117"/>
                    <a:pt x="2397" y="2117"/>
                    <a:pt x="2397" y="2096"/>
                  </a:cubicBezTo>
                  <a:cubicBezTo>
                    <a:pt x="2419" y="2096"/>
                    <a:pt x="2419" y="2052"/>
                    <a:pt x="2397" y="2052"/>
                  </a:cubicBezTo>
                  <a:lnTo>
                    <a:pt x="99" y="14"/>
                  </a:ln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07355" y="1548012"/>
              <a:ext cx="111075" cy="39092"/>
            </a:xfrm>
            <a:custGeom>
              <a:rect b="b" l="l" r="r" t="t"/>
              <a:pathLst>
                <a:path extrusionOk="0" h="977" w="2776">
                  <a:moveTo>
                    <a:pt x="66" y="1"/>
                  </a:moveTo>
                  <a:cubicBezTo>
                    <a:pt x="44" y="1"/>
                    <a:pt x="22" y="22"/>
                    <a:pt x="1" y="44"/>
                  </a:cubicBezTo>
                  <a:cubicBezTo>
                    <a:pt x="1" y="66"/>
                    <a:pt x="22" y="87"/>
                    <a:pt x="44" y="87"/>
                  </a:cubicBezTo>
                  <a:lnTo>
                    <a:pt x="2733" y="976"/>
                  </a:lnTo>
                  <a:cubicBezTo>
                    <a:pt x="2754" y="976"/>
                    <a:pt x="2776" y="955"/>
                    <a:pt x="2776" y="955"/>
                  </a:cubicBezTo>
                  <a:cubicBezTo>
                    <a:pt x="2776" y="933"/>
                    <a:pt x="2776" y="911"/>
                    <a:pt x="2754" y="890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696952" y="1618271"/>
              <a:ext cx="117157" cy="7002"/>
            </a:xfrm>
            <a:custGeom>
              <a:rect b="b" l="l" r="r" t="t"/>
              <a:pathLst>
                <a:path extrusionOk="0" h="175" w="2928">
                  <a:moveTo>
                    <a:pt x="44" y="1"/>
                  </a:moveTo>
                  <a:cubicBezTo>
                    <a:pt x="1" y="1"/>
                    <a:pt x="1" y="66"/>
                    <a:pt x="44" y="66"/>
                  </a:cubicBezTo>
                  <a:lnTo>
                    <a:pt x="2884" y="174"/>
                  </a:lnTo>
                  <a:cubicBezTo>
                    <a:pt x="2906" y="174"/>
                    <a:pt x="2928" y="153"/>
                    <a:pt x="2928" y="131"/>
                  </a:cubicBezTo>
                  <a:cubicBezTo>
                    <a:pt x="2928" y="109"/>
                    <a:pt x="2906" y="88"/>
                    <a:pt x="2884" y="88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700433" y="1663403"/>
              <a:ext cx="107594" cy="7842"/>
            </a:xfrm>
            <a:custGeom>
              <a:rect b="b" l="l" r="r" t="t"/>
              <a:pathLst>
                <a:path extrusionOk="0" h="196" w="2689">
                  <a:moveTo>
                    <a:pt x="2645" y="0"/>
                  </a:moveTo>
                  <a:lnTo>
                    <a:pt x="44" y="109"/>
                  </a:lnTo>
                  <a:cubicBezTo>
                    <a:pt x="22" y="109"/>
                    <a:pt x="0" y="130"/>
                    <a:pt x="0" y="152"/>
                  </a:cubicBezTo>
                  <a:cubicBezTo>
                    <a:pt x="0" y="174"/>
                    <a:pt x="22" y="195"/>
                    <a:pt x="44" y="195"/>
                  </a:cubicBezTo>
                  <a:lnTo>
                    <a:pt x="2645" y="87"/>
                  </a:lnTo>
                  <a:cubicBezTo>
                    <a:pt x="2689" y="87"/>
                    <a:pt x="2689" y="65"/>
                    <a:pt x="2689" y="44"/>
                  </a:cubicBezTo>
                  <a:cubicBezTo>
                    <a:pt x="2689" y="22"/>
                    <a:pt x="2667" y="0"/>
                    <a:pt x="26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711716" y="1698093"/>
              <a:ext cx="97190" cy="25208"/>
            </a:xfrm>
            <a:custGeom>
              <a:rect b="b" l="l" r="r" t="t"/>
              <a:pathLst>
                <a:path extrusionOk="0" h="630" w="2429">
                  <a:moveTo>
                    <a:pt x="2363" y="0"/>
                  </a:moveTo>
                  <a:lnTo>
                    <a:pt x="22" y="542"/>
                  </a:lnTo>
                  <a:cubicBezTo>
                    <a:pt x="0" y="542"/>
                    <a:pt x="0" y="564"/>
                    <a:pt x="0" y="607"/>
                  </a:cubicBezTo>
                  <a:cubicBezTo>
                    <a:pt x="0" y="607"/>
                    <a:pt x="22" y="629"/>
                    <a:pt x="44" y="629"/>
                  </a:cubicBezTo>
                  <a:lnTo>
                    <a:pt x="2385" y="87"/>
                  </a:lnTo>
                  <a:cubicBezTo>
                    <a:pt x="2428" y="65"/>
                    <a:pt x="2407" y="0"/>
                    <a:pt x="2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469339" y="1803322"/>
              <a:ext cx="149607" cy="165452"/>
            </a:xfrm>
            <a:custGeom>
              <a:rect b="b" l="l" r="r" t="t"/>
              <a:pathLst>
                <a:path extrusionOk="0" h="4135" w="3739">
                  <a:moveTo>
                    <a:pt x="2676" y="0"/>
                  </a:moveTo>
                  <a:cubicBezTo>
                    <a:pt x="0" y="0"/>
                    <a:pt x="313" y="3419"/>
                    <a:pt x="313" y="3419"/>
                  </a:cubicBezTo>
                  <a:lnTo>
                    <a:pt x="920" y="3636"/>
                  </a:lnTo>
                  <a:cubicBezTo>
                    <a:pt x="905" y="3356"/>
                    <a:pt x="1031" y="2994"/>
                    <a:pt x="1203" y="2637"/>
                  </a:cubicBezTo>
                  <a:lnTo>
                    <a:pt x="1203" y="2637"/>
                  </a:lnTo>
                  <a:cubicBezTo>
                    <a:pt x="1027" y="3487"/>
                    <a:pt x="1462" y="4135"/>
                    <a:pt x="1462" y="4135"/>
                  </a:cubicBezTo>
                  <a:lnTo>
                    <a:pt x="2264" y="4005"/>
                  </a:lnTo>
                  <a:cubicBezTo>
                    <a:pt x="1375" y="1923"/>
                    <a:pt x="3738" y="427"/>
                    <a:pt x="3738" y="427"/>
                  </a:cubicBezTo>
                  <a:lnTo>
                    <a:pt x="3435" y="80"/>
                  </a:lnTo>
                  <a:cubicBezTo>
                    <a:pt x="3158" y="26"/>
                    <a:pt x="2906" y="0"/>
                    <a:pt x="26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552678" y="1504800"/>
              <a:ext cx="559775" cy="509439"/>
            </a:xfrm>
            <a:custGeom>
              <a:rect b="b" l="l" r="r" t="t"/>
              <a:pathLst>
                <a:path extrusionOk="0" h="12732" w="13990">
                  <a:moveTo>
                    <a:pt x="8276" y="0"/>
                  </a:moveTo>
                  <a:cubicBezTo>
                    <a:pt x="7991" y="0"/>
                    <a:pt x="7712" y="53"/>
                    <a:pt x="7444" y="170"/>
                  </a:cubicBezTo>
                  <a:cubicBezTo>
                    <a:pt x="4734" y="1341"/>
                    <a:pt x="5666" y="5850"/>
                    <a:pt x="5666" y="5850"/>
                  </a:cubicBezTo>
                  <a:cubicBezTo>
                    <a:pt x="5666" y="5850"/>
                    <a:pt x="5294" y="5789"/>
                    <a:pt x="4756" y="5789"/>
                  </a:cubicBezTo>
                  <a:cubicBezTo>
                    <a:pt x="3131" y="5789"/>
                    <a:pt x="0" y="6352"/>
                    <a:pt x="1092" y="10880"/>
                  </a:cubicBezTo>
                  <a:cubicBezTo>
                    <a:pt x="1425" y="12214"/>
                    <a:pt x="2906" y="12731"/>
                    <a:pt x="4674" y="12731"/>
                  </a:cubicBezTo>
                  <a:cubicBezTo>
                    <a:pt x="6469" y="12731"/>
                    <a:pt x="8560" y="12198"/>
                    <a:pt x="10046" y="11444"/>
                  </a:cubicBezTo>
                  <a:cubicBezTo>
                    <a:pt x="12973" y="9926"/>
                    <a:pt x="9764" y="3487"/>
                    <a:pt x="9764" y="3487"/>
                  </a:cubicBezTo>
                  <a:lnTo>
                    <a:pt x="9764" y="3487"/>
                  </a:lnTo>
                  <a:cubicBezTo>
                    <a:pt x="9764" y="3487"/>
                    <a:pt x="11766" y="4915"/>
                    <a:pt x="12838" y="4915"/>
                  </a:cubicBezTo>
                  <a:cubicBezTo>
                    <a:pt x="12962" y="4915"/>
                    <a:pt x="13073" y="4896"/>
                    <a:pt x="13168" y="4853"/>
                  </a:cubicBezTo>
                  <a:cubicBezTo>
                    <a:pt x="13989" y="4482"/>
                    <a:pt x="10895" y="0"/>
                    <a:pt x="8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2915563" y="1919273"/>
              <a:ext cx="86787" cy="235153"/>
            </a:xfrm>
            <a:custGeom>
              <a:rect b="b" l="l" r="r" t="t"/>
              <a:pathLst>
                <a:path extrusionOk="0" h="5877" w="2169">
                  <a:moveTo>
                    <a:pt x="1583" y="1"/>
                  </a:moveTo>
                  <a:lnTo>
                    <a:pt x="0" y="738"/>
                  </a:lnTo>
                  <a:lnTo>
                    <a:pt x="954" y="5876"/>
                  </a:lnTo>
                  <a:lnTo>
                    <a:pt x="2168" y="5638"/>
                  </a:lnTo>
                  <a:cubicBezTo>
                    <a:pt x="2147" y="4879"/>
                    <a:pt x="1583" y="1"/>
                    <a:pt x="1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679628" y="1919273"/>
              <a:ext cx="87627" cy="235153"/>
            </a:xfrm>
            <a:custGeom>
              <a:rect b="b" l="l" r="r" t="t"/>
              <a:pathLst>
                <a:path extrusionOk="0" h="5877" w="2190">
                  <a:moveTo>
                    <a:pt x="1604" y="1"/>
                  </a:moveTo>
                  <a:lnTo>
                    <a:pt x="0" y="738"/>
                  </a:lnTo>
                  <a:lnTo>
                    <a:pt x="976" y="5876"/>
                  </a:lnTo>
                  <a:lnTo>
                    <a:pt x="2190" y="5638"/>
                  </a:lnTo>
                  <a:cubicBezTo>
                    <a:pt x="2168" y="4879"/>
                    <a:pt x="1604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582445" y="1927955"/>
              <a:ext cx="83346" cy="223870"/>
            </a:xfrm>
            <a:custGeom>
              <a:rect b="b" l="l" r="r" t="t"/>
              <a:pathLst>
                <a:path extrusionOk="0" h="5595" w="2083">
                  <a:moveTo>
                    <a:pt x="2082" y="1"/>
                  </a:moveTo>
                  <a:lnTo>
                    <a:pt x="348" y="304"/>
                  </a:lnTo>
                  <a:lnTo>
                    <a:pt x="1" y="5551"/>
                  </a:lnTo>
                  <a:lnTo>
                    <a:pt x="1237" y="5594"/>
                  </a:lnTo>
                  <a:cubicBezTo>
                    <a:pt x="1410" y="4857"/>
                    <a:pt x="2082" y="1"/>
                    <a:pt x="2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960654" y="1862058"/>
              <a:ext cx="159650" cy="192620"/>
            </a:xfrm>
            <a:custGeom>
              <a:rect b="b" l="l" r="r" t="t"/>
              <a:pathLst>
                <a:path extrusionOk="0" h="4814" w="3990">
                  <a:moveTo>
                    <a:pt x="803" y="0"/>
                  </a:moveTo>
                  <a:lnTo>
                    <a:pt x="1" y="1041"/>
                  </a:lnTo>
                  <a:cubicBezTo>
                    <a:pt x="1" y="1041"/>
                    <a:pt x="2234" y="1713"/>
                    <a:pt x="2429" y="1800"/>
                  </a:cubicBezTo>
                  <a:cubicBezTo>
                    <a:pt x="2646" y="1886"/>
                    <a:pt x="1041" y="3946"/>
                    <a:pt x="1041" y="3946"/>
                  </a:cubicBezTo>
                  <a:lnTo>
                    <a:pt x="2169" y="4813"/>
                  </a:lnTo>
                  <a:cubicBezTo>
                    <a:pt x="2169" y="4813"/>
                    <a:pt x="3990" y="2363"/>
                    <a:pt x="3990" y="1431"/>
                  </a:cubicBezTo>
                  <a:cubicBezTo>
                    <a:pt x="3990" y="499"/>
                    <a:pt x="803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992741" y="1587023"/>
              <a:ext cx="109354" cy="115796"/>
            </a:xfrm>
            <a:custGeom>
              <a:rect b="b" l="l" r="r" t="t"/>
              <a:pathLst>
                <a:path extrusionOk="0" h="2894" w="2733">
                  <a:moveTo>
                    <a:pt x="755" y="0"/>
                  </a:moveTo>
                  <a:cubicBezTo>
                    <a:pt x="373" y="0"/>
                    <a:pt x="1" y="2213"/>
                    <a:pt x="1" y="2213"/>
                  </a:cubicBezTo>
                  <a:cubicBezTo>
                    <a:pt x="1" y="2213"/>
                    <a:pt x="1044" y="2894"/>
                    <a:pt x="1744" y="2894"/>
                  </a:cubicBezTo>
                  <a:cubicBezTo>
                    <a:pt x="1901" y="2894"/>
                    <a:pt x="2040" y="2860"/>
                    <a:pt x="2147" y="2776"/>
                  </a:cubicBezTo>
                  <a:cubicBezTo>
                    <a:pt x="2732" y="2343"/>
                    <a:pt x="1258" y="457"/>
                    <a:pt x="846" y="45"/>
                  </a:cubicBezTo>
                  <a:cubicBezTo>
                    <a:pt x="816" y="14"/>
                    <a:pt x="785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754205" y="1456473"/>
              <a:ext cx="78985" cy="97831"/>
            </a:xfrm>
            <a:custGeom>
              <a:rect b="b" l="l" r="r" t="t"/>
              <a:pathLst>
                <a:path extrusionOk="0" h="2445" w="1974">
                  <a:moveTo>
                    <a:pt x="738" y="0"/>
                  </a:moveTo>
                  <a:cubicBezTo>
                    <a:pt x="738" y="0"/>
                    <a:pt x="1" y="954"/>
                    <a:pt x="152" y="1843"/>
                  </a:cubicBezTo>
                  <a:cubicBezTo>
                    <a:pt x="239" y="2339"/>
                    <a:pt x="772" y="2445"/>
                    <a:pt x="1212" y="2445"/>
                  </a:cubicBezTo>
                  <a:cubicBezTo>
                    <a:pt x="1543" y="2445"/>
                    <a:pt x="1822" y="2385"/>
                    <a:pt x="1822" y="2385"/>
                  </a:cubicBezTo>
                  <a:lnTo>
                    <a:pt x="1973" y="2103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894718" y="1555094"/>
              <a:ext cx="34771" cy="32010"/>
            </a:xfrm>
            <a:custGeom>
              <a:rect b="b" l="l" r="r" t="t"/>
              <a:pathLst>
                <a:path extrusionOk="0" h="800" w="869">
                  <a:moveTo>
                    <a:pt x="268" y="1"/>
                  </a:moveTo>
                  <a:cubicBezTo>
                    <a:pt x="241" y="1"/>
                    <a:pt x="224" y="32"/>
                    <a:pt x="239" y="62"/>
                  </a:cubicBezTo>
                  <a:cubicBezTo>
                    <a:pt x="434" y="257"/>
                    <a:pt x="608" y="474"/>
                    <a:pt x="738" y="734"/>
                  </a:cubicBezTo>
                  <a:cubicBezTo>
                    <a:pt x="499" y="648"/>
                    <a:pt x="261" y="539"/>
                    <a:pt x="66" y="387"/>
                  </a:cubicBezTo>
                  <a:cubicBezTo>
                    <a:pt x="44" y="387"/>
                    <a:pt x="22" y="387"/>
                    <a:pt x="22" y="409"/>
                  </a:cubicBezTo>
                  <a:cubicBezTo>
                    <a:pt x="1" y="431"/>
                    <a:pt x="1" y="452"/>
                    <a:pt x="22" y="474"/>
                  </a:cubicBezTo>
                  <a:cubicBezTo>
                    <a:pt x="218" y="626"/>
                    <a:pt x="456" y="734"/>
                    <a:pt x="716" y="799"/>
                  </a:cubicBezTo>
                  <a:cubicBezTo>
                    <a:pt x="760" y="799"/>
                    <a:pt x="781" y="799"/>
                    <a:pt x="803" y="778"/>
                  </a:cubicBezTo>
                  <a:cubicBezTo>
                    <a:pt x="868" y="669"/>
                    <a:pt x="565" y="301"/>
                    <a:pt x="304" y="19"/>
                  </a:cubicBezTo>
                  <a:cubicBezTo>
                    <a:pt x="292" y="6"/>
                    <a:pt x="279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922485" y="1525606"/>
              <a:ext cx="33891" cy="32010"/>
            </a:xfrm>
            <a:custGeom>
              <a:rect b="b" l="l" r="r" t="t"/>
              <a:pathLst>
                <a:path extrusionOk="0" h="800" w="847">
                  <a:moveTo>
                    <a:pt x="246" y="1"/>
                  </a:moveTo>
                  <a:cubicBezTo>
                    <a:pt x="219" y="1"/>
                    <a:pt x="202" y="31"/>
                    <a:pt x="217" y="62"/>
                  </a:cubicBezTo>
                  <a:cubicBezTo>
                    <a:pt x="413" y="257"/>
                    <a:pt x="586" y="474"/>
                    <a:pt x="716" y="734"/>
                  </a:cubicBezTo>
                  <a:cubicBezTo>
                    <a:pt x="478" y="647"/>
                    <a:pt x="261" y="539"/>
                    <a:pt x="66" y="409"/>
                  </a:cubicBezTo>
                  <a:cubicBezTo>
                    <a:pt x="55" y="398"/>
                    <a:pt x="44" y="393"/>
                    <a:pt x="33" y="393"/>
                  </a:cubicBezTo>
                  <a:cubicBezTo>
                    <a:pt x="22" y="393"/>
                    <a:pt x="11" y="398"/>
                    <a:pt x="1" y="409"/>
                  </a:cubicBezTo>
                  <a:cubicBezTo>
                    <a:pt x="1" y="409"/>
                    <a:pt x="1" y="431"/>
                    <a:pt x="1" y="452"/>
                  </a:cubicBezTo>
                  <a:cubicBezTo>
                    <a:pt x="217" y="626"/>
                    <a:pt x="456" y="734"/>
                    <a:pt x="716" y="799"/>
                  </a:cubicBezTo>
                  <a:cubicBezTo>
                    <a:pt x="738" y="799"/>
                    <a:pt x="781" y="799"/>
                    <a:pt x="781" y="777"/>
                  </a:cubicBezTo>
                  <a:cubicBezTo>
                    <a:pt x="846" y="669"/>
                    <a:pt x="543" y="301"/>
                    <a:pt x="282" y="19"/>
                  </a:cubicBezTo>
                  <a:cubicBezTo>
                    <a:pt x="270" y="6"/>
                    <a:pt x="257" y="1"/>
                    <a:pt x="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028830" y="1656242"/>
              <a:ext cx="28169" cy="27128"/>
            </a:xfrm>
            <a:custGeom>
              <a:rect b="b" l="l" r="r" t="t"/>
              <a:pathLst>
                <a:path extrusionOk="0" h="678" w="704">
                  <a:moveTo>
                    <a:pt x="223" y="0"/>
                  </a:moveTo>
                  <a:cubicBezTo>
                    <a:pt x="147" y="0"/>
                    <a:pt x="67" y="42"/>
                    <a:pt x="31" y="114"/>
                  </a:cubicBezTo>
                  <a:cubicBezTo>
                    <a:pt x="0" y="145"/>
                    <a:pt x="24" y="175"/>
                    <a:pt x="56" y="175"/>
                  </a:cubicBezTo>
                  <a:cubicBezTo>
                    <a:pt x="69" y="175"/>
                    <a:pt x="83" y="170"/>
                    <a:pt x="96" y="158"/>
                  </a:cubicBezTo>
                  <a:cubicBezTo>
                    <a:pt x="139" y="114"/>
                    <a:pt x="204" y="71"/>
                    <a:pt x="269" y="71"/>
                  </a:cubicBezTo>
                  <a:cubicBezTo>
                    <a:pt x="356" y="92"/>
                    <a:pt x="486" y="201"/>
                    <a:pt x="638" y="634"/>
                  </a:cubicBezTo>
                  <a:cubicBezTo>
                    <a:pt x="638" y="656"/>
                    <a:pt x="638" y="678"/>
                    <a:pt x="660" y="678"/>
                  </a:cubicBezTo>
                  <a:lnTo>
                    <a:pt x="681" y="678"/>
                  </a:lnTo>
                  <a:cubicBezTo>
                    <a:pt x="703" y="656"/>
                    <a:pt x="703" y="634"/>
                    <a:pt x="703" y="613"/>
                  </a:cubicBezTo>
                  <a:cubicBezTo>
                    <a:pt x="573" y="244"/>
                    <a:pt x="443" y="27"/>
                    <a:pt x="269" y="6"/>
                  </a:cubicBezTo>
                  <a:cubicBezTo>
                    <a:pt x="255" y="2"/>
                    <a:pt x="239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3045674" y="1638237"/>
              <a:ext cx="21727" cy="39092"/>
            </a:xfrm>
            <a:custGeom>
              <a:rect b="b" l="l" r="r" t="t"/>
              <a:pathLst>
                <a:path extrusionOk="0" h="977" w="543">
                  <a:moveTo>
                    <a:pt x="260" y="0"/>
                  </a:moveTo>
                  <a:cubicBezTo>
                    <a:pt x="239" y="0"/>
                    <a:pt x="217" y="0"/>
                    <a:pt x="217" y="22"/>
                  </a:cubicBezTo>
                  <a:cubicBezTo>
                    <a:pt x="195" y="44"/>
                    <a:pt x="0" y="434"/>
                    <a:pt x="456" y="954"/>
                  </a:cubicBezTo>
                  <a:cubicBezTo>
                    <a:pt x="477" y="954"/>
                    <a:pt x="477" y="976"/>
                    <a:pt x="499" y="976"/>
                  </a:cubicBezTo>
                  <a:cubicBezTo>
                    <a:pt x="499" y="976"/>
                    <a:pt x="521" y="954"/>
                    <a:pt x="521" y="954"/>
                  </a:cubicBezTo>
                  <a:cubicBezTo>
                    <a:pt x="542" y="933"/>
                    <a:pt x="542" y="911"/>
                    <a:pt x="521" y="889"/>
                  </a:cubicBezTo>
                  <a:cubicBezTo>
                    <a:pt x="109" y="434"/>
                    <a:pt x="282" y="66"/>
                    <a:pt x="282" y="66"/>
                  </a:cubicBezTo>
                  <a:cubicBezTo>
                    <a:pt x="282" y="44"/>
                    <a:pt x="282" y="22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766368" y="1483434"/>
              <a:ext cx="52056" cy="63020"/>
            </a:xfrm>
            <a:custGeom>
              <a:rect b="b" l="l" r="r" t="t"/>
              <a:pathLst>
                <a:path extrusionOk="0" h="1575" w="1301">
                  <a:moveTo>
                    <a:pt x="332" y="1"/>
                  </a:moveTo>
                  <a:cubicBezTo>
                    <a:pt x="328" y="1"/>
                    <a:pt x="325" y="3"/>
                    <a:pt x="325" y="10"/>
                  </a:cubicBezTo>
                  <a:cubicBezTo>
                    <a:pt x="304" y="10"/>
                    <a:pt x="304" y="10"/>
                    <a:pt x="282" y="32"/>
                  </a:cubicBezTo>
                  <a:cubicBezTo>
                    <a:pt x="282" y="54"/>
                    <a:pt x="0" y="878"/>
                    <a:pt x="325" y="1311"/>
                  </a:cubicBezTo>
                  <a:cubicBezTo>
                    <a:pt x="462" y="1487"/>
                    <a:pt x="651" y="1575"/>
                    <a:pt x="862" y="1575"/>
                  </a:cubicBezTo>
                  <a:cubicBezTo>
                    <a:pt x="885" y="1575"/>
                    <a:pt x="909" y="1573"/>
                    <a:pt x="932" y="1571"/>
                  </a:cubicBezTo>
                  <a:lnTo>
                    <a:pt x="1041" y="1571"/>
                  </a:lnTo>
                  <a:cubicBezTo>
                    <a:pt x="1062" y="1571"/>
                    <a:pt x="1084" y="1550"/>
                    <a:pt x="1084" y="1528"/>
                  </a:cubicBezTo>
                  <a:cubicBezTo>
                    <a:pt x="1084" y="1506"/>
                    <a:pt x="1062" y="1506"/>
                    <a:pt x="1041" y="1506"/>
                  </a:cubicBezTo>
                  <a:cubicBezTo>
                    <a:pt x="1000" y="1514"/>
                    <a:pt x="959" y="1517"/>
                    <a:pt x="918" y="1517"/>
                  </a:cubicBezTo>
                  <a:cubicBezTo>
                    <a:pt x="722" y="1517"/>
                    <a:pt x="534" y="1433"/>
                    <a:pt x="390" y="1289"/>
                  </a:cubicBezTo>
                  <a:cubicBezTo>
                    <a:pt x="152" y="964"/>
                    <a:pt x="282" y="357"/>
                    <a:pt x="347" y="140"/>
                  </a:cubicBezTo>
                  <a:lnTo>
                    <a:pt x="347" y="140"/>
                  </a:lnTo>
                  <a:lnTo>
                    <a:pt x="1236" y="1420"/>
                  </a:lnTo>
                  <a:lnTo>
                    <a:pt x="1301" y="1420"/>
                  </a:lnTo>
                  <a:cubicBezTo>
                    <a:pt x="1301" y="1398"/>
                    <a:pt x="1301" y="1376"/>
                    <a:pt x="1301" y="1355"/>
                  </a:cubicBezTo>
                  <a:lnTo>
                    <a:pt x="369" y="10"/>
                  </a:lnTo>
                  <a:cubicBezTo>
                    <a:pt x="354" y="10"/>
                    <a:pt x="340" y="1"/>
                    <a:pt x="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827943" y="1516804"/>
              <a:ext cx="176135" cy="132761"/>
            </a:xfrm>
            <a:custGeom>
              <a:rect b="b" l="l" r="r" t="t"/>
              <a:pathLst>
                <a:path extrusionOk="0" h="3318" w="4402">
                  <a:moveTo>
                    <a:pt x="304" y="0"/>
                  </a:moveTo>
                  <a:lnTo>
                    <a:pt x="0" y="174"/>
                  </a:lnTo>
                  <a:cubicBezTo>
                    <a:pt x="673" y="499"/>
                    <a:pt x="347" y="1626"/>
                    <a:pt x="391" y="2168"/>
                  </a:cubicBezTo>
                  <a:cubicBezTo>
                    <a:pt x="434" y="2689"/>
                    <a:pt x="1041" y="2710"/>
                    <a:pt x="2385" y="2754"/>
                  </a:cubicBezTo>
                  <a:cubicBezTo>
                    <a:pt x="3751" y="2775"/>
                    <a:pt x="4315" y="3317"/>
                    <a:pt x="4315" y="3317"/>
                  </a:cubicBezTo>
                  <a:lnTo>
                    <a:pt x="4402" y="2970"/>
                  </a:lnTo>
                  <a:cubicBezTo>
                    <a:pt x="3708" y="2515"/>
                    <a:pt x="1388" y="2428"/>
                    <a:pt x="911" y="2385"/>
                  </a:cubicBezTo>
                  <a:cubicBezTo>
                    <a:pt x="456" y="2342"/>
                    <a:pt x="759" y="1084"/>
                    <a:pt x="759" y="997"/>
                  </a:cubicBezTo>
                  <a:cubicBezTo>
                    <a:pt x="759" y="217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855709" y="1507561"/>
              <a:ext cx="159650" cy="127320"/>
            </a:xfrm>
            <a:custGeom>
              <a:rect b="b" l="l" r="r" t="t"/>
              <a:pathLst>
                <a:path extrusionOk="0" h="3182" w="3990">
                  <a:moveTo>
                    <a:pt x="155" y="0"/>
                  </a:moveTo>
                  <a:cubicBezTo>
                    <a:pt x="92" y="0"/>
                    <a:pt x="28" y="8"/>
                    <a:pt x="0" y="36"/>
                  </a:cubicBezTo>
                  <a:cubicBezTo>
                    <a:pt x="0" y="36"/>
                    <a:pt x="3838" y="3028"/>
                    <a:pt x="3859" y="3158"/>
                  </a:cubicBezTo>
                  <a:cubicBezTo>
                    <a:pt x="3862" y="3174"/>
                    <a:pt x="3866" y="3181"/>
                    <a:pt x="3871" y="3181"/>
                  </a:cubicBezTo>
                  <a:cubicBezTo>
                    <a:pt x="3906" y="3181"/>
                    <a:pt x="3989" y="2833"/>
                    <a:pt x="3989" y="2833"/>
                  </a:cubicBezTo>
                  <a:lnTo>
                    <a:pt x="325" y="14"/>
                  </a:lnTo>
                  <a:cubicBezTo>
                    <a:pt x="325" y="14"/>
                    <a:pt x="240" y="0"/>
                    <a:pt x="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866112" y="1525446"/>
              <a:ext cx="105873" cy="76984"/>
            </a:xfrm>
            <a:custGeom>
              <a:rect b="b" l="l" r="r" t="t"/>
              <a:pathLst>
                <a:path extrusionOk="0" h="1924" w="2646">
                  <a:moveTo>
                    <a:pt x="521" y="1"/>
                  </a:moveTo>
                  <a:cubicBezTo>
                    <a:pt x="521" y="1"/>
                    <a:pt x="0" y="1389"/>
                    <a:pt x="347" y="1735"/>
                  </a:cubicBezTo>
                  <a:cubicBezTo>
                    <a:pt x="495" y="1883"/>
                    <a:pt x="983" y="1924"/>
                    <a:pt x="1472" y="1924"/>
                  </a:cubicBezTo>
                  <a:cubicBezTo>
                    <a:pt x="2058" y="1924"/>
                    <a:pt x="2645" y="1866"/>
                    <a:pt x="2645" y="1866"/>
                  </a:cubicBezTo>
                  <a:lnTo>
                    <a:pt x="2645" y="1649"/>
                  </a:lnTo>
                  <a:cubicBezTo>
                    <a:pt x="2645" y="1649"/>
                    <a:pt x="2485" y="1653"/>
                    <a:pt x="2254" y="1653"/>
                  </a:cubicBezTo>
                  <a:cubicBezTo>
                    <a:pt x="1734" y="1653"/>
                    <a:pt x="854" y="1632"/>
                    <a:pt x="629" y="1497"/>
                  </a:cubicBezTo>
                  <a:cubicBezTo>
                    <a:pt x="282" y="1324"/>
                    <a:pt x="824" y="131"/>
                    <a:pt x="824" y="131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883436" y="1504640"/>
              <a:ext cx="46895" cy="12724"/>
            </a:xfrm>
            <a:custGeom>
              <a:rect b="b" l="l" r="r" t="t"/>
              <a:pathLst>
                <a:path extrusionOk="0" h="318" w="1172">
                  <a:moveTo>
                    <a:pt x="1" y="1"/>
                  </a:moveTo>
                  <a:cubicBezTo>
                    <a:pt x="1" y="1"/>
                    <a:pt x="1" y="317"/>
                    <a:pt x="634" y="317"/>
                  </a:cubicBezTo>
                  <a:cubicBezTo>
                    <a:pt x="778" y="317"/>
                    <a:pt x="955" y="301"/>
                    <a:pt x="1172" y="261"/>
                  </a:cubicBezTo>
                  <a:lnTo>
                    <a:pt x="890" y="152"/>
                  </a:lnTo>
                  <a:cubicBezTo>
                    <a:pt x="890" y="152"/>
                    <a:pt x="814" y="162"/>
                    <a:pt x="716" y="162"/>
                  </a:cubicBezTo>
                  <a:cubicBezTo>
                    <a:pt x="553" y="162"/>
                    <a:pt x="332" y="136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978858" y="1549773"/>
              <a:ext cx="44294" cy="62500"/>
            </a:xfrm>
            <a:custGeom>
              <a:rect b="b" l="l" r="r" t="t"/>
              <a:pathLst>
                <a:path extrusionOk="0" h="1562" w="1107">
                  <a:moveTo>
                    <a:pt x="174" y="0"/>
                  </a:moveTo>
                  <a:cubicBezTo>
                    <a:pt x="174" y="0"/>
                    <a:pt x="1" y="781"/>
                    <a:pt x="911" y="1561"/>
                  </a:cubicBezTo>
                  <a:lnTo>
                    <a:pt x="1107" y="1344"/>
                  </a:lnTo>
                  <a:cubicBezTo>
                    <a:pt x="1107" y="1344"/>
                    <a:pt x="434" y="867"/>
                    <a:pt x="391" y="195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891278" y="1519884"/>
              <a:ext cx="84186" cy="75023"/>
            </a:xfrm>
            <a:custGeom>
              <a:rect b="b" l="l" r="r" t="t"/>
              <a:pathLst>
                <a:path extrusionOk="0" h="1875" w="2104">
                  <a:moveTo>
                    <a:pt x="925" y="0"/>
                  </a:moveTo>
                  <a:cubicBezTo>
                    <a:pt x="443" y="0"/>
                    <a:pt x="0" y="183"/>
                    <a:pt x="0" y="183"/>
                  </a:cubicBezTo>
                  <a:lnTo>
                    <a:pt x="130" y="335"/>
                  </a:lnTo>
                  <a:cubicBezTo>
                    <a:pt x="130" y="335"/>
                    <a:pt x="640" y="112"/>
                    <a:pt x="1058" y="112"/>
                  </a:cubicBezTo>
                  <a:cubicBezTo>
                    <a:pt x="1237" y="112"/>
                    <a:pt x="1398" y="153"/>
                    <a:pt x="1496" y="270"/>
                  </a:cubicBezTo>
                  <a:cubicBezTo>
                    <a:pt x="1821" y="660"/>
                    <a:pt x="1886" y="1723"/>
                    <a:pt x="1886" y="1723"/>
                  </a:cubicBezTo>
                  <a:lnTo>
                    <a:pt x="2103" y="1874"/>
                  </a:lnTo>
                  <a:cubicBezTo>
                    <a:pt x="2103" y="1874"/>
                    <a:pt x="2038" y="465"/>
                    <a:pt x="1626" y="183"/>
                  </a:cubicBezTo>
                  <a:cubicBezTo>
                    <a:pt x="1417" y="46"/>
                    <a:pt x="1166" y="0"/>
                    <a:pt x="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781972" y="1580101"/>
              <a:ext cx="167452" cy="92229"/>
            </a:xfrm>
            <a:custGeom>
              <a:rect b="b" l="l" r="r" t="t"/>
              <a:pathLst>
                <a:path extrusionOk="0" h="2305" w="4185">
                  <a:moveTo>
                    <a:pt x="152" y="1"/>
                  </a:moveTo>
                  <a:lnTo>
                    <a:pt x="0" y="456"/>
                  </a:lnTo>
                  <a:cubicBezTo>
                    <a:pt x="521" y="781"/>
                    <a:pt x="521" y="1627"/>
                    <a:pt x="1106" y="1930"/>
                  </a:cubicBezTo>
                  <a:cubicBezTo>
                    <a:pt x="1594" y="2180"/>
                    <a:pt x="2120" y="2304"/>
                    <a:pt x="2645" y="2304"/>
                  </a:cubicBezTo>
                  <a:cubicBezTo>
                    <a:pt x="3171" y="2304"/>
                    <a:pt x="3697" y="2180"/>
                    <a:pt x="4185" y="1930"/>
                  </a:cubicBezTo>
                  <a:lnTo>
                    <a:pt x="4033" y="1584"/>
                  </a:lnTo>
                  <a:cubicBezTo>
                    <a:pt x="3667" y="1807"/>
                    <a:pt x="3043" y="1940"/>
                    <a:pt x="2451" y="1940"/>
                  </a:cubicBezTo>
                  <a:cubicBezTo>
                    <a:pt x="1780" y="1940"/>
                    <a:pt x="1149" y="1770"/>
                    <a:pt x="976" y="1367"/>
                  </a:cubicBezTo>
                  <a:cubicBezTo>
                    <a:pt x="781" y="868"/>
                    <a:pt x="499" y="39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772410" y="1658202"/>
              <a:ext cx="196101" cy="77784"/>
            </a:xfrm>
            <a:custGeom>
              <a:rect b="b" l="l" r="r" t="t"/>
              <a:pathLst>
                <a:path extrusionOk="0" h="1944" w="4901">
                  <a:moveTo>
                    <a:pt x="1" y="0"/>
                  </a:moveTo>
                  <a:lnTo>
                    <a:pt x="1" y="434"/>
                  </a:lnTo>
                  <a:cubicBezTo>
                    <a:pt x="1" y="434"/>
                    <a:pt x="1974" y="1214"/>
                    <a:pt x="2082" y="1626"/>
                  </a:cubicBezTo>
                  <a:cubicBezTo>
                    <a:pt x="2096" y="1663"/>
                    <a:pt x="2060" y="1679"/>
                    <a:pt x="1989" y="1679"/>
                  </a:cubicBezTo>
                  <a:cubicBezTo>
                    <a:pt x="1602" y="1679"/>
                    <a:pt x="176" y="1214"/>
                    <a:pt x="66" y="1214"/>
                  </a:cubicBezTo>
                  <a:lnTo>
                    <a:pt x="109" y="1474"/>
                  </a:lnTo>
                  <a:cubicBezTo>
                    <a:pt x="109" y="1474"/>
                    <a:pt x="777" y="1944"/>
                    <a:pt x="2129" y="1944"/>
                  </a:cubicBezTo>
                  <a:cubicBezTo>
                    <a:pt x="2259" y="1944"/>
                    <a:pt x="2395" y="1939"/>
                    <a:pt x="2537" y="1930"/>
                  </a:cubicBezTo>
                  <a:cubicBezTo>
                    <a:pt x="4164" y="1821"/>
                    <a:pt x="4901" y="1128"/>
                    <a:pt x="4901" y="1128"/>
                  </a:cubicBezTo>
                  <a:cubicBezTo>
                    <a:pt x="4857" y="1019"/>
                    <a:pt x="4684" y="585"/>
                    <a:pt x="4684" y="585"/>
                  </a:cubicBezTo>
                  <a:cubicBezTo>
                    <a:pt x="4684" y="585"/>
                    <a:pt x="4100" y="1487"/>
                    <a:pt x="3143" y="1487"/>
                  </a:cubicBezTo>
                  <a:cubicBezTo>
                    <a:pt x="2708" y="1487"/>
                    <a:pt x="2196" y="1301"/>
                    <a:pt x="1627" y="759"/>
                  </a:cubicBezTo>
                  <a:cubicBezTo>
                    <a:pt x="1150" y="369"/>
                    <a:pt x="608" y="10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626696" y="1754468"/>
              <a:ext cx="201303" cy="256840"/>
            </a:xfrm>
            <a:custGeom>
              <a:rect b="b" l="l" r="r" t="t"/>
              <a:pathLst>
                <a:path extrusionOk="0" h="6419" w="5031">
                  <a:moveTo>
                    <a:pt x="651" y="1"/>
                  </a:moveTo>
                  <a:cubicBezTo>
                    <a:pt x="412" y="87"/>
                    <a:pt x="196" y="239"/>
                    <a:pt x="1" y="391"/>
                  </a:cubicBezTo>
                  <a:cubicBezTo>
                    <a:pt x="1" y="391"/>
                    <a:pt x="3014" y="1475"/>
                    <a:pt x="4076" y="6418"/>
                  </a:cubicBezTo>
                  <a:cubicBezTo>
                    <a:pt x="4380" y="6331"/>
                    <a:pt x="4705" y="6288"/>
                    <a:pt x="5030" y="6266"/>
                  </a:cubicBezTo>
                  <a:cubicBezTo>
                    <a:pt x="5030" y="6266"/>
                    <a:pt x="3253" y="2104"/>
                    <a:pt x="6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592008" y="1803041"/>
              <a:ext cx="174414" cy="211706"/>
            </a:xfrm>
            <a:custGeom>
              <a:rect b="b" l="l" r="r" t="t"/>
              <a:pathLst>
                <a:path extrusionOk="0" h="5291" w="4359">
                  <a:moveTo>
                    <a:pt x="217" y="1"/>
                  </a:moveTo>
                  <a:lnTo>
                    <a:pt x="0" y="413"/>
                  </a:lnTo>
                  <a:cubicBezTo>
                    <a:pt x="0" y="413"/>
                    <a:pt x="3599" y="3773"/>
                    <a:pt x="3903" y="5291"/>
                  </a:cubicBezTo>
                  <a:lnTo>
                    <a:pt x="4358" y="5247"/>
                  </a:lnTo>
                  <a:cubicBezTo>
                    <a:pt x="4358" y="5247"/>
                    <a:pt x="3187" y="1995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587647" y="1862058"/>
              <a:ext cx="104153" cy="152688"/>
            </a:xfrm>
            <a:custGeom>
              <a:rect b="b" l="l" r="r" t="t"/>
              <a:pathLst>
                <a:path extrusionOk="0" h="3816" w="2603">
                  <a:moveTo>
                    <a:pt x="1" y="0"/>
                  </a:moveTo>
                  <a:lnTo>
                    <a:pt x="1" y="520"/>
                  </a:lnTo>
                  <a:cubicBezTo>
                    <a:pt x="1" y="520"/>
                    <a:pt x="1627" y="1908"/>
                    <a:pt x="1692" y="3469"/>
                  </a:cubicBezTo>
                  <a:cubicBezTo>
                    <a:pt x="1692" y="3469"/>
                    <a:pt x="2321" y="3751"/>
                    <a:pt x="2603" y="3816"/>
                  </a:cubicBezTo>
                  <a:cubicBezTo>
                    <a:pt x="2603" y="3816"/>
                    <a:pt x="1952" y="1366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691751" y="1740584"/>
              <a:ext cx="310617" cy="254239"/>
            </a:xfrm>
            <a:custGeom>
              <a:rect b="b" l="l" r="r" t="t"/>
              <a:pathLst>
                <a:path extrusionOk="0" h="6354" w="7763">
                  <a:moveTo>
                    <a:pt x="673" y="1"/>
                  </a:moveTo>
                  <a:lnTo>
                    <a:pt x="1" y="22"/>
                  </a:lnTo>
                  <a:cubicBezTo>
                    <a:pt x="1" y="22"/>
                    <a:pt x="4055" y="3318"/>
                    <a:pt x="4467" y="6353"/>
                  </a:cubicBezTo>
                  <a:cubicBezTo>
                    <a:pt x="4749" y="6331"/>
                    <a:pt x="5009" y="6245"/>
                    <a:pt x="5247" y="6093"/>
                  </a:cubicBezTo>
                  <a:cubicBezTo>
                    <a:pt x="5247" y="6093"/>
                    <a:pt x="4770" y="2841"/>
                    <a:pt x="7762" y="2472"/>
                  </a:cubicBezTo>
                  <a:lnTo>
                    <a:pt x="7675" y="1757"/>
                  </a:lnTo>
                  <a:cubicBezTo>
                    <a:pt x="6158" y="2125"/>
                    <a:pt x="5009" y="3361"/>
                    <a:pt x="4792" y="4901"/>
                  </a:cubicBezTo>
                  <a:cubicBezTo>
                    <a:pt x="4792" y="4901"/>
                    <a:pt x="3708" y="2407"/>
                    <a:pt x="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753325" y="1735623"/>
              <a:ext cx="232553" cy="91829"/>
            </a:xfrm>
            <a:custGeom>
              <a:rect b="b" l="l" r="r" t="t"/>
              <a:pathLst>
                <a:path extrusionOk="0" h="2295" w="5812">
                  <a:moveTo>
                    <a:pt x="356" y="1"/>
                  </a:moveTo>
                  <a:cubicBezTo>
                    <a:pt x="181" y="1"/>
                    <a:pt x="1" y="38"/>
                    <a:pt x="1" y="38"/>
                  </a:cubicBezTo>
                  <a:cubicBezTo>
                    <a:pt x="1" y="38"/>
                    <a:pt x="2082" y="2228"/>
                    <a:pt x="2841" y="2293"/>
                  </a:cubicBezTo>
                  <a:cubicBezTo>
                    <a:pt x="2854" y="2294"/>
                    <a:pt x="2867" y="2294"/>
                    <a:pt x="2881" y="2294"/>
                  </a:cubicBezTo>
                  <a:cubicBezTo>
                    <a:pt x="3674" y="2294"/>
                    <a:pt x="5811" y="472"/>
                    <a:pt x="5811" y="472"/>
                  </a:cubicBezTo>
                  <a:lnTo>
                    <a:pt x="5703" y="125"/>
                  </a:lnTo>
                  <a:cubicBezTo>
                    <a:pt x="5703" y="125"/>
                    <a:pt x="3600" y="1572"/>
                    <a:pt x="3016" y="1572"/>
                  </a:cubicBezTo>
                  <a:cubicBezTo>
                    <a:pt x="2981" y="1572"/>
                    <a:pt x="2951" y="1567"/>
                    <a:pt x="2928" y="1556"/>
                  </a:cubicBezTo>
                  <a:cubicBezTo>
                    <a:pt x="2126" y="1144"/>
                    <a:pt x="1345" y="645"/>
                    <a:pt x="651" y="81"/>
                  </a:cubicBezTo>
                  <a:cubicBezTo>
                    <a:pt x="598" y="19"/>
                    <a:pt x="478" y="1"/>
                    <a:pt x="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946771" y="2098842"/>
              <a:ext cx="70302" cy="56458"/>
            </a:xfrm>
            <a:custGeom>
              <a:rect b="b" l="l" r="r" t="t"/>
              <a:pathLst>
                <a:path extrusionOk="0" h="1411" w="1757">
                  <a:moveTo>
                    <a:pt x="1258" y="1"/>
                  </a:moveTo>
                  <a:lnTo>
                    <a:pt x="1" y="413"/>
                  </a:lnTo>
                  <a:lnTo>
                    <a:pt x="174" y="1410"/>
                  </a:lnTo>
                  <a:lnTo>
                    <a:pt x="1757" y="1323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996222" y="2000815"/>
              <a:ext cx="66821" cy="67701"/>
            </a:xfrm>
            <a:custGeom>
              <a:rect b="b" l="l" r="r" t="t"/>
              <a:pathLst>
                <a:path extrusionOk="0" h="1692" w="1670">
                  <a:moveTo>
                    <a:pt x="521" y="1"/>
                  </a:moveTo>
                  <a:lnTo>
                    <a:pt x="0" y="738"/>
                  </a:lnTo>
                  <a:lnTo>
                    <a:pt x="1236" y="1692"/>
                  </a:lnTo>
                  <a:lnTo>
                    <a:pt x="1670" y="78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017027" y="1873301"/>
              <a:ext cx="46014" cy="53857"/>
            </a:xfrm>
            <a:custGeom>
              <a:rect b="b" l="l" r="r" t="t"/>
              <a:pathLst>
                <a:path extrusionOk="0" h="1346" w="1150">
                  <a:moveTo>
                    <a:pt x="716" y="1"/>
                  </a:moveTo>
                  <a:lnTo>
                    <a:pt x="1" y="1172"/>
                  </a:lnTo>
                  <a:lnTo>
                    <a:pt x="586" y="1345"/>
                  </a:lnTo>
                  <a:lnTo>
                    <a:pt x="1150" y="131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049875" y="1905429"/>
              <a:ext cx="70422" cy="47255"/>
            </a:xfrm>
            <a:custGeom>
              <a:rect b="b" l="l" r="r" t="t"/>
              <a:pathLst>
                <a:path extrusionOk="0" h="1181" w="1760">
                  <a:moveTo>
                    <a:pt x="1586" y="0"/>
                  </a:moveTo>
                  <a:lnTo>
                    <a:pt x="199" y="716"/>
                  </a:lnTo>
                  <a:cubicBezTo>
                    <a:pt x="199" y="716"/>
                    <a:pt x="69" y="1106"/>
                    <a:pt x="4" y="1171"/>
                  </a:cubicBezTo>
                  <a:cubicBezTo>
                    <a:pt x="0" y="1177"/>
                    <a:pt x="7" y="1180"/>
                    <a:pt x="22" y="1180"/>
                  </a:cubicBezTo>
                  <a:cubicBezTo>
                    <a:pt x="208" y="1180"/>
                    <a:pt x="1695" y="716"/>
                    <a:pt x="1695" y="716"/>
                  </a:cubicBezTo>
                  <a:cubicBezTo>
                    <a:pt x="1760" y="477"/>
                    <a:pt x="1738" y="217"/>
                    <a:pt x="1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030030" y="1967886"/>
              <a:ext cx="65140" cy="32970"/>
            </a:xfrm>
            <a:custGeom>
              <a:rect b="b" l="l" r="r" t="t"/>
              <a:pathLst>
                <a:path extrusionOk="0" h="824" w="1628">
                  <a:moveTo>
                    <a:pt x="261" y="0"/>
                  </a:moveTo>
                  <a:lnTo>
                    <a:pt x="1" y="390"/>
                  </a:lnTo>
                  <a:cubicBezTo>
                    <a:pt x="435" y="542"/>
                    <a:pt x="890" y="694"/>
                    <a:pt x="1345" y="824"/>
                  </a:cubicBezTo>
                  <a:lnTo>
                    <a:pt x="1627" y="347"/>
                  </a:lnTo>
                  <a:cubicBezTo>
                    <a:pt x="1172" y="217"/>
                    <a:pt x="716" y="87"/>
                    <a:pt x="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924205" y="1980890"/>
              <a:ext cx="65100" cy="38932"/>
            </a:xfrm>
            <a:custGeom>
              <a:rect b="b" l="l" r="r" t="t"/>
              <a:pathLst>
                <a:path extrusionOk="0" h="973" w="1627">
                  <a:moveTo>
                    <a:pt x="1540" y="0"/>
                  </a:moveTo>
                  <a:lnTo>
                    <a:pt x="1" y="347"/>
                  </a:lnTo>
                  <a:lnTo>
                    <a:pt x="109" y="933"/>
                  </a:lnTo>
                  <a:cubicBezTo>
                    <a:pt x="113" y="961"/>
                    <a:pt x="170" y="973"/>
                    <a:pt x="260" y="973"/>
                  </a:cubicBezTo>
                  <a:cubicBezTo>
                    <a:pt x="644" y="973"/>
                    <a:pt x="1627" y="759"/>
                    <a:pt x="1627" y="759"/>
                  </a:cubicBezTo>
                  <a:lnTo>
                    <a:pt x="15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936368" y="2047668"/>
              <a:ext cx="59018" cy="32490"/>
            </a:xfrm>
            <a:custGeom>
              <a:rect b="b" l="l" r="r" t="t"/>
              <a:pathLst>
                <a:path extrusionOk="0" h="812" w="1475">
                  <a:moveTo>
                    <a:pt x="1410" y="1"/>
                  </a:moveTo>
                  <a:lnTo>
                    <a:pt x="0" y="304"/>
                  </a:lnTo>
                  <a:lnTo>
                    <a:pt x="66" y="803"/>
                  </a:lnTo>
                  <a:cubicBezTo>
                    <a:pt x="67" y="809"/>
                    <a:pt x="81" y="811"/>
                    <a:pt x="103" y="811"/>
                  </a:cubicBezTo>
                  <a:cubicBezTo>
                    <a:pt x="328" y="811"/>
                    <a:pt x="1475" y="543"/>
                    <a:pt x="1475" y="543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2931167" y="1872780"/>
              <a:ext cx="71182" cy="95150"/>
            </a:xfrm>
            <a:custGeom>
              <a:rect b="b" l="l" r="r" t="t"/>
              <a:pathLst>
                <a:path extrusionOk="0" h="2378" w="1779">
                  <a:moveTo>
                    <a:pt x="1743" y="1"/>
                  </a:moveTo>
                  <a:cubicBezTo>
                    <a:pt x="1594" y="1"/>
                    <a:pt x="1011" y="184"/>
                    <a:pt x="542" y="578"/>
                  </a:cubicBezTo>
                  <a:cubicBezTo>
                    <a:pt x="0" y="1011"/>
                    <a:pt x="174" y="2377"/>
                    <a:pt x="174" y="2377"/>
                  </a:cubicBezTo>
                  <a:cubicBezTo>
                    <a:pt x="174" y="2377"/>
                    <a:pt x="607" y="2269"/>
                    <a:pt x="629" y="2139"/>
                  </a:cubicBezTo>
                  <a:cubicBezTo>
                    <a:pt x="629" y="2117"/>
                    <a:pt x="824" y="838"/>
                    <a:pt x="1713" y="686"/>
                  </a:cubicBezTo>
                  <a:cubicBezTo>
                    <a:pt x="1713" y="686"/>
                    <a:pt x="1778" y="57"/>
                    <a:pt x="1778" y="14"/>
                  </a:cubicBezTo>
                  <a:cubicBezTo>
                    <a:pt x="1778" y="5"/>
                    <a:pt x="1766" y="1"/>
                    <a:pt x="1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794975" y="1556694"/>
              <a:ext cx="52096" cy="52096"/>
            </a:xfrm>
            <a:custGeom>
              <a:rect b="b" l="l" r="r" t="t"/>
              <a:pathLst>
                <a:path extrusionOk="0" h="1302" w="1302">
                  <a:moveTo>
                    <a:pt x="109" y="0"/>
                  </a:moveTo>
                  <a:cubicBezTo>
                    <a:pt x="109" y="0"/>
                    <a:pt x="44" y="109"/>
                    <a:pt x="1" y="174"/>
                  </a:cubicBezTo>
                  <a:cubicBezTo>
                    <a:pt x="1" y="174"/>
                    <a:pt x="1020" y="694"/>
                    <a:pt x="1236" y="1301"/>
                  </a:cubicBezTo>
                  <a:lnTo>
                    <a:pt x="1301" y="954"/>
                  </a:lnTo>
                  <a:cubicBezTo>
                    <a:pt x="1020" y="499"/>
                    <a:pt x="586" y="174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11716" y="2117087"/>
              <a:ext cx="61619" cy="43414"/>
            </a:xfrm>
            <a:custGeom>
              <a:rect b="b" l="l" r="r" t="t"/>
              <a:pathLst>
                <a:path extrusionOk="0" h="1085" w="1540">
                  <a:moveTo>
                    <a:pt x="1323" y="0"/>
                  </a:moveTo>
                  <a:lnTo>
                    <a:pt x="0" y="152"/>
                  </a:lnTo>
                  <a:lnTo>
                    <a:pt x="0" y="1084"/>
                  </a:lnTo>
                  <a:lnTo>
                    <a:pt x="1540" y="1084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580725" y="2121408"/>
              <a:ext cx="56418" cy="39092"/>
            </a:xfrm>
            <a:custGeom>
              <a:rect b="b" l="l" r="r" t="t"/>
              <a:pathLst>
                <a:path extrusionOk="0" h="977" w="1410">
                  <a:moveTo>
                    <a:pt x="87" y="1"/>
                  </a:moveTo>
                  <a:lnTo>
                    <a:pt x="0" y="976"/>
                  </a:lnTo>
                  <a:lnTo>
                    <a:pt x="1323" y="976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695232" y="2029463"/>
              <a:ext cx="62500" cy="25208"/>
            </a:xfrm>
            <a:custGeom>
              <a:rect b="b" l="l" r="r" t="t"/>
              <a:pathLst>
                <a:path extrusionOk="0" h="630" w="1562">
                  <a:moveTo>
                    <a:pt x="1518" y="0"/>
                  </a:moveTo>
                  <a:lnTo>
                    <a:pt x="0" y="130"/>
                  </a:lnTo>
                  <a:lnTo>
                    <a:pt x="109" y="629"/>
                  </a:lnTo>
                  <a:lnTo>
                    <a:pt x="1561" y="45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704754" y="2076316"/>
              <a:ext cx="58178" cy="22567"/>
            </a:xfrm>
            <a:custGeom>
              <a:rect b="b" l="l" r="r" t="t"/>
              <a:pathLst>
                <a:path extrusionOk="0" h="564" w="1454">
                  <a:moveTo>
                    <a:pt x="1388" y="0"/>
                  </a:moveTo>
                  <a:lnTo>
                    <a:pt x="1" y="174"/>
                  </a:lnTo>
                  <a:lnTo>
                    <a:pt x="66" y="564"/>
                  </a:lnTo>
                  <a:lnTo>
                    <a:pt x="1453" y="47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589407" y="2011258"/>
              <a:ext cx="62500" cy="36451"/>
            </a:xfrm>
            <a:custGeom>
              <a:rect b="b" l="l" r="r" t="t"/>
              <a:pathLst>
                <a:path extrusionOk="0" h="911" w="1562">
                  <a:moveTo>
                    <a:pt x="65" y="0"/>
                  </a:moveTo>
                  <a:lnTo>
                    <a:pt x="0" y="716"/>
                  </a:lnTo>
                  <a:lnTo>
                    <a:pt x="1475" y="911"/>
                  </a:lnTo>
                  <a:lnTo>
                    <a:pt x="1561" y="36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585926" y="2072835"/>
              <a:ext cx="58178" cy="20847"/>
            </a:xfrm>
            <a:custGeom>
              <a:rect b="b" l="l" r="r" t="t"/>
              <a:pathLst>
                <a:path extrusionOk="0" h="521" w="1454">
                  <a:moveTo>
                    <a:pt x="44" y="0"/>
                  </a:moveTo>
                  <a:lnTo>
                    <a:pt x="1" y="521"/>
                  </a:lnTo>
                  <a:lnTo>
                    <a:pt x="1388" y="521"/>
                  </a:lnTo>
                  <a:lnTo>
                    <a:pt x="1453" y="17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727319" y="1454347"/>
              <a:ext cx="100671" cy="110194"/>
            </a:xfrm>
            <a:custGeom>
              <a:rect b="b" l="l" r="r" t="t"/>
              <a:pathLst>
                <a:path extrusionOk="0" h="2754" w="2516">
                  <a:moveTo>
                    <a:pt x="1366" y="0"/>
                  </a:moveTo>
                  <a:cubicBezTo>
                    <a:pt x="1366" y="0"/>
                    <a:pt x="347" y="889"/>
                    <a:pt x="586" y="1821"/>
                  </a:cubicBezTo>
                  <a:cubicBezTo>
                    <a:pt x="694" y="2363"/>
                    <a:pt x="1150" y="2732"/>
                    <a:pt x="1692" y="2754"/>
                  </a:cubicBezTo>
                  <a:lnTo>
                    <a:pt x="1800" y="2580"/>
                  </a:lnTo>
                  <a:cubicBezTo>
                    <a:pt x="1" y="2190"/>
                    <a:pt x="1366" y="347"/>
                    <a:pt x="1366" y="347"/>
                  </a:cubicBezTo>
                  <a:lnTo>
                    <a:pt x="1366" y="347"/>
                  </a:lnTo>
                  <a:lnTo>
                    <a:pt x="2320" y="1908"/>
                  </a:lnTo>
                  <a:lnTo>
                    <a:pt x="2515" y="1756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526072" y="1832055"/>
              <a:ext cx="15645" cy="12204"/>
            </a:xfrm>
            <a:custGeom>
              <a:rect b="b" l="l" r="r" t="t"/>
              <a:pathLst>
                <a:path extrusionOk="0" h="305" w="391">
                  <a:moveTo>
                    <a:pt x="347" y="1"/>
                  </a:moveTo>
                  <a:cubicBezTo>
                    <a:pt x="196" y="1"/>
                    <a:pt x="44" y="109"/>
                    <a:pt x="1" y="261"/>
                  </a:cubicBezTo>
                  <a:cubicBezTo>
                    <a:pt x="1" y="283"/>
                    <a:pt x="1" y="304"/>
                    <a:pt x="22" y="304"/>
                  </a:cubicBezTo>
                  <a:cubicBezTo>
                    <a:pt x="44" y="304"/>
                    <a:pt x="66" y="304"/>
                    <a:pt x="66" y="283"/>
                  </a:cubicBezTo>
                  <a:cubicBezTo>
                    <a:pt x="109" y="153"/>
                    <a:pt x="217" y="88"/>
                    <a:pt x="347" y="88"/>
                  </a:cubicBezTo>
                  <a:cubicBezTo>
                    <a:pt x="369" y="88"/>
                    <a:pt x="391" y="66"/>
                    <a:pt x="391" y="44"/>
                  </a:cubicBezTo>
                  <a:cubicBezTo>
                    <a:pt x="391" y="23"/>
                    <a:pt x="369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542556" y="1836416"/>
              <a:ext cx="15645" cy="12164"/>
            </a:xfrm>
            <a:custGeom>
              <a:rect b="b" l="l" r="r" t="t"/>
              <a:pathLst>
                <a:path extrusionOk="0" h="304" w="391">
                  <a:moveTo>
                    <a:pt x="347" y="0"/>
                  </a:moveTo>
                  <a:cubicBezTo>
                    <a:pt x="196" y="0"/>
                    <a:pt x="44" y="109"/>
                    <a:pt x="0" y="261"/>
                  </a:cubicBezTo>
                  <a:cubicBezTo>
                    <a:pt x="0" y="282"/>
                    <a:pt x="0" y="304"/>
                    <a:pt x="22" y="304"/>
                  </a:cubicBezTo>
                  <a:cubicBezTo>
                    <a:pt x="44" y="304"/>
                    <a:pt x="66" y="304"/>
                    <a:pt x="87" y="282"/>
                  </a:cubicBezTo>
                  <a:cubicBezTo>
                    <a:pt x="109" y="152"/>
                    <a:pt x="217" y="87"/>
                    <a:pt x="347" y="87"/>
                  </a:cubicBezTo>
                  <a:cubicBezTo>
                    <a:pt x="369" y="87"/>
                    <a:pt x="391" y="65"/>
                    <a:pt x="391" y="44"/>
                  </a:cubicBezTo>
                  <a:cubicBezTo>
                    <a:pt x="391" y="22"/>
                    <a:pt x="369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554719" y="1815611"/>
              <a:ext cx="15645" cy="12164"/>
            </a:xfrm>
            <a:custGeom>
              <a:rect b="b" l="l" r="r" t="t"/>
              <a:pathLst>
                <a:path extrusionOk="0" h="304" w="391">
                  <a:moveTo>
                    <a:pt x="347" y="0"/>
                  </a:moveTo>
                  <a:cubicBezTo>
                    <a:pt x="195" y="0"/>
                    <a:pt x="43" y="87"/>
                    <a:pt x="0" y="238"/>
                  </a:cubicBezTo>
                  <a:cubicBezTo>
                    <a:pt x="0" y="260"/>
                    <a:pt x="0" y="282"/>
                    <a:pt x="22" y="304"/>
                  </a:cubicBezTo>
                  <a:lnTo>
                    <a:pt x="43" y="304"/>
                  </a:lnTo>
                  <a:cubicBezTo>
                    <a:pt x="65" y="304"/>
                    <a:pt x="65" y="282"/>
                    <a:pt x="87" y="260"/>
                  </a:cubicBezTo>
                  <a:cubicBezTo>
                    <a:pt x="106" y="163"/>
                    <a:pt x="195" y="83"/>
                    <a:pt x="307" y="83"/>
                  </a:cubicBezTo>
                  <a:cubicBezTo>
                    <a:pt x="320" y="83"/>
                    <a:pt x="333" y="84"/>
                    <a:pt x="347" y="87"/>
                  </a:cubicBezTo>
                  <a:cubicBezTo>
                    <a:pt x="369" y="87"/>
                    <a:pt x="390" y="65"/>
                    <a:pt x="390" y="43"/>
                  </a:cubicBezTo>
                  <a:cubicBezTo>
                    <a:pt x="390" y="22"/>
                    <a:pt x="369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513069" y="1858863"/>
              <a:ext cx="16525" cy="11404"/>
            </a:xfrm>
            <a:custGeom>
              <a:rect b="b" l="l" r="r" t="t"/>
              <a:pathLst>
                <a:path extrusionOk="0" h="285" w="413">
                  <a:moveTo>
                    <a:pt x="325" y="0"/>
                  </a:moveTo>
                  <a:cubicBezTo>
                    <a:pt x="174" y="0"/>
                    <a:pt x="62" y="103"/>
                    <a:pt x="22" y="242"/>
                  </a:cubicBezTo>
                  <a:cubicBezTo>
                    <a:pt x="0" y="263"/>
                    <a:pt x="22" y="285"/>
                    <a:pt x="44" y="285"/>
                  </a:cubicBezTo>
                  <a:cubicBezTo>
                    <a:pt x="65" y="285"/>
                    <a:pt x="87" y="285"/>
                    <a:pt x="87" y="263"/>
                  </a:cubicBezTo>
                  <a:cubicBezTo>
                    <a:pt x="130" y="155"/>
                    <a:pt x="239" y="68"/>
                    <a:pt x="369" y="68"/>
                  </a:cubicBezTo>
                  <a:cubicBezTo>
                    <a:pt x="391" y="68"/>
                    <a:pt x="412" y="46"/>
                    <a:pt x="412" y="25"/>
                  </a:cubicBezTo>
                  <a:cubicBezTo>
                    <a:pt x="412" y="3"/>
                    <a:pt x="391" y="3"/>
                    <a:pt x="369" y="3"/>
                  </a:cubicBezTo>
                  <a:cubicBezTo>
                    <a:pt x="354" y="1"/>
                    <a:pt x="33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502667" y="1845099"/>
              <a:ext cx="16525" cy="12164"/>
            </a:xfrm>
            <a:custGeom>
              <a:rect b="b" l="l" r="r" t="t"/>
              <a:pathLst>
                <a:path extrusionOk="0" h="304" w="413">
                  <a:moveTo>
                    <a:pt x="369" y="0"/>
                  </a:moveTo>
                  <a:cubicBezTo>
                    <a:pt x="217" y="0"/>
                    <a:pt x="65" y="109"/>
                    <a:pt x="22" y="260"/>
                  </a:cubicBezTo>
                  <a:cubicBezTo>
                    <a:pt x="0" y="282"/>
                    <a:pt x="22" y="304"/>
                    <a:pt x="44" y="304"/>
                  </a:cubicBezTo>
                  <a:lnTo>
                    <a:pt x="65" y="304"/>
                  </a:lnTo>
                  <a:cubicBezTo>
                    <a:pt x="65" y="304"/>
                    <a:pt x="87" y="304"/>
                    <a:pt x="109" y="282"/>
                  </a:cubicBezTo>
                  <a:cubicBezTo>
                    <a:pt x="130" y="152"/>
                    <a:pt x="239" y="87"/>
                    <a:pt x="369" y="87"/>
                  </a:cubicBezTo>
                  <a:cubicBezTo>
                    <a:pt x="412" y="87"/>
                    <a:pt x="412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2543518" y="1098725"/>
            <a:ext cx="5575486" cy="1075025"/>
            <a:chOff x="4069302" y="1135198"/>
            <a:chExt cx="4278632" cy="684337"/>
          </a:xfrm>
        </p:grpSpPr>
        <p:sp>
          <p:nvSpPr>
            <p:cNvPr id="644" name="Google Shape;644;p39"/>
            <p:cNvSpPr/>
            <p:nvPr/>
          </p:nvSpPr>
          <p:spPr>
            <a:xfrm>
              <a:off x="4155134" y="1135198"/>
              <a:ext cx="4192800" cy="647400"/>
            </a:xfrm>
            <a:prstGeom prst="roundRect">
              <a:avLst>
                <a:gd fmla="val 997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39"/>
            <p:cNvGrpSpPr/>
            <p:nvPr/>
          </p:nvGrpSpPr>
          <p:grpSpPr>
            <a:xfrm>
              <a:off x="4069302" y="1171992"/>
              <a:ext cx="4200265" cy="647542"/>
              <a:chOff x="845113" y="1635700"/>
              <a:chExt cx="4283800" cy="2505000"/>
            </a:xfrm>
          </p:grpSpPr>
          <p:sp>
            <p:nvSpPr>
              <p:cNvPr id="646" name="Google Shape;646;p3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7" name="Google Shape;647;p3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8" name="Google Shape;648;p39"/>
            <p:cNvSpPr/>
            <p:nvPr/>
          </p:nvSpPr>
          <p:spPr>
            <a:xfrm>
              <a:off x="4155141" y="1296395"/>
              <a:ext cx="2771700" cy="221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Ignore Observations:</a:t>
              </a:r>
              <a:endParaRPr baseline="-25000">
                <a:solidFill>
                  <a:srgbClr val="191919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649" name="Google Shape;649;p39"/>
          <p:cNvGrpSpPr/>
          <p:nvPr/>
        </p:nvGrpSpPr>
        <p:grpSpPr>
          <a:xfrm>
            <a:off x="2543713" y="2314222"/>
            <a:ext cx="5575486" cy="1075049"/>
            <a:chOff x="4069182" y="2086351"/>
            <a:chExt cx="4278632" cy="764778"/>
          </a:xfrm>
        </p:grpSpPr>
        <p:sp>
          <p:nvSpPr>
            <p:cNvPr id="650" name="Google Shape;650;p39"/>
            <p:cNvSpPr/>
            <p:nvPr/>
          </p:nvSpPr>
          <p:spPr>
            <a:xfrm>
              <a:off x="4155015" y="2086351"/>
              <a:ext cx="4192800" cy="723600"/>
            </a:xfrm>
            <a:prstGeom prst="roundRect">
              <a:avLst>
                <a:gd fmla="val 997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39"/>
            <p:cNvGrpSpPr/>
            <p:nvPr/>
          </p:nvGrpSpPr>
          <p:grpSpPr>
            <a:xfrm>
              <a:off x="4069182" y="2127435"/>
              <a:ext cx="4200265" cy="723695"/>
              <a:chOff x="845113" y="1635700"/>
              <a:chExt cx="4283800" cy="2505000"/>
            </a:xfrm>
          </p:grpSpPr>
          <p:sp>
            <p:nvSpPr>
              <p:cNvPr id="652" name="Google Shape;652;p3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3" name="Google Shape;653;p3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54" name="Google Shape;654;p39"/>
            <p:cNvSpPr/>
            <p:nvPr/>
          </p:nvSpPr>
          <p:spPr>
            <a:xfrm>
              <a:off x="4155007" y="2266459"/>
              <a:ext cx="2414400" cy="2478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Action/observation exchange: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2543713" y="3529757"/>
            <a:ext cx="5575486" cy="1058670"/>
            <a:chOff x="4069302" y="2985398"/>
            <a:chExt cx="4278632" cy="684337"/>
          </a:xfrm>
        </p:grpSpPr>
        <p:sp>
          <p:nvSpPr>
            <p:cNvPr id="656" name="Google Shape;656;p39"/>
            <p:cNvSpPr/>
            <p:nvPr/>
          </p:nvSpPr>
          <p:spPr>
            <a:xfrm>
              <a:off x="4155134" y="2985398"/>
              <a:ext cx="4192800" cy="6474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39"/>
            <p:cNvGrpSpPr/>
            <p:nvPr/>
          </p:nvGrpSpPr>
          <p:grpSpPr>
            <a:xfrm>
              <a:off x="4069302" y="3022192"/>
              <a:ext cx="4200265" cy="647542"/>
              <a:chOff x="845113" y="1635700"/>
              <a:chExt cx="4283800" cy="2505000"/>
            </a:xfrm>
          </p:grpSpPr>
          <p:sp>
            <p:nvSpPr>
              <p:cNvPr id="658" name="Google Shape;658;p3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9" name="Google Shape;659;p3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60" name="Google Shape;660;p39"/>
          <p:cNvGrpSpPr/>
          <p:nvPr/>
        </p:nvGrpSpPr>
        <p:grpSpPr>
          <a:xfrm>
            <a:off x="964945" y="1309715"/>
            <a:ext cx="348253" cy="348253"/>
            <a:chOff x="715100" y="1511302"/>
            <a:chExt cx="328200" cy="328200"/>
          </a:xfrm>
        </p:grpSpPr>
        <p:sp>
          <p:nvSpPr>
            <p:cNvPr id="661" name="Google Shape;661;p39"/>
            <p:cNvSpPr/>
            <p:nvPr/>
          </p:nvSpPr>
          <p:spPr>
            <a:xfrm>
              <a:off x="715100" y="1511302"/>
              <a:ext cx="328200" cy="32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2" name="Google Shape;662;p39"/>
            <p:cNvGrpSpPr/>
            <p:nvPr/>
          </p:nvGrpSpPr>
          <p:grpSpPr>
            <a:xfrm>
              <a:off x="763618" y="1560214"/>
              <a:ext cx="231165" cy="230376"/>
              <a:chOff x="-289" y="3587593"/>
              <a:chExt cx="246392" cy="245394"/>
            </a:xfrm>
          </p:grpSpPr>
          <p:sp>
            <p:nvSpPr>
              <p:cNvPr id="663" name="Google Shape;663;p39"/>
              <p:cNvSpPr/>
              <p:nvPr/>
            </p:nvSpPr>
            <p:spPr>
              <a:xfrm flipH="1">
                <a:off x="73863" y="3607625"/>
                <a:ext cx="81968" cy="225362"/>
              </a:xfrm>
              <a:custGeom>
                <a:rect b="b" l="l" r="r" t="t"/>
                <a:pathLst>
                  <a:path extrusionOk="0" h="1845" w="671">
                    <a:moveTo>
                      <a:pt x="106" y="0"/>
                    </a:moveTo>
                    <a:cubicBezTo>
                      <a:pt x="55" y="0"/>
                      <a:pt x="0" y="47"/>
                      <a:pt x="15" y="119"/>
                    </a:cubicBezTo>
                    <a:lnTo>
                      <a:pt x="501" y="1796"/>
                    </a:lnTo>
                    <a:cubicBezTo>
                      <a:pt x="501" y="1820"/>
                      <a:pt x="525" y="1844"/>
                      <a:pt x="573" y="1844"/>
                    </a:cubicBezTo>
                    <a:lnTo>
                      <a:pt x="598" y="1844"/>
                    </a:lnTo>
                    <a:cubicBezTo>
                      <a:pt x="646" y="1844"/>
                      <a:pt x="671" y="1796"/>
                      <a:pt x="646" y="1747"/>
                    </a:cubicBezTo>
                    <a:lnTo>
                      <a:pt x="185" y="71"/>
                    </a:lnTo>
                    <a:cubicBezTo>
                      <a:pt x="175" y="22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9"/>
              <p:cNvSpPr/>
              <p:nvPr/>
            </p:nvSpPr>
            <p:spPr>
              <a:xfrm flipH="1">
                <a:off x="-289" y="3656607"/>
                <a:ext cx="246392" cy="96252"/>
              </a:xfrm>
              <a:custGeom>
                <a:rect b="b" l="l" r="r" t="t"/>
                <a:pathLst>
                  <a:path extrusionOk="0" h="788" w="2017">
                    <a:moveTo>
                      <a:pt x="1934" y="0"/>
                    </a:moveTo>
                    <a:cubicBezTo>
                      <a:pt x="1921" y="0"/>
                      <a:pt x="1908" y="3"/>
                      <a:pt x="1895" y="10"/>
                    </a:cubicBezTo>
                    <a:lnTo>
                      <a:pt x="49" y="617"/>
                    </a:lnTo>
                    <a:cubicBezTo>
                      <a:pt x="25" y="642"/>
                      <a:pt x="1" y="666"/>
                      <a:pt x="1" y="714"/>
                    </a:cubicBezTo>
                    <a:cubicBezTo>
                      <a:pt x="1" y="739"/>
                      <a:pt x="49" y="763"/>
                      <a:pt x="74" y="763"/>
                    </a:cubicBezTo>
                    <a:lnTo>
                      <a:pt x="98" y="787"/>
                    </a:lnTo>
                    <a:lnTo>
                      <a:pt x="1944" y="180"/>
                    </a:lnTo>
                    <a:cubicBezTo>
                      <a:pt x="1993" y="156"/>
                      <a:pt x="2017" y="107"/>
                      <a:pt x="1993" y="59"/>
                    </a:cubicBezTo>
                    <a:cubicBezTo>
                      <a:pt x="1993" y="23"/>
                      <a:pt x="1967" y="0"/>
                      <a:pt x="19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9"/>
              <p:cNvSpPr/>
              <p:nvPr/>
            </p:nvSpPr>
            <p:spPr>
              <a:xfrm flipH="1">
                <a:off x="11561" y="3641583"/>
                <a:ext cx="211821" cy="132041"/>
              </a:xfrm>
              <a:custGeom>
                <a:rect b="b" l="l" r="r" t="t"/>
                <a:pathLst>
                  <a:path extrusionOk="0" h="1081" w="1734">
                    <a:moveTo>
                      <a:pt x="110" y="0"/>
                    </a:moveTo>
                    <a:cubicBezTo>
                      <a:pt x="38" y="0"/>
                      <a:pt x="0" y="92"/>
                      <a:pt x="82" y="133"/>
                    </a:cubicBezTo>
                    <a:lnTo>
                      <a:pt x="1588" y="1080"/>
                    </a:lnTo>
                    <a:lnTo>
                      <a:pt x="1637" y="1080"/>
                    </a:lnTo>
                    <a:cubicBezTo>
                      <a:pt x="1661" y="1080"/>
                      <a:pt x="1685" y="1080"/>
                      <a:pt x="1709" y="1056"/>
                    </a:cubicBezTo>
                    <a:cubicBezTo>
                      <a:pt x="1734" y="1007"/>
                      <a:pt x="1709" y="959"/>
                      <a:pt x="1685" y="935"/>
                    </a:cubicBezTo>
                    <a:lnTo>
                      <a:pt x="155" y="11"/>
                    </a:lnTo>
                    <a:cubicBezTo>
                      <a:pt x="139" y="4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9"/>
              <p:cNvSpPr/>
              <p:nvPr/>
            </p:nvSpPr>
            <p:spPr>
              <a:xfrm flipH="1">
                <a:off x="44178" y="3587593"/>
                <a:ext cx="136572" cy="221576"/>
              </a:xfrm>
              <a:custGeom>
                <a:rect b="b" l="l" r="r" t="t"/>
                <a:pathLst>
                  <a:path extrusionOk="0" h="1814" w="1118">
                    <a:moveTo>
                      <a:pt x="1010" y="0"/>
                    </a:moveTo>
                    <a:cubicBezTo>
                      <a:pt x="984" y="0"/>
                      <a:pt x="962" y="12"/>
                      <a:pt x="947" y="41"/>
                    </a:cubicBezTo>
                    <a:lnTo>
                      <a:pt x="24" y="1717"/>
                    </a:lnTo>
                    <a:cubicBezTo>
                      <a:pt x="0" y="1741"/>
                      <a:pt x="24" y="1790"/>
                      <a:pt x="49" y="1814"/>
                    </a:cubicBezTo>
                    <a:lnTo>
                      <a:pt x="97" y="1814"/>
                    </a:lnTo>
                    <a:cubicBezTo>
                      <a:pt x="122" y="1814"/>
                      <a:pt x="146" y="1814"/>
                      <a:pt x="170" y="1790"/>
                    </a:cubicBezTo>
                    <a:lnTo>
                      <a:pt x="1093" y="113"/>
                    </a:lnTo>
                    <a:cubicBezTo>
                      <a:pt x="1118" y="89"/>
                      <a:pt x="1093" y="41"/>
                      <a:pt x="1069" y="16"/>
                    </a:cubicBezTo>
                    <a:cubicBezTo>
                      <a:pt x="1049" y="6"/>
                      <a:pt x="1029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7" name="Google Shape;667;p39"/>
          <p:cNvGrpSpPr/>
          <p:nvPr/>
        </p:nvGrpSpPr>
        <p:grpSpPr>
          <a:xfrm>
            <a:off x="-302461" y="2928637"/>
            <a:ext cx="348253" cy="348253"/>
            <a:chOff x="715100" y="1511302"/>
            <a:chExt cx="328200" cy="328200"/>
          </a:xfrm>
        </p:grpSpPr>
        <p:sp>
          <p:nvSpPr>
            <p:cNvPr id="668" name="Google Shape;668;p39"/>
            <p:cNvSpPr/>
            <p:nvPr/>
          </p:nvSpPr>
          <p:spPr>
            <a:xfrm>
              <a:off x="715100" y="1511302"/>
              <a:ext cx="328200" cy="32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9" name="Google Shape;669;p39"/>
            <p:cNvGrpSpPr/>
            <p:nvPr/>
          </p:nvGrpSpPr>
          <p:grpSpPr>
            <a:xfrm>
              <a:off x="763618" y="1560214"/>
              <a:ext cx="231165" cy="230376"/>
              <a:chOff x="-289" y="3587593"/>
              <a:chExt cx="246392" cy="245394"/>
            </a:xfrm>
          </p:grpSpPr>
          <p:sp>
            <p:nvSpPr>
              <p:cNvPr id="670" name="Google Shape;670;p39"/>
              <p:cNvSpPr/>
              <p:nvPr/>
            </p:nvSpPr>
            <p:spPr>
              <a:xfrm flipH="1">
                <a:off x="73863" y="3607625"/>
                <a:ext cx="81968" cy="225362"/>
              </a:xfrm>
              <a:custGeom>
                <a:rect b="b" l="l" r="r" t="t"/>
                <a:pathLst>
                  <a:path extrusionOk="0" h="1845" w="671">
                    <a:moveTo>
                      <a:pt x="106" y="0"/>
                    </a:moveTo>
                    <a:cubicBezTo>
                      <a:pt x="55" y="0"/>
                      <a:pt x="0" y="47"/>
                      <a:pt x="15" y="119"/>
                    </a:cubicBezTo>
                    <a:lnTo>
                      <a:pt x="501" y="1796"/>
                    </a:lnTo>
                    <a:cubicBezTo>
                      <a:pt x="501" y="1820"/>
                      <a:pt x="525" y="1844"/>
                      <a:pt x="573" y="1844"/>
                    </a:cubicBezTo>
                    <a:lnTo>
                      <a:pt x="598" y="1844"/>
                    </a:lnTo>
                    <a:cubicBezTo>
                      <a:pt x="646" y="1844"/>
                      <a:pt x="671" y="1796"/>
                      <a:pt x="646" y="1747"/>
                    </a:cubicBezTo>
                    <a:lnTo>
                      <a:pt x="185" y="71"/>
                    </a:lnTo>
                    <a:cubicBezTo>
                      <a:pt x="175" y="22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9"/>
              <p:cNvSpPr/>
              <p:nvPr/>
            </p:nvSpPr>
            <p:spPr>
              <a:xfrm flipH="1">
                <a:off x="-289" y="3656607"/>
                <a:ext cx="246392" cy="96252"/>
              </a:xfrm>
              <a:custGeom>
                <a:rect b="b" l="l" r="r" t="t"/>
                <a:pathLst>
                  <a:path extrusionOk="0" h="788" w="2017">
                    <a:moveTo>
                      <a:pt x="1934" y="0"/>
                    </a:moveTo>
                    <a:cubicBezTo>
                      <a:pt x="1921" y="0"/>
                      <a:pt x="1908" y="3"/>
                      <a:pt x="1895" y="10"/>
                    </a:cubicBezTo>
                    <a:lnTo>
                      <a:pt x="49" y="617"/>
                    </a:lnTo>
                    <a:cubicBezTo>
                      <a:pt x="25" y="642"/>
                      <a:pt x="1" y="666"/>
                      <a:pt x="1" y="714"/>
                    </a:cubicBezTo>
                    <a:cubicBezTo>
                      <a:pt x="1" y="739"/>
                      <a:pt x="49" y="763"/>
                      <a:pt x="74" y="763"/>
                    </a:cubicBezTo>
                    <a:lnTo>
                      <a:pt x="98" y="787"/>
                    </a:lnTo>
                    <a:lnTo>
                      <a:pt x="1944" y="180"/>
                    </a:lnTo>
                    <a:cubicBezTo>
                      <a:pt x="1993" y="156"/>
                      <a:pt x="2017" y="107"/>
                      <a:pt x="1993" y="59"/>
                    </a:cubicBezTo>
                    <a:cubicBezTo>
                      <a:pt x="1993" y="23"/>
                      <a:pt x="1967" y="0"/>
                      <a:pt x="19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 flipH="1">
                <a:off x="11561" y="3641583"/>
                <a:ext cx="211821" cy="132041"/>
              </a:xfrm>
              <a:custGeom>
                <a:rect b="b" l="l" r="r" t="t"/>
                <a:pathLst>
                  <a:path extrusionOk="0" h="1081" w="1734">
                    <a:moveTo>
                      <a:pt x="110" y="0"/>
                    </a:moveTo>
                    <a:cubicBezTo>
                      <a:pt x="38" y="0"/>
                      <a:pt x="0" y="92"/>
                      <a:pt x="82" y="133"/>
                    </a:cubicBezTo>
                    <a:lnTo>
                      <a:pt x="1588" y="1080"/>
                    </a:lnTo>
                    <a:lnTo>
                      <a:pt x="1637" y="1080"/>
                    </a:lnTo>
                    <a:cubicBezTo>
                      <a:pt x="1661" y="1080"/>
                      <a:pt x="1685" y="1080"/>
                      <a:pt x="1709" y="1056"/>
                    </a:cubicBezTo>
                    <a:cubicBezTo>
                      <a:pt x="1734" y="1007"/>
                      <a:pt x="1709" y="959"/>
                      <a:pt x="1685" y="935"/>
                    </a:cubicBezTo>
                    <a:lnTo>
                      <a:pt x="155" y="11"/>
                    </a:lnTo>
                    <a:cubicBezTo>
                      <a:pt x="139" y="4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 flipH="1">
                <a:off x="44178" y="3587593"/>
                <a:ext cx="136572" cy="221576"/>
              </a:xfrm>
              <a:custGeom>
                <a:rect b="b" l="l" r="r" t="t"/>
                <a:pathLst>
                  <a:path extrusionOk="0" h="1814" w="1118">
                    <a:moveTo>
                      <a:pt x="1010" y="0"/>
                    </a:moveTo>
                    <a:cubicBezTo>
                      <a:pt x="984" y="0"/>
                      <a:pt x="962" y="12"/>
                      <a:pt x="947" y="41"/>
                    </a:cubicBezTo>
                    <a:lnTo>
                      <a:pt x="24" y="1717"/>
                    </a:lnTo>
                    <a:cubicBezTo>
                      <a:pt x="0" y="1741"/>
                      <a:pt x="24" y="1790"/>
                      <a:pt x="49" y="1814"/>
                    </a:cubicBezTo>
                    <a:lnTo>
                      <a:pt x="97" y="1814"/>
                    </a:lnTo>
                    <a:cubicBezTo>
                      <a:pt x="122" y="1814"/>
                      <a:pt x="146" y="1814"/>
                      <a:pt x="170" y="1790"/>
                    </a:cubicBezTo>
                    <a:lnTo>
                      <a:pt x="1093" y="113"/>
                    </a:lnTo>
                    <a:cubicBezTo>
                      <a:pt x="1118" y="89"/>
                      <a:pt x="1093" y="41"/>
                      <a:pt x="1069" y="16"/>
                    </a:cubicBezTo>
                    <a:cubicBezTo>
                      <a:pt x="1049" y="6"/>
                      <a:pt x="1029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4" name="Google Shape;674;p39"/>
          <p:cNvGrpSpPr/>
          <p:nvPr/>
        </p:nvGrpSpPr>
        <p:grpSpPr>
          <a:xfrm>
            <a:off x="1912993" y="3230008"/>
            <a:ext cx="348253" cy="348253"/>
            <a:chOff x="715100" y="1511302"/>
            <a:chExt cx="328200" cy="328200"/>
          </a:xfrm>
        </p:grpSpPr>
        <p:sp>
          <p:nvSpPr>
            <p:cNvPr id="675" name="Google Shape;675;p39"/>
            <p:cNvSpPr/>
            <p:nvPr/>
          </p:nvSpPr>
          <p:spPr>
            <a:xfrm>
              <a:off x="715100" y="1511302"/>
              <a:ext cx="328200" cy="32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39"/>
            <p:cNvGrpSpPr/>
            <p:nvPr/>
          </p:nvGrpSpPr>
          <p:grpSpPr>
            <a:xfrm>
              <a:off x="763618" y="1560214"/>
              <a:ext cx="231165" cy="230376"/>
              <a:chOff x="-289" y="3587593"/>
              <a:chExt cx="246392" cy="245394"/>
            </a:xfrm>
          </p:grpSpPr>
          <p:sp>
            <p:nvSpPr>
              <p:cNvPr id="677" name="Google Shape;677;p39"/>
              <p:cNvSpPr/>
              <p:nvPr/>
            </p:nvSpPr>
            <p:spPr>
              <a:xfrm flipH="1">
                <a:off x="73863" y="3607625"/>
                <a:ext cx="81968" cy="225362"/>
              </a:xfrm>
              <a:custGeom>
                <a:rect b="b" l="l" r="r" t="t"/>
                <a:pathLst>
                  <a:path extrusionOk="0" h="1845" w="671">
                    <a:moveTo>
                      <a:pt x="106" y="0"/>
                    </a:moveTo>
                    <a:cubicBezTo>
                      <a:pt x="55" y="0"/>
                      <a:pt x="0" y="47"/>
                      <a:pt x="15" y="119"/>
                    </a:cubicBezTo>
                    <a:lnTo>
                      <a:pt x="501" y="1796"/>
                    </a:lnTo>
                    <a:cubicBezTo>
                      <a:pt x="501" y="1820"/>
                      <a:pt x="525" y="1844"/>
                      <a:pt x="573" y="1844"/>
                    </a:cubicBezTo>
                    <a:lnTo>
                      <a:pt x="598" y="1844"/>
                    </a:lnTo>
                    <a:cubicBezTo>
                      <a:pt x="646" y="1844"/>
                      <a:pt x="671" y="1796"/>
                      <a:pt x="646" y="1747"/>
                    </a:cubicBezTo>
                    <a:lnTo>
                      <a:pt x="185" y="71"/>
                    </a:lnTo>
                    <a:cubicBezTo>
                      <a:pt x="175" y="22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9"/>
              <p:cNvSpPr/>
              <p:nvPr/>
            </p:nvSpPr>
            <p:spPr>
              <a:xfrm flipH="1">
                <a:off x="-289" y="3656607"/>
                <a:ext cx="246392" cy="96252"/>
              </a:xfrm>
              <a:custGeom>
                <a:rect b="b" l="l" r="r" t="t"/>
                <a:pathLst>
                  <a:path extrusionOk="0" h="788" w="2017">
                    <a:moveTo>
                      <a:pt x="1934" y="0"/>
                    </a:moveTo>
                    <a:cubicBezTo>
                      <a:pt x="1921" y="0"/>
                      <a:pt x="1908" y="3"/>
                      <a:pt x="1895" y="10"/>
                    </a:cubicBezTo>
                    <a:lnTo>
                      <a:pt x="49" y="617"/>
                    </a:lnTo>
                    <a:cubicBezTo>
                      <a:pt x="25" y="642"/>
                      <a:pt x="1" y="666"/>
                      <a:pt x="1" y="714"/>
                    </a:cubicBezTo>
                    <a:cubicBezTo>
                      <a:pt x="1" y="739"/>
                      <a:pt x="49" y="763"/>
                      <a:pt x="74" y="763"/>
                    </a:cubicBezTo>
                    <a:lnTo>
                      <a:pt x="98" y="787"/>
                    </a:lnTo>
                    <a:lnTo>
                      <a:pt x="1944" y="180"/>
                    </a:lnTo>
                    <a:cubicBezTo>
                      <a:pt x="1993" y="156"/>
                      <a:pt x="2017" y="107"/>
                      <a:pt x="1993" y="59"/>
                    </a:cubicBezTo>
                    <a:cubicBezTo>
                      <a:pt x="1993" y="23"/>
                      <a:pt x="1967" y="0"/>
                      <a:pt x="19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 flipH="1">
                <a:off x="11561" y="3641583"/>
                <a:ext cx="211821" cy="132041"/>
              </a:xfrm>
              <a:custGeom>
                <a:rect b="b" l="l" r="r" t="t"/>
                <a:pathLst>
                  <a:path extrusionOk="0" h="1081" w="1734">
                    <a:moveTo>
                      <a:pt x="110" y="0"/>
                    </a:moveTo>
                    <a:cubicBezTo>
                      <a:pt x="38" y="0"/>
                      <a:pt x="0" y="92"/>
                      <a:pt x="82" y="133"/>
                    </a:cubicBezTo>
                    <a:lnTo>
                      <a:pt x="1588" y="1080"/>
                    </a:lnTo>
                    <a:lnTo>
                      <a:pt x="1637" y="1080"/>
                    </a:lnTo>
                    <a:cubicBezTo>
                      <a:pt x="1661" y="1080"/>
                      <a:pt x="1685" y="1080"/>
                      <a:pt x="1709" y="1056"/>
                    </a:cubicBezTo>
                    <a:cubicBezTo>
                      <a:pt x="1734" y="1007"/>
                      <a:pt x="1709" y="959"/>
                      <a:pt x="1685" y="935"/>
                    </a:cubicBezTo>
                    <a:lnTo>
                      <a:pt x="155" y="11"/>
                    </a:lnTo>
                    <a:cubicBezTo>
                      <a:pt x="139" y="4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9"/>
              <p:cNvSpPr/>
              <p:nvPr/>
            </p:nvSpPr>
            <p:spPr>
              <a:xfrm flipH="1">
                <a:off x="44178" y="3587593"/>
                <a:ext cx="136572" cy="221576"/>
              </a:xfrm>
              <a:custGeom>
                <a:rect b="b" l="l" r="r" t="t"/>
                <a:pathLst>
                  <a:path extrusionOk="0" h="1814" w="1118">
                    <a:moveTo>
                      <a:pt x="1010" y="0"/>
                    </a:moveTo>
                    <a:cubicBezTo>
                      <a:pt x="984" y="0"/>
                      <a:pt x="962" y="12"/>
                      <a:pt x="947" y="41"/>
                    </a:cubicBezTo>
                    <a:lnTo>
                      <a:pt x="24" y="1717"/>
                    </a:lnTo>
                    <a:cubicBezTo>
                      <a:pt x="0" y="1741"/>
                      <a:pt x="24" y="1790"/>
                      <a:pt x="49" y="1814"/>
                    </a:cubicBezTo>
                    <a:lnTo>
                      <a:pt x="97" y="1814"/>
                    </a:lnTo>
                    <a:cubicBezTo>
                      <a:pt x="122" y="1814"/>
                      <a:pt x="146" y="1814"/>
                      <a:pt x="170" y="1790"/>
                    </a:cubicBezTo>
                    <a:lnTo>
                      <a:pt x="1093" y="113"/>
                    </a:lnTo>
                    <a:cubicBezTo>
                      <a:pt x="1118" y="89"/>
                      <a:pt x="1093" y="41"/>
                      <a:pt x="1069" y="16"/>
                    </a:cubicBezTo>
                    <a:cubicBezTo>
                      <a:pt x="1049" y="6"/>
                      <a:pt x="1029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1" name="Google Shape;681;p39"/>
          <p:cNvGrpSpPr/>
          <p:nvPr/>
        </p:nvGrpSpPr>
        <p:grpSpPr>
          <a:xfrm>
            <a:off x="1190106" y="2610579"/>
            <a:ext cx="348253" cy="348253"/>
            <a:chOff x="715100" y="1511302"/>
            <a:chExt cx="328200" cy="328200"/>
          </a:xfrm>
        </p:grpSpPr>
        <p:sp>
          <p:nvSpPr>
            <p:cNvPr id="682" name="Google Shape;682;p39"/>
            <p:cNvSpPr/>
            <p:nvPr/>
          </p:nvSpPr>
          <p:spPr>
            <a:xfrm>
              <a:off x="715100" y="1511302"/>
              <a:ext cx="328200" cy="32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3" name="Google Shape;683;p39"/>
            <p:cNvGrpSpPr/>
            <p:nvPr/>
          </p:nvGrpSpPr>
          <p:grpSpPr>
            <a:xfrm>
              <a:off x="763618" y="1560214"/>
              <a:ext cx="231165" cy="230376"/>
              <a:chOff x="-289" y="3587593"/>
              <a:chExt cx="246392" cy="245394"/>
            </a:xfrm>
          </p:grpSpPr>
          <p:sp>
            <p:nvSpPr>
              <p:cNvPr id="684" name="Google Shape;684;p39"/>
              <p:cNvSpPr/>
              <p:nvPr/>
            </p:nvSpPr>
            <p:spPr>
              <a:xfrm flipH="1">
                <a:off x="73863" y="3607625"/>
                <a:ext cx="81968" cy="225362"/>
              </a:xfrm>
              <a:custGeom>
                <a:rect b="b" l="l" r="r" t="t"/>
                <a:pathLst>
                  <a:path extrusionOk="0" h="1845" w="671">
                    <a:moveTo>
                      <a:pt x="106" y="0"/>
                    </a:moveTo>
                    <a:cubicBezTo>
                      <a:pt x="55" y="0"/>
                      <a:pt x="0" y="47"/>
                      <a:pt x="15" y="119"/>
                    </a:cubicBezTo>
                    <a:lnTo>
                      <a:pt x="501" y="1796"/>
                    </a:lnTo>
                    <a:cubicBezTo>
                      <a:pt x="501" y="1820"/>
                      <a:pt x="525" y="1844"/>
                      <a:pt x="573" y="1844"/>
                    </a:cubicBezTo>
                    <a:lnTo>
                      <a:pt x="598" y="1844"/>
                    </a:lnTo>
                    <a:cubicBezTo>
                      <a:pt x="646" y="1844"/>
                      <a:pt x="671" y="1796"/>
                      <a:pt x="646" y="1747"/>
                    </a:cubicBezTo>
                    <a:lnTo>
                      <a:pt x="185" y="71"/>
                    </a:lnTo>
                    <a:cubicBezTo>
                      <a:pt x="175" y="22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 flipH="1">
                <a:off x="-289" y="3656607"/>
                <a:ext cx="246392" cy="96252"/>
              </a:xfrm>
              <a:custGeom>
                <a:rect b="b" l="l" r="r" t="t"/>
                <a:pathLst>
                  <a:path extrusionOk="0" h="788" w="2017">
                    <a:moveTo>
                      <a:pt x="1934" y="0"/>
                    </a:moveTo>
                    <a:cubicBezTo>
                      <a:pt x="1921" y="0"/>
                      <a:pt x="1908" y="3"/>
                      <a:pt x="1895" y="10"/>
                    </a:cubicBezTo>
                    <a:lnTo>
                      <a:pt x="49" y="617"/>
                    </a:lnTo>
                    <a:cubicBezTo>
                      <a:pt x="25" y="642"/>
                      <a:pt x="1" y="666"/>
                      <a:pt x="1" y="714"/>
                    </a:cubicBezTo>
                    <a:cubicBezTo>
                      <a:pt x="1" y="739"/>
                      <a:pt x="49" y="763"/>
                      <a:pt x="74" y="763"/>
                    </a:cubicBezTo>
                    <a:lnTo>
                      <a:pt x="98" y="787"/>
                    </a:lnTo>
                    <a:lnTo>
                      <a:pt x="1944" y="180"/>
                    </a:lnTo>
                    <a:cubicBezTo>
                      <a:pt x="1993" y="156"/>
                      <a:pt x="2017" y="107"/>
                      <a:pt x="1993" y="59"/>
                    </a:cubicBezTo>
                    <a:cubicBezTo>
                      <a:pt x="1993" y="23"/>
                      <a:pt x="1967" y="0"/>
                      <a:pt x="19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 flipH="1">
                <a:off x="11561" y="3641583"/>
                <a:ext cx="211821" cy="132041"/>
              </a:xfrm>
              <a:custGeom>
                <a:rect b="b" l="l" r="r" t="t"/>
                <a:pathLst>
                  <a:path extrusionOk="0" h="1081" w="1734">
                    <a:moveTo>
                      <a:pt x="110" y="0"/>
                    </a:moveTo>
                    <a:cubicBezTo>
                      <a:pt x="38" y="0"/>
                      <a:pt x="0" y="92"/>
                      <a:pt x="82" y="133"/>
                    </a:cubicBezTo>
                    <a:lnTo>
                      <a:pt x="1588" y="1080"/>
                    </a:lnTo>
                    <a:lnTo>
                      <a:pt x="1637" y="1080"/>
                    </a:lnTo>
                    <a:cubicBezTo>
                      <a:pt x="1661" y="1080"/>
                      <a:pt x="1685" y="1080"/>
                      <a:pt x="1709" y="1056"/>
                    </a:cubicBezTo>
                    <a:cubicBezTo>
                      <a:pt x="1734" y="1007"/>
                      <a:pt x="1709" y="959"/>
                      <a:pt x="1685" y="935"/>
                    </a:cubicBezTo>
                    <a:lnTo>
                      <a:pt x="155" y="11"/>
                    </a:lnTo>
                    <a:cubicBezTo>
                      <a:pt x="139" y="4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9"/>
              <p:cNvSpPr/>
              <p:nvPr/>
            </p:nvSpPr>
            <p:spPr>
              <a:xfrm flipH="1">
                <a:off x="44178" y="3587593"/>
                <a:ext cx="136572" cy="221576"/>
              </a:xfrm>
              <a:custGeom>
                <a:rect b="b" l="l" r="r" t="t"/>
                <a:pathLst>
                  <a:path extrusionOk="0" h="1814" w="1118">
                    <a:moveTo>
                      <a:pt x="1010" y="0"/>
                    </a:moveTo>
                    <a:cubicBezTo>
                      <a:pt x="984" y="0"/>
                      <a:pt x="962" y="12"/>
                      <a:pt x="947" y="41"/>
                    </a:cubicBezTo>
                    <a:lnTo>
                      <a:pt x="24" y="1717"/>
                    </a:lnTo>
                    <a:cubicBezTo>
                      <a:pt x="0" y="1741"/>
                      <a:pt x="24" y="1790"/>
                      <a:pt x="49" y="1814"/>
                    </a:cubicBezTo>
                    <a:lnTo>
                      <a:pt x="97" y="1814"/>
                    </a:lnTo>
                    <a:cubicBezTo>
                      <a:pt x="122" y="1814"/>
                      <a:pt x="146" y="1814"/>
                      <a:pt x="170" y="1790"/>
                    </a:cubicBezTo>
                    <a:lnTo>
                      <a:pt x="1093" y="113"/>
                    </a:lnTo>
                    <a:cubicBezTo>
                      <a:pt x="1118" y="89"/>
                      <a:pt x="1093" y="41"/>
                      <a:pt x="1069" y="16"/>
                    </a:cubicBezTo>
                    <a:cubicBezTo>
                      <a:pt x="1049" y="6"/>
                      <a:pt x="1029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8" name="Google Shape;688;p39"/>
          <p:cNvSpPr/>
          <p:nvPr/>
        </p:nvSpPr>
        <p:spPr>
          <a:xfrm>
            <a:off x="2667251" y="3791375"/>
            <a:ext cx="3146100" cy="348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Ignoring Actions: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{&quot;aid&quot;:null,&quot;backgroundColor&quot;:&quot;#ffffff&quot;,&quot;font&quot;:{&quot;size&quot;:12,&quot;color&quot;:&quot;#000000&quot;,&quot;family&quot;:&quot;Arial&quot;},&quot;code&quot;:&quot;$$\\Pr\\left(\\giventhat{y}{do\\left(x\\right),z,w}\\right)=\\Pr\\left(\\giventhat{y}{do\\left(x\\right),\\,w}\\right)\\,\\text{if}\\,dsep\\left(Y,XW,Z\\right)_{G_{\\bar{X}}}$$&quot;,&quot;id&quot;:&quot;6&quot;,&quot;type&quot;:&quot;$$&quot;,&quot;ts&quot;:1714521536756,&quot;cs&quot;:&quot;xwuuIQ3YItMFvqbfeUpSnA==&quot;,&quot;size&quot;:{&quot;width&quot;:455,&quot;height&quot;:23.333333333333332}}" id="689" name="Google Shape;6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25" y="1766075"/>
            <a:ext cx="4333875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Pr\\left(\\giventhat{y}{do\\left(x\\right),do\\left(z\\right),w}\\right)=\\Pr\\left(\\giventhat{y}{do\\left(x\\right),z,w}\\right)\\,\\text{if}\\,dsep\\left(Y,XW,Z\\right)_{G_{\\overline{X}\\underline{Z}}}$$&quot;,&quot;aid&quot;:null,&quot;id&quot;:&quot;7&quot;,&quot;backgroundColor&quot;:&quot;#ffffff&quot;,&quot;font&quot;:{&quot;size&quot;:12,&quot;color&quot;:&quot;#000000&quot;,&quot;family&quot;:&quot;Arial&quot;},&quot;type&quot;:&quot;$$&quot;,&quot;ts&quot;:1714521730358,&quot;cs&quot;:&quot;wwsLZwdZq9SxblL13GpRmw==&quot;,&quot;size&quot;:{&quot;width&quot;:509.5,&quot;height&quot;:25.5}}" id="690" name="Google Shape;6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400" y="2981313"/>
            <a:ext cx="4852988" cy="242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color&quot;:&quot;#000000&quot;,&quot;family&quot;:&quot;Arial&quot;,&quot;size&quot;:12},&quot;code&quot;:&quot;$$\\Pr\\left(\\giventhat{y}{do\\left(x\\right),do\\left(z\\right),w}\\right)=\\Pr\\left(\\giventhat{y}{do\\left(x\\right),w}\\right)\\,\\text{if}\\,dsep\\left(Y,XW,Z\\right)_{G_{\\overline{XZ\\left(W\\right)}}}$$&quot;,&quot;aid&quot;:null,&quot;id&quot;:&quot;8&quot;,&quot;type&quot;:&quot;$$&quot;,&quot;ts&quot;:1714521778213,&quot;cs&quot;:&quot;Z4F0MUYyGGWTuMFHlSRpKA==&quot;,&quot;size&quot;:{&quot;width&quot;:509,&quot;height&quot;:27.5}}" id="691" name="Google Shape;69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788" y="4217200"/>
            <a:ext cx="4848225" cy="26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do-calculus Example</a:t>
            </a:r>
            <a:endParaRPr/>
          </a:p>
        </p:txBody>
      </p:sp>
      <p:pic>
        <p:nvPicPr>
          <p:cNvPr descr="{&quot;code&quot;:&quot;$$\\Pr\\left(\\giventhat{y}{do\\left(x\\right),do\\left(z\\right),w}\\right)=\\Pr\\left(\\giventhat{y}{do\\left(x\\right),z,w}\\right)\\,\\text{if}\\,dsep\\left(Y,XW,Z\\right)_{G_{\\overline{X}\\underline{Z}}}$$&quot;,&quot;aid&quot;:null,&quot;id&quot;:&quot;7&quot;,&quot;backgroundColor&quot;:&quot;#ffffff&quot;,&quot;font&quot;:{&quot;size&quot;:12,&quot;color&quot;:&quot;#000000&quot;,&quot;family&quot;:&quot;Arial&quot;},&quot;type&quot;:&quot;$$&quot;,&quot;ts&quot;:1714521730358,&quot;cs&quot;:&quot;wwsLZwdZq9SxblL13GpRmw==&quot;,&quot;size&quot;:{&quot;width&quot;:509.5,&quot;height&quot;:25.5}}" id="697" name="Google Shape;697;p40"/>
          <p:cNvPicPr preferRelativeResize="0"/>
          <p:nvPr/>
        </p:nvPicPr>
        <p:blipFill rotWithShape="1">
          <a:blip r:embed="rId3">
            <a:alphaModFix/>
          </a:blip>
          <a:srcRect b="0" l="0" r="65212" t="0"/>
          <a:stretch/>
        </p:blipFill>
        <p:spPr>
          <a:xfrm>
            <a:off x="3383128" y="1170125"/>
            <a:ext cx="2377750" cy="34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Pr\\left(\\giventhat{y}{do\\left(x\\right),do\\left(z\\right),w}\\right)=\\Pr\\left(\\giventhat{y}{do\\left(x\\right),z,w}\\right)\\,\\text{if}\\,dsep\\left(Y,XW,Z\\right)_{G_{\\overline{X}\\underline{Z}}}$$&quot;,&quot;aid&quot;:null,&quot;id&quot;:&quot;7&quot;,&quot;backgroundColor&quot;:&quot;#ffffff&quot;,&quot;font&quot;:{&quot;size&quot;:12,&quot;color&quot;:&quot;#000000&quot;,&quot;family&quot;:&quot;Arial&quot;},&quot;type&quot;:&quot;$$&quot;,&quot;ts&quot;:1714521730358,&quot;cs&quot;:&quot;wwsLZwdZq9SxblL13GpRmw==&quot;,&quot;size&quot;:{&quot;width&quot;:509.5,&quot;height&quot;:25.5}}" id="698" name="Google Shape;698;p40"/>
          <p:cNvPicPr preferRelativeResize="0"/>
          <p:nvPr/>
        </p:nvPicPr>
        <p:blipFill rotWithShape="1">
          <a:blip r:embed="rId3">
            <a:alphaModFix/>
          </a:blip>
          <a:srcRect b="0" l="69168" r="0" t="0"/>
          <a:stretch/>
        </p:blipFill>
        <p:spPr>
          <a:xfrm>
            <a:off x="2625650" y="3856500"/>
            <a:ext cx="2508001" cy="4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0"/>
          <p:cNvSpPr txBox="1"/>
          <p:nvPr>
            <p:ph idx="1" type="body"/>
          </p:nvPr>
        </p:nvSpPr>
        <p:spPr>
          <a:xfrm>
            <a:off x="5120350" y="3761900"/>
            <a:ext cx="13980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191919"/>
                </a:solidFill>
              </a:rPr>
              <a:t>? → yes!</a:t>
            </a:r>
            <a:endParaRPr b="1" sz="2000">
              <a:solidFill>
                <a:srgbClr val="191919"/>
              </a:solidFill>
            </a:endParaRPr>
          </a:p>
        </p:txBody>
      </p:sp>
      <p:pic>
        <p:nvPicPr>
          <p:cNvPr id="700" name="Google Shape;7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150" y="1664600"/>
            <a:ext cx="6917708" cy="19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do-calculus Example</a:t>
            </a:r>
            <a:endParaRPr/>
          </a:p>
        </p:txBody>
      </p:sp>
      <p:pic>
        <p:nvPicPr>
          <p:cNvPr descr="{&quot;code&quot;:&quot;$$\\Pr\\left(\\giventhat{y}{do\\left(x\\right),do\\left(z\\right),w}\\right)=\\Pr\\left(\\giventhat{y}{do\\left(x\\right),z,w}\\right)\\,\\text{if}\\,dsep\\left(Y,XW,Z\\right)_{G_{\\overline{X}\\underline{Z}}}$$&quot;,&quot;aid&quot;:null,&quot;id&quot;:&quot;7&quot;,&quot;backgroundColor&quot;:&quot;#ffffff&quot;,&quot;font&quot;:{&quot;size&quot;:12,&quot;color&quot;:&quot;#000000&quot;,&quot;family&quot;:&quot;Arial&quot;},&quot;type&quot;:&quot;$$&quot;,&quot;ts&quot;:1714521730358,&quot;cs&quot;:&quot;wwsLZwdZq9SxblL13GpRmw==&quot;,&quot;size&quot;:{&quot;width&quot;:509.5,&quot;height&quot;:25.5}}" id="706" name="Google Shape;706;p41"/>
          <p:cNvPicPr preferRelativeResize="0"/>
          <p:nvPr/>
        </p:nvPicPr>
        <p:blipFill rotWithShape="1">
          <a:blip r:embed="rId3">
            <a:alphaModFix/>
          </a:blip>
          <a:srcRect b="0" l="0" r="65212" t="0"/>
          <a:stretch/>
        </p:blipFill>
        <p:spPr>
          <a:xfrm>
            <a:off x="3383128" y="1170125"/>
            <a:ext cx="2377750" cy="34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Pr\\left(\\giventhat{y}{do\\left(x\\right),do\\left(z\\right),w}\\right)=\\Pr\\left(\\giventhat{y}{do\\left(x\\right),z,w}\\right)\\,\\text{if}\\,dsep\\left(Y,XW,Z\\right)_{G_{\\overline{X}\\underline{Z}}}$$&quot;,&quot;aid&quot;:null,&quot;id&quot;:&quot;7&quot;,&quot;backgroundColor&quot;:&quot;#ffffff&quot;,&quot;font&quot;:{&quot;size&quot;:12,&quot;color&quot;:&quot;#000000&quot;,&quot;family&quot;:&quot;Arial&quot;},&quot;type&quot;:&quot;$$&quot;,&quot;ts&quot;:1714521730358,&quot;cs&quot;:&quot;wwsLZwdZq9SxblL13GpRmw==&quot;,&quot;size&quot;:{&quot;width&quot;:509.5,&quot;height&quot;:25.5}}" id="707" name="Google Shape;707;p41"/>
          <p:cNvPicPr preferRelativeResize="0"/>
          <p:nvPr/>
        </p:nvPicPr>
        <p:blipFill rotWithShape="1">
          <a:blip r:embed="rId3">
            <a:alphaModFix/>
          </a:blip>
          <a:srcRect b="0" l="69168" r="0" t="0"/>
          <a:stretch/>
        </p:blipFill>
        <p:spPr>
          <a:xfrm>
            <a:off x="2625650" y="3856500"/>
            <a:ext cx="2508001" cy="4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1"/>
          <p:cNvSpPr txBox="1"/>
          <p:nvPr>
            <p:ph idx="1" type="body"/>
          </p:nvPr>
        </p:nvSpPr>
        <p:spPr>
          <a:xfrm>
            <a:off x="5120350" y="3761900"/>
            <a:ext cx="13980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191919"/>
                </a:solidFill>
              </a:rPr>
              <a:t>? → no!</a:t>
            </a:r>
            <a:endParaRPr b="1" sz="2000">
              <a:solidFill>
                <a:srgbClr val="191919"/>
              </a:solidFill>
            </a:endParaRPr>
          </a:p>
        </p:txBody>
      </p:sp>
      <p:pic>
        <p:nvPicPr>
          <p:cNvPr id="709" name="Google Shape;7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975" y="1664600"/>
            <a:ext cx="4928377" cy="19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42"/>
          <p:cNvCxnSpPr>
            <a:stCxn id="715" idx="6"/>
            <a:endCxn id="716" idx="2"/>
          </p:cNvCxnSpPr>
          <p:nvPr/>
        </p:nvCxnSpPr>
        <p:spPr>
          <a:xfrm flipH="1" rot="10800000">
            <a:off x="1970567" y="2650053"/>
            <a:ext cx="1318200" cy="3297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2"/>
          <p:cNvCxnSpPr>
            <a:stCxn id="716" idx="6"/>
            <a:endCxn id="718" idx="2"/>
          </p:cNvCxnSpPr>
          <p:nvPr/>
        </p:nvCxnSpPr>
        <p:spPr>
          <a:xfrm>
            <a:off x="3912861" y="2649953"/>
            <a:ext cx="1318200" cy="4572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42"/>
          <p:cNvCxnSpPr>
            <a:stCxn id="718" idx="6"/>
            <a:endCxn id="720" idx="2"/>
          </p:cNvCxnSpPr>
          <p:nvPr/>
        </p:nvCxnSpPr>
        <p:spPr>
          <a:xfrm flipH="1" rot="10800000">
            <a:off x="5855131" y="2649953"/>
            <a:ext cx="1318200" cy="4572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…</a:t>
            </a:r>
            <a:endParaRPr/>
          </a:p>
        </p:txBody>
      </p:sp>
      <p:grpSp>
        <p:nvGrpSpPr>
          <p:cNvPr id="722" name="Google Shape;722;p42"/>
          <p:cNvGrpSpPr/>
          <p:nvPr/>
        </p:nvGrpSpPr>
        <p:grpSpPr>
          <a:xfrm>
            <a:off x="3161361" y="2320151"/>
            <a:ext cx="879000" cy="659590"/>
            <a:chOff x="3161361" y="2200072"/>
            <a:chExt cx="879000" cy="659590"/>
          </a:xfrm>
        </p:grpSpPr>
        <p:grpSp>
          <p:nvGrpSpPr>
            <p:cNvPr id="723" name="Google Shape;723;p42"/>
            <p:cNvGrpSpPr/>
            <p:nvPr/>
          </p:nvGrpSpPr>
          <p:grpSpPr>
            <a:xfrm>
              <a:off x="3276561" y="2200072"/>
              <a:ext cx="648601" cy="659590"/>
              <a:chOff x="451814" y="2209625"/>
              <a:chExt cx="873890" cy="888696"/>
            </a:xfrm>
          </p:grpSpPr>
          <p:sp>
            <p:nvSpPr>
              <p:cNvPr id="724" name="Google Shape;724;p4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725" name="Google Shape;725;p4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726" name="Google Shape;726;p42"/>
            <p:cNvSpPr txBox="1"/>
            <p:nvPr/>
          </p:nvSpPr>
          <p:spPr>
            <a:xfrm>
              <a:off x="3161361" y="2287432"/>
              <a:ext cx="879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bur"/>
                  <a:ea typeface="Vibur"/>
                  <a:cs typeface="Vibur"/>
                  <a:sym typeface="Vibur"/>
                </a:rPr>
                <a:t>0</a:t>
              </a:r>
              <a:r>
                <a:rPr lang="en" sz="2400">
                  <a:latin typeface="Vibur"/>
                  <a:ea typeface="Vibur"/>
                  <a:cs typeface="Vibur"/>
                  <a:sym typeface="Vibur"/>
                </a:rPr>
                <a:t>2</a:t>
              </a:r>
              <a:endParaRPr sz="2400">
                <a:solidFill>
                  <a:srgbClr val="000000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288861" y="2217875"/>
              <a:ext cx="624000" cy="624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2"/>
          <p:cNvGrpSpPr/>
          <p:nvPr/>
        </p:nvGrpSpPr>
        <p:grpSpPr>
          <a:xfrm>
            <a:off x="1219067" y="2649951"/>
            <a:ext cx="879000" cy="659590"/>
            <a:chOff x="1219092" y="2657272"/>
            <a:chExt cx="879000" cy="659590"/>
          </a:xfrm>
        </p:grpSpPr>
        <p:grpSp>
          <p:nvGrpSpPr>
            <p:cNvPr id="728" name="Google Shape;728;p42"/>
            <p:cNvGrpSpPr/>
            <p:nvPr/>
          </p:nvGrpSpPr>
          <p:grpSpPr>
            <a:xfrm>
              <a:off x="1334291" y="2657272"/>
              <a:ext cx="648601" cy="659590"/>
              <a:chOff x="451814" y="2209625"/>
              <a:chExt cx="873890" cy="888696"/>
            </a:xfrm>
          </p:grpSpPr>
          <p:sp>
            <p:nvSpPr>
              <p:cNvPr id="729" name="Google Shape;729;p4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730" name="Google Shape;730;p4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731" name="Google Shape;731;p42"/>
            <p:cNvSpPr txBox="1"/>
            <p:nvPr/>
          </p:nvSpPr>
          <p:spPr>
            <a:xfrm>
              <a:off x="1219092" y="2744632"/>
              <a:ext cx="879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bur"/>
                  <a:ea typeface="Vibur"/>
                  <a:cs typeface="Vibur"/>
                  <a:sym typeface="Vibur"/>
                </a:rPr>
                <a:t>01</a:t>
              </a:r>
              <a:endParaRPr sz="2400">
                <a:solidFill>
                  <a:srgbClr val="000000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346592" y="2675075"/>
              <a:ext cx="624000" cy="624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42"/>
          <p:cNvGrpSpPr/>
          <p:nvPr/>
        </p:nvGrpSpPr>
        <p:grpSpPr>
          <a:xfrm>
            <a:off x="5103631" y="2777351"/>
            <a:ext cx="879000" cy="659590"/>
            <a:chOff x="5103631" y="2657272"/>
            <a:chExt cx="879000" cy="659590"/>
          </a:xfrm>
        </p:grpSpPr>
        <p:grpSp>
          <p:nvGrpSpPr>
            <p:cNvPr id="733" name="Google Shape;733;p42"/>
            <p:cNvGrpSpPr/>
            <p:nvPr/>
          </p:nvGrpSpPr>
          <p:grpSpPr>
            <a:xfrm>
              <a:off x="5218830" y="2657272"/>
              <a:ext cx="648601" cy="659590"/>
              <a:chOff x="451814" y="2209625"/>
              <a:chExt cx="873890" cy="888696"/>
            </a:xfrm>
          </p:grpSpPr>
          <p:sp>
            <p:nvSpPr>
              <p:cNvPr id="734" name="Google Shape;734;p4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5" name="Google Shape;735;p4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736" name="Google Shape;736;p42"/>
            <p:cNvSpPr txBox="1"/>
            <p:nvPr/>
          </p:nvSpPr>
          <p:spPr>
            <a:xfrm>
              <a:off x="5103631" y="2744632"/>
              <a:ext cx="879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bur"/>
                  <a:ea typeface="Vibur"/>
                  <a:cs typeface="Vibur"/>
                  <a:sym typeface="Vibur"/>
                </a:rPr>
                <a:t>0</a:t>
              </a:r>
              <a:r>
                <a:rPr lang="en" sz="2400">
                  <a:latin typeface="Vibur"/>
                  <a:ea typeface="Vibur"/>
                  <a:cs typeface="Vibur"/>
                  <a:sym typeface="Vibur"/>
                </a:rPr>
                <a:t>3</a:t>
              </a:r>
              <a:endParaRPr sz="2400">
                <a:solidFill>
                  <a:srgbClr val="000000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5231131" y="2675075"/>
              <a:ext cx="624000" cy="624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7045900" y="2320151"/>
            <a:ext cx="879000" cy="659590"/>
            <a:chOff x="7045900" y="2200072"/>
            <a:chExt cx="879000" cy="659590"/>
          </a:xfrm>
        </p:grpSpPr>
        <p:grpSp>
          <p:nvGrpSpPr>
            <p:cNvPr id="738" name="Google Shape;738;p42"/>
            <p:cNvGrpSpPr/>
            <p:nvPr/>
          </p:nvGrpSpPr>
          <p:grpSpPr>
            <a:xfrm>
              <a:off x="7161099" y="2200072"/>
              <a:ext cx="648601" cy="659590"/>
              <a:chOff x="451814" y="2209625"/>
              <a:chExt cx="873890" cy="888696"/>
            </a:xfrm>
          </p:grpSpPr>
          <p:sp>
            <p:nvSpPr>
              <p:cNvPr id="739" name="Google Shape;739;p4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740" name="Google Shape;740;p4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741" name="Google Shape;741;p42"/>
            <p:cNvSpPr txBox="1"/>
            <p:nvPr/>
          </p:nvSpPr>
          <p:spPr>
            <a:xfrm>
              <a:off x="7045900" y="2287432"/>
              <a:ext cx="879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bur"/>
                  <a:ea typeface="Vibur"/>
                  <a:cs typeface="Vibur"/>
                  <a:sym typeface="Vibur"/>
                </a:rPr>
                <a:t>0</a:t>
              </a:r>
              <a:r>
                <a:rPr lang="en" sz="2400">
                  <a:latin typeface="Vibur"/>
                  <a:ea typeface="Vibur"/>
                  <a:cs typeface="Vibur"/>
                  <a:sym typeface="Vibur"/>
                </a:rPr>
                <a:t>4</a:t>
              </a:r>
              <a:endParaRPr sz="2400">
                <a:solidFill>
                  <a:srgbClr val="000000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7173400" y="2217875"/>
              <a:ext cx="624000" cy="624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42"/>
          <p:cNvSpPr txBox="1"/>
          <p:nvPr/>
        </p:nvSpPr>
        <p:spPr>
          <a:xfrm>
            <a:off x="2657350" y="1442603"/>
            <a:ext cx="188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Vibur"/>
                <a:ea typeface="Vibur"/>
                <a:cs typeface="Vibur"/>
                <a:sym typeface="Vibur"/>
              </a:rPr>
              <a:t>Sufficiency</a:t>
            </a:r>
            <a:endParaRPr sz="23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743" name="Google Shape;743;p42"/>
          <p:cNvSpPr txBox="1"/>
          <p:nvPr/>
        </p:nvSpPr>
        <p:spPr>
          <a:xfrm>
            <a:off x="6541900" y="1480778"/>
            <a:ext cx="188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Vibur"/>
                <a:ea typeface="Vibur"/>
                <a:cs typeface="Vibur"/>
                <a:sym typeface="Vibur"/>
              </a:rPr>
              <a:t>Disablement</a:t>
            </a:r>
            <a:endParaRPr sz="23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744" name="Google Shape;744;p42"/>
          <p:cNvSpPr txBox="1"/>
          <p:nvPr/>
        </p:nvSpPr>
        <p:spPr>
          <a:xfrm>
            <a:off x="716589" y="3359053"/>
            <a:ext cx="188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Vibur"/>
                <a:ea typeface="Vibur"/>
                <a:cs typeface="Vibur"/>
                <a:sym typeface="Vibur"/>
              </a:rPr>
              <a:t>Necessity</a:t>
            </a:r>
            <a:endParaRPr sz="23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745" name="Google Shape;745;p42"/>
          <p:cNvSpPr txBox="1"/>
          <p:nvPr/>
        </p:nvSpPr>
        <p:spPr>
          <a:xfrm>
            <a:off x="4599614" y="3587653"/>
            <a:ext cx="188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Vibur"/>
                <a:ea typeface="Vibur"/>
                <a:cs typeface="Vibur"/>
                <a:sym typeface="Vibur"/>
              </a:rPr>
              <a:t>Enablement</a:t>
            </a:r>
            <a:endParaRPr sz="23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pic>
        <p:nvPicPr>
          <p:cNvPr descr="{&quot;font&quot;:{&quot;size&quot;:12,&quot;family&quot;:&quot;Arial&quot;,&quot;color&quot;:&quot;#000000&quot;},&quot;id&quot;:&quot;9&quot;,&quot;type&quot;:&quot;$$&quot;,&quot;aid&quot;:null,&quot;backgroundColor&quot;:&quot;#ffffff&quot;,&quot;code&quot;:&quot;$$PN=\\Pr\\left(\\giventhat{\\overline{y}_{\\overline{x}}}{x,\\,y}\\right)$$&quot;,&quot;ts&quot;:1714523834677,&quot;cs&quot;:&quot;GDtxgROc4G1pPB0hgTw36A==&quot;,&quot;size&quot;:{&quot;width&quot;:148.83333333333334,&quot;height&quot;:18.833333333333332}}" id="746" name="Google Shape;7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88" y="3833950"/>
            <a:ext cx="1976426" cy="25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font&quot;:{&quot;family&quot;:&quot;Arial&quot;,&quot;color&quot;:&quot;#000000&quot;,&quot;size&quot;:12},&quot;type&quot;:&quot;$$&quot;,&quot;code&quot;:&quot;$$PS=\\Pr\\left(\\giventhat{y_{x}}{\\overline{y},\\overline{x}}\\right)$$&quot;,&quot;id&quot;:&quot;10&quot;,&quot;ts&quot;:1714523916402,&quot;cs&quot;:&quot;eUF+08h6/MpfMHZgrt2EdQ==&quot;,&quot;size&quot;:{&quot;width&quot;:141.16666666666666,&quot;height&quot;:18.833333333333332}}" id="747" name="Google Shape;7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587" y="1971553"/>
            <a:ext cx="1874530" cy="25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2,&quot;color&quot;:&quot;#000000&quot;},&quot;type&quot;:&quot;$$&quot;,&quot;aid&quot;:null,&quot;code&quot;:&quot;$$PE=\\Pr\\left(\\giventhat{y_{x}}{\\overline{y}}\\right)$$&quot;,&quot;backgroundColor&quot;:&quot;#ffffff&quot;,&quot;id&quot;:&quot;11&quot;,&quot;ts&quot;:1714523991489,&quot;cs&quot;:&quot;Wfn3JwjAwe+HGT2NgMOVfg==&quot;,&quot;size&quot;:{&quot;width&quot;:124.16666666666667,&quot;height&quot;:18.833333333333332}}" id="748" name="Google Shape;74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725" y="4062555"/>
            <a:ext cx="1648791" cy="25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size&quot;:12,&quot;family&quot;:&quot;Arial&quot;,&quot;color&quot;:&quot;#000000&quot;},&quot;type&quot;:&quot;$$&quot;,&quot;backgroundColor&quot;:&quot;#ffffff&quot;,&quot;code&quot;:&quot;$$PD=\\Pr\\left(\\giventhat{\\overline{y}_{\\overline{x}}}{y}\\right)$$&quot;,&quot;id&quot;:&quot;12&quot;,&quot;ts&quot;:1714524060648,&quot;cs&quot;:&quot;VlMuaXLR+WcMWg2rhNuy4Q==&quot;,&quot;size&quot;:{&quot;width&quot;:125.5,&quot;height&quot;:18.833333333333332}}" id="749" name="Google Shape;74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2150" y="1955681"/>
            <a:ext cx="1666496" cy="2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View on Causality</a:t>
            </a:r>
            <a:endParaRPr/>
          </a:p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Direct cause, or one of many factors?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e.g., reckless driving causes accidents, you will fail the course because you are lazy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Exceptions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"my neighbors roof gets wet when mine gets wet" + "if I hose my roof it will get wet" → "my neighbor's roof gets wet whenever I hose mine"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303" name="Google Shape;3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3162950"/>
            <a:ext cx="4286250" cy="18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"/>
          <p:cNvSpPr/>
          <p:nvPr/>
        </p:nvSpPr>
        <p:spPr>
          <a:xfrm>
            <a:off x="240994" y="2382023"/>
            <a:ext cx="2052600" cy="1060800"/>
          </a:xfrm>
          <a:prstGeom prst="roundRect">
            <a:avLst>
              <a:gd fmla="val 997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43"/>
          <p:cNvGrpSpPr/>
          <p:nvPr/>
        </p:nvGrpSpPr>
        <p:grpSpPr>
          <a:xfrm>
            <a:off x="161661" y="2442412"/>
            <a:ext cx="2056224" cy="1061118"/>
            <a:chOff x="845113" y="1635700"/>
            <a:chExt cx="4283800" cy="2505000"/>
          </a:xfrm>
        </p:grpSpPr>
        <p:sp>
          <p:nvSpPr>
            <p:cNvPr id="756" name="Google Shape;756;p43"/>
            <p:cNvSpPr/>
            <p:nvPr/>
          </p:nvSpPr>
          <p:spPr>
            <a:xfrm>
              <a:off x="853312" y="1635700"/>
              <a:ext cx="4275600" cy="2505000"/>
            </a:xfrm>
            <a:prstGeom prst="roundRect">
              <a:avLst>
                <a:gd fmla="val 9976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7" name="Google Shape;757;p43"/>
            <p:cNvCxnSpPr/>
            <p:nvPr/>
          </p:nvCxnSpPr>
          <p:spPr>
            <a:xfrm flipH="1" rot="10800000">
              <a:off x="845113" y="2116929"/>
              <a:ext cx="4279200" cy="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8" name="Google Shape;758;p43"/>
          <p:cNvSpPr/>
          <p:nvPr/>
        </p:nvSpPr>
        <p:spPr>
          <a:xfrm>
            <a:off x="3344529" y="3569877"/>
            <a:ext cx="1077600" cy="631800"/>
          </a:xfrm>
          <a:prstGeom prst="roundRect">
            <a:avLst>
              <a:gd fmla="val 997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3302851" y="3605857"/>
            <a:ext cx="1079517" cy="632012"/>
            <a:chOff x="845113" y="1635700"/>
            <a:chExt cx="4283800" cy="2505000"/>
          </a:xfrm>
        </p:grpSpPr>
        <p:sp>
          <p:nvSpPr>
            <p:cNvPr id="760" name="Google Shape;760;p43"/>
            <p:cNvSpPr/>
            <p:nvPr/>
          </p:nvSpPr>
          <p:spPr>
            <a:xfrm>
              <a:off x="853312" y="1635700"/>
              <a:ext cx="4275600" cy="2505000"/>
            </a:xfrm>
            <a:prstGeom prst="roundRect">
              <a:avLst>
                <a:gd fmla="val 9976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1" name="Google Shape;761;p43"/>
            <p:cNvCxnSpPr/>
            <p:nvPr/>
          </p:nvCxnSpPr>
          <p:spPr>
            <a:xfrm flipH="1" rot="10800000">
              <a:off x="845113" y="2116929"/>
              <a:ext cx="4279200" cy="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2" name="Google Shape;762;p43"/>
          <p:cNvSpPr/>
          <p:nvPr/>
        </p:nvSpPr>
        <p:spPr>
          <a:xfrm>
            <a:off x="3344541" y="1750227"/>
            <a:ext cx="1077600" cy="631800"/>
          </a:xfrm>
          <a:prstGeom prst="roundRect">
            <a:avLst>
              <a:gd fmla="val 997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43"/>
          <p:cNvGrpSpPr/>
          <p:nvPr/>
        </p:nvGrpSpPr>
        <p:grpSpPr>
          <a:xfrm>
            <a:off x="3302863" y="1786207"/>
            <a:ext cx="1079517" cy="632012"/>
            <a:chOff x="845113" y="1635700"/>
            <a:chExt cx="4283800" cy="2505000"/>
          </a:xfrm>
        </p:grpSpPr>
        <p:sp>
          <p:nvSpPr>
            <p:cNvPr id="764" name="Google Shape;764;p43"/>
            <p:cNvSpPr/>
            <p:nvPr/>
          </p:nvSpPr>
          <p:spPr>
            <a:xfrm>
              <a:off x="853312" y="1635700"/>
              <a:ext cx="4275600" cy="2505000"/>
            </a:xfrm>
            <a:prstGeom prst="roundRect">
              <a:avLst>
                <a:gd fmla="val 9976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5" name="Google Shape;765;p43"/>
            <p:cNvCxnSpPr/>
            <p:nvPr/>
          </p:nvCxnSpPr>
          <p:spPr>
            <a:xfrm flipH="1" rot="10800000">
              <a:off x="845113" y="2116929"/>
              <a:ext cx="4279200" cy="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6" name="Google Shape;76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More on Sufficiency and Necessity</a:t>
            </a:r>
            <a:endParaRPr/>
          </a:p>
        </p:txBody>
      </p:sp>
      <p:cxnSp>
        <p:nvCxnSpPr>
          <p:cNvPr id="767" name="Google Shape;767;p43"/>
          <p:cNvCxnSpPr>
            <a:stCxn id="768" idx="3"/>
            <a:endCxn id="769" idx="1"/>
          </p:cNvCxnSpPr>
          <p:nvPr/>
        </p:nvCxnSpPr>
        <p:spPr>
          <a:xfrm>
            <a:off x="2335200" y="2967575"/>
            <a:ext cx="967800" cy="946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43"/>
          <p:cNvCxnSpPr>
            <a:stCxn id="768" idx="3"/>
            <a:endCxn id="771" idx="1"/>
          </p:cNvCxnSpPr>
          <p:nvPr/>
        </p:nvCxnSpPr>
        <p:spPr>
          <a:xfrm flipH="1" rot="10800000">
            <a:off x="2335175" y="2094425"/>
            <a:ext cx="967800" cy="87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1" name="Google Shape;771;p43"/>
          <p:cNvSpPr/>
          <p:nvPr/>
        </p:nvSpPr>
        <p:spPr>
          <a:xfrm>
            <a:off x="3302975" y="1778525"/>
            <a:ext cx="1119000" cy="631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PN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769" name="Google Shape;769;p43"/>
          <p:cNvSpPr/>
          <p:nvPr/>
        </p:nvSpPr>
        <p:spPr>
          <a:xfrm>
            <a:off x="3303000" y="3598175"/>
            <a:ext cx="1119000" cy="631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PS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772" name="Google Shape;772;p43"/>
          <p:cNvSpPr/>
          <p:nvPr/>
        </p:nvSpPr>
        <p:spPr>
          <a:xfrm>
            <a:off x="5406150" y="1359725"/>
            <a:ext cx="30177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probability that Y would not have occurred in the absence of X, given that X and Y did in fact occur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5406150" y="2265292"/>
            <a:ext cx="30177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applications in epidemiology, and legal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5406150" y="3170858"/>
            <a:ext cx="30177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probability that Y would have occurred had X occurred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5406150" y="4076425"/>
            <a:ext cx="30177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applications in policy analysis, AI, psychology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76" name="Google Shape;776;p43"/>
          <p:cNvCxnSpPr>
            <a:stCxn id="771" idx="3"/>
            <a:endCxn id="772" idx="1"/>
          </p:cNvCxnSpPr>
          <p:nvPr/>
        </p:nvCxnSpPr>
        <p:spPr>
          <a:xfrm flipH="1" rot="10800000">
            <a:off x="4421975" y="1622225"/>
            <a:ext cx="984300" cy="4722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43"/>
          <p:cNvCxnSpPr>
            <a:stCxn id="771" idx="3"/>
            <a:endCxn id="773" idx="1"/>
          </p:cNvCxnSpPr>
          <p:nvPr/>
        </p:nvCxnSpPr>
        <p:spPr>
          <a:xfrm>
            <a:off x="4421975" y="2094425"/>
            <a:ext cx="984300" cy="4335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p43"/>
          <p:cNvCxnSpPr>
            <a:stCxn id="774" idx="1"/>
            <a:endCxn id="769" idx="3"/>
          </p:cNvCxnSpPr>
          <p:nvPr/>
        </p:nvCxnSpPr>
        <p:spPr>
          <a:xfrm flipH="1">
            <a:off x="4422150" y="3433508"/>
            <a:ext cx="984000" cy="480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p43"/>
          <p:cNvCxnSpPr>
            <a:stCxn id="775" idx="1"/>
            <a:endCxn id="769" idx="3"/>
          </p:cNvCxnSpPr>
          <p:nvPr/>
        </p:nvCxnSpPr>
        <p:spPr>
          <a:xfrm rot="10800000">
            <a:off x="4422150" y="3913975"/>
            <a:ext cx="984000" cy="425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43"/>
          <p:cNvSpPr/>
          <p:nvPr/>
        </p:nvSpPr>
        <p:spPr>
          <a:xfrm>
            <a:off x="841313" y="2657050"/>
            <a:ext cx="696900" cy="425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PNS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781" name="Google Shape;781;p43"/>
          <p:cNvSpPr/>
          <p:nvPr/>
        </p:nvSpPr>
        <p:spPr>
          <a:xfrm>
            <a:off x="161650" y="2967725"/>
            <a:ext cx="20526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y responds to x both ways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{&quot;id&quot;:&quot;13&quot;,&quot;font&quot;:{&quot;family&quot;:&quot;Arial&quot;,&quot;size&quot;:12,&quot;color&quot;:&quot;#000000&quot;},&quot;backgroundColor&quot;:&quot;#ffffff&quot;,&quot;aid&quot;:null,&quot;code&quot;:&quot;$$=\\Pr\\left(y_{x},\\overline{y}_{\\overline{x}}\\right)$$&quot;,&quot;type&quot;:&quot;$$&quot;,&quot;ts&quot;:1714524367360,&quot;cs&quot;:&quot;Ogn7MeuuSF8814oP9p46dA==&quot;,&quot;size&quot;:{&quot;width&quot;:95.66666666666667,&quot;height&quot;:18.833333333333332}}" id="782" name="Google Shape;7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72" y="3564375"/>
            <a:ext cx="1111603" cy="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Example: Was Radiation the Cause of Leukemia?</a:t>
            </a:r>
            <a:endParaRPr/>
          </a:p>
        </p:txBody>
      </p:sp>
      <p:sp>
        <p:nvSpPr>
          <p:cNvPr id="788" name="Google Shape;788;p44"/>
          <p:cNvSpPr txBox="1"/>
          <p:nvPr>
            <p:ph idx="4294967295" type="body"/>
          </p:nvPr>
        </p:nvSpPr>
        <p:spPr>
          <a:xfrm>
            <a:off x="720000" y="13810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PNS = Pr(y</a:t>
            </a:r>
            <a:r>
              <a:rPr baseline="-25000" lang="en"/>
              <a:t>x</a:t>
            </a:r>
            <a:r>
              <a:rPr lang="en"/>
              <a:t>,y'</a:t>
            </a:r>
            <a:r>
              <a:rPr baseline="-25000" lang="en"/>
              <a:t>x'</a:t>
            </a:r>
            <a:r>
              <a:rPr lang="en"/>
              <a:t>) = 0.0001625 ⇒ There is a 1.625 in ten thousand chance that a randomly chosen child would both die of leukemia if exposed and survive if not exposed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PN = Pr(y'</a:t>
            </a:r>
            <a:r>
              <a:rPr baseline="-25000" lang="en"/>
              <a:t>x'</a:t>
            </a:r>
            <a:r>
              <a:rPr lang="en"/>
              <a:t>|x,y) = 0.37462 ⇒ There is a 37.462% chance that an exposed child who died from leukemia would have survived had he or she not been exposed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PS = </a:t>
            </a:r>
            <a:r>
              <a:rPr lang="en">
                <a:solidFill>
                  <a:schemeClr val="hlink"/>
                </a:solidFill>
              </a:rPr>
              <a:t>Pr(y</a:t>
            </a:r>
            <a:r>
              <a:rPr baseline="-25000" lang="en">
                <a:solidFill>
                  <a:schemeClr val="hlink"/>
                </a:solidFill>
              </a:rPr>
              <a:t>x</a:t>
            </a:r>
            <a:r>
              <a:rPr lang="en">
                <a:solidFill>
                  <a:schemeClr val="hlink"/>
                </a:solidFill>
              </a:rPr>
              <a:t>|x',y')</a:t>
            </a:r>
            <a:r>
              <a:rPr lang="en"/>
              <a:t> = 0.000162 ⇒ There is a 1.62 in ten thousand chance that any unexposed surviving child would have died of leukemia had he or she been exposed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XAI: Explainable AI</a:t>
            </a:r>
            <a:endParaRPr/>
          </a:p>
        </p:txBody>
      </p:sp>
      <p:grpSp>
        <p:nvGrpSpPr>
          <p:cNvPr id="794" name="Google Shape;794;p45"/>
          <p:cNvGrpSpPr/>
          <p:nvPr/>
        </p:nvGrpSpPr>
        <p:grpSpPr>
          <a:xfrm>
            <a:off x="724899" y="1419587"/>
            <a:ext cx="1732445" cy="1285978"/>
            <a:chOff x="724899" y="1419587"/>
            <a:chExt cx="1732445" cy="1285978"/>
          </a:xfrm>
        </p:grpSpPr>
        <p:sp>
          <p:nvSpPr>
            <p:cNvPr id="795" name="Google Shape;795;p45"/>
            <p:cNvSpPr/>
            <p:nvPr/>
          </p:nvSpPr>
          <p:spPr>
            <a:xfrm>
              <a:off x="789344" y="1419587"/>
              <a:ext cx="1668000" cy="12165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6" name="Google Shape;796;p45"/>
            <p:cNvGrpSpPr/>
            <p:nvPr/>
          </p:nvGrpSpPr>
          <p:grpSpPr>
            <a:xfrm>
              <a:off x="724899" y="1488886"/>
              <a:ext cx="1671110" cy="1216679"/>
              <a:chOff x="845113" y="1635700"/>
              <a:chExt cx="4283800" cy="2505000"/>
            </a:xfrm>
          </p:grpSpPr>
          <p:sp>
            <p:nvSpPr>
              <p:cNvPr id="797" name="Google Shape;797;p45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98" name="Google Shape;798;p45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99" name="Google Shape;799;p45"/>
          <p:cNvGrpSpPr/>
          <p:nvPr/>
        </p:nvGrpSpPr>
        <p:grpSpPr>
          <a:xfrm>
            <a:off x="3059477" y="1875781"/>
            <a:ext cx="3025037" cy="2042219"/>
            <a:chOff x="3061675" y="1092775"/>
            <a:chExt cx="2624078" cy="1771530"/>
          </a:xfrm>
        </p:grpSpPr>
        <p:sp>
          <p:nvSpPr>
            <p:cNvPr id="800" name="Google Shape;800;p45"/>
            <p:cNvSpPr/>
            <p:nvPr/>
          </p:nvSpPr>
          <p:spPr>
            <a:xfrm>
              <a:off x="3061675" y="2087143"/>
              <a:ext cx="2624078" cy="777162"/>
            </a:xfrm>
            <a:custGeom>
              <a:rect b="b" l="l" r="r" t="t"/>
              <a:pathLst>
                <a:path extrusionOk="0" h="26378" w="89065">
                  <a:moveTo>
                    <a:pt x="39041" y="1"/>
                  </a:moveTo>
                  <a:cubicBezTo>
                    <a:pt x="34280" y="1"/>
                    <a:pt x="29618" y="413"/>
                    <a:pt x="24585" y="1342"/>
                  </a:cubicBezTo>
                  <a:cubicBezTo>
                    <a:pt x="19214" y="2310"/>
                    <a:pt x="13944" y="3944"/>
                    <a:pt x="8974" y="6213"/>
                  </a:cubicBezTo>
                  <a:cubicBezTo>
                    <a:pt x="6405" y="7347"/>
                    <a:pt x="3903" y="8714"/>
                    <a:pt x="2269" y="10683"/>
                  </a:cubicBezTo>
                  <a:cubicBezTo>
                    <a:pt x="634" y="12651"/>
                    <a:pt x="1" y="15353"/>
                    <a:pt x="1402" y="17454"/>
                  </a:cubicBezTo>
                  <a:cubicBezTo>
                    <a:pt x="2836" y="19656"/>
                    <a:pt x="5971" y="20656"/>
                    <a:pt x="8907" y="21490"/>
                  </a:cubicBezTo>
                  <a:cubicBezTo>
                    <a:pt x="15162" y="23264"/>
                    <a:pt x="21574" y="25099"/>
                    <a:pt x="28231" y="25099"/>
                  </a:cubicBezTo>
                  <a:cubicBezTo>
                    <a:pt x="28461" y="25099"/>
                    <a:pt x="28691" y="25097"/>
                    <a:pt x="28921" y="25093"/>
                  </a:cubicBezTo>
                  <a:cubicBezTo>
                    <a:pt x="28999" y="25097"/>
                    <a:pt x="29078" y="25099"/>
                    <a:pt x="29157" y="25099"/>
                  </a:cubicBezTo>
                  <a:cubicBezTo>
                    <a:pt x="29718" y="25099"/>
                    <a:pt x="30296" y="24993"/>
                    <a:pt x="30823" y="24759"/>
                  </a:cubicBezTo>
                  <a:cubicBezTo>
                    <a:pt x="31356" y="24426"/>
                    <a:pt x="31790" y="23992"/>
                    <a:pt x="32090" y="23458"/>
                  </a:cubicBezTo>
                  <a:cubicBezTo>
                    <a:pt x="33891" y="20957"/>
                    <a:pt x="36026" y="18688"/>
                    <a:pt x="38395" y="16754"/>
                  </a:cubicBezTo>
                  <a:cubicBezTo>
                    <a:pt x="39095" y="19455"/>
                    <a:pt x="39796" y="22191"/>
                    <a:pt x="40496" y="24893"/>
                  </a:cubicBezTo>
                  <a:cubicBezTo>
                    <a:pt x="40529" y="25226"/>
                    <a:pt x="40696" y="25526"/>
                    <a:pt x="40963" y="25727"/>
                  </a:cubicBezTo>
                  <a:cubicBezTo>
                    <a:pt x="41225" y="25872"/>
                    <a:pt x="41537" y="25967"/>
                    <a:pt x="41833" y="25967"/>
                  </a:cubicBezTo>
                  <a:cubicBezTo>
                    <a:pt x="41877" y="25967"/>
                    <a:pt x="41921" y="25964"/>
                    <a:pt x="41964" y="25960"/>
                  </a:cubicBezTo>
                  <a:cubicBezTo>
                    <a:pt x="47413" y="26234"/>
                    <a:pt x="52844" y="26378"/>
                    <a:pt x="58284" y="26378"/>
                  </a:cubicBezTo>
                  <a:cubicBezTo>
                    <a:pt x="60137" y="26378"/>
                    <a:pt x="61990" y="26361"/>
                    <a:pt x="63846" y="26327"/>
                  </a:cubicBezTo>
                  <a:lnTo>
                    <a:pt x="82426" y="23492"/>
                  </a:lnTo>
                  <a:cubicBezTo>
                    <a:pt x="85128" y="22391"/>
                    <a:pt x="87663" y="20623"/>
                    <a:pt x="88464" y="18221"/>
                  </a:cubicBezTo>
                  <a:cubicBezTo>
                    <a:pt x="89064" y="16253"/>
                    <a:pt x="88397" y="14185"/>
                    <a:pt x="87396" y="12317"/>
                  </a:cubicBezTo>
                  <a:cubicBezTo>
                    <a:pt x="86629" y="10749"/>
                    <a:pt x="85462" y="9382"/>
                    <a:pt x="84027" y="8348"/>
                  </a:cubicBezTo>
                  <a:cubicBezTo>
                    <a:pt x="82660" y="7447"/>
                    <a:pt x="80992" y="6913"/>
                    <a:pt x="79357" y="6446"/>
                  </a:cubicBezTo>
                  <a:cubicBezTo>
                    <a:pt x="69650" y="3611"/>
                    <a:pt x="59743" y="1676"/>
                    <a:pt x="49703" y="609"/>
                  </a:cubicBezTo>
                  <a:cubicBezTo>
                    <a:pt x="45979" y="217"/>
                    <a:pt x="42484" y="1"/>
                    <a:pt x="39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3380108" y="2369426"/>
              <a:ext cx="845220" cy="322379"/>
            </a:xfrm>
            <a:custGeom>
              <a:rect b="b" l="l" r="r" t="t"/>
              <a:pathLst>
                <a:path extrusionOk="0" fill="none" h="10942" w="28688">
                  <a:moveTo>
                    <a:pt x="0" y="7373"/>
                  </a:moveTo>
                  <a:cubicBezTo>
                    <a:pt x="4203" y="9341"/>
                    <a:pt x="8706" y="10542"/>
                    <a:pt x="13310" y="10942"/>
                  </a:cubicBezTo>
                  <a:cubicBezTo>
                    <a:pt x="13477" y="10942"/>
                    <a:pt x="13643" y="10942"/>
                    <a:pt x="13843" y="10909"/>
                  </a:cubicBezTo>
                  <a:cubicBezTo>
                    <a:pt x="13977" y="10842"/>
                    <a:pt x="14144" y="10742"/>
                    <a:pt x="14277" y="10642"/>
                  </a:cubicBezTo>
                  <a:cubicBezTo>
                    <a:pt x="18046" y="7606"/>
                    <a:pt x="21682" y="4371"/>
                    <a:pt x="25719" y="1702"/>
                  </a:cubicBezTo>
                  <a:cubicBezTo>
                    <a:pt x="26653" y="1035"/>
                    <a:pt x="27653" y="468"/>
                    <a:pt x="28687" y="1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4294102" y="2378264"/>
              <a:ext cx="632943" cy="354817"/>
            </a:xfrm>
            <a:custGeom>
              <a:rect b="b" l="l" r="r" t="t"/>
              <a:pathLst>
                <a:path extrusionOk="0" fill="none" h="12043" w="21483">
                  <a:moveTo>
                    <a:pt x="0" y="1"/>
                  </a:moveTo>
                  <a:cubicBezTo>
                    <a:pt x="1568" y="3337"/>
                    <a:pt x="2369" y="7039"/>
                    <a:pt x="2269" y="10775"/>
                  </a:cubicBezTo>
                  <a:cubicBezTo>
                    <a:pt x="4604" y="11609"/>
                    <a:pt x="7105" y="11809"/>
                    <a:pt x="9574" y="11909"/>
                  </a:cubicBezTo>
                  <a:cubicBezTo>
                    <a:pt x="13543" y="12043"/>
                    <a:pt x="17513" y="11976"/>
                    <a:pt x="21482" y="11909"/>
                  </a:cubicBezTo>
                  <a:cubicBezTo>
                    <a:pt x="19181" y="8007"/>
                    <a:pt x="16245" y="4538"/>
                    <a:pt x="12810" y="1669"/>
                  </a:cubicBezTo>
                  <a:cubicBezTo>
                    <a:pt x="12176" y="1068"/>
                    <a:pt x="11475" y="601"/>
                    <a:pt x="10708" y="268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4686222" y="2269193"/>
              <a:ext cx="820678" cy="431478"/>
            </a:xfrm>
            <a:custGeom>
              <a:rect b="b" l="l" r="r" t="t"/>
              <a:pathLst>
                <a:path extrusionOk="0" fill="none" h="14645" w="27855">
                  <a:moveTo>
                    <a:pt x="1" y="3670"/>
                  </a:moveTo>
                  <a:cubicBezTo>
                    <a:pt x="2369" y="4837"/>
                    <a:pt x="4638" y="6205"/>
                    <a:pt x="6772" y="7773"/>
                  </a:cubicBezTo>
                  <a:cubicBezTo>
                    <a:pt x="9374" y="9707"/>
                    <a:pt x="11776" y="11942"/>
                    <a:pt x="13511" y="14644"/>
                  </a:cubicBezTo>
                  <a:cubicBezTo>
                    <a:pt x="16413" y="14644"/>
                    <a:pt x="19281" y="13977"/>
                    <a:pt x="21883" y="12776"/>
                  </a:cubicBezTo>
                  <a:cubicBezTo>
                    <a:pt x="23117" y="12276"/>
                    <a:pt x="24218" y="11575"/>
                    <a:pt x="25186" y="10675"/>
                  </a:cubicBezTo>
                  <a:cubicBezTo>
                    <a:pt x="26520" y="9340"/>
                    <a:pt x="27220" y="7506"/>
                    <a:pt x="27854" y="5738"/>
                  </a:cubicBezTo>
                  <a:cubicBezTo>
                    <a:pt x="22450" y="2335"/>
                    <a:pt x="16246" y="367"/>
                    <a:pt x="9875" y="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3240543" y="2238729"/>
              <a:ext cx="777427" cy="301725"/>
            </a:xfrm>
            <a:custGeom>
              <a:rect b="b" l="l" r="r" t="t"/>
              <a:pathLst>
                <a:path extrusionOk="0" fill="none" h="10241" w="26387">
                  <a:moveTo>
                    <a:pt x="167" y="3903"/>
                  </a:moveTo>
                  <a:cubicBezTo>
                    <a:pt x="1" y="4537"/>
                    <a:pt x="67" y="5204"/>
                    <a:pt x="367" y="5804"/>
                  </a:cubicBezTo>
                  <a:cubicBezTo>
                    <a:pt x="1001" y="7572"/>
                    <a:pt x="2169" y="9107"/>
                    <a:pt x="3670" y="10241"/>
                  </a:cubicBezTo>
                  <a:cubicBezTo>
                    <a:pt x="10241" y="5071"/>
                    <a:pt x="18314" y="2269"/>
                    <a:pt x="26386" y="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4544712" y="1609640"/>
              <a:ext cx="724188" cy="1073319"/>
            </a:xfrm>
            <a:custGeom>
              <a:rect b="b" l="l" r="r" t="t"/>
              <a:pathLst>
                <a:path extrusionOk="0" h="36430" w="24580">
                  <a:moveTo>
                    <a:pt x="18685" y="1"/>
                  </a:moveTo>
                  <a:cubicBezTo>
                    <a:pt x="17947" y="1"/>
                    <a:pt x="17195" y="135"/>
                    <a:pt x="16512" y="371"/>
                  </a:cubicBezTo>
                  <a:cubicBezTo>
                    <a:pt x="14010" y="1238"/>
                    <a:pt x="12076" y="3173"/>
                    <a:pt x="10308" y="5107"/>
                  </a:cubicBezTo>
                  <a:cubicBezTo>
                    <a:pt x="6605" y="9143"/>
                    <a:pt x="0" y="14848"/>
                    <a:pt x="2736" y="20952"/>
                  </a:cubicBezTo>
                  <a:cubicBezTo>
                    <a:pt x="3636" y="22953"/>
                    <a:pt x="5171" y="24555"/>
                    <a:pt x="6705" y="26089"/>
                  </a:cubicBezTo>
                  <a:lnTo>
                    <a:pt x="12209" y="31693"/>
                  </a:lnTo>
                  <a:lnTo>
                    <a:pt x="14077" y="33628"/>
                  </a:lnTo>
                  <a:lnTo>
                    <a:pt x="14544" y="34095"/>
                  </a:lnTo>
                  <a:cubicBezTo>
                    <a:pt x="14711" y="34228"/>
                    <a:pt x="14844" y="34395"/>
                    <a:pt x="14978" y="34562"/>
                  </a:cubicBezTo>
                  <a:cubicBezTo>
                    <a:pt x="15078" y="34695"/>
                    <a:pt x="15011" y="34862"/>
                    <a:pt x="15011" y="35029"/>
                  </a:cubicBezTo>
                  <a:cubicBezTo>
                    <a:pt x="15011" y="35229"/>
                    <a:pt x="15045" y="35429"/>
                    <a:pt x="15111" y="35596"/>
                  </a:cubicBezTo>
                  <a:cubicBezTo>
                    <a:pt x="15311" y="36096"/>
                    <a:pt x="15778" y="36396"/>
                    <a:pt x="16312" y="36430"/>
                  </a:cubicBezTo>
                  <a:cubicBezTo>
                    <a:pt x="16812" y="36430"/>
                    <a:pt x="17346" y="36330"/>
                    <a:pt x="17780" y="36063"/>
                  </a:cubicBezTo>
                  <a:cubicBezTo>
                    <a:pt x="17880" y="35996"/>
                    <a:pt x="18013" y="35929"/>
                    <a:pt x="18080" y="35829"/>
                  </a:cubicBezTo>
                  <a:cubicBezTo>
                    <a:pt x="18180" y="35729"/>
                    <a:pt x="18247" y="35596"/>
                    <a:pt x="18280" y="35462"/>
                  </a:cubicBezTo>
                  <a:cubicBezTo>
                    <a:pt x="18575" y="34490"/>
                    <a:pt x="17828" y="33543"/>
                    <a:pt x="16891" y="33543"/>
                  </a:cubicBezTo>
                  <a:cubicBezTo>
                    <a:pt x="16767" y="33543"/>
                    <a:pt x="16640" y="33559"/>
                    <a:pt x="16512" y="33594"/>
                  </a:cubicBezTo>
                  <a:cubicBezTo>
                    <a:pt x="16345" y="33661"/>
                    <a:pt x="16212" y="33661"/>
                    <a:pt x="16045" y="33661"/>
                  </a:cubicBezTo>
                  <a:cubicBezTo>
                    <a:pt x="15812" y="33628"/>
                    <a:pt x="15578" y="33494"/>
                    <a:pt x="15411" y="33294"/>
                  </a:cubicBezTo>
                  <a:lnTo>
                    <a:pt x="14678" y="32627"/>
                  </a:lnTo>
                  <a:lnTo>
                    <a:pt x="13243" y="31326"/>
                  </a:lnTo>
                  <a:lnTo>
                    <a:pt x="10308" y="28691"/>
                  </a:lnTo>
                  <a:lnTo>
                    <a:pt x="9807" y="28257"/>
                  </a:lnTo>
                  <a:cubicBezTo>
                    <a:pt x="9674" y="28090"/>
                    <a:pt x="9507" y="27957"/>
                    <a:pt x="9307" y="27824"/>
                  </a:cubicBezTo>
                  <a:lnTo>
                    <a:pt x="9307" y="27824"/>
                  </a:lnTo>
                  <a:cubicBezTo>
                    <a:pt x="12609" y="29591"/>
                    <a:pt x="16079" y="31126"/>
                    <a:pt x="19614" y="32360"/>
                  </a:cubicBezTo>
                  <a:cubicBezTo>
                    <a:pt x="20215" y="32527"/>
                    <a:pt x="20782" y="32827"/>
                    <a:pt x="21249" y="33261"/>
                  </a:cubicBezTo>
                  <a:cubicBezTo>
                    <a:pt x="21449" y="33561"/>
                    <a:pt x="21649" y="33828"/>
                    <a:pt x="21883" y="34095"/>
                  </a:cubicBezTo>
                  <a:cubicBezTo>
                    <a:pt x="22155" y="34352"/>
                    <a:pt x="22452" y="34460"/>
                    <a:pt x="22736" y="34460"/>
                  </a:cubicBezTo>
                  <a:cubicBezTo>
                    <a:pt x="23738" y="34460"/>
                    <a:pt x="24579" y="33111"/>
                    <a:pt x="23617" y="32227"/>
                  </a:cubicBezTo>
                  <a:cubicBezTo>
                    <a:pt x="23350" y="31993"/>
                    <a:pt x="23017" y="31860"/>
                    <a:pt x="22717" y="31760"/>
                  </a:cubicBezTo>
                  <a:cubicBezTo>
                    <a:pt x="18314" y="30159"/>
                    <a:pt x="14044" y="28224"/>
                    <a:pt x="9941" y="25956"/>
                  </a:cubicBezTo>
                  <a:lnTo>
                    <a:pt x="9941" y="25956"/>
                  </a:lnTo>
                  <a:cubicBezTo>
                    <a:pt x="13943" y="27372"/>
                    <a:pt x="18144" y="28106"/>
                    <a:pt x="22386" y="28106"/>
                  </a:cubicBezTo>
                  <a:cubicBezTo>
                    <a:pt x="22740" y="28106"/>
                    <a:pt x="23095" y="28101"/>
                    <a:pt x="23451" y="28090"/>
                  </a:cubicBezTo>
                  <a:cubicBezTo>
                    <a:pt x="24088" y="27357"/>
                    <a:pt x="23415" y="26014"/>
                    <a:pt x="22480" y="26014"/>
                  </a:cubicBezTo>
                  <a:cubicBezTo>
                    <a:pt x="22437" y="26014"/>
                    <a:pt x="22394" y="26016"/>
                    <a:pt x="22350" y="26022"/>
                  </a:cubicBezTo>
                  <a:cubicBezTo>
                    <a:pt x="21949" y="26089"/>
                    <a:pt x="21583" y="26256"/>
                    <a:pt x="21216" y="26423"/>
                  </a:cubicBezTo>
                  <a:cubicBezTo>
                    <a:pt x="20849" y="26563"/>
                    <a:pt x="20469" y="26619"/>
                    <a:pt x="20083" y="26619"/>
                  </a:cubicBezTo>
                  <a:cubicBezTo>
                    <a:pt x="19273" y="26619"/>
                    <a:pt x="18437" y="26371"/>
                    <a:pt x="17646" y="26122"/>
                  </a:cubicBezTo>
                  <a:lnTo>
                    <a:pt x="6805" y="22687"/>
                  </a:lnTo>
                  <a:cubicBezTo>
                    <a:pt x="10641" y="21085"/>
                    <a:pt x="14377" y="19051"/>
                    <a:pt x="17380" y="16148"/>
                  </a:cubicBezTo>
                  <a:cubicBezTo>
                    <a:pt x="20382" y="13280"/>
                    <a:pt x="22583" y="9410"/>
                    <a:pt x="22883" y="5241"/>
                  </a:cubicBezTo>
                  <a:cubicBezTo>
                    <a:pt x="22984" y="3873"/>
                    <a:pt x="22817" y="2372"/>
                    <a:pt x="21916" y="1305"/>
                  </a:cubicBezTo>
                  <a:cubicBezTo>
                    <a:pt x="21141" y="383"/>
                    <a:pt x="19932" y="1"/>
                    <a:pt x="18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4618428" y="1687628"/>
              <a:ext cx="453074" cy="539311"/>
            </a:xfrm>
            <a:custGeom>
              <a:rect b="b" l="l" r="r" t="t"/>
              <a:pathLst>
                <a:path extrusionOk="0" h="18305" w="15378">
                  <a:moveTo>
                    <a:pt x="15307" y="0"/>
                  </a:moveTo>
                  <a:cubicBezTo>
                    <a:pt x="15286" y="0"/>
                    <a:pt x="15261" y="8"/>
                    <a:pt x="15244" y="25"/>
                  </a:cubicBezTo>
                  <a:cubicBezTo>
                    <a:pt x="13510" y="1159"/>
                    <a:pt x="11975" y="2627"/>
                    <a:pt x="10775" y="4362"/>
                  </a:cubicBezTo>
                  <a:cubicBezTo>
                    <a:pt x="9540" y="6029"/>
                    <a:pt x="8440" y="7797"/>
                    <a:pt x="7439" y="9632"/>
                  </a:cubicBezTo>
                  <a:cubicBezTo>
                    <a:pt x="6905" y="10533"/>
                    <a:pt x="6405" y="11433"/>
                    <a:pt x="5871" y="12301"/>
                  </a:cubicBezTo>
                  <a:cubicBezTo>
                    <a:pt x="5371" y="13201"/>
                    <a:pt x="4737" y="14035"/>
                    <a:pt x="4036" y="14769"/>
                  </a:cubicBezTo>
                  <a:cubicBezTo>
                    <a:pt x="3703" y="15103"/>
                    <a:pt x="3269" y="15336"/>
                    <a:pt x="2769" y="15369"/>
                  </a:cubicBezTo>
                  <a:lnTo>
                    <a:pt x="2402" y="15369"/>
                  </a:lnTo>
                  <a:cubicBezTo>
                    <a:pt x="2269" y="15336"/>
                    <a:pt x="2135" y="15336"/>
                    <a:pt x="1968" y="15336"/>
                  </a:cubicBezTo>
                  <a:lnTo>
                    <a:pt x="1568" y="15369"/>
                  </a:lnTo>
                  <a:lnTo>
                    <a:pt x="1134" y="15470"/>
                  </a:lnTo>
                  <a:cubicBezTo>
                    <a:pt x="601" y="15670"/>
                    <a:pt x="200" y="16170"/>
                    <a:pt x="100" y="16737"/>
                  </a:cubicBezTo>
                  <a:cubicBezTo>
                    <a:pt x="0" y="17237"/>
                    <a:pt x="34" y="17805"/>
                    <a:pt x="200" y="18305"/>
                  </a:cubicBezTo>
                  <a:lnTo>
                    <a:pt x="234" y="18305"/>
                  </a:lnTo>
                  <a:cubicBezTo>
                    <a:pt x="267" y="18305"/>
                    <a:pt x="300" y="18272"/>
                    <a:pt x="267" y="18272"/>
                  </a:cubicBezTo>
                  <a:cubicBezTo>
                    <a:pt x="200" y="17771"/>
                    <a:pt x="234" y="17237"/>
                    <a:pt x="334" y="16770"/>
                  </a:cubicBezTo>
                  <a:cubicBezTo>
                    <a:pt x="467" y="16303"/>
                    <a:pt x="801" y="15903"/>
                    <a:pt x="1268" y="15770"/>
                  </a:cubicBezTo>
                  <a:lnTo>
                    <a:pt x="1601" y="15670"/>
                  </a:lnTo>
                  <a:lnTo>
                    <a:pt x="1968" y="15670"/>
                  </a:lnTo>
                  <a:cubicBezTo>
                    <a:pt x="2102" y="15670"/>
                    <a:pt x="2235" y="15670"/>
                    <a:pt x="2335" y="15703"/>
                  </a:cubicBezTo>
                  <a:cubicBezTo>
                    <a:pt x="2469" y="15736"/>
                    <a:pt x="2602" y="15736"/>
                    <a:pt x="2769" y="15736"/>
                  </a:cubicBezTo>
                  <a:cubicBezTo>
                    <a:pt x="3336" y="15703"/>
                    <a:pt x="3870" y="15436"/>
                    <a:pt x="4270" y="15036"/>
                  </a:cubicBezTo>
                  <a:cubicBezTo>
                    <a:pt x="5004" y="14269"/>
                    <a:pt x="5638" y="13401"/>
                    <a:pt x="6138" y="12501"/>
                  </a:cubicBezTo>
                  <a:cubicBezTo>
                    <a:pt x="6705" y="11600"/>
                    <a:pt x="7205" y="10699"/>
                    <a:pt x="7706" y="9799"/>
                  </a:cubicBezTo>
                  <a:cubicBezTo>
                    <a:pt x="8706" y="7964"/>
                    <a:pt x="9807" y="6230"/>
                    <a:pt x="11008" y="4528"/>
                  </a:cubicBezTo>
                  <a:cubicBezTo>
                    <a:pt x="12142" y="2794"/>
                    <a:pt x="13610" y="1326"/>
                    <a:pt x="15311" y="159"/>
                  </a:cubicBezTo>
                  <a:cubicBezTo>
                    <a:pt x="15378" y="125"/>
                    <a:pt x="15378" y="59"/>
                    <a:pt x="15345" y="25"/>
                  </a:cubicBezTo>
                  <a:cubicBezTo>
                    <a:pt x="15345" y="8"/>
                    <a:pt x="15328" y="0"/>
                    <a:pt x="15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4034653" y="1269493"/>
              <a:ext cx="1065364" cy="1155637"/>
            </a:xfrm>
            <a:custGeom>
              <a:rect b="b" l="l" r="r" t="t"/>
              <a:pathLst>
                <a:path extrusionOk="0" h="39224" w="36160">
                  <a:moveTo>
                    <a:pt x="19675" y="1"/>
                  </a:moveTo>
                  <a:cubicBezTo>
                    <a:pt x="18206" y="1"/>
                    <a:pt x="16641" y="249"/>
                    <a:pt x="14944" y="808"/>
                  </a:cubicBezTo>
                  <a:cubicBezTo>
                    <a:pt x="10975" y="2109"/>
                    <a:pt x="8039" y="5311"/>
                    <a:pt x="5237" y="8413"/>
                  </a:cubicBezTo>
                  <a:cubicBezTo>
                    <a:pt x="4403" y="9347"/>
                    <a:pt x="3503" y="10448"/>
                    <a:pt x="3603" y="11715"/>
                  </a:cubicBezTo>
                  <a:cubicBezTo>
                    <a:pt x="3703" y="12316"/>
                    <a:pt x="3903" y="12950"/>
                    <a:pt x="4170" y="13517"/>
                  </a:cubicBezTo>
                  <a:cubicBezTo>
                    <a:pt x="5271" y="16819"/>
                    <a:pt x="3369" y="20288"/>
                    <a:pt x="1968" y="23457"/>
                  </a:cubicBezTo>
                  <a:cubicBezTo>
                    <a:pt x="834" y="26092"/>
                    <a:pt x="0" y="28961"/>
                    <a:pt x="567" y="31763"/>
                  </a:cubicBezTo>
                  <a:cubicBezTo>
                    <a:pt x="1268" y="35199"/>
                    <a:pt x="4203" y="37968"/>
                    <a:pt x="7572" y="38868"/>
                  </a:cubicBezTo>
                  <a:cubicBezTo>
                    <a:pt x="8483" y="39109"/>
                    <a:pt x="9417" y="39224"/>
                    <a:pt x="10352" y="39224"/>
                  </a:cubicBezTo>
                  <a:cubicBezTo>
                    <a:pt x="12912" y="39224"/>
                    <a:pt x="15478" y="38366"/>
                    <a:pt x="17579" y="36900"/>
                  </a:cubicBezTo>
                  <a:cubicBezTo>
                    <a:pt x="20481" y="34899"/>
                    <a:pt x="22516" y="31830"/>
                    <a:pt x="23650" y="28494"/>
                  </a:cubicBezTo>
                  <a:cubicBezTo>
                    <a:pt x="24484" y="26126"/>
                    <a:pt x="24851" y="23624"/>
                    <a:pt x="25718" y="21289"/>
                  </a:cubicBezTo>
                  <a:cubicBezTo>
                    <a:pt x="27286" y="17086"/>
                    <a:pt x="30322" y="13583"/>
                    <a:pt x="34225" y="11415"/>
                  </a:cubicBezTo>
                  <a:cubicBezTo>
                    <a:pt x="34658" y="11215"/>
                    <a:pt x="35058" y="10948"/>
                    <a:pt x="35359" y="10581"/>
                  </a:cubicBezTo>
                  <a:cubicBezTo>
                    <a:pt x="36159" y="9447"/>
                    <a:pt x="34925" y="7979"/>
                    <a:pt x="33858" y="7112"/>
                  </a:cubicBezTo>
                  <a:cubicBezTo>
                    <a:pt x="29258" y="3432"/>
                    <a:pt x="25134" y="1"/>
                    <a:pt x="19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4067062" y="1529413"/>
              <a:ext cx="1011330" cy="895719"/>
            </a:xfrm>
            <a:custGeom>
              <a:rect b="b" l="l" r="r" t="t"/>
              <a:pathLst>
                <a:path extrusionOk="0" h="30402" w="34326">
                  <a:moveTo>
                    <a:pt x="26570" y="1"/>
                  </a:moveTo>
                  <a:cubicBezTo>
                    <a:pt x="25566" y="1"/>
                    <a:pt x="24461" y="58"/>
                    <a:pt x="23251" y="191"/>
                  </a:cubicBezTo>
                  <a:cubicBezTo>
                    <a:pt x="18012" y="771"/>
                    <a:pt x="13288" y="2122"/>
                    <a:pt x="10051" y="2122"/>
                  </a:cubicBezTo>
                  <a:cubicBezTo>
                    <a:pt x="8073" y="2122"/>
                    <a:pt x="6650" y="1618"/>
                    <a:pt x="6005" y="125"/>
                  </a:cubicBezTo>
                  <a:cubicBezTo>
                    <a:pt x="6005" y="125"/>
                    <a:pt x="3403" y="1726"/>
                    <a:pt x="4504" y="4194"/>
                  </a:cubicBezTo>
                  <a:cubicBezTo>
                    <a:pt x="5605" y="6629"/>
                    <a:pt x="6739" y="11733"/>
                    <a:pt x="4804" y="14835"/>
                  </a:cubicBezTo>
                  <a:cubicBezTo>
                    <a:pt x="3337" y="17237"/>
                    <a:pt x="134" y="20473"/>
                    <a:pt x="1" y="24642"/>
                  </a:cubicBezTo>
                  <a:cubicBezTo>
                    <a:pt x="1235" y="27311"/>
                    <a:pt x="3603" y="29279"/>
                    <a:pt x="6472" y="30046"/>
                  </a:cubicBezTo>
                  <a:cubicBezTo>
                    <a:pt x="7374" y="30287"/>
                    <a:pt x="8304" y="30402"/>
                    <a:pt x="9237" y="30402"/>
                  </a:cubicBezTo>
                  <a:cubicBezTo>
                    <a:pt x="11794" y="30402"/>
                    <a:pt x="14378" y="29544"/>
                    <a:pt x="16479" y="28078"/>
                  </a:cubicBezTo>
                  <a:cubicBezTo>
                    <a:pt x="19348" y="26043"/>
                    <a:pt x="21416" y="22974"/>
                    <a:pt x="22550" y="19672"/>
                  </a:cubicBezTo>
                  <a:cubicBezTo>
                    <a:pt x="23351" y="17304"/>
                    <a:pt x="23751" y="14802"/>
                    <a:pt x="24618" y="12467"/>
                  </a:cubicBezTo>
                  <a:cubicBezTo>
                    <a:pt x="26186" y="8264"/>
                    <a:pt x="29188" y="4761"/>
                    <a:pt x="33125" y="2593"/>
                  </a:cubicBezTo>
                  <a:cubicBezTo>
                    <a:pt x="33558" y="2393"/>
                    <a:pt x="33925" y="2126"/>
                    <a:pt x="34225" y="1759"/>
                  </a:cubicBezTo>
                  <a:cubicBezTo>
                    <a:pt x="34259" y="1693"/>
                    <a:pt x="34292" y="1659"/>
                    <a:pt x="34325" y="1592"/>
                  </a:cubicBezTo>
                  <a:cubicBezTo>
                    <a:pt x="33273" y="1026"/>
                    <a:pt x="30823" y="1"/>
                    <a:pt x="26570" y="1"/>
                  </a:cubicBezTo>
                  <a:close/>
                </a:path>
              </a:pathLst>
            </a:custGeom>
            <a:solidFill>
              <a:srgbClr val="F7D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4785128" y="1177628"/>
              <a:ext cx="303081" cy="271173"/>
            </a:xfrm>
            <a:custGeom>
              <a:rect b="b" l="l" r="r" t="t"/>
              <a:pathLst>
                <a:path extrusionOk="0" h="9204" w="10287">
                  <a:moveTo>
                    <a:pt x="4940" y="0"/>
                  </a:moveTo>
                  <a:cubicBezTo>
                    <a:pt x="2394" y="0"/>
                    <a:pt x="1" y="1927"/>
                    <a:pt x="947" y="5560"/>
                  </a:cubicBezTo>
                  <a:cubicBezTo>
                    <a:pt x="1080" y="6060"/>
                    <a:pt x="1281" y="6561"/>
                    <a:pt x="1514" y="6994"/>
                  </a:cubicBezTo>
                  <a:cubicBezTo>
                    <a:pt x="2329" y="8409"/>
                    <a:pt x="3817" y="9204"/>
                    <a:pt x="5358" y="9204"/>
                  </a:cubicBezTo>
                  <a:cubicBezTo>
                    <a:pt x="5960" y="9204"/>
                    <a:pt x="6570" y="9082"/>
                    <a:pt x="7151" y="8829"/>
                  </a:cubicBezTo>
                  <a:cubicBezTo>
                    <a:pt x="9220" y="7928"/>
                    <a:pt x="10287" y="5627"/>
                    <a:pt x="9620" y="3459"/>
                  </a:cubicBezTo>
                  <a:cubicBezTo>
                    <a:pt x="8913" y="1121"/>
                    <a:pt x="6882" y="0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4206273" y="1177628"/>
              <a:ext cx="303081" cy="271968"/>
            </a:xfrm>
            <a:custGeom>
              <a:rect b="b" l="l" r="r" t="t"/>
              <a:pathLst>
                <a:path extrusionOk="0" h="9231" w="10287">
                  <a:moveTo>
                    <a:pt x="4926" y="0"/>
                  </a:moveTo>
                  <a:cubicBezTo>
                    <a:pt x="2383" y="0"/>
                    <a:pt x="0" y="1927"/>
                    <a:pt x="947" y="5560"/>
                  </a:cubicBezTo>
                  <a:cubicBezTo>
                    <a:pt x="1080" y="6060"/>
                    <a:pt x="1247" y="6561"/>
                    <a:pt x="1514" y="6994"/>
                  </a:cubicBezTo>
                  <a:cubicBezTo>
                    <a:pt x="2334" y="8418"/>
                    <a:pt x="3835" y="9231"/>
                    <a:pt x="5385" y="9231"/>
                  </a:cubicBezTo>
                  <a:cubicBezTo>
                    <a:pt x="5978" y="9231"/>
                    <a:pt x="6579" y="9112"/>
                    <a:pt x="7151" y="8862"/>
                  </a:cubicBezTo>
                  <a:cubicBezTo>
                    <a:pt x="9219" y="7928"/>
                    <a:pt x="10287" y="5627"/>
                    <a:pt x="9619" y="3459"/>
                  </a:cubicBezTo>
                  <a:cubicBezTo>
                    <a:pt x="8898" y="1121"/>
                    <a:pt x="6865" y="0"/>
                    <a:pt x="4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4238093" y="1488843"/>
              <a:ext cx="837354" cy="103620"/>
            </a:xfrm>
            <a:custGeom>
              <a:rect b="b" l="l" r="r" t="t"/>
              <a:pathLst>
                <a:path extrusionOk="0" h="3517" w="28421">
                  <a:moveTo>
                    <a:pt x="1101" y="1"/>
                  </a:moveTo>
                  <a:cubicBezTo>
                    <a:pt x="400" y="201"/>
                    <a:pt x="0" y="901"/>
                    <a:pt x="167" y="1602"/>
                  </a:cubicBezTo>
                  <a:cubicBezTo>
                    <a:pt x="300" y="2269"/>
                    <a:pt x="767" y="2803"/>
                    <a:pt x="1401" y="3070"/>
                  </a:cubicBezTo>
                  <a:cubicBezTo>
                    <a:pt x="2035" y="3336"/>
                    <a:pt x="2669" y="3470"/>
                    <a:pt x="3336" y="3470"/>
                  </a:cubicBezTo>
                  <a:cubicBezTo>
                    <a:pt x="3808" y="3493"/>
                    <a:pt x="4263" y="3517"/>
                    <a:pt x="4725" y="3517"/>
                  </a:cubicBezTo>
                  <a:cubicBezTo>
                    <a:pt x="4916" y="3517"/>
                    <a:pt x="5108" y="3513"/>
                    <a:pt x="5304" y="3503"/>
                  </a:cubicBezTo>
                  <a:cubicBezTo>
                    <a:pt x="7906" y="3403"/>
                    <a:pt x="10441" y="2769"/>
                    <a:pt x="12976" y="2369"/>
                  </a:cubicBezTo>
                  <a:cubicBezTo>
                    <a:pt x="15511" y="1902"/>
                    <a:pt x="18046" y="1635"/>
                    <a:pt x="20648" y="1602"/>
                  </a:cubicBezTo>
                  <a:cubicBezTo>
                    <a:pt x="20809" y="1598"/>
                    <a:pt x="20970" y="1595"/>
                    <a:pt x="21131" y="1595"/>
                  </a:cubicBezTo>
                  <a:cubicBezTo>
                    <a:pt x="22238" y="1595"/>
                    <a:pt x="23344" y="1694"/>
                    <a:pt x="24451" y="1869"/>
                  </a:cubicBezTo>
                  <a:cubicBezTo>
                    <a:pt x="25718" y="2102"/>
                    <a:pt x="26919" y="2469"/>
                    <a:pt x="28087" y="3036"/>
                  </a:cubicBezTo>
                  <a:lnTo>
                    <a:pt x="28120" y="3036"/>
                  </a:lnTo>
                  <a:cubicBezTo>
                    <a:pt x="28145" y="3045"/>
                    <a:pt x="28170" y="3049"/>
                    <a:pt x="28195" y="3049"/>
                  </a:cubicBezTo>
                  <a:cubicBezTo>
                    <a:pt x="28268" y="3049"/>
                    <a:pt x="28337" y="3011"/>
                    <a:pt x="28387" y="2936"/>
                  </a:cubicBezTo>
                  <a:cubicBezTo>
                    <a:pt x="28420" y="2836"/>
                    <a:pt x="28387" y="2703"/>
                    <a:pt x="28287" y="2669"/>
                  </a:cubicBezTo>
                  <a:cubicBezTo>
                    <a:pt x="27086" y="2102"/>
                    <a:pt x="25818" y="1735"/>
                    <a:pt x="24551" y="1502"/>
                  </a:cubicBezTo>
                  <a:cubicBezTo>
                    <a:pt x="23884" y="1368"/>
                    <a:pt x="23250" y="1302"/>
                    <a:pt x="22583" y="1268"/>
                  </a:cubicBezTo>
                  <a:cubicBezTo>
                    <a:pt x="21949" y="1235"/>
                    <a:pt x="21282" y="1235"/>
                    <a:pt x="20648" y="1235"/>
                  </a:cubicBezTo>
                  <a:cubicBezTo>
                    <a:pt x="18046" y="1302"/>
                    <a:pt x="15478" y="1568"/>
                    <a:pt x="12909" y="2069"/>
                  </a:cubicBezTo>
                  <a:cubicBezTo>
                    <a:pt x="10374" y="2536"/>
                    <a:pt x="7872" y="3136"/>
                    <a:pt x="5270" y="3270"/>
                  </a:cubicBezTo>
                  <a:cubicBezTo>
                    <a:pt x="4954" y="3286"/>
                    <a:pt x="4637" y="3295"/>
                    <a:pt x="4320" y="3295"/>
                  </a:cubicBezTo>
                  <a:cubicBezTo>
                    <a:pt x="4003" y="3295"/>
                    <a:pt x="3686" y="3286"/>
                    <a:pt x="3369" y="3270"/>
                  </a:cubicBezTo>
                  <a:cubicBezTo>
                    <a:pt x="2735" y="3270"/>
                    <a:pt x="2102" y="3136"/>
                    <a:pt x="1501" y="2903"/>
                  </a:cubicBezTo>
                  <a:cubicBezTo>
                    <a:pt x="901" y="2669"/>
                    <a:pt x="467" y="2169"/>
                    <a:pt x="300" y="1568"/>
                  </a:cubicBezTo>
                  <a:cubicBezTo>
                    <a:pt x="167" y="968"/>
                    <a:pt x="534" y="334"/>
                    <a:pt x="1134" y="134"/>
                  </a:cubicBezTo>
                  <a:cubicBezTo>
                    <a:pt x="1168" y="134"/>
                    <a:pt x="1168" y="101"/>
                    <a:pt x="1168" y="67"/>
                  </a:cubicBezTo>
                  <a:cubicBezTo>
                    <a:pt x="1168" y="1"/>
                    <a:pt x="1134" y="1"/>
                    <a:pt x="1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4631215" y="1576318"/>
              <a:ext cx="280100" cy="118056"/>
            </a:xfrm>
            <a:custGeom>
              <a:rect b="b" l="l" r="r" t="t"/>
              <a:pathLst>
                <a:path extrusionOk="0" h="4007" w="9507">
                  <a:moveTo>
                    <a:pt x="9440" y="0"/>
                  </a:moveTo>
                  <a:cubicBezTo>
                    <a:pt x="6805" y="2202"/>
                    <a:pt x="3569" y="3503"/>
                    <a:pt x="167" y="3770"/>
                  </a:cubicBezTo>
                  <a:cubicBezTo>
                    <a:pt x="10" y="3770"/>
                    <a:pt x="0" y="4006"/>
                    <a:pt x="139" y="4006"/>
                  </a:cubicBezTo>
                  <a:cubicBezTo>
                    <a:pt x="148" y="4006"/>
                    <a:pt x="157" y="4005"/>
                    <a:pt x="167" y="4003"/>
                  </a:cubicBezTo>
                  <a:cubicBezTo>
                    <a:pt x="3636" y="3703"/>
                    <a:pt x="6871" y="2302"/>
                    <a:pt x="9507" y="67"/>
                  </a:cubicBezTo>
                  <a:cubicBezTo>
                    <a:pt x="9507" y="34"/>
                    <a:pt x="9507" y="34"/>
                    <a:pt x="9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4135857" y="1846727"/>
              <a:ext cx="307677" cy="778871"/>
            </a:xfrm>
            <a:custGeom>
              <a:rect b="b" l="l" r="r" t="t"/>
              <a:pathLst>
                <a:path extrusionOk="0" h="26436" w="10443">
                  <a:moveTo>
                    <a:pt x="9339" y="0"/>
                  </a:moveTo>
                  <a:cubicBezTo>
                    <a:pt x="9158" y="0"/>
                    <a:pt x="8949" y="50"/>
                    <a:pt x="8707" y="162"/>
                  </a:cubicBezTo>
                  <a:cubicBezTo>
                    <a:pt x="7806" y="596"/>
                    <a:pt x="7806" y="1897"/>
                    <a:pt x="7873" y="2898"/>
                  </a:cubicBezTo>
                  <a:cubicBezTo>
                    <a:pt x="8273" y="7868"/>
                    <a:pt x="7506" y="12872"/>
                    <a:pt x="5672" y="17475"/>
                  </a:cubicBezTo>
                  <a:cubicBezTo>
                    <a:pt x="5538" y="17842"/>
                    <a:pt x="5371" y="18142"/>
                    <a:pt x="5171" y="18442"/>
                  </a:cubicBezTo>
                  <a:cubicBezTo>
                    <a:pt x="4904" y="18776"/>
                    <a:pt x="4604" y="19043"/>
                    <a:pt x="4271" y="19276"/>
                  </a:cubicBezTo>
                  <a:lnTo>
                    <a:pt x="1402" y="21444"/>
                  </a:lnTo>
                  <a:cubicBezTo>
                    <a:pt x="1635" y="21077"/>
                    <a:pt x="1302" y="20610"/>
                    <a:pt x="868" y="20610"/>
                  </a:cubicBezTo>
                  <a:cubicBezTo>
                    <a:pt x="101" y="20610"/>
                    <a:pt x="1" y="21645"/>
                    <a:pt x="34" y="22245"/>
                  </a:cubicBezTo>
                  <a:cubicBezTo>
                    <a:pt x="34" y="22412"/>
                    <a:pt x="101" y="22545"/>
                    <a:pt x="168" y="22712"/>
                  </a:cubicBezTo>
                  <a:cubicBezTo>
                    <a:pt x="268" y="22979"/>
                    <a:pt x="535" y="23146"/>
                    <a:pt x="835" y="23146"/>
                  </a:cubicBezTo>
                  <a:cubicBezTo>
                    <a:pt x="860" y="23148"/>
                    <a:pt x="886" y="23150"/>
                    <a:pt x="911" y="23150"/>
                  </a:cubicBezTo>
                  <a:cubicBezTo>
                    <a:pt x="1180" y="23150"/>
                    <a:pt x="1413" y="22989"/>
                    <a:pt x="1535" y="22745"/>
                  </a:cubicBezTo>
                  <a:cubicBezTo>
                    <a:pt x="1569" y="22645"/>
                    <a:pt x="1602" y="22579"/>
                    <a:pt x="1602" y="22478"/>
                  </a:cubicBezTo>
                  <a:cubicBezTo>
                    <a:pt x="1635" y="22345"/>
                    <a:pt x="1669" y="22178"/>
                    <a:pt x="1735" y="22045"/>
                  </a:cubicBezTo>
                  <a:cubicBezTo>
                    <a:pt x="1836" y="21878"/>
                    <a:pt x="1936" y="21878"/>
                    <a:pt x="2102" y="21811"/>
                  </a:cubicBezTo>
                  <a:cubicBezTo>
                    <a:pt x="2303" y="21745"/>
                    <a:pt x="2469" y="21645"/>
                    <a:pt x="2669" y="21544"/>
                  </a:cubicBezTo>
                  <a:cubicBezTo>
                    <a:pt x="3036" y="21344"/>
                    <a:pt x="3403" y="21144"/>
                    <a:pt x="3770" y="20911"/>
                  </a:cubicBezTo>
                  <a:cubicBezTo>
                    <a:pt x="4471" y="20444"/>
                    <a:pt x="5138" y="19943"/>
                    <a:pt x="5772" y="19376"/>
                  </a:cubicBezTo>
                  <a:lnTo>
                    <a:pt x="5772" y="19376"/>
                  </a:lnTo>
                  <a:cubicBezTo>
                    <a:pt x="5138" y="20577"/>
                    <a:pt x="4371" y="21711"/>
                    <a:pt x="3470" y="22745"/>
                  </a:cubicBezTo>
                  <a:cubicBezTo>
                    <a:pt x="3337" y="22912"/>
                    <a:pt x="3170" y="23046"/>
                    <a:pt x="2970" y="23146"/>
                  </a:cubicBezTo>
                  <a:cubicBezTo>
                    <a:pt x="2770" y="23279"/>
                    <a:pt x="2503" y="23312"/>
                    <a:pt x="2269" y="23446"/>
                  </a:cubicBezTo>
                  <a:cubicBezTo>
                    <a:pt x="1602" y="23879"/>
                    <a:pt x="1769" y="24914"/>
                    <a:pt x="2569" y="25080"/>
                  </a:cubicBezTo>
                  <a:cubicBezTo>
                    <a:pt x="2646" y="25100"/>
                    <a:pt x="2721" y="25110"/>
                    <a:pt x="2793" y="25110"/>
                  </a:cubicBezTo>
                  <a:cubicBezTo>
                    <a:pt x="3446" y="25110"/>
                    <a:pt x="3897" y="24347"/>
                    <a:pt x="3537" y="23746"/>
                  </a:cubicBezTo>
                  <a:cubicBezTo>
                    <a:pt x="4604" y="22445"/>
                    <a:pt x="5805" y="21244"/>
                    <a:pt x="7073" y="20177"/>
                  </a:cubicBezTo>
                  <a:lnTo>
                    <a:pt x="7073" y="20177"/>
                  </a:lnTo>
                  <a:cubicBezTo>
                    <a:pt x="6439" y="21444"/>
                    <a:pt x="5805" y="22712"/>
                    <a:pt x="5171" y="23980"/>
                  </a:cubicBezTo>
                  <a:cubicBezTo>
                    <a:pt x="5105" y="24180"/>
                    <a:pt x="4971" y="24380"/>
                    <a:pt x="4804" y="24547"/>
                  </a:cubicBezTo>
                  <a:cubicBezTo>
                    <a:pt x="4671" y="24613"/>
                    <a:pt x="4537" y="24680"/>
                    <a:pt x="4437" y="24813"/>
                  </a:cubicBezTo>
                  <a:cubicBezTo>
                    <a:pt x="4171" y="25114"/>
                    <a:pt x="4171" y="25547"/>
                    <a:pt x="4404" y="25881"/>
                  </a:cubicBezTo>
                  <a:cubicBezTo>
                    <a:pt x="4626" y="26243"/>
                    <a:pt x="5005" y="26436"/>
                    <a:pt x="5389" y="26436"/>
                  </a:cubicBezTo>
                  <a:cubicBezTo>
                    <a:pt x="5640" y="26436"/>
                    <a:pt x="5894" y="26353"/>
                    <a:pt x="6105" y="26181"/>
                  </a:cubicBezTo>
                  <a:cubicBezTo>
                    <a:pt x="6606" y="25714"/>
                    <a:pt x="6305" y="24713"/>
                    <a:pt x="5638" y="24680"/>
                  </a:cubicBezTo>
                  <a:cubicBezTo>
                    <a:pt x="6339" y="23613"/>
                    <a:pt x="7039" y="22545"/>
                    <a:pt x="7740" y="21511"/>
                  </a:cubicBezTo>
                  <a:cubicBezTo>
                    <a:pt x="8073" y="21011"/>
                    <a:pt x="8407" y="20444"/>
                    <a:pt x="8640" y="19877"/>
                  </a:cubicBezTo>
                  <a:cubicBezTo>
                    <a:pt x="8841" y="19176"/>
                    <a:pt x="8974" y="18476"/>
                    <a:pt x="9007" y="17742"/>
                  </a:cubicBezTo>
                  <a:lnTo>
                    <a:pt x="9841" y="7201"/>
                  </a:lnTo>
                  <a:cubicBezTo>
                    <a:pt x="9875" y="5500"/>
                    <a:pt x="10041" y="3832"/>
                    <a:pt x="10275" y="2164"/>
                  </a:cubicBezTo>
                  <a:cubicBezTo>
                    <a:pt x="10443" y="1352"/>
                    <a:pt x="10282" y="0"/>
                    <a:pt x="9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4606613" y="1878105"/>
              <a:ext cx="307647" cy="778959"/>
            </a:xfrm>
            <a:custGeom>
              <a:rect b="b" l="l" r="r" t="t"/>
              <a:pathLst>
                <a:path extrusionOk="0" h="26439" w="10442">
                  <a:moveTo>
                    <a:pt x="1107" y="0"/>
                  </a:moveTo>
                  <a:cubicBezTo>
                    <a:pt x="183" y="0"/>
                    <a:pt x="0" y="1324"/>
                    <a:pt x="168" y="2133"/>
                  </a:cubicBezTo>
                  <a:cubicBezTo>
                    <a:pt x="435" y="3834"/>
                    <a:pt x="568" y="5502"/>
                    <a:pt x="635" y="7203"/>
                  </a:cubicBezTo>
                  <a:lnTo>
                    <a:pt x="1469" y="17744"/>
                  </a:lnTo>
                  <a:cubicBezTo>
                    <a:pt x="1469" y="18478"/>
                    <a:pt x="1602" y="19179"/>
                    <a:pt x="1836" y="19879"/>
                  </a:cubicBezTo>
                  <a:cubicBezTo>
                    <a:pt x="2069" y="20446"/>
                    <a:pt x="2369" y="21013"/>
                    <a:pt x="2736" y="21514"/>
                  </a:cubicBezTo>
                  <a:cubicBezTo>
                    <a:pt x="3403" y="22581"/>
                    <a:pt x="4104" y="23615"/>
                    <a:pt x="4804" y="24682"/>
                  </a:cubicBezTo>
                  <a:cubicBezTo>
                    <a:pt x="4137" y="24716"/>
                    <a:pt x="3870" y="25717"/>
                    <a:pt x="4337" y="26184"/>
                  </a:cubicBezTo>
                  <a:cubicBezTo>
                    <a:pt x="4549" y="26355"/>
                    <a:pt x="4802" y="26438"/>
                    <a:pt x="5054" y="26438"/>
                  </a:cubicBezTo>
                  <a:cubicBezTo>
                    <a:pt x="5437" y="26438"/>
                    <a:pt x="5817" y="26246"/>
                    <a:pt x="6039" y="25883"/>
                  </a:cubicBezTo>
                  <a:cubicBezTo>
                    <a:pt x="6272" y="25550"/>
                    <a:pt x="6272" y="25116"/>
                    <a:pt x="6005" y="24816"/>
                  </a:cubicBezTo>
                  <a:cubicBezTo>
                    <a:pt x="5905" y="24682"/>
                    <a:pt x="5772" y="24616"/>
                    <a:pt x="5638" y="24549"/>
                  </a:cubicBezTo>
                  <a:cubicBezTo>
                    <a:pt x="5472" y="24382"/>
                    <a:pt x="5338" y="24182"/>
                    <a:pt x="5271" y="23982"/>
                  </a:cubicBezTo>
                  <a:cubicBezTo>
                    <a:pt x="4638" y="22714"/>
                    <a:pt x="4004" y="21447"/>
                    <a:pt x="3370" y="20179"/>
                  </a:cubicBezTo>
                  <a:lnTo>
                    <a:pt x="3370" y="20179"/>
                  </a:lnTo>
                  <a:cubicBezTo>
                    <a:pt x="4671" y="21247"/>
                    <a:pt x="5838" y="22448"/>
                    <a:pt x="6939" y="23715"/>
                  </a:cubicBezTo>
                  <a:cubicBezTo>
                    <a:pt x="6549" y="24346"/>
                    <a:pt x="6997" y="25112"/>
                    <a:pt x="7650" y="25112"/>
                  </a:cubicBezTo>
                  <a:cubicBezTo>
                    <a:pt x="7722" y="25112"/>
                    <a:pt x="7797" y="25103"/>
                    <a:pt x="7873" y="25083"/>
                  </a:cubicBezTo>
                  <a:cubicBezTo>
                    <a:pt x="8674" y="24916"/>
                    <a:pt x="8841" y="23882"/>
                    <a:pt x="8173" y="23448"/>
                  </a:cubicBezTo>
                  <a:cubicBezTo>
                    <a:pt x="7973" y="23315"/>
                    <a:pt x="7706" y="23281"/>
                    <a:pt x="7473" y="23148"/>
                  </a:cubicBezTo>
                  <a:cubicBezTo>
                    <a:pt x="7273" y="23048"/>
                    <a:pt x="7106" y="22915"/>
                    <a:pt x="6973" y="22748"/>
                  </a:cubicBezTo>
                  <a:cubicBezTo>
                    <a:pt x="6072" y="21714"/>
                    <a:pt x="5305" y="20580"/>
                    <a:pt x="4704" y="19379"/>
                  </a:cubicBezTo>
                  <a:lnTo>
                    <a:pt x="4704" y="19379"/>
                  </a:lnTo>
                  <a:cubicBezTo>
                    <a:pt x="5305" y="19946"/>
                    <a:pt x="5972" y="20446"/>
                    <a:pt x="6672" y="20913"/>
                  </a:cubicBezTo>
                  <a:cubicBezTo>
                    <a:pt x="7039" y="21147"/>
                    <a:pt x="7406" y="21347"/>
                    <a:pt x="7773" y="21547"/>
                  </a:cubicBezTo>
                  <a:cubicBezTo>
                    <a:pt x="7973" y="21647"/>
                    <a:pt x="8140" y="21747"/>
                    <a:pt x="8340" y="21814"/>
                  </a:cubicBezTo>
                  <a:cubicBezTo>
                    <a:pt x="8507" y="21847"/>
                    <a:pt x="8607" y="21880"/>
                    <a:pt x="8707" y="22047"/>
                  </a:cubicBezTo>
                  <a:cubicBezTo>
                    <a:pt x="8774" y="22181"/>
                    <a:pt x="8807" y="22314"/>
                    <a:pt x="8841" y="22481"/>
                  </a:cubicBezTo>
                  <a:cubicBezTo>
                    <a:pt x="8874" y="22581"/>
                    <a:pt x="8874" y="22648"/>
                    <a:pt x="8907" y="22748"/>
                  </a:cubicBezTo>
                  <a:cubicBezTo>
                    <a:pt x="9029" y="22992"/>
                    <a:pt x="9291" y="23152"/>
                    <a:pt x="9539" y="23152"/>
                  </a:cubicBezTo>
                  <a:cubicBezTo>
                    <a:pt x="9562" y="23152"/>
                    <a:pt x="9585" y="23151"/>
                    <a:pt x="9608" y="23148"/>
                  </a:cubicBezTo>
                  <a:cubicBezTo>
                    <a:pt x="9908" y="23148"/>
                    <a:pt x="10175" y="22948"/>
                    <a:pt x="10308" y="22714"/>
                  </a:cubicBezTo>
                  <a:cubicBezTo>
                    <a:pt x="10375" y="22548"/>
                    <a:pt x="10408" y="22381"/>
                    <a:pt x="10408" y="22247"/>
                  </a:cubicBezTo>
                  <a:cubicBezTo>
                    <a:pt x="10442" y="21647"/>
                    <a:pt x="10375" y="20613"/>
                    <a:pt x="9574" y="20580"/>
                  </a:cubicBezTo>
                  <a:cubicBezTo>
                    <a:pt x="9141" y="20580"/>
                    <a:pt x="8807" y="21080"/>
                    <a:pt x="9041" y="21413"/>
                  </a:cubicBezTo>
                  <a:lnTo>
                    <a:pt x="6205" y="19279"/>
                  </a:lnTo>
                  <a:cubicBezTo>
                    <a:pt x="5838" y="19045"/>
                    <a:pt x="5538" y="18745"/>
                    <a:pt x="5271" y="18445"/>
                  </a:cubicBezTo>
                  <a:cubicBezTo>
                    <a:pt x="5071" y="18144"/>
                    <a:pt x="4904" y="17811"/>
                    <a:pt x="4771" y="17477"/>
                  </a:cubicBezTo>
                  <a:cubicBezTo>
                    <a:pt x="2936" y="12841"/>
                    <a:pt x="2169" y="7870"/>
                    <a:pt x="2569" y="2900"/>
                  </a:cubicBezTo>
                  <a:cubicBezTo>
                    <a:pt x="2670" y="1866"/>
                    <a:pt x="2636" y="599"/>
                    <a:pt x="1736" y="165"/>
                  </a:cubicBezTo>
                  <a:cubicBezTo>
                    <a:pt x="1496" y="51"/>
                    <a:pt x="1288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3519821" y="1609640"/>
              <a:ext cx="724188" cy="1073319"/>
            </a:xfrm>
            <a:custGeom>
              <a:rect b="b" l="l" r="r" t="t"/>
              <a:pathLst>
                <a:path extrusionOk="0" h="36430" w="24580">
                  <a:moveTo>
                    <a:pt x="5894" y="1"/>
                  </a:moveTo>
                  <a:cubicBezTo>
                    <a:pt x="4648" y="1"/>
                    <a:pt x="3439" y="383"/>
                    <a:pt x="2664" y="1305"/>
                  </a:cubicBezTo>
                  <a:cubicBezTo>
                    <a:pt x="1763" y="2372"/>
                    <a:pt x="1596" y="3873"/>
                    <a:pt x="1696" y="5241"/>
                  </a:cubicBezTo>
                  <a:cubicBezTo>
                    <a:pt x="1996" y="9410"/>
                    <a:pt x="4198" y="13280"/>
                    <a:pt x="7200" y="16148"/>
                  </a:cubicBezTo>
                  <a:cubicBezTo>
                    <a:pt x="10202" y="19051"/>
                    <a:pt x="13938" y="21052"/>
                    <a:pt x="17774" y="22687"/>
                  </a:cubicBezTo>
                  <a:lnTo>
                    <a:pt x="6933" y="26122"/>
                  </a:lnTo>
                  <a:cubicBezTo>
                    <a:pt x="6143" y="26371"/>
                    <a:pt x="5307" y="26619"/>
                    <a:pt x="4497" y="26619"/>
                  </a:cubicBezTo>
                  <a:cubicBezTo>
                    <a:pt x="4111" y="26619"/>
                    <a:pt x="3730" y="26563"/>
                    <a:pt x="3364" y="26423"/>
                  </a:cubicBezTo>
                  <a:cubicBezTo>
                    <a:pt x="2997" y="26256"/>
                    <a:pt x="2630" y="26089"/>
                    <a:pt x="2230" y="26022"/>
                  </a:cubicBezTo>
                  <a:cubicBezTo>
                    <a:pt x="2186" y="26016"/>
                    <a:pt x="2142" y="26014"/>
                    <a:pt x="2099" y="26014"/>
                  </a:cubicBezTo>
                  <a:cubicBezTo>
                    <a:pt x="1165" y="26014"/>
                    <a:pt x="491" y="27357"/>
                    <a:pt x="1129" y="28090"/>
                  </a:cubicBezTo>
                  <a:cubicBezTo>
                    <a:pt x="1484" y="28101"/>
                    <a:pt x="1839" y="28106"/>
                    <a:pt x="2194" y="28106"/>
                  </a:cubicBezTo>
                  <a:cubicBezTo>
                    <a:pt x="6436" y="28106"/>
                    <a:pt x="10637" y="27372"/>
                    <a:pt x="14639" y="25956"/>
                  </a:cubicBezTo>
                  <a:lnTo>
                    <a:pt x="14639" y="25956"/>
                  </a:lnTo>
                  <a:cubicBezTo>
                    <a:pt x="10536" y="28224"/>
                    <a:pt x="6266" y="30159"/>
                    <a:pt x="1863" y="31760"/>
                  </a:cubicBezTo>
                  <a:cubicBezTo>
                    <a:pt x="1529" y="31860"/>
                    <a:pt x="1229" y="31993"/>
                    <a:pt x="962" y="32227"/>
                  </a:cubicBezTo>
                  <a:cubicBezTo>
                    <a:pt x="0" y="33111"/>
                    <a:pt x="822" y="34460"/>
                    <a:pt x="1831" y="34460"/>
                  </a:cubicBezTo>
                  <a:cubicBezTo>
                    <a:pt x="2116" y="34460"/>
                    <a:pt x="2417" y="34352"/>
                    <a:pt x="2697" y="34095"/>
                  </a:cubicBezTo>
                  <a:cubicBezTo>
                    <a:pt x="2930" y="33828"/>
                    <a:pt x="3131" y="33561"/>
                    <a:pt x="3331" y="33261"/>
                  </a:cubicBezTo>
                  <a:cubicBezTo>
                    <a:pt x="3798" y="32827"/>
                    <a:pt x="4331" y="32527"/>
                    <a:pt x="4965" y="32360"/>
                  </a:cubicBezTo>
                  <a:cubicBezTo>
                    <a:pt x="8501" y="31126"/>
                    <a:pt x="11937" y="29591"/>
                    <a:pt x="15273" y="27824"/>
                  </a:cubicBezTo>
                  <a:lnTo>
                    <a:pt x="15273" y="27824"/>
                  </a:lnTo>
                  <a:cubicBezTo>
                    <a:pt x="15072" y="27957"/>
                    <a:pt x="14906" y="28090"/>
                    <a:pt x="14772" y="28257"/>
                  </a:cubicBezTo>
                  <a:lnTo>
                    <a:pt x="14272" y="28691"/>
                  </a:lnTo>
                  <a:lnTo>
                    <a:pt x="11336" y="31326"/>
                  </a:lnTo>
                  <a:lnTo>
                    <a:pt x="9869" y="32627"/>
                  </a:lnTo>
                  <a:lnTo>
                    <a:pt x="9135" y="33294"/>
                  </a:lnTo>
                  <a:cubicBezTo>
                    <a:pt x="8968" y="33494"/>
                    <a:pt x="8768" y="33628"/>
                    <a:pt x="8501" y="33661"/>
                  </a:cubicBezTo>
                  <a:cubicBezTo>
                    <a:pt x="8368" y="33661"/>
                    <a:pt x="8201" y="33661"/>
                    <a:pt x="8067" y="33594"/>
                  </a:cubicBezTo>
                  <a:cubicBezTo>
                    <a:pt x="7939" y="33559"/>
                    <a:pt x="7813" y="33543"/>
                    <a:pt x="7689" y="33543"/>
                  </a:cubicBezTo>
                  <a:cubicBezTo>
                    <a:pt x="6751" y="33543"/>
                    <a:pt x="6001" y="34490"/>
                    <a:pt x="6266" y="35462"/>
                  </a:cubicBezTo>
                  <a:cubicBezTo>
                    <a:pt x="6299" y="35596"/>
                    <a:pt x="6366" y="35729"/>
                    <a:pt x="6466" y="35829"/>
                  </a:cubicBezTo>
                  <a:cubicBezTo>
                    <a:pt x="6566" y="35929"/>
                    <a:pt x="6666" y="35996"/>
                    <a:pt x="6800" y="36063"/>
                  </a:cubicBezTo>
                  <a:cubicBezTo>
                    <a:pt x="7233" y="36330"/>
                    <a:pt x="7734" y="36430"/>
                    <a:pt x="8268" y="36430"/>
                  </a:cubicBezTo>
                  <a:cubicBezTo>
                    <a:pt x="8801" y="36396"/>
                    <a:pt x="9268" y="36096"/>
                    <a:pt x="9468" y="35596"/>
                  </a:cubicBezTo>
                  <a:cubicBezTo>
                    <a:pt x="9535" y="35429"/>
                    <a:pt x="9568" y="35229"/>
                    <a:pt x="9568" y="35029"/>
                  </a:cubicBezTo>
                  <a:cubicBezTo>
                    <a:pt x="9568" y="34862"/>
                    <a:pt x="9502" y="34695"/>
                    <a:pt x="9602" y="34562"/>
                  </a:cubicBezTo>
                  <a:cubicBezTo>
                    <a:pt x="9735" y="34395"/>
                    <a:pt x="9869" y="34228"/>
                    <a:pt x="10035" y="34095"/>
                  </a:cubicBezTo>
                  <a:lnTo>
                    <a:pt x="10502" y="33628"/>
                  </a:lnTo>
                  <a:lnTo>
                    <a:pt x="12370" y="31693"/>
                  </a:lnTo>
                  <a:lnTo>
                    <a:pt x="17874" y="26089"/>
                  </a:lnTo>
                  <a:cubicBezTo>
                    <a:pt x="19375" y="24555"/>
                    <a:pt x="20943" y="22953"/>
                    <a:pt x="21844" y="20952"/>
                  </a:cubicBezTo>
                  <a:cubicBezTo>
                    <a:pt x="24579" y="14848"/>
                    <a:pt x="17941" y="9143"/>
                    <a:pt x="14272" y="5107"/>
                  </a:cubicBezTo>
                  <a:cubicBezTo>
                    <a:pt x="12504" y="3173"/>
                    <a:pt x="10536" y="1238"/>
                    <a:pt x="8067" y="371"/>
                  </a:cubicBezTo>
                  <a:cubicBezTo>
                    <a:pt x="7385" y="135"/>
                    <a:pt x="6633" y="1"/>
                    <a:pt x="5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3717192" y="1688365"/>
              <a:ext cx="452132" cy="540548"/>
            </a:xfrm>
            <a:custGeom>
              <a:rect b="b" l="l" r="r" t="t"/>
              <a:pathLst>
                <a:path extrusionOk="0" h="18347" w="15346">
                  <a:moveTo>
                    <a:pt x="134" y="0"/>
                  </a:moveTo>
                  <a:cubicBezTo>
                    <a:pt x="101" y="0"/>
                    <a:pt x="34" y="0"/>
                    <a:pt x="34" y="34"/>
                  </a:cubicBezTo>
                  <a:cubicBezTo>
                    <a:pt x="1" y="67"/>
                    <a:pt x="1" y="134"/>
                    <a:pt x="34" y="134"/>
                  </a:cubicBezTo>
                  <a:cubicBezTo>
                    <a:pt x="1735" y="1334"/>
                    <a:pt x="3203" y="2802"/>
                    <a:pt x="4371" y="4503"/>
                  </a:cubicBezTo>
                  <a:cubicBezTo>
                    <a:pt x="5571" y="6205"/>
                    <a:pt x="6639" y="7973"/>
                    <a:pt x="7640" y="9807"/>
                  </a:cubicBezTo>
                  <a:cubicBezTo>
                    <a:pt x="8173" y="10708"/>
                    <a:pt x="8674" y="11608"/>
                    <a:pt x="9207" y="12509"/>
                  </a:cubicBezTo>
                  <a:cubicBezTo>
                    <a:pt x="9741" y="13410"/>
                    <a:pt x="10375" y="14277"/>
                    <a:pt x="11109" y="15011"/>
                  </a:cubicBezTo>
                  <a:cubicBezTo>
                    <a:pt x="11509" y="15445"/>
                    <a:pt x="12043" y="15711"/>
                    <a:pt x="12610" y="15711"/>
                  </a:cubicBezTo>
                  <a:cubicBezTo>
                    <a:pt x="12777" y="15711"/>
                    <a:pt x="12910" y="15678"/>
                    <a:pt x="13010" y="15678"/>
                  </a:cubicBezTo>
                  <a:lnTo>
                    <a:pt x="13777" y="15678"/>
                  </a:lnTo>
                  <a:lnTo>
                    <a:pt x="14111" y="15778"/>
                  </a:lnTo>
                  <a:cubicBezTo>
                    <a:pt x="14578" y="15912"/>
                    <a:pt x="14911" y="16278"/>
                    <a:pt x="15045" y="16745"/>
                  </a:cubicBezTo>
                  <a:cubicBezTo>
                    <a:pt x="15145" y="17246"/>
                    <a:pt x="15178" y="17780"/>
                    <a:pt x="15078" y="18280"/>
                  </a:cubicBezTo>
                  <a:cubicBezTo>
                    <a:pt x="15078" y="18313"/>
                    <a:pt x="15112" y="18313"/>
                    <a:pt x="15112" y="18347"/>
                  </a:cubicBezTo>
                  <a:cubicBezTo>
                    <a:pt x="15145" y="18347"/>
                    <a:pt x="15145" y="18313"/>
                    <a:pt x="15178" y="18313"/>
                  </a:cubicBezTo>
                  <a:cubicBezTo>
                    <a:pt x="15312" y="17813"/>
                    <a:pt x="15345" y="17246"/>
                    <a:pt x="15278" y="16712"/>
                  </a:cubicBezTo>
                  <a:cubicBezTo>
                    <a:pt x="15145" y="16145"/>
                    <a:pt x="14778" y="15678"/>
                    <a:pt x="14211" y="15478"/>
                  </a:cubicBezTo>
                  <a:lnTo>
                    <a:pt x="13811" y="15378"/>
                  </a:lnTo>
                  <a:lnTo>
                    <a:pt x="13377" y="15344"/>
                  </a:lnTo>
                  <a:lnTo>
                    <a:pt x="12610" y="15344"/>
                  </a:lnTo>
                  <a:cubicBezTo>
                    <a:pt x="12109" y="15344"/>
                    <a:pt x="11676" y="15111"/>
                    <a:pt x="11342" y="14744"/>
                  </a:cubicBezTo>
                  <a:cubicBezTo>
                    <a:pt x="10642" y="14010"/>
                    <a:pt x="10008" y="13210"/>
                    <a:pt x="9508" y="12309"/>
                  </a:cubicBezTo>
                  <a:cubicBezTo>
                    <a:pt x="8974" y="11442"/>
                    <a:pt x="8473" y="10541"/>
                    <a:pt x="7940" y="9640"/>
                  </a:cubicBezTo>
                  <a:cubicBezTo>
                    <a:pt x="6939" y="7806"/>
                    <a:pt x="5805" y="6038"/>
                    <a:pt x="4604" y="4337"/>
                  </a:cubicBezTo>
                  <a:cubicBezTo>
                    <a:pt x="3403" y="2635"/>
                    <a:pt x="1869" y="1168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4330459" y="1230896"/>
              <a:ext cx="58012" cy="154295"/>
            </a:xfrm>
            <a:custGeom>
              <a:rect b="b" l="l" r="r" t="t"/>
              <a:pathLst>
                <a:path extrusionOk="0" h="5237" w="1969">
                  <a:moveTo>
                    <a:pt x="856" y="1"/>
                  </a:moveTo>
                  <a:cubicBezTo>
                    <a:pt x="628" y="1"/>
                    <a:pt x="427" y="146"/>
                    <a:pt x="334" y="516"/>
                  </a:cubicBezTo>
                  <a:cubicBezTo>
                    <a:pt x="67" y="1617"/>
                    <a:pt x="1" y="2818"/>
                    <a:pt x="234" y="3952"/>
                  </a:cubicBezTo>
                  <a:cubicBezTo>
                    <a:pt x="267" y="4453"/>
                    <a:pt x="501" y="4886"/>
                    <a:pt x="901" y="5186"/>
                  </a:cubicBezTo>
                  <a:cubicBezTo>
                    <a:pt x="968" y="5220"/>
                    <a:pt x="1051" y="5236"/>
                    <a:pt x="1135" y="5236"/>
                  </a:cubicBezTo>
                  <a:cubicBezTo>
                    <a:pt x="1218" y="5236"/>
                    <a:pt x="1302" y="5220"/>
                    <a:pt x="1368" y="5186"/>
                  </a:cubicBezTo>
                  <a:cubicBezTo>
                    <a:pt x="1468" y="5086"/>
                    <a:pt x="1502" y="5020"/>
                    <a:pt x="1568" y="4920"/>
                  </a:cubicBezTo>
                  <a:cubicBezTo>
                    <a:pt x="1969" y="3919"/>
                    <a:pt x="1969" y="2818"/>
                    <a:pt x="1969" y="1717"/>
                  </a:cubicBezTo>
                  <a:cubicBezTo>
                    <a:pt x="1969" y="1484"/>
                    <a:pt x="1969" y="1250"/>
                    <a:pt x="1902" y="1017"/>
                  </a:cubicBezTo>
                  <a:cubicBezTo>
                    <a:pt x="1815" y="516"/>
                    <a:pt x="1287" y="1"/>
                    <a:pt x="856" y="1"/>
                  </a:cubicBezTo>
                  <a:close/>
                </a:path>
              </a:pathLst>
            </a:custGeom>
            <a:solidFill>
              <a:srgbClr val="231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4328485" y="1227037"/>
              <a:ext cx="64906" cy="163517"/>
            </a:xfrm>
            <a:custGeom>
              <a:rect b="b" l="l" r="r" t="t"/>
              <a:pathLst>
                <a:path extrusionOk="0" h="5550" w="2203">
                  <a:moveTo>
                    <a:pt x="908" y="278"/>
                  </a:moveTo>
                  <a:cubicBezTo>
                    <a:pt x="975" y="278"/>
                    <a:pt x="1043" y="300"/>
                    <a:pt x="1102" y="347"/>
                  </a:cubicBezTo>
                  <a:cubicBezTo>
                    <a:pt x="1302" y="447"/>
                    <a:pt x="1502" y="581"/>
                    <a:pt x="1635" y="748"/>
                  </a:cubicBezTo>
                  <a:cubicBezTo>
                    <a:pt x="1735" y="948"/>
                    <a:pt x="1836" y="1148"/>
                    <a:pt x="1869" y="1381"/>
                  </a:cubicBezTo>
                  <a:cubicBezTo>
                    <a:pt x="1936" y="2349"/>
                    <a:pt x="1869" y="3349"/>
                    <a:pt x="1669" y="4317"/>
                  </a:cubicBezTo>
                  <a:cubicBezTo>
                    <a:pt x="1635" y="4517"/>
                    <a:pt x="1535" y="4750"/>
                    <a:pt x="1435" y="4984"/>
                  </a:cubicBezTo>
                  <a:cubicBezTo>
                    <a:pt x="1402" y="5084"/>
                    <a:pt x="1369" y="5151"/>
                    <a:pt x="1302" y="5151"/>
                  </a:cubicBezTo>
                  <a:cubicBezTo>
                    <a:pt x="1268" y="5167"/>
                    <a:pt x="1235" y="5176"/>
                    <a:pt x="1202" y="5176"/>
                  </a:cubicBezTo>
                  <a:cubicBezTo>
                    <a:pt x="1168" y="5176"/>
                    <a:pt x="1135" y="5167"/>
                    <a:pt x="1102" y="5151"/>
                  </a:cubicBezTo>
                  <a:cubicBezTo>
                    <a:pt x="735" y="4884"/>
                    <a:pt x="501" y="4484"/>
                    <a:pt x="501" y="4050"/>
                  </a:cubicBezTo>
                  <a:lnTo>
                    <a:pt x="401" y="4050"/>
                  </a:lnTo>
                  <a:cubicBezTo>
                    <a:pt x="201" y="3083"/>
                    <a:pt x="234" y="2082"/>
                    <a:pt x="435" y="1114"/>
                  </a:cubicBezTo>
                  <a:cubicBezTo>
                    <a:pt x="435" y="881"/>
                    <a:pt x="501" y="681"/>
                    <a:pt x="601" y="481"/>
                  </a:cubicBezTo>
                  <a:cubicBezTo>
                    <a:pt x="666" y="351"/>
                    <a:pt x="786" y="278"/>
                    <a:pt x="908" y="278"/>
                  </a:cubicBezTo>
                  <a:close/>
                  <a:moveTo>
                    <a:pt x="881" y="1"/>
                  </a:moveTo>
                  <a:cubicBezTo>
                    <a:pt x="842" y="1"/>
                    <a:pt x="804" y="5"/>
                    <a:pt x="768" y="14"/>
                  </a:cubicBezTo>
                  <a:cubicBezTo>
                    <a:pt x="601" y="47"/>
                    <a:pt x="468" y="147"/>
                    <a:pt x="401" y="314"/>
                  </a:cubicBezTo>
                  <a:cubicBezTo>
                    <a:pt x="301" y="547"/>
                    <a:pt x="201" y="814"/>
                    <a:pt x="168" y="1081"/>
                  </a:cubicBezTo>
                  <a:cubicBezTo>
                    <a:pt x="1" y="2048"/>
                    <a:pt x="1" y="3083"/>
                    <a:pt x="201" y="4083"/>
                  </a:cubicBezTo>
                  <a:lnTo>
                    <a:pt x="101" y="4083"/>
                  </a:lnTo>
                  <a:cubicBezTo>
                    <a:pt x="134" y="4350"/>
                    <a:pt x="234" y="4617"/>
                    <a:pt x="334" y="4850"/>
                  </a:cubicBezTo>
                  <a:cubicBezTo>
                    <a:pt x="468" y="5117"/>
                    <a:pt x="701" y="5351"/>
                    <a:pt x="968" y="5484"/>
                  </a:cubicBezTo>
                  <a:cubicBezTo>
                    <a:pt x="1056" y="5528"/>
                    <a:pt x="1149" y="5549"/>
                    <a:pt x="1240" y="5549"/>
                  </a:cubicBezTo>
                  <a:cubicBezTo>
                    <a:pt x="1492" y="5549"/>
                    <a:pt x="1729" y="5387"/>
                    <a:pt x="1802" y="5117"/>
                  </a:cubicBezTo>
                  <a:cubicBezTo>
                    <a:pt x="1902" y="4884"/>
                    <a:pt x="1969" y="4617"/>
                    <a:pt x="2036" y="4383"/>
                  </a:cubicBezTo>
                  <a:cubicBezTo>
                    <a:pt x="2136" y="3850"/>
                    <a:pt x="2202" y="3349"/>
                    <a:pt x="2202" y="2849"/>
                  </a:cubicBezTo>
                  <a:cubicBezTo>
                    <a:pt x="2202" y="2315"/>
                    <a:pt x="2202" y="1848"/>
                    <a:pt x="2136" y="1315"/>
                  </a:cubicBezTo>
                  <a:cubicBezTo>
                    <a:pt x="2069" y="781"/>
                    <a:pt x="1702" y="281"/>
                    <a:pt x="1202" y="80"/>
                  </a:cubicBezTo>
                  <a:cubicBezTo>
                    <a:pt x="1104" y="32"/>
                    <a:pt x="989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4910315" y="1230896"/>
              <a:ext cx="58012" cy="154295"/>
            </a:xfrm>
            <a:custGeom>
              <a:rect b="b" l="l" r="r" t="t"/>
              <a:pathLst>
                <a:path extrusionOk="0" h="5237" w="1969">
                  <a:moveTo>
                    <a:pt x="848" y="1"/>
                  </a:moveTo>
                  <a:cubicBezTo>
                    <a:pt x="624" y="1"/>
                    <a:pt x="427" y="146"/>
                    <a:pt x="334" y="516"/>
                  </a:cubicBezTo>
                  <a:cubicBezTo>
                    <a:pt x="34" y="1617"/>
                    <a:pt x="0" y="2818"/>
                    <a:pt x="200" y="3952"/>
                  </a:cubicBezTo>
                  <a:cubicBezTo>
                    <a:pt x="267" y="4453"/>
                    <a:pt x="501" y="4886"/>
                    <a:pt x="901" y="5186"/>
                  </a:cubicBezTo>
                  <a:cubicBezTo>
                    <a:pt x="968" y="5220"/>
                    <a:pt x="1051" y="5236"/>
                    <a:pt x="1134" y="5236"/>
                  </a:cubicBezTo>
                  <a:cubicBezTo>
                    <a:pt x="1218" y="5236"/>
                    <a:pt x="1301" y="5220"/>
                    <a:pt x="1368" y="5186"/>
                  </a:cubicBezTo>
                  <a:cubicBezTo>
                    <a:pt x="1435" y="5086"/>
                    <a:pt x="1501" y="5020"/>
                    <a:pt x="1535" y="4920"/>
                  </a:cubicBezTo>
                  <a:cubicBezTo>
                    <a:pt x="1968" y="3919"/>
                    <a:pt x="1968" y="2818"/>
                    <a:pt x="1968" y="1717"/>
                  </a:cubicBezTo>
                  <a:cubicBezTo>
                    <a:pt x="1968" y="1484"/>
                    <a:pt x="1935" y="1250"/>
                    <a:pt x="1902" y="1017"/>
                  </a:cubicBezTo>
                  <a:cubicBezTo>
                    <a:pt x="1793" y="516"/>
                    <a:pt x="1271" y="1"/>
                    <a:pt x="848" y="1"/>
                  </a:cubicBezTo>
                  <a:close/>
                </a:path>
              </a:pathLst>
            </a:custGeom>
            <a:solidFill>
              <a:srgbClr val="231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4908341" y="1227037"/>
              <a:ext cx="63904" cy="163517"/>
            </a:xfrm>
            <a:custGeom>
              <a:rect b="b" l="l" r="r" t="t"/>
              <a:pathLst>
                <a:path extrusionOk="0" h="5550" w="2169">
                  <a:moveTo>
                    <a:pt x="908" y="278"/>
                  </a:moveTo>
                  <a:cubicBezTo>
                    <a:pt x="975" y="278"/>
                    <a:pt x="1042" y="300"/>
                    <a:pt x="1101" y="347"/>
                  </a:cubicBezTo>
                  <a:cubicBezTo>
                    <a:pt x="1302" y="447"/>
                    <a:pt x="1468" y="581"/>
                    <a:pt x="1602" y="748"/>
                  </a:cubicBezTo>
                  <a:cubicBezTo>
                    <a:pt x="1735" y="948"/>
                    <a:pt x="1835" y="1148"/>
                    <a:pt x="1835" y="1381"/>
                  </a:cubicBezTo>
                  <a:cubicBezTo>
                    <a:pt x="1902" y="2349"/>
                    <a:pt x="1869" y="3349"/>
                    <a:pt x="1668" y="4317"/>
                  </a:cubicBezTo>
                  <a:cubicBezTo>
                    <a:pt x="1602" y="4517"/>
                    <a:pt x="1535" y="4750"/>
                    <a:pt x="1435" y="4984"/>
                  </a:cubicBezTo>
                  <a:cubicBezTo>
                    <a:pt x="1402" y="5084"/>
                    <a:pt x="1335" y="5151"/>
                    <a:pt x="1302" y="5151"/>
                  </a:cubicBezTo>
                  <a:cubicBezTo>
                    <a:pt x="1268" y="5167"/>
                    <a:pt x="1235" y="5176"/>
                    <a:pt x="1201" y="5176"/>
                  </a:cubicBezTo>
                  <a:cubicBezTo>
                    <a:pt x="1168" y="5176"/>
                    <a:pt x="1135" y="5167"/>
                    <a:pt x="1101" y="5151"/>
                  </a:cubicBezTo>
                  <a:cubicBezTo>
                    <a:pt x="734" y="4884"/>
                    <a:pt x="501" y="4484"/>
                    <a:pt x="501" y="4050"/>
                  </a:cubicBezTo>
                  <a:lnTo>
                    <a:pt x="368" y="4083"/>
                  </a:lnTo>
                  <a:cubicBezTo>
                    <a:pt x="201" y="3116"/>
                    <a:pt x="201" y="2115"/>
                    <a:pt x="401" y="1148"/>
                  </a:cubicBezTo>
                  <a:cubicBezTo>
                    <a:pt x="434" y="914"/>
                    <a:pt x="501" y="681"/>
                    <a:pt x="601" y="481"/>
                  </a:cubicBezTo>
                  <a:cubicBezTo>
                    <a:pt x="666" y="351"/>
                    <a:pt x="786" y="278"/>
                    <a:pt x="908" y="278"/>
                  </a:cubicBezTo>
                  <a:close/>
                  <a:moveTo>
                    <a:pt x="881" y="1"/>
                  </a:moveTo>
                  <a:cubicBezTo>
                    <a:pt x="842" y="1"/>
                    <a:pt x="804" y="5"/>
                    <a:pt x="768" y="14"/>
                  </a:cubicBezTo>
                  <a:cubicBezTo>
                    <a:pt x="601" y="47"/>
                    <a:pt x="468" y="147"/>
                    <a:pt x="401" y="314"/>
                  </a:cubicBezTo>
                  <a:cubicBezTo>
                    <a:pt x="267" y="547"/>
                    <a:pt x="201" y="814"/>
                    <a:pt x="167" y="1081"/>
                  </a:cubicBezTo>
                  <a:cubicBezTo>
                    <a:pt x="1" y="2082"/>
                    <a:pt x="1" y="3083"/>
                    <a:pt x="201" y="4083"/>
                  </a:cubicBezTo>
                  <a:lnTo>
                    <a:pt x="101" y="4117"/>
                  </a:lnTo>
                  <a:cubicBezTo>
                    <a:pt x="134" y="4383"/>
                    <a:pt x="201" y="4617"/>
                    <a:pt x="334" y="4884"/>
                  </a:cubicBezTo>
                  <a:cubicBezTo>
                    <a:pt x="468" y="5151"/>
                    <a:pt x="668" y="5351"/>
                    <a:pt x="935" y="5484"/>
                  </a:cubicBezTo>
                  <a:cubicBezTo>
                    <a:pt x="1023" y="5528"/>
                    <a:pt x="1115" y="5549"/>
                    <a:pt x="1206" y="5549"/>
                  </a:cubicBezTo>
                  <a:cubicBezTo>
                    <a:pt x="1459" y="5549"/>
                    <a:pt x="1695" y="5387"/>
                    <a:pt x="1769" y="5117"/>
                  </a:cubicBezTo>
                  <a:cubicBezTo>
                    <a:pt x="1869" y="4884"/>
                    <a:pt x="1969" y="4650"/>
                    <a:pt x="2035" y="4383"/>
                  </a:cubicBezTo>
                  <a:cubicBezTo>
                    <a:pt x="2135" y="3883"/>
                    <a:pt x="2169" y="3383"/>
                    <a:pt x="2169" y="2849"/>
                  </a:cubicBezTo>
                  <a:cubicBezTo>
                    <a:pt x="2169" y="2349"/>
                    <a:pt x="2169" y="1848"/>
                    <a:pt x="2135" y="1348"/>
                  </a:cubicBezTo>
                  <a:cubicBezTo>
                    <a:pt x="2102" y="1048"/>
                    <a:pt x="2002" y="814"/>
                    <a:pt x="1835" y="581"/>
                  </a:cubicBezTo>
                  <a:cubicBezTo>
                    <a:pt x="1668" y="347"/>
                    <a:pt x="1468" y="180"/>
                    <a:pt x="1201" y="80"/>
                  </a:cubicBezTo>
                  <a:cubicBezTo>
                    <a:pt x="1104" y="32"/>
                    <a:pt x="988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4888690" y="1093777"/>
              <a:ext cx="224092" cy="160482"/>
            </a:xfrm>
            <a:custGeom>
              <a:rect b="b" l="l" r="r" t="t"/>
              <a:pathLst>
                <a:path extrusionOk="0" h="5447" w="7606">
                  <a:moveTo>
                    <a:pt x="501" y="0"/>
                  </a:moveTo>
                  <a:cubicBezTo>
                    <a:pt x="0" y="0"/>
                    <a:pt x="0" y="734"/>
                    <a:pt x="501" y="734"/>
                  </a:cubicBezTo>
                  <a:cubicBezTo>
                    <a:pt x="1235" y="734"/>
                    <a:pt x="1969" y="834"/>
                    <a:pt x="2669" y="1034"/>
                  </a:cubicBezTo>
                  <a:cubicBezTo>
                    <a:pt x="3403" y="1201"/>
                    <a:pt x="4070" y="1468"/>
                    <a:pt x="4737" y="1868"/>
                  </a:cubicBezTo>
                  <a:cubicBezTo>
                    <a:pt x="5371" y="2235"/>
                    <a:pt x="5905" y="2735"/>
                    <a:pt x="6372" y="3336"/>
                  </a:cubicBezTo>
                  <a:cubicBezTo>
                    <a:pt x="6805" y="3936"/>
                    <a:pt x="7106" y="4603"/>
                    <a:pt x="7306" y="5337"/>
                  </a:cubicBezTo>
                  <a:cubicBezTo>
                    <a:pt x="7306" y="5392"/>
                    <a:pt x="7372" y="5446"/>
                    <a:pt x="7433" y="5446"/>
                  </a:cubicBezTo>
                  <a:cubicBezTo>
                    <a:pt x="7447" y="5446"/>
                    <a:pt x="7460" y="5443"/>
                    <a:pt x="7472" y="5437"/>
                  </a:cubicBezTo>
                  <a:cubicBezTo>
                    <a:pt x="7539" y="5437"/>
                    <a:pt x="7606" y="5337"/>
                    <a:pt x="7573" y="5271"/>
                  </a:cubicBezTo>
                  <a:cubicBezTo>
                    <a:pt x="7406" y="4470"/>
                    <a:pt x="7106" y="3736"/>
                    <a:pt x="6672" y="3069"/>
                  </a:cubicBezTo>
                  <a:cubicBezTo>
                    <a:pt x="6238" y="2402"/>
                    <a:pt x="5671" y="1835"/>
                    <a:pt x="5004" y="1401"/>
                  </a:cubicBezTo>
                  <a:cubicBezTo>
                    <a:pt x="4337" y="967"/>
                    <a:pt x="3603" y="634"/>
                    <a:pt x="2869" y="400"/>
                  </a:cubicBezTo>
                  <a:cubicBezTo>
                    <a:pt x="2102" y="167"/>
                    <a:pt x="1301" y="33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4162403" y="1092775"/>
              <a:ext cx="221146" cy="161219"/>
            </a:xfrm>
            <a:custGeom>
              <a:rect b="b" l="l" r="r" t="t"/>
              <a:pathLst>
                <a:path extrusionOk="0" h="5472" w="7506">
                  <a:moveTo>
                    <a:pt x="7106" y="1"/>
                  </a:moveTo>
                  <a:cubicBezTo>
                    <a:pt x="6305" y="67"/>
                    <a:pt x="5538" y="201"/>
                    <a:pt x="4771" y="434"/>
                  </a:cubicBezTo>
                  <a:cubicBezTo>
                    <a:pt x="4003" y="668"/>
                    <a:pt x="3270" y="1001"/>
                    <a:pt x="2602" y="1435"/>
                  </a:cubicBezTo>
                  <a:cubicBezTo>
                    <a:pt x="1935" y="1869"/>
                    <a:pt x="1368" y="2436"/>
                    <a:pt x="935" y="3103"/>
                  </a:cubicBezTo>
                  <a:cubicBezTo>
                    <a:pt x="501" y="3770"/>
                    <a:pt x="167" y="4504"/>
                    <a:pt x="34" y="5271"/>
                  </a:cubicBezTo>
                  <a:cubicBezTo>
                    <a:pt x="1" y="5371"/>
                    <a:pt x="34" y="5438"/>
                    <a:pt x="134" y="5471"/>
                  </a:cubicBezTo>
                  <a:cubicBezTo>
                    <a:pt x="201" y="5471"/>
                    <a:pt x="301" y="5438"/>
                    <a:pt x="301" y="5371"/>
                  </a:cubicBezTo>
                  <a:cubicBezTo>
                    <a:pt x="501" y="4637"/>
                    <a:pt x="801" y="3970"/>
                    <a:pt x="1235" y="3370"/>
                  </a:cubicBezTo>
                  <a:cubicBezTo>
                    <a:pt x="1702" y="2769"/>
                    <a:pt x="2235" y="2269"/>
                    <a:pt x="2869" y="1869"/>
                  </a:cubicBezTo>
                  <a:cubicBezTo>
                    <a:pt x="3536" y="1502"/>
                    <a:pt x="4204" y="1235"/>
                    <a:pt x="4937" y="1035"/>
                  </a:cubicBezTo>
                  <a:cubicBezTo>
                    <a:pt x="5638" y="868"/>
                    <a:pt x="6372" y="768"/>
                    <a:pt x="7106" y="735"/>
                  </a:cubicBezTo>
                  <a:lnTo>
                    <a:pt x="7172" y="735"/>
                  </a:lnTo>
                  <a:cubicBezTo>
                    <a:pt x="7339" y="735"/>
                    <a:pt x="7506" y="568"/>
                    <a:pt x="7506" y="368"/>
                  </a:cubicBezTo>
                  <a:cubicBezTo>
                    <a:pt x="7473" y="167"/>
                    <a:pt x="7306" y="1"/>
                    <a:pt x="7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4357005" y="1839715"/>
              <a:ext cx="12787" cy="57010"/>
            </a:xfrm>
            <a:custGeom>
              <a:rect b="b" l="l" r="r" t="t"/>
              <a:pathLst>
                <a:path extrusionOk="0" fill="none" h="1935" w="434">
                  <a:moveTo>
                    <a:pt x="434" y="0"/>
                  </a:moveTo>
                  <a:cubicBezTo>
                    <a:pt x="134" y="601"/>
                    <a:pt x="0" y="1268"/>
                    <a:pt x="67" y="1935"/>
                  </a:cubicBezTo>
                </a:path>
              </a:pathLst>
            </a:custGeom>
            <a:noFill/>
            <a:ln cap="rnd" cmpd="sng" w="6675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4443478" y="1848554"/>
              <a:ext cx="12816" cy="50145"/>
            </a:xfrm>
            <a:custGeom>
              <a:rect b="b" l="l" r="r" t="t"/>
              <a:pathLst>
                <a:path extrusionOk="0" fill="none" h="1702" w="435">
                  <a:moveTo>
                    <a:pt x="401" y="0"/>
                  </a:moveTo>
                  <a:cubicBezTo>
                    <a:pt x="434" y="601"/>
                    <a:pt x="301" y="1201"/>
                    <a:pt x="1" y="1702"/>
                  </a:cubicBezTo>
                </a:path>
              </a:pathLst>
            </a:custGeom>
            <a:noFill/>
            <a:ln cap="rnd" cmpd="sng" w="6675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4586962" y="1864287"/>
              <a:ext cx="9870" cy="51117"/>
            </a:xfrm>
            <a:custGeom>
              <a:rect b="b" l="l" r="r" t="t"/>
              <a:pathLst>
                <a:path extrusionOk="0" fill="none" h="1735" w="335">
                  <a:moveTo>
                    <a:pt x="334" y="0"/>
                  </a:moveTo>
                  <a:cubicBezTo>
                    <a:pt x="101" y="534"/>
                    <a:pt x="1" y="1134"/>
                    <a:pt x="34" y="1735"/>
                  </a:cubicBezTo>
                </a:path>
              </a:pathLst>
            </a:custGeom>
            <a:noFill/>
            <a:ln cap="rnd" cmpd="sng" w="6675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4680329" y="1867233"/>
              <a:ext cx="5922" cy="35414"/>
            </a:xfrm>
            <a:custGeom>
              <a:rect b="b" l="l" r="r" t="t"/>
              <a:pathLst>
                <a:path extrusionOk="0" fill="none" h="1202" w="201">
                  <a:moveTo>
                    <a:pt x="1" y="0"/>
                  </a:moveTo>
                  <a:cubicBezTo>
                    <a:pt x="101" y="400"/>
                    <a:pt x="168" y="801"/>
                    <a:pt x="201" y="1201"/>
                  </a:cubicBezTo>
                </a:path>
              </a:pathLst>
            </a:custGeom>
            <a:noFill/>
            <a:ln cap="rnd" cmpd="sng" w="6675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5"/>
          <p:cNvGrpSpPr/>
          <p:nvPr/>
        </p:nvGrpSpPr>
        <p:grpSpPr>
          <a:xfrm>
            <a:off x="719999" y="3088212"/>
            <a:ext cx="1732445" cy="1285978"/>
            <a:chOff x="719999" y="3088212"/>
            <a:chExt cx="1732445" cy="1285978"/>
          </a:xfrm>
        </p:grpSpPr>
        <p:sp>
          <p:nvSpPr>
            <p:cNvPr id="828" name="Google Shape;828;p45"/>
            <p:cNvSpPr/>
            <p:nvPr/>
          </p:nvSpPr>
          <p:spPr>
            <a:xfrm>
              <a:off x="784444" y="3088212"/>
              <a:ext cx="1668000" cy="1216500"/>
            </a:xfrm>
            <a:prstGeom prst="roundRect">
              <a:avLst>
                <a:gd fmla="val 997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9" name="Google Shape;829;p45"/>
            <p:cNvGrpSpPr/>
            <p:nvPr/>
          </p:nvGrpSpPr>
          <p:grpSpPr>
            <a:xfrm>
              <a:off x="719999" y="3157511"/>
              <a:ext cx="1671110" cy="1216679"/>
              <a:chOff x="845113" y="1635700"/>
              <a:chExt cx="4283800" cy="2505000"/>
            </a:xfrm>
          </p:grpSpPr>
          <p:sp>
            <p:nvSpPr>
              <p:cNvPr id="830" name="Google Shape;830;p45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31" name="Google Shape;831;p45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32" name="Google Shape;832;p45"/>
          <p:cNvGrpSpPr/>
          <p:nvPr/>
        </p:nvGrpSpPr>
        <p:grpSpPr>
          <a:xfrm>
            <a:off x="6686649" y="1419587"/>
            <a:ext cx="1732445" cy="1285978"/>
            <a:chOff x="6686649" y="1419587"/>
            <a:chExt cx="1732445" cy="1285978"/>
          </a:xfrm>
        </p:grpSpPr>
        <p:sp>
          <p:nvSpPr>
            <p:cNvPr id="833" name="Google Shape;833;p45"/>
            <p:cNvSpPr/>
            <p:nvPr/>
          </p:nvSpPr>
          <p:spPr>
            <a:xfrm>
              <a:off x="6751094" y="1419587"/>
              <a:ext cx="1668000" cy="1216500"/>
            </a:xfrm>
            <a:prstGeom prst="roundRect">
              <a:avLst>
                <a:gd fmla="val 9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45"/>
            <p:cNvGrpSpPr/>
            <p:nvPr/>
          </p:nvGrpSpPr>
          <p:grpSpPr>
            <a:xfrm>
              <a:off x="6686649" y="1488886"/>
              <a:ext cx="1671110" cy="1216679"/>
              <a:chOff x="845113" y="1635700"/>
              <a:chExt cx="4283800" cy="2505000"/>
            </a:xfrm>
          </p:grpSpPr>
          <p:sp>
            <p:nvSpPr>
              <p:cNvPr id="835" name="Google Shape;835;p45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36" name="Google Shape;836;p45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837" name="Google Shape;837;p45"/>
          <p:cNvCxnSpPr/>
          <p:nvPr/>
        </p:nvCxnSpPr>
        <p:spPr>
          <a:xfrm>
            <a:off x="2396009" y="2097225"/>
            <a:ext cx="1372500" cy="569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8" name="Google Shape;838;p45"/>
          <p:cNvCxnSpPr>
            <a:stCxn id="830" idx="3"/>
          </p:cNvCxnSpPr>
          <p:nvPr/>
        </p:nvCxnSpPr>
        <p:spPr>
          <a:xfrm flipH="1" rot="10800000">
            <a:off x="2391109" y="3324850"/>
            <a:ext cx="1075200" cy="441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9" name="Google Shape;839;p45"/>
          <p:cNvCxnSpPr/>
          <p:nvPr/>
        </p:nvCxnSpPr>
        <p:spPr>
          <a:xfrm flipH="1">
            <a:off x="5255647" y="2160600"/>
            <a:ext cx="1439100" cy="80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40" name="Google Shape;840;p45"/>
          <p:cNvCxnSpPr>
            <a:stCxn id="841" idx="1"/>
          </p:cNvCxnSpPr>
          <p:nvPr/>
        </p:nvCxnSpPr>
        <p:spPr>
          <a:xfrm rot="10800000">
            <a:off x="5260447" y="3285850"/>
            <a:ext cx="1434300" cy="480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842" name="Google Shape;842;p45"/>
          <p:cNvGrpSpPr/>
          <p:nvPr/>
        </p:nvGrpSpPr>
        <p:grpSpPr>
          <a:xfrm>
            <a:off x="6691549" y="3088212"/>
            <a:ext cx="1732445" cy="1285978"/>
            <a:chOff x="6691549" y="3088212"/>
            <a:chExt cx="1732445" cy="1285978"/>
          </a:xfrm>
        </p:grpSpPr>
        <p:sp>
          <p:nvSpPr>
            <p:cNvPr id="843" name="Google Shape;843;p45"/>
            <p:cNvSpPr/>
            <p:nvPr/>
          </p:nvSpPr>
          <p:spPr>
            <a:xfrm>
              <a:off x="6755994" y="3088212"/>
              <a:ext cx="1668000" cy="1216500"/>
            </a:xfrm>
            <a:prstGeom prst="roundRect">
              <a:avLst>
                <a:gd fmla="val 997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4" name="Google Shape;844;p45"/>
            <p:cNvGrpSpPr/>
            <p:nvPr/>
          </p:nvGrpSpPr>
          <p:grpSpPr>
            <a:xfrm>
              <a:off x="6691549" y="3157511"/>
              <a:ext cx="1671110" cy="1216679"/>
              <a:chOff x="845113" y="1635700"/>
              <a:chExt cx="4283800" cy="2505000"/>
            </a:xfrm>
          </p:grpSpPr>
          <p:sp>
            <p:nvSpPr>
              <p:cNvPr id="841" name="Google Shape;841;p45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5" name="Google Shape;845;p45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46" name="Google Shape;846;p45"/>
          <p:cNvSpPr txBox="1"/>
          <p:nvPr/>
        </p:nvSpPr>
        <p:spPr>
          <a:xfrm flipH="1">
            <a:off x="779075" y="1794275"/>
            <a:ext cx="1614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we don't always understand ML models</a:t>
            </a:r>
            <a:endParaRPr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7" name="Google Shape;847;p45"/>
          <p:cNvSpPr txBox="1"/>
          <p:nvPr/>
        </p:nvSpPr>
        <p:spPr>
          <a:xfrm flipH="1">
            <a:off x="6686650" y="1732713"/>
            <a:ext cx="1614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counterfactual: how to yield a different output?</a:t>
            </a:r>
            <a:endParaRPr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8" name="Google Shape;848;p45"/>
          <p:cNvSpPr txBox="1"/>
          <p:nvPr/>
        </p:nvSpPr>
        <p:spPr>
          <a:xfrm flipH="1">
            <a:off x="779075" y="3334750"/>
            <a:ext cx="1614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basic and complete causal certification</a:t>
            </a:r>
            <a:endParaRPr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9" name="Google Shape;849;p45"/>
          <p:cNvSpPr txBox="1"/>
          <p:nvPr/>
        </p:nvSpPr>
        <p:spPr>
          <a:xfrm flipH="1">
            <a:off x="6750625" y="3410950"/>
            <a:ext cx="1614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does this XAI approach pass?</a:t>
            </a:r>
            <a:endParaRPr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Unit Selection</a:t>
            </a:r>
            <a:endParaRPr/>
          </a:p>
        </p:txBody>
      </p:sp>
      <p:grpSp>
        <p:nvGrpSpPr>
          <p:cNvPr id="855" name="Google Shape;855;p46"/>
          <p:cNvGrpSpPr/>
          <p:nvPr/>
        </p:nvGrpSpPr>
        <p:grpSpPr>
          <a:xfrm>
            <a:off x="823760" y="1488868"/>
            <a:ext cx="2335262" cy="2885266"/>
            <a:chOff x="7624750" y="3401393"/>
            <a:chExt cx="612415" cy="863284"/>
          </a:xfrm>
        </p:grpSpPr>
        <p:sp>
          <p:nvSpPr>
            <p:cNvPr id="856" name="Google Shape;856;p46"/>
            <p:cNvSpPr/>
            <p:nvPr/>
          </p:nvSpPr>
          <p:spPr>
            <a:xfrm>
              <a:off x="7939997" y="3760792"/>
              <a:ext cx="93682" cy="160529"/>
            </a:xfrm>
            <a:custGeom>
              <a:rect b="b" l="l" r="r" t="t"/>
              <a:pathLst>
                <a:path extrusionOk="0" fill="none" h="3643" w="2126">
                  <a:moveTo>
                    <a:pt x="1" y="3643"/>
                  </a:moveTo>
                  <a:cubicBezTo>
                    <a:pt x="391" y="2277"/>
                    <a:pt x="1106" y="1020"/>
                    <a:pt x="2125" y="1"/>
                  </a:cubicBezTo>
                </a:path>
              </a:pathLst>
            </a:custGeom>
            <a:noFill/>
            <a:ln cap="flat" cmpd="sng" w="7050">
              <a:solidFill>
                <a:srgbClr val="4E404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8035532" y="3689141"/>
              <a:ext cx="9606" cy="52614"/>
            </a:xfrm>
            <a:custGeom>
              <a:rect b="b" l="l" r="r" t="t"/>
              <a:pathLst>
                <a:path extrusionOk="0" h="1194" w="218">
                  <a:moveTo>
                    <a:pt x="218" y="1"/>
                  </a:moveTo>
                  <a:cubicBezTo>
                    <a:pt x="174" y="44"/>
                    <a:pt x="131" y="66"/>
                    <a:pt x="87" y="131"/>
                  </a:cubicBezTo>
                  <a:cubicBezTo>
                    <a:pt x="1" y="456"/>
                    <a:pt x="1" y="803"/>
                    <a:pt x="66" y="1150"/>
                  </a:cubicBezTo>
                  <a:lnTo>
                    <a:pt x="66" y="1171"/>
                  </a:lnTo>
                  <a:cubicBezTo>
                    <a:pt x="87" y="1193"/>
                    <a:pt x="109" y="1193"/>
                    <a:pt x="131" y="1193"/>
                  </a:cubicBezTo>
                  <a:cubicBezTo>
                    <a:pt x="152" y="1193"/>
                    <a:pt x="152" y="1171"/>
                    <a:pt x="152" y="1150"/>
                  </a:cubicBezTo>
                  <a:cubicBezTo>
                    <a:pt x="131" y="1106"/>
                    <a:pt x="131" y="1085"/>
                    <a:pt x="131" y="1063"/>
                  </a:cubicBezTo>
                  <a:cubicBezTo>
                    <a:pt x="66" y="694"/>
                    <a:pt x="109" y="326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8045094" y="3679579"/>
              <a:ext cx="16304" cy="51644"/>
            </a:xfrm>
            <a:custGeom>
              <a:rect b="b" l="l" r="r" t="t"/>
              <a:pathLst>
                <a:path extrusionOk="0" h="1172" w="370">
                  <a:moveTo>
                    <a:pt x="369" y="1"/>
                  </a:moveTo>
                  <a:lnTo>
                    <a:pt x="369" y="1"/>
                  </a:lnTo>
                  <a:cubicBezTo>
                    <a:pt x="326" y="22"/>
                    <a:pt x="282" y="22"/>
                    <a:pt x="239" y="44"/>
                  </a:cubicBezTo>
                  <a:cubicBezTo>
                    <a:pt x="66" y="391"/>
                    <a:pt x="1" y="760"/>
                    <a:pt x="22" y="1128"/>
                  </a:cubicBezTo>
                  <a:cubicBezTo>
                    <a:pt x="22" y="1150"/>
                    <a:pt x="44" y="1172"/>
                    <a:pt x="66" y="1172"/>
                  </a:cubicBezTo>
                  <a:cubicBezTo>
                    <a:pt x="87" y="1172"/>
                    <a:pt x="109" y="1150"/>
                    <a:pt x="109" y="1128"/>
                  </a:cubicBezTo>
                  <a:lnTo>
                    <a:pt x="109" y="1041"/>
                  </a:lnTo>
                  <a:cubicBezTo>
                    <a:pt x="87" y="673"/>
                    <a:pt x="196" y="304"/>
                    <a:pt x="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8005920" y="3744576"/>
              <a:ext cx="9606" cy="36310"/>
            </a:xfrm>
            <a:custGeom>
              <a:rect b="b" l="l" r="r" t="t"/>
              <a:pathLst>
                <a:path extrusionOk="0" h="824" w="218">
                  <a:moveTo>
                    <a:pt x="87" y="0"/>
                  </a:moveTo>
                  <a:lnTo>
                    <a:pt x="44" y="65"/>
                  </a:lnTo>
                  <a:cubicBezTo>
                    <a:pt x="22" y="108"/>
                    <a:pt x="1" y="152"/>
                    <a:pt x="1" y="195"/>
                  </a:cubicBezTo>
                  <a:cubicBezTo>
                    <a:pt x="1" y="390"/>
                    <a:pt x="44" y="585"/>
                    <a:pt x="109" y="781"/>
                  </a:cubicBezTo>
                  <a:cubicBezTo>
                    <a:pt x="131" y="802"/>
                    <a:pt x="152" y="824"/>
                    <a:pt x="174" y="824"/>
                  </a:cubicBezTo>
                  <a:cubicBezTo>
                    <a:pt x="196" y="824"/>
                    <a:pt x="217" y="781"/>
                    <a:pt x="196" y="759"/>
                  </a:cubicBezTo>
                  <a:cubicBezTo>
                    <a:pt x="196" y="737"/>
                    <a:pt x="174" y="716"/>
                    <a:pt x="174" y="694"/>
                  </a:cubicBezTo>
                  <a:cubicBezTo>
                    <a:pt x="109" y="455"/>
                    <a:pt x="66" y="239"/>
                    <a:pt x="87" y="0"/>
                  </a:cubicBezTo>
                  <a:close/>
                </a:path>
              </a:pathLst>
            </a:custGeom>
            <a:solidFill>
              <a:srgbClr val="4E4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7651498" y="3905063"/>
              <a:ext cx="562710" cy="130917"/>
            </a:xfrm>
            <a:custGeom>
              <a:rect b="b" l="l" r="r" t="t"/>
              <a:pathLst>
                <a:path extrusionOk="0" h="2971" w="12770">
                  <a:moveTo>
                    <a:pt x="6396" y="0"/>
                  </a:moveTo>
                  <a:cubicBezTo>
                    <a:pt x="2862" y="0"/>
                    <a:pt x="0" y="672"/>
                    <a:pt x="0" y="1475"/>
                  </a:cubicBezTo>
                  <a:cubicBezTo>
                    <a:pt x="0" y="2299"/>
                    <a:pt x="2862" y="2971"/>
                    <a:pt x="6396" y="2971"/>
                  </a:cubicBezTo>
                  <a:cubicBezTo>
                    <a:pt x="9908" y="2971"/>
                    <a:pt x="12770" y="2299"/>
                    <a:pt x="12770" y="1475"/>
                  </a:cubicBezTo>
                  <a:cubicBezTo>
                    <a:pt x="12770" y="672"/>
                    <a:pt x="9908" y="0"/>
                    <a:pt x="6396" y="0"/>
                  </a:cubicBezTo>
                  <a:close/>
                </a:path>
              </a:pathLst>
            </a:custGeom>
            <a:solidFill>
              <a:srgbClr val="FFC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7651498" y="3905063"/>
              <a:ext cx="562710" cy="130917"/>
            </a:xfrm>
            <a:custGeom>
              <a:rect b="b" l="l" r="r" t="t"/>
              <a:pathLst>
                <a:path extrusionOk="0" h="2971" w="12770">
                  <a:moveTo>
                    <a:pt x="6396" y="0"/>
                  </a:moveTo>
                  <a:cubicBezTo>
                    <a:pt x="2862" y="0"/>
                    <a:pt x="0" y="672"/>
                    <a:pt x="0" y="1496"/>
                  </a:cubicBezTo>
                  <a:cubicBezTo>
                    <a:pt x="22" y="1648"/>
                    <a:pt x="109" y="1800"/>
                    <a:pt x="239" y="1887"/>
                  </a:cubicBezTo>
                  <a:cubicBezTo>
                    <a:pt x="997" y="2515"/>
                    <a:pt x="3469" y="2971"/>
                    <a:pt x="6396" y="2971"/>
                  </a:cubicBezTo>
                  <a:cubicBezTo>
                    <a:pt x="9323" y="2971"/>
                    <a:pt x="11773" y="2515"/>
                    <a:pt x="12532" y="1887"/>
                  </a:cubicBezTo>
                  <a:cubicBezTo>
                    <a:pt x="12662" y="1800"/>
                    <a:pt x="12770" y="1648"/>
                    <a:pt x="12770" y="1475"/>
                  </a:cubicBezTo>
                  <a:cubicBezTo>
                    <a:pt x="12770" y="1215"/>
                    <a:pt x="12466" y="954"/>
                    <a:pt x="11924" y="738"/>
                  </a:cubicBezTo>
                  <a:cubicBezTo>
                    <a:pt x="10927" y="391"/>
                    <a:pt x="9886" y="174"/>
                    <a:pt x="8824" y="109"/>
                  </a:cubicBezTo>
                  <a:cubicBezTo>
                    <a:pt x="8065" y="44"/>
                    <a:pt x="7241" y="0"/>
                    <a:pt x="6396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7624750" y="3961423"/>
              <a:ext cx="612415" cy="231562"/>
            </a:xfrm>
            <a:custGeom>
              <a:rect b="b" l="l" r="r" t="t"/>
              <a:pathLst>
                <a:path extrusionOk="0" h="5255" w="13898">
                  <a:moveTo>
                    <a:pt x="694" y="1"/>
                  </a:moveTo>
                  <a:cubicBezTo>
                    <a:pt x="694" y="1"/>
                    <a:pt x="0" y="1063"/>
                    <a:pt x="152" y="3643"/>
                  </a:cubicBezTo>
                  <a:cubicBezTo>
                    <a:pt x="152" y="3643"/>
                    <a:pt x="1924" y="5254"/>
                    <a:pt x="7061" y="5254"/>
                  </a:cubicBezTo>
                  <a:cubicBezTo>
                    <a:pt x="7254" y="5254"/>
                    <a:pt x="7451" y="5252"/>
                    <a:pt x="7653" y="5247"/>
                  </a:cubicBezTo>
                  <a:cubicBezTo>
                    <a:pt x="12813" y="5139"/>
                    <a:pt x="13897" y="3231"/>
                    <a:pt x="13897" y="3231"/>
                  </a:cubicBezTo>
                  <a:cubicBezTo>
                    <a:pt x="13897" y="3231"/>
                    <a:pt x="13702" y="889"/>
                    <a:pt x="13355" y="217"/>
                  </a:cubicBezTo>
                  <a:lnTo>
                    <a:pt x="694" y="1"/>
                  </a:ln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7709753" y="3918150"/>
              <a:ext cx="492074" cy="118799"/>
            </a:xfrm>
            <a:custGeom>
              <a:rect b="b" l="l" r="r" t="t"/>
              <a:pathLst>
                <a:path extrusionOk="0" h="2696" w="11167">
                  <a:moveTo>
                    <a:pt x="8726" y="1"/>
                  </a:moveTo>
                  <a:cubicBezTo>
                    <a:pt x="8665" y="1"/>
                    <a:pt x="8604" y="3"/>
                    <a:pt x="8543" y="7"/>
                  </a:cubicBezTo>
                  <a:cubicBezTo>
                    <a:pt x="8261" y="29"/>
                    <a:pt x="8001" y="115"/>
                    <a:pt x="7741" y="245"/>
                  </a:cubicBezTo>
                  <a:cubicBezTo>
                    <a:pt x="7394" y="397"/>
                    <a:pt x="7134" y="657"/>
                    <a:pt x="6960" y="1004"/>
                  </a:cubicBezTo>
                  <a:cubicBezTo>
                    <a:pt x="6811" y="936"/>
                    <a:pt x="6662" y="903"/>
                    <a:pt x="6513" y="903"/>
                  </a:cubicBezTo>
                  <a:cubicBezTo>
                    <a:pt x="6424" y="903"/>
                    <a:pt x="6334" y="915"/>
                    <a:pt x="6245" y="939"/>
                  </a:cubicBezTo>
                  <a:cubicBezTo>
                    <a:pt x="6006" y="983"/>
                    <a:pt x="5811" y="1134"/>
                    <a:pt x="5681" y="1329"/>
                  </a:cubicBezTo>
                  <a:cubicBezTo>
                    <a:pt x="5336" y="774"/>
                    <a:pt x="4721" y="422"/>
                    <a:pt x="4074" y="422"/>
                  </a:cubicBezTo>
                  <a:cubicBezTo>
                    <a:pt x="3989" y="422"/>
                    <a:pt x="3902" y="428"/>
                    <a:pt x="3816" y="441"/>
                  </a:cubicBezTo>
                  <a:cubicBezTo>
                    <a:pt x="3079" y="527"/>
                    <a:pt x="2494" y="1069"/>
                    <a:pt x="2320" y="1785"/>
                  </a:cubicBezTo>
                  <a:cubicBezTo>
                    <a:pt x="2013" y="1514"/>
                    <a:pt x="1616" y="1378"/>
                    <a:pt x="1203" y="1378"/>
                  </a:cubicBezTo>
                  <a:cubicBezTo>
                    <a:pt x="1121" y="1378"/>
                    <a:pt x="1038" y="1384"/>
                    <a:pt x="955" y="1394"/>
                  </a:cubicBezTo>
                  <a:cubicBezTo>
                    <a:pt x="586" y="1438"/>
                    <a:pt x="239" y="1633"/>
                    <a:pt x="1" y="1915"/>
                  </a:cubicBezTo>
                  <a:cubicBezTo>
                    <a:pt x="369" y="2153"/>
                    <a:pt x="781" y="2305"/>
                    <a:pt x="1215" y="2370"/>
                  </a:cubicBezTo>
                  <a:cubicBezTo>
                    <a:pt x="1367" y="2413"/>
                    <a:pt x="1540" y="2435"/>
                    <a:pt x="1713" y="2479"/>
                  </a:cubicBezTo>
                  <a:cubicBezTo>
                    <a:pt x="2255" y="2565"/>
                    <a:pt x="2819" y="2630"/>
                    <a:pt x="3361" y="2652"/>
                  </a:cubicBezTo>
                  <a:cubicBezTo>
                    <a:pt x="3708" y="2674"/>
                    <a:pt x="3990" y="2695"/>
                    <a:pt x="4402" y="2695"/>
                  </a:cubicBezTo>
                  <a:lnTo>
                    <a:pt x="5594" y="2695"/>
                  </a:lnTo>
                  <a:cubicBezTo>
                    <a:pt x="7003" y="2695"/>
                    <a:pt x="8434" y="2522"/>
                    <a:pt x="9800" y="2218"/>
                  </a:cubicBezTo>
                  <a:cubicBezTo>
                    <a:pt x="10039" y="2153"/>
                    <a:pt x="10234" y="2088"/>
                    <a:pt x="10407" y="2023"/>
                  </a:cubicBezTo>
                  <a:cubicBezTo>
                    <a:pt x="10689" y="1958"/>
                    <a:pt x="10928" y="1828"/>
                    <a:pt x="11166" y="1655"/>
                  </a:cubicBezTo>
                  <a:cubicBezTo>
                    <a:pt x="11058" y="1286"/>
                    <a:pt x="10863" y="939"/>
                    <a:pt x="10559" y="701"/>
                  </a:cubicBezTo>
                  <a:cubicBezTo>
                    <a:pt x="10516" y="657"/>
                    <a:pt x="10451" y="614"/>
                    <a:pt x="10407" y="571"/>
                  </a:cubicBezTo>
                  <a:cubicBezTo>
                    <a:pt x="9915" y="196"/>
                    <a:pt x="9333" y="1"/>
                    <a:pt x="8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8072812" y="3942298"/>
              <a:ext cx="60237" cy="24104"/>
            </a:xfrm>
            <a:custGeom>
              <a:rect b="b" l="l" r="r" t="t"/>
              <a:pathLst>
                <a:path extrusionOk="0" h="547" w="1367">
                  <a:moveTo>
                    <a:pt x="877" y="1"/>
                  </a:moveTo>
                  <a:cubicBezTo>
                    <a:pt x="799" y="1"/>
                    <a:pt x="715" y="7"/>
                    <a:pt x="629" y="23"/>
                  </a:cubicBezTo>
                  <a:cubicBezTo>
                    <a:pt x="282" y="66"/>
                    <a:pt x="0" y="218"/>
                    <a:pt x="22" y="370"/>
                  </a:cubicBezTo>
                  <a:cubicBezTo>
                    <a:pt x="38" y="482"/>
                    <a:pt x="208" y="546"/>
                    <a:pt x="444" y="546"/>
                  </a:cubicBezTo>
                  <a:cubicBezTo>
                    <a:pt x="527" y="546"/>
                    <a:pt x="619" y="538"/>
                    <a:pt x="716" y="521"/>
                  </a:cubicBezTo>
                  <a:cubicBezTo>
                    <a:pt x="1084" y="456"/>
                    <a:pt x="1366" y="304"/>
                    <a:pt x="1344" y="174"/>
                  </a:cubicBezTo>
                  <a:cubicBezTo>
                    <a:pt x="1328" y="75"/>
                    <a:pt x="1133" y="1"/>
                    <a:pt x="8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7987765" y="3986099"/>
              <a:ext cx="42082" cy="37852"/>
            </a:xfrm>
            <a:custGeom>
              <a:rect b="b" l="l" r="r" t="t"/>
              <a:pathLst>
                <a:path extrusionOk="0" h="859" w="955">
                  <a:moveTo>
                    <a:pt x="800" y="1"/>
                  </a:moveTo>
                  <a:cubicBezTo>
                    <a:pt x="688" y="1"/>
                    <a:pt x="500" y="130"/>
                    <a:pt x="326" y="286"/>
                  </a:cubicBezTo>
                  <a:cubicBezTo>
                    <a:pt x="87" y="503"/>
                    <a:pt x="1" y="741"/>
                    <a:pt x="66" y="828"/>
                  </a:cubicBezTo>
                  <a:cubicBezTo>
                    <a:pt x="86" y="848"/>
                    <a:pt x="115" y="858"/>
                    <a:pt x="150" y="858"/>
                  </a:cubicBezTo>
                  <a:cubicBezTo>
                    <a:pt x="263" y="858"/>
                    <a:pt x="442" y="756"/>
                    <a:pt x="608" y="590"/>
                  </a:cubicBezTo>
                  <a:cubicBezTo>
                    <a:pt x="825" y="351"/>
                    <a:pt x="955" y="113"/>
                    <a:pt x="868" y="26"/>
                  </a:cubicBezTo>
                  <a:cubicBezTo>
                    <a:pt x="851" y="9"/>
                    <a:pt x="828" y="1"/>
                    <a:pt x="80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7763249" y="4003109"/>
              <a:ext cx="35384" cy="24280"/>
            </a:xfrm>
            <a:custGeom>
              <a:rect b="b" l="l" r="r" t="t"/>
              <a:pathLst>
                <a:path extrusionOk="0" h="551" w="803">
                  <a:moveTo>
                    <a:pt x="629" y="0"/>
                  </a:moveTo>
                  <a:cubicBezTo>
                    <a:pt x="510" y="0"/>
                    <a:pt x="319" y="103"/>
                    <a:pt x="153" y="269"/>
                  </a:cubicBezTo>
                  <a:cubicBezTo>
                    <a:pt x="109" y="334"/>
                    <a:pt x="44" y="377"/>
                    <a:pt x="1" y="442"/>
                  </a:cubicBezTo>
                  <a:cubicBezTo>
                    <a:pt x="153" y="485"/>
                    <a:pt x="326" y="507"/>
                    <a:pt x="499" y="551"/>
                  </a:cubicBezTo>
                  <a:cubicBezTo>
                    <a:pt x="695" y="334"/>
                    <a:pt x="803" y="95"/>
                    <a:pt x="716" y="30"/>
                  </a:cubicBezTo>
                  <a:cubicBezTo>
                    <a:pt x="696" y="10"/>
                    <a:pt x="666" y="0"/>
                    <a:pt x="6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7866451" y="3964860"/>
              <a:ext cx="58298" cy="31022"/>
            </a:xfrm>
            <a:custGeom>
              <a:rect b="b" l="l" r="r" t="t"/>
              <a:pathLst>
                <a:path extrusionOk="0" h="704" w="1323">
                  <a:moveTo>
                    <a:pt x="281" y="1"/>
                  </a:moveTo>
                  <a:cubicBezTo>
                    <a:pt x="161" y="1"/>
                    <a:pt x="75" y="33"/>
                    <a:pt x="44" y="96"/>
                  </a:cubicBezTo>
                  <a:cubicBezTo>
                    <a:pt x="0" y="226"/>
                    <a:pt x="217" y="443"/>
                    <a:pt x="564" y="595"/>
                  </a:cubicBezTo>
                  <a:cubicBezTo>
                    <a:pt x="752" y="665"/>
                    <a:pt x="933" y="704"/>
                    <a:pt x="1067" y="704"/>
                  </a:cubicBezTo>
                  <a:cubicBezTo>
                    <a:pt x="1180" y="704"/>
                    <a:pt x="1260" y="676"/>
                    <a:pt x="1279" y="616"/>
                  </a:cubicBezTo>
                  <a:cubicBezTo>
                    <a:pt x="1323" y="486"/>
                    <a:pt x="1106" y="248"/>
                    <a:pt x="759" y="118"/>
                  </a:cubicBezTo>
                  <a:cubicBezTo>
                    <a:pt x="579" y="39"/>
                    <a:pt x="411" y="1"/>
                    <a:pt x="28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8114851" y="3989096"/>
              <a:ext cx="53539" cy="26836"/>
            </a:xfrm>
            <a:custGeom>
              <a:rect b="b" l="l" r="r" t="t"/>
              <a:pathLst>
                <a:path extrusionOk="0" h="609" w="1215">
                  <a:moveTo>
                    <a:pt x="272" y="1"/>
                  </a:moveTo>
                  <a:cubicBezTo>
                    <a:pt x="158" y="1"/>
                    <a:pt x="73" y="28"/>
                    <a:pt x="44" y="88"/>
                  </a:cubicBezTo>
                  <a:cubicBezTo>
                    <a:pt x="0" y="218"/>
                    <a:pt x="217" y="435"/>
                    <a:pt x="564" y="587"/>
                  </a:cubicBezTo>
                  <a:lnTo>
                    <a:pt x="607" y="608"/>
                  </a:lnTo>
                  <a:cubicBezTo>
                    <a:pt x="846" y="543"/>
                    <a:pt x="1041" y="478"/>
                    <a:pt x="1214" y="413"/>
                  </a:cubicBezTo>
                  <a:cubicBezTo>
                    <a:pt x="1106" y="283"/>
                    <a:pt x="932" y="175"/>
                    <a:pt x="759" y="110"/>
                  </a:cubicBezTo>
                  <a:cubicBezTo>
                    <a:pt x="583" y="39"/>
                    <a:pt x="407" y="1"/>
                    <a:pt x="27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7852130" y="4020647"/>
              <a:ext cx="51600" cy="16304"/>
            </a:xfrm>
            <a:custGeom>
              <a:rect b="b" l="l" r="r" t="t"/>
              <a:pathLst>
                <a:path extrusionOk="0" h="370" w="1171">
                  <a:moveTo>
                    <a:pt x="250" y="0"/>
                  </a:moveTo>
                  <a:cubicBezTo>
                    <a:pt x="136" y="0"/>
                    <a:pt x="52" y="28"/>
                    <a:pt x="22" y="87"/>
                  </a:cubicBezTo>
                  <a:cubicBezTo>
                    <a:pt x="0" y="153"/>
                    <a:pt x="43" y="239"/>
                    <a:pt x="130" y="326"/>
                  </a:cubicBezTo>
                  <a:cubicBezTo>
                    <a:pt x="477" y="348"/>
                    <a:pt x="802" y="369"/>
                    <a:pt x="1171" y="369"/>
                  </a:cubicBezTo>
                  <a:cubicBezTo>
                    <a:pt x="1041" y="261"/>
                    <a:pt x="889" y="174"/>
                    <a:pt x="737" y="109"/>
                  </a:cubicBezTo>
                  <a:cubicBezTo>
                    <a:pt x="561" y="39"/>
                    <a:pt x="385" y="0"/>
                    <a:pt x="25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7626645" y="3864478"/>
              <a:ext cx="144313" cy="400198"/>
            </a:xfrm>
            <a:custGeom>
              <a:rect b="b" l="l" r="r" t="t"/>
              <a:pathLst>
                <a:path extrusionOk="0" h="9082" w="3275">
                  <a:moveTo>
                    <a:pt x="1728" y="1"/>
                  </a:moveTo>
                  <a:cubicBezTo>
                    <a:pt x="1567" y="1"/>
                    <a:pt x="1376" y="31"/>
                    <a:pt x="1345" y="141"/>
                  </a:cubicBezTo>
                  <a:cubicBezTo>
                    <a:pt x="803" y="1810"/>
                    <a:pt x="412" y="3501"/>
                    <a:pt x="174" y="5214"/>
                  </a:cubicBezTo>
                  <a:cubicBezTo>
                    <a:pt x="87" y="5973"/>
                    <a:pt x="0" y="6732"/>
                    <a:pt x="261" y="7447"/>
                  </a:cubicBezTo>
                  <a:cubicBezTo>
                    <a:pt x="282" y="7491"/>
                    <a:pt x="304" y="7556"/>
                    <a:pt x="304" y="7621"/>
                  </a:cubicBezTo>
                  <a:cubicBezTo>
                    <a:pt x="369" y="8033"/>
                    <a:pt x="152" y="8466"/>
                    <a:pt x="326" y="8856"/>
                  </a:cubicBezTo>
                  <a:cubicBezTo>
                    <a:pt x="347" y="8922"/>
                    <a:pt x="391" y="8987"/>
                    <a:pt x="434" y="9030"/>
                  </a:cubicBezTo>
                  <a:cubicBezTo>
                    <a:pt x="466" y="9062"/>
                    <a:pt x="521" y="9082"/>
                    <a:pt x="573" y="9082"/>
                  </a:cubicBezTo>
                  <a:cubicBezTo>
                    <a:pt x="593" y="9082"/>
                    <a:pt x="612" y="9079"/>
                    <a:pt x="629" y="9073"/>
                  </a:cubicBezTo>
                  <a:cubicBezTo>
                    <a:pt x="694" y="9052"/>
                    <a:pt x="759" y="8987"/>
                    <a:pt x="803" y="8922"/>
                  </a:cubicBezTo>
                  <a:cubicBezTo>
                    <a:pt x="889" y="8748"/>
                    <a:pt x="954" y="8553"/>
                    <a:pt x="976" y="8336"/>
                  </a:cubicBezTo>
                  <a:lnTo>
                    <a:pt x="976" y="8379"/>
                  </a:lnTo>
                  <a:cubicBezTo>
                    <a:pt x="976" y="8488"/>
                    <a:pt x="976" y="8575"/>
                    <a:pt x="998" y="8661"/>
                  </a:cubicBezTo>
                  <a:cubicBezTo>
                    <a:pt x="1019" y="8683"/>
                    <a:pt x="1019" y="8705"/>
                    <a:pt x="1019" y="8726"/>
                  </a:cubicBezTo>
                  <a:cubicBezTo>
                    <a:pt x="1063" y="8856"/>
                    <a:pt x="1193" y="8943"/>
                    <a:pt x="1323" y="8965"/>
                  </a:cubicBezTo>
                  <a:cubicBezTo>
                    <a:pt x="1518" y="8965"/>
                    <a:pt x="1648" y="8770"/>
                    <a:pt x="1713" y="8618"/>
                  </a:cubicBezTo>
                  <a:cubicBezTo>
                    <a:pt x="1757" y="8553"/>
                    <a:pt x="1778" y="8510"/>
                    <a:pt x="1800" y="8466"/>
                  </a:cubicBezTo>
                  <a:lnTo>
                    <a:pt x="1865" y="8293"/>
                  </a:lnTo>
                  <a:cubicBezTo>
                    <a:pt x="2125" y="7642"/>
                    <a:pt x="2320" y="6970"/>
                    <a:pt x="2450" y="6298"/>
                  </a:cubicBezTo>
                  <a:cubicBezTo>
                    <a:pt x="2841" y="4455"/>
                    <a:pt x="3122" y="2591"/>
                    <a:pt x="3274" y="726"/>
                  </a:cubicBezTo>
                  <a:cubicBezTo>
                    <a:pt x="2906" y="336"/>
                    <a:pt x="2407" y="76"/>
                    <a:pt x="1887" y="11"/>
                  </a:cubicBezTo>
                  <a:cubicBezTo>
                    <a:pt x="1845" y="5"/>
                    <a:pt x="1789" y="1"/>
                    <a:pt x="1728" y="1"/>
                  </a:cubicBezTo>
                  <a:close/>
                </a:path>
              </a:pathLst>
            </a:custGeom>
            <a:solidFill>
              <a:srgbClr val="B1C2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7626645" y="3864478"/>
              <a:ext cx="144313" cy="400198"/>
            </a:xfrm>
            <a:custGeom>
              <a:rect b="b" l="l" r="r" t="t"/>
              <a:pathLst>
                <a:path extrusionOk="0" h="9082" w="3275">
                  <a:moveTo>
                    <a:pt x="1728" y="1"/>
                  </a:moveTo>
                  <a:cubicBezTo>
                    <a:pt x="1567" y="1"/>
                    <a:pt x="1376" y="31"/>
                    <a:pt x="1345" y="141"/>
                  </a:cubicBezTo>
                  <a:cubicBezTo>
                    <a:pt x="803" y="1810"/>
                    <a:pt x="412" y="3501"/>
                    <a:pt x="174" y="5214"/>
                  </a:cubicBezTo>
                  <a:cubicBezTo>
                    <a:pt x="87" y="5973"/>
                    <a:pt x="0" y="6732"/>
                    <a:pt x="261" y="7447"/>
                  </a:cubicBezTo>
                  <a:cubicBezTo>
                    <a:pt x="282" y="7491"/>
                    <a:pt x="304" y="7556"/>
                    <a:pt x="304" y="7621"/>
                  </a:cubicBezTo>
                  <a:cubicBezTo>
                    <a:pt x="369" y="8033"/>
                    <a:pt x="152" y="8466"/>
                    <a:pt x="326" y="8856"/>
                  </a:cubicBezTo>
                  <a:cubicBezTo>
                    <a:pt x="347" y="8922"/>
                    <a:pt x="391" y="8987"/>
                    <a:pt x="434" y="9030"/>
                  </a:cubicBezTo>
                  <a:cubicBezTo>
                    <a:pt x="466" y="9062"/>
                    <a:pt x="521" y="9082"/>
                    <a:pt x="573" y="9082"/>
                  </a:cubicBezTo>
                  <a:cubicBezTo>
                    <a:pt x="593" y="9082"/>
                    <a:pt x="612" y="9079"/>
                    <a:pt x="629" y="9073"/>
                  </a:cubicBezTo>
                  <a:cubicBezTo>
                    <a:pt x="694" y="9052"/>
                    <a:pt x="759" y="8987"/>
                    <a:pt x="803" y="8922"/>
                  </a:cubicBezTo>
                  <a:cubicBezTo>
                    <a:pt x="889" y="8748"/>
                    <a:pt x="954" y="8553"/>
                    <a:pt x="976" y="8336"/>
                  </a:cubicBezTo>
                  <a:lnTo>
                    <a:pt x="976" y="8379"/>
                  </a:lnTo>
                  <a:cubicBezTo>
                    <a:pt x="976" y="8488"/>
                    <a:pt x="976" y="8575"/>
                    <a:pt x="998" y="8661"/>
                  </a:cubicBezTo>
                  <a:cubicBezTo>
                    <a:pt x="1019" y="8683"/>
                    <a:pt x="1019" y="8705"/>
                    <a:pt x="1019" y="8726"/>
                  </a:cubicBezTo>
                  <a:cubicBezTo>
                    <a:pt x="1063" y="8856"/>
                    <a:pt x="1193" y="8943"/>
                    <a:pt x="1323" y="8965"/>
                  </a:cubicBezTo>
                  <a:cubicBezTo>
                    <a:pt x="1518" y="8965"/>
                    <a:pt x="1648" y="8770"/>
                    <a:pt x="1713" y="8618"/>
                  </a:cubicBezTo>
                  <a:cubicBezTo>
                    <a:pt x="1757" y="8553"/>
                    <a:pt x="1778" y="8510"/>
                    <a:pt x="1800" y="8466"/>
                  </a:cubicBezTo>
                  <a:lnTo>
                    <a:pt x="1865" y="8293"/>
                  </a:lnTo>
                  <a:cubicBezTo>
                    <a:pt x="2125" y="7642"/>
                    <a:pt x="2320" y="6970"/>
                    <a:pt x="2450" y="6298"/>
                  </a:cubicBezTo>
                  <a:cubicBezTo>
                    <a:pt x="2841" y="4455"/>
                    <a:pt x="3122" y="2591"/>
                    <a:pt x="3274" y="726"/>
                  </a:cubicBezTo>
                  <a:cubicBezTo>
                    <a:pt x="2906" y="336"/>
                    <a:pt x="2407" y="76"/>
                    <a:pt x="1887" y="11"/>
                  </a:cubicBezTo>
                  <a:cubicBezTo>
                    <a:pt x="1845" y="5"/>
                    <a:pt x="1789" y="1"/>
                    <a:pt x="1728" y="1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7638102" y="3877345"/>
              <a:ext cx="62132" cy="321983"/>
            </a:xfrm>
            <a:custGeom>
              <a:rect b="b" l="l" r="r" t="t"/>
              <a:pathLst>
                <a:path extrusionOk="0" h="7307" w="1410">
                  <a:moveTo>
                    <a:pt x="1388" y="1"/>
                  </a:moveTo>
                  <a:cubicBezTo>
                    <a:pt x="1366" y="1"/>
                    <a:pt x="1345" y="22"/>
                    <a:pt x="1345" y="22"/>
                  </a:cubicBezTo>
                  <a:cubicBezTo>
                    <a:pt x="803" y="2364"/>
                    <a:pt x="347" y="4770"/>
                    <a:pt x="1" y="7134"/>
                  </a:cubicBezTo>
                  <a:cubicBezTo>
                    <a:pt x="22" y="7199"/>
                    <a:pt x="44" y="7264"/>
                    <a:pt x="44" y="7307"/>
                  </a:cubicBezTo>
                  <a:cubicBezTo>
                    <a:pt x="391" y="4879"/>
                    <a:pt x="868" y="2429"/>
                    <a:pt x="1410" y="44"/>
                  </a:cubicBezTo>
                  <a:cubicBezTo>
                    <a:pt x="1410" y="22"/>
                    <a:pt x="1410" y="1"/>
                    <a:pt x="1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7669653" y="3876376"/>
              <a:ext cx="52570" cy="369793"/>
            </a:xfrm>
            <a:custGeom>
              <a:rect b="b" l="l" r="r" t="t"/>
              <a:pathLst>
                <a:path extrusionOk="0" h="8392" w="1193">
                  <a:moveTo>
                    <a:pt x="1171" y="1"/>
                  </a:moveTo>
                  <a:cubicBezTo>
                    <a:pt x="1149" y="1"/>
                    <a:pt x="1127" y="23"/>
                    <a:pt x="1127" y="23"/>
                  </a:cubicBezTo>
                  <a:cubicBezTo>
                    <a:pt x="629" y="2689"/>
                    <a:pt x="260" y="5399"/>
                    <a:pt x="0" y="8109"/>
                  </a:cubicBezTo>
                  <a:cubicBezTo>
                    <a:pt x="0" y="8218"/>
                    <a:pt x="0" y="8305"/>
                    <a:pt x="22" y="8391"/>
                  </a:cubicBezTo>
                  <a:cubicBezTo>
                    <a:pt x="304" y="5595"/>
                    <a:pt x="694" y="2798"/>
                    <a:pt x="1192" y="44"/>
                  </a:cubicBezTo>
                  <a:cubicBezTo>
                    <a:pt x="1192" y="23"/>
                    <a:pt x="1192" y="1"/>
                    <a:pt x="11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7706889" y="3879284"/>
              <a:ext cx="41113" cy="358293"/>
            </a:xfrm>
            <a:custGeom>
              <a:rect b="b" l="l" r="r" t="t"/>
              <a:pathLst>
                <a:path extrusionOk="0" h="8131" w="933">
                  <a:moveTo>
                    <a:pt x="911" y="0"/>
                  </a:moveTo>
                  <a:cubicBezTo>
                    <a:pt x="890" y="0"/>
                    <a:pt x="890" y="22"/>
                    <a:pt x="890" y="43"/>
                  </a:cubicBezTo>
                  <a:cubicBezTo>
                    <a:pt x="391" y="2710"/>
                    <a:pt x="87" y="5398"/>
                    <a:pt x="1" y="8130"/>
                  </a:cubicBezTo>
                  <a:lnTo>
                    <a:pt x="66" y="7957"/>
                  </a:lnTo>
                  <a:cubicBezTo>
                    <a:pt x="174" y="5312"/>
                    <a:pt x="456" y="2667"/>
                    <a:pt x="933" y="43"/>
                  </a:cubicBezTo>
                  <a:cubicBezTo>
                    <a:pt x="933" y="22"/>
                    <a:pt x="933" y="22"/>
                    <a:pt x="9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7866451" y="3904975"/>
              <a:ext cx="58871" cy="39130"/>
            </a:xfrm>
            <a:custGeom>
              <a:rect b="b" l="l" r="r" t="t"/>
              <a:pathLst>
                <a:path extrusionOk="0" h="888" w="1336">
                  <a:moveTo>
                    <a:pt x="394" y="1"/>
                  </a:moveTo>
                  <a:cubicBezTo>
                    <a:pt x="261" y="1"/>
                    <a:pt x="128" y="22"/>
                    <a:pt x="0" y="67"/>
                  </a:cubicBezTo>
                  <a:cubicBezTo>
                    <a:pt x="456" y="154"/>
                    <a:pt x="867" y="436"/>
                    <a:pt x="1106" y="826"/>
                  </a:cubicBezTo>
                  <a:cubicBezTo>
                    <a:pt x="1131" y="869"/>
                    <a:pt x="1173" y="888"/>
                    <a:pt x="1213" y="888"/>
                  </a:cubicBezTo>
                  <a:cubicBezTo>
                    <a:pt x="1277" y="888"/>
                    <a:pt x="1336" y="841"/>
                    <a:pt x="1323" y="761"/>
                  </a:cubicBezTo>
                  <a:cubicBezTo>
                    <a:pt x="1323" y="566"/>
                    <a:pt x="1236" y="371"/>
                    <a:pt x="1106" y="219"/>
                  </a:cubicBezTo>
                  <a:cubicBezTo>
                    <a:pt x="894" y="78"/>
                    <a:pt x="644" y="1"/>
                    <a:pt x="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7876014" y="3900832"/>
              <a:ext cx="63498" cy="33533"/>
            </a:xfrm>
            <a:custGeom>
              <a:rect b="b" l="l" r="r" t="t"/>
              <a:pathLst>
                <a:path extrusionOk="0" h="761" w="1441">
                  <a:moveTo>
                    <a:pt x="587" y="0"/>
                  </a:moveTo>
                  <a:cubicBezTo>
                    <a:pt x="380" y="0"/>
                    <a:pt x="177" y="55"/>
                    <a:pt x="0" y="161"/>
                  </a:cubicBezTo>
                  <a:cubicBezTo>
                    <a:pt x="455" y="161"/>
                    <a:pt x="911" y="357"/>
                    <a:pt x="1214" y="725"/>
                  </a:cubicBezTo>
                  <a:cubicBezTo>
                    <a:pt x="1239" y="750"/>
                    <a:pt x="1269" y="761"/>
                    <a:pt x="1298" y="761"/>
                  </a:cubicBezTo>
                  <a:cubicBezTo>
                    <a:pt x="1372" y="761"/>
                    <a:pt x="1440" y="694"/>
                    <a:pt x="1409" y="617"/>
                  </a:cubicBezTo>
                  <a:cubicBezTo>
                    <a:pt x="1366" y="422"/>
                    <a:pt x="1258" y="248"/>
                    <a:pt x="1106" y="118"/>
                  </a:cubicBezTo>
                  <a:cubicBezTo>
                    <a:pt x="938" y="39"/>
                    <a:pt x="761" y="0"/>
                    <a:pt x="5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7902762" y="3884616"/>
              <a:ext cx="58915" cy="39130"/>
            </a:xfrm>
            <a:custGeom>
              <a:rect b="b" l="l" r="r" t="t"/>
              <a:pathLst>
                <a:path extrusionOk="0" h="888" w="1337">
                  <a:moveTo>
                    <a:pt x="426" y="1"/>
                  </a:moveTo>
                  <a:cubicBezTo>
                    <a:pt x="283" y="1"/>
                    <a:pt x="138" y="25"/>
                    <a:pt x="0" y="74"/>
                  </a:cubicBezTo>
                  <a:cubicBezTo>
                    <a:pt x="455" y="139"/>
                    <a:pt x="867" y="421"/>
                    <a:pt x="1106" y="833"/>
                  </a:cubicBezTo>
                  <a:cubicBezTo>
                    <a:pt x="1129" y="871"/>
                    <a:pt x="1165" y="888"/>
                    <a:pt x="1201" y="888"/>
                  </a:cubicBezTo>
                  <a:cubicBezTo>
                    <a:pt x="1269" y="888"/>
                    <a:pt x="1337" y="831"/>
                    <a:pt x="1323" y="746"/>
                  </a:cubicBezTo>
                  <a:cubicBezTo>
                    <a:pt x="1323" y="551"/>
                    <a:pt x="1236" y="356"/>
                    <a:pt x="1106" y="204"/>
                  </a:cubicBezTo>
                  <a:cubicBezTo>
                    <a:pt x="903" y="69"/>
                    <a:pt x="665" y="1"/>
                    <a:pt x="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7912280" y="3880694"/>
              <a:ext cx="63454" cy="32828"/>
            </a:xfrm>
            <a:custGeom>
              <a:rect b="b" l="l" r="r" t="t"/>
              <a:pathLst>
                <a:path extrusionOk="0" h="745" w="1440">
                  <a:moveTo>
                    <a:pt x="573" y="0"/>
                  </a:moveTo>
                  <a:cubicBezTo>
                    <a:pt x="371" y="0"/>
                    <a:pt x="174" y="49"/>
                    <a:pt x="1" y="141"/>
                  </a:cubicBezTo>
                  <a:cubicBezTo>
                    <a:pt x="456" y="141"/>
                    <a:pt x="912" y="358"/>
                    <a:pt x="1215" y="705"/>
                  </a:cubicBezTo>
                  <a:cubicBezTo>
                    <a:pt x="1242" y="732"/>
                    <a:pt x="1276" y="745"/>
                    <a:pt x="1308" y="745"/>
                  </a:cubicBezTo>
                  <a:cubicBezTo>
                    <a:pt x="1378" y="745"/>
                    <a:pt x="1440" y="686"/>
                    <a:pt x="1410" y="597"/>
                  </a:cubicBezTo>
                  <a:cubicBezTo>
                    <a:pt x="1367" y="402"/>
                    <a:pt x="1258" y="228"/>
                    <a:pt x="1107" y="120"/>
                  </a:cubicBezTo>
                  <a:cubicBezTo>
                    <a:pt x="934" y="38"/>
                    <a:pt x="751" y="0"/>
                    <a:pt x="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7719315" y="3401393"/>
              <a:ext cx="363096" cy="528560"/>
            </a:xfrm>
            <a:custGeom>
              <a:rect b="b" l="l" r="r" t="t"/>
              <a:pathLst>
                <a:path extrusionOk="0" h="11995" w="8240">
                  <a:moveTo>
                    <a:pt x="4702" y="1"/>
                  </a:moveTo>
                  <a:cubicBezTo>
                    <a:pt x="3997" y="1"/>
                    <a:pt x="3312" y="277"/>
                    <a:pt x="2797" y="807"/>
                  </a:cubicBezTo>
                  <a:cubicBezTo>
                    <a:pt x="2342" y="1349"/>
                    <a:pt x="2169" y="2064"/>
                    <a:pt x="2320" y="2758"/>
                  </a:cubicBezTo>
                  <a:cubicBezTo>
                    <a:pt x="2342" y="2932"/>
                    <a:pt x="2385" y="3083"/>
                    <a:pt x="2450" y="3235"/>
                  </a:cubicBezTo>
                  <a:cubicBezTo>
                    <a:pt x="2537" y="3474"/>
                    <a:pt x="2667" y="3690"/>
                    <a:pt x="2819" y="3907"/>
                  </a:cubicBezTo>
                  <a:lnTo>
                    <a:pt x="2732" y="3972"/>
                  </a:lnTo>
                  <a:cubicBezTo>
                    <a:pt x="1561" y="4883"/>
                    <a:pt x="542" y="5880"/>
                    <a:pt x="239" y="7636"/>
                  </a:cubicBezTo>
                  <a:cubicBezTo>
                    <a:pt x="0" y="9046"/>
                    <a:pt x="868" y="10693"/>
                    <a:pt x="1496" y="11994"/>
                  </a:cubicBezTo>
                  <a:cubicBezTo>
                    <a:pt x="3253" y="11951"/>
                    <a:pt x="4900" y="11192"/>
                    <a:pt x="6071" y="9913"/>
                  </a:cubicBezTo>
                  <a:cubicBezTo>
                    <a:pt x="7242" y="8612"/>
                    <a:pt x="7957" y="6986"/>
                    <a:pt x="8109" y="5251"/>
                  </a:cubicBezTo>
                  <a:cubicBezTo>
                    <a:pt x="8239" y="4232"/>
                    <a:pt x="8109" y="3213"/>
                    <a:pt x="7740" y="2260"/>
                  </a:cubicBezTo>
                  <a:cubicBezTo>
                    <a:pt x="7632" y="1999"/>
                    <a:pt x="7502" y="1783"/>
                    <a:pt x="7372" y="1566"/>
                  </a:cubicBezTo>
                  <a:cubicBezTo>
                    <a:pt x="7068" y="1110"/>
                    <a:pt x="6700" y="742"/>
                    <a:pt x="6244" y="460"/>
                  </a:cubicBezTo>
                  <a:cubicBezTo>
                    <a:pt x="6049" y="330"/>
                    <a:pt x="5833" y="222"/>
                    <a:pt x="5616" y="157"/>
                  </a:cubicBezTo>
                  <a:cubicBezTo>
                    <a:pt x="5315" y="52"/>
                    <a:pt x="5007" y="1"/>
                    <a:pt x="4702" y="1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7682036" y="3602993"/>
              <a:ext cx="246544" cy="364197"/>
            </a:xfrm>
            <a:custGeom>
              <a:rect b="b" l="l" r="r" t="t"/>
              <a:pathLst>
                <a:path extrusionOk="0" h="8265" w="5595">
                  <a:moveTo>
                    <a:pt x="3111" y="1"/>
                  </a:moveTo>
                  <a:cubicBezTo>
                    <a:pt x="2992" y="1"/>
                    <a:pt x="2873" y="9"/>
                    <a:pt x="2754" y="26"/>
                  </a:cubicBezTo>
                  <a:cubicBezTo>
                    <a:pt x="2061" y="655"/>
                    <a:pt x="1454" y="1370"/>
                    <a:pt x="955" y="2151"/>
                  </a:cubicBezTo>
                  <a:cubicBezTo>
                    <a:pt x="521" y="2931"/>
                    <a:pt x="239" y="3798"/>
                    <a:pt x="109" y="4687"/>
                  </a:cubicBezTo>
                  <a:lnTo>
                    <a:pt x="109" y="4774"/>
                  </a:lnTo>
                  <a:cubicBezTo>
                    <a:pt x="23" y="5490"/>
                    <a:pt x="1" y="6227"/>
                    <a:pt x="66" y="6942"/>
                  </a:cubicBezTo>
                  <a:cubicBezTo>
                    <a:pt x="66" y="7051"/>
                    <a:pt x="88" y="7137"/>
                    <a:pt x="88" y="7246"/>
                  </a:cubicBezTo>
                  <a:cubicBezTo>
                    <a:pt x="109" y="7484"/>
                    <a:pt x="131" y="7701"/>
                    <a:pt x="174" y="7939"/>
                  </a:cubicBezTo>
                  <a:cubicBezTo>
                    <a:pt x="196" y="8048"/>
                    <a:pt x="218" y="8156"/>
                    <a:pt x="239" y="8265"/>
                  </a:cubicBezTo>
                  <a:lnTo>
                    <a:pt x="348" y="8265"/>
                  </a:lnTo>
                  <a:cubicBezTo>
                    <a:pt x="565" y="8221"/>
                    <a:pt x="803" y="8156"/>
                    <a:pt x="1020" y="8070"/>
                  </a:cubicBezTo>
                  <a:lnTo>
                    <a:pt x="1128" y="8048"/>
                  </a:lnTo>
                  <a:cubicBezTo>
                    <a:pt x="1323" y="7961"/>
                    <a:pt x="1519" y="7896"/>
                    <a:pt x="1692" y="7809"/>
                  </a:cubicBezTo>
                  <a:lnTo>
                    <a:pt x="1865" y="7723"/>
                  </a:lnTo>
                  <a:cubicBezTo>
                    <a:pt x="2321" y="7484"/>
                    <a:pt x="2733" y="7181"/>
                    <a:pt x="3123" y="6855"/>
                  </a:cubicBezTo>
                  <a:cubicBezTo>
                    <a:pt x="3210" y="6769"/>
                    <a:pt x="3275" y="6704"/>
                    <a:pt x="3361" y="6639"/>
                  </a:cubicBezTo>
                  <a:cubicBezTo>
                    <a:pt x="3622" y="6378"/>
                    <a:pt x="3860" y="6118"/>
                    <a:pt x="4077" y="5815"/>
                  </a:cubicBezTo>
                  <a:cubicBezTo>
                    <a:pt x="4489" y="5251"/>
                    <a:pt x="4857" y="4644"/>
                    <a:pt x="5139" y="3994"/>
                  </a:cubicBezTo>
                  <a:cubicBezTo>
                    <a:pt x="5161" y="3929"/>
                    <a:pt x="5183" y="3885"/>
                    <a:pt x="5183" y="3820"/>
                  </a:cubicBezTo>
                  <a:cubicBezTo>
                    <a:pt x="5595" y="2779"/>
                    <a:pt x="5508" y="2064"/>
                    <a:pt x="5356" y="1609"/>
                  </a:cubicBezTo>
                  <a:cubicBezTo>
                    <a:pt x="5139" y="980"/>
                    <a:pt x="4706" y="460"/>
                    <a:pt x="4099" y="178"/>
                  </a:cubicBezTo>
                  <a:cubicBezTo>
                    <a:pt x="3778" y="66"/>
                    <a:pt x="3446" y="1"/>
                    <a:pt x="3111" y="1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7686839" y="3763260"/>
              <a:ext cx="223586" cy="59664"/>
            </a:xfrm>
            <a:custGeom>
              <a:rect b="b" l="l" r="r" t="t"/>
              <a:pathLst>
                <a:path extrusionOk="0" h="1354" w="5074">
                  <a:moveTo>
                    <a:pt x="3494" y="1"/>
                  </a:moveTo>
                  <a:cubicBezTo>
                    <a:pt x="3480" y="1"/>
                    <a:pt x="3469" y="16"/>
                    <a:pt x="3469" y="31"/>
                  </a:cubicBezTo>
                  <a:cubicBezTo>
                    <a:pt x="3426" y="248"/>
                    <a:pt x="3339" y="465"/>
                    <a:pt x="3209" y="660"/>
                  </a:cubicBezTo>
                  <a:cubicBezTo>
                    <a:pt x="3101" y="822"/>
                    <a:pt x="2918" y="910"/>
                    <a:pt x="2735" y="910"/>
                  </a:cubicBezTo>
                  <a:cubicBezTo>
                    <a:pt x="2698" y="910"/>
                    <a:pt x="2660" y="906"/>
                    <a:pt x="2624" y="899"/>
                  </a:cubicBezTo>
                  <a:cubicBezTo>
                    <a:pt x="2407" y="834"/>
                    <a:pt x="2277" y="638"/>
                    <a:pt x="2277" y="443"/>
                  </a:cubicBezTo>
                  <a:cubicBezTo>
                    <a:pt x="2277" y="422"/>
                    <a:pt x="2255" y="400"/>
                    <a:pt x="2255" y="400"/>
                  </a:cubicBezTo>
                  <a:cubicBezTo>
                    <a:pt x="2233" y="400"/>
                    <a:pt x="2212" y="400"/>
                    <a:pt x="2212" y="422"/>
                  </a:cubicBezTo>
                  <a:cubicBezTo>
                    <a:pt x="2147" y="595"/>
                    <a:pt x="2060" y="747"/>
                    <a:pt x="1930" y="877"/>
                  </a:cubicBezTo>
                  <a:cubicBezTo>
                    <a:pt x="1821" y="1029"/>
                    <a:pt x="1648" y="1094"/>
                    <a:pt x="1475" y="1094"/>
                  </a:cubicBezTo>
                  <a:cubicBezTo>
                    <a:pt x="1323" y="1094"/>
                    <a:pt x="1171" y="985"/>
                    <a:pt x="1149" y="812"/>
                  </a:cubicBezTo>
                  <a:cubicBezTo>
                    <a:pt x="1149" y="812"/>
                    <a:pt x="1128" y="790"/>
                    <a:pt x="1128" y="790"/>
                  </a:cubicBezTo>
                  <a:cubicBezTo>
                    <a:pt x="1106" y="790"/>
                    <a:pt x="1084" y="790"/>
                    <a:pt x="1084" y="812"/>
                  </a:cubicBezTo>
                  <a:cubicBezTo>
                    <a:pt x="998" y="964"/>
                    <a:pt x="889" y="1115"/>
                    <a:pt x="737" y="1202"/>
                  </a:cubicBezTo>
                  <a:cubicBezTo>
                    <a:pt x="646" y="1255"/>
                    <a:pt x="538" y="1283"/>
                    <a:pt x="428" y="1283"/>
                  </a:cubicBezTo>
                  <a:cubicBezTo>
                    <a:pt x="357" y="1283"/>
                    <a:pt x="286" y="1271"/>
                    <a:pt x="217" y="1245"/>
                  </a:cubicBezTo>
                  <a:cubicBezTo>
                    <a:pt x="130" y="1202"/>
                    <a:pt x="44" y="1137"/>
                    <a:pt x="0" y="1050"/>
                  </a:cubicBezTo>
                  <a:lnTo>
                    <a:pt x="0" y="1159"/>
                  </a:lnTo>
                  <a:cubicBezTo>
                    <a:pt x="44" y="1224"/>
                    <a:pt x="130" y="1267"/>
                    <a:pt x="217" y="1311"/>
                  </a:cubicBezTo>
                  <a:cubicBezTo>
                    <a:pt x="282" y="1332"/>
                    <a:pt x="347" y="1354"/>
                    <a:pt x="412" y="1354"/>
                  </a:cubicBezTo>
                  <a:lnTo>
                    <a:pt x="586" y="1354"/>
                  </a:lnTo>
                  <a:cubicBezTo>
                    <a:pt x="651" y="1332"/>
                    <a:pt x="716" y="1311"/>
                    <a:pt x="781" y="1267"/>
                  </a:cubicBezTo>
                  <a:cubicBezTo>
                    <a:pt x="911" y="1202"/>
                    <a:pt x="1041" y="1072"/>
                    <a:pt x="1106" y="942"/>
                  </a:cubicBezTo>
                  <a:cubicBezTo>
                    <a:pt x="1171" y="1072"/>
                    <a:pt x="1301" y="1159"/>
                    <a:pt x="1453" y="1180"/>
                  </a:cubicBezTo>
                  <a:lnTo>
                    <a:pt x="1540" y="1180"/>
                  </a:lnTo>
                  <a:cubicBezTo>
                    <a:pt x="1713" y="1159"/>
                    <a:pt x="1887" y="1072"/>
                    <a:pt x="1995" y="942"/>
                  </a:cubicBezTo>
                  <a:cubicBezTo>
                    <a:pt x="2082" y="855"/>
                    <a:pt x="2147" y="769"/>
                    <a:pt x="2190" y="660"/>
                  </a:cubicBezTo>
                  <a:lnTo>
                    <a:pt x="2233" y="573"/>
                  </a:lnTo>
                  <a:cubicBezTo>
                    <a:pt x="2233" y="595"/>
                    <a:pt x="2255" y="617"/>
                    <a:pt x="2255" y="660"/>
                  </a:cubicBezTo>
                  <a:cubicBezTo>
                    <a:pt x="2320" y="812"/>
                    <a:pt x="2450" y="942"/>
                    <a:pt x="2602" y="985"/>
                  </a:cubicBezTo>
                  <a:cubicBezTo>
                    <a:pt x="2640" y="992"/>
                    <a:pt x="2679" y="995"/>
                    <a:pt x="2717" y="995"/>
                  </a:cubicBezTo>
                  <a:cubicBezTo>
                    <a:pt x="2936" y="995"/>
                    <a:pt x="3142" y="891"/>
                    <a:pt x="3252" y="725"/>
                  </a:cubicBezTo>
                  <a:cubicBezTo>
                    <a:pt x="3339" y="617"/>
                    <a:pt x="3382" y="508"/>
                    <a:pt x="3426" y="400"/>
                  </a:cubicBezTo>
                  <a:cubicBezTo>
                    <a:pt x="3448" y="335"/>
                    <a:pt x="3469" y="248"/>
                    <a:pt x="3491" y="161"/>
                  </a:cubicBezTo>
                  <a:cubicBezTo>
                    <a:pt x="3513" y="183"/>
                    <a:pt x="3513" y="205"/>
                    <a:pt x="3513" y="226"/>
                  </a:cubicBezTo>
                  <a:cubicBezTo>
                    <a:pt x="3643" y="443"/>
                    <a:pt x="3859" y="617"/>
                    <a:pt x="4120" y="638"/>
                  </a:cubicBezTo>
                  <a:lnTo>
                    <a:pt x="4423" y="638"/>
                  </a:lnTo>
                  <a:cubicBezTo>
                    <a:pt x="4640" y="595"/>
                    <a:pt x="4835" y="508"/>
                    <a:pt x="4987" y="378"/>
                  </a:cubicBezTo>
                  <a:lnTo>
                    <a:pt x="5030" y="357"/>
                  </a:lnTo>
                  <a:cubicBezTo>
                    <a:pt x="5052" y="292"/>
                    <a:pt x="5074" y="248"/>
                    <a:pt x="5074" y="183"/>
                  </a:cubicBezTo>
                  <a:lnTo>
                    <a:pt x="5074" y="183"/>
                  </a:lnTo>
                  <a:cubicBezTo>
                    <a:pt x="5030" y="248"/>
                    <a:pt x="4987" y="270"/>
                    <a:pt x="4965" y="292"/>
                  </a:cubicBezTo>
                  <a:cubicBezTo>
                    <a:pt x="4747" y="470"/>
                    <a:pt x="4492" y="576"/>
                    <a:pt x="4218" y="576"/>
                  </a:cubicBezTo>
                  <a:cubicBezTo>
                    <a:pt x="4192" y="576"/>
                    <a:pt x="4167" y="575"/>
                    <a:pt x="4141" y="573"/>
                  </a:cubicBezTo>
                  <a:cubicBezTo>
                    <a:pt x="3838" y="530"/>
                    <a:pt x="3599" y="313"/>
                    <a:pt x="3534" y="31"/>
                  </a:cubicBezTo>
                  <a:cubicBezTo>
                    <a:pt x="3534" y="16"/>
                    <a:pt x="3523" y="1"/>
                    <a:pt x="3517" y="1"/>
                  </a:cubicBezTo>
                  <a:cubicBezTo>
                    <a:pt x="3514" y="1"/>
                    <a:pt x="3513" y="3"/>
                    <a:pt x="3513" y="10"/>
                  </a:cubicBezTo>
                  <a:cubicBezTo>
                    <a:pt x="3506" y="3"/>
                    <a:pt x="3500" y="1"/>
                    <a:pt x="3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7684900" y="3820986"/>
              <a:ext cx="28730" cy="102275"/>
            </a:xfrm>
            <a:custGeom>
              <a:rect b="b" l="l" r="r" t="t"/>
              <a:pathLst>
                <a:path extrusionOk="0" h="2321" w="652">
                  <a:moveTo>
                    <a:pt x="630" y="1"/>
                  </a:moveTo>
                  <a:cubicBezTo>
                    <a:pt x="608" y="1"/>
                    <a:pt x="586" y="1"/>
                    <a:pt x="586" y="22"/>
                  </a:cubicBezTo>
                  <a:cubicBezTo>
                    <a:pt x="586" y="44"/>
                    <a:pt x="565" y="44"/>
                    <a:pt x="565" y="66"/>
                  </a:cubicBezTo>
                  <a:cubicBezTo>
                    <a:pt x="304" y="694"/>
                    <a:pt x="109" y="1345"/>
                    <a:pt x="1" y="2038"/>
                  </a:cubicBezTo>
                  <a:cubicBezTo>
                    <a:pt x="1" y="2125"/>
                    <a:pt x="23" y="2234"/>
                    <a:pt x="23" y="2320"/>
                  </a:cubicBezTo>
                  <a:cubicBezTo>
                    <a:pt x="109" y="1540"/>
                    <a:pt x="326" y="781"/>
                    <a:pt x="630" y="44"/>
                  </a:cubicBezTo>
                  <a:cubicBezTo>
                    <a:pt x="651" y="44"/>
                    <a:pt x="630" y="22"/>
                    <a:pt x="6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7692567" y="3811996"/>
              <a:ext cx="63101" cy="156166"/>
            </a:xfrm>
            <a:custGeom>
              <a:rect b="b" l="l" r="r" t="t"/>
              <a:pathLst>
                <a:path extrusionOk="0" h="3544" w="1432">
                  <a:moveTo>
                    <a:pt x="1369" y="0"/>
                  </a:moveTo>
                  <a:cubicBezTo>
                    <a:pt x="1355" y="0"/>
                    <a:pt x="1345" y="16"/>
                    <a:pt x="1345" y="31"/>
                  </a:cubicBezTo>
                  <a:lnTo>
                    <a:pt x="1345" y="53"/>
                  </a:lnTo>
                  <a:cubicBezTo>
                    <a:pt x="1063" y="1289"/>
                    <a:pt x="629" y="2459"/>
                    <a:pt x="0" y="3543"/>
                  </a:cubicBezTo>
                  <a:lnTo>
                    <a:pt x="87" y="3543"/>
                  </a:lnTo>
                  <a:cubicBezTo>
                    <a:pt x="694" y="2459"/>
                    <a:pt x="1149" y="1289"/>
                    <a:pt x="1410" y="74"/>
                  </a:cubicBezTo>
                  <a:cubicBezTo>
                    <a:pt x="1410" y="74"/>
                    <a:pt x="1410" y="74"/>
                    <a:pt x="1410" y="53"/>
                  </a:cubicBezTo>
                  <a:cubicBezTo>
                    <a:pt x="1431" y="31"/>
                    <a:pt x="1410" y="9"/>
                    <a:pt x="1388" y="9"/>
                  </a:cubicBezTo>
                  <a:cubicBezTo>
                    <a:pt x="1382" y="3"/>
                    <a:pt x="1375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7727908" y="3785645"/>
              <a:ext cx="59267" cy="173925"/>
            </a:xfrm>
            <a:custGeom>
              <a:rect b="b" l="l" r="r" t="t"/>
              <a:pathLst>
                <a:path extrusionOk="0" h="3947" w="1345">
                  <a:moveTo>
                    <a:pt x="1323" y="0"/>
                  </a:moveTo>
                  <a:cubicBezTo>
                    <a:pt x="1301" y="0"/>
                    <a:pt x="1280" y="22"/>
                    <a:pt x="1280" y="44"/>
                  </a:cubicBezTo>
                  <a:lnTo>
                    <a:pt x="1280" y="152"/>
                  </a:lnTo>
                  <a:cubicBezTo>
                    <a:pt x="1150" y="1496"/>
                    <a:pt x="716" y="2797"/>
                    <a:pt x="1" y="3946"/>
                  </a:cubicBezTo>
                  <a:lnTo>
                    <a:pt x="87" y="3903"/>
                  </a:lnTo>
                  <a:cubicBezTo>
                    <a:pt x="781" y="2775"/>
                    <a:pt x="1215" y="1496"/>
                    <a:pt x="1345" y="152"/>
                  </a:cubicBezTo>
                  <a:lnTo>
                    <a:pt x="1345" y="44"/>
                  </a:lnTo>
                  <a:cubicBezTo>
                    <a:pt x="1345" y="22"/>
                    <a:pt x="1345" y="0"/>
                    <a:pt x="13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7757520" y="3767490"/>
              <a:ext cx="85090" cy="179653"/>
            </a:xfrm>
            <a:custGeom>
              <a:rect b="b" l="l" r="r" t="t"/>
              <a:pathLst>
                <a:path extrusionOk="0" h="4077" w="1931">
                  <a:moveTo>
                    <a:pt x="1909" y="0"/>
                  </a:moveTo>
                  <a:cubicBezTo>
                    <a:pt x="1887" y="0"/>
                    <a:pt x="1865" y="22"/>
                    <a:pt x="1865" y="44"/>
                  </a:cubicBezTo>
                  <a:cubicBezTo>
                    <a:pt x="1865" y="130"/>
                    <a:pt x="1844" y="239"/>
                    <a:pt x="1822" y="347"/>
                  </a:cubicBezTo>
                  <a:cubicBezTo>
                    <a:pt x="1605" y="1735"/>
                    <a:pt x="976" y="3057"/>
                    <a:pt x="1" y="4076"/>
                  </a:cubicBezTo>
                  <a:lnTo>
                    <a:pt x="174" y="3990"/>
                  </a:lnTo>
                  <a:cubicBezTo>
                    <a:pt x="1128" y="2927"/>
                    <a:pt x="1757" y="1583"/>
                    <a:pt x="1930" y="152"/>
                  </a:cubicBezTo>
                  <a:lnTo>
                    <a:pt x="1930" y="22"/>
                  </a:lnTo>
                  <a:cubicBezTo>
                    <a:pt x="1930" y="22"/>
                    <a:pt x="1909" y="0"/>
                    <a:pt x="19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7819609" y="3790404"/>
              <a:ext cx="62176" cy="114701"/>
            </a:xfrm>
            <a:custGeom>
              <a:rect b="b" l="l" r="r" t="t"/>
              <a:pathLst>
                <a:path extrusionOk="0" h="2603" w="1411">
                  <a:moveTo>
                    <a:pt x="1410" y="1"/>
                  </a:moveTo>
                  <a:cubicBezTo>
                    <a:pt x="1388" y="1"/>
                    <a:pt x="1367" y="1"/>
                    <a:pt x="1367" y="22"/>
                  </a:cubicBezTo>
                  <a:lnTo>
                    <a:pt x="1367" y="44"/>
                  </a:lnTo>
                  <a:cubicBezTo>
                    <a:pt x="1020" y="955"/>
                    <a:pt x="565" y="1822"/>
                    <a:pt x="1" y="2602"/>
                  </a:cubicBezTo>
                  <a:cubicBezTo>
                    <a:pt x="88" y="2537"/>
                    <a:pt x="153" y="2472"/>
                    <a:pt x="239" y="2386"/>
                  </a:cubicBezTo>
                  <a:cubicBezTo>
                    <a:pt x="716" y="1670"/>
                    <a:pt x="1128" y="868"/>
                    <a:pt x="1410" y="44"/>
                  </a:cubicBezTo>
                  <a:cubicBezTo>
                    <a:pt x="1410" y="44"/>
                    <a:pt x="1410" y="44"/>
                    <a:pt x="1410" y="22"/>
                  </a:cubicBezTo>
                  <a:cubicBezTo>
                    <a:pt x="1410" y="22"/>
                    <a:pt x="1410" y="1"/>
                    <a:pt x="1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7758490" y="3663363"/>
              <a:ext cx="66891" cy="30581"/>
            </a:xfrm>
            <a:custGeom>
              <a:rect b="b" l="l" r="r" t="t"/>
              <a:pathLst>
                <a:path extrusionOk="0" fill="none" h="694" w="1518">
                  <a:moveTo>
                    <a:pt x="109" y="0"/>
                  </a:moveTo>
                  <a:cubicBezTo>
                    <a:pt x="0" y="109"/>
                    <a:pt x="0" y="260"/>
                    <a:pt x="65" y="390"/>
                  </a:cubicBezTo>
                  <a:cubicBezTo>
                    <a:pt x="152" y="499"/>
                    <a:pt x="304" y="564"/>
                    <a:pt x="434" y="521"/>
                  </a:cubicBezTo>
                  <a:cubicBezTo>
                    <a:pt x="586" y="499"/>
                    <a:pt x="694" y="412"/>
                    <a:pt x="759" y="282"/>
                  </a:cubicBezTo>
                  <a:cubicBezTo>
                    <a:pt x="759" y="477"/>
                    <a:pt x="889" y="629"/>
                    <a:pt x="1084" y="672"/>
                  </a:cubicBezTo>
                  <a:cubicBezTo>
                    <a:pt x="1258" y="694"/>
                    <a:pt x="1431" y="607"/>
                    <a:pt x="1518" y="434"/>
                  </a:cubicBezTo>
                </a:path>
              </a:pathLst>
            </a:custGeom>
            <a:solidFill>
              <a:srgbClr val="000000"/>
            </a:solidFill>
            <a:ln cap="rnd" cmpd="sng" w="5425">
              <a:solidFill>
                <a:srgbClr val="4E40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7766113" y="3711130"/>
              <a:ext cx="43052" cy="29656"/>
            </a:xfrm>
            <a:custGeom>
              <a:rect b="b" l="l" r="r" t="t"/>
              <a:pathLst>
                <a:path extrusionOk="0" fill="none" h="673" w="977">
                  <a:moveTo>
                    <a:pt x="153" y="0"/>
                  </a:moveTo>
                  <a:cubicBezTo>
                    <a:pt x="1" y="304"/>
                    <a:pt x="283" y="672"/>
                    <a:pt x="630" y="607"/>
                  </a:cubicBezTo>
                  <a:cubicBezTo>
                    <a:pt x="781" y="586"/>
                    <a:pt x="911" y="477"/>
                    <a:pt x="976" y="347"/>
                  </a:cubicBezTo>
                </a:path>
              </a:pathLst>
            </a:custGeom>
            <a:solidFill>
              <a:srgbClr val="000000"/>
            </a:solidFill>
            <a:ln cap="rnd" cmpd="sng" w="5425">
              <a:solidFill>
                <a:srgbClr val="4E40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7938102" y="3607003"/>
              <a:ext cx="90774" cy="49705"/>
            </a:xfrm>
            <a:custGeom>
              <a:rect b="b" l="l" r="r" t="t"/>
              <a:pathLst>
                <a:path extrusionOk="0" fill="none" h="1128" w="2060">
                  <a:moveTo>
                    <a:pt x="65" y="477"/>
                  </a:moveTo>
                  <a:cubicBezTo>
                    <a:pt x="0" y="1062"/>
                    <a:pt x="911" y="1127"/>
                    <a:pt x="911" y="520"/>
                  </a:cubicBezTo>
                  <a:cubicBezTo>
                    <a:pt x="1106" y="737"/>
                    <a:pt x="1410" y="802"/>
                    <a:pt x="1670" y="694"/>
                  </a:cubicBezTo>
                  <a:cubicBezTo>
                    <a:pt x="1930" y="564"/>
                    <a:pt x="2060" y="260"/>
                    <a:pt x="1995" y="0"/>
                  </a:cubicBezTo>
                </a:path>
              </a:pathLst>
            </a:custGeom>
            <a:solidFill>
              <a:srgbClr val="000000"/>
            </a:solidFill>
            <a:ln cap="rnd" cmpd="sng" w="4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7991598" y="3657634"/>
              <a:ext cx="70724" cy="28686"/>
            </a:xfrm>
            <a:custGeom>
              <a:rect b="b" l="l" r="r" t="t"/>
              <a:pathLst>
                <a:path extrusionOk="0" fill="none" h="651" w="1605">
                  <a:moveTo>
                    <a:pt x="0" y="347"/>
                  </a:moveTo>
                  <a:cubicBezTo>
                    <a:pt x="109" y="542"/>
                    <a:pt x="326" y="651"/>
                    <a:pt x="542" y="629"/>
                  </a:cubicBezTo>
                  <a:cubicBezTo>
                    <a:pt x="759" y="586"/>
                    <a:pt x="933" y="434"/>
                    <a:pt x="998" y="217"/>
                  </a:cubicBezTo>
                  <a:cubicBezTo>
                    <a:pt x="1084" y="347"/>
                    <a:pt x="1236" y="412"/>
                    <a:pt x="1388" y="347"/>
                  </a:cubicBezTo>
                  <a:cubicBezTo>
                    <a:pt x="1518" y="304"/>
                    <a:pt x="1605" y="152"/>
                    <a:pt x="1583" y="0"/>
                  </a:cubicBezTo>
                </a:path>
              </a:pathLst>
            </a:custGeom>
            <a:solidFill>
              <a:srgbClr val="000000"/>
            </a:solidFill>
            <a:ln cap="rnd" cmpd="sng" w="4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8034607" y="3544562"/>
              <a:ext cx="15291" cy="15026"/>
            </a:xfrm>
            <a:custGeom>
              <a:rect b="b" l="l" r="r" t="t"/>
              <a:pathLst>
                <a:path extrusionOk="0" h="341" w="347">
                  <a:moveTo>
                    <a:pt x="78" y="0"/>
                  </a:moveTo>
                  <a:cubicBezTo>
                    <a:pt x="65" y="0"/>
                    <a:pt x="53" y="3"/>
                    <a:pt x="43" y="8"/>
                  </a:cubicBezTo>
                  <a:cubicBezTo>
                    <a:pt x="0" y="51"/>
                    <a:pt x="22" y="138"/>
                    <a:pt x="108" y="225"/>
                  </a:cubicBezTo>
                  <a:cubicBezTo>
                    <a:pt x="159" y="309"/>
                    <a:pt x="222" y="341"/>
                    <a:pt x="269" y="341"/>
                  </a:cubicBezTo>
                  <a:cubicBezTo>
                    <a:pt x="282" y="341"/>
                    <a:pt x="294" y="338"/>
                    <a:pt x="304" y="333"/>
                  </a:cubicBezTo>
                  <a:cubicBezTo>
                    <a:pt x="347" y="290"/>
                    <a:pt x="325" y="203"/>
                    <a:pt x="239" y="116"/>
                  </a:cubicBezTo>
                  <a:cubicBezTo>
                    <a:pt x="188" y="32"/>
                    <a:pt x="125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8047959" y="3542227"/>
              <a:ext cx="15335" cy="14497"/>
            </a:xfrm>
            <a:custGeom>
              <a:rect b="b" l="l" r="r" t="t"/>
              <a:pathLst>
                <a:path extrusionOk="0" h="329" w="348">
                  <a:moveTo>
                    <a:pt x="87" y="0"/>
                  </a:moveTo>
                  <a:cubicBezTo>
                    <a:pt x="70" y="0"/>
                    <a:pt x="56" y="6"/>
                    <a:pt x="44" y="17"/>
                  </a:cubicBezTo>
                  <a:cubicBezTo>
                    <a:pt x="1" y="39"/>
                    <a:pt x="44" y="126"/>
                    <a:pt x="109" y="213"/>
                  </a:cubicBezTo>
                  <a:cubicBezTo>
                    <a:pt x="176" y="297"/>
                    <a:pt x="243" y="329"/>
                    <a:pt x="290" y="329"/>
                  </a:cubicBezTo>
                  <a:cubicBezTo>
                    <a:pt x="304" y="329"/>
                    <a:pt x="316" y="326"/>
                    <a:pt x="326" y="321"/>
                  </a:cubicBezTo>
                  <a:cubicBezTo>
                    <a:pt x="347" y="278"/>
                    <a:pt x="326" y="191"/>
                    <a:pt x="261" y="104"/>
                  </a:cubicBezTo>
                  <a:cubicBezTo>
                    <a:pt x="197" y="41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8050823" y="3560382"/>
              <a:ext cx="15335" cy="15467"/>
            </a:xfrm>
            <a:custGeom>
              <a:rect b="b" l="l" r="r" t="t"/>
              <a:pathLst>
                <a:path extrusionOk="0" h="351" w="348">
                  <a:moveTo>
                    <a:pt x="87" y="0"/>
                  </a:moveTo>
                  <a:cubicBezTo>
                    <a:pt x="70" y="0"/>
                    <a:pt x="56" y="6"/>
                    <a:pt x="44" y="17"/>
                  </a:cubicBezTo>
                  <a:cubicBezTo>
                    <a:pt x="1" y="61"/>
                    <a:pt x="22" y="147"/>
                    <a:pt x="109" y="234"/>
                  </a:cubicBezTo>
                  <a:cubicBezTo>
                    <a:pt x="159" y="318"/>
                    <a:pt x="223" y="350"/>
                    <a:pt x="269" y="350"/>
                  </a:cubicBezTo>
                  <a:cubicBezTo>
                    <a:pt x="282" y="350"/>
                    <a:pt x="294" y="347"/>
                    <a:pt x="304" y="343"/>
                  </a:cubicBezTo>
                  <a:cubicBezTo>
                    <a:pt x="348" y="299"/>
                    <a:pt x="326" y="213"/>
                    <a:pt x="239" y="104"/>
                  </a:cubicBezTo>
                  <a:cubicBezTo>
                    <a:pt x="191" y="41"/>
                    <a:pt x="132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7871210" y="3832443"/>
              <a:ext cx="26792" cy="80286"/>
            </a:xfrm>
            <a:custGeom>
              <a:rect b="b" l="l" r="r" t="t"/>
              <a:pathLst>
                <a:path extrusionOk="0" fill="none" h="1822" w="608">
                  <a:moveTo>
                    <a:pt x="499" y="1"/>
                  </a:moveTo>
                  <a:cubicBezTo>
                    <a:pt x="608" y="651"/>
                    <a:pt x="434" y="1323"/>
                    <a:pt x="1" y="1822"/>
                  </a:cubicBezTo>
                </a:path>
              </a:pathLst>
            </a:custGeom>
            <a:solidFill>
              <a:srgbClr val="000000"/>
            </a:solidFill>
            <a:ln cap="rnd" cmpd="sng" w="4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7821548" y="3421663"/>
              <a:ext cx="226450" cy="166962"/>
            </a:xfrm>
            <a:custGeom>
              <a:rect b="b" l="l" r="r" t="t"/>
              <a:pathLst>
                <a:path extrusionOk="0" h="3789" w="5139">
                  <a:moveTo>
                    <a:pt x="3924" y="0"/>
                  </a:moveTo>
                  <a:cubicBezTo>
                    <a:pt x="3794" y="43"/>
                    <a:pt x="3664" y="108"/>
                    <a:pt x="3556" y="195"/>
                  </a:cubicBezTo>
                  <a:cubicBezTo>
                    <a:pt x="3361" y="390"/>
                    <a:pt x="3231" y="607"/>
                    <a:pt x="3144" y="846"/>
                  </a:cubicBezTo>
                  <a:cubicBezTo>
                    <a:pt x="3031" y="716"/>
                    <a:pt x="2870" y="647"/>
                    <a:pt x="2705" y="647"/>
                  </a:cubicBezTo>
                  <a:cubicBezTo>
                    <a:pt x="2649" y="647"/>
                    <a:pt x="2592" y="656"/>
                    <a:pt x="2537" y="672"/>
                  </a:cubicBezTo>
                  <a:cubicBezTo>
                    <a:pt x="2298" y="737"/>
                    <a:pt x="2103" y="889"/>
                    <a:pt x="1995" y="1062"/>
                  </a:cubicBezTo>
                  <a:cubicBezTo>
                    <a:pt x="1865" y="1258"/>
                    <a:pt x="1756" y="1474"/>
                    <a:pt x="1691" y="1691"/>
                  </a:cubicBezTo>
                  <a:cubicBezTo>
                    <a:pt x="1691" y="1518"/>
                    <a:pt x="1561" y="1388"/>
                    <a:pt x="1388" y="1344"/>
                  </a:cubicBezTo>
                  <a:cubicBezTo>
                    <a:pt x="1363" y="1341"/>
                    <a:pt x="1337" y="1339"/>
                    <a:pt x="1311" y="1339"/>
                  </a:cubicBezTo>
                  <a:cubicBezTo>
                    <a:pt x="1180" y="1339"/>
                    <a:pt x="1045" y="1384"/>
                    <a:pt x="954" y="1474"/>
                  </a:cubicBezTo>
                  <a:cubicBezTo>
                    <a:pt x="824" y="1583"/>
                    <a:pt x="737" y="1735"/>
                    <a:pt x="694" y="1886"/>
                  </a:cubicBezTo>
                  <a:cubicBezTo>
                    <a:pt x="660" y="1783"/>
                    <a:pt x="558" y="1721"/>
                    <a:pt x="463" y="1721"/>
                  </a:cubicBezTo>
                  <a:cubicBezTo>
                    <a:pt x="438" y="1721"/>
                    <a:pt x="413" y="1725"/>
                    <a:pt x="391" y="1735"/>
                  </a:cubicBezTo>
                  <a:cubicBezTo>
                    <a:pt x="260" y="1778"/>
                    <a:pt x="174" y="1865"/>
                    <a:pt x="109" y="1995"/>
                  </a:cubicBezTo>
                  <a:cubicBezTo>
                    <a:pt x="65" y="2081"/>
                    <a:pt x="22" y="2190"/>
                    <a:pt x="0" y="2320"/>
                  </a:cubicBezTo>
                  <a:cubicBezTo>
                    <a:pt x="65" y="2732"/>
                    <a:pt x="239" y="3100"/>
                    <a:pt x="477" y="3447"/>
                  </a:cubicBezTo>
                  <a:lnTo>
                    <a:pt x="391" y="3512"/>
                  </a:lnTo>
                  <a:cubicBezTo>
                    <a:pt x="542" y="3642"/>
                    <a:pt x="716" y="3729"/>
                    <a:pt x="911" y="3772"/>
                  </a:cubicBezTo>
                  <a:cubicBezTo>
                    <a:pt x="987" y="3783"/>
                    <a:pt x="1064" y="3789"/>
                    <a:pt x="1140" y="3789"/>
                  </a:cubicBezTo>
                  <a:cubicBezTo>
                    <a:pt x="1516" y="3789"/>
                    <a:pt x="1880" y="3656"/>
                    <a:pt x="2168" y="3404"/>
                  </a:cubicBezTo>
                  <a:cubicBezTo>
                    <a:pt x="2255" y="3621"/>
                    <a:pt x="2472" y="3772"/>
                    <a:pt x="2710" y="3772"/>
                  </a:cubicBezTo>
                  <a:cubicBezTo>
                    <a:pt x="2927" y="3772"/>
                    <a:pt x="3144" y="3664"/>
                    <a:pt x="3252" y="3447"/>
                  </a:cubicBezTo>
                  <a:cubicBezTo>
                    <a:pt x="3293" y="3450"/>
                    <a:pt x="3334" y="3452"/>
                    <a:pt x="3374" y="3452"/>
                  </a:cubicBezTo>
                  <a:cubicBezTo>
                    <a:pt x="3893" y="3452"/>
                    <a:pt x="4382" y="3198"/>
                    <a:pt x="4683" y="2775"/>
                  </a:cubicBezTo>
                  <a:cubicBezTo>
                    <a:pt x="5008" y="2298"/>
                    <a:pt x="5139" y="1735"/>
                    <a:pt x="5052" y="1171"/>
                  </a:cubicBezTo>
                  <a:lnTo>
                    <a:pt x="5052" y="1171"/>
                  </a:lnTo>
                  <a:lnTo>
                    <a:pt x="5052" y="1106"/>
                  </a:lnTo>
                  <a:cubicBezTo>
                    <a:pt x="4748" y="672"/>
                    <a:pt x="4380" y="282"/>
                    <a:pt x="3924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7827277" y="3509971"/>
              <a:ext cx="92713" cy="99190"/>
            </a:xfrm>
            <a:custGeom>
              <a:rect b="b" l="l" r="r" t="t"/>
              <a:pathLst>
                <a:path extrusionOk="0" h="2251" w="2104">
                  <a:moveTo>
                    <a:pt x="1184" y="1"/>
                  </a:moveTo>
                  <a:cubicBezTo>
                    <a:pt x="901" y="1"/>
                    <a:pt x="640" y="201"/>
                    <a:pt x="564" y="468"/>
                  </a:cubicBezTo>
                  <a:cubicBezTo>
                    <a:pt x="499" y="424"/>
                    <a:pt x="412" y="403"/>
                    <a:pt x="326" y="381"/>
                  </a:cubicBezTo>
                  <a:cubicBezTo>
                    <a:pt x="304" y="375"/>
                    <a:pt x="282" y="373"/>
                    <a:pt x="261" y="373"/>
                  </a:cubicBezTo>
                  <a:cubicBezTo>
                    <a:pt x="197" y="373"/>
                    <a:pt x="136" y="397"/>
                    <a:pt x="87" y="446"/>
                  </a:cubicBezTo>
                  <a:cubicBezTo>
                    <a:pt x="22" y="533"/>
                    <a:pt x="0" y="619"/>
                    <a:pt x="0" y="728"/>
                  </a:cubicBezTo>
                  <a:lnTo>
                    <a:pt x="0" y="771"/>
                  </a:lnTo>
                  <a:cubicBezTo>
                    <a:pt x="87" y="1010"/>
                    <a:pt x="217" y="1226"/>
                    <a:pt x="369" y="1422"/>
                  </a:cubicBezTo>
                  <a:lnTo>
                    <a:pt x="282" y="1508"/>
                  </a:lnTo>
                  <a:cubicBezTo>
                    <a:pt x="521" y="1834"/>
                    <a:pt x="868" y="2072"/>
                    <a:pt x="1258" y="2202"/>
                  </a:cubicBezTo>
                  <a:cubicBezTo>
                    <a:pt x="1345" y="2235"/>
                    <a:pt x="1437" y="2251"/>
                    <a:pt x="1529" y="2251"/>
                  </a:cubicBezTo>
                  <a:cubicBezTo>
                    <a:pt x="1621" y="2251"/>
                    <a:pt x="1713" y="2235"/>
                    <a:pt x="1800" y="2202"/>
                  </a:cubicBezTo>
                  <a:cubicBezTo>
                    <a:pt x="1908" y="2115"/>
                    <a:pt x="1995" y="2007"/>
                    <a:pt x="2038" y="1877"/>
                  </a:cubicBezTo>
                  <a:cubicBezTo>
                    <a:pt x="2060" y="1747"/>
                    <a:pt x="2082" y="1617"/>
                    <a:pt x="2082" y="1487"/>
                  </a:cubicBezTo>
                  <a:cubicBezTo>
                    <a:pt x="2103" y="1183"/>
                    <a:pt x="2060" y="880"/>
                    <a:pt x="1952" y="598"/>
                  </a:cubicBezTo>
                  <a:cubicBezTo>
                    <a:pt x="1843" y="294"/>
                    <a:pt x="1583" y="77"/>
                    <a:pt x="1301" y="12"/>
                  </a:cubicBezTo>
                  <a:cubicBezTo>
                    <a:pt x="1262" y="5"/>
                    <a:pt x="1223" y="1"/>
                    <a:pt x="1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7925015" y="3480843"/>
              <a:ext cx="58034" cy="49044"/>
            </a:xfrm>
            <a:custGeom>
              <a:rect b="b" l="l" r="r" t="t"/>
              <a:pathLst>
                <a:path extrusionOk="0" h="1113" w="1317">
                  <a:moveTo>
                    <a:pt x="726" y="1"/>
                  </a:moveTo>
                  <a:cubicBezTo>
                    <a:pt x="245" y="1"/>
                    <a:pt x="0" y="572"/>
                    <a:pt x="341" y="934"/>
                  </a:cubicBezTo>
                  <a:cubicBezTo>
                    <a:pt x="450" y="1057"/>
                    <a:pt x="591" y="1113"/>
                    <a:pt x="731" y="1113"/>
                  </a:cubicBezTo>
                  <a:cubicBezTo>
                    <a:pt x="1008" y="1113"/>
                    <a:pt x="1280" y="896"/>
                    <a:pt x="1295" y="565"/>
                  </a:cubicBezTo>
                  <a:cubicBezTo>
                    <a:pt x="1316" y="261"/>
                    <a:pt x="1078" y="1"/>
                    <a:pt x="753" y="1"/>
                  </a:cubicBezTo>
                  <a:cubicBezTo>
                    <a:pt x="744" y="1"/>
                    <a:pt x="735" y="1"/>
                    <a:pt x="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7933299" y="3486351"/>
              <a:ext cx="43712" cy="37543"/>
            </a:xfrm>
            <a:custGeom>
              <a:rect b="b" l="l" r="r" t="t"/>
              <a:pathLst>
                <a:path extrusionOk="0" h="852" w="992">
                  <a:moveTo>
                    <a:pt x="548" y="1"/>
                  </a:moveTo>
                  <a:cubicBezTo>
                    <a:pt x="449" y="1"/>
                    <a:pt x="347" y="36"/>
                    <a:pt x="261" y="115"/>
                  </a:cubicBezTo>
                  <a:cubicBezTo>
                    <a:pt x="1" y="375"/>
                    <a:pt x="153" y="830"/>
                    <a:pt x="543" y="852"/>
                  </a:cubicBezTo>
                  <a:cubicBezTo>
                    <a:pt x="760" y="852"/>
                    <a:pt x="955" y="678"/>
                    <a:pt x="977" y="440"/>
                  </a:cubicBezTo>
                  <a:cubicBezTo>
                    <a:pt x="992" y="184"/>
                    <a:pt x="776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7835870" y="3533105"/>
              <a:ext cx="74558" cy="97824"/>
            </a:xfrm>
            <a:custGeom>
              <a:rect b="b" l="l" r="r" t="t"/>
              <a:pathLst>
                <a:path extrusionOk="0" h="2220" w="1692">
                  <a:moveTo>
                    <a:pt x="625" y="0"/>
                  </a:moveTo>
                  <a:cubicBezTo>
                    <a:pt x="546" y="0"/>
                    <a:pt x="468" y="9"/>
                    <a:pt x="391" y="29"/>
                  </a:cubicBezTo>
                  <a:cubicBezTo>
                    <a:pt x="304" y="29"/>
                    <a:pt x="239" y="138"/>
                    <a:pt x="217" y="203"/>
                  </a:cubicBezTo>
                  <a:cubicBezTo>
                    <a:pt x="152" y="290"/>
                    <a:pt x="109" y="398"/>
                    <a:pt x="87" y="485"/>
                  </a:cubicBezTo>
                  <a:cubicBezTo>
                    <a:pt x="0" y="788"/>
                    <a:pt x="22" y="1113"/>
                    <a:pt x="174" y="1395"/>
                  </a:cubicBezTo>
                  <a:cubicBezTo>
                    <a:pt x="369" y="1764"/>
                    <a:pt x="694" y="2024"/>
                    <a:pt x="1063" y="2176"/>
                  </a:cubicBezTo>
                  <a:cubicBezTo>
                    <a:pt x="1083" y="2176"/>
                    <a:pt x="1200" y="2195"/>
                    <a:pt x="1213" y="2215"/>
                  </a:cubicBezTo>
                  <a:lnTo>
                    <a:pt x="1213" y="2215"/>
                  </a:lnTo>
                  <a:cubicBezTo>
                    <a:pt x="1150" y="2021"/>
                    <a:pt x="1172" y="1806"/>
                    <a:pt x="1258" y="1612"/>
                  </a:cubicBezTo>
                  <a:lnTo>
                    <a:pt x="1258" y="1590"/>
                  </a:lnTo>
                  <a:cubicBezTo>
                    <a:pt x="1258" y="1569"/>
                    <a:pt x="1258" y="1569"/>
                    <a:pt x="1258" y="1569"/>
                  </a:cubicBezTo>
                  <a:cubicBezTo>
                    <a:pt x="1258" y="1525"/>
                    <a:pt x="1280" y="1504"/>
                    <a:pt x="1301" y="1460"/>
                  </a:cubicBezTo>
                  <a:cubicBezTo>
                    <a:pt x="1388" y="1287"/>
                    <a:pt x="1475" y="1135"/>
                    <a:pt x="1561" y="962"/>
                  </a:cubicBezTo>
                  <a:cubicBezTo>
                    <a:pt x="1670" y="766"/>
                    <a:pt x="1692" y="550"/>
                    <a:pt x="1692" y="333"/>
                  </a:cubicBezTo>
                  <a:cubicBezTo>
                    <a:pt x="1692" y="333"/>
                    <a:pt x="1692" y="311"/>
                    <a:pt x="1692" y="290"/>
                  </a:cubicBezTo>
                  <a:lnTo>
                    <a:pt x="1648" y="290"/>
                  </a:lnTo>
                  <a:cubicBezTo>
                    <a:pt x="1314" y="166"/>
                    <a:pt x="965" y="0"/>
                    <a:pt x="625" y="0"/>
                  </a:cubicBezTo>
                  <a:close/>
                  <a:moveTo>
                    <a:pt x="1213" y="2215"/>
                  </a:moveTo>
                  <a:lnTo>
                    <a:pt x="1213" y="2215"/>
                  </a:lnTo>
                  <a:cubicBezTo>
                    <a:pt x="1214" y="2217"/>
                    <a:pt x="1214" y="2218"/>
                    <a:pt x="1215" y="2219"/>
                  </a:cubicBezTo>
                  <a:cubicBezTo>
                    <a:pt x="1215" y="2218"/>
                    <a:pt x="1214" y="2217"/>
                    <a:pt x="1213" y="22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7889366" y="3546809"/>
              <a:ext cx="28686" cy="59267"/>
            </a:xfrm>
            <a:custGeom>
              <a:rect b="b" l="l" r="r" t="t"/>
              <a:pathLst>
                <a:path extrusionOk="0" h="1345" w="651">
                  <a:moveTo>
                    <a:pt x="456" y="0"/>
                  </a:moveTo>
                  <a:cubicBezTo>
                    <a:pt x="304" y="325"/>
                    <a:pt x="196" y="672"/>
                    <a:pt x="87" y="998"/>
                  </a:cubicBezTo>
                  <a:lnTo>
                    <a:pt x="66" y="1106"/>
                  </a:lnTo>
                  <a:lnTo>
                    <a:pt x="1" y="1301"/>
                  </a:lnTo>
                  <a:lnTo>
                    <a:pt x="44" y="1323"/>
                  </a:lnTo>
                  <a:lnTo>
                    <a:pt x="87" y="1323"/>
                  </a:lnTo>
                  <a:cubicBezTo>
                    <a:pt x="131" y="1344"/>
                    <a:pt x="196" y="1344"/>
                    <a:pt x="239" y="1344"/>
                  </a:cubicBezTo>
                  <a:cubicBezTo>
                    <a:pt x="326" y="1344"/>
                    <a:pt x="413" y="1323"/>
                    <a:pt x="478" y="1258"/>
                  </a:cubicBezTo>
                  <a:cubicBezTo>
                    <a:pt x="543" y="1171"/>
                    <a:pt x="608" y="1063"/>
                    <a:pt x="608" y="976"/>
                  </a:cubicBezTo>
                  <a:cubicBezTo>
                    <a:pt x="651" y="629"/>
                    <a:pt x="608" y="304"/>
                    <a:pt x="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7890335" y="3545840"/>
              <a:ext cx="19124" cy="59267"/>
            </a:xfrm>
            <a:custGeom>
              <a:rect b="b" l="l" r="r" t="t"/>
              <a:pathLst>
                <a:path extrusionOk="0" h="1345" w="434">
                  <a:moveTo>
                    <a:pt x="369" y="1"/>
                  </a:moveTo>
                  <a:cubicBezTo>
                    <a:pt x="347" y="87"/>
                    <a:pt x="282" y="174"/>
                    <a:pt x="239" y="261"/>
                  </a:cubicBezTo>
                  <a:lnTo>
                    <a:pt x="174" y="391"/>
                  </a:lnTo>
                  <a:cubicBezTo>
                    <a:pt x="87" y="543"/>
                    <a:pt x="22" y="716"/>
                    <a:pt x="0" y="889"/>
                  </a:cubicBezTo>
                  <a:lnTo>
                    <a:pt x="0" y="1085"/>
                  </a:lnTo>
                  <a:lnTo>
                    <a:pt x="0" y="1150"/>
                  </a:lnTo>
                  <a:lnTo>
                    <a:pt x="0" y="1193"/>
                  </a:lnTo>
                  <a:cubicBezTo>
                    <a:pt x="0" y="1236"/>
                    <a:pt x="0" y="1280"/>
                    <a:pt x="0" y="1323"/>
                  </a:cubicBezTo>
                  <a:lnTo>
                    <a:pt x="0" y="1345"/>
                  </a:lnTo>
                  <a:lnTo>
                    <a:pt x="44" y="1345"/>
                  </a:lnTo>
                  <a:cubicBezTo>
                    <a:pt x="65" y="1301"/>
                    <a:pt x="65" y="1236"/>
                    <a:pt x="65" y="1171"/>
                  </a:cubicBezTo>
                  <a:lnTo>
                    <a:pt x="65" y="1063"/>
                  </a:lnTo>
                  <a:cubicBezTo>
                    <a:pt x="65" y="1041"/>
                    <a:pt x="65" y="1041"/>
                    <a:pt x="65" y="1020"/>
                  </a:cubicBezTo>
                  <a:cubicBezTo>
                    <a:pt x="65" y="976"/>
                    <a:pt x="65" y="933"/>
                    <a:pt x="65" y="889"/>
                  </a:cubicBezTo>
                  <a:cubicBezTo>
                    <a:pt x="87" y="716"/>
                    <a:pt x="130" y="564"/>
                    <a:pt x="217" y="412"/>
                  </a:cubicBezTo>
                  <a:cubicBezTo>
                    <a:pt x="239" y="369"/>
                    <a:pt x="260" y="369"/>
                    <a:pt x="304" y="282"/>
                  </a:cubicBezTo>
                  <a:cubicBezTo>
                    <a:pt x="347" y="174"/>
                    <a:pt x="391" y="87"/>
                    <a:pt x="434" y="1"/>
                  </a:cubicBezTo>
                  <a:close/>
                </a:path>
              </a:pathLst>
            </a:custGeom>
            <a:solidFill>
              <a:srgbClr val="FFE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6"/>
          <p:cNvGrpSpPr/>
          <p:nvPr/>
        </p:nvGrpSpPr>
        <p:grpSpPr>
          <a:xfrm>
            <a:off x="3739398" y="1263875"/>
            <a:ext cx="4671343" cy="1441649"/>
            <a:chOff x="3739398" y="1263875"/>
            <a:chExt cx="4671343" cy="1441649"/>
          </a:xfrm>
        </p:grpSpPr>
        <p:sp>
          <p:nvSpPr>
            <p:cNvPr id="903" name="Google Shape;903;p46"/>
            <p:cNvSpPr/>
            <p:nvPr/>
          </p:nvSpPr>
          <p:spPr>
            <a:xfrm>
              <a:off x="3913142" y="1263875"/>
              <a:ext cx="4497600" cy="1363800"/>
            </a:xfrm>
            <a:prstGeom prst="roundRect">
              <a:avLst>
                <a:gd fmla="val 997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4" name="Google Shape;904;p46"/>
            <p:cNvGrpSpPr/>
            <p:nvPr/>
          </p:nvGrpSpPr>
          <p:grpSpPr>
            <a:xfrm>
              <a:off x="3739398" y="1341552"/>
              <a:ext cx="4506129" cy="1363972"/>
              <a:chOff x="845113" y="1635700"/>
              <a:chExt cx="4283800" cy="2505000"/>
            </a:xfrm>
          </p:grpSpPr>
          <p:sp>
            <p:nvSpPr>
              <p:cNvPr id="905" name="Google Shape;905;p46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06" name="Google Shape;906;p46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07" name="Google Shape;907;p46"/>
            <p:cNvSpPr txBox="1"/>
            <p:nvPr/>
          </p:nvSpPr>
          <p:spPr>
            <a:xfrm flipH="1">
              <a:off x="3912256" y="1634142"/>
              <a:ext cx="3129300" cy="3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Definition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908" name="Google Shape;908;p46"/>
            <p:cNvSpPr txBox="1"/>
            <p:nvPr/>
          </p:nvSpPr>
          <p:spPr>
            <a:xfrm flipH="1">
              <a:off x="3939372" y="1909775"/>
              <a:ext cx="42714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aims to identify a set of individuals who are most likely to exhibit a desired mode of behavior</a:t>
              </a:r>
              <a:endParaRPr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909" name="Google Shape;909;p46"/>
          <p:cNvGrpSpPr/>
          <p:nvPr/>
        </p:nvGrpSpPr>
        <p:grpSpPr>
          <a:xfrm>
            <a:off x="3752623" y="3010200"/>
            <a:ext cx="4671343" cy="1364142"/>
            <a:chOff x="3752623" y="3010200"/>
            <a:chExt cx="4671343" cy="1364142"/>
          </a:xfrm>
        </p:grpSpPr>
        <p:sp>
          <p:nvSpPr>
            <p:cNvPr id="910" name="Google Shape;910;p46"/>
            <p:cNvSpPr/>
            <p:nvPr/>
          </p:nvSpPr>
          <p:spPr>
            <a:xfrm>
              <a:off x="3926367" y="3010200"/>
              <a:ext cx="4497600" cy="12903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1" name="Google Shape;911;p46"/>
            <p:cNvGrpSpPr/>
            <p:nvPr/>
          </p:nvGrpSpPr>
          <p:grpSpPr>
            <a:xfrm>
              <a:off x="3752623" y="3083765"/>
              <a:ext cx="4506129" cy="1290576"/>
              <a:chOff x="845113" y="1635700"/>
              <a:chExt cx="4283800" cy="2505000"/>
            </a:xfrm>
          </p:grpSpPr>
          <p:sp>
            <p:nvSpPr>
              <p:cNvPr id="912" name="Google Shape;912;p46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3" name="Google Shape;913;p46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14" name="Google Shape;914;p46"/>
            <p:cNvSpPr txBox="1"/>
            <p:nvPr/>
          </p:nvSpPr>
          <p:spPr>
            <a:xfrm flipH="1">
              <a:off x="3922070" y="3360517"/>
              <a:ext cx="31293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Objective Function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pic>
        <p:nvPicPr>
          <p:cNvPr descr="{&quot;backgroundColor&quot;:&quot;#ffffff&quot;,&quot;type&quot;:&quot;gather*&quot;,&quot;font&quot;:{&quot;color&quot;:&quot;#000000&quot;,&quot;family&quot;:&quot;Arial&quot;,&quot;size&quot;:12},&quot;id&quot;:&quot;15&quot;,&quot;code&quot;:&quot;\\begin{gather*}\n{\\arg max_{c}\\beta P(r_{a}, r_{a^{\\prime}}^{\\prime}|c) + 𝜸Pr(r_{a},r_{a^{\\prime}},|c) }\\\\\n{+ \\theta Pr(r_{a^{\\prime}}, r_{a^{\\prime}}^{\\prime}|c) + \\delta Pr(r_{a^{\\prime}},r_{a}^{\\prime}|c)}\t\n\\end{gather*}&quot;,&quot;aid&quot;:null,&quot;ts&quot;:1714526222760,&quot;cs&quot;:&quot;meFNWTeUhL3oK0r5zaihUQ==&quot;,&quot;size&quot;:{&quot;width&quot;:305.75,&quot;height&quot;:45.75}}" id="915" name="Google Shape;9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27600"/>
            <a:ext cx="2912269" cy="43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Applications</a:t>
            </a:r>
            <a:endParaRPr/>
          </a:p>
        </p:txBody>
      </p:sp>
      <p:grpSp>
        <p:nvGrpSpPr>
          <p:cNvPr id="921" name="Google Shape;921;p47"/>
          <p:cNvGrpSpPr/>
          <p:nvPr/>
        </p:nvGrpSpPr>
        <p:grpSpPr>
          <a:xfrm>
            <a:off x="1006404" y="1472561"/>
            <a:ext cx="1069681" cy="1186334"/>
            <a:chOff x="3677802" y="1726584"/>
            <a:chExt cx="575190" cy="637917"/>
          </a:xfrm>
        </p:grpSpPr>
        <p:sp>
          <p:nvSpPr>
            <p:cNvPr id="922" name="Google Shape;922;p47"/>
            <p:cNvSpPr/>
            <p:nvPr/>
          </p:nvSpPr>
          <p:spPr>
            <a:xfrm>
              <a:off x="4000686" y="1775081"/>
              <a:ext cx="97040" cy="174834"/>
            </a:xfrm>
            <a:custGeom>
              <a:rect b="b" l="l" r="r" t="t"/>
              <a:pathLst>
                <a:path extrusionOk="0" h="4297" w="2385">
                  <a:moveTo>
                    <a:pt x="729" y="0"/>
                  </a:moveTo>
                  <a:cubicBezTo>
                    <a:pt x="455" y="0"/>
                    <a:pt x="40" y="199"/>
                    <a:pt x="22" y="199"/>
                  </a:cubicBezTo>
                  <a:cubicBezTo>
                    <a:pt x="0" y="220"/>
                    <a:pt x="0" y="242"/>
                    <a:pt x="0" y="264"/>
                  </a:cubicBezTo>
                  <a:cubicBezTo>
                    <a:pt x="22" y="285"/>
                    <a:pt x="43" y="285"/>
                    <a:pt x="65" y="285"/>
                  </a:cubicBezTo>
                  <a:cubicBezTo>
                    <a:pt x="194" y="212"/>
                    <a:pt x="525" y="76"/>
                    <a:pt x="742" y="76"/>
                  </a:cubicBezTo>
                  <a:cubicBezTo>
                    <a:pt x="781" y="76"/>
                    <a:pt x="816" y="80"/>
                    <a:pt x="846" y="90"/>
                  </a:cubicBezTo>
                  <a:cubicBezTo>
                    <a:pt x="889" y="112"/>
                    <a:pt x="911" y="134"/>
                    <a:pt x="911" y="177"/>
                  </a:cubicBezTo>
                  <a:cubicBezTo>
                    <a:pt x="954" y="285"/>
                    <a:pt x="672" y="654"/>
                    <a:pt x="477" y="892"/>
                  </a:cubicBezTo>
                  <a:cubicBezTo>
                    <a:pt x="455" y="914"/>
                    <a:pt x="455" y="936"/>
                    <a:pt x="477" y="957"/>
                  </a:cubicBezTo>
                  <a:lnTo>
                    <a:pt x="520" y="957"/>
                  </a:lnTo>
                  <a:cubicBezTo>
                    <a:pt x="605" y="873"/>
                    <a:pt x="822" y="722"/>
                    <a:pt x="985" y="722"/>
                  </a:cubicBezTo>
                  <a:cubicBezTo>
                    <a:pt x="1031" y="722"/>
                    <a:pt x="1073" y="734"/>
                    <a:pt x="1106" y="762"/>
                  </a:cubicBezTo>
                  <a:cubicBezTo>
                    <a:pt x="1127" y="762"/>
                    <a:pt x="1127" y="784"/>
                    <a:pt x="1127" y="806"/>
                  </a:cubicBezTo>
                  <a:cubicBezTo>
                    <a:pt x="1149" y="1001"/>
                    <a:pt x="716" y="1478"/>
                    <a:pt x="542" y="1651"/>
                  </a:cubicBezTo>
                  <a:cubicBezTo>
                    <a:pt x="542" y="1673"/>
                    <a:pt x="542" y="1695"/>
                    <a:pt x="542" y="1695"/>
                  </a:cubicBezTo>
                  <a:cubicBezTo>
                    <a:pt x="553" y="1705"/>
                    <a:pt x="564" y="1711"/>
                    <a:pt x="575" y="1711"/>
                  </a:cubicBezTo>
                  <a:cubicBezTo>
                    <a:pt x="585" y="1711"/>
                    <a:pt x="596" y="1705"/>
                    <a:pt x="607" y="1695"/>
                  </a:cubicBezTo>
                  <a:cubicBezTo>
                    <a:pt x="839" y="1578"/>
                    <a:pt x="1245" y="1428"/>
                    <a:pt x="1406" y="1428"/>
                  </a:cubicBezTo>
                  <a:cubicBezTo>
                    <a:pt x="1425" y="1428"/>
                    <a:pt x="1441" y="1430"/>
                    <a:pt x="1453" y="1434"/>
                  </a:cubicBezTo>
                  <a:cubicBezTo>
                    <a:pt x="1474" y="1521"/>
                    <a:pt x="1127" y="1911"/>
                    <a:pt x="781" y="2237"/>
                  </a:cubicBezTo>
                  <a:cubicBezTo>
                    <a:pt x="759" y="2237"/>
                    <a:pt x="759" y="2258"/>
                    <a:pt x="781" y="2280"/>
                  </a:cubicBezTo>
                  <a:cubicBezTo>
                    <a:pt x="781" y="2302"/>
                    <a:pt x="802" y="2302"/>
                    <a:pt x="824" y="2302"/>
                  </a:cubicBezTo>
                  <a:cubicBezTo>
                    <a:pt x="1046" y="2233"/>
                    <a:pt x="1362" y="2152"/>
                    <a:pt x="1528" y="2152"/>
                  </a:cubicBezTo>
                  <a:cubicBezTo>
                    <a:pt x="1573" y="2152"/>
                    <a:pt x="1608" y="2158"/>
                    <a:pt x="1626" y="2172"/>
                  </a:cubicBezTo>
                  <a:cubicBezTo>
                    <a:pt x="1648" y="2237"/>
                    <a:pt x="1366" y="2605"/>
                    <a:pt x="1019" y="2974"/>
                  </a:cubicBezTo>
                  <a:cubicBezTo>
                    <a:pt x="997" y="2995"/>
                    <a:pt x="997" y="3017"/>
                    <a:pt x="1019" y="3039"/>
                  </a:cubicBezTo>
                  <a:lnTo>
                    <a:pt x="1062" y="3039"/>
                  </a:lnTo>
                  <a:cubicBezTo>
                    <a:pt x="1201" y="2977"/>
                    <a:pt x="1504" y="2861"/>
                    <a:pt x="1730" y="2861"/>
                  </a:cubicBezTo>
                  <a:cubicBezTo>
                    <a:pt x="1822" y="2861"/>
                    <a:pt x="1901" y="2880"/>
                    <a:pt x="1951" y="2930"/>
                  </a:cubicBezTo>
                  <a:cubicBezTo>
                    <a:pt x="1973" y="2930"/>
                    <a:pt x="1973" y="2974"/>
                    <a:pt x="1973" y="2995"/>
                  </a:cubicBezTo>
                  <a:cubicBezTo>
                    <a:pt x="1951" y="3147"/>
                    <a:pt x="1518" y="3386"/>
                    <a:pt x="1344" y="3472"/>
                  </a:cubicBezTo>
                  <a:cubicBezTo>
                    <a:pt x="1344" y="3472"/>
                    <a:pt x="1323" y="3494"/>
                    <a:pt x="1323" y="3516"/>
                  </a:cubicBezTo>
                  <a:cubicBezTo>
                    <a:pt x="1344" y="3537"/>
                    <a:pt x="1366" y="3537"/>
                    <a:pt x="1388" y="3537"/>
                  </a:cubicBezTo>
                  <a:cubicBezTo>
                    <a:pt x="1583" y="3505"/>
                    <a:pt x="1794" y="3489"/>
                    <a:pt x="1962" y="3489"/>
                  </a:cubicBezTo>
                  <a:cubicBezTo>
                    <a:pt x="2130" y="3489"/>
                    <a:pt x="2255" y="3505"/>
                    <a:pt x="2277" y="3537"/>
                  </a:cubicBezTo>
                  <a:cubicBezTo>
                    <a:pt x="2320" y="3602"/>
                    <a:pt x="2016" y="3906"/>
                    <a:pt x="1648" y="4188"/>
                  </a:cubicBezTo>
                  <a:cubicBezTo>
                    <a:pt x="1626" y="4210"/>
                    <a:pt x="1626" y="4231"/>
                    <a:pt x="1648" y="4253"/>
                  </a:cubicBezTo>
                  <a:cubicBezTo>
                    <a:pt x="1648" y="4253"/>
                    <a:pt x="1669" y="4275"/>
                    <a:pt x="1691" y="4275"/>
                  </a:cubicBezTo>
                  <a:cubicBezTo>
                    <a:pt x="1691" y="4275"/>
                    <a:pt x="1691" y="4296"/>
                    <a:pt x="1691" y="4296"/>
                  </a:cubicBezTo>
                  <a:cubicBezTo>
                    <a:pt x="2385" y="3776"/>
                    <a:pt x="2385" y="3581"/>
                    <a:pt x="2342" y="3537"/>
                  </a:cubicBezTo>
                  <a:cubicBezTo>
                    <a:pt x="2302" y="3471"/>
                    <a:pt x="2132" y="3445"/>
                    <a:pt x="1946" y="3445"/>
                  </a:cubicBezTo>
                  <a:cubicBezTo>
                    <a:pt x="1829" y="3445"/>
                    <a:pt x="1705" y="3456"/>
                    <a:pt x="1604" y="3472"/>
                  </a:cubicBezTo>
                  <a:cubicBezTo>
                    <a:pt x="1778" y="3364"/>
                    <a:pt x="2038" y="3191"/>
                    <a:pt x="2060" y="3039"/>
                  </a:cubicBezTo>
                  <a:cubicBezTo>
                    <a:pt x="2081" y="2995"/>
                    <a:pt x="2060" y="2930"/>
                    <a:pt x="2016" y="2887"/>
                  </a:cubicBezTo>
                  <a:cubicBezTo>
                    <a:pt x="1947" y="2827"/>
                    <a:pt x="1841" y="2804"/>
                    <a:pt x="1723" y="2804"/>
                  </a:cubicBezTo>
                  <a:cubicBezTo>
                    <a:pt x="1543" y="2804"/>
                    <a:pt x="1336" y="2856"/>
                    <a:pt x="1192" y="2909"/>
                  </a:cubicBezTo>
                  <a:cubicBezTo>
                    <a:pt x="1388" y="2714"/>
                    <a:pt x="1691" y="2323"/>
                    <a:pt x="1691" y="2193"/>
                  </a:cubicBezTo>
                  <a:cubicBezTo>
                    <a:pt x="1713" y="2172"/>
                    <a:pt x="1691" y="2150"/>
                    <a:pt x="1669" y="2128"/>
                  </a:cubicBezTo>
                  <a:cubicBezTo>
                    <a:pt x="1637" y="2102"/>
                    <a:pt x="1581" y="2092"/>
                    <a:pt x="1512" y="2092"/>
                  </a:cubicBezTo>
                  <a:cubicBezTo>
                    <a:pt x="1353" y="2092"/>
                    <a:pt x="1127" y="2148"/>
                    <a:pt x="976" y="2193"/>
                  </a:cubicBezTo>
                  <a:cubicBezTo>
                    <a:pt x="1214" y="1976"/>
                    <a:pt x="1583" y="1586"/>
                    <a:pt x="1539" y="1434"/>
                  </a:cubicBezTo>
                  <a:cubicBezTo>
                    <a:pt x="1518" y="1413"/>
                    <a:pt x="1496" y="1391"/>
                    <a:pt x="1474" y="1391"/>
                  </a:cubicBezTo>
                  <a:cubicBezTo>
                    <a:pt x="1450" y="1379"/>
                    <a:pt x="1418" y="1374"/>
                    <a:pt x="1381" y="1374"/>
                  </a:cubicBezTo>
                  <a:cubicBezTo>
                    <a:pt x="1219" y="1374"/>
                    <a:pt x="953" y="1476"/>
                    <a:pt x="759" y="1565"/>
                  </a:cubicBezTo>
                  <a:cubicBezTo>
                    <a:pt x="954" y="1348"/>
                    <a:pt x="1236" y="1001"/>
                    <a:pt x="1214" y="806"/>
                  </a:cubicBezTo>
                  <a:cubicBezTo>
                    <a:pt x="1214" y="762"/>
                    <a:pt x="1192" y="719"/>
                    <a:pt x="1171" y="697"/>
                  </a:cubicBezTo>
                  <a:cubicBezTo>
                    <a:pt x="1099" y="656"/>
                    <a:pt x="1023" y="635"/>
                    <a:pt x="950" y="635"/>
                  </a:cubicBezTo>
                  <a:cubicBezTo>
                    <a:pt x="870" y="635"/>
                    <a:pt x="794" y="662"/>
                    <a:pt x="737" y="719"/>
                  </a:cubicBezTo>
                  <a:cubicBezTo>
                    <a:pt x="867" y="524"/>
                    <a:pt x="1041" y="264"/>
                    <a:pt x="997" y="155"/>
                  </a:cubicBezTo>
                  <a:cubicBezTo>
                    <a:pt x="976" y="90"/>
                    <a:pt x="932" y="47"/>
                    <a:pt x="867" y="25"/>
                  </a:cubicBezTo>
                  <a:cubicBezTo>
                    <a:pt x="829" y="8"/>
                    <a:pt x="781" y="0"/>
                    <a:pt x="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4091701" y="2044667"/>
              <a:ext cx="152456" cy="150381"/>
            </a:xfrm>
            <a:custGeom>
              <a:rect b="b" l="l" r="r" t="t"/>
              <a:pathLst>
                <a:path extrusionOk="0" h="3696" w="3747">
                  <a:moveTo>
                    <a:pt x="501" y="0"/>
                  </a:moveTo>
                  <a:cubicBezTo>
                    <a:pt x="304" y="0"/>
                    <a:pt x="69" y="84"/>
                    <a:pt x="40" y="98"/>
                  </a:cubicBezTo>
                  <a:cubicBezTo>
                    <a:pt x="1" y="98"/>
                    <a:pt x="14" y="167"/>
                    <a:pt x="48" y="167"/>
                  </a:cubicBezTo>
                  <a:cubicBezTo>
                    <a:pt x="52" y="167"/>
                    <a:pt x="56" y="166"/>
                    <a:pt x="61" y="164"/>
                  </a:cubicBezTo>
                  <a:cubicBezTo>
                    <a:pt x="178" y="124"/>
                    <a:pt x="350" y="93"/>
                    <a:pt x="487" y="93"/>
                  </a:cubicBezTo>
                  <a:cubicBezTo>
                    <a:pt x="579" y="93"/>
                    <a:pt x="655" y="107"/>
                    <a:pt x="690" y="142"/>
                  </a:cubicBezTo>
                  <a:cubicBezTo>
                    <a:pt x="755" y="207"/>
                    <a:pt x="538" y="575"/>
                    <a:pt x="278" y="879"/>
                  </a:cubicBezTo>
                  <a:cubicBezTo>
                    <a:pt x="256" y="901"/>
                    <a:pt x="256" y="922"/>
                    <a:pt x="278" y="944"/>
                  </a:cubicBezTo>
                  <a:cubicBezTo>
                    <a:pt x="278" y="944"/>
                    <a:pt x="288" y="954"/>
                    <a:pt x="300" y="954"/>
                  </a:cubicBezTo>
                  <a:cubicBezTo>
                    <a:pt x="307" y="954"/>
                    <a:pt x="314" y="951"/>
                    <a:pt x="321" y="944"/>
                  </a:cubicBezTo>
                  <a:cubicBezTo>
                    <a:pt x="505" y="898"/>
                    <a:pt x="722" y="852"/>
                    <a:pt x="848" y="852"/>
                  </a:cubicBezTo>
                  <a:cubicBezTo>
                    <a:pt x="901" y="852"/>
                    <a:pt x="937" y="860"/>
                    <a:pt x="950" y="879"/>
                  </a:cubicBezTo>
                  <a:cubicBezTo>
                    <a:pt x="993" y="944"/>
                    <a:pt x="863" y="1313"/>
                    <a:pt x="690" y="1594"/>
                  </a:cubicBezTo>
                  <a:cubicBezTo>
                    <a:pt x="668" y="1616"/>
                    <a:pt x="668" y="1638"/>
                    <a:pt x="690" y="1638"/>
                  </a:cubicBezTo>
                  <a:cubicBezTo>
                    <a:pt x="690" y="1659"/>
                    <a:pt x="712" y="1659"/>
                    <a:pt x="733" y="1659"/>
                  </a:cubicBezTo>
                  <a:cubicBezTo>
                    <a:pt x="907" y="1616"/>
                    <a:pt x="1080" y="1594"/>
                    <a:pt x="1254" y="1594"/>
                  </a:cubicBezTo>
                  <a:cubicBezTo>
                    <a:pt x="1189" y="1855"/>
                    <a:pt x="1102" y="2093"/>
                    <a:pt x="972" y="2310"/>
                  </a:cubicBezTo>
                  <a:cubicBezTo>
                    <a:pt x="972" y="2332"/>
                    <a:pt x="972" y="2353"/>
                    <a:pt x="972" y="2375"/>
                  </a:cubicBezTo>
                  <a:lnTo>
                    <a:pt x="1037" y="2375"/>
                  </a:lnTo>
                  <a:cubicBezTo>
                    <a:pt x="1282" y="2205"/>
                    <a:pt x="1527" y="2085"/>
                    <a:pt x="1615" y="2085"/>
                  </a:cubicBezTo>
                  <a:cubicBezTo>
                    <a:pt x="1629" y="2085"/>
                    <a:pt x="1638" y="2087"/>
                    <a:pt x="1644" y="2093"/>
                  </a:cubicBezTo>
                  <a:cubicBezTo>
                    <a:pt x="1666" y="2136"/>
                    <a:pt x="1514" y="2527"/>
                    <a:pt x="1275" y="2917"/>
                  </a:cubicBezTo>
                  <a:cubicBezTo>
                    <a:pt x="1275" y="2917"/>
                    <a:pt x="1275" y="2939"/>
                    <a:pt x="1275" y="2960"/>
                  </a:cubicBezTo>
                  <a:lnTo>
                    <a:pt x="1319" y="2960"/>
                  </a:lnTo>
                  <a:cubicBezTo>
                    <a:pt x="1535" y="2809"/>
                    <a:pt x="1774" y="2700"/>
                    <a:pt x="2012" y="2613"/>
                  </a:cubicBezTo>
                  <a:lnTo>
                    <a:pt x="2012" y="2613"/>
                  </a:lnTo>
                  <a:cubicBezTo>
                    <a:pt x="2012" y="2895"/>
                    <a:pt x="1991" y="3199"/>
                    <a:pt x="1947" y="3481"/>
                  </a:cubicBezTo>
                  <a:cubicBezTo>
                    <a:pt x="1947" y="3507"/>
                    <a:pt x="1964" y="3526"/>
                    <a:pt x="1982" y="3526"/>
                  </a:cubicBezTo>
                  <a:cubicBezTo>
                    <a:pt x="1993" y="3526"/>
                    <a:pt x="2004" y="3519"/>
                    <a:pt x="2012" y="3502"/>
                  </a:cubicBezTo>
                  <a:cubicBezTo>
                    <a:pt x="2164" y="3242"/>
                    <a:pt x="2359" y="3004"/>
                    <a:pt x="2598" y="2809"/>
                  </a:cubicBezTo>
                  <a:cubicBezTo>
                    <a:pt x="2728" y="3069"/>
                    <a:pt x="2793" y="3329"/>
                    <a:pt x="2815" y="3611"/>
                  </a:cubicBezTo>
                  <a:cubicBezTo>
                    <a:pt x="2815" y="3632"/>
                    <a:pt x="2836" y="3654"/>
                    <a:pt x="2836" y="3654"/>
                  </a:cubicBezTo>
                  <a:cubicBezTo>
                    <a:pt x="2846" y="3683"/>
                    <a:pt x="2869" y="3695"/>
                    <a:pt x="2891" y="3695"/>
                  </a:cubicBezTo>
                  <a:cubicBezTo>
                    <a:pt x="2919" y="3695"/>
                    <a:pt x="2945" y="3678"/>
                    <a:pt x="2945" y="3654"/>
                  </a:cubicBezTo>
                  <a:cubicBezTo>
                    <a:pt x="3075" y="3329"/>
                    <a:pt x="3248" y="3047"/>
                    <a:pt x="3465" y="2787"/>
                  </a:cubicBezTo>
                  <a:cubicBezTo>
                    <a:pt x="3573" y="3004"/>
                    <a:pt x="3638" y="3242"/>
                    <a:pt x="3660" y="3481"/>
                  </a:cubicBezTo>
                  <a:cubicBezTo>
                    <a:pt x="3682" y="3502"/>
                    <a:pt x="3682" y="3524"/>
                    <a:pt x="3725" y="3524"/>
                  </a:cubicBezTo>
                  <a:cubicBezTo>
                    <a:pt x="3747" y="3502"/>
                    <a:pt x="3747" y="3481"/>
                    <a:pt x="3747" y="3459"/>
                  </a:cubicBezTo>
                  <a:cubicBezTo>
                    <a:pt x="3704" y="3177"/>
                    <a:pt x="3573" y="2700"/>
                    <a:pt x="3443" y="2700"/>
                  </a:cubicBezTo>
                  <a:cubicBezTo>
                    <a:pt x="3335" y="2700"/>
                    <a:pt x="3075" y="3155"/>
                    <a:pt x="2901" y="3481"/>
                  </a:cubicBezTo>
                  <a:cubicBezTo>
                    <a:pt x="2880" y="3242"/>
                    <a:pt x="2793" y="2830"/>
                    <a:pt x="2685" y="2765"/>
                  </a:cubicBezTo>
                  <a:cubicBezTo>
                    <a:pt x="2671" y="2756"/>
                    <a:pt x="2655" y="2752"/>
                    <a:pt x="2639" y="2752"/>
                  </a:cubicBezTo>
                  <a:cubicBezTo>
                    <a:pt x="2500" y="2752"/>
                    <a:pt x="2274" y="3058"/>
                    <a:pt x="2099" y="3329"/>
                  </a:cubicBezTo>
                  <a:cubicBezTo>
                    <a:pt x="2164" y="2852"/>
                    <a:pt x="2164" y="2592"/>
                    <a:pt x="2099" y="2548"/>
                  </a:cubicBezTo>
                  <a:cubicBezTo>
                    <a:pt x="2090" y="2542"/>
                    <a:pt x="2077" y="2539"/>
                    <a:pt x="2061" y="2539"/>
                  </a:cubicBezTo>
                  <a:cubicBezTo>
                    <a:pt x="1968" y="2539"/>
                    <a:pt x="1764" y="2645"/>
                    <a:pt x="1449" y="2830"/>
                  </a:cubicBezTo>
                  <a:cubicBezTo>
                    <a:pt x="1622" y="2527"/>
                    <a:pt x="1817" y="2136"/>
                    <a:pt x="1731" y="2050"/>
                  </a:cubicBezTo>
                  <a:cubicBezTo>
                    <a:pt x="1713" y="2032"/>
                    <a:pt x="1685" y="2024"/>
                    <a:pt x="1651" y="2024"/>
                  </a:cubicBezTo>
                  <a:cubicBezTo>
                    <a:pt x="1522" y="2024"/>
                    <a:pt x="1295" y="2137"/>
                    <a:pt x="1124" y="2223"/>
                  </a:cubicBezTo>
                  <a:cubicBezTo>
                    <a:pt x="1405" y="1594"/>
                    <a:pt x="1340" y="1551"/>
                    <a:pt x="1319" y="1529"/>
                  </a:cubicBezTo>
                  <a:cubicBezTo>
                    <a:pt x="1255" y="1521"/>
                    <a:pt x="1192" y="1516"/>
                    <a:pt x="1129" y="1516"/>
                  </a:cubicBezTo>
                  <a:cubicBezTo>
                    <a:pt x="1021" y="1516"/>
                    <a:pt x="916" y="1532"/>
                    <a:pt x="820" y="1573"/>
                  </a:cubicBezTo>
                  <a:cubicBezTo>
                    <a:pt x="928" y="1356"/>
                    <a:pt x="1102" y="944"/>
                    <a:pt x="1015" y="836"/>
                  </a:cubicBezTo>
                  <a:cubicBezTo>
                    <a:pt x="980" y="792"/>
                    <a:pt x="906" y="776"/>
                    <a:pt x="817" y="776"/>
                  </a:cubicBezTo>
                  <a:cubicBezTo>
                    <a:pt x="687" y="776"/>
                    <a:pt x="524" y="810"/>
                    <a:pt x="408" y="836"/>
                  </a:cubicBezTo>
                  <a:cubicBezTo>
                    <a:pt x="885" y="272"/>
                    <a:pt x="777" y="98"/>
                    <a:pt x="733" y="77"/>
                  </a:cubicBezTo>
                  <a:cubicBezTo>
                    <a:pt x="684" y="20"/>
                    <a:pt x="597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735169" y="2031281"/>
              <a:ext cx="164093" cy="84793"/>
            </a:xfrm>
            <a:custGeom>
              <a:rect b="b" l="l" r="r" t="t"/>
              <a:pathLst>
                <a:path extrusionOk="0" h="2084" w="4033">
                  <a:moveTo>
                    <a:pt x="1170" y="1"/>
                  </a:moveTo>
                  <a:cubicBezTo>
                    <a:pt x="834" y="1"/>
                    <a:pt x="591" y="5"/>
                    <a:pt x="542" y="16"/>
                  </a:cubicBezTo>
                  <a:cubicBezTo>
                    <a:pt x="390" y="59"/>
                    <a:pt x="846" y="406"/>
                    <a:pt x="846" y="406"/>
                  </a:cubicBezTo>
                  <a:cubicBezTo>
                    <a:pt x="846" y="406"/>
                    <a:pt x="130" y="688"/>
                    <a:pt x="304" y="796"/>
                  </a:cubicBezTo>
                  <a:cubicBezTo>
                    <a:pt x="477" y="904"/>
                    <a:pt x="932" y="1056"/>
                    <a:pt x="932" y="1056"/>
                  </a:cubicBezTo>
                  <a:cubicBezTo>
                    <a:pt x="932" y="1056"/>
                    <a:pt x="0" y="1078"/>
                    <a:pt x="282" y="1295"/>
                  </a:cubicBezTo>
                  <a:cubicBezTo>
                    <a:pt x="537" y="1459"/>
                    <a:pt x="2037" y="2084"/>
                    <a:pt x="2919" y="2084"/>
                  </a:cubicBezTo>
                  <a:cubicBezTo>
                    <a:pt x="3085" y="2084"/>
                    <a:pt x="3229" y="2062"/>
                    <a:pt x="3339" y="2010"/>
                  </a:cubicBezTo>
                  <a:cubicBezTo>
                    <a:pt x="4011" y="1707"/>
                    <a:pt x="4033" y="37"/>
                    <a:pt x="4033" y="37"/>
                  </a:cubicBezTo>
                  <a:cubicBezTo>
                    <a:pt x="4033" y="37"/>
                    <a:pt x="2179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3767799" y="2024405"/>
              <a:ext cx="24738" cy="31329"/>
            </a:xfrm>
            <a:custGeom>
              <a:rect b="b" l="l" r="r" t="t"/>
              <a:pathLst>
                <a:path extrusionOk="0" h="770" w="608">
                  <a:moveTo>
                    <a:pt x="104" y="1"/>
                  </a:moveTo>
                  <a:cubicBezTo>
                    <a:pt x="90" y="1"/>
                    <a:pt x="77" y="4"/>
                    <a:pt x="65" y="11"/>
                  </a:cubicBezTo>
                  <a:cubicBezTo>
                    <a:pt x="44" y="11"/>
                    <a:pt x="22" y="33"/>
                    <a:pt x="22" y="54"/>
                  </a:cubicBezTo>
                  <a:cubicBezTo>
                    <a:pt x="0" y="185"/>
                    <a:pt x="261" y="618"/>
                    <a:pt x="347" y="748"/>
                  </a:cubicBezTo>
                  <a:cubicBezTo>
                    <a:pt x="369" y="770"/>
                    <a:pt x="369" y="770"/>
                    <a:pt x="391" y="770"/>
                  </a:cubicBezTo>
                  <a:lnTo>
                    <a:pt x="412" y="770"/>
                  </a:lnTo>
                  <a:cubicBezTo>
                    <a:pt x="434" y="748"/>
                    <a:pt x="434" y="727"/>
                    <a:pt x="412" y="705"/>
                  </a:cubicBezTo>
                  <a:cubicBezTo>
                    <a:pt x="282" y="531"/>
                    <a:pt x="174" y="315"/>
                    <a:pt x="109" y="98"/>
                  </a:cubicBezTo>
                  <a:lnTo>
                    <a:pt x="109" y="98"/>
                  </a:lnTo>
                  <a:cubicBezTo>
                    <a:pt x="282" y="185"/>
                    <a:pt x="434" y="336"/>
                    <a:pt x="542" y="488"/>
                  </a:cubicBezTo>
                  <a:cubicBezTo>
                    <a:pt x="553" y="499"/>
                    <a:pt x="564" y="504"/>
                    <a:pt x="575" y="504"/>
                  </a:cubicBezTo>
                  <a:cubicBezTo>
                    <a:pt x="586" y="504"/>
                    <a:pt x="597" y="499"/>
                    <a:pt x="607" y="488"/>
                  </a:cubicBezTo>
                  <a:cubicBezTo>
                    <a:pt x="607" y="466"/>
                    <a:pt x="607" y="445"/>
                    <a:pt x="607" y="445"/>
                  </a:cubicBezTo>
                  <a:cubicBezTo>
                    <a:pt x="433" y="232"/>
                    <a:pt x="224" y="1"/>
                    <a:pt x="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822481" y="2036733"/>
              <a:ext cx="13264" cy="4028"/>
            </a:xfrm>
            <a:custGeom>
              <a:rect b="b" l="l" r="r" t="t"/>
              <a:pathLst>
                <a:path extrusionOk="0" h="99" w="326">
                  <a:moveTo>
                    <a:pt x="174" y="1"/>
                  </a:moveTo>
                  <a:cubicBezTo>
                    <a:pt x="131" y="1"/>
                    <a:pt x="87" y="12"/>
                    <a:pt x="44" y="33"/>
                  </a:cubicBezTo>
                  <a:cubicBezTo>
                    <a:pt x="22" y="33"/>
                    <a:pt x="1" y="55"/>
                    <a:pt x="1" y="77"/>
                  </a:cubicBezTo>
                  <a:cubicBezTo>
                    <a:pt x="22" y="98"/>
                    <a:pt x="22" y="98"/>
                    <a:pt x="44" y="98"/>
                  </a:cubicBezTo>
                  <a:cubicBezTo>
                    <a:pt x="76" y="88"/>
                    <a:pt x="114" y="82"/>
                    <a:pt x="152" y="82"/>
                  </a:cubicBezTo>
                  <a:cubicBezTo>
                    <a:pt x="190" y="82"/>
                    <a:pt x="228" y="88"/>
                    <a:pt x="261" y="98"/>
                  </a:cubicBezTo>
                  <a:cubicBezTo>
                    <a:pt x="282" y="98"/>
                    <a:pt x="304" y="98"/>
                    <a:pt x="326" y="77"/>
                  </a:cubicBezTo>
                  <a:cubicBezTo>
                    <a:pt x="326" y="55"/>
                    <a:pt x="326" y="33"/>
                    <a:pt x="304" y="33"/>
                  </a:cubicBezTo>
                  <a:cubicBezTo>
                    <a:pt x="261" y="12"/>
                    <a:pt x="217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828666" y="2054147"/>
              <a:ext cx="14159" cy="4231"/>
            </a:xfrm>
            <a:custGeom>
              <a:rect b="b" l="l" r="r" t="t"/>
              <a:pathLst>
                <a:path extrusionOk="0" h="104" w="348">
                  <a:moveTo>
                    <a:pt x="185" y="1"/>
                  </a:moveTo>
                  <a:cubicBezTo>
                    <a:pt x="136" y="1"/>
                    <a:pt x="87" y="6"/>
                    <a:pt x="44" y="17"/>
                  </a:cubicBezTo>
                  <a:cubicBezTo>
                    <a:pt x="0" y="17"/>
                    <a:pt x="0" y="104"/>
                    <a:pt x="44" y="104"/>
                  </a:cubicBezTo>
                  <a:lnTo>
                    <a:pt x="65" y="104"/>
                  </a:lnTo>
                  <a:cubicBezTo>
                    <a:pt x="98" y="93"/>
                    <a:pt x="136" y="88"/>
                    <a:pt x="174" y="88"/>
                  </a:cubicBezTo>
                  <a:cubicBezTo>
                    <a:pt x="212" y="88"/>
                    <a:pt x="250" y="93"/>
                    <a:pt x="282" y="104"/>
                  </a:cubicBezTo>
                  <a:cubicBezTo>
                    <a:pt x="304" y="104"/>
                    <a:pt x="326" y="104"/>
                    <a:pt x="347" y="82"/>
                  </a:cubicBezTo>
                  <a:cubicBezTo>
                    <a:pt x="347" y="61"/>
                    <a:pt x="347" y="39"/>
                    <a:pt x="326" y="17"/>
                  </a:cubicBezTo>
                  <a:cubicBezTo>
                    <a:pt x="282" y="6"/>
                    <a:pt x="233" y="1"/>
                    <a:pt x="1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3808363" y="2048207"/>
              <a:ext cx="13264" cy="4883"/>
            </a:xfrm>
            <a:custGeom>
              <a:rect b="b" l="l" r="r" t="t"/>
              <a:pathLst>
                <a:path extrusionOk="0" h="120" w="326">
                  <a:moveTo>
                    <a:pt x="163" y="1"/>
                  </a:moveTo>
                  <a:cubicBezTo>
                    <a:pt x="115" y="1"/>
                    <a:pt x="66" y="11"/>
                    <a:pt x="22" y="33"/>
                  </a:cubicBezTo>
                  <a:cubicBezTo>
                    <a:pt x="1" y="33"/>
                    <a:pt x="1" y="55"/>
                    <a:pt x="1" y="77"/>
                  </a:cubicBezTo>
                  <a:cubicBezTo>
                    <a:pt x="1" y="98"/>
                    <a:pt x="22" y="98"/>
                    <a:pt x="44" y="120"/>
                  </a:cubicBezTo>
                  <a:lnTo>
                    <a:pt x="44" y="98"/>
                  </a:lnTo>
                  <a:cubicBezTo>
                    <a:pt x="77" y="87"/>
                    <a:pt x="115" y="82"/>
                    <a:pt x="152" y="82"/>
                  </a:cubicBezTo>
                  <a:cubicBezTo>
                    <a:pt x="190" y="82"/>
                    <a:pt x="228" y="87"/>
                    <a:pt x="261" y="98"/>
                  </a:cubicBezTo>
                  <a:cubicBezTo>
                    <a:pt x="267" y="105"/>
                    <a:pt x="274" y="107"/>
                    <a:pt x="280" y="107"/>
                  </a:cubicBezTo>
                  <a:cubicBezTo>
                    <a:pt x="295" y="107"/>
                    <a:pt x="311" y="92"/>
                    <a:pt x="326" y="77"/>
                  </a:cubicBezTo>
                  <a:cubicBezTo>
                    <a:pt x="326" y="55"/>
                    <a:pt x="326" y="33"/>
                    <a:pt x="304" y="33"/>
                  </a:cubicBezTo>
                  <a:cubicBezTo>
                    <a:pt x="261" y="11"/>
                    <a:pt x="212" y="1"/>
                    <a:pt x="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3843638" y="2036733"/>
              <a:ext cx="13305" cy="4923"/>
            </a:xfrm>
            <a:custGeom>
              <a:rect b="b" l="l" r="r" t="t"/>
              <a:pathLst>
                <a:path extrusionOk="0" h="121" w="327">
                  <a:moveTo>
                    <a:pt x="174" y="1"/>
                  </a:moveTo>
                  <a:cubicBezTo>
                    <a:pt x="131" y="1"/>
                    <a:pt x="88" y="12"/>
                    <a:pt x="44" y="33"/>
                  </a:cubicBezTo>
                  <a:cubicBezTo>
                    <a:pt x="23" y="33"/>
                    <a:pt x="1" y="55"/>
                    <a:pt x="23" y="77"/>
                  </a:cubicBezTo>
                  <a:cubicBezTo>
                    <a:pt x="23" y="98"/>
                    <a:pt x="23" y="98"/>
                    <a:pt x="44" y="120"/>
                  </a:cubicBezTo>
                  <a:lnTo>
                    <a:pt x="44" y="98"/>
                  </a:lnTo>
                  <a:cubicBezTo>
                    <a:pt x="88" y="88"/>
                    <a:pt x="126" y="82"/>
                    <a:pt x="161" y="82"/>
                  </a:cubicBezTo>
                  <a:cubicBezTo>
                    <a:pt x="196" y="82"/>
                    <a:pt x="229" y="88"/>
                    <a:pt x="261" y="98"/>
                  </a:cubicBezTo>
                  <a:cubicBezTo>
                    <a:pt x="267" y="105"/>
                    <a:pt x="276" y="107"/>
                    <a:pt x="284" y="107"/>
                  </a:cubicBezTo>
                  <a:cubicBezTo>
                    <a:pt x="304" y="107"/>
                    <a:pt x="326" y="92"/>
                    <a:pt x="326" y="77"/>
                  </a:cubicBezTo>
                  <a:cubicBezTo>
                    <a:pt x="326" y="55"/>
                    <a:pt x="326" y="33"/>
                    <a:pt x="304" y="33"/>
                  </a:cubicBezTo>
                  <a:cubicBezTo>
                    <a:pt x="261" y="12"/>
                    <a:pt x="218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3866585" y="2042144"/>
              <a:ext cx="13264" cy="4801"/>
            </a:xfrm>
            <a:custGeom>
              <a:rect b="b" l="l" r="r" t="t"/>
              <a:pathLst>
                <a:path extrusionOk="0" h="118" w="326">
                  <a:moveTo>
                    <a:pt x="114" y="0"/>
                  </a:moveTo>
                  <a:cubicBezTo>
                    <a:pt x="90" y="0"/>
                    <a:pt x="67" y="3"/>
                    <a:pt x="44" y="9"/>
                  </a:cubicBezTo>
                  <a:cubicBezTo>
                    <a:pt x="1" y="9"/>
                    <a:pt x="1" y="30"/>
                    <a:pt x="1" y="52"/>
                  </a:cubicBezTo>
                  <a:cubicBezTo>
                    <a:pt x="1" y="74"/>
                    <a:pt x="22" y="74"/>
                    <a:pt x="44" y="74"/>
                  </a:cubicBezTo>
                  <a:cubicBezTo>
                    <a:pt x="109" y="74"/>
                    <a:pt x="196" y="74"/>
                    <a:pt x="261" y="117"/>
                  </a:cubicBezTo>
                  <a:lnTo>
                    <a:pt x="304" y="117"/>
                  </a:lnTo>
                  <a:cubicBezTo>
                    <a:pt x="326" y="95"/>
                    <a:pt x="326" y="74"/>
                    <a:pt x="304" y="52"/>
                  </a:cubicBezTo>
                  <a:cubicBezTo>
                    <a:pt x="241" y="20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3851613" y="2064196"/>
              <a:ext cx="14119" cy="5656"/>
            </a:xfrm>
            <a:custGeom>
              <a:rect b="b" l="l" r="r" t="t"/>
              <a:pathLst>
                <a:path extrusionOk="0" h="139" w="347">
                  <a:moveTo>
                    <a:pt x="99" y="1"/>
                  </a:moveTo>
                  <a:cubicBezTo>
                    <a:pt x="75" y="1"/>
                    <a:pt x="49" y="3"/>
                    <a:pt x="22" y="9"/>
                  </a:cubicBezTo>
                  <a:cubicBezTo>
                    <a:pt x="0" y="9"/>
                    <a:pt x="0" y="30"/>
                    <a:pt x="0" y="52"/>
                  </a:cubicBezTo>
                  <a:cubicBezTo>
                    <a:pt x="0" y="74"/>
                    <a:pt x="22" y="95"/>
                    <a:pt x="43" y="95"/>
                  </a:cubicBezTo>
                  <a:cubicBezTo>
                    <a:pt x="61" y="90"/>
                    <a:pt x="80" y="87"/>
                    <a:pt x="100" y="87"/>
                  </a:cubicBezTo>
                  <a:cubicBezTo>
                    <a:pt x="153" y="87"/>
                    <a:pt x="213" y="107"/>
                    <a:pt x="260" y="139"/>
                  </a:cubicBezTo>
                  <a:lnTo>
                    <a:pt x="282" y="139"/>
                  </a:lnTo>
                  <a:cubicBezTo>
                    <a:pt x="325" y="139"/>
                    <a:pt x="347" y="74"/>
                    <a:pt x="304" y="74"/>
                  </a:cubicBezTo>
                  <a:cubicBezTo>
                    <a:pt x="239" y="25"/>
                    <a:pt x="173" y="1"/>
                    <a:pt x="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3869230" y="2057158"/>
              <a:ext cx="12410" cy="5656"/>
            </a:xfrm>
            <a:custGeom>
              <a:rect b="b" l="l" r="r" t="t"/>
              <a:pathLst>
                <a:path extrusionOk="0" h="139" w="305">
                  <a:moveTo>
                    <a:pt x="100" y="0"/>
                  </a:moveTo>
                  <a:cubicBezTo>
                    <a:pt x="75" y="0"/>
                    <a:pt x="49" y="3"/>
                    <a:pt x="22" y="8"/>
                  </a:cubicBezTo>
                  <a:cubicBezTo>
                    <a:pt x="1" y="8"/>
                    <a:pt x="1" y="30"/>
                    <a:pt x="1" y="52"/>
                  </a:cubicBezTo>
                  <a:cubicBezTo>
                    <a:pt x="1" y="73"/>
                    <a:pt x="22" y="95"/>
                    <a:pt x="44" y="95"/>
                  </a:cubicBezTo>
                  <a:cubicBezTo>
                    <a:pt x="61" y="89"/>
                    <a:pt x="80" y="86"/>
                    <a:pt x="100" y="86"/>
                  </a:cubicBezTo>
                  <a:cubicBezTo>
                    <a:pt x="154" y="86"/>
                    <a:pt x="213" y="107"/>
                    <a:pt x="261" y="138"/>
                  </a:cubicBezTo>
                  <a:lnTo>
                    <a:pt x="282" y="138"/>
                  </a:lnTo>
                  <a:cubicBezTo>
                    <a:pt x="282" y="138"/>
                    <a:pt x="304" y="117"/>
                    <a:pt x="304" y="117"/>
                  </a:cubicBezTo>
                  <a:cubicBezTo>
                    <a:pt x="304" y="95"/>
                    <a:pt x="304" y="73"/>
                    <a:pt x="304" y="73"/>
                  </a:cubicBezTo>
                  <a:cubicBezTo>
                    <a:pt x="239" y="25"/>
                    <a:pt x="174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848073" y="2049753"/>
              <a:ext cx="14159" cy="4231"/>
            </a:xfrm>
            <a:custGeom>
              <a:rect b="b" l="l" r="r" t="t"/>
              <a:pathLst>
                <a:path extrusionOk="0" h="104" w="348">
                  <a:moveTo>
                    <a:pt x="174" y="1"/>
                  </a:moveTo>
                  <a:cubicBezTo>
                    <a:pt x="130" y="1"/>
                    <a:pt x="87" y="6"/>
                    <a:pt x="44" y="17"/>
                  </a:cubicBezTo>
                  <a:cubicBezTo>
                    <a:pt x="22" y="17"/>
                    <a:pt x="0" y="39"/>
                    <a:pt x="22" y="60"/>
                  </a:cubicBezTo>
                  <a:cubicBezTo>
                    <a:pt x="22" y="82"/>
                    <a:pt x="44" y="104"/>
                    <a:pt x="44" y="104"/>
                  </a:cubicBezTo>
                  <a:lnTo>
                    <a:pt x="44" y="82"/>
                  </a:lnTo>
                  <a:cubicBezTo>
                    <a:pt x="87" y="71"/>
                    <a:pt x="125" y="66"/>
                    <a:pt x="163" y="66"/>
                  </a:cubicBezTo>
                  <a:cubicBezTo>
                    <a:pt x="201" y="66"/>
                    <a:pt x="239" y="71"/>
                    <a:pt x="282" y="82"/>
                  </a:cubicBezTo>
                  <a:cubicBezTo>
                    <a:pt x="282" y="88"/>
                    <a:pt x="286" y="91"/>
                    <a:pt x="291" y="91"/>
                  </a:cubicBezTo>
                  <a:cubicBezTo>
                    <a:pt x="304" y="91"/>
                    <a:pt x="326" y="76"/>
                    <a:pt x="326" y="60"/>
                  </a:cubicBezTo>
                  <a:cubicBezTo>
                    <a:pt x="347" y="39"/>
                    <a:pt x="326" y="17"/>
                    <a:pt x="304" y="17"/>
                  </a:cubicBezTo>
                  <a:cubicBezTo>
                    <a:pt x="260" y="6"/>
                    <a:pt x="217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3751810" y="2184505"/>
              <a:ext cx="192452" cy="158844"/>
            </a:xfrm>
            <a:custGeom>
              <a:rect b="b" l="l" r="r" t="t"/>
              <a:pathLst>
                <a:path extrusionOk="0" h="3904" w="4730">
                  <a:moveTo>
                    <a:pt x="2757" y="0"/>
                  </a:moveTo>
                  <a:cubicBezTo>
                    <a:pt x="2757" y="0"/>
                    <a:pt x="862" y="2299"/>
                    <a:pt x="638" y="2299"/>
                  </a:cubicBezTo>
                  <a:cubicBezTo>
                    <a:pt x="636" y="2299"/>
                    <a:pt x="634" y="2299"/>
                    <a:pt x="632" y="2298"/>
                  </a:cubicBezTo>
                  <a:cubicBezTo>
                    <a:pt x="500" y="2272"/>
                    <a:pt x="256" y="2230"/>
                    <a:pt x="124" y="2230"/>
                  </a:cubicBezTo>
                  <a:cubicBezTo>
                    <a:pt x="39" y="2230"/>
                    <a:pt x="0" y="2247"/>
                    <a:pt x="68" y="2298"/>
                  </a:cubicBezTo>
                  <a:cubicBezTo>
                    <a:pt x="218" y="2427"/>
                    <a:pt x="1779" y="3904"/>
                    <a:pt x="2280" y="3904"/>
                  </a:cubicBezTo>
                  <a:cubicBezTo>
                    <a:pt x="2288" y="3904"/>
                    <a:pt x="2295" y="3903"/>
                    <a:pt x="2301" y="3903"/>
                  </a:cubicBezTo>
                  <a:cubicBezTo>
                    <a:pt x="2778" y="3838"/>
                    <a:pt x="4729" y="1301"/>
                    <a:pt x="4643" y="976"/>
                  </a:cubicBezTo>
                  <a:cubicBezTo>
                    <a:pt x="4578" y="672"/>
                    <a:pt x="2757" y="0"/>
                    <a:pt x="2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3766904" y="2284186"/>
              <a:ext cx="22988" cy="7975"/>
            </a:xfrm>
            <a:custGeom>
              <a:rect b="b" l="l" r="r" t="t"/>
              <a:pathLst>
                <a:path extrusionOk="0" h="196" w="565">
                  <a:moveTo>
                    <a:pt x="521" y="0"/>
                  </a:moveTo>
                  <a:cubicBezTo>
                    <a:pt x="499" y="0"/>
                    <a:pt x="152" y="0"/>
                    <a:pt x="1" y="152"/>
                  </a:cubicBezTo>
                  <a:cubicBezTo>
                    <a:pt x="1" y="152"/>
                    <a:pt x="1" y="174"/>
                    <a:pt x="1" y="195"/>
                  </a:cubicBezTo>
                  <a:lnTo>
                    <a:pt x="66" y="195"/>
                  </a:lnTo>
                  <a:cubicBezTo>
                    <a:pt x="174" y="123"/>
                    <a:pt x="296" y="81"/>
                    <a:pt x="434" y="81"/>
                  </a:cubicBezTo>
                  <a:cubicBezTo>
                    <a:pt x="462" y="81"/>
                    <a:pt x="491" y="83"/>
                    <a:pt x="521" y="87"/>
                  </a:cubicBezTo>
                  <a:cubicBezTo>
                    <a:pt x="564" y="87"/>
                    <a:pt x="564" y="0"/>
                    <a:pt x="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777483" y="2298304"/>
              <a:ext cx="24738" cy="5330"/>
            </a:xfrm>
            <a:custGeom>
              <a:rect b="b" l="l" r="r" t="t"/>
              <a:pathLst>
                <a:path extrusionOk="0" h="131" w="608">
                  <a:moveTo>
                    <a:pt x="565" y="0"/>
                  </a:moveTo>
                  <a:cubicBezTo>
                    <a:pt x="391" y="0"/>
                    <a:pt x="196" y="22"/>
                    <a:pt x="23" y="43"/>
                  </a:cubicBezTo>
                  <a:cubicBezTo>
                    <a:pt x="1" y="65"/>
                    <a:pt x="1" y="87"/>
                    <a:pt x="1" y="108"/>
                  </a:cubicBezTo>
                  <a:cubicBezTo>
                    <a:pt x="1" y="130"/>
                    <a:pt x="23" y="130"/>
                    <a:pt x="44" y="130"/>
                  </a:cubicBezTo>
                  <a:cubicBezTo>
                    <a:pt x="218" y="87"/>
                    <a:pt x="391" y="87"/>
                    <a:pt x="565" y="87"/>
                  </a:cubicBezTo>
                  <a:cubicBezTo>
                    <a:pt x="586" y="87"/>
                    <a:pt x="608" y="65"/>
                    <a:pt x="608" y="43"/>
                  </a:cubicBezTo>
                  <a:cubicBezTo>
                    <a:pt x="608" y="22"/>
                    <a:pt x="58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3886887" y="2273526"/>
              <a:ext cx="11718" cy="10701"/>
            </a:xfrm>
            <a:custGeom>
              <a:rect b="b" l="l" r="r" t="t"/>
              <a:pathLst>
                <a:path extrusionOk="0" h="263" w="288">
                  <a:moveTo>
                    <a:pt x="238" y="0"/>
                  </a:moveTo>
                  <a:cubicBezTo>
                    <a:pt x="221" y="0"/>
                    <a:pt x="204" y="7"/>
                    <a:pt x="195" y="24"/>
                  </a:cubicBezTo>
                  <a:cubicBezTo>
                    <a:pt x="174" y="89"/>
                    <a:pt x="109" y="132"/>
                    <a:pt x="44" y="175"/>
                  </a:cubicBezTo>
                  <a:cubicBezTo>
                    <a:pt x="22" y="175"/>
                    <a:pt x="0" y="197"/>
                    <a:pt x="22" y="219"/>
                  </a:cubicBezTo>
                  <a:cubicBezTo>
                    <a:pt x="22" y="240"/>
                    <a:pt x="44" y="262"/>
                    <a:pt x="65" y="262"/>
                  </a:cubicBezTo>
                  <a:lnTo>
                    <a:pt x="65" y="240"/>
                  </a:lnTo>
                  <a:cubicBezTo>
                    <a:pt x="152" y="219"/>
                    <a:pt x="217" y="154"/>
                    <a:pt x="260" y="45"/>
                  </a:cubicBezTo>
                  <a:cubicBezTo>
                    <a:pt x="287" y="19"/>
                    <a:pt x="264" y="0"/>
                    <a:pt x="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871020" y="2264900"/>
              <a:ext cx="11230" cy="10497"/>
            </a:xfrm>
            <a:custGeom>
              <a:rect b="b" l="l" r="r" t="t"/>
              <a:pathLst>
                <a:path extrusionOk="0" h="258" w="276">
                  <a:moveTo>
                    <a:pt x="214" y="1"/>
                  </a:moveTo>
                  <a:cubicBezTo>
                    <a:pt x="201" y="1"/>
                    <a:pt x="186" y="6"/>
                    <a:pt x="173" y="19"/>
                  </a:cubicBezTo>
                  <a:cubicBezTo>
                    <a:pt x="152" y="84"/>
                    <a:pt x="87" y="149"/>
                    <a:pt x="22" y="171"/>
                  </a:cubicBezTo>
                  <a:cubicBezTo>
                    <a:pt x="0" y="192"/>
                    <a:pt x="0" y="214"/>
                    <a:pt x="0" y="236"/>
                  </a:cubicBezTo>
                  <a:cubicBezTo>
                    <a:pt x="0" y="257"/>
                    <a:pt x="22" y="257"/>
                    <a:pt x="43" y="257"/>
                  </a:cubicBezTo>
                  <a:cubicBezTo>
                    <a:pt x="130" y="214"/>
                    <a:pt x="217" y="149"/>
                    <a:pt x="260" y="62"/>
                  </a:cubicBezTo>
                  <a:cubicBezTo>
                    <a:pt x="276" y="32"/>
                    <a:pt x="247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3889532" y="2254607"/>
              <a:ext cx="11189" cy="11067"/>
            </a:xfrm>
            <a:custGeom>
              <a:rect b="b" l="l" r="r" t="t"/>
              <a:pathLst>
                <a:path extrusionOk="0" h="272" w="275">
                  <a:moveTo>
                    <a:pt x="230" y="0"/>
                  </a:moveTo>
                  <a:cubicBezTo>
                    <a:pt x="217" y="0"/>
                    <a:pt x="203" y="9"/>
                    <a:pt x="195" y="33"/>
                  </a:cubicBezTo>
                  <a:cubicBezTo>
                    <a:pt x="152" y="98"/>
                    <a:pt x="109" y="142"/>
                    <a:pt x="44" y="185"/>
                  </a:cubicBezTo>
                  <a:cubicBezTo>
                    <a:pt x="22" y="185"/>
                    <a:pt x="0" y="207"/>
                    <a:pt x="0" y="229"/>
                  </a:cubicBezTo>
                  <a:cubicBezTo>
                    <a:pt x="22" y="250"/>
                    <a:pt x="22" y="272"/>
                    <a:pt x="44" y="272"/>
                  </a:cubicBezTo>
                  <a:lnTo>
                    <a:pt x="65" y="250"/>
                  </a:lnTo>
                  <a:cubicBezTo>
                    <a:pt x="152" y="229"/>
                    <a:pt x="217" y="142"/>
                    <a:pt x="260" y="55"/>
                  </a:cubicBezTo>
                  <a:cubicBezTo>
                    <a:pt x="274" y="28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871874" y="2287685"/>
              <a:ext cx="10619" cy="10660"/>
            </a:xfrm>
            <a:custGeom>
              <a:rect b="b" l="l" r="r" t="t"/>
              <a:pathLst>
                <a:path extrusionOk="0" h="262" w="261">
                  <a:moveTo>
                    <a:pt x="239" y="1"/>
                  </a:moveTo>
                  <a:cubicBezTo>
                    <a:pt x="217" y="1"/>
                    <a:pt x="196" y="1"/>
                    <a:pt x="174" y="23"/>
                  </a:cubicBezTo>
                  <a:cubicBezTo>
                    <a:pt x="152" y="88"/>
                    <a:pt x="87" y="153"/>
                    <a:pt x="22" y="174"/>
                  </a:cubicBezTo>
                  <a:cubicBezTo>
                    <a:pt x="1" y="196"/>
                    <a:pt x="1" y="218"/>
                    <a:pt x="1" y="239"/>
                  </a:cubicBezTo>
                  <a:cubicBezTo>
                    <a:pt x="1" y="261"/>
                    <a:pt x="22" y="261"/>
                    <a:pt x="44" y="261"/>
                  </a:cubicBezTo>
                  <a:cubicBezTo>
                    <a:pt x="131" y="218"/>
                    <a:pt x="217" y="153"/>
                    <a:pt x="261" y="66"/>
                  </a:cubicBezTo>
                  <a:cubicBezTo>
                    <a:pt x="261" y="44"/>
                    <a:pt x="261" y="23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851613" y="2300257"/>
              <a:ext cx="11474" cy="9521"/>
            </a:xfrm>
            <a:custGeom>
              <a:rect b="b" l="l" r="r" t="t"/>
              <a:pathLst>
                <a:path extrusionOk="0" h="234" w="282">
                  <a:moveTo>
                    <a:pt x="249" y="1"/>
                  </a:moveTo>
                  <a:cubicBezTo>
                    <a:pt x="239" y="1"/>
                    <a:pt x="228" y="6"/>
                    <a:pt x="217" y="17"/>
                  </a:cubicBezTo>
                  <a:cubicBezTo>
                    <a:pt x="173" y="82"/>
                    <a:pt x="108" y="126"/>
                    <a:pt x="22" y="147"/>
                  </a:cubicBezTo>
                  <a:cubicBezTo>
                    <a:pt x="0" y="147"/>
                    <a:pt x="0" y="169"/>
                    <a:pt x="0" y="191"/>
                  </a:cubicBezTo>
                  <a:cubicBezTo>
                    <a:pt x="0" y="212"/>
                    <a:pt x="22" y="234"/>
                    <a:pt x="43" y="234"/>
                  </a:cubicBezTo>
                  <a:cubicBezTo>
                    <a:pt x="130" y="212"/>
                    <a:pt x="217" y="147"/>
                    <a:pt x="282" y="82"/>
                  </a:cubicBezTo>
                  <a:cubicBezTo>
                    <a:pt x="282" y="60"/>
                    <a:pt x="282" y="39"/>
                    <a:pt x="282" y="17"/>
                  </a:cubicBezTo>
                  <a:cubicBezTo>
                    <a:pt x="271" y="6"/>
                    <a:pt x="260" y="1"/>
                    <a:pt x="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847178" y="2272916"/>
              <a:ext cx="12410" cy="9521"/>
            </a:xfrm>
            <a:custGeom>
              <a:rect b="b" l="l" r="r" t="t"/>
              <a:pathLst>
                <a:path extrusionOk="0" h="234" w="305">
                  <a:moveTo>
                    <a:pt x="250" y="1"/>
                  </a:moveTo>
                  <a:cubicBezTo>
                    <a:pt x="239" y="1"/>
                    <a:pt x="228" y="6"/>
                    <a:pt x="217" y="17"/>
                  </a:cubicBezTo>
                  <a:cubicBezTo>
                    <a:pt x="174" y="82"/>
                    <a:pt x="109" y="125"/>
                    <a:pt x="44" y="147"/>
                  </a:cubicBezTo>
                  <a:cubicBezTo>
                    <a:pt x="22" y="147"/>
                    <a:pt x="1" y="169"/>
                    <a:pt x="1" y="190"/>
                  </a:cubicBezTo>
                  <a:cubicBezTo>
                    <a:pt x="1" y="212"/>
                    <a:pt x="22" y="234"/>
                    <a:pt x="44" y="234"/>
                  </a:cubicBezTo>
                  <a:cubicBezTo>
                    <a:pt x="131" y="212"/>
                    <a:pt x="217" y="147"/>
                    <a:pt x="282" y="82"/>
                  </a:cubicBezTo>
                  <a:cubicBezTo>
                    <a:pt x="304" y="60"/>
                    <a:pt x="304" y="39"/>
                    <a:pt x="282" y="17"/>
                  </a:cubicBezTo>
                  <a:cubicBezTo>
                    <a:pt x="272" y="6"/>
                    <a:pt x="261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839244" y="2290573"/>
              <a:ext cx="12410" cy="9521"/>
            </a:xfrm>
            <a:custGeom>
              <a:rect b="b" l="l" r="r" t="t"/>
              <a:pathLst>
                <a:path extrusionOk="0" h="234" w="305">
                  <a:moveTo>
                    <a:pt x="250" y="0"/>
                  </a:moveTo>
                  <a:cubicBezTo>
                    <a:pt x="239" y="0"/>
                    <a:pt x="228" y="6"/>
                    <a:pt x="217" y="17"/>
                  </a:cubicBezTo>
                  <a:cubicBezTo>
                    <a:pt x="174" y="82"/>
                    <a:pt x="109" y="125"/>
                    <a:pt x="44" y="147"/>
                  </a:cubicBezTo>
                  <a:cubicBezTo>
                    <a:pt x="22" y="147"/>
                    <a:pt x="1" y="168"/>
                    <a:pt x="1" y="190"/>
                  </a:cubicBezTo>
                  <a:cubicBezTo>
                    <a:pt x="1" y="212"/>
                    <a:pt x="22" y="233"/>
                    <a:pt x="44" y="233"/>
                  </a:cubicBezTo>
                  <a:cubicBezTo>
                    <a:pt x="131" y="212"/>
                    <a:pt x="217" y="147"/>
                    <a:pt x="282" y="82"/>
                  </a:cubicBezTo>
                  <a:cubicBezTo>
                    <a:pt x="304" y="60"/>
                    <a:pt x="304" y="38"/>
                    <a:pt x="282" y="17"/>
                  </a:cubicBezTo>
                  <a:cubicBezTo>
                    <a:pt x="272" y="6"/>
                    <a:pt x="261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859546" y="2281541"/>
              <a:ext cx="11515" cy="10619"/>
            </a:xfrm>
            <a:custGeom>
              <a:rect b="b" l="l" r="r" t="t"/>
              <a:pathLst>
                <a:path extrusionOk="0" h="261" w="283">
                  <a:moveTo>
                    <a:pt x="260" y="0"/>
                  </a:moveTo>
                  <a:cubicBezTo>
                    <a:pt x="239" y="0"/>
                    <a:pt x="195" y="0"/>
                    <a:pt x="195" y="22"/>
                  </a:cubicBezTo>
                  <a:cubicBezTo>
                    <a:pt x="152" y="87"/>
                    <a:pt x="109" y="152"/>
                    <a:pt x="44" y="174"/>
                  </a:cubicBezTo>
                  <a:cubicBezTo>
                    <a:pt x="22" y="195"/>
                    <a:pt x="0" y="217"/>
                    <a:pt x="22" y="239"/>
                  </a:cubicBezTo>
                  <a:cubicBezTo>
                    <a:pt x="22" y="260"/>
                    <a:pt x="22" y="260"/>
                    <a:pt x="44" y="260"/>
                  </a:cubicBezTo>
                  <a:lnTo>
                    <a:pt x="65" y="260"/>
                  </a:lnTo>
                  <a:cubicBezTo>
                    <a:pt x="152" y="217"/>
                    <a:pt x="217" y="152"/>
                    <a:pt x="260" y="65"/>
                  </a:cubicBezTo>
                  <a:cubicBezTo>
                    <a:pt x="282" y="43"/>
                    <a:pt x="282" y="22"/>
                    <a:pt x="2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775530" y="1840464"/>
              <a:ext cx="424533" cy="418715"/>
            </a:xfrm>
            <a:custGeom>
              <a:rect b="b" l="l" r="r" t="t"/>
              <a:pathLst>
                <a:path extrusionOk="0" h="10291" w="10434">
                  <a:moveTo>
                    <a:pt x="6250" y="1"/>
                  </a:moveTo>
                  <a:lnTo>
                    <a:pt x="4450" y="2884"/>
                  </a:lnTo>
                  <a:cubicBezTo>
                    <a:pt x="1" y="7353"/>
                    <a:pt x="1674" y="10291"/>
                    <a:pt x="4624" y="10291"/>
                  </a:cubicBezTo>
                  <a:cubicBezTo>
                    <a:pt x="5024" y="10291"/>
                    <a:pt x="5447" y="10237"/>
                    <a:pt x="5881" y="10126"/>
                  </a:cubicBezTo>
                  <a:cubicBezTo>
                    <a:pt x="10434" y="8955"/>
                    <a:pt x="6250" y="1"/>
                    <a:pt x="6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789851" y="1904829"/>
              <a:ext cx="150869" cy="67134"/>
            </a:xfrm>
            <a:custGeom>
              <a:rect b="b" l="l" r="r" t="t"/>
              <a:pathLst>
                <a:path extrusionOk="0" h="1650" w="3708">
                  <a:moveTo>
                    <a:pt x="693" y="1648"/>
                  </a:moveTo>
                  <a:cubicBezTo>
                    <a:pt x="687" y="1649"/>
                    <a:pt x="680" y="1649"/>
                    <a:pt x="672" y="1649"/>
                  </a:cubicBezTo>
                  <a:lnTo>
                    <a:pt x="694" y="1649"/>
                  </a:lnTo>
                  <a:cubicBezTo>
                    <a:pt x="694" y="1649"/>
                    <a:pt x="694" y="1649"/>
                    <a:pt x="693" y="1648"/>
                  </a:cubicBezTo>
                  <a:close/>
                  <a:moveTo>
                    <a:pt x="3220" y="1"/>
                  </a:moveTo>
                  <a:cubicBezTo>
                    <a:pt x="3216" y="1"/>
                    <a:pt x="3213" y="1"/>
                    <a:pt x="3209" y="2"/>
                  </a:cubicBezTo>
                  <a:cubicBezTo>
                    <a:pt x="3187" y="2"/>
                    <a:pt x="3144" y="23"/>
                    <a:pt x="3144" y="45"/>
                  </a:cubicBezTo>
                  <a:cubicBezTo>
                    <a:pt x="3079" y="348"/>
                    <a:pt x="3036" y="630"/>
                    <a:pt x="3014" y="934"/>
                  </a:cubicBezTo>
                  <a:cubicBezTo>
                    <a:pt x="2884" y="739"/>
                    <a:pt x="2689" y="457"/>
                    <a:pt x="2559" y="457"/>
                  </a:cubicBezTo>
                  <a:cubicBezTo>
                    <a:pt x="2515" y="457"/>
                    <a:pt x="2494" y="479"/>
                    <a:pt x="2494" y="500"/>
                  </a:cubicBezTo>
                  <a:cubicBezTo>
                    <a:pt x="2385" y="760"/>
                    <a:pt x="2299" y="1021"/>
                    <a:pt x="2255" y="1302"/>
                  </a:cubicBezTo>
                  <a:cubicBezTo>
                    <a:pt x="2147" y="1107"/>
                    <a:pt x="1887" y="695"/>
                    <a:pt x="1713" y="695"/>
                  </a:cubicBezTo>
                  <a:cubicBezTo>
                    <a:pt x="1691" y="695"/>
                    <a:pt x="1648" y="717"/>
                    <a:pt x="1626" y="739"/>
                  </a:cubicBezTo>
                  <a:cubicBezTo>
                    <a:pt x="1518" y="977"/>
                    <a:pt x="1475" y="1216"/>
                    <a:pt x="1453" y="1454"/>
                  </a:cubicBezTo>
                  <a:cubicBezTo>
                    <a:pt x="1301" y="1194"/>
                    <a:pt x="1019" y="760"/>
                    <a:pt x="889" y="760"/>
                  </a:cubicBezTo>
                  <a:cubicBezTo>
                    <a:pt x="868" y="782"/>
                    <a:pt x="824" y="782"/>
                    <a:pt x="824" y="825"/>
                  </a:cubicBezTo>
                  <a:cubicBezTo>
                    <a:pt x="759" y="1021"/>
                    <a:pt x="694" y="1237"/>
                    <a:pt x="651" y="1454"/>
                  </a:cubicBezTo>
                  <a:cubicBezTo>
                    <a:pt x="564" y="1216"/>
                    <a:pt x="434" y="890"/>
                    <a:pt x="326" y="847"/>
                  </a:cubicBezTo>
                  <a:lnTo>
                    <a:pt x="282" y="847"/>
                  </a:lnTo>
                  <a:cubicBezTo>
                    <a:pt x="130" y="977"/>
                    <a:pt x="44" y="1151"/>
                    <a:pt x="0" y="1324"/>
                  </a:cubicBezTo>
                  <a:cubicBezTo>
                    <a:pt x="0" y="1367"/>
                    <a:pt x="0" y="1432"/>
                    <a:pt x="44" y="1454"/>
                  </a:cubicBezTo>
                  <a:cubicBezTo>
                    <a:pt x="55" y="1465"/>
                    <a:pt x="65" y="1470"/>
                    <a:pt x="76" y="1470"/>
                  </a:cubicBezTo>
                  <a:cubicBezTo>
                    <a:pt x="87" y="1470"/>
                    <a:pt x="98" y="1465"/>
                    <a:pt x="109" y="1454"/>
                  </a:cubicBezTo>
                  <a:cubicBezTo>
                    <a:pt x="109" y="1432"/>
                    <a:pt x="109" y="1411"/>
                    <a:pt x="109" y="1389"/>
                  </a:cubicBezTo>
                  <a:lnTo>
                    <a:pt x="109" y="1346"/>
                  </a:lnTo>
                  <a:cubicBezTo>
                    <a:pt x="130" y="1172"/>
                    <a:pt x="217" y="1042"/>
                    <a:pt x="347" y="912"/>
                  </a:cubicBezTo>
                  <a:cubicBezTo>
                    <a:pt x="477" y="1129"/>
                    <a:pt x="586" y="1367"/>
                    <a:pt x="651" y="1606"/>
                  </a:cubicBezTo>
                  <a:cubicBezTo>
                    <a:pt x="651" y="1627"/>
                    <a:pt x="672" y="1628"/>
                    <a:pt x="693" y="1648"/>
                  </a:cubicBezTo>
                  <a:lnTo>
                    <a:pt x="693" y="1648"/>
                  </a:lnTo>
                  <a:cubicBezTo>
                    <a:pt x="706" y="1647"/>
                    <a:pt x="716" y="1642"/>
                    <a:pt x="716" y="1628"/>
                  </a:cubicBezTo>
                  <a:cubicBezTo>
                    <a:pt x="759" y="1367"/>
                    <a:pt x="824" y="1107"/>
                    <a:pt x="911" y="869"/>
                  </a:cubicBezTo>
                  <a:cubicBezTo>
                    <a:pt x="1128" y="1086"/>
                    <a:pt x="1301" y="1346"/>
                    <a:pt x="1453" y="1628"/>
                  </a:cubicBezTo>
                  <a:cubicBezTo>
                    <a:pt x="1453" y="1649"/>
                    <a:pt x="1475" y="1649"/>
                    <a:pt x="1496" y="1649"/>
                  </a:cubicBezTo>
                  <a:cubicBezTo>
                    <a:pt x="1518" y="1649"/>
                    <a:pt x="1518" y="1628"/>
                    <a:pt x="1518" y="1606"/>
                  </a:cubicBezTo>
                  <a:cubicBezTo>
                    <a:pt x="1540" y="1324"/>
                    <a:pt x="1583" y="1064"/>
                    <a:pt x="1691" y="804"/>
                  </a:cubicBezTo>
                  <a:cubicBezTo>
                    <a:pt x="1691" y="782"/>
                    <a:pt x="1713" y="782"/>
                    <a:pt x="1713" y="782"/>
                  </a:cubicBezTo>
                  <a:cubicBezTo>
                    <a:pt x="1822" y="782"/>
                    <a:pt x="2103" y="1172"/>
                    <a:pt x="2255" y="1454"/>
                  </a:cubicBezTo>
                  <a:cubicBezTo>
                    <a:pt x="2255" y="1454"/>
                    <a:pt x="2265" y="1464"/>
                    <a:pt x="2278" y="1464"/>
                  </a:cubicBezTo>
                  <a:cubicBezTo>
                    <a:pt x="2284" y="1464"/>
                    <a:pt x="2291" y="1461"/>
                    <a:pt x="2299" y="1454"/>
                  </a:cubicBezTo>
                  <a:cubicBezTo>
                    <a:pt x="2320" y="1454"/>
                    <a:pt x="2320" y="1454"/>
                    <a:pt x="2320" y="1432"/>
                  </a:cubicBezTo>
                  <a:cubicBezTo>
                    <a:pt x="2385" y="1129"/>
                    <a:pt x="2450" y="825"/>
                    <a:pt x="2559" y="544"/>
                  </a:cubicBezTo>
                  <a:cubicBezTo>
                    <a:pt x="2602" y="544"/>
                    <a:pt x="2819" y="782"/>
                    <a:pt x="3014" y="1086"/>
                  </a:cubicBezTo>
                  <a:cubicBezTo>
                    <a:pt x="3014" y="1107"/>
                    <a:pt x="3036" y="1107"/>
                    <a:pt x="3057" y="1107"/>
                  </a:cubicBezTo>
                  <a:cubicBezTo>
                    <a:pt x="3079" y="1107"/>
                    <a:pt x="3079" y="1086"/>
                    <a:pt x="3079" y="1064"/>
                  </a:cubicBezTo>
                  <a:cubicBezTo>
                    <a:pt x="3122" y="739"/>
                    <a:pt x="3166" y="413"/>
                    <a:pt x="3231" y="88"/>
                  </a:cubicBezTo>
                  <a:cubicBezTo>
                    <a:pt x="3383" y="197"/>
                    <a:pt x="3513" y="327"/>
                    <a:pt x="3621" y="500"/>
                  </a:cubicBezTo>
                  <a:lnTo>
                    <a:pt x="3686" y="500"/>
                  </a:lnTo>
                  <a:cubicBezTo>
                    <a:pt x="3708" y="479"/>
                    <a:pt x="3708" y="457"/>
                    <a:pt x="3686" y="435"/>
                  </a:cubicBezTo>
                  <a:cubicBezTo>
                    <a:pt x="3581" y="309"/>
                    <a:pt x="3334" y="1"/>
                    <a:pt x="3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713117" y="1842254"/>
              <a:ext cx="208198" cy="80317"/>
            </a:xfrm>
            <a:custGeom>
              <a:rect b="b" l="l" r="r" t="t"/>
              <a:pathLst>
                <a:path extrusionOk="0" h="1974" w="5117">
                  <a:moveTo>
                    <a:pt x="217" y="0"/>
                  </a:moveTo>
                  <a:cubicBezTo>
                    <a:pt x="195" y="0"/>
                    <a:pt x="174" y="22"/>
                    <a:pt x="174" y="44"/>
                  </a:cubicBezTo>
                  <a:cubicBezTo>
                    <a:pt x="174" y="130"/>
                    <a:pt x="0" y="846"/>
                    <a:pt x="174" y="1019"/>
                  </a:cubicBezTo>
                  <a:cubicBezTo>
                    <a:pt x="217" y="1063"/>
                    <a:pt x="260" y="1063"/>
                    <a:pt x="304" y="1063"/>
                  </a:cubicBezTo>
                  <a:cubicBezTo>
                    <a:pt x="499" y="1019"/>
                    <a:pt x="672" y="911"/>
                    <a:pt x="802" y="759"/>
                  </a:cubicBezTo>
                  <a:cubicBezTo>
                    <a:pt x="824" y="1084"/>
                    <a:pt x="867" y="1518"/>
                    <a:pt x="997" y="1518"/>
                  </a:cubicBezTo>
                  <a:cubicBezTo>
                    <a:pt x="1001" y="1519"/>
                    <a:pt x="1004" y="1519"/>
                    <a:pt x="1008" y="1519"/>
                  </a:cubicBezTo>
                  <a:cubicBezTo>
                    <a:pt x="1125" y="1519"/>
                    <a:pt x="1437" y="1186"/>
                    <a:pt x="1626" y="976"/>
                  </a:cubicBezTo>
                  <a:cubicBezTo>
                    <a:pt x="1670" y="1258"/>
                    <a:pt x="1756" y="1735"/>
                    <a:pt x="1908" y="1735"/>
                  </a:cubicBezTo>
                  <a:cubicBezTo>
                    <a:pt x="1913" y="1735"/>
                    <a:pt x="1917" y="1736"/>
                    <a:pt x="1922" y="1736"/>
                  </a:cubicBezTo>
                  <a:cubicBezTo>
                    <a:pt x="2070" y="1736"/>
                    <a:pt x="2237" y="1404"/>
                    <a:pt x="2342" y="1214"/>
                  </a:cubicBezTo>
                  <a:cubicBezTo>
                    <a:pt x="2450" y="1431"/>
                    <a:pt x="2754" y="1973"/>
                    <a:pt x="2927" y="1973"/>
                  </a:cubicBezTo>
                  <a:cubicBezTo>
                    <a:pt x="3101" y="1973"/>
                    <a:pt x="3317" y="1518"/>
                    <a:pt x="3382" y="1323"/>
                  </a:cubicBezTo>
                  <a:cubicBezTo>
                    <a:pt x="3512" y="1540"/>
                    <a:pt x="3708" y="1735"/>
                    <a:pt x="3924" y="1865"/>
                  </a:cubicBezTo>
                  <a:cubicBezTo>
                    <a:pt x="3946" y="1876"/>
                    <a:pt x="3962" y="1881"/>
                    <a:pt x="3979" y="1881"/>
                  </a:cubicBezTo>
                  <a:cubicBezTo>
                    <a:pt x="3995" y="1881"/>
                    <a:pt x="4011" y="1876"/>
                    <a:pt x="4033" y="1865"/>
                  </a:cubicBezTo>
                  <a:cubicBezTo>
                    <a:pt x="4206" y="1778"/>
                    <a:pt x="4401" y="1366"/>
                    <a:pt x="4466" y="1171"/>
                  </a:cubicBezTo>
                  <a:cubicBezTo>
                    <a:pt x="4596" y="1388"/>
                    <a:pt x="4792" y="1670"/>
                    <a:pt x="4878" y="1670"/>
                  </a:cubicBezTo>
                  <a:cubicBezTo>
                    <a:pt x="4900" y="1670"/>
                    <a:pt x="5008" y="1670"/>
                    <a:pt x="5117" y="911"/>
                  </a:cubicBezTo>
                  <a:cubicBezTo>
                    <a:pt x="5117" y="889"/>
                    <a:pt x="5095" y="867"/>
                    <a:pt x="5073" y="867"/>
                  </a:cubicBezTo>
                  <a:cubicBezTo>
                    <a:pt x="5052" y="867"/>
                    <a:pt x="5030" y="889"/>
                    <a:pt x="5030" y="911"/>
                  </a:cubicBezTo>
                  <a:cubicBezTo>
                    <a:pt x="5008" y="1128"/>
                    <a:pt x="4943" y="1366"/>
                    <a:pt x="4878" y="1583"/>
                  </a:cubicBezTo>
                  <a:cubicBezTo>
                    <a:pt x="4727" y="1431"/>
                    <a:pt x="4596" y="1258"/>
                    <a:pt x="4510" y="1063"/>
                  </a:cubicBezTo>
                  <a:cubicBezTo>
                    <a:pt x="4488" y="1041"/>
                    <a:pt x="4466" y="1041"/>
                    <a:pt x="4466" y="1041"/>
                  </a:cubicBezTo>
                  <a:cubicBezTo>
                    <a:pt x="4445" y="1041"/>
                    <a:pt x="4423" y="1041"/>
                    <a:pt x="4423" y="1063"/>
                  </a:cubicBezTo>
                  <a:cubicBezTo>
                    <a:pt x="4358" y="1258"/>
                    <a:pt x="4163" y="1713"/>
                    <a:pt x="3989" y="1800"/>
                  </a:cubicBezTo>
                  <a:lnTo>
                    <a:pt x="3946" y="1800"/>
                  </a:lnTo>
                  <a:cubicBezTo>
                    <a:pt x="3773" y="1735"/>
                    <a:pt x="3512" y="1366"/>
                    <a:pt x="3404" y="1214"/>
                  </a:cubicBezTo>
                  <a:cubicBezTo>
                    <a:pt x="3404" y="1214"/>
                    <a:pt x="3382" y="1193"/>
                    <a:pt x="3361" y="1193"/>
                  </a:cubicBezTo>
                  <a:cubicBezTo>
                    <a:pt x="3361" y="1193"/>
                    <a:pt x="3339" y="1214"/>
                    <a:pt x="3339" y="1236"/>
                  </a:cubicBezTo>
                  <a:cubicBezTo>
                    <a:pt x="3209" y="1540"/>
                    <a:pt x="3035" y="1886"/>
                    <a:pt x="2927" y="1886"/>
                  </a:cubicBezTo>
                  <a:cubicBezTo>
                    <a:pt x="2819" y="1886"/>
                    <a:pt x="2537" y="1431"/>
                    <a:pt x="2363" y="1106"/>
                  </a:cubicBezTo>
                  <a:cubicBezTo>
                    <a:pt x="2342" y="1106"/>
                    <a:pt x="2342" y="1084"/>
                    <a:pt x="2320" y="1084"/>
                  </a:cubicBezTo>
                  <a:cubicBezTo>
                    <a:pt x="2298" y="1084"/>
                    <a:pt x="2277" y="1106"/>
                    <a:pt x="2277" y="1128"/>
                  </a:cubicBezTo>
                  <a:cubicBezTo>
                    <a:pt x="2152" y="1419"/>
                    <a:pt x="1987" y="1671"/>
                    <a:pt x="1916" y="1671"/>
                  </a:cubicBezTo>
                  <a:cubicBezTo>
                    <a:pt x="1913" y="1671"/>
                    <a:pt x="1911" y="1670"/>
                    <a:pt x="1908" y="1670"/>
                  </a:cubicBezTo>
                  <a:cubicBezTo>
                    <a:pt x="1865" y="1670"/>
                    <a:pt x="1735" y="1301"/>
                    <a:pt x="1670" y="889"/>
                  </a:cubicBezTo>
                  <a:cubicBezTo>
                    <a:pt x="1670" y="889"/>
                    <a:pt x="1670" y="867"/>
                    <a:pt x="1648" y="867"/>
                  </a:cubicBezTo>
                  <a:lnTo>
                    <a:pt x="1605" y="867"/>
                  </a:lnTo>
                  <a:cubicBezTo>
                    <a:pt x="1366" y="1149"/>
                    <a:pt x="1063" y="1453"/>
                    <a:pt x="997" y="1453"/>
                  </a:cubicBezTo>
                  <a:cubicBezTo>
                    <a:pt x="889" y="1193"/>
                    <a:pt x="846" y="911"/>
                    <a:pt x="867" y="629"/>
                  </a:cubicBezTo>
                  <a:cubicBezTo>
                    <a:pt x="867" y="607"/>
                    <a:pt x="867" y="607"/>
                    <a:pt x="846" y="586"/>
                  </a:cubicBezTo>
                  <a:cubicBezTo>
                    <a:pt x="824" y="586"/>
                    <a:pt x="802" y="586"/>
                    <a:pt x="802" y="607"/>
                  </a:cubicBezTo>
                  <a:cubicBezTo>
                    <a:pt x="672" y="781"/>
                    <a:pt x="499" y="911"/>
                    <a:pt x="282" y="954"/>
                  </a:cubicBezTo>
                  <a:cubicBezTo>
                    <a:pt x="271" y="965"/>
                    <a:pt x="260" y="970"/>
                    <a:pt x="250" y="970"/>
                  </a:cubicBezTo>
                  <a:cubicBezTo>
                    <a:pt x="239" y="970"/>
                    <a:pt x="228" y="965"/>
                    <a:pt x="217" y="954"/>
                  </a:cubicBezTo>
                  <a:cubicBezTo>
                    <a:pt x="130" y="846"/>
                    <a:pt x="195" y="347"/>
                    <a:pt x="260" y="65"/>
                  </a:cubicBezTo>
                  <a:cubicBezTo>
                    <a:pt x="260" y="44"/>
                    <a:pt x="239" y="22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677802" y="1726584"/>
              <a:ext cx="384782" cy="268741"/>
            </a:xfrm>
            <a:custGeom>
              <a:rect b="b" l="l" r="r" t="t"/>
              <a:pathLst>
                <a:path extrusionOk="0" h="6605" w="9457">
                  <a:moveTo>
                    <a:pt x="5921" y="1"/>
                  </a:moveTo>
                  <a:cubicBezTo>
                    <a:pt x="5913" y="1"/>
                    <a:pt x="5906" y="1"/>
                    <a:pt x="5898" y="3"/>
                  </a:cubicBezTo>
                  <a:cubicBezTo>
                    <a:pt x="5616" y="68"/>
                    <a:pt x="4706" y="1217"/>
                    <a:pt x="4706" y="1217"/>
                  </a:cubicBezTo>
                  <a:lnTo>
                    <a:pt x="1584" y="1174"/>
                  </a:lnTo>
                  <a:cubicBezTo>
                    <a:pt x="1584" y="1174"/>
                    <a:pt x="1283" y="525"/>
                    <a:pt x="1101" y="525"/>
                  </a:cubicBezTo>
                  <a:cubicBezTo>
                    <a:pt x="1070" y="525"/>
                    <a:pt x="1042" y="544"/>
                    <a:pt x="1020" y="588"/>
                  </a:cubicBezTo>
                  <a:cubicBezTo>
                    <a:pt x="847" y="870"/>
                    <a:pt x="1" y="2301"/>
                    <a:pt x="1085" y="3125"/>
                  </a:cubicBezTo>
                  <a:cubicBezTo>
                    <a:pt x="1779" y="3678"/>
                    <a:pt x="2936" y="4332"/>
                    <a:pt x="4320" y="4332"/>
                  </a:cubicBezTo>
                  <a:cubicBezTo>
                    <a:pt x="5054" y="4332"/>
                    <a:pt x="5852" y="4148"/>
                    <a:pt x="6679" y="3667"/>
                  </a:cubicBezTo>
                  <a:lnTo>
                    <a:pt x="6679" y="3667"/>
                  </a:lnTo>
                  <a:cubicBezTo>
                    <a:pt x="6679" y="3667"/>
                    <a:pt x="6477" y="5746"/>
                    <a:pt x="3686" y="5746"/>
                  </a:cubicBezTo>
                  <a:cubicBezTo>
                    <a:pt x="3303" y="5746"/>
                    <a:pt x="2872" y="5707"/>
                    <a:pt x="2386" y="5618"/>
                  </a:cubicBezTo>
                  <a:cubicBezTo>
                    <a:pt x="2291" y="5601"/>
                    <a:pt x="2219" y="5593"/>
                    <a:pt x="2168" y="5593"/>
                  </a:cubicBezTo>
                  <a:cubicBezTo>
                    <a:pt x="1594" y="5593"/>
                    <a:pt x="3647" y="6604"/>
                    <a:pt x="5604" y="6604"/>
                  </a:cubicBezTo>
                  <a:cubicBezTo>
                    <a:pt x="7580" y="6604"/>
                    <a:pt x="9457" y="5574"/>
                    <a:pt x="8435" y="1434"/>
                  </a:cubicBezTo>
                  <a:cubicBezTo>
                    <a:pt x="8435" y="1434"/>
                    <a:pt x="8131" y="263"/>
                    <a:pt x="7914" y="177"/>
                  </a:cubicBezTo>
                  <a:cubicBezTo>
                    <a:pt x="7862" y="153"/>
                    <a:pt x="7808" y="142"/>
                    <a:pt x="7752" y="142"/>
                  </a:cubicBezTo>
                  <a:cubicBezTo>
                    <a:pt x="7206" y="142"/>
                    <a:pt x="6527" y="1196"/>
                    <a:pt x="6527" y="1196"/>
                  </a:cubicBezTo>
                  <a:cubicBezTo>
                    <a:pt x="6527" y="1196"/>
                    <a:pt x="6218" y="1"/>
                    <a:pt x="5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3972450" y="1760719"/>
              <a:ext cx="27383" cy="33038"/>
            </a:xfrm>
            <a:custGeom>
              <a:rect b="b" l="l" r="r" t="t"/>
              <a:pathLst>
                <a:path extrusionOk="0" h="812" w="673">
                  <a:moveTo>
                    <a:pt x="155" y="1"/>
                  </a:moveTo>
                  <a:cubicBezTo>
                    <a:pt x="139" y="1"/>
                    <a:pt x="124" y="16"/>
                    <a:pt x="109" y="31"/>
                  </a:cubicBezTo>
                  <a:cubicBezTo>
                    <a:pt x="87" y="140"/>
                    <a:pt x="0" y="660"/>
                    <a:pt x="130" y="768"/>
                  </a:cubicBezTo>
                  <a:cubicBezTo>
                    <a:pt x="152" y="790"/>
                    <a:pt x="195" y="790"/>
                    <a:pt x="217" y="812"/>
                  </a:cubicBezTo>
                  <a:lnTo>
                    <a:pt x="260" y="790"/>
                  </a:lnTo>
                  <a:cubicBezTo>
                    <a:pt x="521" y="703"/>
                    <a:pt x="672" y="183"/>
                    <a:pt x="672" y="161"/>
                  </a:cubicBezTo>
                  <a:cubicBezTo>
                    <a:pt x="672" y="140"/>
                    <a:pt x="651" y="118"/>
                    <a:pt x="629" y="118"/>
                  </a:cubicBezTo>
                  <a:cubicBezTo>
                    <a:pt x="623" y="112"/>
                    <a:pt x="616" y="109"/>
                    <a:pt x="611" y="109"/>
                  </a:cubicBezTo>
                  <a:cubicBezTo>
                    <a:pt x="596" y="109"/>
                    <a:pt x="586" y="124"/>
                    <a:pt x="586" y="140"/>
                  </a:cubicBezTo>
                  <a:cubicBezTo>
                    <a:pt x="542" y="270"/>
                    <a:pt x="412" y="638"/>
                    <a:pt x="239" y="703"/>
                  </a:cubicBezTo>
                  <a:cubicBezTo>
                    <a:pt x="228" y="714"/>
                    <a:pt x="222" y="720"/>
                    <a:pt x="217" y="720"/>
                  </a:cubicBezTo>
                  <a:cubicBezTo>
                    <a:pt x="212" y="720"/>
                    <a:pt x="206" y="714"/>
                    <a:pt x="195" y="703"/>
                  </a:cubicBezTo>
                  <a:cubicBezTo>
                    <a:pt x="109" y="638"/>
                    <a:pt x="152" y="291"/>
                    <a:pt x="195" y="53"/>
                  </a:cubicBezTo>
                  <a:cubicBezTo>
                    <a:pt x="195" y="31"/>
                    <a:pt x="195" y="10"/>
                    <a:pt x="174" y="10"/>
                  </a:cubicBezTo>
                  <a:cubicBezTo>
                    <a:pt x="167" y="3"/>
                    <a:pt x="16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897466" y="1754820"/>
              <a:ext cx="23843" cy="36293"/>
            </a:xfrm>
            <a:custGeom>
              <a:rect b="b" l="l" r="r" t="t"/>
              <a:pathLst>
                <a:path extrusionOk="0" h="892" w="586">
                  <a:moveTo>
                    <a:pt x="170" y="1"/>
                  </a:moveTo>
                  <a:cubicBezTo>
                    <a:pt x="155" y="1"/>
                    <a:pt x="144" y="8"/>
                    <a:pt x="152" y="25"/>
                  </a:cubicBezTo>
                  <a:cubicBezTo>
                    <a:pt x="0" y="848"/>
                    <a:pt x="87" y="892"/>
                    <a:pt x="131" y="892"/>
                  </a:cubicBezTo>
                  <a:lnTo>
                    <a:pt x="282" y="892"/>
                  </a:lnTo>
                  <a:cubicBezTo>
                    <a:pt x="477" y="762"/>
                    <a:pt x="564" y="263"/>
                    <a:pt x="564" y="263"/>
                  </a:cubicBezTo>
                  <a:cubicBezTo>
                    <a:pt x="586" y="220"/>
                    <a:pt x="564" y="198"/>
                    <a:pt x="542" y="198"/>
                  </a:cubicBezTo>
                  <a:cubicBezTo>
                    <a:pt x="521" y="198"/>
                    <a:pt x="499" y="220"/>
                    <a:pt x="499" y="241"/>
                  </a:cubicBezTo>
                  <a:cubicBezTo>
                    <a:pt x="477" y="371"/>
                    <a:pt x="391" y="740"/>
                    <a:pt x="239" y="805"/>
                  </a:cubicBezTo>
                  <a:cubicBezTo>
                    <a:pt x="228" y="816"/>
                    <a:pt x="217" y="821"/>
                    <a:pt x="204" y="821"/>
                  </a:cubicBezTo>
                  <a:cubicBezTo>
                    <a:pt x="190" y="821"/>
                    <a:pt x="174" y="816"/>
                    <a:pt x="152" y="805"/>
                  </a:cubicBezTo>
                  <a:cubicBezTo>
                    <a:pt x="152" y="567"/>
                    <a:pt x="174" y="306"/>
                    <a:pt x="217" y="46"/>
                  </a:cubicBezTo>
                  <a:cubicBezTo>
                    <a:pt x="231" y="19"/>
                    <a:pt x="194" y="1"/>
                    <a:pt x="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713117" y="1766375"/>
              <a:ext cx="17658" cy="30027"/>
            </a:xfrm>
            <a:custGeom>
              <a:rect b="b" l="l" r="r" t="t"/>
              <a:pathLst>
                <a:path extrusionOk="0" h="738" w="434">
                  <a:moveTo>
                    <a:pt x="282" y="1"/>
                  </a:moveTo>
                  <a:cubicBezTo>
                    <a:pt x="260" y="1"/>
                    <a:pt x="195" y="22"/>
                    <a:pt x="0" y="629"/>
                  </a:cubicBezTo>
                  <a:cubicBezTo>
                    <a:pt x="0" y="651"/>
                    <a:pt x="0" y="673"/>
                    <a:pt x="22" y="673"/>
                  </a:cubicBezTo>
                  <a:cubicBezTo>
                    <a:pt x="44" y="673"/>
                    <a:pt x="65" y="673"/>
                    <a:pt x="87" y="651"/>
                  </a:cubicBezTo>
                  <a:cubicBezTo>
                    <a:pt x="130" y="456"/>
                    <a:pt x="195" y="283"/>
                    <a:pt x="282" y="109"/>
                  </a:cubicBezTo>
                  <a:cubicBezTo>
                    <a:pt x="325" y="304"/>
                    <a:pt x="347" y="499"/>
                    <a:pt x="369" y="694"/>
                  </a:cubicBezTo>
                  <a:cubicBezTo>
                    <a:pt x="369" y="716"/>
                    <a:pt x="390" y="738"/>
                    <a:pt x="412" y="738"/>
                  </a:cubicBezTo>
                  <a:cubicBezTo>
                    <a:pt x="434" y="738"/>
                    <a:pt x="434" y="716"/>
                    <a:pt x="434" y="694"/>
                  </a:cubicBezTo>
                  <a:cubicBezTo>
                    <a:pt x="434" y="456"/>
                    <a:pt x="390" y="239"/>
                    <a:pt x="325" y="22"/>
                  </a:cubicBezTo>
                  <a:cubicBezTo>
                    <a:pt x="304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3749287" y="1777197"/>
              <a:ext cx="20303" cy="27139"/>
            </a:xfrm>
            <a:custGeom>
              <a:rect b="b" l="l" r="r" t="t"/>
              <a:pathLst>
                <a:path extrusionOk="0" h="667" w="499">
                  <a:moveTo>
                    <a:pt x="420" y="0"/>
                  </a:moveTo>
                  <a:cubicBezTo>
                    <a:pt x="412" y="0"/>
                    <a:pt x="401" y="6"/>
                    <a:pt x="390" y="17"/>
                  </a:cubicBezTo>
                  <a:lnTo>
                    <a:pt x="22" y="494"/>
                  </a:lnTo>
                  <a:cubicBezTo>
                    <a:pt x="0" y="494"/>
                    <a:pt x="0" y="537"/>
                    <a:pt x="22" y="537"/>
                  </a:cubicBezTo>
                  <a:cubicBezTo>
                    <a:pt x="22" y="548"/>
                    <a:pt x="27" y="553"/>
                    <a:pt x="35" y="553"/>
                  </a:cubicBezTo>
                  <a:cubicBezTo>
                    <a:pt x="43" y="553"/>
                    <a:pt x="54" y="548"/>
                    <a:pt x="65" y="537"/>
                  </a:cubicBezTo>
                  <a:lnTo>
                    <a:pt x="390" y="168"/>
                  </a:lnTo>
                  <a:lnTo>
                    <a:pt x="412" y="624"/>
                  </a:lnTo>
                  <a:cubicBezTo>
                    <a:pt x="412" y="645"/>
                    <a:pt x="412" y="667"/>
                    <a:pt x="434" y="667"/>
                  </a:cubicBezTo>
                  <a:lnTo>
                    <a:pt x="455" y="667"/>
                  </a:lnTo>
                  <a:cubicBezTo>
                    <a:pt x="477" y="667"/>
                    <a:pt x="499" y="645"/>
                    <a:pt x="499" y="624"/>
                  </a:cubicBezTo>
                  <a:lnTo>
                    <a:pt x="477" y="60"/>
                  </a:lnTo>
                  <a:cubicBezTo>
                    <a:pt x="477" y="38"/>
                    <a:pt x="455" y="17"/>
                    <a:pt x="434" y="17"/>
                  </a:cubicBezTo>
                  <a:cubicBezTo>
                    <a:pt x="434" y="6"/>
                    <a:pt x="428" y="0"/>
                    <a:pt x="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3738872" y="1991816"/>
              <a:ext cx="232732" cy="276472"/>
            </a:xfrm>
            <a:custGeom>
              <a:rect b="b" l="l" r="r" t="t"/>
              <a:pathLst>
                <a:path extrusionOk="0" h="6795" w="5720">
                  <a:moveTo>
                    <a:pt x="4699" y="0"/>
                  </a:moveTo>
                  <a:cubicBezTo>
                    <a:pt x="3923" y="0"/>
                    <a:pt x="0" y="6795"/>
                    <a:pt x="4607" y="6795"/>
                  </a:cubicBezTo>
                  <a:cubicBezTo>
                    <a:pt x="4933" y="6795"/>
                    <a:pt x="5303" y="6761"/>
                    <a:pt x="5720" y="6688"/>
                  </a:cubicBezTo>
                  <a:cubicBezTo>
                    <a:pt x="5720" y="6688"/>
                    <a:pt x="5655" y="487"/>
                    <a:pt x="4744" y="10"/>
                  </a:cubicBezTo>
                  <a:cubicBezTo>
                    <a:pt x="4730" y="4"/>
                    <a:pt x="4715" y="0"/>
                    <a:pt x="4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015130" y="1870978"/>
              <a:ext cx="173492" cy="176869"/>
            </a:xfrm>
            <a:custGeom>
              <a:rect b="b" l="l" r="r" t="t"/>
              <a:pathLst>
                <a:path extrusionOk="0" h="4347" w="4264">
                  <a:moveTo>
                    <a:pt x="3179" y="1"/>
                  </a:moveTo>
                  <a:cubicBezTo>
                    <a:pt x="3094" y="1"/>
                    <a:pt x="3007" y="30"/>
                    <a:pt x="2919" y="96"/>
                  </a:cubicBezTo>
                  <a:cubicBezTo>
                    <a:pt x="2377" y="508"/>
                    <a:pt x="447" y="2134"/>
                    <a:pt x="447" y="2134"/>
                  </a:cubicBezTo>
                  <a:cubicBezTo>
                    <a:pt x="447" y="2134"/>
                    <a:pt x="1" y="4346"/>
                    <a:pt x="1425" y="4346"/>
                  </a:cubicBezTo>
                  <a:cubicBezTo>
                    <a:pt x="1438" y="4346"/>
                    <a:pt x="1452" y="4346"/>
                    <a:pt x="1466" y="4346"/>
                  </a:cubicBezTo>
                  <a:cubicBezTo>
                    <a:pt x="2919" y="4302"/>
                    <a:pt x="4263" y="1180"/>
                    <a:pt x="4111" y="964"/>
                  </a:cubicBezTo>
                  <a:cubicBezTo>
                    <a:pt x="4002" y="764"/>
                    <a:pt x="3619" y="1"/>
                    <a:pt x="3179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932741" y="2040720"/>
              <a:ext cx="320251" cy="239527"/>
            </a:xfrm>
            <a:custGeom>
              <a:rect b="b" l="l" r="r" t="t"/>
              <a:pathLst>
                <a:path extrusionOk="0" h="5887" w="7871">
                  <a:moveTo>
                    <a:pt x="3968" y="0"/>
                  </a:moveTo>
                  <a:cubicBezTo>
                    <a:pt x="3968" y="0"/>
                    <a:pt x="1" y="1626"/>
                    <a:pt x="3166" y="4792"/>
                  </a:cubicBezTo>
                  <a:cubicBezTo>
                    <a:pt x="3957" y="5589"/>
                    <a:pt x="4648" y="5887"/>
                    <a:pt x="5240" y="5887"/>
                  </a:cubicBezTo>
                  <a:cubicBezTo>
                    <a:pt x="6997" y="5887"/>
                    <a:pt x="7871" y="3253"/>
                    <a:pt x="7871" y="3252"/>
                  </a:cubicBezTo>
                  <a:lnTo>
                    <a:pt x="7871" y="3252"/>
                  </a:lnTo>
                  <a:cubicBezTo>
                    <a:pt x="7871" y="3252"/>
                    <a:pt x="7133" y="3591"/>
                    <a:pt x="6439" y="3591"/>
                  </a:cubicBezTo>
                  <a:cubicBezTo>
                    <a:pt x="6124" y="3591"/>
                    <a:pt x="5818" y="3521"/>
                    <a:pt x="5594" y="3317"/>
                  </a:cubicBezTo>
                  <a:cubicBezTo>
                    <a:pt x="4879" y="2667"/>
                    <a:pt x="3968" y="0"/>
                    <a:pt x="3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060657" y="2203017"/>
              <a:ext cx="179106" cy="82067"/>
            </a:xfrm>
            <a:custGeom>
              <a:rect b="b" l="l" r="r" t="t"/>
              <a:pathLst>
                <a:path extrusionOk="0" h="2017" w="4402">
                  <a:moveTo>
                    <a:pt x="4401" y="1"/>
                  </a:moveTo>
                  <a:cubicBezTo>
                    <a:pt x="3647" y="755"/>
                    <a:pt x="2641" y="1156"/>
                    <a:pt x="1616" y="1156"/>
                  </a:cubicBezTo>
                  <a:cubicBezTo>
                    <a:pt x="1139" y="1156"/>
                    <a:pt x="657" y="1069"/>
                    <a:pt x="195" y="889"/>
                  </a:cubicBezTo>
                  <a:lnTo>
                    <a:pt x="0" y="1778"/>
                  </a:lnTo>
                  <a:cubicBezTo>
                    <a:pt x="0" y="1778"/>
                    <a:pt x="1002" y="2016"/>
                    <a:pt x="1968" y="2016"/>
                  </a:cubicBezTo>
                  <a:cubicBezTo>
                    <a:pt x="2274" y="2016"/>
                    <a:pt x="2575" y="1993"/>
                    <a:pt x="2840" y="1930"/>
                  </a:cubicBezTo>
                  <a:cubicBezTo>
                    <a:pt x="3968" y="1670"/>
                    <a:pt x="4401" y="1"/>
                    <a:pt x="4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3929201" y="2190079"/>
              <a:ext cx="153555" cy="172596"/>
            </a:xfrm>
            <a:custGeom>
              <a:rect b="b" l="l" r="r" t="t"/>
              <a:pathLst>
                <a:path extrusionOk="0" h="4242" w="3774">
                  <a:moveTo>
                    <a:pt x="3352" y="0"/>
                  </a:moveTo>
                  <a:cubicBezTo>
                    <a:pt x="2783" y="0"/>
                    <a:pt x="1107" y="644"/>
                    <a:pt x="1107" y="644"/>
                  </a:cubicBezTo>
                  <a:cubicBezTo>
                    <a:pt x="1107" y="644"/>
                    <a:pt x="868" y="3657"/>
                    <a:pt x="673" y="3744"/>
                  </a:cubicBezTo>
                  <a:cubicBezTo>
                    <a:pt x="478" y="3831"/>
                    <a:pt x="1" y="4069"/>
                    <a:pt x="196" y="4069"/>
                  </a:cubicBezTo>
                  <a:cubicBezTo>
                    <a:pt x="345" y="4084"/>
                    <a:pt x="1419" y="4241"/>
                    <a:pt x="2193" y="4241"/>
                  </a:cubicBezTo>
                  <a:cubicBezTo>
                    <a:pt x="2548" y="4241"/>
                    <a:pt x="2840" y="4208"/>
                    <a:pt x="2949" y="4113"/>
                  </a:cubicBezTo>
                  <a:cubicBezTo>
                    <a:pt x="3318" y="3787"/>
                    <a:pt x="3773" y="254"/>
                    <a:pt x="3513" y="37"/>
                  </a:cubicBezTo>
                  <a:cubicBezTo>
                    <a:pt x="3483" y="12"/>
                    <a:pt x="3427" y="0"/>
                    <a:pt x="3352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881598" y="2036164"/>
              <a:ext cx="78527" cy="17821"/>
            </a:xfrm>
            <a:custGeom>
              <a:rect b="b" l="l" r="r" t="t"/>
              <a:pathLst>
                <a:path extrusionOk="0" h="438" w="1930">
                  <a:moveTo>
                    <a:pt x="1605" y="1"/>
                  </a:moveTo>
                  <a:cubicBezTo>
                    <a:pt x="1043" y="1"/>
                    <a:pt x="76" y="333"/>
                    <a:pt x="22" y="351"/>
                  </a:cubicBezTo>
                  <a:cubicBezTo>
                    <a:pt x="0" y="351"/>
                    <a:pt x="0" y="394"/>
                    <a:pt x="0" y="416"/>
                  </a:cubicBezTo>
                  <a:cubicBezTo>
                    <a:pt x="22" y="416"/>
                    <a:pt x="22" y="438"/>
                    <a:pt x="44" y="438"/>
                  </a:cubicBezTo>
                  <a:lnTo>
                    <a:pt x="65" y="438"/>
                  </a:lnTo>
                  <a:cubicBezTo>
                    <a:pt x="65" y="420"/>
                    <a:pt x="1038" y="87"/>
                    <a:pt x="1579" y="87"/>
                  </a:cubicBezTo>
                  <a:cubicBezTo>
                    <a:pt x="1689" y="87"/>
                    <a:pt x="1781" y="101"/>
                    <a:pt x="1843" y="134"/>
                  </a:cubicBezTo>
                  <a:cubicBezTo>
                    <a:pt x="1865" y="134"/>
                    <a:pt x="1886" y="134"/>
                    <a:pt x="1908" y="112"/>
                  </a:cubicBezTo>
                  <a:cubicBezTo>
                    <a:pt x="1930" y="91"/>
                    <a:pt x="1908" y="69"/>
                    <a:pt x="1886" y="47"/>
                  </a:cubicBezTo>
                  <a:cubicBezTo>
                    <a:pt x="1817" y="14"/>
                    <a:pt x="1719" y="1"/>
                    <a:pt x="1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3856902" y="2083563"/>
              <a:ext cx="110304" cy="14525"/>
            </a:xfrm>
            <a:custGeom>
              <a:rect b="b" l="l" r="r" t="t"/>
              <a:pathLst>
                <a:path extrusionOk="0" h="357" w="2711">
                  <a:moveTo>
                    <a:pt x="2246" y="1"/>
                  </a:moveTo>
                  <a:cubicBezTo>
                    <a:pt x="1477" y="1"/>
                    <a:pt x="114" y="274"/>
                    <a:pt x="43" y="292"/>
                  </a:cubicBezTo>
                  <a:cubicBezTo>
                    <a:pt x="22" y="292"/>
                    <a:pt x="0" y="313"/>
                    <a:pt x="0" y="335"/>
                  </a:cubicBezTo>
                  <a:cubicBezTo>
                    <a:pt x="0" y="357"/>
                    <a:pt x="22" y="357"/>
                    <a:pt x="43" y="357"/>
                  </a:cubicBezTo>
                  <a:cubicBezTo>
                    <a:pt x="61" y="357"/>
                    <a:pt x="1439" y="87"/>
                    <a:pt x="2218" y="87"/>
                  </a:cubicBezTo>
                  <a:cubicBezTo>
                    <a:pt x="2403" y="87"/>
                    <a:pt x="2554" y="102"/>
                    <a:pt x="2645" y="140"/>
                  </a:cubicBezTo>
                  <a:cubicBezTo>
                    <a:pt x="2667" y="140"/>
                    <a:pt x="2689" y="140"/>
                    <a:pt x="2689" y="118"/>
                  </a:cubicBezTo>
                  <a:cubicBezTo>
                    <a:pt x="2710" y="96"/>
                    <a:pt x="2689" y="75"/>
                    <a:pt x="2667" y="53"/>
                  </a:cubicBezTo>
                  <a:cubicBezTo>
                    <a:pt x="2576" y="16"/>
                    <a:pt x="2428" y="1"/>
                    <a:pt x="2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3833955" y="2121848"/>
              <a:ext cx="137646" cy="27423"/>
            </a:xfrm>
            <a:custGeom>
              <a:rect b="b" l="l" r="r" t="t"/>
              <a:pathLst>
                <a:path extrusionOk="0" h="674" w="3383">
                  <a:moveTo>
                    <a:pt x="3339" y="1"/>
                  </a:moveTo>
                  <a:cubicBezTo>
                    <a:pt x="3209" y="23"/>
                    <a:pt x="499" y="283"/>
                    <a:pt x="22" y="586"/>
                  </a:cubicBezTo>
                  <a:cubicBezTo>
                    <a:pt x="0" y="608"/>
                    <a:pt x="0" y="630"/>
                    <a:pt x="22" y="651"/>
                  </a:cubicBezTo>
                  <a:cubicBezTo>
                    <a:pt x="22" y="651"/>
                    <a:pt x="44" y="673"/>
                    <a:pt x="44" y="673"/>
                  </a:cubicBezTo>
                  <a:lnTo>
                    <a:pt x="65" y="651"/>
                  </a:lnTo>
                  <a:cubicBezTo>
                    <a:pt x="521" y="348"/>
                    <a:pt x="3318" y="88"/>
                    <a:pt x="3339" y="88"/>
                  </a:cubicBezTo>
                  <a:cubicBezTo>
                    <a:pt x="3361" y="88"/>
                    <a:pt x="3383" y="66"/>
                    <a:pt x="3383" y="44"/>
                  </a:cubicBezTo>
                  <a:cubicBezTo>
                    <a:pt x="3383" y="23"/>
                    <a:pt x="3361" y="1"/>
                    <a:pt x="3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3837495" y="2158791"/>
              <a:ext cx="136751" cy="45163"/>
            </a:xfrm>
            <a:custGeom>
              <a:rect b="b" l="l" r="r" t="t"/>
              <a:pathLst>
                <a:path extrusionOk="0" h="1110" w="3361">
                  <a:moveTo>
                    <a:pt x="3288" y="0"/>
                  </a:moveTo>
                  <a:cubicBezTo>
                    <a:pt x="2943" y="0"/>
                    <a:pt x="524" y="834"/>
                    <a:pt x="22" y="1023"/>
                  </a:cubicBezTo>
                  <a:cubicBezTo>
                    <a:pt x="0" y="1023"/>
                    <a:pt x="0" y="1044"/>
                    <a:pt x="0" y="1066"/>
                  </a:cubicBezTo>
                  <a:cubicBezTo>
                    <a:pt x="0" y="1088"/>
                    <a:pt x="22" y="1109"/>
                    <a:pt x="44" y="1109"/>
                  </a:cubicBezTo>
                  <a:cubicBezTo>
                    <a:pt x="1197" y="690"/>
                    <a:pt x="3019" y="88"/>
                    <a:pt x="3275" y="88"/>
                  </a:cubicBezTo>
                  <a:cubicBezTo>
                    <a:pt x="3284" y="88"/>
                    <a:pt x="3291" y="89"/>
                    <a:pt x="3296" y="90"/>
                  </a:cubicBezTo>
                  <a:cubicBezTo>
                    <a:pt x="3317" y="90"/>
                    <a:pt x="3339" y="90"/>
                    <a:pt x="3361" y="69"/>
                  </a:cubicBezTo>
                  <a:cubicBezTo>
                    <a:pt x="3361" y="47"/>
                    <a:pt x="3339" y="25"/>
                    <a:pt x="3317" y="4"/>
                  </a:cubicBezTo>
                  <a:cubicBezTo>
                    <a:pt x="3310" y="1"/>
                    <a:pt x="3301" y="0"/>
                    <a:pt x="3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3872769" y="2189794"/>
              <a:ext cx="99725" cy="64449"/>
            </a:xfrm>
            <a:custGeom>
              <a:rect b="b" l="l" r="r" t="t"/>
              <a:pathLst>
                <a:path extrusionOk="0" h="1584" w="2451">
                  <a:moveTo>
                    <a:pt x="2407" y="0"/>
                  </a:moveTo>
                  <a:cubicBezTo>
                    <a:pt x="1822" y="217"/>
                    <a:pt x="109" y="1453"/>
                    <a:pt x="22" y="1518"/>
                  </a:cubicBezTo>
                  <a:cubicBezTo>
                    <a:pt x="0" y="1518"/>
                    <a:pt x="0" y="1561"/>
                    <a:pt x="22" y="1561"/>
                  </a:cubicBezTo>
                  <a:cubicBezTo>
                    <a:pt x="22" y="1583"/>
                    <a:pt x="44" y="1583"/>
                    <a:pt x="65" y="1583"/>
                  </a:cubicBezTo>
                  <a:cubicBezTo>
                    <a:pt x="87" y="1561"/>
                    <a:pt x="1843" y="282"/>
                    <a:pt x="2429" y="87"/>
                  </a:cubicBezTo>
                  <a:cubicBezTo>
                    <a:pt x="2450" y="87"/>
                    <a:pt x="2450" y="44"/>
                    <a:pt x="2450" y="22"/>
                  </a:cubicBezTo>
                  <a:cubicBezTo>
                    <a:pt x="2450" y="0"/>
                    <a:pt x="2429" y="0"/>
                    <a:pt x="2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3936280" y="2219780"/>
              <a:ext cx="37961" cy="46791"/>
            </a:xfrm>
            <a:custGeom>
              <a:rect b="b" l="l" r="r" t="t"/>
              <a:pathLst>
                <a:path extrusionOk="0" h="1150" w="933">
                  <a:moveTo>
                    <a:pt x="868" y="0"/>
                  </a:moveTo>
                  <a:cubicBezTo>
                    <a:pt x="629" y="109"/>
                    <a:pt x="65" y="998"/>
                    <a:pt x="0" y="1085"/>
                  </a:cubicBezTo>
                  <a:cubicBezTo>
                    <a:pt x="0" y="1106"/>
                    <a:pt x="0" y="1150"/>
                    <a:pt x="22" y="1150"/>
                  </a:cubicBezTo>
                  <a:lnTo>
                    <a:pt x="44" y="1150"/>
                  </a:lnTo>
                  <a:cubicBezTo>
                    <a:pt x="65" y="1150"/>
                    <a:pt x="65" y="1150"/>
                    <a:pt x="87" y="1128"/>
                  </a:cubicBezTo>
                  <a:cubicBezTo>
                    <a:pt x="239" y="868"/>
                    <a:pt x="716" y="174"/>
                    <a:pt x="889" y="87"/>
                  </a:cubicBezTo>
                  <a:cubicBezTo>
                    <a:pt x="911" y="87"/>
                    <a:pt x="933" y="44"/>
                    <a:pt x="911" y="44"/>
                  </a:cubicBezTo>
                  <a:cubicBezTo>
                    <a:pt x="911" y="22"/>
                    <a:pt x="889" y="0"/>
                    <a:pt x="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097682" y="2233898"/>
              <a:ext cx="9765" cy="49435"/>
            </a:xfrm>
            <a:custGeom>
              <a:rect b="b" l="l" r="r" t="t"/>
              <a:pathLst>
                <a:path extrusionOk="0" h="1215" w="240">
                  <a:moveTo>
                    <a:pt x="44" y="0"/>
                  </a:moveTo>
                  <a:cubicBezTo>
                    <a:pt x="23" y="0"/>
                    <a:pt x="1" y="22"/>
                    <a:pt x="1" y="44"/>
                  </a:cubicBezTo>
                  <a:cubicBezTo>
                    <a:pt x="1" y="152"/>
                    <a:pt x="1" y="1019"/>
                    <a:pt x="174" y="1193"/>
                  </a:cubicBezTo>
                  <a:cubicBezTo>
                    <a:pt x="174" y="1214"/>
                    <a:pt x="174" y="1214"/>
                    <a:pt x="196" y="1214"/>
                  </a:cubicBezTo>
                  <a:cubicBezTo>
                    <a:pt x="218" y="1214"/>
                    <a:pt x="218" y="1193"/>
                    <a:pt x="218" y="1193"/>
                  </a:cubicBezTo>
                  <a:cubicBezTo>
                    <a:pt x="239" y="1171"/>
                    <a:pt x="239" y="1149"/>
                    <a:pt x="218" y="1128"/>
                  </a:cubicBezTo>
                  <a:cubicBezTo>
                    <a:pt x="109" y="998"/>
                    <a:pt x="88" y="326"/>
                    <a:pt x="88" y="44"/>
                  </a:cubicBezTo>
                  <a:cubicBezTo>
                    <a:pt x="88" y="22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137391" y="2241831"/>
              <a:ext cx="19449" cy="44146"/>
            </a:xfrm>
            <a:custGeom>
              <a:rect b="b" l="l" r="r" t="t"/>
              <a:pathLst>
                <a:path extrusionOk="0" h="1085" w="478">
                  <a:moveTo>
                    <a:pt x="44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22" y="131"/>
                    <a:pt x="131" y="954"/>
                    <a:pt x="412" y="1085"/>
                  </a:cubicBezTo>
                  <a:lnTo>
                    <a:pt x="478" y="1085"/>
                  </a:lnTo>
                  <a:cubicBezTo>
                    <a:pt x="478" y="1063"/>
                    <a:pt x="478" y="1019"/>
                    <a:pt x="456" y="1019"/>
                  </a:cubicBezTo>
                  <a:cubicBezTo>
                    <a:pt x="261" y="933"/>
                    <a:pt x="131" y="282"/>
                    <a:pt x="87" y="44"/>
                  </a:cubicBezTo>
                  <a:cubicBezTo>
                    <a:pt x="87" y="22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171812" y="2240082"/>
              <a:ext cx="19449" cy="32672"/>
            </a:xfrm>
            <a:custGeom>
              <a:rect b="b" l="l" r="r" t="t"/>
              <a:pathLst>
                <a:path extrusionOk="0" h="803" w="478">
                  <a:moveTo>
                    <a:pt x="22" y="0"/>
                  </a:moveTo>
                  <a:cubicBezTo>
                    <a:pt x="0" y="0"/>
                    <a:pt x="0" y="22"/>
                    <a:pt x="0" y="44"/>
                  </a:cubicBezTo>
                  <a:cubicBezTo>
                    <a:pt x="22" y="109"/>
                    <a:pt x="260" y="694"/>
                    <a:pt x="412" y="802"/>
                  </a:cubicBezTo>
                  <a:lnTo>
                    <a:pt x="477" y="802"/>
                  </a:lnTo>
                  <a:cubicBezTo>
                    <a:pt x="477" y="781"/>
                    <a:pt x="477" y="759"/>
                    <a:pt x="477" y="737"/>
                  </a:cubicBezTo>
                  <a:cubicBezTo>
                    <a:pt x="304" y="520"/>
                    <a:pt x="174" y="282"/>
                    <a:pt x="87" y="22"/>
                  </a:cubicBezTo>
                  <a:cubicBezTo>
                    <a:pt x="65" y="0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4203547" y="2227713"/>
              <a:ext cx="17699" cy="22744"/>
            </a:xfrm>
            <a:custGeom>
              <a:rect b="b" l="l" r="r" t="t"/>
              <a:pathLst>
                <a:path extrusionOk="0" h="559" w="435">
                  <a:moveTo>
                    <a:pt x="1" y="1"/>
                  </a:moveTo>
                  <a:cubicBezTo>
                    <a:pt x="1" y="22"/>
                    <a:pt x="1" y="44"/>
                    <a:pt x="1" y="66"/>
                  </a:cubicBezTo>
                  <a:cubicBezTo>
                    <a:pt x="109" y="239"/>
                    <a:pt x="239" y="391"/>
                    <a:pt x="369" y="543"/>
                  </a:cubicBezTo>
                  <a:cubicBezTo>
                    <a:pt x="380" y="553"/>
                    <a:pt x="385" y="559"/>
                    <a:pt x="391" y="559"/>
                  </a:cubicBezTo>
                  <a:cubicBezTo>
                    <a:pt x="396" y="559"/>
                    <a:pt x="402" y="553"/>
                    <a:pt x="413" y="543"/>
                  </a:cubicBezTo>
                  <a:cubicBezTo>
                    <a:pt x="434" y="521"/>
                    <a:pt x="434" y="499"/>
                    <a:pt x="413" y="478"/>
                  </a:cubicBezTo>
                  <a:cubicBezTo>
                    <a:pt x="282" y="326"/>
                    <a:pt x="174" y="174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3954792" y="2342407"/>
              <a:ext cx="23884" cy="16804"/>
            </a:xfrm>
            <a:custGeom>
              <a:rect b="b" l="l" r="r" t="t"/>
              <a:pathLst>
                <a:path extrusionOk="0" h="413" w="587">
                  <a:moveTo>
                    <a:pt x="543" y="0"/>
                  </a:moveTo>
                  <a:cubicBezTo>
                    <a:pt x="521" y="0"/>
                    <a:pt x="66" y="108"/>
                    <a:pt x="1" y="369"/>
                  </a:cubicBezTo>
                  <a:cubicBezTo>
                    <a:pt x="1" y="390"/>
                    <a:pt x="1" y="412"/>
                    <a:pt x="44" y="412"/>
                  </a:cubicBezTo>
                  <a:cubicBezTo>
                    <a:pt x="44" y="412"/>
                    <a:pt x="66" y="412"/>
                    <a:pt x="87" y="390"/>
                  </a:cubicBezTo>
                  <a:cubicBezTo>
                    <a:pt x="131" y="174"/>
                    <a:pt x="564" y="87"/>
                    <a:pt x="564" y="87"/>
                  </a:cubicBezTo>
                  <a:cubicBezTo>
                    <a:pt x="586" y="65"/>
                    <a:pt x="586" y="43"/>
                    <a:pt x="586" y="22"/>
                  </a:cubicBezTo>
                  <a:cubicBezTo>
                    <a:pt x="586" y="0"/>
                    <a:pt x="564" y="0"/>
                    <a:pt x="5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3977739" y="2346435"/>
              <a:ext cx="25633" cy="18065"/>
            </a:xfrm>
            <a:custGeom>
              <a:rect b="b" l="l" r="r" t="t"/>
              <a:pathLst>
                <a:path extrusionOk="0" h="444" w="630">
                  <a:moveTo>
                    <a:pt x="573" y="1"/>
                  </a:moveTo>
                  <a:cubicBezTo>
                    <a:pt x="568" y="1"/>
                    <a:pt x="564" y="3"/>
                    <a:pt x="564" y="9"/>
                  </a:cubicBezTo>
                  <a:cubicBezTo>
                    <a:pt x="0" y="313"/>
                    <a:pt x="0" y="378"/>
                    <a:pt x="0" y="400"/>
                  </a:cubicBezTo>
                  <a:cubicBezTo>
                    <a:pt x="0" y="421"/>
                    <a:pt x="22" y="443"/>
                    <a:pt x="44" y="443"/>
                  </a:cubicBezTo>
                  <a:cubicBezTo>
                    <a:pt x="65" y="443"/>
                    <a:pt x="87" y="421"/>
                    <a:pt x="87" y="421"/>
                  </a:cubicBezTo>
                  <a:cubicBezTo>
                    <a:pt x="239" y="291"/>
                    <a:pt x="412" y="161"/>
                    <a:pt x="586" y="75"/>
                  </a:cubicBezTo>
                  <a:cubicBezTo>
                    <a:pt x="607" y="75"/>
                    <a:pt x="629" y="31"/>
                    <a:pt x="607" y="31"/>
                  </a:cubicBezTo>
                  <a:cubicBezTo>
                    <a:pt x="607" y="16"/>
                    <a:pt x="586" y="1"/>
                    <a:pt x="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3923057" y="1922527"/>
              <a:ext cx="75028" cy="71488"/>
            </a:xfrm>
            <a:custGeom>
              <a:rect b="b" l="l" r="r" t="t"/>
              <a:pathLst>
                <a:path extrusionOk="0" h="1757" w="1844">
                  <a:moveTo>
                    <a:pt x="1756" y="0"/>
                  </a:moveTo>
                  <a:cubicBezTo>
                    <a:pt x="1735" y="0"/>
                    <a:pt x="1713" y="22"/>
                    <a:pt x="1735" y="44"/>
                  </a:cubicBezTo>
                  <a:cubicBezTo>
                    <a:pt x="1756" y="282"/>
                    <a:pt x="1713" y="520"/>
                    <a:pt x="1605" y="737"/>
                  </a:cubicBezTo>
                  <a:cubicBezTo>
                    <a:pt x="1366" y="1193"/>
                    <a:pt x="824" y="1518"/>
                    <a:pt x="44" y="1670"/>
                  </a:cubicBezTo>
                  <a:cubicBezTo>
                    <a:pt x="0" y="1691"/>
                    <a:pt x="0" y="1713"/>
                    <a:pt x="0" y="1735"/>
                  </a:cubicBezTo>
                  <a:cubicBezTo>
                    <a:pt x="0" y="1756"/>
                    <a:pt x="22" y="1756"/>
                    <a:pt x="44" y="1756"/>
                  </a:cubicBezTo>
                  <a:cubicBezTo>
                    <a:pt x="781" y="1626"/>
                    <a:pt x="1323" y="1323"/>
                    <a:pt x="1583" y="911"/>
                  </a:cubicBezTo>
                  <a:cubicBezTo>
                    <a:pt x="1778" y="651"/>
                    <a:pt x="1843" y="347"/>
                    <a:pt x="1800" y="44"/>
                  </a:cubicBezTo>
                  <a:cubicBezTo>
                    <a:pt x="1800" y="22"/>
                    <a:pt x="1778" y="0"/>
                    <a:pt x="1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100326" y="2087469"/>
              <a:ext cx="8015" cy="12369"/>
            </a:xfrm>
            <a:custGeom>
              <a:rect b="b" l="l" r="r" t="t"/>
              <a:pathLst>
                <a:path extrusionOk="0" h="304" w="197">
                  <a:moveTo>
                    <a:pt x="23" y="0"/>
                  </a:moveTo>
                  <a:cubicBezTo>
                    <a:pt x="1" y="22"/>
                    <a:pt x="1" y="44"/>
                    <a:pt x="23" y="65"/>
                  </a:cubicBezTo>
                  <a:cubicBezTo>
                    <a:pt x="66" y="109"/>
                    <a:pt x="109" y="196"/>
                    <a:pt x="109" y="261"/>
                  </a:cubicBezTo>
                  <a:cubicBezTo>
                    <a:pt x="109" y="282"/>
                    <a:pt x="131" y="304"/>
                    <a:pt x="153" y="304"/>
                  </a:cubicBezTo>
                  <a:cubicBezTo>
                    <a:pt x="174" y="304"/>
                    <a:pt x="196" y="304"/>
                    <a:pt x="196" y="282"/>
                  </a:cubicBezTo>
                  <a:cubicBezTo>
                    <a:pt x="196" y="174"/>
                    <a:pt x="153" y="87"/>
                    <a:pt x="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087103" y="2099146"/>
              <a:ext cx="7975" cy="13061"/>
            </a:xfrm>
            <a:custGeom>
              <a:rect b="b" l="l" r="r" t="t"/>
              <a:pathLst>
                <a:path extrusionOk="0" h="321" w="196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1" y="39"/>
                    <a:pt x="1" y="60"/>
                    <a:pt x="22" y="82"/>
                  </a:cubicBezTo>
                  <a:cubicBezTo>
                    <a:pt x="66" y="125"/>
                    <a:pt x="109" y="212"/>
                    <a:pt x="109" y="277"/>
                  </a:cubicBezTo>
                  <a:cubicBezTo>
                    <a:pt x="109" y="299"/>
                    <a:pt x="131" y="320"/>
                    <a:pt x="153" y="320"/>
                  </a:cubicBezTo>
                  <a:cubicBezTo>
                    <a:pt x="174" y="320"/>
                    <a:pt x="196" y="299"/>
                    <a:pt x="196" y="277"/>
                  </a:cubicBezTo>
                  <a:cubicBezTo>
                    <a:pt x="196" y="190"/>
                    <a:pt x="153" y="82"/>
                    <a:pt x="87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084459" y="2078640"/>
              <a:ext cx="7975" cy="12410"/>
            </a:xfrm>
            <a:custGeom>
              <a:rect b="b" l="l" r="r" t="t"/>
              <a:pathLst>
                <a:path extrusionOk="0" h="305" w="196">
                  <a:moveTo>
                    <a:pt x="1" y="1"/>
                  </a:moveTo>
                  <a:cubicBezTo>
                    <a:pt x="1" y="22"/>
                    <a:pt x="1" y="44"/>
                    <a:pt x="1" y="66"/>
                  </a:cubicBezTo>
                  <a:cubicBezTo>
                    <a:pt x="66" y="109"/>
                    <a:pt x="87" y="196"/>
                    <a:pt x="109" y="261"/>
                  </a:cubicBezTo>
                  <a:cubicBezTo>
                    <a:pt x="109" y="282"/>
                    <a:pt x="131" y="304"/>
                    <a:pt x="152" y="304"/>
                  </a:cubicBezTo>
                  <a:cubicBezTo>
                    <a:pt x="152" y="304"/>
                    <a:pt x="174" y="304"/>
                    <a:pt x="196" y="282"/>
                  </a:cubicBezTo>
                  <a:cubicBezTo>
                    <a:pt x="174" y="174"/>
                    <a:pt x="131" y="87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109155" y="2106225"/>
              <a:ext cx="7975" cy="13020"/>
            </a:xfrm>
            <a:custGeom>
              <a:rect b="b" l="l" r="r" t="t"/>
              <a:pathLst>
                <a:path extrusionOk="0" h="320" w="196">
                  <a:moveTo>
                    <a:pt x="55" y="0"/>
                  </a:moveTo>
                  <a:cubicBezTo>
                    <a:pt x="44" y="0"/>
                    <a:pt x="33" y="6"/>
                    <a:pt x="22" y="16"/>
                  </a:cubicBezTo>
                  <a:cubicBezTo>
                    <a:pt x="1" y="16"/>
                    <a:pt x="1" y="60"/>
                    <a:pt x="22" y="60"/>
                  </a:cubicBezTo>
                  <a:cubicBezTo>
                    <a:pt x="66" y="125"/>
                    <a:pt x="109" y="190"/>
                    <a:pt x="109" y="277"/>
                  </a:cubicBezTo>
                  <a:cubicBezTo>
                    <a:pt x="109" y="298"/>
                    <a:pt x="131" y="298"/>
                    <a:pt x="153" y="320"/>
                  </a:cubicBezTo>
                  <a:cubicBezTo>
                    <a:pt x="174" y="320"/>
                    <a:pt x="196" y="298"/>
                    <a:pt x="196" y="277"/>
                  </a:cubicBezTo>
                  <a:cubicBezTo>
                    <a:pt x="174" y="168"/>
                    <a:pt x="153" y="81"/>
                    <a:pt x="87" y="16"/>
                  </a:cubicBezTo>
                  <a:cubicBezTo>
                    <a:pt x="77" y="6"/>
                    <a:pt x="66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114444" y="2128277"/>
              <a:ext cx="6225" cy="13020"/>
            </a:xfrm>
            <a:custGeom>
              <a:rect b="b" l="l" r="r" t="t"/>
              <a:pathLst>
                <a:path extrusionOk="0" h="320" w="153">
                  <a:moveTo>
                    <a:pt x="55" y="0"/>
                  </a:moveTo>
                  <a:cubicBezTo>
                    <a:pt x="44" y="0"/>
                    <a:pt x="33" y="6"/>
                    <a:pt x="23" y="16"/>
                  </a:cubicBezTo>
                  <a:cubicBezTo>
                    <a:pt x="1" y="16"/>
                    <a:pt x="1" y="38"/>
                    <a:pt x="23" y="60"/>
                  </a:cubicBezTo>
                  <a:cubicBezTo>
                    <a:pt x="66" y="125"/>
                    <a:pt x="88" y="212"/>
                    <a:pt x="88" y="277"/>
                  </a:cubicBezTo>
                  <a:cubicBezTo>
                    <a:pt x="66" y="298"/>
                    <a:pt x="88" y="320"/>
                    <a:pt x="109" y="320"/>
                  </a:cubicBezTo>
                  <a:cubicBezTo>
                    <a:pt x="131" y="320"/>
                    <a:pt x="153" y="298"/>
                    <a:pt x="153" y="277"/>
                  </a:cubicBezTo>
                  <a:cubicBezTo>
                    <a:pt x="153" y="190"/>
                    <a:pt x="131" y="81"/>
                    <a:pt x="88" y="16"/>
                  </a:cubicBezTo>
                  <a:cubicBezTo>
                    <a:pt x="77" y="6"/>
                    <a:pt x="66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087998" y="2123272"/>
              <a:ext cx="6225" cy="13630"/>
            </a:xfrm>
            <a:custGeom>
              <a:rect b="b" l="l" r="r" t="t"/>
              <a:pathLst>
                <a:path extrusionOk="0" h="335" w="153">
                  <a:moveTo>
                    <a:pt x="41" y="0"/>
                  </a:moveTo>
                  <a:cubicBezTo>
                    <a:pt x="35" y="0"/>
                    <a:pt x="28" y="3"/>
                    <a:pt x="22" y="9"/>
                  </a:cubicBezTo>
                  <a:cubicBezTo>
                    <a:pt x="0" y="31"/>
                    <a:pt x="0" y="53"/>
                    <a:pt x="22" y="74"/>
                  </a:cubicBezTo>
                  <a:cubicBezTo>
                    <a:pt x="65" y="118"/>
                    <a:pt x="65" y="204"/>
                    <a:pt x="65" y="269"/>
                  </a:cubicBezTo>
                  <a:cubicBezTo>
                    <a:pt x="65" y="291"/>
                    <a:pt x="87" y="313"/>
                    <a:pt x="109" y="335"/>
                  </a:cubicBezTo>
                  <a:cubicBezTo>
                    <a:pt x="131" y="335"/>
                    <a:pt x="131" y="313"/>
                    <a:pt x="152" y="291"/>
                  </a:cubicBezTo>
                  <a:cubicBezTo>
                    <a:pt x="152" y="204"/>
                    <a:pt x="131" y="96"/>
                    <a:pt x="87" y="31"/>
                  </a:cubicBezTo>
                  <a:cubicBezTo>
                    <a:pt x="72" y="16"/>
                    <a:pt x="56" y="0"/>
                    <a:pt x="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101221" y="2136861"/>
              <a:ext cx="7120" cy="13264"/>
            </a:xfrm>
            <a:custGeom>
              <a:rect b="b" l="l" r="r" t="t"/>
              <a:pathLst>
                <a:path extrusionOk="0" h="326" w="175">
                  <a:moveTo>
                    <a:pt x="44" y="1"/>
                  </a:moveTo>
                  <a:cubicBezTo>
                    <a:pt x="22" y="22"/>
                    <a:pt x="1" y="44"/>
                    <a:pt x="22" y="66"/>
                  </a:cubicBezTo>
                  <a:cubicBezTo>
                    <a:pt x="66" y="131"/>
                    <a:pt x="87" y="196"/>
                    <a:pt x="87" y="282"/>
                  </a:cubicBezTo>
                  <a:cubicBezTo>
                    <a:pt x="66" y="304"/>
                    <a:pt x="87" y="326"/>
                    <a:pt x="109" y="326"/>
                  </a:cubicBezTo>
                  <a:cubicBezTo>
                    <a:pt x="131" y="326"/>
                    <a:pt x="152" y="326"/>
                    <a:pt x="152" y="282"/>
                  </a:cubicBezTo>
                  <a:cubicBezTo>
                    <a:pt x="174" y="196"/>
                    <a:pt x="152" y="109"/>
                    <a:pt x="87" y="22"/>
                  </a:cubicBezTo>
                  <a:cubicBezTo>
                    <a:pt x="87" y="1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4099635" y="2115461"/>
              <a:ext cx="7812" cy="12613"/>
            </a:xfrm>
            <a:custGeom>
              <a:rect b="b" l="l" r="r" t="t"/>
              <a:pathLst>
                <a:path extrusionOk="0" h="310" w="192">
                  <a:moveTo>
                    <a:pt x="60" y="0"/>
                  </a:moveTo>
                  <a:cubicBezTo>
                    <a:pt x="26" y="0"/>
                    <a:pt x="0" y="36"/>
                    <a:pt x="18" y="71"/>
                  </a:cubicBezTo>
                  <a:cubicBezTo>
                    <a:pt x="61" y="115"/>
                    <a:pt x="105" y="201"/>
                    <a:pt x="105" y="266"/>
                  </a:cubicBezTo>
                  <a:cubicBezTo>
                    <a:pt x="105" y="288"/>
                    <a:pt x="126" y="310"/>
                    <a:pt x="148" y="310"/>
                  </a:cubicBezTo>
                  <a:cubicBezTo>
                    <a:pt x="170" y="310"/>
                    <a:pt x="191" y="288"/>
                    <a:pt x="191" y="266"/>
                  </a:cubicBezTo>
                  <a:cubicBezTo>
                    <a:pt x="191" y="180"/>
                    <a:pt x="148" y="93"/>
                    <a:pt x="83" y="6"/>
                  </a:cubicBezTo>
                  <a:cubicBezTo>
                    <a:pt x="75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054473" y="2262988"/>
              <a:ext cx="4435" cy="13305"/>
            </a:xfrm>
            <a:custGeom>
              <a:rect b="b" l="l" r="r" t="t"/>
              <a:pathLst>
                <a:path extrusionOk="0" h="327" w="109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22" y="109"/>
                    <a:pt x="22" y="196"/>
                    <a:pt x="1" y="261"/>
                  </a:cubicBezTo>
                  <a:cubicBezTo>
                    <a:pt x="1" y="283"/>
                    <a:pt x="1" y="304"/>
                    <a:pt x="1" y="326"/>
                  </a:cubicBezTo>
                  <a:lnTo>
                    <a:pt x="22" y="326"/>
                  </a:lnTo>
                  <a:cubicBezTo>
                    <a:pt x="44" y="326"/>
                    <a:pt x="66" y="326"/>
                    <a:pt x="66" y="304"/>
                  </a:cubicBezTo>
                  <a:cubicBezTo>
                    <a:pt x="109" y="218"/>
                    <a:pt x="109" y="109"/>
                    <a:pt x="87" y="23"/>
                  </a:cubicBezTo>
                  <a:cubicBezTo>
                    <a:pt x="87" y="1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4035961" y="2268277"/>
              <a:ext cx="4435" cy="13305"/>
            </a:xfrm>
            <a:custGeom>
              <a:rect b="b" l="l" r="r" t="t"/>
              <a:pathLst>
                <a:path extrusionOk="0" h="327" w="109">
                  <a:moveTo>
                    <a:pt x="44" y="1"/>
                  </a:moveTo>
                  <a:cubicBezTo>
                    <a:pt x="22" y="1"/>
                    <a:pt x="0" y="23"/>
                    <a:pt x="22" y="44"/>
                  </a:cubicBezTo>
                  <a:cubicBezTo>
                    <a:pt x="44" y="131"/>
                    <a:pt x="44" y="196"/>
                    <a:pt x="22" y="261"/>
                  </a:cubicBezTo>
                  <a:cubicBezTo>
                    <a:pt x="0" y="283"/>
                    <a:pt x="0" y="304"/>
                    <a:pt x="22" y="326"/>
                  </a:cubicBezTo>
                  <a:lnTo>
                    <a:pt x="44" y="326"/>
                  </a:lnTo>
                  <a:cubicBezTo>
                    <a:pt x="65" y="326"/>
                    <a:pt x="65" y="304"/>
                    <a:pt x="87" y="304"/>
                  </a:cubicBezTo>
                  <a:cubicBezTo>
                    <a:pt x="109" y="218"/>
                    <a:pt x="109" y="109"/>
                    <a:pt x="87" y="23"/>
                  </a:cubicBezTo>
                  <a:cubicBezTo>
                    <a:pt x="87" y="1"/>
                    <a:pt x="65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043366" y="2247934"/>
              <a:ext cx="4964" cy="13346"/>
            </a:xfrm>
            <a:custGeom>
              <a:rect b="b" l="l" r="r" t="t"/>
              <a:pathLst>
                <a:path extrusionOk="0" h="328" w="122">
                  <a:moveTo>
                    <a:pt x="66" y="0"/>
                  </a:moveTo>
                  <a:cubicBezTo>
                    <a:pt x="36" y="0"/>
                    <a:pt x="0" y="19"/>
                    <a:pt x="13" y="46"/>
                  </a:cubicBezTo>
                  <a:cubicBezTo>
                    <a:pt x="35" y="132"/>
                    <a:pt x="35" y="197"/>
                    <a:pt x="13" y="284"/>
                  </a:cubicBezTo>
                  <a:cubicBezTo>
                    <a:pt x="13" y="284"/>
                    <a:pt x="13" y="306"/>
                    <a:pt x="13" y="327"/>
                  </a:cubicBezTo>
                  <a:lnTo>
                    <a:pt x="35" y="327"/>
                  </a:lnTo>
                  <a:cubicBezTo>
                    <a:pt x="57" y="327"/>
                    <a:pt x="78" y="327"/>
                    <a:pt x="78" y="306"/>
                  </a:cubicBezTo>
                  <a:cubicBezTo>
                    <a:pt x="122" y="219"/>
                    <a:pt x="122" y="132"/>
                    <a:pt x="100" y="24"/>
                  </a:cubicBezTo>
                  <a:cubicBezTo>
                    <a:pt x="100" y="7"/>
                    <a:pt x="84" y="0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051829" y="2284470"/>
              <a:ext cx="5330" cy="12979"/>
            </a:xfrm>
            <a:custGeom>
              <a:rect b="b" l="l" r="r" t="t"/>
              <a:pathLst>
                <a:path extrusionOk="0" h="319" w="131">
                  <a:moveTo>
                    <a:pt x="67" y="1"/>
                  </a:moveTo>
                  <a:cubicBezTo>
                    <a:pt x="45" y="1"/>
                    <a:pt x="22" y="11"/>
                    <a:pt x="22" y="37"/>
                  </a:cubicBezTo>
                  <a:cubicBezTo>
                    <a:pt x="44" y="123"/>
                    <a:pt x="44" y="188"/>
                    <a:pt x="22" y="275"/>
                  </a:cubicBezTo>
                  <a:cubicBezTo>
                    <a:pt x="1" y="297"/>
                    <a:pt x="22" y="318"/>
                    <a:pt x="44" y="318"/>
                  </a:cubicBezTo>
                  <a:lnTo>
                    <a:pt x="66" y="318"/>
                  </a:lnTo>
                  <a:cubicBezTo>
                    <a:pt x="66" y="318"/>
                    <a:pt x="87" y="318"/>
                    <a:pt x="87" y="297"/>
                  </a:cubicBezTo>
                  <a:cubicBezTo>
                    <a:pt x="109" y="210"/>
                    <a:pt x="131" y="123"/>
                    <a:pt x="109" y="15"/>
                  </a:cubicBezTo>
                  <a:cubicBezTo>
                    <a:pt x="100" y="6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044790" y="2306685"/>
              <a:ext cx="6185" cy="12817"/>
            </a:xfrm>
            <a:custGeom>
              <a:rect b="b" l="l" r="r" t="t"/>
              <a:pathLst>
                <a:path extrusionOk="0" h="315" w="152">
                  <a:moveTo>
                    <a:pt x="117" y="0"/>
                  </a:moveTo>
                  <a:cubicBezTo>
                    <a:pt x="98" y="0"/>
                    <a:pt x="76" y="11"/>
                    <a:pt x="65" y="33"/>
                  </a:cubicBezTo>
                  <a:cubicBezTo>
                    <a:pt x="87" y="119"/>
                    <a:pt x="65" y="184"/>
                    <a:pt x="22" y="249"/>
                  </a:cubicBezTo>
                  <a:cubicBezTo>
                    <a:pt x="0" y="271"/>
                    <a:pt x="0" y="293"/>
                    <a:pt x="22" y="314"/>
                  </a:cubicBezTo>
                  <a:lnTo>
                    <a:pt x="87" y="314"/>
                  </a:lnTo>
                  <a:cubicBezTo>
                    <a:pt x="130" y="228"/>
                    <a:pt x="152" y="141"/>
                    <a:pt x="152" y="33"/>
                  </a:cubicBezTo>
                  <a:cubicBezTo>
                    <a:pt x="152" y="11"/>
                    <a:pt x="136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023592" y="2289922"/>
              <a:ext cx="6225" cy="12817"/>
            </a:xfrm>
            <a:custGeom>
              <a:rect b="b" l="l" r="r" t="t"/>
              <a:pathLst>
                <a:path extrusionOk="0" h="315" w="153">
                  <a:moveTo>
                    <a:pt x="101" y="0"/>
                  </a:moveTo>
                  <a:cubicBezTo>
                    <a:pt x="77" y="0"/>
                    <a:pt x="55" y="11"/>
                    <a:pt x="66" y="33"/>
                  </a:cubicBezTo>
                  <a:cubicBezTo>
                    <a:pt x="66" y="119"/>
                    <a:pt x="44" y="184"/>
                    <a:pt x="22" y="249"/>
                  </a:cubicBezTo>
                  <a:cubicBezTo>
                    <a:pt x="1" y="271"/>
                    <a:pt x="1" y="293"/>
                    <a:pt x="22" y="314"/>
                  </a:cubicBezTo>
                  <a:lnTo>
                    <a:pt x="87" y="314"/>
                  </a:lnTo>
                  <a:cubicBezTo>
                    <a:pt x="131" y="228"/>
                    <a:pt x="153" y="141"/>
                    <a:pt x="153" y="33"/>
                  </a:cubicBezTo>
                  <a:cubicBezTo>
                    <a:pt x="153" y="11"/>
                    <a:pt x="125" y="0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4028882" y="2307987"/>
              <a:ext cx="7120" cy="13264"/>
            </a:xfrm>
            <a:custGeom>
              <a:rect b="b" l="l" r="r" t="t"/>
              <a:pathLst>
                <a:path extrusionOk="0" h="326" w="175">
                  <a:moveTo>
                    <a:pt x="109" y="1"/>
                  </a:moveTo>
                  <a:cubicBezTo>
                    <a:pt x="88" y="1"/>
                    <a:pt x="66" y="22"/>
                    <a:pt x="88" y="44"/>
                  </a:cubicBezTo>
                  <a:cubicBezTo>
                    <a:pt x="88" y="109"/>
                    <a:pt x="66" y="196"/>
                    <a:pt x="23" y="261"/>
                  </a:cubicBezTo>
                  <a:cubicBezTo>
                    <a:pt x="1" y="282"/>
                    <a:pt x="1" y="304"/>
                    <a:pt x="23" y="326"/>
                  </a:cubicBezTo>
                  <a:lnTo>
                    <a:pt x="44" y="326"/>
                  </a:lnTo>
                  <a:cubicBezTo>
                    <a:pt x="66" y="326"/>
                    <a:pt x="88" y="326"/>
                    <a:pt x="88" y="304"/>
                  </a:cubicBezTo>
                  <a:cubicBezTo>
                    <a:pt x="153" y="239"/>
                    <a:pt x="174" y="131"/>
                    <a:pt x="153" y="44"/>
                  </a:cubicBezTo>
                  <a:cubicBezTo>
                    <a:pt x="153" y="22"/>
                    <a:pt x="131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4038606" y="2287603"/>
              <a:ext cx="5330" cy="14037"/>
            </a:xfrm>
            <a:custGeom>
              <a:rect b="b" l="l" r="r" t="t"/>
              <a:pathLst>
                <a:path extrusionOk="0" h="345" w="131">
                  <a:moveTo>
                    <a:pt x="71" y="1"/>
                  </a:moveTo>
                  <a:cubicBezTo>
                    <a:pt x="47" y="1"/>
                    <a:pt x="22" y="19"/>
                    <a:pt x="22" y="46"/>
                  </a:cubicBezTo>
                  <a:cubicBezTo>
                    <a:pt x="44" y="111"/>
                    <a:pt x="44" y="198"/>
                    <a:pt x="22" y="263"/>
                  </a:cubicBezTo>
                  <a:cubicBezTo>
                    <a:pt x="0" y="285"/>
                    <a:pt x="22" y="328"/>
                    <a:pt x="44" y="328"/>
                  </a:cubicBezTo>
                  <a:cubicBezTo>
                    <a:pt x="44" y="339"/>
                    <a:pt x="49" y="344"/>
                    <a:pt x="55" y="344"/>
                  </a:cubicBezTo>
                  <a:cubicBezTo>
                    <a:pt x="60" y="344"/>
                    <a:pt x="65" y="339"/>
                    <a:pt x="65" y="328"/>
                  </a:cubicBezTo>
                  <a:cubicBezTo>
                    <a:pt x="87" y="328"/>
                    <a:pt x="87" y="306"/>
                    <a:pt x="87" y="285"/>
                  </a:cubicBezTo>
                  <a:cubicBezTo>
                    <a:pt x="109" y="198"/>
                    <a:pt x="130" y="111"/>
                    <a:pt x="109" y="25"/>
                  </a:cubicBezTo>
                  <a:cubicBezTo>
                    <a:pt x="100" y="8"/>
                    <a:pt x="86" y="1"/>
                    <a:pt x="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114444" y="1871873"/>
              <a:ext cx="67094" cy="76248"/>
            </a:xfrm>
            <a:custGeom>
              <a:rect b="b" l="l" r="r" t="t"/>
              <a:pathLst>
                <a:path extrusionOk="0" h="1874" w="1649">
                  <a:moveTo>
                    <a:pt x="714" y="0"/>
                  </a:moveTo>
                  <a:cubicBezTo>
                    <a:pt x="707" y="0"/>
                    <a:pt x="701" y="3"/>
                    <a:pt x="695" y="9"/>
                  </a:cubicBezTo>
                  <a:cubicBezTo>
                    <a:pt x="673" y="31"/>
                    <a:pt x="44" y="335"/>
                    <a:pt x="23" y="747"/>
                  </a:cubicBezTo>
                  <a:cubicBezTo>
                    <a:pt x="1" y="833"/>
                    <a:pt x="23" y="920"/>
                    <a:pt x="109" y="963"/>
                  </a:cubicBezTo>
                  <a:cubicBezTo>
                    <a:pt x="148" y="983"/>
                    <a:pt x="196" y="994"/>
                    <a:pt x="245" y="994"/>
                  </a:cubicBezTo>
                  <a:cubicBezTo>
                    <a:pt x="304" y="994"/>
                    <a:pt x="365" y="977"/>
                    <a:pt x="413" y="942"/>
                  </a:cubicBezTo>
                  <a:lnTo>
                    <a:pt x="413" y="942"/>
                  </a:lnTo>
                  <a:cubicBezTo>
                    <a:pt x="326" y="1093"/>
                    <a:pt x="196" y="1289"/>
                    <a:pt x="261" y="1375"/>
                  </a:cubicBezTo>
                  <a:cubicBezTo>
                    <a:pt x="283" y="1397"/>
                    <a:pt x="304" y="1419"/>
                    <a:pt x="391" y="1419"/>
                  </a:cubicBezTo>
                  <a:cubicBezTo>
                    <a:pt x="521" y="1397"/>
                    <a:pt x="651" y="1354"/>
                    <a:pt x="781" y="1267"/>
                  </a:cubicBezTo>
                  <a:lnTo>
                    <a:pt x="781" y="1267"/>
                  </a:lnTo>
                  <a:cubicBezTo>
                    <a:pt x="673" y="1462"/>
                    <a:pt x="565" y="1722"/>
                    <a:pt x="630" y="1809"/>
                  </a:cubicBezTo>
                  <a:cubicBezTo>
                    <a:pt x="651" y="1852"/>
                    <a:pt x="695" y="1874"/>
                    <a:pt x="738" y="1874"/>
                  </a:cubicBezTo>
                  <a:lnTo>
                    <a:pt x="781" y="1831"/>
                  </a:lnTo>
                  <a:cubicBezTo>
                    <a:pt x="1150" y="1787"/>
                    <a:pt x="1497" y="1527"/>
                    <a:pt x="1649" y="1158"/>
                  </a:cubicBezTo>
                  <a:cubicBezTo>
                    <a:pt x="1649" y="1158"/>
                    <a:pt x="1649" y="1115"/>
                    <a:pt x="1627" y="1115"/>
                  </a:cubicBezTo>
                  <a:cubicBezTo>
                    <a:pt x="1621" y="1109"/>
                    <a:pt x="1614" y="1106"/>
                    <a:pt x="1608" y="1106"/>
                  </a:cubicBezTo>
                  <a:cubicBezTo>
                    <a:pt x="1593" y="1106"/>
                    <a:pt x="1577" y="1121"/>
                    <a:pt x="1562" y="1137"/>
                  </a:cubicBezTo>
                  <a:cubicBezTo>
                    <a:pt x="1432" y="1462"/>
                    <a:pt x="1107" y="1700"/>
                    <a:pt x="760" y="1744"/>
                  </a:cubicBezTo>
                  <a:lnTo>
                    <a:pt x="695" y="1744"/>
                  </a:lnTo>
                  <a:cubicBezTo>
                    <a:pt x="651" y="1679"/>
                    <a:pt x="781" y="1375"/>
                    <a:pt x="955" y="1137"/>
                  </a:cubicBezTo>
                  <a:cubicBezTo>
                    <a:pt x="971" y="1103"/>
                    <a:pt x="937" y="1057"/>
                    <a:pt x="910" y="1057"/>
                  </a:cubicBezTo>
                  <a:cubicBezTo>
                    <a:pt x="902" y="1057"/>
                    <a:pt x="895" y="1062"/>
                    <a:pt x="890" y="1072"/>
                  </a:cubicBezTo>
                  <a:cubicBezTo>
                    <a:pt x="738" y="1202"/>
                    <a:pt x="565" y="1289"/>
                    <a:pt x="369" y="1332"/>
                  </a:cubicBezTo>
                  <a:cubicBezTo>
                    <a:pt x="355" y="1332"/>
                    <a:pt x="350" y="1351"/>
                    <a:pt x="342" y="1351"/>
                  </a:cubicBezTo>
                  <a:cubicBezTo>
                    <a:pt x="338" y="1351"/>
                    <a:pt x="333" y="1346"/>
                    <a:pt x="326" y="1332"/>
                  </a:cubicBezTo>
                  <a:cubicBezTo>
                    <a:pt x="304" y="1289"/>
                    <a:pt x="413" y="1050"/>
                    <a:pt x="586" y="833"/>
                  </a:cubicBezTo>
                  <a:cubicBezTo>
                    <a:pt x="608" y="833"/>
                    <a:pt x="608" y="790"/>
                    <a:pt x="586" y="790"/>
                  </a:cubicBezTo>
                  <a:cubicBezTo>
                    <a:pt x="586" y="779"/>
                    <a:pt x="581" y="774"/>
                    <a:pt x="573" y="774"/>
                  </a:cubicBezTo>
                  <a:cubicBezTo>
                    <a:pt x="565" y="774"/>
                    <a:pt x="554" y="779"/>
                    <a:pt x="543" y="790"/>
                  </a:cubicBezTo>
                  <a:cubicBezTo>
                    <a:pt x="455" y="843"/>
                    <a:pt x="295" y="910"/>
                    <a:pt x="192" y="910"/>
                  </a:cubicBezTo>
                  <a:cubicBezTo>
                    <a:pt x="168" y="910"/>
                    <a:pt x="147" y="906"/>
                    <a:pt x="131" y="898"/>
                  </a:cubicBezTo>
                  <a:cubicBezTo>
                    <a:pt x="88" y="877"/>
                    <a:pt x="88" y="833"/>
                    <a:pt x="88" y="768"/>
                  </a:cubicBezTo>
                  <a:cubicBezTo>
                    <a:pt x="131" y="378"/>
                    <a:pt x="738" y="74"/>
                    <a:pt x="738" y="74"/>
                  </a:cubicBezTo>
                  <a:cubicBezTo>
                    <a:pt x="760" y="74"/>
                    <a:pt x="760" y="53"/>
                    <a:pt x="760" y="31"/>
                  </a:cubicBezTo>
                  <a:cubicBezTo>
                    <a:pt x="744" y="16"/>
                    <a:pt x="729" y="0"/>
                    <a:pt x="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140036" y="1977209"/>
              <a:ext cx="8870" cy="12369"/>
            </a:xfrm>
            <a:custGeom>
              <a:rect b="b" l="l" r="r" t="t"/>
              <a:pathLst>
                <a:path extrusionOk="0" h="304" w="218">
                  <a:moveTo>
                    <a:pt x="196" y="0"/>
                  </a:moveTo>
                  <a:cubicBezTo>
                    <a:pt x="174" y="0"/>
                    <a:pt x="152" y="22"/>
                    <a:pt x="131" y="44"/>
                  </a:cubicBezTo>
                  <a:cubicBezTo>
                    <a:pt x="109" y="109"/>
                    <a:pt x="87" y="174"/>
                    <a:pt x="22" y="217"/>
                  </a:cubicBezTo>
                  <a:cubicBezTo>
                    <a:pt x="1" y="239"/>
                    <a:pt x="1" y="261"/>
                    <a:pt x="1" y="282"/>
                  </a:cubicBezTo>
                  <a:cubicBezTo>
                    <a:pt x="22" y="304"/>
                    <a:pt x="22" y="304"/>
                    <a:pt x="44" y="304"/>
                  </a:cubicBezTo>
                  <a:lnTo>
                    <a:pt x="66" y="304"/>
                  </a:lnTo>
                  <a:cubicBezTo>
                    <a:pt x="131" y="239"/>
                    <a:pt x="196" y="152"/>
                    <a:pt x="217" y="65"/>
                  </a:cubicBezTo>
                  <a:cubicBezTo>
                    <a:pt x="217" y="44"/>
                    <a:pt x="217" y="22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121524" y="1973304"/>
              <a:ext cx="9724" cy="11881"/>
            </a:xfrm>
            <a:custGeom>
              <a:rect b="b" l="l" r="r" t="t"/>
              <a:pathLst>
                <a:path extrusionOk="0" h="292" w="239">
                  <a:moveTo>
                    <a:pt x="177" y="1"/>
                  </a:moveTo>
                  <a:cubicBezTo>
                    <a:pt x="163" y="1"/>
                    <a:pt x="152" y="16"/>
                    <a:pt x="152" y="31"/>
                  </a:cubicBezTo>
                  <a:cubicBezTo>
                    <a:pt x="130" y="96"/>
                    <a:pt x="87" y="161"/>
                    <a:pt x="44" y="226"/>
                  </a:cubicBezTo>
                  <a:cubicBezTo>
                    <a:pt x="22" y="226"/>
                    <a:pt x="0" y="248"/>
                    <a:pt x="22" y="270"/>
                  </a:cubicBezTo>
                  <a:cubicBezTo>
                    <a:pt x="22" y="291"/>
                    <a:pt x="44" y="291"/>
                    <a:pt x="44" y="291"/>
                  </a:cubicBezTo>
                  <a:lnTo>
                    <a:pt x="87" y="291"/>
                  </a:lnTo>
                  <a:cubicBezTo>
                    <a:pt x="152" y="226"/>
                    <a:pt x="195" y="140"/>
                    <a:pt x="239" y="53"/>
                  </a:cubicBezTo>
                  <a:cubicBezTo>
                    <a:pt x="239" y="31"/>
                    <a:pt x="217" y="10"/>
                    <a:pt x="195" y="10"/>
                  </a:cubicBezTo>
                  <a:cubicBezTo>
                    <a:pt x="189" y="3"/>
                    <a:pt x="183" y="1"/>
                    <a:pt x="1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4138286" y="1959470"/>
              <a:ext cx="9399" cy="11596"/>
            </a:xfrm>
            <a:custGeom>
              <a:rect b="b" l="l" r="r" t="t"/>
              <a:pathLst>
                <a:path extrusionOk="0" h="285" w="231">
                  <a:moveTo>
                    <a:pt x="164" y="1"/>
                  </a:moveTo>
                  <a:cubicBezTo>
                    <a:pt x="146" y="1"/>
                    <a:pt x="130" y="8"/>
                    <a:pt x="130" y="24"/>
                  </a:cubicBezTo>
                  <a:cubicBezTo>
                    <a:pt x="109" y="89"/>
                    <a:pt x="87" y="155"/>
                    <a:pt x="22" y="220"/>
                  </a:cubicBezTo>
                  <a:cubicBezTo>
                    <a:pt x="0" y="220"/>
                    <a:pt x="0" y="241"/>
                    <a:pt x="0" y="263"/>
                  </a:cubicBezTo>
                  <a:cubicBezTo>
                    <a:pt x="0" y="285"/>
                    <a:pt x="22" y="285"/>
                    <a:pt x="44" y="285"/>
                  </a:cubicBezTo>
                  <a:lnTo>
                    <a:pt x="65" y="285"/>
                  </a:lnTo>
                  <a:cubicBezTo>
                    <a:pt x="130" y="220"/>
                    <a:pt x="195" y="133"/>
                    <a:pt x="217" y="46"/>
                  </a:cubicBezTo>
                  <a:cubicBezTo>
                    <a:pt x="230" y="19"/>
                    <a:pt x="194" y="1"/>
                    <a:pt x="1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4127708" y="1995640"/>
              <a:ext cx="9724" cy="11596"/>
            </a:xfrm>
            <a:custGeom>
              <a:rect b="b" l="l" r="r" t="t"/>
              <a:pathLst>
                <a:path extrusionOk="0" h="285" w="239">
                  <a:moveTo>
                    <a:pt x="190" y="1"/>
                  </a:moveTo>
                  <a:cubicBezTo>
                    <a:pt x="175" y="1"/>
                    <a:pt x="160" y="8"/>
                    <a:pt x="152" y="24"/>
                  </a:cubicBezTo>
                  <a:cubicBezTo>
                    <a:pt x="130" y="89"/>
                    <a:pt x="87" y="154"/>
                    <a:pt x="22" y="219"/>
                  </a:cubicBezTo>
                  <a:cubicBezTo>
                    <a:pt x="0" y="219"/>
                    <a:pt x="0" y="284"/>
                    <a:pt x="43" y="284"/>
                  </a:cubicBezTo>
                  <a:lnTo>
                    <a:pt x="65" y="284"/>
                  </a:lnTo>
                  <a:cubicBezTo>
                    <a:pt x="152" y="219"/>
                    <a:pt x="195" y="133"/>
                    <a:pt x="239" y="46"/>
                  </a:cubicBezTo>
                  <a:cubicBezTo>
                    <a:pt x="239" y="19"/>
                    <a:pt x="214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110945" y="2011833"/>
              <a:ext cx="10619" cy="11270"/>
            </a:xfrm>
            <a:custGeom>
              <a:rect b="b" l="l" r="r" t="t"/>
              <a:pathLst>
                <a:path extrusionOk="0" h="277" w="261">
                  <a:moveTo>
                    <a:pt x="198" y="0"/>
                  </a:moveTo>
                  <a:cubicBezTo>
                    <a:pt x="184" y="0"/>
                    <a:pt x="174" y="6"/>
                    <a:pt x="174" y="17"/>
                  </a:cubicBezTo>
                  <a:cubicBezTo>
                    <a:pt x="152" y="103"/>
                    <a:pt x="87" y="147"/>
                    <a:pt x="22" y="190"/>
                  </a:cubicBezTo>
                  <a:cubicBezTo>
                    <a:pt x="0" y="190"/>
                    <a:pt x="0" y="212"/>
                    <a:pt x="0" y="233"/>
                  </a:cubicBezTo>
                  <a:cubicBezTo>
                    <a:pt x="0" y="255"/>
                    <a:pt x="22" y="277"/>
                    <a:pt x="43" y="277"/>
                  </a:cubicBezTo>
                  <a:lnTo>
                    <a:pt x="43" y="255"/>
                  </a:lnTo>
                  <a:cubicBezTo>
                    <a:pt x="130" y="212"/>
                    <a:pt x="217" y="147"/>
                    <a:pt x="260" y="60"/>
                  </a:cubicBezTo>
                  <a:cubicBezTo>
                    <a:pt x="260" y="38"/>
                    <a:pt x="260" y="17"/>
                    <a:pt x="239" y="17"/>
                  </a:cubicBezTo>
                  <a:cubicBezTo>
                    <a:pt x="228" y="6"/>
                    <a:pt x="212" y="0"/>
                    <a:pt x="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4100326" y="1986242"/>
              <a:ext cx="11515" cy="11270"/>
            </a:xfrm>
            <a:custGeom>
              <a:rect b="b" l="l" r="r" t="t"/>
              <a:pathLst>
                <a:path extrusionOk="0" h="277" w="283">
                  <a:moveTo>
                    <a:pt x="210" y="1"/>
                  </a:moveTo>
                  <a:cubicBezTo>
                    <a:pt x="202" y="1"/>
                    <a:pt x="196" y="6"/>
                    <a:pt x="196" y="17"/>
                  </a:cubicBezTo>
                  <a:cubicBezTo>
                    <a:pt x="153" y="104"/>
                    <a:pt x="109" y="147"/>
                    <a:pt x="44" y="190"/>
                  </a:cubicBezTo>
                  <a:cubicBezTo>
                    <a:pt x="23" y="190"/>
                    <a:pt x="1" y="212"/>
                    <a:pt x="23" y="234"/>
                  </a:cubicBezTo>
                  <a:cubicBezTo>
                    <a:pt x="23" y="255"/>
                    <a:pt x="23" y="255"/>
                    <a:pt x="44" y="277"/>
                  </a:cubicBezTo>
                  <a:lnTo>
                    <a:pt x="66" y="255"/>
                  </a:lnTo>
                  <a:cubicBezTo>
                    <a:pt x="153" y="212"/>
                    <a:pt x="218" y="147"/>
                    <a:pt x="261" y="60"/>
                  </a:cubicBezTo>
                  <a:cubicBezTo>
                    <a:pt x="283" y="39"/>
                    <a:pt x="261" y="17"/>
                    <a:pt x="239" y="17"/>
                  </a:cubicBezTo>
                  <a:cubicBezTo>
                    <a:pt x="229" y="6"/>
                    <a:pt x="218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4095932" y="2005446"/>
              <a:ext cx="11515" cy="10619"/>
            </a:xfrm>
            <a:custGeom>
              <a:rect b="b" l="l" r="r" t="t"/>
              <a:pathLst>
                <a:path extrusionOk="0" h="261" w="283">
                  <a:moveTo>
                    <a:pt x="239" y="0"/>
                  </a:moveTo>
                  <a:cubicBezTo>
                    <a:pt x="217" y="0"/>
                    <a:pt x="196" y="0"/>
                    <a:pt x="196" y="22"/>
                  </a:cubicBezTo>
                  <a:cubicBezTo>
                    <a:pt x="152" y="87"/>
                    <a:pt x="109" y="152"/>
                    <a:pt x="44" y="174"/>
                  </a:cubicBezTo>
                  <a:cubicBezTo>
                    <a:pt x="22" y="195"/>
                    <a:pt x="1" y="217"/>
                    <a:pt x="22" y="239"/>
                  </a:cubicBezTo>
                  <a:cubicBezTo>
                    <a:pt x="22" y="239"/>
                    <a:pt x="44" y="260"/>
                    <a:pt x="66" y="260"/>
                  </a:cubicBezTo>
                  <a:cubicBezTo>
                    <a:pt x="196" y="217"/>
                    <a:pt x="261" y="65"/>
                    <a:pt x="261" y="65"/>
                  </a:cubicBezTo>
                  <a:cubicBezTo>
                    <a:pt x="282" y="43"/>
                    <a:pt x="26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4114444" y="1992182"/>
              <a:ext cx="9765" cy="12410"/>
            </a:xfrm>
            <a:custGeom>
              <a:rect b="b" l="l" r="r" t="t"/>
              <a:pathLst>
                <a:path extrusionOk="0" h="305" w="240">
                  <a:moveTo>
                    <a:pt x="196" y="1"/>
                  </a:moveTo>
                  <a:cubicBezTo>
                    <a:pt x="174" y="1"/>
                    <a:pt x="153" y="1"/>
                    <a:pt x="153" y="23"/>
                  </a:cubicBezTo>
                  <a:cubicBezTo>
                    <a:pt x="131" y="109"/>
                    <a:pt x="88" y="174"/>
                    <a:pt x="44" y="218"/>
                  </a:cubicBezTo>
                  <a:cubicBezTo>
                    <a:pt x="23" y="239"/>
                    <a:pt x="1" y="261"/>
                    <a:pt x="23" y="283"/>
                  </a:cubicBezTo>
                  <a:cubicBezTo>
                    <a:pt x="23" y="283"/>
                    <a:pt x="44" y="304"/>
                    <a:pt x="66" y="304"/>
                  </a:cubicBezTo>
                  <a:lnTo>
                    <a:pt x="66" y="283"/>
                  </a:lnTo>
                  <a:cubicBezTo>
                    <a:pt x="153" y="239"/>
                    <a:pt x="196" y="153"/>
                    <a:pt x="239" y="44"/>
                  </a:cubicBezTo>
                  <a:cubicBezTo>
                    <a:pt x="239" y="23"/>
                    <a:pt x="218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47"/>
          <p:cNvGrpSpPr/>
          <p:nvPr/>
        </p:nvGrpSpPr>
        <p:grpSpPr>
          <a:xfrm>
            <a:off x="4723042" y="1404178"/>
            <a:ext cx="1526556" cy="1254134"/>
            <a:chOff x="4577544" y="1685394"/>
            <a:chExt cx="876827" cy="720353"/>
          </a:xfrm>
        </p:grpSpPr>
        <p:sp>
          <p:nvSpPr>
            <p:cNvPr id="997" name="Google Shape;997;p47"/>
            <p:cNvSpPr/>
            <p:nvPr/>
          </p:nvSpPr>
          <p:spPr>
            <a:xfrm>
              <a:off x="5029200" y="1884024"/>
              <a:ext cx="110263" cy="102370"/>
            </a:xfrm>
            <a:custGeom>
              <a:rect b="b" l="l" r="r" t="t"/>
              <a:pathLst>
                <a:path extrusionOk="0" h="2516" w="2710">
                  <a:moveTo>
                    <a:pt x="231" y="1"/>
                  </a:moveTo>
                  <a:cubicBezTo>
                    <a:pt x="122" y="1"/>
                    <a:pt x="53" y="25"/>
                    <a:pt x="43" y="84"/>
                  </a:cubicBezTo>
                  <a:cubicBezTo>
                    <a:pt x="1" y="464"/>
                    <a:pt x="1134" y="2516"/>
                    <a:pt x="1632" y="2516"/>
                  </a:cubicBezTo>
                  <a:cubicBezTo>
                    <a:pt x="1645" y="2516"/>
                    <a:pt x="1657" y="2515"/>
                    <a:pt x="1669" y="2512"/>
                  </a:cubicBezTo>
                  <a:cubicBezTo>
                    <a:pt x="2124" y="2404"/>
                    <a:pt x="2710" y="1038"/>
                    <a:pt x="2493" y="691"/>
                  </a:cubicBezTo>
                  <a:cubicBezTo>
                    <a:pt x="2493" y="691"/>
                    <a:pt x="806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130589" y="1794433"/>
              <a:ext cx="86420" cy="119499"/>
            </a:xfrm>
            <a:custGeom>
              <a:rect b="b" l="l" r="r" t="t"/>
              <a:pathLst>
                <a:path extrusionOk="0" h="2937" w="2124">
                  <a:moveTo>
                    <a:pt x="393" y="0"/>
                  </a:moveTo>
                  <a:cubicBezTo>
                    <a:pt x="365" y="0"/>
                    <a:pt x="342" y="10"/>
                    <a:pt x="326" y="31"/>
                  </a:cubicBezTo>
                  <a:cubicBezTo>
                    <a:pt x="66" y="313"/>
                    <a:pt x="1" y="2763"/>
                    <a:pt x="456" y="2914"/>
                  </a:cubicBezTo>
                  <a:cubicBezTo>
                    <a:pt x="496" y="2930"/>
                    <a:pt x="541" y="2937"/>
                    <a:pt x="591" y="2937"/>
                  </a:cubicBezTo>
                  <a:cubicBezTo>
                    <a:pt x="1114" y="2937"/>
                    <a:pt x="2124" y="2163"/>
                    <a:pt x="2104" y="1787"/>
                  </a:cubicBezTo>
                  <a:cubicBezTo>
                    <a:pt x="2104" y="1787"/>
                    <a:pt x="768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5132095" y="2153040"/>
              <a:ext cx="237208" cy="121167"/>
            </a:xfrm>
            <a:custGeom>
              <a:rect b="b" l="l" r="r" t="t"/>
              <a:pathLst>
                <a:path extrusionOk="0" h="2978" w="5830">
                  <a:moveTo>
                    <a:pt x="1548" y="1"/>
                  </a:moveTo>
                  <a:cubicBezTo>
                    <a:pt x="1018" y="1"/>
                    <a:pt x="0" y="1863"/>
                    <a:pt x="972" y="1863"/>
                  </a:cubicBezTo>
                  <a:cubicBezTo>
                    <a:pt x="983" y="1863"/>
                    <a:pt x="993" y="1862"/>
                    <a:pt x="1004" y="1862"/>
                  </a:cubicBezTo>
                  <a:cubicBezTo>
                    <a:pt x="1017" y="1862"/>
                    <a:pt x="1030" y="1861"/>
                    <a:pt x="1043" y="1861"/>
                  </a:cubicBezTo>
                  <a:cubicBezTo>
                    <a:pt x="1948" y="1861"/>
                    <a:pt x="4572" y="2978"/>
                    <a:pt x="5465" y="2978"/>
                  </a:cubicBezTo>
                  <a:cubicBezTo>
                    <a:pt x="5715" y="2978"/>
                    <a:pt x="5829" y="2890"/>
                    <a:pt x="5731" y="2664"/>
                  </a:cubicBezTo>
                  <a:cubicBezTo>
                    <a:pt x="5297" y="1645"/>
                    <a:pt x="1633" y="19"/>
                    <a:pt x="1633" y="19"/>
                  </a:cubicBezTo>
                  <a:cubicBezTo>
                    <a:pt x="1607" y="7"/>
                    <a:pt x="1578" y="1"/>
                    <a:pt x="1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4695737" y="2226681"/>
              <a:ext cx="198799" cy="179066"/>
            </a:xfrm>
            <a:custGeom>
              <a:rect b="b" l="l" r="r" t="t"/>
              <a:pathLst>
                <a:path extrusionOk="0" h="4401" w="4886">
                  <a:moveTo>
                    <a:pt x="2889" y="0"/>
                  </a:moveTo>
                  <a:cubicBezTo>
                    <a:pt x="2804" y="0"/>
                    <a:pt x="2734" y="23"/>
                    <a:pt x="2689" y="74"/>
                  </a:cubicBezTo>
                  <a:cubicBezTo>
                    <a:pt x="2689" y="74"/>
                    <a:pt x="0" y="3044"/>
                    <a:pt x="22" y="4171"/>
                  </a:cubicBezTo>
                  <a:cubicBezTo>
                    <a:pt x="25" y="4331"/>
                    <a:pt x="87" y="4400"/>
                    <a:pt x="195" y="4400"/>
                  </a:cubicBezTo>
                  <a:cubicBezTo>
                    <a:pt x="845" y="4400"/>
                    <a:pt x="3155" y="1858"/>
                    <a:pt x="4011" y="1505"/>
                  </a:cubicBezTo>
                  <a:cubicBezTo>
                    <a:pt x="4885" y="1144"/>
                    <a:pt x="3495" y="0"/>
                    <a:pt x="28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4580758" y="2170128"/>
              <a:ext cx="228257" cy="144034"/>
            </a:xfrm>
            <a:custGeom>
              <a:rect b="b" l="l" r="r" t="t"/>
              <a:pathLst>
                <a:path extrusionOk="0" h="3540" w="5610">
                  <a:moveTo>
                    <a:pt x="3834" y="0"/>
                  </a:moveTo>
                  <a:cubicBezTo>
                    <a:pt x="3790" y="0"/>
                    <a:pt x="3750" y="11"/>
                    <a:pt x="3715" y="33"/>
                  </a:cubicBezTo>
                  <a:cubicBezTo>
                    <a:pt x="3715" y="33"/>
                    <a:pt x="333" y="2179"/>
                    <a:pt x="51" y="3263"/>
                  </a:cubicBezTo>
                  <a:cubicBezTo>
                    <a:pt x="0" y="3459"/>
                    <a:pt x="81" y="3539"/>
                    <a:pt x="253" y="3539"/>
                  </a:cubicBezTo>
                  <a:cubicBezTo>
                    <a:pt x="1035" y="3539"/>
                    <a:pt x="3715" y="1874"/>
                    <a:pt x="4604" y="1767"/>
                  </a:cubicBezTo>
                  <a:cubicBezTo>
                    <a:pt x="5609" y="1667"/>
                    <a:pt x="4396" y="0"/>
                    <a:pt x="38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5057151" y="1866691"/>
              <a:ext cx="386572" cy="220526"/>
            </a:xfrm>
            <a:custGeom>
              <a:rect b="b" l="l" r="r" t="t"/>
              <a:pathLst>
                <a:path extrusionOk="0" h="5420" w="9501">
                  <a:moveTo>
                    <a:pt x="3718" y="1"/>
                  </a:moveTo>
                  <a:cubicBezTo>
                    <a:pt x="3474" y="1"/>
                    <a:pt x="3215" y="63"/>
                    <a:pt x="2933" y="206"/>
                  </a:cubicBezTo>
                  <a:cubicBezTo>
                    <a:pt x="1047" y="1138"/>
                    <a:pt x="548" y="2591"/>
                    <a:pt x="548" y="2591"/>
                  </a:cubicBezTo>
                  <a:cubicBezTo>
                    <a:pt x="1" y="3742"/>
                    <a:pt x="2329" y="5420"/>
                    <a:pt x="5244" y="5420"/>
                  </a:cubicBezTo>
                  <a:cubicBezTo>
                    <a:pt x="5677" y="5420"/>
                    <a:pt x="6124" y="5382"/>
                    <a:pt x="6575" y="5301"/>
                  </a:cubicBezTo>
                  <a:cubicBezTo>
                    <a:pt x="8961" y="4886"/>
                    <a:pt x="9501" y="2228"/>
                    <a:pt x="9087" y="2228"/>
                  </a:cubicBezTo>
                  <a:cubicBezTo>
                    <a:pt x="9068" y="2228"/>
                    <a:pt x="9048" y="2233"/>
                    <a:pt x="9025" y="2244"/>
                  </a:cubicBezTo>
                  <a:cubicBezTo>
                    <a:pt x="8624" y="2460"/>
                    <a:pt x="8262" y="2551"/>
                    <a:pt x="7932" y="2551"/>
                  </a:cubicBezTo>
                  <a:cubicBezTo>
                    <a:pt x="6179" y="2551"/>
                    <a:pt x="5280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4670552" y="1984925"/>
              <a:ext cx="563237" cy="292787"/>
            </a:xfrm>
            <a:custGeom>
              <a:rect b="b" l="l" r="r" t="t"/>
              <a:pathLst>
                <a:path extrusionOk="0" h="7196" w="13843">
                  <a:moveTo>
                    <a:pt x="12027" y="0"/>
                  </a:moveTo>
                  <a:cubicBezTo>
                    <a:pt x="11702" y="0"/>
                    <a:pt x="11176" y="307"/>
                    <a:pt x="10332" y="1181"/>
                  </a:cubicBezTo>
                  <a:cubicBezTo>
                    <a:pt x="9120" y="2439"/>
                    <a:pt x="8627" y="2929"/>
                    <a:pt x="7829" y="2929"/>
                  </a:cubicBezTo>
                  <a:cubicBezTo>
                    <a:pt x="7128" y="2929"/>
                    <a:pt x="6192" y="2551"/>
                    <a:pt x="4327" y="1983"/>
                  </a:cubicBezTo>
                  <a:cubicBezTo>
                    <a:pt x="4070" y="1906"/>
                    <a:pt x="3826" y="1871"/>
                    <a:pt x="3596" y="1871"/>
                  </a:cubicBezTo>
                  <a:cubicBezTo>
                    <a:pt x="779" y="1871"/>
                    <a:pt x="1" y="7195"/>
                    <a:pt x="2963" y="7195"/>
                  </a:cubicBezTo>
                  <a:cubicBezTo>
                    <a:pt x="3033" y="7195"/>
                    <a:pt x="3104" y="7192"/>
                    <a:pt x="3178" y="7186"/>
                  </a:cubicBezTo>
                  <a:cubicBezTo>
                    <a:pt x="4543" y="7073"/>
                    <a:pt x="5915" y="7013"/>
                    <a:pt x="7286" y="7013"/>
                  </a:cubicBezTo>
                  <a:cubicBezTo>
                    <a:pt x="8527" y="7013"/>
                    <a:pt x="9768" y="7062"/>
                    <a:pt x="11004" y="7165"/>
                  </a:cubicBezTo>
                  <a:cubicBezTo>
                    <a:pt x="11052" y="7168"/>
                    <a:pt x="11099" y="7170"/>
                    <a:pt x="11144" y="7170"/>
                  </a:cubicBezTo>
                  <a:cubicBezTo>
                    <a:pt x="13843" y="7170"/>
                    <a:pt x="12522" y="1571"/>
                    <a:pt x="12522" y="1571"/>
                  </a:cubicBezTo>
                  <a:cubicBezTo>
                    <a:pt x="12536" y="1143"/>
                    <a:pt x="12654" y="0"/>
                    <a:pt x="12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4577544" y="1702157"/>
              <a:ext cx="339659" cy="393489"/>
            </a:xfrm>
            <a:custGeom>
              <a:rect b="b" l="l" r="r" t="t"/>
              <a:pathLst>
                <a:path extrusionOk="0" h="9671" w="8348">
                  <a:moveTo>
                    <a:pt x="1626" y="1"/>
                  </a:moveTo>
                  <a:cubicBezTo>
                    <a:pt x="1626" y="1"/>
                    <a:pt x="0" y="4185"/>
                    <a:pt x="759" y="6071"/>
                  </a:cubicBezTo>
                  <a:cubicBezTo>
                    <a:pt x="1518" y="7958"/>
                    <a:pt x="5312" y="8998"/>
                    <a:pt x="5160" y="9670"/>
                  </a:cubicBezTo>
                  <a:lnTo>
                    <a:pt x="5637" y="9085"/>
                  </a:lnTo>
                  <a:cubicBezTo>
                    <a:pt x="5637" y="9085"/>
                    <a:pt x="8347" y="2993"/>
                    <a:pt x="1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053855" y="1969424"/>
              <a:ext cx="396988" cy="312561"/>
            </a:xfrm>
            <a:custGeom>
              <a:rect b="b" l="l" r="r" t="t"/>
              <a:pathLst>
                <a:path extrusionOk="0" h="7682" w="9757">
                  <a:moveTo>
                    <a:pt x="8651" y="1"/>
                  </a:moveTo>
                  <a:cubicBezTo>
                    <a:pt x="8651" y="1"/>
                    <a:pt x="7712" y="1775"/>
                    <a:pt x="6093" y="1775"/>
                  </a:cubicBezTo>
                  <a:cubicBezTo>
                    <a:pt x="5760" y="1775"/>
                    <a:pt x="5397" y="1700"/>
                    <a:pt x="5009" y="1519"/>
                  </a:cubicBezTo>
                  <a:cubicBezTo>
                    <a:pt x="4469" y="1264"/>
                    <a:pt x="4029" y="1152"/>
                    <a:pt x="3667" y="1152"/>
                  </a:cubicBezTo>
                  <a:cubicBezTo>
                    <a:pt x="2214" y="1152"/>
                    <a:pt x="2030" y="2961"/>
                    <a:pt x="1735" y="4576"/>
                  </a:cubicBezTo>
                  <a:cubicBezTo>
                    <a:pt x="1562" y="5725"/>
                    <a:pt x="933" y="6765"/>
                    <a:pt x="1" y="7459"/>
                  </a:cubicBezTo>
                  <a:cubicBezTo>
                    <a:pt x="1" y="7459"/>
                    <a:pt x="736" y="7682"/>
                    <a:pt x="1553" y="7682"/>
                  </a:cubicBezTo>
                  <a:cubicBezTo>
                    <a:pt x="2485" y="7682"/>
                    <a:pt x="3523" y="7393"/>
                    <a:pt x="3708" y="6158"/>
                  </a:cubicBezTo>
                  <a:cubicBezTo>
                    <a:pt x="4071" y="3875"/>
                    <a:pt x="3573" y="3209"/>
                    <a:pt x="3701" y="3209"/>
                  </a:cubicBezTo>
                  <a:cubicBezTo>
                    <a:pt x="3703" y="3209"/>
                    <a:pt x="3706" y="3209"/>
                    <a:pt x="3708" y="3210"/>
                  </a:cubicBezTo>
                  <a:cubicBezTo>
                    <a:pt x="3786" y="3223"/>
                    <a:pt x="4428" y="3408"/>
                    <a:pt x="5280" y="3408"/>
                  </a:cubicBezTo>
                  <a:cubicBezTo>
                    <a:pt x="5847" y="3408"/>
                    <a:pt x="6506" y="3326"/>
                    <a:pt x="7155" y="3058"/>
                  </a:cubicBezTo>
                  <a:cubicBezTo>
                    <a:pt x="8066" y="2689"/>
                    <a:pt x="9757" y="1432"/>
                    <a:pt x="8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5384633" y="1957096"/>
              <a:ext cx="69738" cy="64368"/>
            </a:xfrm>
            <a:custGeom>
              <a:rect b="b" l="l" r="r" t="t"/>
              <a:pathLst>
                <a:path extrusionOk="0" h="1582" w="1714">
                  <a:moveTo>
                    <a:pt x="1041" y="0"/>
                  </a:moveTo>
                  <a:cubicBezTo>
                    <a:pt x="1041" y="0"/>
                    <a:pt x="326" y="239"/>
                    <a:pt x="1" y="326"/>
                  </a:cubicBezTo>
                  <a:cubicBezTo>
                    <a:pt x="1" y="326"/>
                    <a:pt x="393" y="1582"/>
                    <a:pt x="791" y="1582"/>
                  </a:cubicBezTo>
                  <a:cubicBezTo>
                    <a:pt x="861" y="1582"/>
                    <a:pt x="930" y="1543"/>
                    <a:pt x="998" y="1453"/>
                  </a:cubicBezTo>
                  <a:cubicBezTo>
                    <a:pt x="1714" y="477"/>
                    <a:pt x="1041" y="0"/>
                    <a:pt x="10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4722427" y="2175905"/>
              <a:ext cx="211819" cy="107903"/>
            </a:xfrm>
            <a:custGeom>
              <a:rect b="b" l="l" r="r" t="t"/>
              <a:pathLst>
                <a:path extrusionOk="0" h="2652" w="5206">
                  <a:moveTo>
                    <a:pt x="1770" y="0"/>
                  </a:moveTo>
                  <a:cubicBezTo>
                    <a:pt x="507" y="0"/>
                    <a:pt x="125" y="1582"/>
                    <a:pt x="125" y="1582"/>
                  </a:cubicBezTo>
                  <a:cubicBezTo>
                    <a:pt x="1" y="2429"/>
                    <a:pt x="1183" y="2651"/>
                    <a:pt x="2420" y="2651"/>
                  </a:cubicBezTo>
                  <a:cubicBezTo>
                    <a:pt x="3779" y="2651"/>
                    <a:pt x="5205" y="2384"/>
                    <a:pt x="5046" y="2384"/>
                  </a:cubicBezTo>
                  <a:cubicBezTo>
                    <a:pt x="4743" y="2362"/>
                    <a:pt x="3724" y="411"/>
                    <a:pt x="2141" y="43"/>
                  </a:cubicBezTo>
                  <a:cubicBezTo>
                    <a:pt x="2010" y="13"/>
                    <a:pt x="1886" y="0"/>
                    <a:pt x="1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5325557" y="2041112"/>
              <a:ext cx="33567" cy="43047"/>
            </a:xfrm>
            <a:custGeom>
              <a:rect b="b" l="l" r="r" t="t"/>
              <a:pathLst>
                <a:path extrusionOk="0" h="1058" w="825">
                  <a:moveTo>
                    <a:pt x="466" y="1"/>
                  </a:moveTo>
                  <a:cubicBezTo>
                    <a:pt x="455" y="1"/>
                    <a:pt x="445" y="6"/>
                    <a:pt x="434" y="17"/>
                  </a:cubicBezTo>
                  <a:cubicBezTo>
                    <a:pt x="434" y="38"/>
                    <a:pt x="0" y="537"/>
                    <a:pt x="152" y="841"/>
                  </a:cubicBezTo>
                  <a:cubicBezTo>
                    <a:pt x="239" y="992"/>
                    <a:pt x="434" y="1057"/>
                    <a:pt x="694" y="1057"/>
                  </a:cubicBezTo>
                  <a:lnTo>
                    <a:pt x="781" y="1057"/>
                  </a:lnTo>
                  <a:cubicBezTo>
                    <a:pt x="802" y="1057"/>
                    <a:pt x="824" y="1036"/>
                    <a:pt x="824" y="1014"/>
                  </a:cubicBezTo>
                  <a:cubicBezTo>
                    <a:pt x="824" y="992"/>
                    <a:pt x="802" y="971"/>
                    <a:pt x="781" y="971"/>
                  </a:cubicBezTo>
                  <a:cubicBezTo>
                    <a:pt x="741" y="974"/>
                    <a:pt x="704" y="975"/>
                    <a:pt x="669" y="975"/>
                  </a:cubicBezTo>
                  <a:cubicBezTo>
                    <a:pt x="429" y="975"/>
                    <a:pt x="276" y="913"/>
                    <a:pt x="239" y="819"/>
                  </a:cubicBezTo>
                  <a:cubicBezTo>
                    <a:pt x="130" y="602"/>
                    <a:pt x="390" y="212"/>
                    <a:pt x="499" y="82"/>
                  </a:cubicBezTo>
                  <a:cubicBezTo>
                    <a:pt x="521" y="60"/>
                    <a:pt x="521" y="38"/>
                    <a:pt x="499" y="17"/>
                  </a:cubicBezTo>
                  <a:cubicBezTo>
                    <a:pt x="488" y="6"/>
                    <a:pt x="477" y="1"/>
                    <a:pt x="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5187061" y="2158207"/>
              <a:ext cx="7975" cy="26528"/>
            </a:xfrm>
            <a:custGeom>
              <a:rect b="b" l="l" r="r" t="t"/>
              <a:pathLst>
                <a:path extrusionOk="0" h="652" w="196">
                  <a:moveTo>
                    <a:pt x="152" y="1"/>
                  </a:moveTo>
                  <a:cubicBezTo>
                    <a:pt x="130" y="1"/>
                    <a:pt x="109" y="22"/>
                    <a:pt x="109" y="44"/>
                  </a:cubicBezTo>
                  <a:cubicBezTo>
                    <a:pt x="130" y="217"/>
                    <a:pt x="87" y="413"/>
                    <a:pt x="44" y="586"/>
                  </a:cubicBezTo>
                  <a:cubicBezTo>
                    <a:pt x="0" y="608"/>
                    <a:pt x="22" y="651"/>
                    <a:pt x="65" y="651"/>
                  </a:cubicBezTo>
                  <a:cubicBezTo>
                    <a:pt x="87" y="651"/>
                    <a:pt x="87" y="629"/>
                    <a:pt x="109" y="629"/>
                  </a:cubicBezTo>
                  <a:cubicBezTo>
                    <a:pt x="174" y="434"/>
                    <a:pt x="195" y="239"/>
                    <a:pt x="195" y="44"/>
                  </a:cubicBezTo>
                  <a:cubicBezTo>
                    <a:pt x="195" y="22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5162365" y="2170575"/>
              <a:ext cx="7975" cy="26488"/>
            </a:xfrm>
            <a:custGeom>
              <a:rect b="b" l="l" r="r" t="t"/>
              <a:pathLst>
                <a:path extrusionOk="0" h="651" w="196">
                  <a:moveTo>
                    <a:pt x="130" y="0"/>
                  </a:moveTo>
                  <a:cubicBezTo>
                    <a:pt x="109" y="0"/>
                    <a:pt x="87" y="22"/>
                    <a:pt x="87" y="44"/>
                  </a:cubicBezTo>
                  <a:cubicBezTo>
                    <a:pt x="109" y="217"/>
                    <a:pt x="65" y="412"/>
                    <a:pt x="22" y="586"/>
                  </a:cubicBezTo>
                  <a:cubicBezTo>
                    <a:pt x="0" y="607"/>
                    <a:pt x="0" y="629"/>
                    <a:pt x="22" y="651"/>
                  </a:cubicBezTo>
                  <a:lnTo>
                    <a:pt x="44" y="651"/>
                  </a:lnTo>
                  <a:cubicBezTo>
                    <a:pt x="65" y="651"/>
                    <a:pt x="65" y="651"/>
                    <a:pt x="87" y="629"/>
                  </a:cubicBezTo>
                  <a:cubicBezTo>
                    <a:pt x="152" y="434"/>
                    <a:pt x="195" y="239"/>
                    <a:pt x="174" y="44"/>
                  </a:cubicBezTo>
                  <a:cubicBezTo>
                    <a:pt x="174" y="22"/>
                    <a:pt x="152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4972931" y="2127326"/>
              <a:ext cx="27179" cy="5330"/>
            </a:xfrm>
            <a:custGeom>
              <a:rect b="b" l="l" r="r" t="t"/>
              <a:pathLst>
                <a:path extrusionOk="0" h="131" w="668">
                  <a:moveTo>
                    <a:pt x="624" y="1"/>
                  </a:moveTo>
                  <a:cubicBezTo>
                    <a:pt x="522" y="26"/>
                    <a:pt x="413" y="37"/>
                    <a:pt x="305" y="37"/>
                  </a:cubicBezTo>
                  <a:cubicBezTo>
                    <a:pt x="229" y="37"/>
                    <a:pt x="154" y="31"/>
                    <a:pt x="82" y="22"/>
                  </a:cubicBezTo>
                  <a:cubicBezTo>
                    <a:pt x="73" y="20"/>
                    <a:pt x="65" y="18"/>
                    <a:pt x="57" y="18"/>
                  </a:cubicBezTo>
                  <a:cubicBezTo>
                    <a:pt x="12" y="18"/>
                    <a:pt x="1" y="72"/>
                    <a:pt x="38" y="109"/>
                  </a:cubicBezTo>
                  <a:cubicBezTo>
                    <a:pt x="103" y="131"/>
                    <a:pt x="168" y="131"/>
                    <a:pt x="233" y="131"/>
                  </a:cubicBezTo>
                  <a:cubicBezTo>
                    <a:pt x="364" y="131"/>
                    <a:pt x="494" y="109"/>
                    <a:pt x="645" y="88"/>
                  </a:cubicBezTo>
                  <a:cubicBezTo>
                    <a:pt x="667" y="88"/>
                    <a:pt x="667" y="66"/>
                    <a:pt x="667" y="44"/>
                  </a:cubicBezTo>
                  <a:cubicBezTo>
                    <a:pt x="667" y="22"/>
                    <a:pt x="645" y="1"/>
                    <a:pt x="6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4942701" y="2145879"/>
              <a:ext cx="27383" cy="5330"/>
            </a:xfrm>
            <a:custGeom>
              <a:rect b="b" l="l" r="r" t="t"/>
              <a:pathLst>
                <a:path extrusionOk="0" h="131" w="673">
                  <a:moveTo>
                    <a:pt x="630" y="0"/>
                  </a:moveTo>
                  <a:cubicBezTo>
                    <a:pt x="515" y="25"/>
                    <a:pt x="408" y="36"/>
                    <a:pt x="305" y="36"/>
                  </a:cubicBezTo>
                  <a:cubicBezTo>
                    <a:pt x="231" y="36"/>
                    <a:pt x="159" y="31"/>
                    <a:pt x="88" y="22"/>
                  </a:cubicBezTo>
                  <a:cubicBezTo>
                    <a:pt x="81" y="15"/>
                    <a:pt x="73" y="13"/>
                    <a:pt x="65" y="13"/>
                  </a:cubicBezTo>
                  <a:cubicBezTo>
                    <a:pt x="44" y="13"/>
                    <a:pt x="22" y="28"/>
                    <a:pt x="22" y="43"/>
                  </a:cubicBezTo>
                  <a:cubicBezTo>
                    <a:pt x="1" y="65"/>
                    <a:pt x="22" y="87"/>
                    <a:pt x="44" y="87"/>
                  </a:cubicBezTo>
                  <a:cubicBezTo>
                    <a:pt x="109" y="108"/>
                    <a:pt x="174" y="130"/>
                    <a:pt x="239" y="130"/>
                  </a:cubicBezTo>
                  <a:cubicBezTo>
                    <a:pt x="369" y="130"/>
                    <a:pt x="499" y="108"/>
                    <a:pt x="630" y="87"/>
                  </a:cubicBezTo>
                  <a:cubicBezTo>
                    <a:pt x="651" y="87"/>
                    <a:pt x="673" y="65"/>
                    <a:pt x="673" y="22"/>
                  </a:cubicBezTo>
                  <a:cubicBezTo>
                    <a:pt x="673" y="0"/>
                    <a:pt x="651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920649" y="2128750"/>
              <a:ext cx="27383" cy="5696"/>
            </a:xfrm>
            <a:custGeom>
              <a:rect b="b" l="l" r="r" t="t"/>
              <a:pathLst>
                <a:path extrusionOk="0" h="140" w="673">
                  <a:moveTo>
                    <a:pt x="648" y="0"/>
                  </a:moveTo>
                  <a:cubicBezTo>
                    <a:pt x="642" y="0"/>
                    <a:pt x="636" y="3"/>
                    <a:pt x="630" y="9"/>
                  </a:cubicBezTo>
                  <a:cubicBezTo>
                    <a:pt x="492" y="24"/>
                    <a:pt x="364" y="40"/>
                    <a:pt x="240" y="40"/>
                  </a:cubicBezTo>
                  <a:cubicBezTo>
                    <a:pt x="189" y="40"/>
                    <a:pt x="138" y="37"/>
                    <a:pt x="88" y="31"/>
                  </a:cubicBezTo>
                  <a:cubicBezTo>
                    <a:pt x="70" y="22"/>
                    <a:pt x="52" y="17"/>
                    <a:pt x="37" y="17"/>
                  </a:cubicBezTo>
                  <a:cubicBezTo>
                    <a:pt x="16" y="17"/>
                    <a:pt x="1" y="27"/>
                    <a:pt x="1" y="53"/>
                  </a:cubicBezTo>
                  <a:cubicBezTo>
                    <a:pt x="1" y="74"/>
                    <a:pt x="1" y="96"/>
                    <a:pt x="22" y="96"/>
                  </a:cubicBezTo>
                  <a:cubicBezTo>
                    <a:pt x="88" y="118"/>
                    <a:pt x="153" y="139"/>
                    <a:pt x="218" y="139"/>
                  </a:cubicBezTo>
                  <a:cubicBezTo>
                    <a:pt x="369" y="118"/>
                    <a:pt x="499" y="118"/>
                    <a:pt x="630" y="96"/>
                  </a:cubicBezTo>
                  <a:cubicBezTo>
                    <a:pt x="651" y="74"/>
                    <a:pt x="673" y="53"/>
                    <a:pt x="673" y="31"/>
                  </a:cubicBezTo>
                  <a:cubicBezTo>
                    <a:pt x="673" y="16"/>
                    <a:pt x="662" y="0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886270" y="2137904"/>
              <a:ext cx="26488" cy="5371"/>
            </a:xfrm>
            <a:custGeom>
              <a:rect b="b" l="l" r="r" t="t"/>
              <a:pathLst>
                <a:path extrusionOk="0" h="132" w="651">
                  <a:moveTo>
                    <a:pt x="607" y="1"/>
                  </a:moveTo>
                  <a:cubicBezTo>
                    <a:pt x="493" y="26"/>
                    <a:pt x="386" y="37"/>
                    <a:pt x="282" y="37"/>
                  </a:cubicBezTo>
                  <a:cubicBezTo>
                    <a:pt x="209" y="37"/>
                    <a:pt x="137" y="32"/>
                    <a:pt x="65" y="23"/>
                  </a:cubicBezTo>
                  <a:cubicBezTo>
                    <a:pt x="44" y="23"/>
                    <a:pt x="0" y="23"/>
                    <a:pt x="0" y="44"/>
                  </a:cubicBezTo>
                  <a:cubicBezTo>
                    <a:pt x="0" y="66"/>
                    <a:pt x="0" y="88"/>
                    <a:pt x="22" y="109"/>
                  </a:cubicBezTo>
                  <a:cubicBezTo>
                    <a:pt x="87" y="131"/>
                    <a:pt x="152" y="131"/>
                    <a:pt x="217" y="131"/>
                  </a:cubicBezTo>
                  <a:cubicBezTo>
                    <a:pt x="347" y="131"/>
                    <a:pt x="477" y="109"/>
                    <a:pt x="607" y="88"/>
                  </a:cubicBezTo>
                  <a:cubicBezTo>
                    <a:pt x="629" y="88"/>
                    <a:pt x="651" y="66"/>
                    <a:pt x="651" y="44"/>
                  </a:cubicBezTo>
                  <a:cubicBezTo>
                    <a:pt x="651" y="23"/>
                    <a:pt x="629" y="1"/>
                    <a:pt x="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873047" y="2116748"/>
              <a:ext cx="27383" cy="5330"/>
            </a:xfrm>
            <a:custGeom>
              <a:rect b="b" l="l" r="r" t="t"/>
              <a:pathLst>
                <a:path extrusionOk="0" h="131" w="673">
                  <a:moveTo>
                    <a:pt x="607" y="1"/>
                  </a:moveTo>
                  <a:cubicBezTo>
                    <a:pt x="505" y="26"/>
                    <a:pt x="404" y="37"/>
                    <a:pt x="298" y="37"/>
                  </a:cubicBezTo>
                  <a:cubicBezTo>
                    <a:pt x="223" y="37"/>
                    <a:pt x="146" y="31"/>
                    <a:pt x="65" y="22"/>
                  </a:cubicBezTo>
                  <a:cubicBezTo>
                    <a:pt x="43" y="22"/>
                    <a:pt x="22" y="22"/>
                    <a:pt x="22" y="44"/>
                  </a:cubicBezTo>
                  <a:cubicBezTo>
                    <a:pt x="0" y="66"/>
                    <a:pt x="22" y="87"/>
                    <a:pt x="43" y="109"/>
                  </a:cubicBezTo>
                  <a:cubicBezTo>
                    <a:pt x="108" y="131"/>
                    <a:pt x="173" y="131"/>
                    <a:pt x="239" y="131"/>
                  </a:cubicBezTo>
                  <a:cubicBezTo>
                    <a:pt x="369" y="131"/>
                    <a:pt x="499" y="109"/>
                    <a:pt x="629" y="87"/>
                  </a:cubicBezTo>
                  <a:cubicBezTo>
                    <a:pt x="650" y="87"/>
                    <a:pt x="672" y="66"/>
                    <a:pt x="672" y="44"/>
                  </a:cubicBezTo>
                  <a:cubicBezTo>
                    <a:pt x="672" y="22"/>
                    <a:pt x="629" y="1"/>
                    <a:pt x="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985299" y="2144984"/>
              <a:ext cx="27139" cy="4801"/>
            </a:xfrm>
            <a:custGeom>
              <a:rect b="b" l="l" r="r" t="t"/>
              <a:pathLst>
                <a:path extrusionOk="0" h="118" w="667">
                  <a:moveTo>
                    <a:pt x="623" y="0"/>
                  </a:moveTo>
                  <a:cubicBezTo>
                    <a:pt x="522" y="26"/>
                    <a:pt x="413" y="36"/>
                    <a:pt x="305" y="36"/>
                  </a:cubicBezTo>
                  <a:cubicBezTo>
                    <a:pt x="229" y="36"/>
                    <a:pt x="153" y="31"/>
                    <a:pt x="81" y="22"/>
                  </a:cubicBezTo>
                  <a:cubicBezTo>
                    <a:pt x="72" y="19"/>
                    <a:pt x="64" y="18"/>
                    <a:pt x="57" y="18"/>
                  </a:cubicBezTo>
                  <a:cubicBezTo>
                    <a:pt x="11" y="18"/>
                    <a:pt x="1" y="68"/>
                    <a:pt x="38" y="87"/>
                  </a:cubicBezTo>
                  <a:cubicBezTo>
                    <a:pt x="84" y="102"/>
                    <a:pt x="130" y="118"/>
                    <a:pt x="176" y="118"/>
                  </a:cubicBezTo>
                  <a:cubicBezTo>
                    <a:pt x="195" y="118"/>
                    <a:pt x="214" y="115"/>
                    <a:pt x="233" y="109"/>
                  </a:cubicBezTo>
                  <a:cubicBezTo>
                    <a:pt x="363" y="109"/>
                    <a:pt x="493" y="109"/>
                    <a:pt x="645" y="87"/>
                  </a:cubicBezTo>
                  <a:cubicBezTo>
                    <a:pt x="667" y="65"/>
                    <a:pt x="667" y="44"/>
                    <a:pt x="667" y="22"/>
                  </a:cubicBezTo>
                  <a:cubicBezTo>
                    <a:pt x="667" y="0"/>
                    <a:pt x="645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5018581" y="2124681"/>
              <a:ext cx="26488" cy="7975"/>
            </a:xfrm>
            <a:custGeom>
              <a:rect b="b" l="l" r="r" t="t"/>
              <a:pathLst>
                <a:path extrusionOk="0" h="196" w="651">
                  <a:moveTo>
                    <a:pt x="607" y="1"/>
                  </a:moveTo>
                  <a:cubicBezTo>
                    <a:pt x="434" y="66"/>
                    <a:pt x="239" y="109"/>
                    <a:pt x="65" y="109"/>
                  </a:cubicBezTo>
                  <a:cubicBezTo>
                    <a:pt x="22" y="109"/>
                    <a:pt x="0" y="109"/>
                    <a:pt x="0" y="131"/>
                  </a:cubicBezTo>
                  <a:cubicBezTo>
                    <a:pt x="0" y="153"/>
                    <a:pt x="0" y="174"/>
                    <a:pt x="22" y="196"/>
                  </a:cubicBezTo>
                  <a:lnTo>
                    <a:pt x="109" y="196"/>
                  </a:lnTo>
                  <a:cubicBezTo>
                    <a:pt x="282" y="174"/>
                    <a:pt x="456" y="153"/>
                    <a:pt x="629" y="87"/>
                  </a:cubicBezTo>
                  <a:cubicBezTo>
                    <a:pt x="651" y="87"/>
                    <a:pt x="651" y="44"/>
                    <a:pt x="651" y="22"/>
                  </a:cubicBezTo>
                  <a:cubicBezTo>
                    <a:pt x="651" y="1"/>
                    <a:pt x="629" y="1"/>
                    <a:pt x="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5187061" y="2197916"/>
              <a:ext cx="7975" cy="26488"/>
            </a:xfrm>
            <a:custGeom>
              <a:rect b="b" l="l" r="r" t="t"/>
              <a:pathLst>
                <a:path extrusionOk="0" h="651" w="196">
                  <a:moveTo>
                    <a:pt x="152" y="0"/>
                  </a:moveTo>
                  <a:cubicBezTo>
                    <a:pt x="130" y="0"/>
                    <a:pt x="109" y="22"/>
                    <a:pt x="109" y="44"/>
                  </a:cubicBezTo>
                  <a:cubicBezTo>
                    <a:pt x="109" y="217"/>
                    <a:pt x="87" y="412"/>
                    <a:pt x="22" y="586"/>
                  </a:cubicBezTo>
                  <a:cubicBezTo>
                    <a:pt x="0" y="607"/>
                    <a:pt x="0" y="629"/>
                    <a:pt x="22" y="651"/>
                  </a:cubicBezTo>
                  <a:lnTo>
                    <a:pt x="44" y="651"/>
                  </a:lnTo>
                  <a:cubicBezTo>
                    <a:pt x="65" y="651"/>
                    <a:pt x="87" y="651"/>
                    <a:pt x="87" y="629"/>
                  </a:cubicBezTo>
                  <a:cubicBezTo>
                    <a:pt x="174" y="434"/>
                    <a:pt x="195" y="239"/>
                    <a:pt x="195" y="44"/>
                  </a:cubicBezTo>
                  <a:cubicBezTo>
                    <a:pt x="195" y="22"/>
                    <a:pt x="174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5139418" y="2234086"/>
              <a:ext cx="7975" cy="26488"/>
            </a:xfrm>
            <a:custGeom>
              <a:rect b="b" l="l" r="r" t="t"/>
              <a:pathLst>
                <a:path extrusionOk="0" h="651" w="196">
                  <a:moveTo>
                    <a:pt x="131" y="0"/>
                  </a:moveTo>
                  <a:cubicBezTo>
                    <a:pt x="109" y="0"/>
                    <a:pt x="87" y="22"/>
                    <a:pt x="87" y="44"/>
                  </a:cubicBezTo>
                  <a:cubicBezTo>
                    <a:pt x="109" y="217"/>
                    <a:pt x="66" y="412"/>
                    <a:pt x="22" y="586"/>
                  </a:cubicBezTo>
                  <a:cubicBezTo>
                    <a:pt x="1" y="607"/>
                    <a:pt x="1" y="629"/>
                    <a:pt x="22" y="651"/>
                  </a:cubicBezTo>
                  <a:lnTo>
                    <a:pt x="44" y="651"/>
                  </a:lnTo>
                  <a:cubicBezTo>
                    <a:pt x="44" y="651"/>
                    <a:pt x="66" y="651"/>
                    <a:pt x="87" y="629"/>
                  </a:cubicBezTo>
                  <a:cubicBezTo>
                    <a:pt x="152" y="434"/>
                    <a:pt x="196" y="239"/>
                    <a:pt x="174" y="44"/>
                  </a:cubicBezTo>
                  <a:cubicBezTo>
                    <a:pt x="174" y="22"/>
                    <a:pt x="152" y="0"/>
                    <a:pt x="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4825892" y="2262811"/>
              <a:ext cx="27790" cy="6591"/>
            </a:xfrm>
            <a:custGeom>
              <a:rect b="b" l="l" r="r" t="t"/>
              <a:pathLst>
                <a:path extrusionOk="0" h="162" w="683">
                  <a:moveTo>
                    <a:pt x="640" y="1"/>
                  </a:moveTo>
                  <a:cubicBezTo>
                    <a:pt x="632" y="1"/>
                    <a:pt x="623" y="3"/>
                    <a:pt x="617" y="10"/>
                  </a:cubicBezTo>
                  <a:cubicBezTo>
                    <a:pt x="444" y="53"/>
                    <a:pt x="270" y="75"/>
                    <a:pt x="75" y="75"/>
                  </a:cubicBezTo>
                  <a:cubicBezTo>
                    <a:pt x="67" y="66"/>
                    <a:pt x="58" y="63"/>
                    <a:pt x="50" y="63"/>
                  </a:cubicBezTo>
                  <a:cubicBezTo>
                    <a:pt x="19" y="63"/>
                    <a:pt x="1" y="122"/>
                    <a:pt x="53" y="140"/>
                  </a:cubicBezTo>
                  <a:cubicBezTo>
                    <a:pt x="97" y="161"/>
                    <a:pt x="140" y="161"/>
                    <a:pt x="183" y="161"/>
                  </a:cubicBezTo>
                  <a:cubicBezTo>
                    <a:pt x="335" y="161"/>
                    <a:pt x="487" y="118"/>
                    <a:pt x="639" y="75"/>
                  </a:cubicBezTo>
                  <a:cubicBezTo>
                    <a:pt x="660" y="75"/>
                    <a:pt x="682" y="53"/>
                    <a:pt x="682" y="31"/>
                  </a:cubicBezTo>
                  <a:cubicBezTo>
                    <a:pt x="682" y="16"/>
                    <a:pt x="660" y="1"/>
                    <a:pt x="6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4796272" y="2247309"/>
              <a:ext cx="27383" cy="5330"/>
            </a:xfrm>
            <a:custGeom>
              <a:rect b="b" l="l" r="r" t="t"/>
              <a:pathLst>
                <a:path extrusionOk="0" h="131" w="673">
                  <a:moveTo>
                    <a:pt x="608" y="0"/>
                  </a:moveTo>
                  <a:cubicBezTo>
                    <a:pt x="506" y="26"/>
                    <a:pt x="405" y="36"/>
                    <a:pt x="299" y="36"/>
                  </a:cubicBezTo>
                  <a:cubicBezTo>
                    <a:pt x="224" y="36"/>
                    <a:pt x="147" y="31"/>
                    <a:pt x="66" y="22"/>
                  </a:cubicBezTo>
                  <a:cubicBezTo>
                    <a:pt x="44" y="22"/>
                    <a:pt x="23" y="22"/>
                    <a:pt x="23" y="44"/>
                  </a:cubicBezTo>
                  <a:cubicBezTo>
                    <a:pt x="1" y="65"/>
                    <a:pt x="23" y="87"/>
                    <a:pt x="44" y="87"/>
                  </a:cubicBezTo>
                  <a:cubicBezTo>
                    <a:pt x="109" y="130"/>
                    <a:pt x="174" y="130"/>
                    <a:pt x="239" y="130"/>
                  </a:cubicBezTo>
                  <a:cubicBezTo>
                    <a:pt x="369" y="130"/>
                    <a:pt x="499" y="109"/>
                    <a:pt x="630" y="87"/>
                  </a:cubicBezTo>
                  <a:cubicBezTo>
                    <a:pt x="651" y="87"/>
                    <a:pt x="673" y="65"/>
                    <a:pt x="673" y="44"/>
                  </a:cubicBezTo>
                  <a:cubicBezTo>
                    <a:pt x="673" y="0"/>
                    <a:pt x="630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4748670" y="2248204"/>
              <a:ext cx="27383" cy="5696"/>
            </a:xfrm>
            <a:custGeom>
              <a:rect b="b" l="l" r="r" t="t"/>
              <a:pathLst>
                <a:path extrusionOk="0" h="140" w="673">
                  <a:moveTo>
                    <a:pt x="607" y="0"/>
                  </a:moveTo>
                  <a:cubicBezTo>
                    <a:pt x="500" y="27"/>
                    <a:pt x="384" y="45"/>
                    <a:pt x="271" y="45"/>
                  </a:cubicBezTo>
                  <a:cubicBezTo>
                    <a:pt x="201" y="45"/>
                    <a:pt x="131" y="38"/>
                    <a:pt x="65" y="22"/>
                  </a:cubicBezTo>
                  <a:cubicBezTo>
                    <a:pt x="43" y="22"/>
                    <a:pt x="22" y="22"/>
                    <a:pt x="0" y="43"/>
                  </a:cubicBezTo>
                  <a:cubicBezTo>
                    <a:pt x="0" y="65"/>
                    <a:pt x="0" y="108"/>
                    <a:pt x="22" y="108"/>
                  </a:cubicBezTo>
                  <a:cubicBezTo>
                    <a:pt x="68" y="124"/>
                    <a:pt x="114" y="139"/>
                    <a:pt x="160" y="139"/>
                  </a:cubicBezTo>
                  <a:cubicBezTo>
                    <a:pt x="179" y="139"/>
                    <a:pt x="198" y="136"/>
                    <a:pt x="217" y="130"/>
                  </a:cubicBezTo>
                  <a:cubicBezTo>
                    <a:pt x="347" y="130"/>
                    <a:pt x="499" y="130"/>
                    <a:pt x="629" y="87"/>
                  </a:cubicBezTo>
                  <a:cubicBezTo>
                    <a:pt x="650" y="87"/>
                    <a:pt x="672" y="65"/>
                    <a:pt x="672" y="43"/>
                  </a:cubicBezTo>
                  <a:cubicBezTo>
                    <a:pt x="650" y="22"/>
                    <a:pt x="629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4843916" y="2245519"/>
              <a:ext cx="27383" cy="5371"/>
            </a:xfrm>
            <a:custGeom>
              <a:rect b="b" l="l" r="r" t="t"/>
              <a:pathLst>
                <a:path extrusionOk="0" h="132" w="673">
                  <a:moveTo>
                    <a:pt x="629" y="1"/>
                  </a:moveTo>
                  <a:cubicBezTo>
                    <a:pt x="515" y="26"/>
                    <a:pt x="408" y="37"/>
                    <a:pt x="304" y="37"/>
                  </a:cubicBezTo>
                  <a:cubicBezTo>
                    <a:pt x="231" y="37"/>
                    <a:pt x="159" y="32"/>
                    <a:pt x="87" y="23"/>
                  </a:cubicBezTo>
                  <a:cubicBezTo>
                    <a:pt x="66" y="23"/>
                    <a:pt x="22" y="23"/>
                    <a:pt x="22" y="44"/>
                  </a:cubicBezTo>
                  <a:cubicBezTo>
                    <a:pt x="1" y="66"/>
                    <a:pt x="22" y="88"/>
                    <a:pt x="44" y="109"/>
                  </a:cubicBezTo>
                  <a:cubicBezTo>
                    <a:pt x="109" y="131"/>
                    <a:pt x="174" y="131"/>
                    <a:pt x="239" y="131"/>
                  </a:cubicBezTo>
                  <a:cubicBezTo>
                    <a:pt x="369" y="131"/>
                    <a:pt x="499" y="109"/>
                    <a:pt x="629" y="88"/>
                  </a:cubicBezTo>
                  <a:cubicBezTo>
                    <a:pt x="651" y="88"/>
                    <a:pt x="673" y="66"/>
                    <a:pt x="673" y="44"/>
                  </a:cubicBezTo>
                  <a:cubicBezTo>
                    <a:pt x="673" y="23"/>
                    <a:pt x="651" y="1"/>
                    <a:pt x="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778655" y="2264926"/>
              <a:ext cx="26488" cy="4842"/>
            </a:xfrm>
            <a:custGeom>
              <a:rect b="b" l="l" r="r" t="t"/>
              <a:pathLst>
                <a:path extrusionOk="0" h="119" w="651">
                  <a:moveTo>
                    <a:pt x="65" y="1"/>
                  </a:moveTo>
                  <a:cubicBezTo>
                    <a:pt x="44" y="1"/>
                    <a:pt x="22" y="1"/>
                    <a:pt x="0" y="23"/>
                  </a:cubicBezTo>
                  <a:cubicBezTo>
                    <a:pt x="0" y="44"/>
                    <a:pt x="0" y="66"/>
                    <a:pt x="22" y="88"/>
                  </a:cubicBezTo>
                  <a:cubicBezTo>
                    <a:pt x="68" y="103"/>
                    <a:pt x="125" y="118"/>
                    <a:pt x="177" y="118"/>
                  </a:cubicBezTo>
                  <a:cubicBezTo>
                    <a:pt x="199" y="118"/>
                    <a:pt x="220" y="116"/>
                    <a:pt x="239" y="109"/>
                  </a:cubicBezTo>
                  <a:cubicBezTo>
                    <a:pt x="369" y="109"/>
                    <a:pt x="499" y="109"/>
                    <a:pt x="629" y="88"/>
                  </a:cubicBezTo>
                  <a:cubicBezTo>
                    <a:pt x="651" y="88"/>
                    <a:pt x="651" y="66"/>
                    <a:pt x="651" y="44"/>
                  </a:cubicBezTo>
                  <a:cubicBezTo>
                    <a:pt x="651" y="23"/>
                    <a:pt x="629" y="1"/>
                    <a:pt x="607" y="1"/>
                  </a:cubicBezTo>
                  <a:cubicBezTo>
                    <a:pt x="521" y="23"/>
                    <a:pt x="428" y="33"/>
                    <a:pt x="336" y="33"/>
                  </a:cubicBezTo>
                  <a:cubicBezTo>
                    <a:pt x="244" y="33"/>
                    <a:pt x="152" y="23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167654" y="2234046"/>
              <a:ext cx="16478" cy="22988"/>
            </a:xfrm>
            <a:custGeom>
              <a:rect b="b" l="l" r="r" t="t"/>
              <a:pathLst>
                <a:path extrusionOk="0" h="565" w="405">
                  <a:moveTo>
                    <a:pt x="344" y="0"/>
                  </a:moveTo>
                  <a:cubicBezTo>
                    <a:pt x="327" y="0"/>
                    <a:pt x="312" y="7"/>
                    <a:pt x="304" y="23"/>
                  </a:cubicBezTo>
                  <a:cubicBezTo>
                    <a:pt x="239" y="196"/>
                    <a:pt x="152" y="348"/>
                    <a:pt x="44" y="500"/>
                  </a:cubicBezTo>
                  <a:cubicBezTo>
                    <a:pt x="22" y="500"/>
                    <a:pt x="0" y="543"/>
                    <a:pt x="22" y="565"/>
                  </a:cubicBezTo>
                  <a:lnTo>
                    <a:pt x="65" y="565"/>
                  </a:lnTo>
                  <a:cubicBezTo>
                    <a:pt x="217" y="413"/>
                    <a:pt x="326" y="240"/>
                    <a:pt x="391" y="66"/>
                  </a:cubicBezTo>
                  <a:cubicBezTo>
                    <a:pt x="405" y="24"/>
                    <a:pt x="373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161470" y="2210244"/>
              <a:ext cx="7975" cy="26528"/>
            </a:xfrm>
            <a:custGeom>
              <a:rect b="b" l="l" r="r" t="t"/>
              <a:pathLst>
                <a:path extrusionOk="0" h="652" w="196">
                  <a:moveTo>
                    <a:pt x="152" y="1"/>
                  </a:moveTo>
                  <a:cubicBezTo>
                    <a:pt x="131" y="1"/>
                    <a:pt x="109" y="22"/>
                    <a:pt x="109" y="44"/>
                  </a:cubicBezTo>
                  <a:cubicBezTo>
                    <a:pt x="109" y="239"/>
                    <a:pt x="87" y="413"/>
                    <a:pt x="22" y="586"/>
                  </a:cubicBezTo>
                  <a:cubicBezTo>
                    <a:pt x="1" y="608"/>
                    <a:pt x="1" y="630"/>
                    <a:pt x="22" y="651"/>
                  </a:cubicBezTo>
                  <a:lnTo>
                    <a:pt x="44" y="651"/>
                  </a:lnTo>
                  <a:cubicBezTo>
                    <a:pt x="66" y="651"/>
                    <a:pt x="87" y="651"/>
                    <a:pt x="87" y="630"/>
                  </a:cubicBezTo>
                  <a:cubicBezTo>
                    <a:pt x="152" y="456"/>
                    <a:pt x="196" y="239"/>
                    <a:pt x="196" y="44"/>
                  </a:cubicBezTo>
                  <a:cubicBezTo>
                    <a:pt x="196" y="22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5197640" y="1941228"/>
              <a:ext cx="41501" cy="46791"/>
            </a:xfrm>
            <a:custGeom>
              <a:rect b="b" l="l" r="r" t="t"/>
              <a:pathLst>
                <a:path extrusionOk="0" h="1150" w="1020">
                  <a:moveTo>
                    <a:pt x="564" y="0"/>
                  </a:moveTo>
                  <a:cubicBezTo>
                    <a:pt x="543" y="22"/>
                    <a:pt x="521" y="44"/>
                    <a:pt x="543" y="65"/>
                  </a:cubicBezTo>
                  <a:cubicBezTo>
                    <a:pt x="651" y="282"/>
                    <a:pt x="911" y="867"/>
                    <a:pt x="803" y="1041"/>
                  </a:cubicBezTo>
                  <a:cubicBezTo>
                    <a:pt x="803" y="1063"/>
                    <a:pt x="781" y="1063"/>
                    <a:pt x="781" y="1063"/>
                  </a:cubicBezTo>
                  <a:cubicBezTo>
                    <a:pt x="651" y="1063"/>
                    <a:pt x="304" y="607"/>
                    <a:pt x="87" y="282"/>
                  </a:cubicBezTo>
                  <a:cubicBezTo>
                    <a:pt x="76" y="271"/>
                    <a:pt x="66" y="266"/>
                    <a:pt x="55" y="266"/>
                  </a:cubicBezTo>
                  <a:cubicBezTo>
                    <a:pt x="44" y="266"/>
                    <a:pt x="33" y="271"/>
                    <a:pt x="22" y="282"/>
                  </a:cubicBezTo>
                  <a:cubicBezTo>
                    <a:pt x="0" y="304"/>
                    <a:pt x="0" y="325"/>
                    <a:pt x="22" y="347"/>
                  </a:cubicBezTo>
                  <a:cubicBezTo>
                    <a:pt x="109" y="477"/>
                    <a:pt x="564" y="1149"/>
                    <a:pt x="803" y="1149"/>
                  </a:cubicBezTo>
                  <a:cubicBezTo>
                    <a:pt x="824" y="1149"/>
                    <a:pt x="868" y="1128"/>
                    <a:pt x="889" y="1084"/>
                  </a:cubicBezTo>
                  <a:cubicBezTo>
                    <a:pt x="1019" y="846"/>
                    <a:pt x="651" y="109"/>
                    <a:pt x="608" y="22"/>
                  </a:cubicBezTo>
                  <a:cubicBezTo>
                    <a:pt x="608" y="0"/>
                    <a:pt x="564" y="0"/>
                    <a:pt x="5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5247928" y="1920031"/>
              <a:ext cx="41501" cy="46791"/>
            </a:xfrm>
            <a:custGeom>
              <a:rect b="b" l="l" r="r" t="t"/>
              <a:pathLst>
                <a:path extrusionOk="0" h="1150" w="1020">
                  <a:moveTo>
                    <a:pt x="564" y="1"/>
                  </a:moveTo>
                  <a:cubicBezTo>
                    <a:pt x="542" y="23"/>
                    <a:pt x="521" y="44"/>
                    <a:pt x="542" y="66"/>
                  </a:cubicBezTo>
                  <a:cubicBezTo>
                    <a:pt x="651" y="283"/>
                    <a:pt x="911" y="868"/>
                    <a:pt x="824" y="1042"/>
                  </a:cubicBezTo>
                  <a:cubicBezTo>
                    <a:pt x="802" y="1063"/>
                    <a:pt x="802" y="1063"/>
                    <a:pt x="802" y="1063"/>
                  </a:cubicBezTo>
                  <a:cubicBezTo>
                    <a:pt x="672" y="1063"/>
                    <a:pt x="304" y="608"/>
                    <a:pt x="87" y="283"/>
                  </a:cubicBezTo>
                  <a:cubicBezTo>
                    <a:pt x="76" y="272"/>
                    <a:pt x="65" y="266"/>
                    <a:pt x="54" y="266"/>
                  </a:cubicBezTo>
                  <a:cubicBezTo>
                    <a:pt x="44" y="266"/>
                    <a:pt x="33" y="272"/>
                    <a:pt x="22" y="283"/>
                  </a:cubicBezTo>
                  <a:cubicBezTo>
                    <a:pt x="0" y="283"/>
                    <a:pt x="0" y="326"/>
                    <a:pt x="22" y="326"/>
                  </a:cubicBezTo>
                  <a:cubicBezTo>
                    <a:pt x="109" y="478"/>
                    <a:pt x="586" y="1150"/>
                    <a:pt x="802" y="1150"/>
                  </a:cubicBezTo>
                  <a:cubicBezTo>
                    <a:pt x="846" y="1150"/>
                    <a:pt x="868" y="1128"/>
                    <a:pt x="889" y="1085"/>
                  </a:cubicBezTo>
                  <a:cubicBezTo>
                    <a:pt x="1019" y="846"/>
                    <a:pt x="651" y="109"/>
                    <a:pt x="629" y="23"/>
                  </a:cubicBezTo>
                  <a:cubicBezTo>
                    <a:pt x="607" y="1"/>
                    <a:pt x="586" y="1"/>
                    <a:pt x="5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045922" y="1902414"/>
              <a:ext cx="58264" cy="42356"/>
            </a:xfrm>
            <a:custGeom>
              <a:rect b="b" l="l" r="r" t="t"/>
              <a:pathLst>
                <a:path extrusionOk="0" h="1041" w="1432">
                  <a:moveTo>
                    <a:pt x="196" y="0"/>
                  </a:moveTo>
                  <a:cubicBezTo>
                    <a:pt x="131" y="0"/>
                    <a:pt x="87" y="44"/>
                    <a:pt x="87" y="65"/>
                  </a:cubicBezTo>
                  <a:cubicBezTo>
                    <a:pt x="0" y="239"/>
                    <a:pt x="586" y="802"/>
                    <a:pt x="846" y="1041"/>
                  </a:cubicBezTo>
                  <a:lnTo>
                    <a:pt x="911" y="1041"/>
                  </a:lnTo>
                  <a:cubicBezTo>
                    <a:pt x="933" y="1019"/>
                    <a:pt x="933" y="998"/>
                    <a:pt x="911" y="976"/>
                  </a:cubicBezTo>
                  <a:cubicBezTo>
                    <a:pt x="477" y="564"/>
                    <a:pt x="131" y="174"/>
                    <a:pt x="152" y="87"/>
                  </a:cubicBezTo>
                  <a:lnTo>
                    <a:pt x="196" y="87"/>
                  </a:lnTo>
                  <a:cubicBezTo>
                    <a:pt x="586" y="152"/>
                    <a:pt x="976" y="239"/>
                    <a:pt x="1366" y="347"/>
                  </a:cubicBezTo>
                  <a:cubicBezTo>
                    <a:pt x="1388" y="347"/>
                    <a:pt x="1410" y="325"/>
                    <a:pt x="1410" y="304"/>
                  </a:cubicBezTo>
                  <a:cubicBezTo>
                    <a:pt x="1431" y="282"/>
                    <a:pt x="1410" y="260"/>
                    <a:pt x="1388" y="260"/>
                  </a:cubicBezTo>
                  <a:cubicBezTo>
                    <a:pt x="998" y="152"/>
                    <a:pt x="607" y="65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150892" y="1807371"/>
              <a:ext cx="40606" cy="69494"/>
            </a:xfrm>
            <a:custGeom>
              <a:rect b="b" l="l" r="r" t="t"/>
              <a:pathLst>
                <a:path extrusionOk="0" h="1708" w="998">
                  <a:moveTo>
                    <a:pt x="120" y="0"/>
                  </a:moveTo>
                  <a:cubicBezTo>
                    <a:pt x="109" y="0"/>
                    <a:pt x="98" y="6"/>
                    <a:pt x="87" y="16"/>
                  </a:cubicBezTo>
                  <a:cubicBezTo>
                    <a:pt x="65" y="38"/>
                    <a:pt x="0" y="60"/>
                    <a:pt x="65" y="1664"/>
                  </a:cubicBezTo>
                  <a:cubicBezTo>
                    <a:pt x="65" y="1686"/>
                    <a:pt x="87" y="1708"/>
                    <a:pt x="109" y="1708"/>
                  </a:cubicBezTo>
                  <a:lnTo>
                    <a:pt x="131" y="1708"/>
                  </a:lnTo>
                  <a:cubicBezTo>
                    <a:pt x="152" y="1708"/>
                    <a:pt x="152" y="1686"/>
                    <a:pt x="152" y="1664"/>
                  </a:cubicBezTo>
                  <a:cubicBezTo>
                    <a:pt x="152" y="1166"/>
                    <a:pt x="131" y="363"/>
                    <a:pt x="152" y="147"/>
                  </a:cubicBezTo>
                  <a:cubicBezTo>
                    <a:pt x="282" y="298"/>
                    <a:pt x="673" y="840"/>
                    <a:pt x="933" y="1187"/>
                  </a:cubicBezTo>
                  <a:lnTo>
                    <a:pt x="998" y="1187"/>
                  </a:lnTo>
                  <a:cubicBezTo>
                    <a:pt x="998" y="1166"/>
                    <a:pt x="998" y="1144"/>
                    <a:pt x="998" y="1122"/>
                  </a:cubicBezTo>
                  <a:cubicBezTo>
                    <a:pt x="868" y="949"/>
                    <a:pt x="217" y="60"/>
                    <a:pt x="152" y="16"/>
                  </a:cubicBezTo>
                  <a:cubicBezTo>
                    <a:pt x="141" y="6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200284" y="1902414"/>
              <a:ext cx="13264" cy="10986"/>
            </a:xfrm>
            <a:custGeom>
              <a:rect b="b" l="l" r="r" t="t"/>
              <a:pathLst>
                <a:path extrusionOk="0" h="270" w="326">
                  <a:moveTo>
                    <a:pt x="66" y="0"/>
                  </a:moveTo>
                  <a:cubicBezTo>
                    <a:pt x="1" y="0"/>
                    <a:pt x="1" y="87"/>
                    <a:pt x="66" y="87"/>
                  </a:cubicBezTo>
                  <a:cubicBezTo>
                    <a:pt x="152" y="87"/>
                    <a:pt x="217" y="152"/>
                    <a:pt x="239" y="239"/>
                  </a:cubicBezTo>
                  <a:cubicBezTo>
                    <a:pt x="239" y="254"/>
                    <a:pt x="250" y="269"/>
                    <a:pt x="264" y="269"/>
                  </a:cubicBezTo>
                  <a:cubicBezTo>
                    <a:pt x="270" y="269"/>
                    <a:pt x="276" y="267"/>
                    <a:pt x="282" y="260"/>
                  </a:cubicBezTo>
                  <a:cubicBezTo>
                    <a:pt x="304" y="260"/>
                    <a:pt x="326" y="239"/>
                    <a:pt x="326" y="217"/>
                  </a:cubicBezTo>
                  <a:cubicBezTo>
                    <a:pt x="282" y="109"/>
                    <a:pt x="196" y="0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175588" y="1886180"/>
              <a:ext cx="12369" cy="10986"/>
            </a:xfrm>
            <a:custGeom>
              <a:rect b="b" l="l" r="r" t="t"/>
              <a:pathLst>
                <a:path extrusionOk="0" h="270" w="304">
                  <a:moveTo>
                    <a:pt x="25" y="0"/>
                  </a:moveTo>
                  <a:cubicBezTo>
                    <a:pt x="11" y="0"/>
                    <a:pt x="0" y="15"/>
                    <a:pt x="0" y="31"/>
                  </a:cubicBezTo>
                  <a:cubicBezTo>
                    <a:pt x="0" y="52"/>
                    <a:pt x="22" y="74"/>
                    <a:pt x="44" y="96"/>
                  </a:cubicBezTo>
                  <a:cubicBezTo>
                    <a:pt x="131" y="96"/>
                    <a:pt x="196" y="161"/>
                    <a:pt x="217" y="247"/>
                  </a:cubicBezTo>
                  <a:cubicBezTo>
                    <a:pt x="217" y="269"/>
                    <a:pt x="239" y="269"/>
                    <a:pt x="261" y="269"/>
                  </a:cubicBezTo>
                  <a:lnTo>
                    <a:pt x="282" y="269"/>
                  </a:lnTo>
                  <a:cubicBezTo>
                    <a:pt x="304" y="269"/>
                    <a:pt x="304" y="247"/>
                    <a:pt x="304" y="226"/>
                  </a:cubicBezTo>
                  <a:cubicBezTo>
                    <a:pt x="282" y="96"/>
                    <a:pt x="174" y="9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157930" y="1895334"/>
              <a:ext cx="15054" cy="7120"/>
            </a:xfrm>
            <a:custGeom>
              <a:rect b="b" l="l" r="r" t="t"/>
              <a:pathLst>
                <a:path extrusionOk="0" h="175" w="370">
                  <a:moveTo>
                    <a:pt x="157" y="1"/>
                  </a:moveTo>
                  <a:cubicBezTo>
                    <a:pt x="119" y="1"/>
                    <a:pt x="80" y="8"/>
                    <a:pt x="44" y="22"/>
                  </a:cubicBezTo>
                  <a:cubicBezTo>
                    <a:pt x="23" y="22"/>
                    <a:pt x="1" y="44"/>
                    <a:pt x="1" y="66"/>
                  </a:cubicBezTo>
                  <a:cubicBezTo>
                    <a:pt x="16" y="81"/>
                    <a:pt x="32" y="97"/>
                    <a:pt x="47" y="97"/>
                  </a:cubicBezTo>
                  <a:cubicBezTo>
                    <a:pt x="53" y="97"/>
                    <a:pt x="60" y="94"/>
                    <a:pt x="66" y="88"/>
                  </a:cubicBezTo>
                  <a:cubicBezTo>
                    <a:pt x="88" y="82"/>
                    <a:pt x="109" y="79"/>
                    <a:pt x="131" y="79"/>
                  </a:cubicBezTo>
                  <a:cubicBezTo>
                    <a:pt x="195" y="79"/>
                    <a:pt x="256" y="104"/>
                    <a:pt x="304" y="153"/>
                  </a:cubicBezTo>
                  <a:cubicBezTo>
                    <a:pt x="304" y="153"/>
                    <a:pt x="304" y="174"/>
                    <a:pt x="326" y="174"/>
                  </a:cubicBezTo>
                  <a:cubicBezTo>
                    <a:pt x="348" y="174"/>
                    <a:pt x="348" y="153"/>
                    <a:pt x="348" y="153"/>
                  </a:cubicBezTo>
                  <a:cubicBezTo>
                    <a:pt x="369" y="131"/>
                    <a:pt x="369" y="109"/>
                    <a:pt x="348" y="88"/>
                  </a:cubicBezTo>
                  <a:cubicBezTo>
                    <a:pt x="304" y="30"/>
                    <a:pt x="232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181772" y="1905628"/>
              <a:ext cx="15014" cy="7405"/>
            </a:xfrm>
            <a:custGeom>
              <a:rect b="b" l="l" r="r" t="t"/>
              <a:pathLst>
                <a:path extrusionOk="0" h="182" w="369">
                  <a:moveTo>
                    <a:pt x="119" y="0"/>
                  </a:moveTo>
                  <a:cubicBezTo>
                    <a:pt x="93" y="0"/>
                    <a:pt x="68" y="3"/>
                    <a:pt x="44" y="8"/>
                  </a:cubicBezTo>
                  <a:cubicBezTo>
                    <a:pt x="22" y="30"/>
                    <a:pt x="0" y="51"/>
                    <a:pt x="22" y="73"/>
                  </a:cubicBezTo>
                  <a:cubicBezTo>
                    <a:pt x="22" y="95"/>
                    <a:pt x="44" y="95"/>
                    <a:pt x="65" y="95"/>
                  </a:cubicBezTo>
                  <a:cubicBezTo>
                    <a:pt x="87" y="89"/>
                    <a:pt x="109" y="87"/>
                    <a:pt x="130" y="87"/>
                  </a:cubicBezTo>
                  <a:cubicBezTo>
                    <a:pt x="194" y="87"/>
                    <a:pt x="255" y="111"/>
                    <a:pt x="304" y="160"/>
                  </a:cubicBezTo>
                  <a:cubicBezTo>
                    <a:pt x="304" y="181"/>
                    <a:pt x="304" y="181"/>
                    <a:pt x="325" y="181"/>
                  </a:cubicBezTo>
                  <a:lnTo>
                    <a:pt x="369" y="181"/>
                  </a:lnTo>
                  <a:cubicBezTo>
                    <a:pt x="369" y="160"/>
                    <a:pt x="369" y="138"/>
                    <a:pt x="369" y="116"/>
                  </a:cubicBezTo>
                  <a:cubicBezTo>
                    <a:pt x="302" y="32"/>
                    <a:pt x="208" y="0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191456" y="1880362"/>
              <a:ext cx="12410" cy="10619"/>
            </a:xfrm>
            <a:custGeom>
              <a:rect b="b" l="l" r="r" t="t"/>
              <a:pathLst>
                <a:path extrusionOk="0" h="261" w="305">
                  <a:moveTo>
                    <a:pt x="44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44" y="87"/>
                  </a:cubicBezTo>
                  <a:cubicBezTo>
                    <a:pt x="131" y="87"/>
                    <a:pt x="196" y="152"/>
                    <a:pt x="218" y="239"/>
                  </a:cubicBezTo>
                  <a:cubicBezTo>
                    <a:pt x="218" y="260"/>
                    <a:pt x="239" y="260"/>
                    <a:pt x="261" y="260"/>
                  </a:cubicBezTo>
                  <a:cubicBezTo>
                    <a:pt x="283" y="260"/>
                    <a:pt x="304" y="239"/>
                    <a:pt x="304" y="217"/>
                  </a:cubicBezTo>
                  <a:cubicBezTo>
                    <a:pt x="261" y="87"/>
                    <a:pt x="174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217942" y="1903797"/>
              <a:ext cx="12369" cy="10986"/>
            </a:xfrm>
            <a:custGeom>
              <a:rect b="b" l="l" r="r" t="t"/>
              <a:pathLst>
                <a:path extrusionOk="0" h="270" w="304">
                  <a:moveTo>
                    <a:pt x="25" y="1"/>
                  </a:moveTo>
                  <a:cubicBezTo>
                    <a:pt x="11" y="1"/>
                    <a:pt x="0" y="16"/>
                    <a:pt x="0" y="31"/>
                  </a:cubicBezTo>
                  <a:cubicBezTo>
                    <a:pt x="0" y="53"/>
                    <a:pt x="22" y="75"/>
                    <a:pt x="44" y="75"/>
                  </a:cubicBezTo>
                  <a:cubicBezTo>
                    <a:pt x="130" y="96"/>
                    <a:pt x="195" y="161"/>
                    <a:pt x="217" y="248"/>
                  </a:cubicBezTo>
                  <a:cubicBezTo>
                    <a:pt x="217" y="270"/>
                    <a:pt x="239" y="270"/>
                    <a:pt x="260" y="270"/>
                  </a:cubicBezTo>
                  <a:lnTo>
                    <a:pt x="282" y="270"/>
                  </a:lnTo>
                  <a:cubicBezTo>
                    <a:pt x="304" y="270"/>
                    <a:pt x="304" y="248"/>
                    <a:pt x="304" y="226"/>
                  </a:cubicBezTo>
                  <a:cubicBezTo>
                    <a:pt x="260" y="96"/>
                    <a:pt x="174" y="10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5203824" y="1872957"/>
              <a:ext cx="13264" cy="10945"/>
            </a:xfrm>
            <a:custGeom>
              <a:rect b="b" l="l" r="r" t="t"/>
              <a:pathLst>
                <a:path extrusionOk="0" h="269" w="326">
                  <a:moveTo>
                    <a:pt x="36" y="0"/>
                  </a:moveTo>
                  <a:cubicBezTo>
                    <a:pt x="13" y="0"/>
                    <a:pt x="6" y="20"/>
                    <a:pt x="22" y="52"/>
                  </a:cubicBezTo>
                  <a:cubicBezTo>
                    <a:pt x="0" y="74"/>
                    <a:pt x="22" y="96"/>
                    <a:pt x="44" y="96"/>
                  </a:cubicBezTo>
                  <a:cubicBezTo>
                    <a:pt x="130" y="96"/>
                    <a:pt x="217" y="161"/>
                    <a:pt x="239" y="247"/>
                  </a:cubicBezTo>
                  <a:cubicBezTo>
                    <a:pt x="239" y="269"/>
                    <a:pt x="260" y="269"/>
                    <a:pt x="260" y="269"/>
                  </a:cubicBezTo>
                  <a:lnTo>
                    <a:pt x="282" y="269"/>
                  </a:lnTo>
                  <a:cubicBezTo>
                    <a:pt x="304" y="269"/>
                    <a:pt x="325" y="247"/>
                    <a:pt x="304" y="226"/>
                  </a:cubicBezTo>
                  <a:cubicBezTo>
                    <a:pt x="282" y="96"/>
                    <a:pt x="174" y="9"/>
                    <a:pt x="65" y="9"/>
                  </a:cubicBezTo>
                  <a:cubicBezTo>
                    <a:pt x="54" y="3"/>
                    <a:pt x="44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5215298" y="1889191"/>
              <a:ext cx="12369" cy="11474"/>
            </a:xfrm>
            <a:custGeom>
              <a:rect b="b" l="l" r="r" t="t"/>
              <a:pathLst>
                <a:path extrusionOk="0" h="282" w="304">
                  <a:moveTo>
                    <a:pt x="43" y="0"/>
                  </a:moveTo>
                  <a:cubicBezTo>
                    <a:pt x="22" y="0"/>
                    <a:pt x="0" y="22"/>
                    <a:pt x="0" y="43"/>
                  </a:cubicBezTo>
                  <a:cubicBezTo>
                    <a:pt x="0" y="65"/>
                    <a:pt x="22" y="87"/>
                    <a:pt x="43" y="87"/>
                  </a:cubicBezTo>
                  <a:cubicBezTo>
                    <a:pt x="130" y="87"/>
                    <a:pt x="195" y="152"/>
                    <a:pt x="217" y="239"/>
                  </a:cubicBezTo>
                  <a:cubicBezTo>
                    <a:pt x="217" y="260"/>
                    <a:pt x="239" y="260"/>
                    <a:pt x="260" y="282"/>
                  </a:cubicBezTo>
                  <a:lnTo>
                    <a:pt x="282" y="260"/>
                  </a:lnTo>
                  <a:cubicBezTo>
                    <a:pt x="304" y="260"/>
                    <a:pt x="304" y="239"/>
                    <a:pt x="304" y="217"/>
                  </a:cubicBezTo>
                  <a:cubicBezTo>
                    <a:pt x="260" y="87"/>
                    <a:pt x="174" y="22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5001777" y="2213336"/>
              <a:ext cx="225856" cy="161448"/>
            </a:xfrm>
            <a:custGeom>
              <a:rect b="b" l="l" r="r" t="t"/>
              <a:pathLst>
                <a:path extrusionOk="0" h="3968" w="5551">
                  <a:moveTo>
                    <a:pt x="2131" y="1"/>
                  </a:moveTo>
                  <a:cubicBezTo>
                    <a:pt x="1516" y="1"/>
                    <a:pt x="0" y="1336"/>
                    <a:pt x="955" y="1551"/>
                  </a:cubicBezTo>
                  <a:cubicBezTo>
                    <a:pt x="1835" y="1752"/>
                    <a:pt x="4589" y="3968"/>
                    <a:pt x="5342" y="3968"/>
                  </a:cubicBezTo>
                  <a:cubicBezTo>
                    <a:pt x="5479" y="3968"/>
                    <a:pt x="5550" y="3893"/>
                    <a:pt x="5530" y="3719"/>
                  </a:cubicBezTo>
                  <a:cubicBezTo>
                    <a:pt x="5378" y="2613"/>
                    <a:pt x="2300" y="55"/>
                    <a:pt x="2300" y="55"/>
                  </a:cubicBezTo>
                  <a:cubicBezTo>
                    <a:pt x="2258" y="18"/>
                    <a:pt x="2200" y="1"/>
                    <a:pt x="2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329056" y="2256992"/>
              <a:ext cx="29173" cy="15054"/>
            </a:xfrm>
            <a:custGeom>
              <a:rect b="b" l="l" r="r" t="t"/>
              <a:pathLst>
                <a:path extrusionOk="0" h="370" w="717">
                  <a:moveTo>
                    <a:pt x="66" y="1"/>
                  </a:moveTo>
                  <a:cubicBezTo>
                    <a:pt x="44" y="1"/>
                    <a:pt x="23" y="1"/>
                    <a:pt x="23" y="23"/>
                  </a:cubicBezTo>
                  <a:cubicBezTo>
                    <a:pt x="1" y="44"/>
                    <a:pt x="23" y="88"/>
                    <a:pt x="44" y="88"/>
                  </a:cubicBezTo>
                  <a:cubicBezTo>
                    <a:pt x="261" y="109"/>
                    <a:pt x="456" y="218"/>
                    <a:pt x="630" y="348"/>
                  </a:cubicBezTo>
                  <a:cubicBezTo>
                    <a:pt x="630" y="369"/>
                    <a:pt x="651" y="369"/>
                    <a:pt x="651" y="369"/>
                  </a:cubicBezTo>
                  <a:lnTo>
                    <a:pt x="695" y="369"/>
                  </a:lnTo>
                  <a:cubicBezTo>
                    <a:pt x="716" y="348"/>
                    <a:pt x="716" y="326"/>
                    <a:pt x="695" y="304"/>
                  </a:cubicBezTo>
                  <a:cubicBezTo>
                    <a:pt x="521" y="131"/>
                    <a:pt x="304" y="44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5336135" y="2249832"/>
              <a:ext cx="26488" cy="16031"/>
            </a:xfrm>
            <a:custGeom>
              <a:rect b="b" l="l" r="r" t="t"/>
              <a:pathLst>
                <a:path extrusionOk="0" h="394" w="651">
                  <a:moveTo>
                    <a:pt x="49" y="1"/>
                  </a:moveTo>
                  <a:cubicBezTo>
                    <a:pt x="1" y="1"/>
                    <a:pt x="4" y="90"/>
                    <a:pt x="44" y="90"/>
                  </a:cubicBezTo>
                  <a:cubicBezTo>
                    <a:pt x="44" y="90"/>
                    <a:pt x="456" y="155"/>
                    <a:pt x="564" y="372"/>
                  </a:cubicBezTo>
                  <a:cubicBezTo>
                    <a:pt x="564" y="394"/>
                    <a:pt x="586" y="394"/>
                    <a:pt x="607" y="394"/>
                  </a:cubicBezTo>
                  <a:lnTo>
                    <a:pt x="629" y="394"/>
                  </a:lnTo>
                  <a:cubicBezTo>
                    <a:pt x="651" y="394"/>
                    <a:pt x="651" y="350"/>
                    <a:pt x="651" y="329"/>
                  </a:cubicBezTo>
                  <a:cubicBezTo>
                    <a:pt x="499" y="68"/>
                    <a:pt x="65" y="3"/>
                    <a:pt x="65" y="3"/>
                  </a:cubicBezTo>
                  <a:cubicBezTo>
                    <a:pt x="59" y="1"/>
                    <a:pt x="54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5190601" y="2350123"/>
              <a:ext cx="25592" cy="19815"/>
            </a:xfrm>
            <a:custGeom>
              <a:rect b="b" l="l" r="r" t="t"/>
              <a:pathLst>
                <a:path extrusionOk="0" h="487" w="629">
                  <a:moveTo>
                    <a:pt x="42" y="1"/>
                  </a:moveTo>
                  <a:cubicBezTo>
                    <a:pt x="22" y="1"/>
                    <a:pt x="0" y="16"/>
                    <a:pt x="0" y="32"/>
                  </a:cubicBezTo>
                  <a:cubicBezTo>
                    <a:pt x="0" y="53"/>
                    <a:pt x="0" y="75"/>
                    <a:pt x="22" y="75"/>
                  </a:cubicBezTo>
                  <a:cubicBezTo>
                    <a:pt x="239" y="162"/>
                    <a:pt x="412" y="292"/>
                    <a:pt x="542" y="444"/>
                  </a:cubicBezTo>
                  <a:cubicBezTo>
                    <a:pt x="564" y="465"/>
                    <a:pt x="564" y="487"/>
                    <a:pt x="585" y="487"/>
                  </a:cubicBezTo>
                  <a:lnTo>
                    <a:pt x="607" y="465"/>
                  </a:lnTo>
                  <a:cubicBezTo>
                    <a:pt x="629" y="465"/>
                    <a:pt x="629" y="422"/>
                    <a:pt x="629" y="422"/>
                  </a:cubicBezTo>
                  <a:cubicBezTo>
                    <a:pt x="477" y="227"/>
                    <a:pt x="282" y="75"/>
                    <a:pt x="65" y="10"/>
                  </a:cubicBezTo>
                  <a:cubicBezTo>
                    <a:pt x="59" y="4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5198535" y="2344345"/>
              <a:ext cx="23843" cy="20303"/>
            </a:xfrm>
            <a:custGeom>
              <a:rect b="b" l="l" r="r" t="t"/>
              <a:pathLst>
                <a:path extrusionOk="0" h="499" w="586">
                  <a:moveTo>
                    <a:pt x="65" y="0"/>
                  </a:moveTo>
                  <a:cubicBezTo>
                    <a:pt x="44" y="0"/>
                    <a:pt x="22" y="22"/>
                    <a:pt x="0" y="44"/>
                  </a:cubicBezTo>
                  <a:cubicBezTo>
                    <a:pt x="0" y="65"/>
                    <a:pt x="0" y="87"/>
                    <a:pt x="22" y="87"/>
                  </a:cubicBezTo>
                  <a:cubicBezTo>
                    <a:pt x="44" y="87"/>
                    <a:pt x="412" y="217"/>
                    <a:pt x="499" y="477"/>
                  </a:cubicBezTo>
                  <a:cubicBezTo>
                    <a:pt x="499" y="477"/>
                    <a:pt x="521" y="499"/>
                    <a:pt x="542" y="499"/>
                  </a:cubicBezTo>
                  <a:cubicBezTo>
                    <a:pt x="564" y="499"/>
                    <a:pt x="586" y="455"/>
                    <a:pt x="586" y="434"/>
                  </a:cubicBezTo>
                  <a:cubicBezTo>
                    <a:pt x="477" y="15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4702776" y="2379620"/>
              <a:ext cx="22093" cy="22988"/>
            </a:xfrm>
            <a:custGeom>
              <a:rect b="b" l="l" r="r" t="t"/>
              <a:pathLst>
                <a:path extrusionOk="0" h="565" w="543">
                  <a:moveTo>
                    <a:pt x="478" y="0"/>
                  </a:moveTo>
                  <a:cubicBezTo>
                    <a:pt x="239" y="87"/>
                    <a:pt x="1" y="499"/>
                    <a:pt x="1" y="521"/>
                  </a:cubicBezTo>
                  <a:cubicBezTo>
                    <a:pt x="1" y="542"/>
                    <a:pt x="1" y="564"/>
                    <a:pt x="22" y="564"/>
                  </a:cubicBezTo>
                  <a:lnTo>
                    <a:pt x="87" y="564"/>
                  </a:lnTo>
                  <a:cubicBezTo>
                    <a:pt x="87" y="542"/>
                    <a:pt x="283" y="174"/>
                    <a:pt x="521" y="87"/>
                  </a:cubicBezTo>
                  <a:cubicBezTo>
                    <a:pt x="543" y="65"/>
                    <a:pt x="543" y="44"/>
                    <a:pt x="543" y="22"/>
                  </a:cubicBezTo>
                  <a:cubicBezTo>
                    <a:pt x="521" y="0"/>
                    <a:pt x="499" y="0"/>
                    <a:pt x="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4698382" y="2373436"/>
              <a:ext cx="22948" cy="21198"/>
            </a:xfrm>
            <a:custGeom>
              <a:rect b="b" l="l" r="r" t="t"/>
              <a:pathLst>
                <a:path extrusionOk="0" h="521" w="564">
                  <a:moveTo>
                    <a:pt x="499" y="1"/>
                  </a:moveTo>
                  <a:cubicBezTo>
                    <a:pt x="217" y="44"/>
                    <a:pt x="0" y="434"/>
                    <a:pt x="0" y="456"/>
                  </a:cubicBezTo>
                  <a:cubicBezTo>
                    <a:pt x="0" y="478"/>
                    <a:pt x="0" y="499"/>
                    <a:pt x="22" y="521"/>
                  </a:cubicBezTo>
                  <a:lnTo>
                    <a:pt x="44" y="521"/>
                  </a:lnTo>
                  <a:cubicBezTo>
                    <a:pt x="65" y="521"/>
                    <a:pt x="65" y="499"/>
                    <a:pt x="87" y="499"/>
                  </a:cubicBezTo>
                  <a:cubicBezTo>
                    <a:pt x="87" y="499"/>
                    <a:pt x="260" y="131"/>
                    <a:pt x="521" y="87"/>
                  </a:cubicBezTo>
                  <a:cubicBezTo>
                    <a:pt x="542" y="87"/>
                    <a:pt x="564" y="44"/>
                    <a:pt x="542" y="22"/>
                  </a:cubicBezTo>
                  <a:cubicBezTo>
                    <a:pt x="542" y="1"/>
                    <a:pt x="521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597806" y="2287507"/>
              <a:ext cx="24738" cy="20710"/>
            </a:xfrm>
            <a:custGeom>
              <a:rect b="b" l="l" r="r" t="t"/>
              <a:pathLst>
                <a:path extrusionOk="0" h="509" w="608">
                  <a:moveTo>
                    <a:pt x="583" y="1"/>
                  </a:moveTo>
                  <a:cubicBezTo>
                    <a:pt x="577" y="1"/>
                    <a:pt x="571" y="3"/>
                    <a:pt x="564" y="10"/>
                  </a:cubicBezTo>
                  <a:cubicBezTo>
                    <a:pt x="326" y="96"/>
                    <a:pt x="152" y="248"/>
                    <a:pt x="22" y="443"/>
                  </a:cubicBezTo>
                  <a:cubicBezTo>
                    <a:pt x="1" y="465"/>
                    <a:pt x="1" y="487"/>
                    <a:pt x="22" y="508"/>
                  </a:cubicBezTo>
                  <a:lnTo>
                    <a:pt x="44" y="508"/>
                  </a:lnTo>
                  <a:cubicBezTo>
                    <a:pt x="44" y="508"/>
                    <a:pt x="66" y="508"/>
                    <a:pt x="87" y="487"/>
                  </a:cubicBezTo>
                  <a:cubicBezTo>
                    <a:pt x="87" y="487"/>
                    <a:pt x="348" y="140"/>
                    <a:pt x="564" y="75"/>
                  </a:cubicBezTo>
                  <a:cubicBezTo>
                    <a:pt x="608" y="75"/>
                    <a:pt x="608" y="53"/>
                    <a:pt x="608" y="31"/>
                  </a:cubicBezTo>
                  <a:cubicBezTo>
                    <a:pt x="608" y="16"/>
                    <a:pt x="597" y="1"/>
                    <a:pt x="5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4594266" y="2280468"/>
              <a:ext cx="24779" cy="18920"/>
            </a:xfrm>
            <a:custGeom>
              <a:rect b="b" l="l" r="r" t="t"/>
              <a:pathLst>
                <a:path extrusionOk="0" h="465" w="609">
                  <a:moveTo>
                    <a:pt x="583" y="0"/>
                  </a:moveTo>
                  <a:cubicBezTo>
                    <a:pt x="577" y="0"/>
                    <a:pt x="571" y="3"/>
                    <a:pt x="565" y="9"/>
                  </a:cubicBezTo>
                  <a:cubicBezTo>
                    <a:pt x="261" y="9"/>
                    <a:pt x="23" y="378"/>
                    <a:pt x="23" y="399"/>
                  </a:cubicBezTo>
                  <a:cubicBezTo>
                    <a:pt x="1" y="421"/>
                    <a:pt x="1" y="443"/>
                    <a:pt x="23" y="464"/>
                  </a:cubicBezTo>
                  <a:lnTo>
                    <a:pt x="44" y="464"/>
                  </a:lnTo>
                  <a:cubicBezTo>
                    <a:pt x="66" y="464"/>
                    <a:pt x="66" y="464"/>
                    <a:pt x="88" y="443"/>
                  </a:cubicBezTo>
                  <a:cubicBezTo>
                    <a:pt x="88" y="443"/>
                    <a:pt x="304" y="96"/>
                    <a:pt x="565" y="96"/>
                  </a:cubicBezTo>
                  <a:cubicBezTo>
                    <a:pt x="586" y="96"/>
                    <a:pt x="608" y="74"/>
                    <a:pt x="608" y="31"/>
                  </a:cubicBezTo>
                  <a:cubicBezTo>
                    <a:pt x="608" y="16"/>
                    <a:pt x="597" y="0"/>
                    <a:pt x="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603095" y="1685394"/>
              <a:ext cx="183541" cy="182687"/>
            </a:xfrm>
            <a:custGeom>
              <a:rect b="b" l="l" r="r" t="t"/>
              <a:pathLst>
                <a:path extrusionOk="0" h="4490" w="4511">
                  <a:moveTo>
                    <a:pt x="923" y="0"/>
                  </a:moveTo>
                  <a:cubicBezTo>
                    <a:pt x="471" y="0"/>
                    <a:pt x="1" y="4207"/>
                    <a:pt x="1" y="4207"/>
                  </a:cubicBezTo>
                  <a:lnTo>
                    <a:pt x="911" y="3340"/>
                  </a:lnTo>
                  <a:cubicBezTo>
                    <a:pt x="911" y="3340"/>
                    <a:pt x="1410" y="4445"/>
                    <a:pt x="1627" y="4489"/>
                  </a:cubicBezTo>
                  <a:cubicBezTo>
                    <a:pt x="1630" y="4489"/>
                    <a:pt x="1633" y="4490"/>
                    <a:pt x="1636" y="4490"/>
                  </a:cubicBezTo>
                  <a:cubicBezTo>
                    <a:pt x="1833" y="4490"/>
                    <a:pt x="2191" y="3079"/>
                    <a:pt x="2191" y="3079"/>
                  </a:cubicBezTo>
                  <a:lnTo>
                    <a:pt x="3361" y="4012"/>
                  </a:lnTo>
                  <a:lnTo>
                    <a:pt x="3448" y="2689"/>
                  </a:lnTo>
                  <a:lnTo>
                    <a:pt x="4510" y="3188"/>
                  </a:lnTo>
                  <a:cubicBezTo>
                    <a:pt x="4012" y="2256"/>
                    <a:pt x="1367" y="88"/>
                    <a:pt x="933" y="1"/>
                  </a:cubicBezTo>
                  <a:cubicBezTo>
                    <a:pt x="930" y="0"/>
                    <a:pt x="926" y="0"/>
                    <a:pt x="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4802456" y="1919176"/>
              <a:ext cx="15054" cy="19449"/>
            </a:xfrm>
            <a:custGeom>
              <a:rect b="b" l="l" r="r" t="t"/>
              <a:pathLst>
                <a:path extrusionOk="0" h="478" w="370">
                  <a:moveTo>
                    <a:pt x="22" y="0"/>
                  </a:moveTo>
                  <a:cubicBezTo>
                    <a:pt x="1" y="22"/>
                    <a:pt x="1" y="44"/>
                    <a:pt x="22" y="65"/>
                  </a:cubicBezTo>
                  <a:cubicBezTo>
                    <a:pt x="22" y="65"/>
                    <a:pt x="261" y="217"/>
                    <a:pt x="196" y="412"/>
                  </a:cubicBezTo>
                  <a:cubicBezTo>
                    <a:pt x="174" y="434"/>
                    <a:pt x="196" y="455"/>
                    <a:pt x="217" y="477"/>
                  </a:cubicBezTo>
                  <a:lnTo>
                    <a:pt x="239" y="477"/>
                  </a:lnTo>
                  <a:cubicBezTo>
                    <a:pt x="239" y="477"/>
                    <a:pt x="261" y="477"/>
                    <a:pt x="282" y="455"/>
                  </a:cubicBezTo>
                  <a:cubicBezTo>
                    <a:pt x="369" y="195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4797493" y="1887807"/>
              <a:ext cx="14729" cy="19042"/>
            </a:xfrm>
            <a:custGeom>
              <a:rect b="b" l="l" r="r" t="t"/>
              <a:pathLst>
                <a:path extrusionOk="0" h="468" w="362">
                  <a:moveTo>
                    <a:pt x="54" y="0"/>
                  </a:moveTo>
                  <a:cubicBezTo>
                    <a:pt x="22" y="0"/>
                    <a:pt x="1" y="60"/>
                    <a:pt x="36" y="77"/>
                  </a:cubicBezTo>
                  <a:cubicBezTo>
                    <a:pt x="36" y="77"/>
                    <a:pt x="253" y="229"/>
                    <a:pt x="188" y="424"/>
                  </a:cubicBezTo>
                  <a:cubicBezTo>
                    <a:pt x="188" y="446"/>
                    <a:pt x="188" y="468"/>
                    <a:pt x="209" y="468"/>
                  </a:cubicBezTo>
                  <a:lnTo>
                    <a:pt x="231" y="468"/>
                  </a:lnTo>
                  <a:cubicBezTo>
                    <a:pt x="253" y="468"/>
                    <a:pt x="274" y="468"/>
                    <a:pt x="274" y="446"/>
                  </a:cubicBezTo>
                  <a:cubicBezTo>
                    <a:pt x="361" y="207"/>
                    <a:pt x="79" y="12"/>
                    <a:pt x="79" y="12"/>
                  </a:cubicBezTo>
                  <a:cubicBezTo>
                    <a:pt x="71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4786914" y="1897491"/>
              <a:ext cx="14688" cy="19449"/>
            </a:xfrm>
            <a:custGeom>
              <a:rect b="b" l="l" r="r" t="t"/>
              <a:pathLst>
                <a:path extrusionOk="0" h="478" w="361">
                  <a:moveTo>
                    <a:pt x="54" y="1"/>
                  </a:moveTo>
                  <a:cubicBezTo>
                    <a:pt x="22" y="1"/>
                    <a:pt x="1" y="60"/>
                    <a:pt x="36" y="78"/>
                  </a:cubicBezTo>
                  <a:cubicBezTo>
                    <a:pt x="36" y="78"/>
                    <a:pt x="253" y="230"/>
                    <a:pt x="187" y="425"/>
                  </a:cubicBezTo>
                  <a:cubicBezTo>
                    <a:pt x="187" y="446"/>
                    <a:pt x="187" y="468"/>
                    <a:pt x="209" y="468"/>
                  </a:cubicBezTo>
                  <a:cubicBezTo>
                    <a:pt x="215" y="475"/>
                    <a:pt x="222" y="477"/>
                    <a:pt x="228" y="477"/>
                  </a:cubicBezTo>
                  <a:cubicBezTo>
                    <a:pt x="244" y="477"/>
                    <a:pt x="259" y="462"/>
                    <a:pt x="274" y="446"/>
                  </a:cubicBezTo>
                  <a:cubicBezTo>
                    <a:pt x="361" y="208"/>
                    <a:pt x="79" y="13"/>
                    <a:pt x="79" y="13"/>
                  </a:cubicBezTo>
                  <a:cubicBezTo>
                    <a:pt x="71" y="4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4776865" y="1875073"/>
              <a:ext cx="15054" cy="19449"/>
            </a:xfrm>
            <a:custGeom>
              <a:rect b="b" l="l" r="r" t="t"/>
              <a:pathLst>
                <a:path extrusionOk="0" h="478" w="370">
                  <a:moveTo>
                    <a:pt x="66" y="0"/>
                  </a:moveTo>
                  <a:cubicBezTo>
                    <a:pt x="44" y="0"/>
                    <a:pt x="23" y="0"/>
                    <a:pt x="23" y="22"/>
                  </a:cubicBezTo>
                  <a:cubicBezTo>
                    <a:pt x="1" y="22"/>
                    <a:pt x="1" y="65"/>
                    <a:pt x="23" y="87"/>
                  </a:cubicBezTo>
                  <a:cubicBezTo>
                    <a:pt x="23" y="87"/>
                    <a:pt x="239" y="239"/>
                    <a:pt x="174" y="412"/>
                  </a:cubicBezTo>
                  <a:cubicBezTo>
                    <a:pt x="174" y="434"/>
                    <a:pt x="174" y="477"/>
                    <a:pt x="196" y="477"/>
                  </a:cubicBezTo>
                  <a:lnTo>
                    <a:pt x="218" y="477"/>
                  </a:lnTo>
                  <a:cubicBezTo>
                    <a:pt x="239" y="477"/>
                    <a:pt x="261" y="477"/>
                    <a:pt x="261" y="455"/>
                  </a:cubicBezTo>
                  <a:cubicBezTo>
                    <a:pt x="369" y="195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4788338" y="1860060"/>
              <a:ext cx="15054" cy="19815"/>
            </a:xfrm>
            <a:custGeom>
              <a:rect b="b" l="l" r="r" t="t"/>
              <a:pathLst>
                <a:path extrusionOk="0" h="487" w="370">
                  <a:moveTo>
                    <a:pt x="66" y="1"/>
                  </a:moveTo>
                  <a:cubicBezTo>
                    <a:pt x="44" y="1"/>
                    <a:pt x="22" y="1"/>
                    <a:pt x="22" y="22"/>
                  </a:cubicBezTo>
                  <a:cubicBezTo>
                    <a:pt x="1" y="44"/>
                    <a:pt x="1" y="66"/>
                    <a:pt x="22" y="87"/>
                  </a:cubicBezTo>
                  <a:cubicBezTo>
                    <a:pt x="22" y="87"/>
                    <a:pt x="239" y="239"/>
                    <a:pt x="174" y="434"/>
                  </a:cubicBezTo>
                  <a:cubicBezTo>
                    <a:pt x="174" y="456"/>
                    <a:pt x="174" y="478"/>
                    <a:pt x="196" y="478"/>
                  </a:cubicBezTo>
                  <a:lnTo>
                    <a:pt x="218" y="478"/>
                  </a:lnTo>
                  <a:cubicBezTo>
                    <a:pt x="224" y="484"/>
                    <a:pt x="230" y="487"/>
                    <a:pt x="236" y="487"/>
                  </a:cubicBezTo>
                  <a:cubicBezTo>
                    <a:pt x="250" y="487"/>
                    <a:pt x="261" y="471"/>
                    <a:pt x="261" y="456"/>
                  </a:cubicBezTo>
                  <a:cubicBezTo>
                    <a:pt x="369" y="196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4785165" y="1930162"/>
              <a:ext cx="14688" cy="19937"/>
            </a:xfrm>
            <a:custGeom>
              <a:rect b="b" l="l" r="r" t="t"/>
              <a:pathLst>
                <a:path extrusionOk="0" h="490" w="361">
                  <a:moveTo>
                    <a:pt x="54" y="0"/>
                  </a:moveTo>
                  <a:cubicBezTo>
                    <a:pt x="22" y="0"/>
                    <a:pt x="0" y="60"/>
                    <a:pt x="35" y="77"/>
                  </a:cubicBezTo>
                  <a:cubicBezTo>
                    <a:pt x="35" y="77"/>
                    <a:pt x="252" y="251"/>
                    <a:pt x="187" y="424"/>
                  </a:cubicBezTo>
                  <a:cubicBezTo>
                    <a:pt x="187" y="446"/>
                    <a:pt x="187" y="467"/>
                    <a:pt x="209" y="489"/>
                  </a:cubicBezTo>
                  <a:lnTo>
                    <a:pt x="230" y="489"/>
                  </a:lnTo>
                  <a:cubicBezTo>
                    <a:pt x="252" y="489"/>
                    <a:pt x="274" y="467"/>
                    <a:pt x="274" y="467"/>
                  </a:cubicBezTo>
                  <a:cubicBezTo>
                    <a:pt x="361" y="207"/>
                    <a:pt x="79" y="12"/>
                    <a:pt x="79" y="12"/>
                  </a:cubicBezTo>
                  <a:cubicBezTo>
                    <a:pt x="70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4796638" y="1961897"/>
              <a:ext cx="15583" cy="19042"/>
            </a:xfrm>
            <a:custGeom>
              <a:rect b="b" l="l" r="r" t="t"/>
              <a:pathLst>
                <a:path extrusionOk="0" h="468" w="383">
                  <a:moveTo>
                    <a:pt x="73" y="1"/>
                  </a:moveTo>
                  <a:cubicBezTo>
                    <a:pt x="36" y="1"/>
                    <a:pt x="0" y="60"/>
                    <a:pt x="35" y="78"/>
                  </a:cubicBezTo>
                  <a:cubicBezTo>
                    <a:pt x="35" y="78"/>
                    <a:pt x="274" y="229"/>
                    <a:pt x="209" y="424"/>
                  </a:cubicBezTo>
                  <a:cubicBezTo>
                    <a:pt x="187" y="446"/>
                    <a:pt x="209" y="468"/>
                    <a:pt x="230" y="468"/>
                  </a:cubicBezTo>
                  <a:lnTo>
                    <a:pt x="252" y="468"/>
                  </a:lnTo>
                  <a:cubicBezTo>
                    <a:pt x="252" y="468"/>
                    <a:pt x="274" y="468"/>
                    <a:pt x="295" y="446"/>
                  </a:cubicBezTo>
                  <a:cubicBezTo>
                    <a:pt x="382" y="208"/>
                    <a:pt x="100" y="13"/>
                    <a:pt x="100" y="13"/>
                  </a:cubicBezTo>
                  <a:cubicBezTo>
                    <a:pt x="92" y="4"/>
                    <a:pt x="82" y="1"/>
                    <a:pt x="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4808641" y="1945866"/>
              <a:ext cx="14159" cy="20100"/>
            </a:xfrm>
            <a:custGeom>
              <a:rect b="b" l="l" r="r" t="t"/>
              <a:pathLst>
                <a:path extrusionOk="0" h="494" w="348">
                  <a:moveTo>
                    <a:pt x="55" y="0"/>
                  </a:moveTo>
                  <a:cubicBezTo>
                    <a:pt x="44" y="0"/>
                    <a:pt x="33" y="5"/>
                    <a:pt x="22" y="16"/>
                  </a:cubicBezTo>
                  <a:cubicBezTo>
                    <a:pt x="0" y="38"/>
                    <a:pt x="0" y="60"/>
                    <a:pt x="22" y="81"/>
                  </a:cubicBezTo>
                  <a:cubicBezTo>
                    <a:pt x="22" y="81"/>
                    <a:pt x="217" y="255"/>
                    <a:pt x="130" y="428"/>
                  </a:cubicBezTo>
                  <a:cubicBezTo>
                    <a:pt x="109" y="450"/>
                    <a:pt x="130" y="493"/>
                    <a:pt x="152" y="493"/>
                  </a:cubicBezTo>
                  <a:lnTo>
                    <a:pt x="217" y="493"/>
                  </a:lnTo>
                  <a:cubicBezTo>
                    <a:pt x="347" y="255"/>
                    <a:pt x="87" y="16"/>
                    <a:pt x="87" y="16"/>
                  </a:cubicBezTo>
                  <a:cubicBezTo>
                    <a:pt x="76" y="5"/>
                    <a:pt x="65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567605" y="3262963"/>
            <a:ext cx="1947279" cy="893076"/>
            <a:chOff x="4492445" y="2774572"/>
            <a:chExt cx="1047093" cy="480226"/>
          </a:xfrm>
        </p:grpSpPr>
        <p:sp>
          <p:nvSpPr>
            <p:cNvPr id="1058" name="Google Shape;1058;p47"/>
            <p:cNvSpPr/>
            <p:nvPr/>
          </p:nvSpPr>
          <p:spPr>
            <a:xfrm>
              <a:off x="4492445" y="3015149"/>
              <a:ext cx="1047093" cy="239649"/>
            </a:xfrm>
            <a:custGeom>
              <a:rect b="b" l="l" r="r" t="t"/>
              <a:pathLst>
                <a:path extrusionOk="0" h="5890" w="25735">
                  <a:moveTo>
                    <a:pt x="12360" y="1"/>
                  </a:moveTo>
                  <a:cubicBezTo>
                    <a:pt x="8170" y="1"/>
                    <a:pt x="2202" y="821"/>
                    <a:pt x="1192" y="2659"/>
                  </a:cubicBezTo>
                  <a:cubicBezTo>
                    <a:pt x="0" y="4849"/>
                    <a:pt x="5637" y="5868"/>
                    <a:pt x="11534" y="5889"/>
                  </a:cubicBezTo>
                  <a:cubicBezTo>
                    <a:pt x="17410" y="5889"/>
                    <a:pt x="25735" y="3873"/>
                    <a:pt x="22916" y="2030"/>
                  </a:cubicBezTo>
                  <a:cubicBezTo>
                    <a:pt x="20076" y="187"/>
                    <a:pt x="14634" y="101"/>
                    <a:pt x="14634" y="101"/>
                  </a:cubicBezTo>
                  <a:cubicBezTo>
                    <a:pt x="13987" y="35"/>
                    <a:pt x="13210" y="1"/>
                    <a:pt x="1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607993" y="2817618"/>
              <a:ext cx="663369" cy="333963"/>
            </a:xfrm>
            <a:custGeom>
              <a:rect b="b" l="l" r="r" t="t"/>
              <a:pathLst>
                <a:path extrusionOk="0" h="8208" w="16304">
                  <a:moveTo>
                    <a:pt x="7024" y="1"/>
                  </a:moveTo>
                  <a:cubicBezTo>
                    <a:pt x="6796" y="1"/>
                    <a:pt x="6565" y="11"/>
                    <a:pt x="6331" y="34"/>
                  </a:cubicBezTo>
                  <a:cubicBezTo>
                    <a:pt x="976" y="576"/>
                    <a:pt x="0" y="8208"/>
                    <a:pt x="0" y="8208"/>
                  </a:cubicBezTo>
                  <a:lnTo>
                    <a:pt x="16304" y="8078"/>
                  </a:lnTo>
                  <a:cubicBezTo>
                    <a:pt x="15744" y="5299"/>
                    <a:pt x="12050" y="1"/>
                    <a:pt x="7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5013755" y="2774572"/>
              <a:ext cx="407974" cy="408828"/>
            </a:xfrm>
            <a:custGeom>
              <a:rect b="b" l="l" r="r" t="t"/>
              <a:pathLst>
                <a:path extrusionOk="0" h="10048" w="10027">
                  <a:moveTo>
                    <a:pt x="4555" y="0"/>
                  </a:moveTo>
                  <a:cubicBezTo>
                    <a:pt x="4539" y="0"/>
                    <a:pt x="4524" y="3"/>
                    <a:pt x="4510" y="8"/>
                  </a:cubicBezTo>
                  <a:cubicBezTo>
                    <a:pt x="3903" y="203"/>
                    <a:pt x="5204" y="1374"/>
                    <a:pt x="5204" y="1374"/>
                  </a:cubicBezTo>
                  <a:lnTo>
                    <a:pt x="1756" y="1959"/>
                  </a:lnTo>
                  <a:cubicBezTo>
                    <a:pt x="1756" y="1959"/>
                    <a:pt x="992" y="1195"/>
                    <a:pt x="541" y="1195"/>
                  </a:cubicBezTo>
                  <a:cubicBezTo>
                    <a:pt x="466" y="1195"/>
                    <a:pt x="400" y="1216"/>
                    <a:pt x="347" y="1266"/>
                  </a:cubicBezTo>
                  <a:cubicBezTo>
                    <a:pt x="0" y="1612"/>
                    <a:pt x="1258" y="2588"/>
                    <a:pt x="1258" y="2588"/>
                  </a:cubicBezTo>
                  <a:cubicBezTo>
                    <a:pt x="369" y="4149"/>
                    <a:pt x="694" y="9634"/>
                    <a:pt x="4228" y="10003"/>
                  </a:cubicBezTo>
                  <a:cubicBezTo>
                    <a:pt x="4526" y="10033"/>
                    <a:pt x="4809" y="10048"/>
                    <a:pt x="5077" y="10048"/>
                  </a:cubicBezTo>
                  <a:cubicBezTo>
                    <a:pt x="9941" y="10048"/>
                    <a:pt x="10026" y="5263"/>
                    <a:pt x="9410" y="4626"/>
                  </a:cubicBezTo>
                  <a:cubicBezTo>
                    <a:pt x="8966" y="4183"/>
                    <a:pt x="8023" y="4107"/>
                    <a:pt x="7432" y="4107"/>
                  </a:cubicBezTo>
                  <a:cubicBezTo>
                    <a:pt x="7127" y="4107"/>
                    <a:pt x="6916" y="4127"/>
                    <a:pt x="6916" y="4127"/>
                  </a:cubicBezTo>
                  <a:cubicBezTo>
                    <a:pt x="6916" y="4127"/>
                    <a:pt x="5183" y="0"/>
                    <a:pt x="4555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136342" y="2936950"/>
              <a:ext cx="167673" cy="73482"/>
            </a:xfrm>
            <a:custGeom>
              <a:rect b="b" l="l" r="r" t="t"/>
              <a:pathLst>
                <a:path extrusionOk="0" h="1806" w="4121">
                  <a:moveTo>
                    <a:pt x="3238" y="1"/>
                  </a:moveTo>
                  <a:cubicBezTo>
                    <a:pt x="1958" y="1"/>
                    <a:pt x="731" y="637"/>
                    <a:pt x="1" y="1741"/>
                  </a:cubicBezTo>
                  <a:cubicBezTo>
                    <a:pt x="1" y="1762"/>
                    <a:pt x="1" y="1784"/>
                    <a:pt x="23" y="1806"/>
                  </a:cubicBezTo>
                  <a:lnTo>
                    <a:pt x="44" y="1806"/>
                  </a:lnTo>
                  <a:cubicBezTo>
                    <a:pt x="66" y="1806"/>
                    <a:pt x="88" y="1784"/>
                    <a:pt x="88" y="1784"/>
                  </a:cubicBezTo>
                  <a:cubicBezTo>
                    <a:pt x="803" y="711"/>
                    <a:pt x="2006" y="95"/>
                    <a:pt x="3257" y="95"/>
                  </a:cubicBezTo>
                  <a:cubicBezTo>
                    <a:pt x="3522" y="95"/>
                    <a:pt x="3790" y="123"/>
                    <a:pt x="4055" y="180"/>
                  </a:cubicBezTo>
                  <a:cubicBezTo>
                    <a:pt x="4077" y="180"/>
                    <a:pt x="4098" y="158"/>
                    <a:pt x="4120" y="136"/>
                  </a:cubicBezTo>
                  <a:cubicBezTo>
                    <a:pt x="4120" y="115"/>
                    <a:pt x="4098" y="93"/>
                    <a:pt x="4077" y="93"/>
                  </a:cubicBezTo>
                  <a:cubicBezTo>
                    <a:pt x="3798" y="31"/>
                    <a:pt x="3517" y="1"/>
                    <a:pt x="3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5135487" y="2909853"/>
              <a:ext cx="34422" cy="37961"/>
            </a:xfrm>
            <a:custGeom>
              <a:rect b="b" l="l" r="r" t="t"/>
              <a:pathLst>
                <a:path extrusionOk="0" h="933" w="846">
                  <a:moveTo>
                    <a:pt x="694" y="0"/>
                  </a:moveTo>
                  <a:cubicBezTo>
                    <a:pt x="651" y="0"/>
                    <a:pt x="651" y="22"/>
                    <a:pt x="651" y="65"/>
                  </a:cubicBezTo>
                  <a:cubicBezTo>
                    <a:pt x="672" y="239"/>
                    <a:pt x="716" y="694"/>
                    <a:pt x="607" y="824"/>
                  </a:cubicBezTo>
                  <a:cubicBezTo>
                    <a:pt x="586" y="846"/>
                    <a:pt x="564" y="846"/>
                    <a:pt x="542" y="846"/>
                  </a:cubicBezTo>
                  <a:cubicBezTo>
                    <a:pt x="282" y="846"/>
                    <a:pt x="65" y="347"/>
                    <a:pt x="65" y="347"/>
                  </a:cubicBezTo>
                  <a:cubicBezTo>
                    <a:pt x="65" y="332"/>
                    <a:pt x="54" y="316"/>
                    <a:pt x="40" y="316"/>
                  </a:cubicBezTo>
                  <a:cubicBezTo>
                    <a:pt x="35" y="316"/>
                    <a:pt x="28" y="319"/>
                    <a:pt x="22" y="325"/>
                  </a:cubicBezTo>
                  <a:cubicBezTo>
                    <a:pt x="0" y="347"/>
                    <a:pt x="0" y="369"/>
                    <a:pt x="22" y="390"/>
                  </a:cubicBezTo>
                  <a:cubicBezTo>
                    <a:pt x="22" y="390"/>
                    <a:pt x="239" y="911"/>
                    <a:pt x="564" y="932"/>
                  </a:cubicBezTo>
                  <a:cubicBezTo>
                    <a:pt x="607" y="932"/>
                    <a:pt x="651" y="911"/>
                    <a:pt x="672" y="889"/>
                  </a:cubicBezTo>
                  <a:cubicBezTo>
                    <a:pt x="846" y="694"/>
                    <a:pt x="737" y="109"/>
                    <a:pt x="737" y="44"/>
                  </a:cubicBezTo>
                  <a:cubicBezTo>
                    <a:pt x="737" y="22"/>
                    <a:pt x="716" y="0"/>
                    <a:pt x="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204287" y="2888290"/>
              <a:ext cx="35317" cy="38368"/>
            </a:xfrm>
            <a:custGeom>
              <a:rect b="b" l="l" r="r" t="t"/>
              <a:pathLst>
                <a:path extrusionOk="0" h="943" w="868">
                  <a:moveTo>
                    <a:pt x="734" y="1"/>
                  </a:moveTo>
                  <a:cubicBezTo>
                    <a:pt x="728" y="1"/>
                    <a:pt x="722" y="3"/>
                    <a:pt x="716" y="10"/>
                  </a:cubicBezTo>
                  <a:cubicBezTo>
                    <a:pt x="694" y="10"/>
                    <a:pt x="672" y="32"/>
                    <a:pt x="672" y="53"/>
                  </a:cubicBezTo>
                  <a:cubicBezTo>
                    <a:pt x="694" y="227"/>
                    <a:pt x="737" y="704"/>
                    <a:pt x="629" y="812"/>
                  </a:cubicBezTo>
                  <a:cubicBezTo>
                    <a:pt x="607" y="834"/>
                    <a:pt x="586" y="855"/>
                    <a:pt x="564" y="855"/>
                  </a:cubicBezTo>
                  <a:cubicBezTo>
                    <a:pt x="304" y="834"/>
                    <a:pt x="109" y="335"/>
                    <a:pt x="109" y="335"/>
                  </a:cubicBezTo>
                  <a:cubicBezTo>
                    <a:pt x="87" y="313"/>
                    <a:pt x="65" y="313"/>
                    <a:pt x="44" y="313"/>
                  </a:cubicBezTo>
                  <a:cubicBezTo>
                    <a:pt x="22" y="335"/>
                    <a:pt x="0" y="357"/>
                    <a:pt x="22" y="378"/>
                  </a:cubicBezTo>
                  <a:cubicBezTo>
                    <a:pt x="22" y="400"/>
                    <a:pt x="239" y="920"/>
                    <a:pt x="564" y="942"/>
                  </a:cubicBezTo>
                  <a:cubicBezTo>
                    <a:pt x="607" y="942"/>
                    <a:pt x="651" y="920"/>
                    <a:pt x="694" y="877"/>
                  </a:cubicBezTo>
                  <a:cubicBezTo>
                    <a:pt x="867" y="704"/>
                    <a:pt x="759" y="97"/>
                    <a:pt x="759" y="32"/>
                  </a:cubicBezTo>
                  <a:cubicBezTo>
                    <a:pt x="759" y="16"/>
                    <a:pt x="748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183985" y="2999200"/>
              <a:ext cx="37961" cy="33282"/>
            </a:xfrm>
            <a:custGeom>
              <a:rect b="b" l="l" r="r" t="t"/>
              <a:pathLst>
                <a:path extrusionOk="0" h="818" w="933">
                  <a:moveTo>
                    <a:pt x="342" y="1"/>
                  </a:moveTo>
                  <a:cubicBezTo>
                    <a:pt x="314" y="1"/>
                    <a:pt x="287" y="6"/>
                    <a:pt x="261" y="16"/>
                  </a:cubicBezTo>
                  <a:cubicBezTo>
                    <a:pt x="1" y="102"/>
                    <a:pt x="1" y="688"/>
                    <a:pt x="1" y="774"/>
                  </a:cubicBezTo>
                  <a:cubicBezTo>
                    <a:pt x="1" y="796"/>
                    <a:pt x="1" y="818"/>
                    <a:pt x="44" y="818"/>
                  </a:cubicBezTo>
                  <a:cubicBezTo>
                    <a:pt x="66" y="818"/>
                    <a:pt x="87" y="796"/>
                    <a:pt x="87" y="774"/>
                  </a:cubicBezTo>
                  <a:cubicBezTo>
                    <a:pt x="87" y="601"/>
                    <a:pt x="131" y="167"/>
                    <a:pt x="304" y="102"/>
                  </a:cubicBezTo>
                  <a:cubicBezTo>
                    <a:pt x="314" y="100"/>
                    <a:pt x="324" y="99"/>
                    <a:pt x="336" y="99"/>
                  </a:cubicBezTo>
                  <a:cubicBezTo>
                    <a:pt x="430" y="99"/>
                    <a:pt x="595" y="188"/>
                    <a:pt x="846" y="536"/>
                  </a:cubicBezTo>
                  <a:cubicBezTo>
                    <a:pt x="857" y="547"/>
                    <a:pt x="868" y="552"/>
                    <a:pt x="879" y="552"/>
                  </a:cubicBezTo>
                  <a:cubicBezTo>
                    <a:pt x="890" y="552"/>
                    <a:pt x="900" y="547"/>
                    <a:pt x="911" y="536"/>
                  </a:cubicBezTo>
                  <a:cubicBezTo>
                    <a:pt x="933" y="514"/>
                    <a:pt x="933" y="493"/>
                    <a:pt x="911" y="471"/>
                  </a:cubicBezTo>
                  <a:cubicBezTo>
                    <a:pt x="690" y="158"/>
                    <a:pt x="500" y="1"/>
                    <a:pt x="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274837" y="2960914"/>
              <a:ext cx="49435" cy="31004"/>
            </a:xfrm>
            <a:custGeom>
              <a:rect b="b" l="l" r="r" t="t"/>
              <a:pathLst>
                <a:path extrusionOk="0" h="762" w="1215">
                  <a:moveTo>
                    <a:pt x="562" y="1"/>
                  </a:moveTo>
                  <a:cubicBezTo>
                    <a:pt x="548" y="1"/>
                    <a:pt x="535" y="1"/>
                    <a:pt x="521" y="3"/>
                  </a:cubicBezTo>
                  <a:cubicBezTo>
                    <a:pt x="174" y="68"/>
                    <a:pt x="1" y="675"/>
                    <a:pt x="1" y="696"/>
                  </a:cubicBezTo>
                  <a:cubicBezTo>
                    <a:pt x="1" y="718"/>
                    <a:pt x="22" y="740"/>
                    <a:pt x="44" y="761"/>
                  </a:cubicBezTo>
                  <a:cubicBezTo>
                    <a:pt x="66" y="761"/>
                    <a:pt x="87" y="761"/>
                    <a:pt x="109" y="740"/>
                  </a:cubicBezTo>
                  <a:cubicBezTo>
                    <a:pt x="109" y="718"/>
                    <a:pt x="261" y="154"/>
                    <a:pt x="564" y="111"/>
                  </a:cubicBezTo>
                  <a:cubicBezTo>
                    <a:pt x="575" y="110"/>
                    <a:pt x="586" y="109"/>
                    <a:pt x="597" y="109"/>
                  </a:cubicBezTo>
                  <a:cubicBezTo>
                    <a:pt x="744" y="109"/>
                    <a:pt x="927" y="241"/>
                    <a:pt x="1128" y="523"/>
                  </a:cubicBezTo>
                  <a:cubicBezTo>
                    <a:pt x="1139" y="534"/>
                    <a:pt x="1150" y="539"/>
                    <a:pt x="1161" y="539"/>
                  </a:cubicBezTo>
                  <a:cubicBezTo>
                    <a:pt x="1171" y="539"/>
                    <a:pt x="1182" y="534"/>
                    <a:pt x="1193" y="523"/>
                  </a:cubicBezTo>
                  <a:cubicBezTo>
                    <a:pt x="1215" y="501"/>
                    <a:pt x="1215" y="480"/>
                    <a:pt x="1193" y="458"/>
                  </a:cubicBezTo>
                  <a:cubicBezTo>
                    <a:pt x="970" y="153"/>
                    <a:pt x="765" y="1"/>
                    <a:pt x="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026083" y="2913596"/>
              <a:ext cx="85607" cy="236232"/>
            </a:xfrm>
            <a:custGeom>
              <a:rect b="b" l="l" r="r" t="t"/>
              <a:pathLst>
                <a:path extrusionOk="0" h="5806" w="2104">
                  <a:moveTo>
                    <a:pt x="510" y="0"/>
                  </a:moveTo>
                  <a:cubicBezTo>
                    <a:pt x="499" y="0"/>
                    <a:pt x="489" y="6"/>
                    <a:pt x="478" y="17"/>
                  </a:cubicBezTo>
                  <a:cubicBezTo>
                    <a:pt x="153" y="363"/>
                    <a:pt x="1" y="840"/>
                    <a:pt x="44" y="1296"/>
                  </a:cubicBezTo>
                  <a:cubicBezTo>
                    <a:pt x="196" y="2228"/>
                    <a:pt x="1172" y="2900"/>
                    <a:pt x="1388" y="3052"/>
                  </a:cubicBezTo>
                  <a:cubicBezTo>
                    <a:pt x="348" y="4591"/>
                    <a:pt x="2017" y="5805"/>
                    <a:pt x="2039" y="5805"/>
                  </a:cubicBezTo>
                  <a:lnTo>
                    <a:pt x="2082" y="5805"/>
                  </a:lnTo>
                  <a:cubicBezTo>
                    <a:pt x="2104" y="5784"/>
                    <a:pt x="2104" y="5740"/>
                    <a:pt x="2082" y="5740"/>
                  </a:cubicBezTo>
                  <a:cubicBezTo>
                    <a:pt x="1822" y="5523"/>
                    <a:pt x="1583" y="5263"/>
                    <a:pt x="1388" y="4960"/>
                  </a:cubicBezTo>
                  <a:cubicBezTo>
                    <a:pt x="1020" y="4374"/>
                    <a:pt x="1041" y="3594"/>
                    <a:pt x="1475" y="3052"/>
                  </a:cubicBezTo>
                  <a:cubicBezTo>
                    <a:pt x="1497" y="3052"/>
                    <a:pt x="1497" y="3030"/>
                    <a:pt x="1475" y="3030"/>
                  </a:cubicBezTo>
                  <a:cubicBezTo>
                    <a:pt x="1475" y="3008"/>
                    <a:pt x="1475" y="3008"/>
                    <a:pt x="1453" y="2987"/>
                  </a:cubicBezTo>
                  <a:cubicBezTo>
                    <a:pt x="1453" y="2987"/>
                    <a:pt x="283" y="2250"/>
                    <a:pt x="131" y="1296"/>
                  </a:cubicBezTo>
                  <a:cubicBezTo>
                    <a:pt x="88" y="840"/>
                    <a:pt x="239" y="407"/>
                    <a:pt x="543" y="82"/>
                  </a:cubicBezTo>
                  <a:cubicBezTo>
                    <a:pt x="564" y="60"/>
                    <a:pt x="564" y="38"/>
                    <a:pt x="543" y="17"/>
                  </a:cubicBezTo>
                  <a:cubicBezTo>
                    <a:pt x="532" y="6"/>
                    <a:pt x="521" y="0"/>
                    <a:pt x="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041991" y="3042286"/>
              <a:ext cx="40321" cy="101353"/>
            </a:xfrm>
            <a:custGeom>
              <a:rect b="b" l="l" r="r" t="t"/>
              <a:pathLst>
                <a:path extrusionOk="0" h="2491" w="991">
                  <a:moveTo>
                    <a:pt x="938" y="1"/>
                  </a:moveTo>
                  <a:cubicBezTo>
                    <a:pt x="927" y="1"/>
                    <a:pt x="917" y="6"/>
                    <a:pt x="911" y="19"/>
                  </a:cubicBezTo>
                  <a:cubicBezTo>
                    <a:pt x="304" y="691"/>
                    <a:pt x="0" y="1558"/>
                    <a:pt x="0" y="2447"/>
                  </a:cubicBezTo>
                  <a:cubicBezTo>
                    <a:pt x="0" y="2469"/>
                    <a:pt x="22" y="2491"/>
                    <a:pt x="43" y="2491"/>
                  </a:cubicBezTo>
                  <a:cubicBezTo>
                    <a:pt x="87" y="2469"/>
                    <a:pt x="87" y="2469"/>
                    <a:pt x="87" y="2425"/>
                  </a:cubicBezTo>
                  <a:cubicBezTo>
                    <a:pt x="87" y="1558"/>
                    <a:pt x="390" y="734"/>
                    <a:pt x="976" y="62"/>
                  </a:cubicBezTo>
                  <a:cubicBezTo>
                    <a:pt x="991" y="32"/>
                    <a:pt x="963" y="1"/>
                    <a:pt x="9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042845" y="2835276"/>
              <a:ext cx="44146" cy="52568"/>
            </a:xfrm>
            <a:custGeom>
              <a:rect b="b" l="l" r="r" t="t"/>
              <a:pathLst>
                <a:path extrusionOk="0" h="1292" w="1085">
                  <a:moveTo>
                    <a:pt x="186" y="0"/>
                  </a:moveTo>
                  <a:cubicBezTo>
                    <a:pt x="167" y="0"/>
                    <a:pt x="148" y="4"/>
                    <a:pt x="131" y="12"/>
                  </a:cubicBezTo>
                  <a:cubicBezTo>
                    <a:pt x="109" y="34"/>
                    <a:pt x="87" y="77"/>
                    <a:pt x="66" y="99"/>
                  </a:cubicBezTo>
                  <a:cubicBezTo>
                    <a:pt x="1" y="381"/>
                    <a:pt x="564" y="1183"/>
                    <a:pt x="629" y="1269"/>
                  </a:cubicBezTo>
                  <a:cubicBezTo>
                    <a:pt x="629" y="1291"/>
                    <a:pt x="651" y="1291"/>
                    <a:pt x="673" y="1291"/>
                  </a:cubicBezTo>
                  <a:lnTo>
                    <a:pt x="695" y="1291"/>
                  </a:lnTo>
                  <a:cubicBezTo>
                    <a:pt x="716" y="1269"/>
                    <a:pt x="716" y="1248"/>
                    <a:pt x="695" y="1226"/>
                  </a:cubicBezTo>
                  <a:cubicBezTo>
                    <a:pt x="543" y="988"/>
                    <a:pt x="109" y="337"/>
                    <a:pt x="152" y="120"/>
                  </a:cubicBezTo>
                  <a:cubicBezTo>
                    <a:pt x="152" y="120"/>
                    <a:pt x="174" y="99"/>
                    <a:pt x="174" y="99"/>
                  </a:cubicBezTo>
                  <a:cubicBezTo>
                    <a:pt x="181" y="95"/>
                    <a:pt x="189" y="93"/>
                    <a:pt x="198" y="93"/>
                  </a:cubicBezTo>
                  <a:cubicBezTo>
                    <a:pt x="349" y="93"/>
                    <a:pt x="732" y="606"/>
                    <a:pt x="998" y="1118"/>
                  </a:cubicBezTo>
                  <a:cubicBezTo>
                    <a:pt x="998" y="1129"/>
                    <a:pt x="1009" y="1134"/>
                    <a:pt x="1022" y="1134"/>
                  </a:cubicBezTo>
                  <a:cubicBezTo>
                    <a:pt x="1036" y="1134"/>
                    <a:pt x="1052" y="1129"/>
                    <a:pt x="1063" y="1118"/>
                  </a:cubicBezTo>
                  <a:cubicBezTo>
                    <a:pt x="1085" y="1118"/>
                    <a:pt x="1085" y="1096"/>
                    <a:pt x="1085" y="1074"/>
                  </a:cubicBezTo>
                  <a:cubicBezTo>
                    <a:pt x="983" y="871"/>
                    <a:pt x="481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197208" y="2794793"/>
              <a:ext cx="44146" cy="47157"/>
            </a:xfrm>
            <a:custGeom>
              <a:rect b="b" l="l" r="r" t="t"/>
              <a:pathLst>
                <a:path extrusionOk="0" h="1159" w="1085">
                  <a:moveTo>
                    <a:pt x="180" y="1"/>
                  </a:moveTo>
                  <a:cubicBezTo>
                    <a:pt x="151" y="1"/>
                    <a:pt x="125" y="16"/>
                    <a:pt x="109" y="31"/>
                  </a:cubicBezTo>
                  <a:cubicBezTo>
                    <a:pt x="1" y="205"/>
                    <a:pt x="391" y="920"/>
                    <a:pt x="521" y="1137"/>
                  </a:cubicBezTo>
                  <a:cubicBezTo>
                    <a:pt x="543" y="1159"/>
                    <a:pt x="565" y="1159"/>
                    <a:pt x="586" y="1159"/>
                  </a:cubicBezTo>
                  <a:cubicBezTo>
                    <a:pt x="608" y="1137"/>
                    <a:pt x="608" y="1115"/>
                    <a:pt x="608" y="1094"/>
                  </a:cubicBezTo>
                  <a:cubicBezTo>
                    <a:pt x="326" y="617"/>
                    <a:pt x="131" y="140"/>
                    <a:pt x="196" y="96"/>
                  </a:cubicBezTo>
                  <a:lnTo>
                    <a:pt x="196" y="96"/>
                  </a:lnTo>
                  <a:cubicBezTo>
                    <a:pt x="413" y="140"/>
                    <a:pt x="846" y="855"/>
                    <a:pt x="976" y="1137"/>
                  </a:cubicBezTo>
                  <a:cubicBezTo>
                    <a:pt x="998" y="1159"/>
                    <a:pt x="998" y="1159"/>
                    <a:pt x="1020" y="1159"/>
                  </a:cubicBezTo>
                  <a:lnTo>
                    <a:pt x="1041" y="1137"/>
                  </a:lnTo>
                  <a:cubicBezTo>
                    <a:pt x="1063" y="1137"/>
                    <a:pt x="1085" y="1115"/>
                    <a:pt x="1063" y="1094"/>
                  </a:cubicBezTo>
                  <a:cubicBezTo>
                    <a:pt x="1020" y="985"/>
                    <a:pt x="521" y="53"/>
                    <a:pt x="218" y="10"/>
                  </a:cubicBezTo>
                  <a:cubicBezTo>
                    <a:pt x="205" y="3"/>
                    <a:pt x="192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4587691" y="3125937"/>
              <a:ext cx="494719" cy="35357"/>
            </a:xfrm>
            <a:custGeom>
              <a:rect b="b" l="l" r="r" t="t"/>
              <a:pathLst>
                <a:path extrusionOk="0" h="869" w="12159">
                  <a:moveTo>
                    <a:pt x="4445" y="1"/>
                  </a:moveTo>
                  <a:cubicBezTo>
                    <a:pt x="4423" y="1"/>
                    <a:pt x="4402" y="23"/>
                    <a:pt x="4402" y="44"/>
                  </a:cubicBezTo>
                  <a:cubicBezTo>
                    <a:pt x="4228" y="369"/>
                    <a:pt x="4011" y="565"/>
                    <a:pt x="3773" y="586"/>
                  </a:cubicBezTo>
                  <a:cubicBezTo>
                    <a:pt x="3764" y="587"/>
                    <a:pt x="3756" y="587"/>
                    <a:pt x="3747" y="587"/>
                  </a:cubicBezTo>
                  <a:cubicBezTo>
                    <a:pt x="3301" y="587"/>
                    <a:pt x="2884" y="44"/>
                    <a:pt x="2884" y="44"/>
                  </a:cubicBezTo>
                  <a:cubicBezTo>
                    <a:pt x="2884" y="23"/>
                    <a:pt x="2862" y="23"/>
                    <a:pt x="2841" y="23"/>
                  </a:cubicBezTo>
                  <a:cubicBezTo>
                    <a:pt x="2841" y="23"/>
                    <a:pt x="2819" y="23"/>
                    <a:pt x="2819" y="44"/>
                  </a:cubicBezTo>
                  <a:cubicBezTo>
                    <a:pt x="2689" y="304"/>
                    <a:pt x="2407" y="500"/>
                    <a:pt x="2125" y="543"/>
                  </a:cubicBezTo>
                  <a:cubicBezTo>
                    <a:pt x="2105" y="545"/>
                    <a:pt x="2085" y="545"/>
                    <a:pt x="2066" y="545"/>
                  </a:cubicBezTo>
                  <a:cubicBezTo>
                    <a:pt x="1572" y="545"/>
                    <a:pt x="1171" y="44"/>
                    <a:pt x="1171" y="44"/>
                  </a:cubicBezTo>
                  <a:cubicBezTo>
                    <a:pt x="1150" y="23"/>
                    <a:pt x="1150" y="23"/>
                    <a:pt x="1128" y="23"/>
                  </a:cubicBezTo>
                  <a:cubicBezTo>
                    <a:pt x="1106" y="23"/>
                    <a:pt x="1106" y="23"/>
                    <a:pt x="1085" y="44"/>
                  </a:cubicBezTo>
                  <a:cubicBezTo>
                    <a:pt x="920" y="354"/>
                    <a:pt x="603" y="542"/>
                    <a:pt x="261" y="542"/>
                  </a:cubicBezTo>
                  <a:cubicBezTo>
                    <a:pt x="196" y="542"/>
                    <a:pt x="131" y="535"/>
                    <a:pt x="66" y="521"/>
                  </a:cubicBezTo>
                  <a:cubicBezTo>
                    <a:pt x="53" y="515"/>
                    <a:pt x="42" y="512"/>
                    <a:pt x="33" y="512"/>
                  </a:cubicBezTo>
                  <a:cubicBezTo>
                    <a:pt x="11" y="512"/>
                    <a:pt x="1" y="528"/>
                    <a:pt x="1" y="543"/>
                  </a:cubicBezTo>
                  <a:cubicBezTo>
                    <a:pt x="1" y="565"/>
                    <a:pt x="1" y="586"/>
                    <a:pt x="44" y="608"/>
                  </a:cubicBezTo>
                  <a:cubicBezTo>
                    <a:pt x="114" y="623"/>
                    <a:pt x="184" y="630"/>
                    <a:pt x="255" y="630"/>
                  </a:cubicBezTo>
                  <a:cubicBezTo>
                    <a:pt x="603" y="630"/>
                    <a:pt x="948" y="455"/>
                    <a:pt x="1128" y="131"/>
                  </a:cubicBezTo>
                  <a:cubicBezTo>
                    <a:pt x="1251" y="275"/>
                    <a:pt x="1628" y="633"/>
                    <a:pt x="2054" y="633"/>
                  </a:cubicBezTo>
                  <a:cubicBezTo>
                    <a:pt x="2078" y="633"/>
                    <a:pt x="2102" y="632"/>
                    <a:pt x="2125" y="630"/>
                  </a:cubicBezTo>
                  <a:cubicBezTo>
                    <a:pt x="2429" y="608"/>
                    <a:pt x="2711" y="413"/>
                    <a:pt x="2862" y="153"/>
                  </a:cubicBezTo>
                  <a:cubicBezTo>
                    <a:pt x="2968" y="301"/>
                    <a:pt x="3341" y="696"/>
                    <a:pt x="3741" y="696"/>
                  </a:cubicBezTo>
                  <a:cubicBezTo>
                    <a:pt x="3752" y="696"/>
                    <a:pt x="3762" y="695"/>
                    <a:pt x="3773" y="695"/>
                  </a:cubicBezTo>
                  <a:cubicBezTo>
                    <a:pt x="4076" y="630"/>
                    <a:pt x="4315" y="435"/>
                    <a:pt x="4445" y="174"/>
                  </a:cubicBezTo>
                  <a:cubicBezTo>
                    <a:pt x="4597" y="456"/>
                    <a:pt x="4879" y="673"/>
                    <a:pt x="5226" y="738"/>
                  </a:cubicBezTo>
                  <a:cubicBezTo>
                    <a:pt x="5241" y="739"/>
                    <a:pt x="5256" y="740"/>
                    <a:pt x="5271" y="740"/>
                  </a:cubicBezTo>
                  <a:cubicBezTo>
                    <a:pt x="5562" y="740"/>
                    <a:pt x="5869" y="544"/>
                    <a:pt x="6158" y="153"/>
                  </a:cubicBezTo>
                  <a:cubicBezTo>
                    <a:pt x="6266" y="326"/>
                    <a:pt x="6548" y="760"/>
                    <a:pt x="6960" y="760"/>
                  </a:cubicBezTo>
                  <a:cubicBezTo>
                    <a:pt x="7242" y="760"/>
                    <a:pt x="7502" y="565"/>
                    <a:pt x="7741" y="174"/>
                  </a:cubicBezTo>
                  <a:cubicBezTo>
                    <a:pt x="7849" y="369"/>
                    <a:pt x="8152" y="868"/>
                    <a:pt x="8499" y="868"/>
                  </a:cubicBezTo>
                  <a:lnTo>
                    <a:pt x="8521" y="825"/>
                  </a:lnTo>
                  <a:cubicBezTo>
                    <a:pt x="8738" y="825"/>
                    <a:pt x="8955" y="608"/>
                    <a:pt x="9106" y="174"/>
                  </a:cubicBezTo>
                  <a:cubicBezTo>
                    <a:pt x="9215" y="369"/>
                    <a:pt x="9432" y="760"/>
                    <a:pt x="9778" y="781"/>
                  </a:cubicBezTo>
                  <a:cubicBezTo>
                    <a:pt x="9791" y="782"/>
                    <a:pt x="9804" y="783"/>
                    <a:pt x="9817" y="783"/>
                  </a:cubicBezTo>
                  <a:cubicBezTo>
                    <a:pt x="10084" y="783"/>
                    <a:pt x="10333" y="565"/>
                    <a:pt x="10602" y="109"/>
                  </a:cubicBezTo>
                  <a:cubicBezTo>
                    <a:pt x="10766" y="236"/>
                    <a:pt x="11370" y="637"/>
                    <a:pt x="11854" y="637"/>
                  </a:cubicBezTo>
                  <a:cubicBezTo>
                    <a:pt x="11949" y="637"/>
                    <a:pt x="12039" y="622"/>
                    <a:pt x="12120" y="586"/>
                  </a:cubicBezTo>
                  <a:cubicBezTo>
                    <a:pt x="12159" y="567"/>
                    <a:pt x="12146" y="496"/>
                    <a:pt x="12096" y="496"/>
                  </a:cubicBezTo>
                  <a:cubicBezTo>
                    <a:pt x="12090" y="496"/>
                    <a:pt x="12084" y="497"/>
                    <a:pt x="12077" y="500"/>
                  </a:cubicBezTo>
                  <a:cubicBezTo>
                    <a:pt x="12008" y="528"/>
                    <a:pt x="11932" y="540"/>
                    <a:pt x="11852" y="540"/>
                  </a:cubicBezTo>
                  <a:cubicBezTo>
                    <a:pt x="11322" y="540"/>
                    <a:pt x="10602" y="1"/>
                    <a:pt x="10602" y="1"/>
                  </a:cubicBezTo>
                  <a:lnTo>
                    <a:pt x="10581" y="1"/>
                  </a:lnTo>
                  <a:cubicBezTo>
                    <a:pt x="10559" y="23"/>
                    <a:pt x="10559" y="23"/>
                    <a:pt x="10537" y="44"/>
                  </a:cubicBezTo>
                  <a:cubicBezTo>
                    <a:pt x="10310" y="479"/>
                    <a:pt x="10062" y="696"/>
                    <a:pt x="9833" y="696"/>
                  </a:cubicBezTo>
                  <a:cubicBezTo>
                    <a:pt x="9822" y="696"/>
                    <a:pt x="9811" y="696"/>
                    <a:pt x="9800" y="695"/>
                  </a:cubicBezTo>
                  <a:cubicBezTo>
                    <a:pt x="9410" y="673"/>
                    <a:pt x="9150" y="44"/>
                    <a:pt x="9150" y="44"/>
                  </a:cubicBezTo>
                  <a:cubicBezTo>
                    <a:pt x="9150" y="23"/>
                    <a:pt x="9128" y="23"/>
                    <a:pt x="9106" y="1"/>
                  </a:cubicBezTo>
                  <a:cubicBezTo>
                    <a:pt x="9085" y="23"/>
                    <a:pt x="9085" y="23"/>
                    <a:pt x="9063" y="44"/>
                  </a:cubicBezTo>
                  <a:cubicBezTo>
                    <a:pt x="8911" y="500"/>
                    <a:pt x="8716" y="760"/>
                    <a:pt x="8521" y="760"/>
                  </a:cubicBezTo>
                  <a:cubicBezTo>
                    <a:pt x="8131" y="760"/>
                    <a:pt x="7784" y="44"/>
                    <a:pt x="7784" y="44"/>
                  </a:cubicBezTo>
                  <a:cubicBezTo>
                    <a:pt x="7784" y="23"/>
                    <a:pt x="7762" y="23"/>
                    <a:pt x="7741" y="1"/>
                  </a:cubicBezTo>
                  <a:cubicBezTo>
                    <a:pt x="7741" y="1"/>
                    <a:pt x="7719" y="23"/>
                    <a:pt x="7719" y="44"/>
                  </a:cubicBezTo>
                  <a:cubicBezTo>
                    <a:pt x="7459" y="456"/>
                    <a:pt x="7220" y="651"/>
                    <a:pt x="6960" y="651"/>
                  </a:cubicBezTo>
                  <a:cubicBezTo>
                    <a:pt x="6526" y="651"/>
                    <a:pt x="6201" y="44"/>
                    <a:pt x="6201" y="44"/>
                  </a:cubicBezTo>
                  <a:cubicBezTo>
                    <a:pt x="6201" y="23"/>
                    <a:pt x="6180" y="23"/>
                    <a:pt x="6158" y="23"/>
                  </a:cubicBezTo>
                  <a:cubicBezTo>
                    <a:pt x="6158" y="15"/>
                    <a:pt x="6155" y="13"/>
                    <a:pt x="6151" y="13"/>
                  </a:cubicBezTo>
                  <a:cubicBezTo>
                    <a:pt x="6143" y="13"/>
                    <a:pt x="6129" y="23"/>
                    <a:pt x="6114" y="23"/>
                  </a:cubicBezTo>
                  <a:cubicBezTo>
                    <a:pt x="5847" y="435"/>
                    <a:pt x="5559" y="631"/>
                    <a:pt x="5271" y="631"/>
                  </a:cubicBezTo>
                  <a:cubicBezTo>
                    <a:pt x="5256" y="631"/>
                    <a:pt x="5241" y="631"/>
                    <a:pt x="5226" y="630"/>
                  </a:cubicBezTo>
                  <a:cubicBezTo>
                    <a:pt x="4770" y="608"/>
                    <a:pt x="4488" y="44"/>
                    <a:pt x="4488" y="44"/>
                  </a:cubicBezTo>
                  <a:cubicBezTo>
                    <a:pt x="4467" y="23"/>
                    <a:pt x="4467" y="23"/>
                    <a:pt x="4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4651486" y="3177120"/>
              <a:ext cx="494638" cy="34422"/>
            </a:xfrm>
            <a:custGeom>
              <a:rect b="b" l="l" r="r" t="t"/>
              <a:pathLst>
                <a:path extrusionOk="0" h="846" w="12157">
                  <a:moveTo>
                    <a:pt x="1143" y="0"/>
                  </a:moveTo>
                  <a:cubicBezTo>
                    <a:pt x="1121" y="0"/>
                    <a:pt x="1121" y="22"/>
                    <a:pt x="1099" y="22"/>
                  </a:cubicBezTo>
                  <a:cubicBezTo>
                    <a:pt x="937" y="346"/>
                    <a:pt x="625" y="521"/>
                    <a:pt x="288" y="521"/>
                  </a:cubicBezTo>
                  <a:cubicBezTo>
                    <a:pt x="220" y="521"/>
                    <a:pt x="150" y="514"/>
                    <a:pt x="80" y="499"/>
                  </a:cubicBezTo>
                  <a:cubicBezTo>
                    <a:pt x="73" y="497"/>
                    <a:pt x="67" y="496"/>
                    <a:pt x="61" y="496"/>
                  </a:cubicBezTo>
                  <a:cubicBezTo>
                    <a:pt x="12" y="496"/>
                    <a:pt x="1" y="566"/>
                    <a:pt x="59" y="586"/>
                  </a:cubicBezTo>
                  <a:cubicBezTo>
                    <a:pt x="129" y="601"/>
                    <a:pt x="200" y="608"/>
                    <a:pt x="272" y="608"/>
                  </a:cubicBezTo>
                  <a:cubicBezTo>
                    <a:pt x="619" y="608"/>
                    <a:pt x="966" y="436"/>
                    <a:pt x="1164" y="130"/>
                  </a:cubicBezTo>
                  <a:cubicBezTo>
                    <a:pt x="1270" y="257"/>
                    <a:pt x="1663" y="630"/>
                    <a:pt x="2103" y="630"/>
                  </a:cubicBezTo>
                  <a:cubicBezTo>
                    <a:pt x="2115" y="630"/>
                    <a:pt x="2128" y="630"/>
                    <a:pt x="2140" y="629"/>
                  </a:cubicBezTo>
                  <a:cubicBezTo>
                    <a:pt x="2443" y="586"/>
                    <a:pt x="2725" y="412"/>
                    <a:pt x="2877" y="130"/>
                  </a:cubicBezTo>
                  <a:cubicBezTo>
                    <a:pt x="3004" y="278"/>
                    <a:pt x="3357" y="673"/>
                    <a:pt x="3756" y="673"/>
                  </a:cubicBezTo>
                  <a:cubicBezTo>
                    <a:pt x="3767" y="673"/>
                    <a:pt x="3777" y="673"/>
                    <a:pt x="3788" y="672"/>
                  </a:cubicBezTo>
                  <a:cubicBezTo>
                    <a:pt x="4091" y="629"/>
                    <a:pt x="4330" y="434"/>
                    <a:pt x="4460" y="152"/>
                  </a:cubicBezTo>
                  <a:cubicBezTo>
                    <a:pt x="4612" y="456"/>
                    <a:pt x="4915" y="672"/>
                    <a:pt x="5240" y="716"/>
                  </a:cubicBezTo>
                  <a:cubicBezTo>
                    <a:pt x="5270" y="720"/>
                    <a:pt x="5299" y="722"/>
                    <a:pt x="5328" y="722"/>
                  </a:cubicBezTo>
                  <a:cubicBezTo>
                    <a:pt x="5621" y="722"/>
                    <a:pt x="5897" y="525"/>
                    <a:pt x="6173" y="130"/>
                  </a:cubicBezTo>
                  <a:cubicBezTo>
                    <a:pt x="6281" y="304"/>
                    <a:pt x="6563" y="759"/>
                    <a:pt x="6975" y="759"/>
                  </a:cubicBezTo>
                  <a:cubicBezTo>
                    <a:pt x="7257" y="759"/>
                    <a:pt x="7517" y="564"/>
                    <a:pt x="7755" y="152"/>
                  </a:cubicBezTo>
                  <a:cubicBezTo>
                    <a:pt x="7864" y="347"/>
                    <a:pt x="8167" y="846"/>
                    <a:pt x="8514" y="846"/>
                  </a:cubicBezTo>
                  <a:lnTo>
                    <a:pt x="8514" y="824"/>
                  </a:lnTo>
                  <a:cubicBezTo>
                    <a:pt x="8753" y="803"/>
                    <a:pt x="8948" y="586"/>
                    <a:pt x="9121" y="152"/>
                  </a:cubicBezTo>
                  <a:cubicBezTo>
                    <a:pt x="9208" y="347"/>
                    <a:pt x="9446" y="738"/>
                    <a:pt x="9793" y="759"/>
                  </a:cubicBezTo>
                  <a:cubicBezTo>
                    <a:pt x="9805" y="760"/>
                    <a:pt x="9817" y="761"/>
                    <a:pt x="9829" y="761"/>
                  </a:cubicBezTo>
                  <a:cubicBezTo>
                    <a:pt x="10079" y="761"/>
                    <a:pt x="10347" y="543"/>
                    <a:pt x="10595" y="109"/>
                  </a:cubicBezTo>
                  <a:cubicBezTo>
                    <a:pt x="10759" y="218"/>
                    <a:pt x="11362" y="615"/>
                    <a:pt x="11847" y="615"/>
                  </a:cubicBezTo>
                  <a:cubicBezTo>
                    <a:pt x="11941" y="615"/>
                    <a:pt x="12031" y="600"/>
                    <a:pt x="12113" y="564"/>
                  </a:cubicBezTo>
                  <a:cubicBezTo>
                    <a:pt x="12156" y="564"/>
                    <a:pt x="12156" y="542"/>
                    <a:pt x="12135" y="499"/>
                  </a:cubicBezTo>
                  <a:cubicBezTo>
                    <a:pt x="12135" y="477"/>
                    <a:pt x="12113" y="477"/>
                    <a:pt x="12091" y="477"/>
                  </a:cubicBezTo>
                  <a:cubicBezTo>
                    <a:pt x="12017" y="511"/>
                    <a:pt x="11934" y="526"/>
                    <a:pt x="11846" y="526"/>
                  </a:cubicBezTo>
                  <a:cubicBezTo>
                    <a:pt x="11318" y="526"/>
                    <a:pt x="10617" y="0"/>
                    <a:pt x="10617" y="0"/>
                  </a:cubicBezTo>
                  <a:lnTo>
                    <a:pt x="10574" y="0"/>
                  </a:lnTo>
                  <a:cubicBezTo>
                    <a:pt x="10574" y="0"/>
                    <a:pt x="10552" y="0"/>
                    <a:pt x="10552" y="22"/>
                  </a:cubicBezTo>
                  <a:cubicBezTo>
                    <a:pt x="10292" y="477"/>
                    <a:pt x="10032" y="694"/>
                    <a:pt x="9793" y="694"/>
                  </a:cubicBezTo>
                  <a:cubicBezTo>
                    <a:pt x="9403" y="651"/>
                    <a:pt x="9164" y="22"/>
                    <a:pt x="9164" y="22"/>
                  </a:cubicBezTo>
                  <a:cubicBezTo>
                    <a:pt x="9143" y="0"/>
                    <a:pt x="9143" y="0"/>
                    <a:pt x="9121" y="0"/>
                  </a:cubicBezTo>
                  <a:cubicBezTo>
                    <a:pt x="9099" y="0"/>
                    <a:pt x="9078" y="0"/>
                    <a:pt x="9078" y="22"/>
                  </a:cubicBezTo>
                  <a:cubicBezTo>
                    <a:pt x="8926" y="477"/>
                    <a:pt x="8731" y="738"/>
                    <a:pt x="8536" y="738"/>
                  </a:cubicBezTo>
                  <a:cubicBezTo>
                    <a:pt x="8530" y="738"/>
                    <a:pt x="8525" y="738"/>
                    <a:pt x="8520" y="738"/>
                  </a:cubicBezTo>
                  <a:cubicBezTo>
                    <a:pt x="8157" y="738"/>
                    <a:pt x="7799" y="22"/>
                    <a:pt x="7799" y="22"/>
                  </a:cubicBezTo>
                  <a:cubicBezTo>
                    <a:pt x="7799" y="0"/>
                    <a:pt x="7777" y="0"/>
                    <a:pt x="7777" y="0"/>
                  </a:cubicBezTo>
                  <a:cubicBezTo>
                    <a:pt x="7755" y="0"/>
                    <a:pt x="7734" y="0"/>
                    <a:pt x="7734" y="22"/>
                  </a:cubicBezTo>
                  <a:cubicBezTo>
                    <a:pt x="7495" y="434"/>
                    <a:pt x="7235" y="651"/>
                    <a:pt x="6975" y="651"/>
                  </a:cubicBezTo>
                  <a:cubicBezTo>
                    <a:pt x="6541" y="629"/>
                    <a:pt x="6216" y="22"/>
                    <a:pt x="6216" y="22"/>
                  </a:cubicBezTo>
                  <a:cubicBezTo>
                    <a:pt x="6216" y="0"/>
                    <a:pt x="6194" y="0"/>
                    <a:pt x="6173" y="0"/>
                  </a:cubicBezTo>
                  <a:cubicBezTo>
                    <a:pt x="6173" y="0"/>
                    <a:pt x="6151" y="0"/>
                    <a:pt x="6151" y="22"/>
                  </a:cubicBezTo>
                  <a:cubicBezTo>
                    <a:pt x="5861" y="415"/>
                    <a:pt x="5571" y="631"/>
                    <a:pt x="5282" y="631"/>
                  </a:cubicBezTo>
                  <a:cubicBezTo>
                    <a:pt x="5268" y="631"/>
                    <a:pt x="5254" y="630"/>
                    <a:pt x="5240" y="629"/>
                  </a:cubicBezTo>
                  <a:cubicBezTo>
                    <a:pt x="4785" y="586"/>
                    <a:pt x="4503" y="22"/>
                    <a:pt x="4503" y="22"/>
                  </a:cubicBezTo>
                  <a:cubicBezTo>
                    <a:pt x="4481" y="0"/>
                    <a:pt x="4481" y="0"/>
                    <a:pt x="4460" y="0"/>
                  </a:cubicBezTo>
                  <a:cubicBezTo>
                    <a:pt x="4438" y="0"/>
                    <a:pt x="4416" y="0"/>
                    <a:pt x="4416" y="22"/>
                  </a:cubicBezTo>
                  <a:cubicBezTo>
                    <a:pt x="4243" y="369"/>
                    <a:pt x="4026" y="542"/>
                    <a:pt x="3788" y="564"/>
                  </a:cubicBezTo>
                  <a:cubicBezTo>
                    <a:pt x="3771" y="566"/>
                    <a:pt x="3755" y="566"/>
                    <a:pt x="3739" y="566"/>
                  </a:cubicBezTo>
                  <a:cubicBezTo>
                    <a:pt x="3302" y="566"/>
                    <a:pt x="2899" y="22"/>
                    <a:pt x="2899" y="22"/>
                  </a:cubicBezTo>
                  <a:cubicBezTo>
                    <a:pt x="2899" y="0"/>
                    <a:pt x="2877" y="0"/>
                    <a:pt x="2877" y="0"/>
                  </a:cubicBezTo>
                  <a:cubicBezTo>
                    <a:pt x="2855" y="0"/>
                    <a:pt x="2834" y="22"/>
                    <a:pt x="2834" y="22"/>
                  </a:cubicBezTo>
                  <a:cubicBezTo>
                    <a:pt x="2704" y="304"/>
                    <a:pt x="2443" y="499"/>
                    <a:pt x="2140" y="542"/>
                  </a:cubicBezTo>
                  <a:cubicBezTo>
                    <a:pt x="2130" y="543"/>
                    <a:pt x="2120" y="543"/>
                    <a:pt x="2111" y="543"/>
                  </a:cubicBezTo>
                  <a:cubicBezTo>
                    <a:pt x="1624" y="543"/>
                    <a:pt x="1186" y="22"/>
                    <a:pt x="1186" y="22"/>
                  </a:cubicBezTo>
                  <a:cubicBezTo>
                    <a:pt x="1164" y="0"/>
                    <a:pt x="1164" y="0"/>
                    <a:pt x="1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4690016" y="2989069"/>
              <a:ext cx="12166" cy="16438"/>
            </a:xfrm>
            <a:custGeom>
              <a:rect b="b" l="l" r="r" t="t"/>
              <a:pathLst>
                <a:path extrusionOk="0" h="404" w="299">
                  <a:moveTo>
                    <a:pt x="235" y="0"/>
                  </a:moveTo>
                  <a:cubicBezTo>
                    <a:pt x="229" y="0"/>
                    <a:pt x="223" y="1"/>
                    <a:pt x="217" y="4"/>
                  </a:cubicBezTo>
                  <a:cubicBezTo>
                    <a:pt x="109" y="91"/>
                    <a:pt x="22" y="221"/>
                    <a:pt x="0" y="351"/>
                  </a:cubicBezTo>
                  <a:cubicBezTo>
                    <a:pt x="0" y="373"/>
                    <a:pt x="22" y="395"/>
                    <a:pt x="44" y="395"/>
                  </a:cubicBezTo>
                  <a:cubicBezTo>
                    <a:pt x="50" y="400"/>
                    <a:pt x="57" y="403"/>
                    <a:pt x="65" y="403"/>
                  </a:cubicBezTo>
                  <a:cubicBezTo>
                    <a:pt x="86" y="403"/>
                    <a:pt x="109" y="383"/>
                    <a:pt x="109" y="351"/>
                  </a:cubicBezTo>
                  <a:cubicBezTo>
                    <a:pt x="109" y="243"/>
                    <a:pt x="174" y="156"/>
                    <a:pt x="261" y="91"/>
                  </a:cubicBezTo>
                  <a:cubicBezTo>
                    <a:pt x="298" y="54"/>
                    <a:pt x="271" y="0"/>
                    <a:pt x="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4684727" y="2965430"/>
              <a:ext cx="11515" cy="16763"/>
            </a:xfrm>
            <a:custGeom>
              <a:rect b="b" l="l" r="r" t="t"/>
              <a:pathLst>
                <a:path extrusionOk="0" h="412" w="283">
                  <a:moveTo>
                    <a:pt x="217" y="0"/>
                  </a:moveTo>
                  <a:cubicBezTo>
                    <a:pt x="109" y="87"/>
                    <a:pt x="22" y="217"/>
                    <a:pt x="0" y="347"/>
                  </a:cubicBezTo>
                  <a:cubicBezTo>
                    <a:pt x="0" y="369"/>
                    <a:pt x="22" y="390"/>
                    <a:pt x="44" y="412"/>
                  </a:cubicBezTo>
                  <a:cubicBezTo>
                    <a:pt x="87" y="412"/>
                    <a:pt x="130" y="390"/>
                    <a:pt x="109" y="347"/>
                  </a:cubicBezTo>
                  <a:cubicBezTo>
                    <a:pt x="130" y="239"/>
                    <a:pt x="196" y="130"/>
                    <a:pt x="282" y="65"/>
                  </a:cubicBezTo>
                  <a:cubicBezTo>
                    <a:pt x="282" y="43"/>
                    <a:pt x="282" y="2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4688267" y="3015311"/>
              <a:ext cx="12369" cy="16316"/>
            </a:xfrm>
            <a:custGeom>
              <a:rect b="b" l="l" r="r" t="t"/>
              <a:pathLst>
                <a:path extrusionOk="0" h="401" w="304">
                  <a:moveTo>
                    <a:pt x="236" y="1"/>
                  </a:moveTo>
                  <a:cubicBezTo>
                    <a:pt x="230" y="1"/>
                    <a:pt x="223" y="3"/>
                    <a:pt x="217" y="10"/>
                  </a:cubicBezTo>
                  <a:cubicBezTo>
                    <a:pt x="109" y="97"/>
                    <a:pt x="43" y="205"/>
                    <a:pt x="22" y="357"/>
                  </a:cubicBezTo>
                  <a:cubicBezTo>
                    <a:pt x="0" y="378"/>
                    <a:pt x="22" y="400"/>
                    <a:pt x="43" y="400"/>
                  </a:cubicBezTo>
                  <a:cubicBezTo>
                    <a:pt x="65" y="400"/>
                    <a:pt x="109" y="378"/>
                    <a:pt x="109" y="357"/>
                  </a:cubicBezTo>
                  <a:cubicBezTo>
                    <a:pt x="130" y="248"/>
                    <a:pt x="174" y="140"/>
                    <a:pt x="260" y="75"/>
                  </a:cubicBezTo>
                  <a:cubicBezTo>
                    <a:pt x="282" y="75"/>
                    <a:pt x="304" y="32"/>
                    <a:pt x="282" y="32"/>
                  </a:cubicBezTo>
                  <a:cubicBezTo>
                    <a:pt x="267" y="16"/>
                    <a:pt x="251" y="1"/>
                    <a:pt x="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704134" y="2965430"/>
              <a:ext cx="11515" cy="16763"/>
            </a:xfrm>
            <a:custGeom>
              <a:rect b="b" l="l" r="r" t="t"/>
              <a:pathLst>
                <a:path extrusionOk="0" h="412" w="283">
                  <a:moveTo>
                    <a:pt x="217" y="0"/>
                  </a:moveTo>
                  <a:cubicBezTo>
                    <a:pt x="109" y="87"/>
                    <a:pt x="22" y="217"/>
                    <a:pt x="0" y="347"/>
                  </a:cubicBezTo>
                  <a:cubicBezTo>
                    <a:pt x="0" y="369"/>
                    <a:pt x="22" y="390"/>
                    <a:pt x="44" y="412"/>
                  </a:cubicBezTo>
                  <a:cubicBezTo>
                    <a:pt x="87" y="412"/>
                    <a:pt x="109" y="369"/>
                    <a:pt x="87" y="347"/>
                  </a:cubicBezTo>
                  <a:cubicBezTo>
                    <a:pt x="109" y="239"/>
                    <a:pt x="174" y="130"/>
                    <a:pt x="261" y="65"/>
                  </a:cubicBezTo>
                  <a:cubicBezTo>
                    <a:pt x="282" y="65"/>
                    <a:pt x="282" y="2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692661" y="2944477"/>
              <a:ext cx="11515" cy="16560"/>
            </a:xfrm>
            <a:custGeom>
              <a:rect b="b" l="l" r="r" t="t"/>
              <a:pathLst>
                <a:path extrusionOk="0" h="407" w="283">
                  <a:moveTo>
                    <a:pt x="228" y="0"/>
                  </a:moveTo>
                  <a:cubicBezTo>
                    <a:pt x="217" y="0"/>
                    <a:pt x="206" y="6"/>
                    <a:pt x="196" y="16"/>
                  </a:cubicBezTo>
                  <a:cubicBezTo>
                    <a:pt x="87" y="81"/>
                    <a:pt x="22" y="212"/>
                    <a:pt x="1" y="342"/>
                  </a:cubicBezTo>
                  <a:cubicBezTo>
                    <a:pt x="1" y="363"/>
                    <a:pt x="1" y="407"/>
                    <a:pt x="44" y="407"/>
                  </a:cubicBezTo>
                  <a:cubicBezTo>
                    <a:pt x="66" y="407"/>
                    <a:pt x="87" y="385"/>
                    <a:pt x="87" y="363"/>
                  </a:cubicBezTo>
                  <a:cubicBezTo>
                    <a:pt x="109" y="255"/>
                    <a:pt x="174" y="146"/>
                    <a:pt x="261" y="81"/>
                  </a:cubicBezTo>
                  <a:cubicBezTo>
                    <a:pt x="282" y="60"/>
                    <a:pt x="282" y="38"/>
                    <a:pt x="261" y="16"/>
                  </a:cubicBezTo>
                  <a:cubicBezTo>
                    <a:pt x="250" y="6"/>
                    <a:pt x="239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911429" y="2839873"/>
              <a:ext cx="19449" cy="6510"/>
            </a:xfrm>
            <a:custGeom>
              <a:rect b="b" l="l" r="r" t="t"/>
              <a:pathLst>
                <a:path extrusionOk="0" h="160" w="478">
                  <a:moveTo>
                    <a:pt x="213" y="1"/>
                  </a:moveTo>
                  <a:cubicBezTo>
                    <a:pt x="155" y="1"/>
                    <a:pt x="98" y="11"/>
                    <a:pt x="44" y="29"/>
                  </a:cubicBezTo>
                  <a:cubicBezTo>
                    <a:pt x="22" y="29"/>
                    <a:pt x="0" y="72"/>
                    <a:pt x="22" y="94"/>
                  </a:cubicBezTo>
                  <a:cubicBezTo>
                    <a:pt x="22" y="116"/>
                    <a:pt x="44" y="116"/>
                    <a:pt x="65" y="116"/>
                  </a:cubicBezTo>
                  <a:cubicBezTo>
                    <a:pt x="104" y="100"/>
                    <a:pt x="145" y="93"/>
                    <a:pt x="186" y="93"/>
                  </a:cubicBezTo>
                  <a:cubicBezTo>
                    <a:pt x="260" y="93"/>
                    <a:pt x="335" y="117"/>
                    <a:pt x="391" y="159"/>
                  </a:cubicBezTo>
                  <a:lnTo>
                    <a:pt x="412" y="159"/>
                  </a:lnTo>
                  <a:cubicBezTo>
                    <a:pt x="434" y="159"/>
                    <a:pt x="434" y="137"/>
                    <a:pt x="456" y="137"/>
                  </a:cubicBezTo>
                  <a:cubicBezTo>
                    <a:pt x="477" y="116"/>
                    <a:pt x="477" y="94"/>
                    <a:pt x="456" y="72"/>
                  </a:cubicBezTo>
                  <a:cubicBezTo>
                    <a:pt x="379" y="22"/>
                    <a:pt x="296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93772" y="2859565"/>
              <a:ext cx="18554" cy="6225"/>
            </a:xfrm>
            <a:custGeom>
              <a:rect b="b" l="l" r="r" t="t"/>
              <a:pathLst>
                <a:path extrusionOk="0" h="153" w="456">
                  <a:moveTo>
                    <a:pt x="179" y="0"/>
                  </a:moveTo>
                  <a:cubicBezTo>
                    <a:pt x="133" y="0"/>
                    <a:pt x="87" y="8"/>
                    <a:pt x="44" y="22"/>
                  </a:cubicBezTo>
                  <a:cubicBezTo>
                    <a:pt x="1" y="44"/>
                    <a:pt x="1" y="65"/>
                    <a:pt x="1" y="87"/>
                  </a:cubicBezTo>
                  <a:cubicBezTo>
                    <a:pt x="16" y="102"/>
                    <a:pt x="31" y="118"/>
                    <a:pt x="47" y="118"/>
                  </a:cubicBezTo>
                  <a:cubicBezTo>
                    <a:pt x="53" y="118"/>
                    <a:pt x="59" y="115"/>
                    <a:pt x="66" y="109"/>
                  </a:cubicBezTo>
                  <a:cubicBezTo>
                    <a:pt x="104" y="93"/>
                    <a:pt x="143" y="86"/>
                    <a:pt x="181" y="86"/>
                  </a:cubicBezTo>
                  <a:cubicBezTo>
                    <a:pt x="251" y="86"/>
                    <a:pt x="321" y="110"/>
                    <a:pt x="391" y="152"/>
                  </a:cubicBezTo>
                  <a:lnTo>
                    <a:pt x="413" y="152"/>
                  </a:lnTo>
                  <a:cubicBezTo>
                    <a:pt x="413" y="152"/>
                    <a:pt x="434" y="152"/>
                    <a:pt x="434" y="130"/>
                  </a:cubicBezTo>
                  <a:cubicBezTo>
                    <a:pt x="456" y="130"/>
                    <a:pt x="456" y="87"/>
                    <a:pt x="434" y="87"/>
                  </a:cubicBezTo>
                  <a:cubicBezTo>
                    <a:pt x="362" y="29"/>
                    <a:pt x="271" y="0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4882298" y="2838612"/>
              <a:ext cx="18594" cy="5981"/>
            </a:xfrm>
            <a:custGeom>
              <a:rect b="b" l="l" r="r" t="t"/>
              <a:pathLst>
                <a:path extrusionOk="0" h="147" w="457">
                  <a:moveTo>
                    <a:pt x="206" y="1"/>
                  </a:moveTo>
                  <a:cubicBezTo>
                    <a:pt x="150" y="1"/>
                    <a:pt x="96" y="13"/>
                    <a:pt x="44" y="38"/>
                  </a:cubicBezTo>
                  <a:cubicBezTo>
                    <a:pt x="23" y="38"/>
                    <a:pt x="1" y="60"/>
                    <a:pt x="23" y="82"/>
                  </a:cubicBezTo>
                  <a:cubicBezTo>
                    <a:pt x="23" y="103"/>
                    <a:pt x="44" y="125"/>
                    <a:pt x="88" y="125"/>
                  </a:cubicBezTo>
                  <a:cubicBezTo>
                    <a:pt x="127" y="106"/>
                    <a:pt x="174" y="95"/>
                    <a:pt x="223" y="95"/>
                  </a:cubicBezTo>
                  <a:cubicBezTo>
                    <a:pt x="282" y="95"/>
                    <a:pt x="343" y="111"/>
                    <a:pt x="391" y="147"/>
                  </a:cubicBezTo>
                  <a:lnTo>
                    <a:pt x="456" y="147"/>
                  </a:lnTo>
                  <a:cubicBezTo>
                    <a:pt x="456" y="125"/>
                    <a:pt x="456" y="103"/>
                    <a:pt x="456" y="82"/>
                  </a:cubicBezTo>
                  <a:cubicBezTo>
                    <a:pt x="377" y="29"/>
                    <a:pt x="291" y="1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921276" y="2865953"/>
              <a:ext cx="19286" cy="6673"/>
            </a:xfrm>
            <a:custGeom>
              <a:rect b="b" l="l" r="r" t="t"/>
              <a:pathLst>
                <a:path extrusionOk="0" h="164" w="474">
                  <a:moveTo>
                    <a:pt x="202" y="1"/>
                  </a:moveTo>
                  <a:cubicBezTo>
                    <a:pt x="146" y="1"/>
                    <a:pt x="91" y="13"/>
                    <a:pt x="40" y="39"/>
                  </a:cubicBezTo>
                  <a:cubicBezTo>
                    <a:pt x="1" y="39"/>
                    <a:pt x="33" y="128"/>
                    <a:pt x="72" y="128"/>
                  </a:cubicBezTo>
                  <a:cubicBezTo>
                    <a:pt x="76" y="128"/>
                    <a:pt x="80" y="127"/>
                    <a:pt x="84" y="125"/>
                  </a:cubicBezTo>
                  <a:cubicBezTo>
                    <a:pt x="123" y="106"/>
                    <a:pt x="170" y="95"/>
                    <a:pt x="219" y="95"/>
                  </a:cubicBezTo>
                  <a:cubicBezTo>
                    <a:pt x="278" y="95"/>
                    <a:pt x="339" y="111"/>
                    <a:pt x="387" y="147"/>
                  </a:cubicBezTo>
                  <a:cubicBezTo>
                    <a:pt x="398" y="158"/>
                    <a:pt x="403" y="163"/>
                    <a:pt x="409" y="163"/>
                  </a:cubicBezTo>
                  <a:cubicBezTo>
                    <a:pt x="414" y="163"/>
                    <a:pt x="420" y="158"/>
                    <a:pt x="430" y="147"/>
                  </a:cubicBezTo>
                  <a:lnTo>
                    <a:pt x="452" y="147"/>
                  </a:lnTo>
                  <a:cubicBezTo>
                    <a:pt x="474" y="125"/>
                    <a:pt x="474" y="104"/>
                    <a:pt x="452" y="82"/>
                  </a:cubicBezTo>
                  <a:cubicBezTo>
                    <a:pt x="373" y="29"/>
                    <a:pt x="287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4940520" y="2846302"/>
              <a:ext cx="18594" cy="6225"/>
            </a:xfrm>
            <a:custGeom>
              <a:rect b="b" l="l" r="r" t="t"/>
              <a:pathLst>
                <a:path extrusionOk="0" h="153" w="457">
                  <a:moveTo>
                    <a:pt x="188" y="0"/>
                  </a:moveTo>
                  <a:cubicBezTo>
                    <a:pt x="139" y="0"/>
                    <a:pt x="90" y="7"/>
                    <a:pt x="44" y="23"/>
                  </a:cubicBezTo>
                  <a:cubicBezTo>
                    <a:pt x="22" y="45"/>
                    <a:pt x="1" y="66"/>
                    <a:pt x="1" y="88"/>
                  </a:cubicBezTo>
                  <a:cubicBezTo>
                    <a:pt x="22" y="110"/>
                    <a:pt x="44" y="110"/>
                    <a:pt x="66" y="110"/>
                  </a:cubicBezTo>
                  <a:cubicBezTo>
                    <a:pt x="104" y="94"/>
                    <a:pt x="143" y="87"/>
                    <a:pt x="181" y="87"/>
                  </a:cubicBezTo>
                  <a:cubicBezTo>
                    <a:pt x="251" y="87"/>
                    <a:pt x="321" y="111"/>
                    <a:pt x="391" y="153"/>
                  </a:cubicBezTo>
                  <a:lnTo>
                    <a:pt x="413" y="153"/>
                  </a:lnTo>
                  <a:cubicBezTo>
                    <a:pt x="434" y="153"/>
                    <a:pt x="434" y="153"/>
                    <a:pt x="434" y="131"/>
                  </a:cubicBezTo>
                  <a:cubicBezTo>
                    <a:pt x="456" y="110"/>
                    <a:pt x="456" y="88"/>
                    <a:pt x="434" y="66"/>
                  </a:cubicBezTo>
                  <a:cubicBezTo>
                    <a:pt x="364" y="24"/>
                    <a:pt x="276" y="0"/>
                    <a:pt x="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4897311" y="2878973"/>
              <a:ext cx="18554" cy="6225"/>
            </a:xfrm>
            <a:custGeom>
              <a:rect b="b" l="l" r="r" t="t"/>
              <a:pathLst>
                <a:path extrusionOk="0" h="153" w="456">
                  <a:moveTo>
                    <a:pt x="179" y="0"/>
                  </a:moveTo>
                  <a:cubicBezTo>
                    <a:pt x="133" y="0"/>
                    <a:pt x="87" y="8"/>
                    <a:pt x="44" y="22"/>
                  </a:cubicBezTo>
                  <a:cubicBezTo>
                    <a:pt x="22" y="44"/>
                    <a:pt x="0" y="65"/>
                    <a:pt x="22" y="87"/>
                  </a:cubicBezTo>
                  <a:cubicBezTo>
                    <a:pt x="22" y="102"/>
                    <a:pt x="33" y="118"/>
                    <a:pt x="47" y="118"/>
                  </a:cubicBezTo>
                  <a:cubicBezTo>
                    <a:pt x="53" y="118"/>
                    <a:pt x="59" y="115"/>
                    <a:pt x="65" y="109"/>
                  </a:cubicBezTo>
                  <a:cubicBezTo>
                    <a:pt x="104" y="93"/>
                    <a:pt x="142" y="86"/>
                    <a:pt x="181" y="86"/>
                  </a:cubicBezTo>
                  <a:cubicBezTo>
                    <a:pt x="251" y="86"/>
                    <a:pt x="321" y="110"/>
                    <a:pt x="391" y="152"/>
                  </a:cubicBezTo>
                  <a:lnTo>
                    <a:pt x="434" y="152"/>
                  </a:lnTo>
                  <a:cubicBezTo>
                    <a:pt x="456" y="130"/>
                    <a:pt x="456" y="87"/>
                    <a:pt x="434" y="87"/>
                  </a:cubicBezTo>
                  <a:cubicBezTo>
                    <a:pt x="362" y="29"/>
                    <a:pt x="270" y="0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4948454" y="2868598"/>
              <a:ext cx="19449" cy="6876"/>
            </a:xfrm>
            <a:custGeom>
              <a:rect b="b" l="l" r="r" t="t"/>
              <a:pathLst>
                <a:path extrusionOk="0" h="169" w="478">
                  <a:moveTo>
                    <a:pt x="206" y="1"/>
                  </a:moveTo>
                  <a:cubicBezTo>
                    <a:pt x="150" y="1"/>
                    <a:pt x="96" y="13"/>
                    <a:pt x="44" y="39"/>
                  </a:cubicBezTo>
                  <a:cubicBezTo>
                    <a:pt x="23" y="39"/>
                    <a:pt x="1" y="82"/>
                    <a:pt x="23" y="104"/>
                  </a:cubicBezTo>
                  <a:cubicBezTo>
                    <a:pt x="23" y="125"/>
                    <a:pt x="66" y="125"/>
                    <a:pt x="88" y="125"/>
                  </a:cubicBezTo>
                  <a:cubicBezTo>
                    <a:pt x="124" y="107"/>
                    <a:pt x="167" y="97"/>
                    <a:pt x="212" y="97"/>
                  </a:cubicBezTo>
                  <a:cubicBezTo>
                    <a:pt x="275" y="97"/>
                    <a:pt x="340" y="118"/>
                    <a:pt x="391" y="169"/>
                  </a:cubicBezTo>
                  <a:lnTo>
                    <a:pt x="435" y="169"/>
                  </a:lnTo>
                  <a:cubicBezTo>
                    <a:pt x="435" y="169"/>
                    <a:pt x="435" y="147"/>
                    <a:pt x="456" y="147"/>
                  </a:cubicBezTo>
                  <a:cubicBezTo>
                    <a:pt x="478" y="125"/>
                    <a:pt x="478" y="104"/>
                    <a:pt x="456" y="82"/>
                  </a:cubicBezTo>
                  <a:cubicBezTo>
                    <a:pt x="377" y="29"/>
                    <a:pt x="291" y="1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962572" y="2843006"/>
              <a:ext cx="18594" cy="6022"/>
            </a:xfrm>
            <a:custGeom>
              <a:rect b="b" l="l" r="r" t="t"/>
              <a:pathLst>
                <a:path extrusionOk="0" h="148" w="457">
                  <a:moveTo>
                    <a:pt x="206" y="1"/>
                  </a:moveTo>
                  <a:cubicBezTo>
                    <a:pt x="150" y="1"/>
                    <a:pt x="95" y="13"/>
                    <a:pt x="44" y="39"/>
                  </a:cubicBezTo>
                  <a:cubicBezTo>
                    <a:pt x="22" y="39"/>
                    <a:pt x="1" y="60"/>
                    <a:pt x="22" y="82"/>
                  </a:cubicBezTo>
                  <a:cubicBezTo>
                    <a:pt x="22" y="104"/>
                    <a:pt x="44" y="126"/>
                    <a:pt x="66" y="126"/>
                  </a:cubicBezTo>
                  <a:cubicBezTo>
                    <a:pt x="111" y="98"/>
                    <a:pt x="160" y="86"/>
                    <a:pt x="209" y="86"/>
                  </a:cubicBezTo>
                  <a:cubicBezTo>
                    <a:pt x="276" y="86"/>
                    <a:pt x="341" y="109"/>
                    <a:pt x="391" y="147"/>
                  </a:cubicBezTo>
                  <a:lnTo>
                    <a:pt x="456" y="147"/>
                  </a:lnTo>
                  <a:cubicBezTo>
                    <a:pt x="456" y="126"/>
                    <a:pt x="456" y="104"/>
                    <a:pt x="456" y="82"/>
                  </a:cubicBezTo>
                  <a:cubicBezTo>
                    <a:pt x="377" y="30"/>
                    <a:pt x="291" y="1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868180" y="2873887"/>
              <a:ext cx="18594" cy="6022"/>
            </a:xfrm>
            <a:custGeom>
              <a:rect b="b" l="l" r="r" t="t"/>
              <a:pathLst>
                <a:path extrusionOk="0" h="148" w="457">
                  <a:moveTo>
                    <a:pt x="184" y="1"/>
                  </a:moveTo>
                  <a:cubicBezTo>
                    <a:pt x="129" y="1"/>
                    <a:pt x="74" y="13"/>
                    <a:pt x="23" y="39"/>
                  </a:cubicBezTo>
                  <a:cubicBezTo>
                    <a:pt x="1" y="39"/>
                    <a:pt x="1" y="60"/>
                    <a:pt x="1" y="104"/>
                  </a:cubicBezTo>
                  <a:cubicBezTo>
                    <a:pt x="1" y="125"/>
                    <a:pt x="44" y="125"/>
                    <a:pt x="66" y="125"/>
                  </a:cubicBezTo>
                  <a:cubicBezTo>
                    <a:pt x="115" y="106"/>
                    <a:pt x="163" y="95"/>
                    <a:pt x="210" y="95"/>
                  </a:cubicBezTo>
                  <a:cubicBezTo>
                    <a:pt x="267" y="95"/>
                    <a:pt x="322" y="111"/>
                    <a:pt x="370" y="147"/>
                  </a:cubicBezTo>
                  <a:lnTo>
                    <a:pt x="435" y="147"/>
                  </a:lnTo>
                  <a:cubicBezTo>
                    <a:pt x="456" y="125"/>
                    <a:pt x="456" y="104"/>
                    <a:pt x="435" y="82"/>
                  </a:cubicBezTo>
                  <a:cubicBezTo>
                    <a:pt x="356" y="29"/>
                    <a:pt x="269" y="1"/>
                    <a:pt x="1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826721" y="2850981"/>
              <a:ext cx="18594" cy="6876"/>
            </a:xfrm>
            <a:custGeom>
              <a:rect b="b" l="l" r="r" t="t"/>
              <a:pathLst>
                <a:path extrusionOk="0" h="169" w="457">
                  <a:moveTo>
                    <a:pt x="273" y="0"/>
                  </a:moveTo>
                  <a:cubicBezTo>
                    <a:pt x="188" y="0"/>
                    <a:pt x="101" y="29"/>
                    <a:pt x="23" y="81"/>
                  </a:cubicBezTo>
                  <a:cubicBezTo>
                    <a:pt x="1" y="103"/>
                    <a:pt x="1" y="125"/>
                    <a:pt x="23" y="146"/>
                  </a:cubicBezTo>
                  <a:cubicBezTo>
                    <a:pt x="23" y="168"/>
                    <a:pt x="23" y="168"/>
                    <a:pt x="44" y="168"/>
                  </a:cubicBezTo>
                  <a:lnTo>
                    <a:pt x="66" y="168"/>
                  </a:lnTo>
                  <a:cubicBezTo>
                    <a:pt x="136" y="126"/>
                    <a:pt x="206" y="102"/>
                    <a:pt x="276" y="102"/>
                  </a:cubicBezTo>
                  <a:cubicBezTo>
                    <a:pt x="314" y="102"/>
                    <a:pt x="353" y="109"/>
                    <a:pt x="391" y="125"/>
                  </a:cubicBezTo>
                  <a:cubicBezTo>
                    <a:pt x="413" y="125"/>
                    <a:pt x="435" y="125"/>
                    <a:pt x="456" y="103"/>
                  </a:cubicBezTo>
                  <a:cubicBezTo>
                    <a:pt x="456" y="81"/>
                    <a:pt x="456" y="60"/>
                    <a:pt x="435" y="38"/>
                  </a:cubicBezTo>
                  <a:cubicBezTo>
                    <a:pt x="383" y="12"/>
                    <a:pt x="329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4855161" y="2846058"/>
              <a:ext cx="18391" cy="6469"/>
            </a:xfrm>
            <a:custGeom>
              <a:rect b="b" l="l" r="r" t="t"/>
              <a:pathLst>
                <a:path extrusionOk="0" h="159" w="452">
                  <a:moveTo>
                    <a:pt x="209" y="0"/>
                  </a:moveTo>
                  <a:cubicBezTo>
                    <a:pt x="151" y="0"/>
                    <a:pt x="93" y="11"/>
                    <a:pt x="39" y="29"/>
                  </a:cubicBezTo>
                  <a:cubicBezTo>
                    <a:pt x="1" y="48"/>
                    <a:pt x="13" y="119"/>
                    <a:pt x="47" y="119"/>
                  </a:cubicBezTo>
                  <a:cubicBezTo>
                    <a:pt x="52" y="119"/>
                    <a:pt x="56" y="118"/>
                    <a:pt x="61" y="116"/>
                  </a:cubicBezTo>
                  <a:cubicBezTo>
                    <a:pt x="99" y="100"/>
                    <a:pt x="140" y="93"/>
                    <a:pt x="181" y="93"/>
                  </a:cubicBezTo>
                  <a:cubicBezTo>
                    <a:pt x="256" y="93"/>
                    <a:pt x="330" y="117"/>
                    <a:pt x="386" y="159"/>
                  </a:cubicBezTo>
                  <a:lnTo>
                    <a:pt x="408" y="159"/>
                  </a:lnTo>
                  <a:cubicBezTo>
                    <a:pt x="429" y="159"/>
                    <a:pt x="429" y="159"/>
                    <a:pt x="451" y="137"/>
                  </a:cubicBezTo>
                  <a:cubicBezTo>
                    <a:pt x="451" y="137"/>
                    <a:pt x="451" y="94"/>
                    <a:pt x="451" y="72"/>
                  </a:cubicBezTo>
                  <a:cubicBezTo>
                    <a:pt x="375" y="21"/>
                    <a:pt x="291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4844379" y="2867743"/>
              <a:ext cx="18554" cy="6835"/>
            </a:xfrm>
            <a:custGeom>
              <a:rect b="b" l="l" r="r" t="t"/>
              <a:pathLst>
                <a:path extrusionOk="0" h="168" w="456">
                  <a:moveTo>
                    <a:pt x="257" y="0"/>
                  </a:moveTo>
                  <a:cubicBezTo>
                    <a:pt x="169" y="0"/>
                    <a:pt x="88" y="29"/>
                    <a:pt x="22" y="81"/>
                  </a:cubicBezTo>
                  <a:cubicBezTo>
                    <a:pt x="1" y="103"/>
                    <a:pt x="1" y="125"/>
                    <a:pt x="22" y="146"/>
                  </a:cubicBezTo>
                  <a:cubicBezTo>
                    <a:pt x="22" y="146"/>
                    <a:pt x="44" y="168"/>
                    <a:pt x="66" y="168"/>
                  </a:cubicBezTo>
                  <a:cubicBezTo>
                    <a:pt x="116" y="117"/>
                    <a:pt x="182" y="96"/>
                    <a:pt x="250" y="96"/>
                  </a:cubicBezTo>
                  <a:cubicBezTo>
                    <a:pt x="297" y="96"/>
                    <a:pt x="346" y="107"/>
                    <a:pt x="391" y="125"/>
                  </a:cubicBezTo>
                  <a:cubicBezTo>
                    <a:pt x="413" y="125"/>
                    <a:pt x="434" y="125"/>
                    <a:pt x="456" y="103"/>
                  </a:cubicBezTo>
                  <a:cubicBezTo>
                    <a:pt x="456" y="60"/>
                    <a:pt x="456" y="38"/>
                    <a:pt x="434" y="38"/>
                  </a:cubicBezTo>
                  <a:cubicBezTo>
                    <a:pt x="374" y="12"/>
                    <a:pt x="314" y="0"/>
                    <a:pt x="2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5160184" y="3083827"/>
              <a:ext cx="232895" cy="95982"/>
            </a:xfrm>
            <a:custGeom>
              <a:rect b="b" l="l" r="r" t="t"/>
              <a:pathLst>
                <a:path extrusionOk="0" h="2359" w="5724">
                  <a:moveTo>
                    <a:pt x="5662" y="1"/>
                  </a:moveTo>
                  <a:cubicBezTo>
                    <a:pt x="5648" y="1"/>
                    <a:pt x="5637" y="6"/>
                    <a:pt x="5637" y="17"/>
                  </a:cubicBezTo>
                  <a:cubicBezTo>
                    <a:pt x="4987" y="1058"/>
                    <a:pt x="3838" y="2272"/>
                    <a:pt x="1995" y="2272"/>
                  </a:cubicBezTo>
                  <a:cubicBezTo>
                    <a:pt x="1323" y="2272"/>
                    <a:pt x="672" y="2120"/>
                    <a:pt x="65" y="1816"/>
                  </a:cubicBezTo>
                  <a:cubicBezTo>
                    <a:pt x="54" y="1806"/>
                    <a:pt x="44" y="1800"/>
                    <a:pt x="33" y="1800"/>
                  </a:cubicBezTo>
                  <a:cubicBezTo>
                    <a:pt x="22" y="1800"/>
                    <a:pt x="11" y="1806"/>
                    <a:pt x="0" y="1816"/>
                  </a:cubicBezTo>
                  <a:cubicBezTo>
                    <a:pt x="0" y="1838"/>
                    <a:pt x="0" y="1881"/>
                    <a:pt x="22" y="1881"/>
                  </a:cubicBezTo>
                  <a:cubicBezTo>
                    <a:pt x="651" y="2185"/>
                    <a:pt x="1323" y="2358"/>
                    <a:pt x="2038" y="2358"/>
                  </a:cubicBezTo>
                  <a:cubicBezTo>
                    <a:pt x="3166" y="2358"/>
                    <a:pt x="4575" y="1903"/>
                    <a:pt x="5702" y="82"/>
                  </a:cubicBezTo>
                  <a:cubicBezTo>
                    <a:pt x="5724" y="60"/>
                    <a:pt x="5702" y="39"/>
                    <a:pt x="5702" y="17"/>
                  </a:cubicBezTo>
                  <a:cubicBezTo>
                    <a:pt x="5691" y="6"/>
                    <a:pt x="5675" y="1"/>
                    <a:pt x="5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722424" y="3149873"/>
            <a:ext cx="1526455" cy="1135186"/>
            <a:chOff x="3604490" y="2727135"/>
            <a:chExt cx="820807" cy="610414"/>
          </a:xfrm>
        </p:grpSpPr>
        <p:sp>
          <p:nvSpPr>
            <p:cNvPr id="1091" name="Google Shape;1091;p47"/>
            <p:cNvSpPr/>
            <p:nvPr/>
          </p:nvSpPr>
          <p:spPr>
            <a:xfrm>
              <a:off x="3884695" y="3169026"/>
              <a:ext cx="149120" cy="166331"/>
            </a:xfrm>
            <a:custGeom>
              <a:rect b="b" l="l" r="r" t="t"/>
              <a:pathLst>
                <a:path extrusionOk="0" h="4088" w="3665">
                  <a:moveTo>
                    <a:pt x="1821" y="1"/>
                  </a:moveTo>
                  <a:cubicBezTo>
                    <a:pt x="1821" y="1"/>
                    <a:pt x="0" y="3101"/>
                    <a:pt x="846" y="3969"/>
                  </a:cubicBezTo>
                  <a:cubicBezTo>
                    <a:pt x="925" y="4050"/>
                    <a:pt x="1006" y="4088"/>
                    <a:pt x="1089" y="4088"/>
                  </a:cubicBezTo>
                  <a:cubicBezTo>
                    <a:pt x="1876" y="4088"/>
                    <a:pt x="2761" y="664"/>
                    <a:pt x="3664" y="370"/>
                  </a:cubicBezTo>
                  <a:cubicBezTo>
                    <a:pt x="3079" y="153"/>
                    <a:pt x="2450" y="23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3767356" y="3158448"/>
              <a:ext cx="140290" cy="159943"/>
            </a:xfrm>
            <a:custGeom>
              <a:rect b="b" l="l" r="r" t="t"/>
              <a:pathLst>
                <a:path extrusionOk="0" h="3931" w="3448">
                  <a:moveTo>
                    <a:pt x="2082" y="1"/>
                  </a:moveTo>
                  <a:cubicBezTo>
                    <a:pt x="2082" y="1"/>
                    <a:pt x="1" y="2928"/>
                    <a:pt x="846" y="3795"/>
                  </a:cubicBezTo>
                  <a:cubicBezTo>
                    <a:pt x="937" y="3888"/>
                    <a:pt x="1027" y="3930"/>
                    <a:pt x="1116" y="3930"/>
                  </a:cubicBezTo>
                  <a:cubicBezTo>
                    <a:pt x="1858" y="3930"/>
                    <a:pt x="2558" y="1048"/>
                    <a:pt x="3448" y="738"/>
                  </a:cubicBezTo>
                  <a:cubicBezTo>
                    <a:pt x="3448" y="738"/>
                    <a:pt x="3231" y="66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3838801" y="2943341"/>
              <a:ext cx="497283" cy="254622"/>
            </a:xfrm>
            <a:custGeom>
              <a:rect b="b" l="l" r="r" t="t"/>
              <a:pathLst>
                <a:path extrusionOk="0" h="6258" w="12222">
                  <a:moveTo>
                    <a:pt x="5948" y="1"/>
                  </a:moveTo>
                  <a:cubicBezTo>
                    <a:pt x="4293" y="1"/>
                    <a:pt x="2793" y="214"/>
                    <a:pt x="2667" y="410"/>
                  </a:cubicBezTo>
                  <a:cubicBezTo>
                    <a:pt x="2472" y="692"/>
                    <a:pt x="1" y="5375"/>
                    <a:pt x="1453" y="5917"/>
                  </a:cubicBezTo>
                  <a:cubicBezTo>
                    <a:pt x="1995" y="6119"/>
                    <a:pt x="3669" y="6258"/>
                    <a:pt x="5518" y="6258"/>
                  </a:cubicBezTo>
                  <a:cubicBezTo>
                    <a:pt x="8623" y="6258"/>
                    <a:pt x="12222" y="5866"/>
                    <a:pt x="11773" y="4724"/>
                  </a:cubicBezTo>
                  <a:cubicBezTo>
                    <a:pt x="11773" y="4724"/>
                    <a:pt x="11340" y="778"/>
                    <a:pt x="8630" y="236"/>
                  </a:cubicBezTo>
                  <a:cubicBezTo>
                    <a:pt x="7826" y="66"/>
                    <a:pt x="6863" y="1"/>
                    <a:pt x="5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3604490" y="2728356"/>
              <a:ext cx="537319" cy="473887"/>
            </a:xfrm>
            <a:custGeom>
              <a:rect b="b" l="l" r="r" t="t"/>
              <a:pathLst>
                <a:path extrusionOk="0" h="11647" w="13206">
                  <a:moveTo>
                    <a:pt x="5412" y="0"/>
                  </a:moveTo>
                  <a:cubicBezTo>
                    <a:pt x="4001" y="0"/>
                    <a:pt x="2803" y="1046"/>
                    <a:pt x="2689" y="2057"/>
                  </a:cubicBezTo>
                  <a:lnTo>
                    <a:pt x="2689" y="2057"/>
                  </a:lnTo>
                  <a:cubicBezTo>
                    <a:pt x="2616" y="2046"/>
                    <a:pt x="2544" y="2041"/>
                    <a:pt x="2473" y="2041"/>
                  </a:cubicBezTo>
                  <a:cubicBezTo>
                    <a:pt x="1015" y="2041"/>
                    <a:pt x="1" y="4243"/>
                    <a:pt x="253" y="5542"/>
                  </a:cubicBezTo>
                  <a:cubicBezTo>
                    <a:pt x="333" y="5991"/>
                    <a:pt x="606" y="6382"/>
                    <a:pt x="926" y="6660"/>
                  </a:cubicBezTo>
                  <a:lnTo>
                    <a:pt x="926" y="6660"/>
                  </a:lnTo>
                  <a:cubicBezTo>
                    <a:pt x="410" y="7133"/>
                    <a:pt x="55" y="7963"/>
                    <a:pt x="578" y="8967"/>
                  </a:cubicBezTo>
                  <a:cubicBezTo>
                    <a:pt x="1047" y="9877"/>
                    <a:pt x="1675" y="10192"/>
                    <a:pt x="2285" y="10192"/>
                  </a:cubicBezTo>
                  <a:cubicBezTo>
                    <a:pt x="2731" y="10192"/>
                    <a:pt x="3168" y="10024"/>
                    <a:pt x="3526" y="9798"/>
                  </a:cubicBezTo>
                  <a:lnTo>
                    <a:pt x="3526" y="9798"/>
                  </a:lnTo>
                  <a:cubicBezTo>
                    <a:pt x="3699" y="10457"/>
                    <a:pt x="4360" y="11211"/>
                    <a:pt x="5803" y="11547"/>
                  </a:cubicBezTo>
                  <a:cubicBezTo>
                    <a:pt x="6106" y="11616"/>
                    <a:pt x="6397" y="11647"/>
                    <a:pt x="6672" y="11647"/>
                  </a:cubicBezTo>
                  <a:cubicBezTo>
                    <a:pt x="7778" y="11647"/>
                    <a:pt x="8645" y="11152"/>
                    <a:pt x="9134" y="10607"/>
                  </a:cubicBezTo>
                  <a:lnTo>
                    <a:pt x="9134" y="10607"/>
                  </a:lnTo>
                  <a:cubicBezTo>
                    <a:pt x="9215" y="10614"/>
                    <a:pt x="9301" y="10618"/>
                    <a:pt x="9393" y="10618"/>
                  </a:cubicBezTo>
                  <a:cubicBezTo>
                    <a:pt x="9522" y="10618"/>
                    <a:pt x="9662" y="10610"/>
                    <a:pt x="9814" y="10593"/>
                  </a:cubicBezTo>
                  <a:cubicBezTo>
                    <a:pt x="12155" y="10333"/>
                    <a:pt x="13088" y="8404"/>
                    <a:pt x="12481" y="6648"/>
                  </a:cubicBezTo>
                  <a:cubicBezTo>
                    <a:pt x="12435" y="6513"/>
                    <a:pt x="12382" y="6397"/>
                    <a:pt x="12323" y="6297"/>
                  </a:cubicBezTo>
                  <a:lnTo>
                    <a:pt x="12323" y="6297"/>
                  </a:lnTo>
                  <a:cubicBezTo>
                    <a:pt x="13079" y="5381"/>
                    <a:pt x="13205" y="3027"/>
                    <a:pt x="12177" y="2181"/>
                  </a:cubicBezTo>
                  <a:cubicBezTo>
                    <a:pt x="11794" y="1866"/>
                    <a:pt x="11378" y="1748"/>
                    <a:pt x="11000" y="1748"/>
                  </a:cubicBezTo>
                  <a:cubicBezTo>
                    <a:pt x="10894" y="1748"/>
                    <a:pt x="10790" y="1758"/>
                    <a:pt x="10692" y="1775"/>
                  </a:cubicBezTo>
                  <a:lnTo>
                    <a:pt x="10692" y="1775"/>
                  </a:lnTo>
                  <a:cubicBezTo>
                    <a:pt x="10567" y="1211"/>
                    <a:pt x="10100" y="567"/>
                    <a:pt x="9164" y="317"/>
                  </a:cubicBezTo>
                  <a:cubicBezTo>
                    <a:pt x="8875" y="237"/>
                    <a:pt x="8620" y="203"/>
                    <a:pt x="8396" y="203"/>
                  </a:cubicBezTo>
                  <a:cubicBezTo>
                    <a:pt x="7842" y="203"/>
                    <a:pt x="7473" y="412"/>
                    <a:pt x="7233" y="650"/>
                  </a:cubicBezTo>
                  <a:lnTo>
                    <a:pt x="7233" y="650"/>
                  </a:lnTo>
                  <a:cubicBezTo>
                    <a:pt x="6997" y="412"/>
                    <a:pt x="6596" y="184"/>
                    <a:pt x="5977" y="57"/>
                  </a:cubicBezTo>
                  <a:cubicBezTo>
                    <a:pt x="5786" y="18"/>
                    <a:pt x="5597" y="0"/>
                    <a:pt x="5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3606809" y="2727135"/>
              <a:ext cx="528449" cy="476369"/>
            </a:xfrm>
            <a:custGeom>
              <a:rect b="b" l="l" r="r" t="t"/>
              <a:pathLst>
                <a:path extrusionOk="0" h="11708" w="12988">
                  <a:moveTo>
                    <a:pt x="7177" y="737"/>
                  </a:moveTo>
                  <a:cubicBezTo>
                    <a:pt x="7350" y="889"/>
                    <a:pt x="7437" y="1149"/>
                    <a:pt x="7394" y="1388"/>
                  </a:cubicBezTo>
                  <a:cubicBezTo>
                    <a:pt x="7350" y="1474"/>
                    <a:pt x="7264" y="1518"/>
                    <a:pt x="7177" y="1518"/>
                  </a:cubicBezTo>
                  <a:cubicBezTo>
                    <a:pt x="7047" y="1496"/>
                    <a:pt x="6895" y="1453"/>
                    <a:pt x="6808" y="1344"/>
                  </a:cubicBezTo>
                  <a:cubicBezTo>
                    <a:pt x="6873" y="1127"/>
                    <a:pt x="7004" y="911"/>
                    <a:pt x="7177" y="737"/>
                  </a:cubicBezTo>
                  <a:close/>
                  <a:moveTo>
                    <a:pt x="10603" y="1843"/>
                  </a:moveTo>
                  <a:cubicBezTo>
                    <a:pt x="10668" y="2103"/>
                    <a:pt x="10624" y="2385"/>
                    <a:pt x="10494" y="2602"/>
                  </a:cubicBezTo>
                  <a:cubicBezTo>
                    <a:pt x="10407" y="2688"/>
                    <a:pt x="10299" y="2753"/>
                    <a:pt x="10191" y="2753"/>
                  </a:cubicBezTo>
                  <a:cubicBezTo>
                    <a:pt x="10126" y="2753"/>
                    <a:pt x="10060" y="2732"/>
                    <a:pt x="10017" y="2710"/>
                  </a:cubicBezTo>
                  <a:cubicBezTo>
                    <a:pt x="9887" y="2688"/>
                    <a:pt x="9735" y="2602"/>
                    <a:pt x="9757" y="2450"/>
                  </a:cubicBezTo>
                  <a:cubicBezTo>
                    <a:pt x="9757" y="2233"/>
                    <a:pt x="10104" y="1951"/>
                    <a:pt x="10603" y="1843"/>
                  </a:cubicBezTo>
                  <a:close/>
                  <a:moveTo>
                    <a:pt x="2667" y="2146"/>
                  </a:moveTo>
                  <a:lnTo>
                    <a:pt x="2667" y="2146"/>
                  </a:lnTo>
                  <a:cubicBezTo>
                    <a:pt x="2754" y="2168"/>
                    <a:pt x="2863" y="2190"/>
                    <a:pt x="2928" y="2211"/>
                  </a:cubicBezTo>
                  <a:cubicBezTo>
                    <a:pt x="3751" y="2515"/>
                    <a:pt x="3773" y="2840"/>
                    <a:pt x="3751" y="2927"/>
                  </a:cubicBezTo>
                  <a:cubicBezTo>
                    <a:pt x="3711" y="3088"/>
                    <a:pt x="3559" y="3211"/>
                    <a:pt x="3399" y="3211"/>
                  </a:cubicBezTo>
                  <a:cubicBezTo>
                    <a:pt x="3387" y="3211"/>
                    <a:pt x="3374" y="3210"/>
                    <a:pt x="3361" y="3209"/>
                  </a:cubicBezTo>
                  <a:cubicBezTo>
                    <a:pt x="3144" y="3209"/>
                    <a:pt x="2928" y="3079"/>
                    <a:pt x="2841" y="2884"/>
                  </a:cubicBezTo>
                  <a:cubicBezTo>
                    <a:pt x="2711" y="2667"/>
                    <a:pt x="2646" y="2407"/>
                    <a:pt x="2667" y="2146"/>
                  </a:cubicBezTo>
                  <a:close/>
                  <a:moveTo>
                    <a:pt x="11424" y="5852"/>
                  </a:moveTo>
                  <a:cubicBezTo>
                    <a:pt x="11439" y="5852"/>
                    <a:pt x="11455" y="5852"/>
                    <a:pt x="11470" y="5854"/>
                  </a:cubicBezTo>
                  <a:cubicBezTo>
                    <a:pt x="11795" y="5854"/>
                    <a:pt x="12077" y="6049"/>
                    <a:pt x="12229" y="6331"/>
                  </a:cubicBezTo>
                  <a:cubicBezTo>
                    <a:pt x="12077" y="6526"/>
                    <a:pt x="11838" y="6634"/>
                    <a:pt x="11600" y="6656"/>
                  </a:cubicBezTo>
                  <a:cubicBezTo>
                    <a:pt x="11535" y="6656"/>
                    <a:pt x="11470" y="6634"/>
                    <a:pt x="11426" y="6634"/>
                  </a:cubicBezTo>
                  <a:cubicBezTo>
                    <a:pt x="11079" y="6548"/>
                    <a:pt x="10906" y="6396"/>
                    <a:pt x="10928" y="6222"/>
                  </a:cubicBezTo>
                  <a:cubicBezTo>
                    <a:pt x="10989" y="5999"/>
                    <a:pt x="11202" y="5852"/>
                    <a:pt x="11424" y="5852"/>
                  </a:cubicBezTo>
                  <a:close/>
                  <a:moveTo>
                    <a:pt x="1817" y="6307"/>
                  </a:moveTo>
                  <a:cubicBezTo>
                    <a:pt x="1977" y="6307"/>
                    <a:pt x="2127" y="6430"/>
                    <a:pt x="2147" y="6591"/>
                  </a:cubicBezTo>
                  <a:cubicBezTo>
                    <a:pt x="2190" y="6721"/>
                    <a:pt x="2169" y="6873"/>
                    <a:pt x="2082" y="6981"/>
                  </a:cubicBezTo>
                  <a:cubicBezTo>
                    <a:pt x="2028" y="7053"/>
                    <a:pt x="1959" y="7095"/>
                    <a:pt x="1876" y="7095"/>
                  </a:cubicBezTo>
                  <a:cubicBezTo>
                    <a:pt x="1858" y="7095"/>
                    <a:pt x="1840" y="7093"/>
                    <a:pt x="1822" y="7090"/>
                  </a:cubicBezTo>
                  <a:cubicBezTo>
                    <a:pt x="1497" y="7068"/>
                    <a:pt x="1171" y="6916"/>
                    <a:pt x="933" y="6699"/>
                  </a:cubicBezTo>
                  <a:cubicBezTo>
                    <a:pt x="1150" y="6483"/>
                    <a:pt x="1453" y="6331"/>
                    <a:pt x="1779" y="6309"/>
                  </a:cubicBezTo>
                  <a:cubicBezTo>
                    <a:pt x="1791" y="6307"/>
                    <a:pt x="1804" y="6307"/>
                    <a:pt x="1817" y="6307"/>
                  </a:cubicBezTo>
                  <a:close/>
                  <a:moveTo>
                    <a:pt x="4120" y="8694"/>
                  </a:moveTo>
                  <a:cubicBezTo>
                    <a:pt x="4207" y="8694"/>
                    <a:pt x="4272" y="8737"/>
                    <a:pt x="4293" y="8802"/>
                  </a:cubicBezTo>
                  <a:cubicBezTo>
                    <a:pt x="4337" y="8997"/>
                    <a:pt x="4012" y="9431"/>
                    <a:pt x="3491" y="9778"/>
                  </a:cubicBezTo>
                  <a:cubicBezTo>
                    <a:pt x="3405" y="9474"/>
                    <a:pt x="3470" y="9171"/>
                    <a:pt x="3621" y="8911"/>
                  </a:cubicBezTo>
                  <a:cubicBezTo>
                    <a:pt x="3730" y="8781"/>
                    <a:pt x="3903" y="8694"/>
                    <a:pt x="4077" y="8694"/>
                  </a:cubicBezTo>
                  <a:close/>
                  <a:moveTo>
                    <a:pt x="8845" y="9256"/>
                  </a:moveTo>
                  <a:cubicBezTo>
                    <a:pt x="8860" y="9256"/>
                    <a:pt x="8875" y="9257"/>
                    <a:pt x="8890" y="9258"/>
                  </a:cubicBezTo>
                  <a:cubicBezTo>
                    <a:pt x="8955" y="9258"/>
                    <a:pt x="9020" y="9279"/>
                    <a:pt x="9107" y="9279"/>
                  </a:cubicBezTo>
                  <a:cubicBezTo>
                    <a:pt x="9258" y="9301"/>
                    <a:pt x="9410" y="9409"/>
                    <a:pt x="9453" y="9561"/>
                  </a:cubicBezTo>
                  <a:cubicBezTo>
                    <a:pt x="9540" y="9821"/>
                    <a:pt x="9388" y="10233"/>
                    <a:pt x="9063" y="10602"/>
                  </a:cubicBezTo>
                  <a:cubicBezTo>
                    <a:pt x="8348" y="10537"/>
                    <a:pt x="8109" y="10190"/>
                    <a:pt x="8109" y="9886"/>
                  </a:cubicBezTo>
                  <a:cubicBezTo>
                    <a:pt x="8172" y="9511"/>
                    <a:pt x="8475" y="9256"/>
                    <a:pt x="8845" y="9256"/>
                  </a:cubicBezTo>
                  <a:close/>
                  <a:moveTo>
                    <a:pt x="5356" y="108"/>
                  </a:moveTo>
                  <a:cubicBezTo>
                    <a:pt x="5551" y="108"/>
                    <a:pt x="5724" y="130"/>
                    <a:pt x="5920" y="173"/>
                  </a:cubicBezTo>
                  <a:cubicBezTo>
                    <a:pt x="6353" y="239"/>
                    <a:pt x="6787" y="434"/>
                    <a:pt x="7134" y="715"/>
                  </a:cubicBezTo>
                  <a:cubicBezTo>
                    <a:pt x="6938" y="911"/>
                    <a:pt x="6808" y="1127"/>
                    <a:pt x="6722" y="1388"/>
                  </a:cubicBezTo>
                  <a:cubicBezTo>
                    <a:pt x="6722" y="1409"/>
                    <a:pt x="6722" y="1409"/>
                    <a:pt x="6743" y="1431"/>
                  </a:cubicBezTo>
                  <a:cubicBezTo>
                    <a:pt x="6852" y="1539"/>
                    <a:pt x="7025" y="1604"/>
                    <a:pt x="7177" y="1626"/>
                  </a:cubicBezTo>
                  <a:cubicBezTo>
                    <a:pt x="7307" y="1626"/>
                    <a:pt x="7415" y="1561"/>
                    <a:pt x="7459" y="1431"/>
                  </a:cubicBezTo>
                  <a:cubicBezTo>
                    <a:pt x="7546" y="1171"/>
                    <a:pt x="7437" y="889"/>
                    <a:pt x="7242" y="715"/>
                  </a:cubicBezTo>
                  <a:cubicBezTo>
                    <a:pt x="7529" y="442"/>
                    <a:pt x="7903" y="303"/>
                    <a:pt x="8355" y="303"/>
                  </a:cubicBezTo>
                  <a:cubicBezTo>
                    <a:pt x="8585" y="303"/>
                    <a:pt x="8836" y="339"/>
                    <a:pt x="9107" y="412"/>
                  </a:cubicBezTo>
                  <a:cubicBezTo>
                    <a:pt x="9822" y="564"/>
                    <a:pt x="10386" y="1106"/>
                    <a:pt x="10581" y="1800"/>
                  </a:cubicBezTo>
                  <a:cubicBezTo>
                    <a:pt x="10104" y="1908"/>
                    <a:pt x="9692" y="2190"/>
                    <a:pt x="9670" y="2472"/>
                  </a:cubicBezTo>
                  <a:cubicBezTo>
                    <a:pt x="9670" y="2558"/>
                    <a:pt x="9692" y="2732"/>
                    <a:pt x="9995" y="2818"/>
                  </a:cubicBezTo>
                  <a:cubicBezTo>
                    <a:pt x="10060" y="2840"/>
                    <a:pt x="10126" y="2862"/>
                    <a:pt x="10191" y="2862"/>
                  </a:cubicBezTo>
                  <a:cubicBezTo>
                    <a:pt x="10342" y="2862"/>
                    <a:pt x="10472" y="2797"/>
                    <a:pt x="10559" y="2688"/>
                  </a:cubicBezTo>
                  <a:cubicBezTo>
                    <a:pt x="10711" y="2450"/>
                    <a:pt x="10754" y="2146"/>
                    <a:pt x="10689" y="1886"/>
                  </a:cubicBezTo>
                  <a:cubicBezTo>
                    <a:pt x="10776" y="1865"/>
                    <a:pt x="10863" y="1865"/>
                    <a:pt x="10949" y="1865"/>
                  </a:cubicBezTo>
                  <a:cubicBezTo>
                    <a:pt x="11361" y="1865"/>
                    <a:pt x="11773" y="2016"/>
                    <a:pt x="12098" y="2276"/>
                  </a:cubicBezTo>
                  <a:cubicBezTo>
                    <a:pt x="12489" y="2602"/>
                    <a:pt x="12749" y="3187"/>
                    <a:pt x="12814" y="3903"/>
                  </a:cubicBezTo>
                  <a:cubicBezTo>
                    <a:pt x="12901" y="4813"/>
                    <a:pt x="12662" y="5767"/>
                    <a:pt x="12272" y="6287"/>
                  </a:cubicBezTo>
                  <a:cubicBezTo>
                    <a:pt x="12120" y="6006"/>
                    <a:pt x="11817" y="5810"/>
                    <a:pt x="11470" y="5789"/>
                  </a:cubicBezTo>
                  <a:cubicBezTo>
                    <a:pt x="11455" y="5788"/>
                    <a:pt x="11441" y="5787"/>
                    <a:pt x="11427" y="5787"/>
                  </a:cubicBezTo>
                  <a:cubicBezTo>
                    <a:pt x="11162" y="5787"/>
                    <a:pt x="10923" y="5976"/>
                    <a:pt x="10841" y="6244"/>
                  </a:cubicBezTo>
                  <a:cubicBezTo>
                    <a:pt x="10819" y="6352"/>
                    <a:pt x="10863" y="6613"/>
                    <a:pt x="11405" y="6743"/>
                  </a:cubicBezTo>
                  <a:cubicBezTo>
                    <a:pt x="11470" y="6743"/>
                    <a:pt x="11535" y="6764"/>
                    <a:pt x="11600" y="6764"/>
                  </a:cubicBezTo>
                  <a:cubicBezTo>
                    <a:pt x="11860" y="6743"/>
                    <a:pt x="12098" y="6634"/>
                    <a:pt x="12250" y="6439"/>
                  </a:cubicBezTo>
                  <a:cubicBezTo>
                    <a:pt x="12315" y="6526"/>
                    <a:pt x="12337" y="6613"/>
                    <a:pt x="12380" y="6699"/>
                  </a:cubicBezTo>
                  <a:cubicBezTo>
                    <a:pt x="12684" y="7545"/>
                    <a:pt x="12597" y="8477"/>
                    <a:pt x="12142" y="9236"/>
                  </a:cubicBezTo>
                  <a:cubicBezTo>
                    <a:pt x="11600" y="10038"/>
                    <a:pt x="10711" y="10537"/>
                    <a:pt x="9757" y="10602"/>
                  </a:cubicBezTo>
                  <a:cubicBezTo>
                    <a:pt x="9562" y="10623"/>
                    <a:pt x="9345" y="10623"/>
                    <a:pt x="9150" y="10623"/>
                  </a:cubicBezTo>
                  <a:cubicBezTo>
                    <a:pt x="9475" y="10233"/>
                    <a:pt x="9627" y="9821"/>
                    <a:pt x="9540" y="9539"/>
                  </a:cubicBezTo>
                  <a:cubicBezTo>
                    <a:pt x="9475" y="9344"/>
                    <a:pt x="9302" y="9214"/>
                    <a:pt x="9107" y="9193"/>
                  </a:cubicBezTo>
                  <a:cubicBezTo>
                    <a:pt x="9042" y="9193"/>
                    <a:pt x="8955" y="9171"/>
                    <a:pt x="8890" y="9171"/>
                  </a:cubicBezTo>
                  <a:cubicBezTo>
                    <a:pt x="8875" y="9170"/>
                    <a:pt x="8861" y="9170"/>
                    <a:pt x="8846" y="9170"/>
                  </a:cubicBezTo>
                  <a:cubicBezTo>
                    <a:pt x="8432" y="9170"/>
                    <a:pt x="8086" y="9467"/>
                    <a:pt x="8044" y="9865"/>
                  </a:cubicBezTo>
                  <a:cubicBezTo>
                    <a:pt x="8023" y="10190"/>
                    <a:pt x="8261" y="10580"/>
                    <a:pt x="8998" y="10667"/>
                  </a:cubicBezTo>
                  <a:cubicBezTo>
                    <a:pt x="8367" y="11277"/>
                    <a:pt x="7552" y="11622"/>
                    <a:pt x="6692" y="11622"/>
                  </a:cubicBezTo>
                  <a:cubicBezTo>
                    <a:pt x="6666" y="11622"/>
                    <a:pt x="6640" y="11621"/>
                    <a:pt x="6613" y="11621"/>
                  </a:cubicBezTo>
                  <a:cubicBezTo>
                    <a:pt x="6331" y="11621"/>
                    <a:pt x="6028" y="11599"/>
                    <a:pt x="5746" y="11534"/>
                  </a:cubicBezTo>
                  <a:cubicBezTo>
                    <a:pt x="4055" y="11144"/>
                    <a:pt x="3621" y="10255"/>
                    <a:pt x="3513" y="9843"/>
                  </a:cubicBezTo>
                  <a:cubicBezTo>
                    <a:pt x="4033" y="9518"/>
                    <a:pt x="4424" y="9041"/>
                    <a:pt x="4359" y="8802"/>
                  </a:cubicBezTo>
                  <a:cubicBezTo>
                    <a:pt x="4337" y="8737"/>
                    <a:pt x="4293" y="8651"/>
                    <a:pt x="4120" y="8651"/>
                  </a:cubicBezTo>
                  <a:cubicBezTo>
                    <a:pt x="4098" y="8648"/>
                    <a:pt x="4076" y="8647"/>
                    <a:pt x="4055" y="8647"/>
                  </a:cubicBezTo>
                  <a:cubicBezTo>
                    <a:pt x="3864" y="8647"/>
                    <a:pt x="3695" y="8733"/>
                    <a:pt x="3578" y="8889"/>
                  </a:cubicBezTo>
                  <a:cubicBezTo>
                    <a:pt x="3383" y="9171"/>
                    <a:pt x="3318" y="9518"/>
                    <a:pt x="3426" y="9843"/>
                  </a:cubicBezTo>
                  <a:cubicBezTo>
                    <a:pt x="3058" y="10081"/>
                    <a:pt x="2646" y="10190"/>
                    <a:pt x="2234" y="10212"/>
                  </a:cubicBezTo>
                  <a:cubicBezTo>
                    <a:pt x="1540" y="10212"/>
                    <a:pt x="955" y="9800"/>
                    <a:pt x="564" y="9019"/>
                  </a:cubicBezTo>
                  <a:cubicBezTo>
                    <a:pt x="131" y="8282"/>
                    <a:pt x="261" y="7350"/>
                    <a:pt x="868" y="6786"/>
                  </a:cubicBezTo>
                  <a:cubicBezTo>
                    <a:pt x="1128" y="7025"/>
                    <a:pt x="1475" y="7176"/>
                    <a:pt x="1822" y="7220"/>
                  </a:cubicBezTo>
                  <a:cubicBezTo>
                    <a:pt x="1952" y="7220"/>
                    <a:pt x="2082" y="7176"/>
                    <a:pt x="2169" y="7068"/>
                  </a:cubicBezTo>
                  <a:cubicBezTo>
                    <a:pt x="2255" y="6938"/>
                    <a:pt x="2277" y="6764"/>
                    <a:pt x="2234" y="6591"/>
                  </a:cubicBezTo>
                  <a:cubicBezTo>
                    <a:pt x="2193" y="6408"/>
                    <a:pt x="2020" y="6264"/>
                    <a:pt x="1838" y="6264"/>
                  </a:cubicBezTo>
                  <a:cubicBezTo>
                    <a:pt x="1825" y="6264"/>
                    <a:pt x="1813" y="6264"/>
                    <a:pt x="1800" y="6266"/>
                  </a:cubicBezTo>
                  <a:cubicBezTo>
                    <a:pt x="1453" y="6287"/>
                    <a:pt x="1128" y="6439"/>
                    <a:pt x="868" y="6678"/>
                  </a:cubicBezTo>
                  <a:cubicBezTo>
                    <a:pt x="543" y="6396"/>
                    <a:pt x="326" y="6027"/>
                    <a:pt x="239" y="5615"/>
                  </a:cubicBezTo>
                  <a:cubicBezTo>
                    <a:pt x="87" y="4791"/>
                    <a:pt x="434" y="3642"/>
                    <a:pt x="1041" y="2905"/>
                  </a:cubicBezTo>
                  <a:cubicBezTo>
                    <a:pt x="1367" y="2472"/>
                    <a:pt x="1865" y="2190"/>
                    <a:pt x="2407" y="2168"/>
                  </a:cubicBezTo>
                  <a:lnTo>
                    <a:pt x="2602" y="2168"/>
                  </a:lnTo>
                  <a:cubicBezTo>
                    <a:pt x="2581" y="2450"/>
                    <a:pt x="2624" y="2732"/>
                    <a:pt x="2776" y="2970"/>
                  </a:cubicBezTo>
                  <a:cubicBezTo>
                    <a:pt x="2884" y="3187"/>
                    <a:pt x="3101" y="3317"/>
                    <a:pt x="3361" y="3317"/>
                  </a:cubicBezTo>
                  <a:cubicBezTo>
                    <a:pt x="3377" y="3319"/>
                    <a:pt x="3393" y="3319"/>
                    <a:pt x="3408" y="3319"/>
                  </a:cubicBezTo>
                  <a:cubicBezTo>
                    <a:pt x="3606" y="3319"/>
                    <a:pt x="3778" y="3193"/>
                    <a:pt x="3838" y="2992"/>
                  </a:cubicBezTo>
                  <a:cubicBezTo>
                    <a:pt x="3860" y="2862"/>
                    <a:pt x="3816" y="2515"/>
                    <a:pt x="2971" y="2190"/>
                  </a:cubicBezTo>
                  <a:cubicBezTo>
                    <a:pt x="2884" y="2146"/>
                    <a:pt x="2776" y="2125"/>
                    <a:pt x="2689" y="2103"/>
                  </a:cubicBezTo>
                  <a:cubicBezTo>
                    <a:pt x="2819" y="1149"/>
                    <a:pt x="3947" y="108"/>
                    <a:pt x="5356" y="108"/>
                  </a:cubicBezTo>
                  <a:close/>
                  <a:moveTo>
                    <a:pt x="5356" y="0"/>
                  </a:moveTo>
                  <a:cubicBezTo>
                    <a:pt x="3903" y="0"/>
                    <a:pt x="2754" y="1084"/>
                    <a:pt x="2624" y="2060"/>
                  </a:cubicBezTo>
                  <a:cubicBezTo>
                    <a:pt x="2548" y="2049"/>
                    <a:pt x="2472" y="2043"/>
                    <a:pt x="2398" y="2043"/>
                  </a:cubicBezTo>
                  <a:cubicBezTo>
                    <a:pt x="1877" y="2043"/>
                    <a:pt x="1396" y="2307"/>
                    <a:pt x="998" y="2818"/>
                  </a:cubicBezTo>
                  <a:cubicBezTo>
                    <a:pt x="348" y="3577"/>
                    <a:pt x="1" y="4748"/>
                    <a:pt x="152" y="5594"/>
                  </a:cubicBezTo>
                  <a:cubicBezTo>
                    <a:pt x="239" y="6027"/>
                    <a:pt x="478" y="6417"/>
                    <a:pt x="803" y="6699"/>
                  </a:cubicBezTo>
                  <a:cubicBezTo>
                    <a:pt x="174" y="7306"/>
                    <a:pt x="44" y="8260"/>
                    <a:pt x="478" y="9019"/>
                  </a:cubicBezTo>
                  <a:cubicBezTo>
                    <a:pt x="1020" y="10038"/>
                    <a:pt x="1735" y="10255"/>
                    <a:pt x="2234" y="10255"/>
                  </a:cubicBezTo>
                  <a:cubicBezTo>
                    <a:pt x="2646" y="10255"/>
                    <a:pt x="3079" y="10125"/>
                    <a:pt x="3448" y="9886"/>
                  </a:cubicBezTo>
                  <a:cubicBezTo>
                    <a:pt x="3556" y="10320"/>
                    <a:pt x="4033" y="11231"/>
                    <a:pt x="5724" y="11599"/>
                  </a:cubicBezTo>
                  <a:cubicBezTo>
                    <a:pt x="6028" y="11664"/>
                    <a:pt x="6310" y="11708"/>
                    <a:pt x="6613" y="11708"/>
                  </a:cubicBezTo>
                  <a:cubicBezTo>
                    <a:pt x="7546" y="11708"/>
                    <a:pt x="8434" y="11339"/>
                    <a:pt x="9085" y="10689"/>
                  </a:cubicBezTo>
                  <a:cubicBezTo>
                    <a:pt x="9148" y="10695"/>
                    <a:pt x="9214" y="10698"/>
                    <a:pt x="9280" y="10698"/>
                  </a:cubicBezTo>
                  <a:cubicBezTo>
                    <a:pt x="9441" y="10698"/>
                    <a:pt x="9610" y="10682"/>
                    <a:pt x="9779" y="10667"/>
                  </a:cubicBezTo>
                  <a:cubicBezTo>
                    <a:pt x="10754" y="10602"/>
                    <a:pt x="11643" y="10081"/>
                    <a:pt x="12207" y="9258"/>
                  </a:cubicBezTo>
                  <a:cubicBezTo>
                    <a:pt x="12684" y="8477"/>
                    <a:pt x="12771" y="7523"/>
                    <a:pt x="12467" y="6656"/>
                  </a:cubicBezTo>
                  <a:cubicBezTo>
                    <a:pt x="12424" y="6548"/>
                    <a:pt x="12380" y="6439"/>
                    <a:pt x="12315" y="6331"/>
                  </a:cubicBezTo>
                  <a:cubicBezTo>
                    <a:pt x="12749" y="5810"/>
                    <a:pt x="12987" y="4813"/>
                    <a:pt x="12901" y="3881"/>
                  </a:cubicBezTo>
                  <a:cubicBezTo>
                    <a:pt x="12814" y="3122"/>
                    <a:pt x="12554" y="2515"/>
                    <a:pt x="12142" y="2190"/>
                  </a:cubicBezTo>
                  <a:cubicBezTo>
                    <a:pt x="11817" y="1908"/>
                    <a:pt x="11383" y="1734"/>
                    <a:pt x="10928" y="1734"/>
                  </a:cubicBezTo>
                  <a:cubicBezTo>
                    <a:pt x="10841" y="1734"/>
                    <a:pt x="10754" y="1734"/>
                    <a:pt x="10668" y="1756"/>
                  </a:cubicBezTo>
                  <a:cubicBezTo>
                    <a:pt x="10451" y="1019"/>
                    <a:pt x="9865" y="455"/>
                    <a:pt x="9128" y="304"/>
                  </a:cubicBezTo>
                  <a:cubicBezTo>
                    <a:pt x="8854" y="231"/>
                    <a:pt x="8596" y="195"/>
                    <a:pt x="8357" y="195"/>
                  </a:cubicBezTo>
                  <a:cubicBezTo>
                    <a:pt x="7880" y="195"/>
                    <a:pt x="7481" y="340"/>
                    <a:pt x="7177" y="629"/>
                  </a:cubicBezTo>
                  <a:cubicBezTo>
                    <a:pt x="6830" y="325"/>
                    <a:pt x="6396" y="130"/>
                    <a:pt x="5941" y="65"/>
                  </a:cubicBezTo>
                  <a:cubicBezTo>
                    <a:pt x="5746" y="22"/>
                    <a:pt x="5551" y="0"/>
                    <a:pt x="5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667675" y="2809402"/>
              <a:ext cx="377132" cy="270938"/>
            </a:xfrm>
            <a:custGeom>
              <a:rect b="b" l="l" r="r" t="t"/>
              <a:pathLst>
                <a:path extrusionOk="0" h="6659" w="9269">
                  <a:moveTo>
                    <a:pt x="3982" y="0"/>
                  </a:moveTo>
                  <a:cubicBezTo>
                    <a:pt x="3577" y="0"/>
                    <a:pt x="3198" y="252"/>
                    <a:pt x="3166" y="1187"/>
                  </a:cubicBezTo>
                  <a:cubicBezTo>
                    <a:pt x="3166" y="1187"/>
                    <a:pt x="1" y="5284"/>
                    <a:pt x="3513" y="6498"/>
                  </a:cubicBezTo>
                  <a:cubicBezTo>
                    <a:pt x="3834" y="6609"/>
                    <a:pt x="4144" y="6659"/>
                    <a:pt x="4443" y="6659"/>
                  </a:cubicBezTo>
                  <a:cubicBezTo>
                    <a:pt x="7442" y="6659"/>
                    <a:pt x="9268" y="1599"/>
                    <a:pt x="8066" y="948"/>
                  </a:cubicBezTo>
                  <a:cubicBezTo>
                    <a:pt x="7859" y="836"/>
                    <a:pt x="7685" y="789"/>
                    <a:pt x="7539" y="789"/>
                  </a:cubicBezTo>
                  <a:cubicBezTo>
                    <a:pt x="6750" y="789"/>
                    <a:pt x="6765" y="2162"/>
                    <a:pt x="6765" y="2162"/>
                  </a:cubicBezTo>
                  <a:lnTo>
                    <a:pt x="4185" y="1642"/>
                  </a:lnTo>
                  <a:cubicBezTo>
                    <a:pt x="4185" y="1642"/>
                    <a:pt x="4966" y="254"/>
                    <a:pt x="4424" y="81"/>
                  </a:cubicBezTo>
                  <a:cubicBezTo>
                    <a:pt x="4283" y="34"/>
                    <a:pt x="4131" y="0"/>
                    <a:pt x="3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3795633" y="2991757"/>
              <a:ext cx="67907" cy="45041"/>
            </a:xfrm>
            <a:custGeom>
              <a:rect b="b" l="l" r="r" t="t"/>
              <a:pathLst>
                <a:path extrusionOk="0" h="1107" w="1669">
                  <a:moveTo>
                    <a:pt x="64" y="0"/>
                  </a:moveTo>
                  <a:cubicBezTo>
                    <a:pt x="1" y="840"/>
                    <a:pt x="198" y="1107"/>
                    <a:pt x="474" y="1107"/>
                  </a:cubicBezTo>
                  <a:cubicBezTo>
                    <a:pt x="953" y="1107"/>
                    <a:pt x="1669" y="304"/>
                    <a:pt x="1669" y="30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3959638" y="2861114"/>
              <a:ext cx="33567" cy="44227"/>
            </a:xfrm>
            <a:custGeom>
              <a:rect b="b" l="l" r="r" t="t"/>
              <a:pathLst>
                <a:path extrusionOk="0" h="1087" w="825">
                  <a:moveTo>
                    <a:pt x="567" y="1"/>
                  </a:moveTo>
                  <a:cubicBezTo>
                    <a:pt x="333" y="1"/>
                    <a:pt x="64" y="744"/>
                    <a:pt x="1" y="891"/>
                  </a:cubicBezTo>
                  <a:cubicBezTo>
                    <a:pt x="1" y="913"/>
                    <a:pt x="1" y="935"/>
                    <a:pt x="23" y="935"/>
                  </a:cubicBezTo>
                  <a:cubicBezTo>
                    <a:pt x="29" y="941"/>
                    <a:pt x="35" y="944"/>
                    <a:pt x="41" y="944"/>
                  </a:cubicBezTo>
                  <a:cubicBezTo>
                    <a:pt x="55" y="944"/>
                    <a:pt x="66" y="928"/>
                    <a:pt x="66" y="913"/>
                  </a:cubicBezTo>
                  <a:cubicBezTo>
                    <a:pt x="193" y="552"/>
                    <a:pt x="445" y="67"/>
                    <a:pt x="578" y="67"/>
                  </a:cubicBezTo>
                  <a:cubicBezTo>
                    <a:pt x="581" y="67"/>
                    <a:pt x="584" y="67"/>
                    <a:pt x="586" y="68"/>
                  </a:cubicBezTo>
                  <a:cubicBezTo>
                    <a:pt x="630" y="89"/>
                    <a:pt x="738" y="198"/>
                    <a:pt x="738" y="1065"/>
                  </a:cubicBezTo>
                  <a:cubicBezTo>
                    <a:pt x="738" y="1065"/>
                    <a:pt x="760" y="1086"/>
                    <a:pt x="781" y="1086"/>
                  </a:cubicBezTo>
                  <a:cubicBezTo>
                    <a:pt x="803" y="1086"/>
                    <a:pt x="825" y="1065"/>
                    <a:pt x="825" y="1065"/>
                  </a:cubicBezTo>
                  <a:cubicBezTo>
                    <a:pt x="825" y="133"/>
                    <a:pt x="695" y="2"/>
                    <a:pt x="586" y="2"/>
                  </a:cubicBezTo>
                  <a:cubicBezTo>
                    <a:pt x="580" y="1"/>
                    <a:pt x="573" y="1"/>
                    <a:pt x="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807920" y="2822259"/>
              <a:ext cx="30922" cy="45163"/>
            </a:xfrm>
            <a:custGeom>
              <a:rect b="b" l="l" r="r" t="t"/>
              <a:pathLst>
                <a:path extrusionOk="0" h="1110" w="760">
                  <a:moveTo>
                    <a:pt x="517" y="0"/>
                  </a:moveTo>
                  <a:cubicBezTo>
                    <a:pt x="430" y="0"/>
                    <a:pt x="295" y="115"/>
                    <a:pt x="1" y="762"/>
                  </a:cubicBezTo>
                  <a:cubicBezTo>
                    <a:pt x="1" y="784"/>
                    <a:pt x="1" y="806"/>
                    <a:pt x="23" y="806"/>
                  </a:cubicBezTo>
                  <a:cubicBezTo>
                    <a:pt x="30" y="813"/>
                    <a:pt x="37" y="815"/>
                    <a:pt x="44" y="815"/>
                  </a:cubicBezTo>
                  <a:cubicBezTo>
                    <a:pt x="59" y="815"/>
                    <a:pt x="73" y="806"/>
                    <a:pt x="88" y="806"/>
                  </a:cubicBezTo>
                  <a:cubicBezTo>
                    <a:pt x="391" y="90"/>
                    <a:pt x="500" y="69"/>
                    <a:pt x="543" y="69"/>
                  </a:cubicBezTo>
                  <a:cubicBezTo>
                    <a:pt x="630" y="90"/>
                    <a:pt x="651" y="611"/>
                    <a:pt x="630" y="1066"/>
                  </a:cubicBezTo>
                  <a:cubicBezTo>
                    <a:pt x="608" y="1088"/>
                    <a:pt x="630" y="1088"/>
                    <a:pt x="651" y="1109"/>
                  </a:cubicBezTo>
                  <a:cubicBezTo>
                    <a:pt x="673" y="1109"/>
                    <a:pt x="695" y="1088"/>
                    <a:pt x="695" y="1066"/>
                  </a:cubicBezTo>
                  <a:cubicBezTo>
                    <a:pt x="716" y="827"/>
                    <a:pt x="760" y="47"/>
                    <a:pt x="543" y="4"/>
                  </a:cubicBezTo>
                  <a:cubicBezTo>
                    <a:pt x="535" y="1"/>
                    <a:pt x="526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861748" y="2893866"/>
              <a:ext cx="82962" cy="112053"/>
            </a:xfrm>
            <a:custGeom>
              <a:rect b="b" l="l" r="r" t="t"/>
              <a:pathLst>
                <a:path extrusionOk="0" h="2754" w="2039">
                  <a:moveTo>
                    <a:pt x="1791" y="0"/>
                  </a:moveTo>
                  <a:cubicBezTo>
                    <a:pt x="1522" y="0"/>
                    <a:pt x="1262" y="90"/>
                    <a:pt x="1041" y="260"/>
                  </a:cubicBezTo>
                  <a:cubicBezTo>
                    <a:pt x="477" y="650"/>
                    <a:pt x="130" y="1474"/>
                    <a:pt x="0" y="2710"/>
                  </a:cubicBezTo>
                  <a:cubicBezTo>
                    <a:pt x="0" y="2731"/>
                    <a:pt x="22" y="2753"/>
                    <a:pt x="44" y="2753"/>
                  </a:cubicBezTo>
                  <a:cubicBezTo>
                    <a:pt x="65" y="2753"/>
                    <a:pt x="87" y="2731"/>
                    <a:pt x="87" y="2710"/>
                  </a:cubicBezTo>
                  <a:cubicBezTo>
                    <a:pt x="196" y="1496"/>
                    <a:pt x="542" y="693"/>
                    <a:pt x="1084" y="325"/>
                  </a:cubicBezTo>
                  <a:cubicBezTo>
                    <a:pt x="1287" y="173"/>
                    <a:pt x="1529" y="87"/>
                    <a:pt x="1780" y="87"/>
                  </a:cubicBezTo>
                  <a:cubicBezTo>
                    <a:pt x="1851" y="87"/>
                    <a:pt x="1923" y="94"/>
                    <a:pt x="1995" y="108"/>
                  </a:cubicBezTo>
                  <a:cubicBezTo>
                    <a:pt x="2017" y="108"/>
                    <a:pt x="2038" y="108"/>
                    <a:pt x="2038" y="86"/>
                  </a:cubicBezTo>
                  <a:cubicBezTo>
                    <a:pt x="2038" y="65"/>
                    <a:pt x="2038" y="43"/>
                    <a:pt x="2017" y="21"/>
                  </a:cubicBezTo>
                  <a:cubicBezTo>
                    <a:pt x="1941" y="7"/>
                    <a:pt x="1866" y="0"/>
                    <a:pt x="1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796487" y="2874418"/>
              <a:ext cx="73238" cy="118238"/>
            </a:xfrm>
            <a:custGeom>
              <a:rect b="b" l="l" r="r" t="t"/>
              <a:pathLst>
                <a:path extrusionOk="0" h="2906" w="1800">
                  <a:moveTo>
                    <a:pt x="997" y="1"/>
                  </a:moveTo>
                  <a:cubicBezTo>
                    <a:pt x="976" y="22"/>
                    <a:pt x="976" y="44"/>
                    <a:pt x="976" y="66"/>
                  </a:cubicBezTo>
                  <a:cubicBezTo>
                    <a:pt x="1713" y="1432"/>
                    <a:pt x="43" y="2841"/>
                    <a:pt x="22" y="2841"/>
                  </a:cubicBezTo>
                  <a:cubicBezTo>
                    <a:pt x="0" y="2863"/>
                    <a:pt x="0" y="2884"/>
                    <a:pt x="22" y="2906"/>
                  </a:cubicBezTo>
                  <a:lnTo>
                    <a:pt x="65" y="2906"/>
                  </a:lnTo>
                  <a:cubicBezTo>
                    <a:pt x="87" y="2884"/>
                    <a:pt x="1800" y="1453"/>
                    <a:pt x="1041" y="22"/>
                  </a:cubicBezTo>
                  <a:cubicBezTo>
                    <a:pt x="1041" y="1"/>
                    <a:pt x="1019" y="1"/>
                    <a:pt x="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901457" y="2943381"/>
              <a:ext cx="27749" cy="33404"/>
            </a:xfrm>
            <a:custGeom>
              <a:rect b="b" l="l" r="r" t="t"/>
              <a:pathLst>
                <a:path extrusionOk="0" h="821" w="682">
                  <a:moveTo>
                    <a:pt x="161" y="1"/>
                  </a:moveTo>
                  <a:cubicBezTo>
                    <a:pt x="145" y="1"/>
                    <a:pt x="130" y="13"/>
                    <a:pt x="130" y="40"/>
                  </a:cubicBezTo>
                  <a:cubicBezTo>
                    <a:pt x="108" y="149"/>
                    <a:pt x="0" y="669"/>
                    <a:pt x="87" y="777"/>
                  </a:cubicBezTo>
                  <a:cubicBezTo>
                    <a:pt x="108" y="799"/>
                    <a:pt x="130" y="821"/>
                    <a:pt x="152" y="821"/>
                  </a:cubicBezTo>
                  <a:cubicBezTo>
                    <a:pt x="282" y="821"/>
                    <a:pt x="542" y="365"/>
                    <a:pt x="650" y="149"/>
                  </a:cubicBezTo>
                  <a:cubicBezTo>
                    <a:pt x="681" y="118"/>
                    <a:pt x="647" y="87"/>
                    <a:pt x="616" y="87"/>
                  </a:cubicBezTo>
                  <a:cubicBezTo>
                    <a:pt x="604" y="87"/>
                    <a:pt x="592" y="92"/>
                    <a:pt x="585" y="105"/>
                  </a:cubicBezTo>
                  <a:cubicBezTo>
                    <a:pt x="499" y="344"/>
                    <a:pt x="347" y="560"/>
                    <a:pt x="152" y="734"/>
                  </a:cubicBezTo>
                  <a:cubicBezTo>
                    <a:pt x="130" y="517"/>
                    <a:pt x="152" y="279"/>
                    <a:pt x="195" y="62"/>
                  </a:cubicBezTo>
                  <a:cubicBezTo>
                    <a:pt x="208" y="24"/>
                    <a:pt x="184" y="1"/>
                    <a:pt x="1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778830" y="2910507"/>
              <a:ext cx="27383" cy="33649"/>
            </a:xfrm>
            <a:custGeom>
              <a:rect b="b" l="l" r="r" t="t"/>
              <a:pathLst>
                <a:path extrusionOk="0" h="827" w="673">
                  <a:moveTo>
                    <a:pt x="158" y="1"/>
                  </a:moveTo>
                  <a:cubicBezTo>
                    <a:pt x="143" y="1"/>
                    <a:pt x="131" y="8"/>
                    <a:pt x="131" y="24"/>
                  </a:cubicBezTo>
                  <a:cubicBezTo>
                    <a:pt x="109" y="133"/>
                    <a:pt x="0" y="675"/>
                    <a:pt x="87" y="783"/>
                  </a:cubicBezTo>
                  <a:cubicBezTo>
                    <a:pt x="109" y="805"/>
                    <a:pt x="109" y="805"/>
                    <a:pt x="131" y="826"/>
                  </a:cubicBezTo>
                  <a:cubicBezTo>
                    <a:pt x="282" y="826"/>
                    <a:pt x="542" y="349"/>
                    <a:pt x="651" y="154"/>
                  </a:cubicBezTo>
                  <a:cubicBezTo>
                    <a:pt x="673" y="133"/>
                    <a:pt x="651" y="111"/>
                    <a:pt x="629" y="89"/>
                  </a:cubicBezTo>
                  <a:cubicBezTo>
                    <a:pt x="607" y="89"/>
                    <a:pt x="586" y="89"/>
                    <a:pt x="586" y="111"/>
                  </a:cubicBezTo>
                  <a:cubicBezTo>
                    <a:pt x="477" y="349"/>
                    <a:pt x="347" y="566"/>
                    <a:pt x="152" y="740"/>
                  </a:cubicBezTo>
                  <a:cubicBezTo>
                    <a:pt x="109" y="501"/>
                    <a:pt x="131" y="263"/>
                    <a:pt x="196" y="46"/>
                  </a:cubicBezTo>
                  <a:cubicBezTo>
                    <a:pt x="209" y="19"/>
                    <a:pt x="181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856459" y="3015477"/>
              <a:ext cx="34422" cy="44227"/>
            </a:xfrm>
            <a:custGeom>
              <a:rect b="b" l="l" r="r" t="t"/>
              <a:pathLst>
                <a:path extrusionOk="0" h="1087" w="846">
                  <a:moveTo>
                    <a:pt x="812" y="1"/>
                  </a:moveTo>
                  <a:cubicBezTo>
                    <a:pt x="801" y="1"/>
                    <a:pt x="789" y="8"/>
                    <a:pt x="781" y="24"/>
                  </a:cubicBezTo>
                  <a:cubicBezTo>
                    <a:pt x="672" y="414"/>
                    <a:pt x="434" y="1022"/>
                    <a:pt x="260" y="1022"/>
                  </a:cubicBezTo>
                  <a:cubicBezTo>
                    <a:pt x="239" y="1000"/>
                    <a:pt x="217" y="1000"/>
                    <a:pt x="195" y="978"/>
                  </a:cubicBezTo>
                  <a:cubicBezTo>
                    <a:pt x="87" y="848"/>
                    <a:pt x="195" y="328"/>
                    <a:pt x="239" y="154"/>
                  </a:cubicBezTo>
                  <a:cubicBezTo>
                    <a:pt x="239" y="133"/>
                    <a:pt x="217" y="111"/>
                    <a:pt x="195" y="89"/>
                  </a:cubicBezTo>
                  <a:cubicBezTo>
                    <a:pt x="174" y="89"/>
                    <a:pt x="152" y="111"/>
                    <a:pt x="152" y="133"/>
                  </a:cubicBezTo>
                  <a:cubicBezTo>
                    <a:pt x="130" y="198"/>
                    <a:pt x="0" y="826"/>
                    <a:pt x="130" y="1022"/>
                  </a:cubicBezTo>
                  <a:cubicBezTo>
                    <a:pt x="152" y="1065"/>
                    <a:pt x="195" y="1087"/>
                    <a:pt x="260" y="1087"/>
                  </a:cubicBezTo>
                  <a:cubicBezTo>
                    <a:pt x="542" y="1087"/>
                    <a:pt x="824" y="154"/>
                    <a:pt x="846" y="46"/>
                  </a:cubicBezTo>
                  <a:cubicBezTo>
                    <a:pt x="846" y="19"/>
                    <a:pt x="829" y="1"/>
                    <a:pt x="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915535" y="2995256"/>
              <a:ext cx="43292" cy="5330"/>
            </a:xfrm>
            <a:custGeom>
              <a:rect b="b" l="l" r="r" t="t"/>
              <a:pathLst>
                <a:path extrusionOk="0" h="131" w="1064">
                  <a:moveTo>
                    <a:pt x="44" y="1"/>
                  </a:moveTo>
                  <a:cubicBezTo>
                    <a:pt x="23" y="1"/>
                    <a:pt x="1" y="23"/>
                    <a:pt x="1" y="44"/>
                  </a:cubicBezTo>
                  <a:cubicBezTo>
                    <a:pt x="1" y="66"/>
                    <a:pt x="23" y="88"/>
                    <a:pt x="44" y="88"/>
                  </a:cubicBezTo>
                  <a:lnTo>
                    <a:pt x="1020" y="131"/>
                  </a:lnTo>
                  <a:cubicBezTo>
                    <a:pt x="1042" y="131"/>
                    <a:pt x="1063" y="109"/>
                    <a:pt x="1063" y="88"/>
                  </a:cubicBezTo>
                  <a:cubicBezTo>
                    <a:pt x="1063" y="66"/>
                    <a:pt x="1042" y="44"/>
                    <a:pt x="1020" y="4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3913785" y="3005509"/>
              <a:ext cx="42396" cy="10986"/>
            </a:xfrm>
            <a:custGeom>
              <a:rect b="b" l="l" r="r" t="t"/>
              <a:pathLst>
                <a:path extrusionOk="0" h="270" w="1042">
                  <a:moveTo>
                    <a:pt x="25" y="0"/>
                  </a:moveTo>
                  <a:cubicBezTo>
                    <a:pt x="11" y="0"/>
                    <a:pt x="1" y="15"/>
                    <a:pt x="1" y="31"/>
                  </a:cubicBezTo>
                  <a:cubicBezTo>
                    <a:pt x="1" y="52"/>
                    <a:pt x="1" y="74"/>
                    <a:pt x="22" y="74"/>
                  </a:cubicBezTo>
                  <a:lnTo>
                    <a:pt x="998" y="269"/>
                  </a:lnTo>
                  <a:cubicBezTo>
                    <a:pt x="998" y="269"/>
                    <a:pt x="1020" y="248"/>
                    <a:pt x="1041" y="226"/>
                  </a:cubicBezTo>
                  <a:cubicBezTo>
                    <a:pt x="1041" y="204"/>
                    <a:pt x="1020" y="183"/>
                    <a:pt x="998" y="183"/>
                  </a:cubicBezTo>
                  <a:lnTo>
                    <a:pt x="44" y="9"/>
                  </a:lnTo>
                  <a:cubicBezTo>
                    <a:pt x="38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3910245" y="3019586"/>
              <a:ext cx="37107" cy="14525"/>
            </a:xfrm>
            <a:custGeom>
              <a:rect b="b" l="l" r="r" t="t"/>
              <a:pathLst>
                <a:path extrusionOk="0" h="357" w="912">
                  <a:moveTo>
                    <a:pt x="47" y="1"/>
                  </a:moveTo>
                  <a:cubicBezTo>
                    <a:pt x="33" y="1"/>
                    <a:pt x="23" y="16"/>
                    <a:pt x="23" y="32"/>
                  </a:cubicBezTo>
                  <a:cubicBezTo>
                    <a:pt x="1" y="53"/>
                    <a:pt x="23" y="75"/>
                    <a:pt x="44" y="75"/>
                  </a:cubicBezTo>
                  <a:lnTo>
                    <a:pt x="846" y="357"/>
                  </a:lnTo>
                  <a:lnTo>
                    <a:pt x="868" y="357"/>
                  </a:lnTo>
                  <a:cubicBezTo>
                    <a:pt x="890" y="335"/>
                    <a:pt x="890" y="335"/>
                    <a:pt x="911" y="313"/>
                  </a:cubicBezTo>
                  <a:cubicBezTo>
                    <a:pt x="911" y="292"/>
                    <a:pt x="890" y="270"/>
                    <a:pt x="868" y="270"/>
                  </a:cubicBezTo>
                  <a:lnTo>
                    <a:pt x="66" y="10"/>
                  </a:lnTo>
                  <a:cubicBezTo>
                    <a:pt x="60" y="4"/>
                    <a:pt x="5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3755028" y="2949403"/>
              <a:ext cx="35317" cy="14159"/>
            </a:xfrm>
            <a:custGeom>
              <a:rect b="b" l="l" r="r" t="t"/>
              <a:pathLst>
                <a:path extrusionOk="0" h="348" w="868">
                  <a:moveTo>
                    <a:pt x="65" y="1"/>
                  </a:moveTo>
                  <a:cubicBezTo>
                    <a:pt x="43" y="1"/>
                    <a:pt x="22" y="1"/>
                    <a:pt x="22" y="22"/>
                  </a:cubicBezTo>
                  <a:cubicBezTo>
                    <a:pt x="0" y="44"/>
                    <a:pt x="22" y="66"/>
                    <a:pt x="43" y="87"/>
                  </a:cubicBezTo>
                  <a:lnTo>
                    <a:pt x="802" y="347"/>
                  </a:lnTo>
                  <a:lnTo>
                    <a:pt x="824" y="347"/>
                  </a:lnTo>
                  <a:cubicBezTo>
                    <a:pt x="846" y="347"/>
                    <a:pt x="846" y="347"/>
                    <a:pt x="867" y="326"/>
                  </a:cubicBezTo>
                  <a:cubicBezTo>
                    <a:pt x="867" y="304"/>
                    <a:pt x="867" y="282"/>
                    <a:pt x="846" y="282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752384" y="2963521"/>
              <a:ext cx="32672" cy="8870"/>
            </a:xfrm>
            <a:custGeom>
              <a:rect b="b" l="l" r="r" t="t"/>
              <a:pathLst>
                <a:path extrusionOk="0" h="218" w="803">
                  <a:moveTo>
                    <a:pt x="65" y="0"/>
                  </a:moveTo>
                  <a:cubicBezTo>
                    <a:pt x="22" y="0"/>
                    <a:pt x="0" y="65"/>
                    <a:pt x="43" y="87"/>
                  </a:cubicBezTo>
                  <a:lnTo>
                    <a:pt x="759" y="217"/>
                  </a:lnTo>
                  <a:lnTo>
                    <a:pt x="781" y="217"/>
                  </a:lnTo>
                  <a:cubicBezTo>
                    <a:pt x="802" y="217"/>
                    <a:pt x="802" y="152"/>
                    <a:pt x="781" y="15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3743677" y="2986468"/>
              <a:ext cx="37839" cy="3662"/>
            </a:xfrm>
            <a:custGeom>
              <a:rect b="b" l="l" r="r" t="t"/>
              <a:pathLst>
                <a:path extrusionOk="0" h="90" w="930">
                  <a:moveTo>
                    <a:pt x="886" y="0"/>
                  </a:moveTo>
                  <a:lnTo>
                    <a:pt x="41" y="22"/>
                  </a:lnTo>
                  <a:cubicBezTo>
                    <a:pt x="37" y="20"/>
                    <a:pt x="33" y="19"/>
                    <a:pt x="30" y="19"/>
                  </a:cubicBezTo>
                  <a:cubicBezTo>
                    <a:pt x="1" y="19"/>
                    <a:pt x="1" y="90"/>
                    <a:pt x="30" y="90"/>
                  </a:cubicBezTo>
                  <a:cubicBezTo>
                    <a:pt x="33" y="90"/>
                    <a:pt x="37" y="89"/>
                    <a:pt x="41" y="87"/>
                  </a:cubicBezTo>
                  <a:lnTo>
                    <a:pt x="886" y="65"/>
                  </a:lnTo>
                  <a:cubicBezTo>
                    <a:pt x="908" y="65"/>
                    <a:pt x="929" y="43"/>
                    <a:pt x="929" y="22"/>
                  </a:cubicBezTo>
                  <a:cubicBezTo>
                    <a:pt x="929" y="0"/>
                    <a:pt x="908" y="0"/>
                    <a:pt x="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4229590" y="2850617"/>
              <a:ext cx="195707" cy="214301"/>
            </a:xfrm>
            <a:custGeom>
              <a:rect b="b" l="l" r="r" t="t"/>
              <a:pathLst>
                <a:path extrusionOk="0" h="5267" w="4810">
                  <a:moveTo>
                    <a:pt x="672" y="0"/>
                  </a:moveTo>
                  <a:cubicBezTo>
                    <a:pt x="0" y="2190"/>
                    <a:pt x="3599" y="3166"/>
                    <a:pt x="2624" y="3946"/>
                  </a:cubicBezTo>
                  <a:cubicBezTo>
                    <a:pt x="2403" y="4126"/>
                    <a:pt x="2160" y="4196"/>
                    <a:pt x="1916" y="4196"/>
                  </a:cubicBezTo>
                  <a:cubicBezTo>
                    <a:pt x="1103" y="4196"/>
                    <a:pt x="282" y="3426"/>
                    <a:pt x="282" y="3426"/>
                  </a:cubicBezTo>
                  <a:lnTo>
                    <a:pt x="282" y="3426"/>
                  </a:lnTo>
                  <a:cubicBezTo>
                    <a:pt x="347" y="4120"/>
                    <a:pt x="651" y="4748"/>
                    <a:pt x="1149" y="5204"/>
                  </a:cubicBezTo>
                  <a:cubicBezTo>
                    <a:pt x="1469" y="5247"/>
                    <a:pt x="1755" y="5267"/>
                    <a:pt x="2008" y="5267"/>
                  </a:cubicBezTo>
                  <a:cubicBezTo>
                    <a:pt x="4809" y="5267"/>
                    <a:pt x="3679" y="2798"/>
                    <a:pt x="1930" y="1605"/>
                  </a:cubicBezTo>
                  <a:cubicBezTo>
                    <a:pt x="672" y="716"/>
                    <a:pt x="1518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210183" y="2759603"/>
              <a:ext cx="127067" cy="113966"/>
            </a:xfrm>
            <a:custGeom>
              <a:rect b="b" l="l" r="r" t="t"/>
              <a:pathLst>
                <a:path extrusionOk="0" h="2801" w="3123">
                  <a:moveTo>
                    <a:pt x="998" y="308"/>
                  </a:moveTo>
                  <a:cubicBezTo>
                    <a:pt x="1084" y="329"/>
                    <a:pt x="1149" y="438"/>
                    <a:pt x="1149" y="525"/>
                  </a:cubicBezTo>
                  <a:cubicBezTo>
                    <a:pt x="1128" y="590"/>
                    <a:pt x="1084" y="655"/>
                    <a:pt x="1063" y="655"/>
                  </a:cubicBezTo>
                  <a:cubicBezTo>
                    <a:pt x="1019" y="633"/>
                    <a:pt x="998" y="611"/>
                    <a:pt x="976" y="590"/>
                  </a:cubicBezTo>
                  <a:cubicBezTo>
                    <a:pt x="954" y="481"/>
                    <a:pt x="976" y="394"/>
                    <a:pt x="998" y="308"/>
                  </a:cubicBezTo>
                  <a:close/>
                  <a:moveTo>
                    <a:pt x="2342" y="785"/>
                  </a:moveTo>
                  <a:cubicBezTo>
                    <a:pt x="2428" y="915"/>
                    <a:pt x="2450" y="1067"/>
                    <a:pt x="2407" y="1197"/>
                  </a:cubicBezTo>
                  <a:cubicBezTo>
                    <a:pt x="2393" y="1223"/>
                    <a:pt x="2363" y="1242"/>
                    <a:pt x="2327" y="1242"/>
                  </a:cubicBezTo>
                  <a:cubicBezTo>
                    <a:pt x="2305" y="1242"/>
                    <a:pt x="2280" y="1235"/>
                    <a:pt x="2255" y="1218"/>
                  </a:cubicBezTo>
                  <a:cubicBezTo>
                    <a:pt x="2125" y="1175"/>
                    <a:pt x="2082" y="1110"/>
                    <a:pt x="2082" y="1023"/>
                  </a:cubicBezTo>
                  <a:cubicBezTo>
                    <a:pt x="2103" y="893"/>
                    <a:pt x="2212" y="806"/>
                    <a:pt x="2342" y="806"/>
                  </a:cubicBezTo>
                  <a:lnTo>
                    <a:pt x="2342" y="785"/>
                  </a:lnTo>
                  <a:close/>
                  <a:moveTo>
                    <a:pt x="651" y="1500"/>
                  </a:moveTo>
                  <a:cubicBezTo>
                    <a:pt x="672" y="1500"/>
                    <a:pt x="716" y="1500"/>
                    <a:pt x="737" y="1522"/>
                  </a:cubicBezTo>
                  <a:cubicBezTo>
                    <a:pt x="759" y="1544"/>
                    <a:pt x="759" y="1565"/>
                    <a:pt x="759" y="1587"/>
                  </a:cubicBezTo>
                  <a:cubicBezTo>
                    <a:pt x="716" y="1760"/>
                    <a:pt x="586" y="1890"/>
                    <a:pt x="412" y="1912"/>
                  </a:cubicBezTo>
                  <a:cubicBezTo>
                    <a:pt x="325" y="1912"/>
                    <a:pt x="260" y="1869"/>
                    <a:pt x="239" y="1804"/>
                  </a:cubicBezTo>
                  <a:cubicBezTo>
                    <a:pt x="304" y="1630"/>
                    <a:pt x="456" y="1522"/>
                    <a:pt x="651" y="1500"/>
                  </a:cubicBezTo>
                  <a:close/>
                  <a:moveTo>
                    <a:pt x="1735" y="1890"/>
                  </a:moveTo>
                  <a:cubicBezTo>
                    <a:pt x="1778" y="1890"/>
                    <a:pt x="1821" y="1934"/>
                    <a:pt x="1821" y="1977"/>
                  </a:cubicBezTo>
                  <a:cubicBezTo>
                    <a:pt x="1843" y="2194"/>
                    <a:pt x="1735" y="2389"/>
                    <a:pt x="1561" y="2519"/>
                  </a:cubicBezTo>
                  <a:cubicBezTo>
                    <a:pt x="1453" y="2367"/>
                    <a:pt x="1431" y="2194"/>
                    <a:pt x="1518" y="2042"/>
                  </a:cubicBezTo>
                  <a:cubicBezTo>
                    <a:pt x="1540" y="1955"/>
                    <a:pt x="1605" y="1890"/>
                    <a:pt x="1691" y="1890"/>
                  </a:cubicBezTo>
                  <a:close/>
                  <a:moveTo>
                    <a:pt x="1397" y="83"/>
                  </a:moveTo>
                  <a:cubicBezTo>
                    <a:pt x="1453" y="83"/>
                    <a:pt x="1509" y="93"/>
                    <a:pt x="1561" y="113"/>
                  </a:cubicBezTo>
                  <a:cubicBezTo>
                    <a:pt x="1886" y="199"/>
                    <a:pt x="2147" y="416"/>
                    <a:pt x="2277" y="720"/>
                  </a:cubicBezTo>
                  <a:cubicBezTo>
                    <a:pt x="2125" y="741"/>
                    <a:pt x="1995" y="850"/>
                    <a:pt x="1951" y="1002"/>
                  </a:cubicBezTo>
                  <a:cubicBezTo>
                    <a:pt x="1951" y="1132"/>
                    <a:pt x="2060" y="1240"/>
                    <a:pt x="2190" y="1283"/>
                  </a:cubicBezTo>
                  <a:cubicBezTo>
                    <a:pt x="2236" y="1299"/>
                    <a:pt x="2277" y="1306"/>
                    <a:pt x="2312" y="1306"/>
                  </a:cubicBezTo>
                  <a:cubicBezTo>
                    <a:pt x="2376" y="1306"/>
                    <a:pt x="2422" y="1282"/>
                    <a:pt x="2450" y="1240"/>
                  </a:cubicBezTo>
                  <a:cubicBezTo>
                    <a:pt x="2515" y="1088"/>
                    <a:pt x="2493" y="915"/>
                    <a:pt x="2407" y="785"/>
                  </a:cubicBezTo>
                  <a:lnTo>
                    <a:pt x="2407" y="785"/>
                  </a:lnTo>
                  <a:cubicBezTo>
                    <a:pt x="2580" y="828"/>
                    <a:pt x="2710" y="915"/>
                    <a:pt x="2797" y="1067"/>
                  </a:cubicBezTo>
                  <a:cubicBezTo>
                    <a:pt x="3014" y="1413"/>
                    <a:pt x="3036" y="1847"/>
                    <a:pt x="2840" y="2216"/>
                  </a:cubicBezTo>
                  <a:cubicBezTo>
                    <a:pt x="2689" y="2519"/>
                    <a:pt x="2385" y="2714"/>
                    <a:pt x="2038" y="2714"/>
                  </a:cubicBezTo>
                  <a:lnTo>
                    <a:pt x="2017" y="2714"/>
                  </a:lnTo>
                  <a:cubicBezTo>
                    <a:pt x="1865" y="2714"/>
                    <a:pt x="1713" y="2671"/>
                    <a:pt x="1605" y="2563"/>
                  </a:cubicBezTo>
                  <a:cubicBezTo>
                    <a:pt x="1800" y="2432"/>
                    <a:pt x="1908" y="2194"/>
                    <a:pt x="1886" y="1955"/>
                  </a:cubicBezTo>
                  <a:cubicBezTo>
                    <a:pt x="1865" y="1869"/>
                    <a:pt x="1800" y="1825"/>
                    <a:pt x="1735" y="1804"/>
                  </a:cubicBezTo>
                  <a:cubicBezTo>
                    <a:pt x="1721" y="1801"/>
                    <a:pt x="1708" y="1800"/>
                    <a:pt x="1694" y="1800"/>
                  </a:cubicBezTo>
                  <a:cubicBezTo>
                    <a:pt x="1579" y="1800"/>
                    <a:pt x="1470" y="1882"/>
                    <a:pt x="1431" y="1999"/>
                  </a:cubicBezTo>
                  <a:cubicBezTo>
                    <a:pt x="1344" y="2194"/>
                    <a:pt x="1366" y="2389"/>
                    <a:pt x="1496" y="2563"/>
                  </a:cubicBezTo>
                  <a:cubicBezTo>
                    <a:pt x="1323" y="2671"/>
                    <a:pt x="1149" y="2736"/>
                    <a:pt x="954" y="2736"/>
                  </a:cubicBezTo>
                  <a:cubicBezTo>
                    <a:pt x="889" y="2736"/>
                    <a:pt x="824" y="2714"/>
                    <a:pt x="759" y="2714"/>
                  </a:cubicBezTo>
                  <a:cubicBezTo>
                    <a:pt x="542" y="2693"/>
                    <a:pt x="347" y="2563"/>
                    <a:pt x="239" y="2389"/>
                  </a:cubicBezTo>
                  <a:cubicBezTo>
                    <a:pt x="174" y="2237"/>
                    <a:pt x="152" y="2064"/>
                    <a:pt x="217" y="1890"/>
                  </a:cubicBezTo>
                  <a:lnTo>
                    <a:pt x="217" y="1890"/>
                  </a:lnTo>
                  <a:cubicBezTo>
                    <a:pt x="260" y="1955"/>
                    <a:pt x="325" y="1999"/>
                    <a:pt x="390" y="1999"/>
                  </a:cubicBezTo>
                  <a:cubicBezTo>
                    <a:pt x="629" y="1955"/>
                    <a:pt x="802" y="1782"/>
                    <a:pt x="824" y="1565"/>
                  </a:cubicBezTo>
                  <a:cubicBezTo>
                    <a:pt x="824" y="1522"/>
                    <a:pt x="824" y="1478"/>
                    <a:pt x="781" y="1457"/>
                  </a:cubicBezTo>
                  <a:cubicBezTo>
                    <a:pt x="737" y="1435"/>
                    <a:pt x="694" y="1413"/>
                    <a:pt x="629" y="1413"/>
                  </a:cubicBezTo>
                  <a:cubicBezTo>
                    <a:pt x="456" y="1435"/>
                    <a:pt x="304" y="1522"/>
                    <a:pt x="217" y="1695"/>
                  </a:cubicBezTo>
                  <a:cubicBezTo>
                    <a:pt x="195" y="1630"/>
                    <a:pt x="195" y="1565"/>
                    <a:pt x="174" y="1522"/>
                  </a:cubicBezTo>
                  <a:cubicBezTo>
                    <a:pt x="87" y="546"/>
                    <a:pt x="347" y="351"/>
                    <a:pt x="846" y="286"/>
                  </a:cubicBezTo>
                  <a:lnTo>
                    <a:pt x="932" y="286"/>
                  </a:lnTo>
                  <a:cubicBezTo>
                    <a:pt x="889" y="373"/>
                    <a:pt x="889" y="481"/>
                    <a:pt x="889" y="590"/>
                  </a:cubicBezTo>
                  <a:cubicBezTo>
                    <a:pt x="889" y="590"/>
                    <a:pt x="889" y="611"/>
                    <a:pt x="889" y="611"/>
                  </a:cubicBezTo>
                  <a:cubicBezTo>
                    <a:pt x="932" y="655"/>
                    <a:pt x="998" y="698"/>
                    <a:pt x="1041" y="698"/>
                  </a:cubicBezTo>
                  <a:cubicBezTo>
                    <a:pt x="1128" y="698"/>
                    <a:pt x="1214" y="611"/>
                    <a:pt x="1214" y="503"/>
                  </a:cubicBezTo>
                  <a:cubicBezTo>
                    <a:pt x="1214" y="394"/>
                    <a:pt x="1149" y="286"/>
                    <a:pt x="1041" y="243"/>
                  </a:cubicBezTo>
                  <a:cubicBezTo>
                    <a:pt x="1132" y="136"/>
                    <a:pt x="1266" y="83"/>
                    <a:pt x="1397" y="83"/>
                  </a:cubicBezTo>
                  <a:close/>
                  <a:moveTo>
                    <a:pt x="1335" y="1"/>
                  </a:moveTo>
                  <a:cubicBezTo>
                    <a:pt x="1184" y="1"/>
                    <a:pt x="1054" y="83"/>
                    <a:pt x="976" y="199"/>
                  </a:cubicBezTo>
                  <a:lnTo>
                    <a:pt x="846" y="199"/>
                  </a:lnTo>
                  <a:cubicBezTo>
                    <a:pt x="304" y="264"/>
                    <a:pt x="0" y="503"/>
                    <a:pt x="109" y="1522"/>
                  </a:cubicBezTo>
                  <a:cubicBezTo>
                    <a:pt x="109" y="1630"/>
                    <a:pt x="130" y="1717"/>
                    <a:pt x="152" y="1804"/>
                  </a:cubicBezTo>
                  <a:cubicBezTo>
                    <a:pt x="65" y="1999"/>
                    <a:pt x="87" y="2237"/>
                    <a:pt x="174" y="2432"/>
                  </a:cubicBezTo>
                  <a:cubicBezTo>
                    <a:pt x="304" y="2628"/>
                    <a:pt x="499" y="2758"/>
                    <a:pt x="737" y="2801"/>
                  </a:cubicBezTo>
                  <a:lnTo>
                    <a:pt x="954" y="2801"/>
                  </a:lnTo>
                  <a:cubicBezTo>
                    <a:pt x="1171" y="2801"/>
                    <a:pt x="1366" y="2736"/>
                    <a:pt x="1540" y="2606"/>
                  </a:cubicBezTo>
                  <a:cubicBezTo>
                    <a:pt x="1691" y="2714"/>
                    <a:pt x="1843" y="2779"/>
                    <a:pt x="2017" y="2779"/>
                  </a:cubicBezTo>
                  <a:lnTo>
                    <a:pt x="2060" y="2779"/>
                  </a:lnTo>
                  <a:cubicBezTo>
                    <a:pt x="2428" y="2779"/>
                    <a:pt x="2754" y="2563"/>
                    <a:pt x="2927" y="2237"/>
                  </a:cubicBezTo>
                  <a:cubicBezTo>
                    <a:pt x="3122" y="1847"/>
                    <a:pt x="3101" y="1370"/>
                    <a:pt x="2862" y="1002"/>
                  </a:cubicBezTo>
                  <a:cubicBezTo>
                    <a:pt x="2775" y="828"/>
                    <a:pt x="2602" y="720"/>
                    <a:pt x="2385" y="698"/>
                  </a:cubicBezTo>
                  <a:cubicBezTo>
                    <a:pt x="2233" y="373"/>
                    <a:pt x="1930" y="113"/>
                    <a:pt x="1583" y="26"/>
                  </a:cubicBezTo>
                  <a:cubicBezTo>
                    <a:pt x="1518" y="4"/>
                    <a:pt x="1453" y="4"/>
                    <a:pt x="1388" y="4"/>
                  </a:cubicBezTo>
                  <a:cubicBezTo>
                    <a:pt x="1370" y="2"/>
                    <a:pt x="1352" y="1"/>
                    <a:pt x="13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3814104" y="3287260"/>
              <a:ext cx="15909" cy="32672"/>
            </a:xfrm>
            <a:custGeom>
              <a:rect b="b" l="l" r="r" t="t"/>
              <a:pathLst>
                <a:path extrusionOk="0" h="803" w="391">
                  <a:moveTo>
                    <a:pt x="348" y="0"/>
                  </a:moveTo>
                  <a:cubicBezTo>
                    <a:pt x="326" y="0"/>
                    <a:pt x="304" y="0"/>
                    <a:pt x="304" y="22"/>
                  </a:cubicBezTo>
                  <a:cubicBezTo>
                    <a:pt x="282" y="44"/>
                    <a:pt x="44" y="629"/>
                    <a:pt x="1" y="759"/>
                  </a:cubicBezTo>
                  <a:cubicBezTo>
                    <a:pt x="1" y="781"/>
                    <a:pt x="1" y="802"/>
                    <a:pt x="22" y="802"/>
                  </a:cubicBezTo>
                  <a:cubicBezTo>
                    <a:pt x="44" y="802"/>
                    <a:pt x="66" y="802"/>
                    <a:pt x="87" y="781"/>
                  </a:cubicBezTo>
                  <a:cubicBezTo>
                    <a:pt x="131" y="651"/>
                    <a:pt x="369" y="65"/>
                    <a:pt x="369" y="65"/>
                  </a:cubicBezTo>
                  <a:cubicBezTo>
                    <a:pt x="391" y="44"/>
                    <a:pt x="369" y="22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3800881" y="3287382"/>
              <a:ext cx="17170" cy="26365"/>
            </a:xfrm>
            <a:custGeom>
              <a:rect b="b" l="l" r="r" t="t"/>
              <a:pathLst>
                <a:path extrusionOk="0" h="648" w="422">
                  <a:moveTo>
                    <a:pt x="366" y="1"/>
                  </a:moveTo>
                  <a:cubicBezTo>
                    <a:pt x="353" y="1"/>
                    <a:pt x="338" y="6"/>
                    <a:pt x="326" y="19"/>
                  </a:cubicBezTo>
                  <a:cubicBezTo>
                    <a:pt x="217" y="192"/>
                    <a:pt x="109" y="387"/>
                    <a:pt x="22" y="604"/>
                  </a:cubicBezTo>
                  <a:cubicBezTo>
                    <a:pt x="0" y="626"/>
                    <a:pt x="22" y="648"/>
                    <a:pt x="44" y="648"/>
                  </a:cubicBezTo>
                  <a:cubicBezTo>
                    <a:pt x="65" y="648"/>
                    <a:pt x="87" y="648"/>
                    <a:pt x="87" y="626"/>
                  </a:cubicBezTo>
                  <a:cubicBezTo>
                    <a:pt x="174" y="431"/>
                    <a:pt x="282" y="236"/>
                    <a:pt x="391" y="62"/>
                  </a:cubicBezTo>
                  <a:cubicBezTo>
                    <a:pt x="421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3793802" y="3279489"/>
              <a:ext cx="11148" cy="22785"/>
            </a:xfrm>
            <a:custGeom>
              <a:rect b="b" l="l" r="r" t="t"/>
              <a:pathLst>
                <a:path extrusionOk="0" h="560" w="274">
                  <a:moveTo>
                    <a:pt x="223" y="0"/>
                  </a:moveTo>
                  <a:cubicBezTo>
                    <a:pt x="204" y="0"/>
                    <a:pt x="184" y="12"/>
                    <a:pt x="174" y="39"/>
                  </a:cubicBezTo>
                  <a:cubicBezTo>
                    <a:pt x="131" y="191"/>
                    <a:pt x="88" y="343"/>
                    <a:pt x="23" y="495"/>
                  </a:cubicBezTo>
                  <a:cubicBezTo>
                    <a:pt x="1" y="516"/>
                    <a:pt x="23" y="538"/>
                    <a:pt x="44" y="560"/>
                  </a:cubicBezTo>
                  <a:cubicBezTo>
                    <a:pt x="66" y="560"/>
                    <a:pt x="88" y="538"/>
                    <a:pt x="88" y="538"/>
                  </a:cubicBezTo>
                  <a:cubicBezTo>
                    <a:pt x="153" y="386"/>
                    <a:pt x="218" y="213"/>
                    <a:pt x="261" y="61"/>
                  </a:cubicBezTo>
                  <a:cubicBezTo>
                    <a:pt x="274" y="23"/>
                    <a:pt x="25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3932297" y="3304877"/>
              <a:ext cx="15950" cy="32672"/>
            </a:xfrm>
            <a:custGeom>
              <a:rect b="b" l="l" r="r" t="t"/>
              <a:pathLst>
                <a:path extrusionOk="0" h="803" w="392">
                  <a:moveTo>
                    <a:pt x="348" y="1"/>
                  </a:moveTo>
                  <a:cubicBezTo>
                    <a:pt x="326" y="1"/>
                    <a:pt x="304" y="1"/>
                    <a:pt x="304" y="22"/>
                  </a:cubicBezTo>
                  <a:cubicBezTo>
                    <a:pt x="304" y="44"/>
                    <a:pt x="44" y="630"/>
                    <a:pt x="1" y="760"/>
                  </a:cubicBezTo>
                  <a:cubicBezTo>
                    <a:pt x="1" y="781"/>
                    <a:pt x="1" y="803"/>
                    <a:pt x="23" y="803"/>
                  </a:cubicBezTo>
                  <a:cubicBezTo>
                    <a:pt x="44" y="803"/>
                    <a:pt x="66" y="803"/>
                    <a:pt x="88" y="781"/>
                  </a:cubicBezTo>
                  <a:cubicBezTo>
                    <a:pt x="131" y="651"/>
                    <a:pt x="369" y="44"/>
                    <a:pt x="369" y="44"/>
                  </a:cubicBezTo>
                  <a:cubicBezTo>
                    <a:pt x="391" y="22"/>
                    <a:pt x="369" y="1"/>
                    <a:pt x="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3919074" y="3304510"/>
              <a:ext cx="15909" cy="26894"/>
            </a:xfrm>
            <a:custGeom>
              <a:rect b="b" l="l" r="r" t="t"/>
              <a:pathLst>
                <a:path extrusionOk="0" h="661" w="391">
                  <a:moveTo>
                    <a:pt x="351" y="1"/>
                  </a:moveTo>
                  <a:cubicBezTo>
                    <a:pt x="337" y="1"/>
                    <a:pt x="326" y="16"/>
                    <a:pt x="326" y="31"/>
                  </a:cubicBezTo>
                  <a:cubicBezTo>
                    <a:pt x="196" y="205"/>
                    <a:pt x="109" y="400"/>
                    <a:pt x="22" y="617"/>
                  </a:cubicBezTo>
                  <a:cubicBezTo>
                    <a:pt x="1" y="639"/>
                    <a:pt x="22" y="660"/>
                    <a:pt x="44" y="660"/>
                  </a:cubicBezTo>
                  <a:cubicBezTo>
                    <a:pt x="44" y="660"/>
                    <a:pt x="66" y="639"/>
                    <a:pt x="66" y="617"/>
                  </a:cubicBezTo>
                  <a:cubicBezTo>
                    <a:pt x="152" y="443"/>
                    <a:pt x="261" y="248"/>
                    <a:pt x="369" y="53"/>
                  </a:cubicBezTo>
                  <a:cubicBezTo>
                    <a:pt x="391" y="53"/>
                    <a:pt x="391" y="31"/>
                    <a:pt x="369" y="10"/>
                  </a:cubicBezTo>
                  <a:cubicBezTo>
                    <a:pt x="363" y="3"/>
                    <a:pt x="357" y="1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3912036" y="3296943"/>
              <a:ext cx="10619" cy="22988"/>
            </a:xfrm>
            <a:custGeom>
              <a:rect b="b" l="l" r="r" t="t"/>
              <a:pathLst>
                <a:path extrusionOk="0" h="565" w="261">
                  <a:moveTo>
                    <a:pt x="239" y="1"/>
                  </a:moveTo>
                  <a:cubicBezTo>
                    <a:pt x="217" y="1"/>
                    <a:pt x="195" y="22"/>
                    <a:pt x="174" y="44"/>
                  </a:cubicBezTo>
                  <a:cubicBezTo>
                    <a:pt x="130" y="196"/>
                    <a:pt x="87" y="348"/>
                    <a:pt x="22" y="499"/>
                  </a:cubicBezTo>
                  <a:cubicBezTo>
                    <a:pt x="0" y="521"/>
                    <a:pt x="22" y="543"/>
                    <a:pt x="44" y="564"/>
                  </a:cubicBezTo>
                  <a:cubicBezTo>
                    <a:pt x="65" y="564"/>
                    <a:pt x="87" y="543"/>
                    <a:pt x="87" y="543"/>
                  </a:cubicBezTo>
                  <a:cubicBezTo>
                    <a:pt x="152" y="391"/>
                    <a:pt x="217" y="217"/>
                    <a:pt x="260" y="66"/>
                  </a:cubicBezTo>
                  <a:cubicBezTo>
                    <a:pt x="260" y="44"/>
                    <a:pt x="239" y="22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4130764" y="3146120"/>
              <a:ext cx="149120" cy="166290"/>
            </a:xfrm>
            <a:custGeom>
              <a:rect b="b" l="l" r="r" t="t"/>
              <a:pathLst>
                <a:path extrusionOk="0" h="4087" w="3665">
                  <a:moveTo>
                    <a:pt x="1844" y="0"/>
                  </a:moveTo>
                  <a:cubicBezTo>
                    <a:pt x="1215" y="22"/>
                    <a:pt x="586" y="152"/>
                    <a:pt x="1" y="347"/>
                  </a:cubicBezTo>
                  <a:cubicBezTo>
                    <a:pt x="904" y="661"/>
                    <a:pt x="1789" y="4087"/>
                    <a:pt x="2577" y="4087"/>
                  </a:cubicBezTo>
                  <a:cubicBezTo>
                    <a:pt x="2659" y="4087"/>
                    <a:pt x="2740" y="4050"/>
                    <a:pt x="2819" y="3968"/>
                  </a:cubicBezTo>
                  <a:cubicBezTo>
                    <a:pt x="3665" y="3101"/>
                    <a:pt x="1844" y="0"/>
                    <a:pt x="1844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4256931" y="3135541"/>
              <a:ext cx="140290" cy="159902"/>
            </a:xfrm>
            <a:custGeom>
              <a:rect b="b" l="l" r="r" t="t"/>
              <a:pathLst>
                <a:path extrusionOk="0" h="3930" w="3448">
                  <a:moveTo>
                    <a:pt x="1366" y="0"/>
                  </a:moveTo>
                  <a:cubicBezTo>
                    <a:pt x="217" y="65"/>
                    <a:pt x="0" y="737"/>
                    <a:pt x="0" y="737"/>
                  </a:cubicBezTo>
                  <a:cubicBezTo>
                    <a:pt x="890" y="1047"/>
                    <a:pt x="1590" y="3929"/>
                    <a:pt x="2332" y="3929"/>
                  </a:cubicBezTo>
                  <a:cubicBezTo>
                    <a:pt x="2421" y="3929"/>
                    <a:pt x="2511" y="3887"/>
                    <a:pt x="2602" y="3794"/>
                  </a:cubicBezTo>
                  <a:cubicBezTo>
                    <a:pt x="3448" y="2927"/>
                    <a:pt x="1366" y="0"/>
                    <a:pt x="1366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4334885" y="3264231"/>
              <a:ext cx="16478" cy="32753"/>
            </a:xfrm>
            <a:custGeom>
              <a:rect b="b" l="l" r="r" t="t"/>
              <a:pathLst>
                <a:path extrusionOk="0" h="805" w="405">
                  <a:moveTo>
                    <a:pt x="57" y="1"/>
                  </a:moveTo>
                  <a:cubicBezTo>
                    <a:pt x="28" y="1"/>
                    <a:pt x="0" y="19"/>
                    <a:pt x="14" y="46"/>
                  </a:cubicBezTo>
                  <a:cubicBezTo>
                    <a:pt x="36" y="68"/>
                    <a:pt x="274" y="653"/>
                    <a:pt x="317" y="783"/>
                  </a:cubicBezTo>
                  <a:cubicBezTo>
                    <a:pt x="317" y="805"/>
                    <a:pt x="339" y="805"/>
                    <a:pt x="361" y="805"/>
                  </a:cubicBezTo>
                  <a:cubicBezTo>
                    <a:pt x="382" y="805"/>
                    <a:pt x="404" y="783"/>
                    <a:pt x="382" y="761"/>
                  </a:cubicBezTo>
                  <a:cubicBezTo>
                    <a:pt x="339" y="610"/>
                    <a:pt x="101" y="46"/>
                    <a:pt x="101" y="24"/>
                  </a:cubicBezTo>
                  <a:cubicBezTo>
                    <a:pt x="92" y="8"/>
                    <a:pt x="75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4346888" y="3263662"/>
              <a:ext cx="15909" cy="27139"/>
            </a:xfrm>
            <a:custGeom>
              <a:rect b="b" l="l" r="r" t="t"/>
              <a:pathLst>
                <a:path extrusionOk="0" h="667" w="391">
                  <a:moveTo>
                    <a:pt x="55" y="0"/>
                  </a:moveTo>
                  <a:cubicBezTo>
                    <a:pt x="44" y="0"/>
                    <a:pt x="33" y="6"/>
                    <a:pt x="22" y="16"/>
                  </a:cubicBezTo>
                  <a:cubicBezTo>
                    <a:pt x="1" y="38"/>
                    <a:pt x="1" y="60"/>
                    <a:pt x="22" y="82"/>
                  </a:cubicBezTo>
                  <a:cubicBezTo>
                    <a:pt x="131" y="255"/>
                    <a:pt x="239" y="450"/>
                    <a:pt x="326" y="645"/>
                  </a:cubicBezTo>
                  <a:cubicBezTo>
                    <a:pt x="326" y="645"/>
                    <a:pt x="348" y="667"/>
                    <a:pt x="369" y="667"/>
                  </a:cubicBezTo>
                  <a:lnTo>
                    <a:pt x="369" y="645"/>
                  </a:lnTo>
                  <a:cubicBezTo>
                    <a:pt x="391" y="645"/>
                    <a:pt x="391" y="624"/>
                    <a:pt x="391" y="602"/>
                  </a:cubicBezTo>
                  <a:cubicBezTo>
                    <a:pt x="304" y="407"/>
                    <a:pt x="196" y="212"/>
                    <a:pt x="87" y="16"/>
                  </a:cubicBezTo>
                  <a:cubicBezTo>
                    <a:pt x="77" y="6"/>
                    <a:pt x="66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4360111" y="3256379"/>
              <a:ext cx="10660" cy="22988"/>
            </a:xfrm>
            <a:custGeom>
              <a:rect b="b" l="l" r="r" t="t"/>
              <a:pathLst>
                <a:path extrusionOk="0" h="565" w="262">
                  <a:moveTo>
                    <a:pt x="44" y="0"/>
                  </a:moveTo>
                  <a:cubicBezTo>
                    <a:pt x="23" y="0"/>
                    <a:pt x="1" y="44"/>
                    <a:pt x="1" y="65"/>
                  </a:cubicBezTo>
                  <a:cubicBezTo>
                    <a:pt x="44" y="217"/>
                    <a:pt x="109" y="391"/>
                    <a:pt x="174" y="542"/>
                  </a:cubicBezTo>
                  <a:cubicBezTo>
                    <a:pt x="174" y="542"/>
                    <a:pt x="196" y="564"/>
                    <a:pt x="218" y="564"/>
                  </a:cubicBezTo>
                  <a:cubicBezTo>
                    <a:pt x="239" y="542"/>
                    <a:pt x="261" y="521"/>
                    <a:pt x="239" y="499"/>
                  </a:cubicBezTo>
                  <a:cubicBezTo>
                    <a:pt x="174" y="347"/>
                    <a:pt x="131" y="195"/>
                    <a:pt x="88" y="44"/>
                  </a:cubicBezTo>
                  <a:cubicBezTo>
                    <a:pt x="88" y="22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4217222" y="3281604"/>
              <a:ext cx="15909" cy="33038"/>
            </a:xfrm>
            <a:custGeom>
              <a:rect b="b" l="l" r="r" t="t"/>
              <a:pathLst>
                <a:path extrusionOk="0" h="812" w="391">
                  <a:moveTo>
                    <a:pt x="41" y="0"/>
                  </a:moveTo>
                  <a:cubicBezTo>
                    <a:pt x="35" y="0"/>
                    <a:pt x="29" y="3"/>
                    <a:pt x="22" y="9"/>
                  </a:cubicBezTo>
                  <a:cubicBezTo>
                    <a:pt x="1" y="9"/>
                    <a:pt x="1" y="31"/>
                    <a:pt x="1" y="52"/>
                  </a:cubicBezTo>
                  <a:cubicBezTo>
                    <a:pt x="22" y="52"/>
                    <a:pt x="261" y="659"/>
                    <a:pt x="304" y="790"/>
                  </a:cubicBezTo>
                  <a:cubicBezTo>
                    <a:pt x="304" y="790"/>
                    <a:pt x="326" y="811"/>
                    <a:pt x="348" y="811"/>
                  </a:cubicBezTo>
                  <a:cubicBezTo>
                    <a:pt x="369" y="811"/>
                    <a:pt x="391" y="790"/>
                    <a:pt x="369" y="768"/>
                  </a:cubicBezTo>
                  <a:cubicBezTo>
                    <a:pt x="326" y="616"/>
                    <a:pt x="87" y="52"/>
                    <a:pt x="87" y="31"/>
                  </a:cubicBezTo>
                  <a:cubicBezTo>
                    <a:pt x="72" y="15"/>
                    <a:pt x="57" y="0"/>
                    <a:pt x="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4229590" y="3281279"/>
              <a:ext cx="15909" cy="27179"/>
            </a:xfrm>
            <a:custGeom>
              <a:rect b="b" l="l" r="r" t="t"/>
              <a:pathLst>
                <a:path extrusionOk="0" h="668" w="391">
                  <a:moveTo>
                    <a:pt x="44" y="1"/>
                  </a:moveTo>
                  <a:cubicBezTo>
                    <a:pt x="33" y="1"/>
                    <a:pt x="22" y="6"/>
                    <a:pt x="22" y="17"/>
                  </a:cubicBezTo>
                  <a:cubicBezTo>
                    <a:pt x="0" y="39"/>
                    <a:pt x="0" y="60"/>
                    <a:pt x="0" y="82"/>
                  </a:cubicBezTo>
                  <a:cubicBezTo>
                    <a:pt x="109" y="256"/>
                    <a:pt x="217" y="451"/>
                    <a:pt x="304" y="646"/>
                  </a:cubicBezTo>
                  <a:cubicBezTo>
                    <a:pt x="325" y="646"/>
                    <a:pt x="325" y="667"/>
                    <a:pt x="347" y="667"/>
                  </a:cubicBezTo>
                  <a:lnTo>
                    <a:pt x="369" y="646"/>
                  </a:lnTo>
                  <a:cubicBezTo>
                    <a:pt x="369" y="646"/>
                    <a:pt x="390" y="624"/>
                    <a:pt x="390" y="602"/>
                  </a:cubicBezTo>
                  <a:cubicBezTo>
                    <a:pt x="282" y="407"/>
                    <a:pt x="195" y="212"/>
                    <a:pt x="65" y="17"/>
                  </a:cubicBezTo>
                  <a:cubicBezTo>
                    <a:pt x="65" y="6"/>
                    <a:pt x="54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4241918" y="3273996"/>
              <a:ext cx="10619" cy="22988"/>
            </a:xfrm>
            <a:custGeom>
              <a:rect b="b" l="l" r="r" t="t"/>
              <a:pathLst>
                <a:path extrusionOk="0" h="565" w="261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44" y="218"/>
                    <a:pt x="109" y="370"/>
                    <a:pt x="174" y="543"/>
                  </a:cubicBezTo>
                  <a:cubicBezTo>
                    <a:pt x="174" y="543"/>
                    <a:pt x="196" y="565"/>
                    <a:pt x="218" y="565"/>
                  </a:cubicBezTo>
                  <a:cubicBezTo>
                    <a:pt x="239" y="543"/>
                    <a:pt x="261" y="521"/>
                    <a:pt x="239" y="500"/>
                  </a:cubicBezTo>
                  <a:cubicBezTo>
                    <a:pt x="174" y="348"/>
                    <a:pt x="131" y="196"/>
                    <a:pt x="87" y="44"/>
                  </a:cubicBezTo>
                  <a:cubicBezTo>
                    <a:pt x="87" y="23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4120185" y="3063731"/>
              <a:ext cx="154409" cy="132723"/>
            </a:xfrm>
            <a:custGeom>
              <a:rect b="b" l="l" r="r" t="t"/>
              <a:pathLst>
                <a:path extrusionOk="0" h="3262" w="3795">
                  <a:moveTo>
                    <a:pt x="1097" y="0"/>
                  </a:moveTo>
                  <a:cubicBezTo>
                    <a:pt x="1086" y="0"/>
                    <a:pt x="1075" y="3"/>
                    <a:pt x="1063" y="9"/>
                  </a:cubicBezTo>
                  <a:cubicBezTo>
                    <a:pt x="868" y="356"/>
                    <a:pt x="695" y="724"/>
                    <a:pt x="564" y="1115"/>
                  </a:cubicBezTo>
                  <a:cubicBezTo>
                    <a:pt x="283" y="1917"/>
                    <a:pt x="304" y="2502"/>
                    <a:pt x="586" y="2871"/>
                  </a:cubicBezTo>
                  <a:cubicBezTo>
                    <a:pt x="803" y="3131"/>
                    <a:pt x="1172" y="3261"/>
                    <a:pt x="1670" y="3261"/>
                  </a:cubicBezTo>
                  <a:cubicBezTo>
                    <a:pt x="2386" y="3239"/>
                    <a:pt x="3101" y="3088"/>
                    <a:pt x="3773" y="2827"/>
                  </a:cubicBezTo>
                  <a:cubicBezTo>
                    <a:pt x="3795" y="2827"/>
                    <a:pt x="3795" y="2806"/>
                    <a:pt x="3795" y="2784"/>
                  </a:cubicBezTo>
                  <a:cubicBezTo>
                    <a:pt x="3795" y="2769"/>
                    <a:pt x="3773" y="2753"/>
                    <a:pt x="3761" y="2753"/>
                  </a:cubicBezTo>
                  <a:cubicBezTo>
                    <a:pt x="3755" y="2753"/>
                    <a:pt x="3752" y="2756"/>
                    <a:pt x="3752" y="2762"/>
                  </a:cubicBezTo>
                  <a:cubicBezTo>
                    <a:pt x="2893" y="3045"/>
                    <a:pt x="2206" y="3186"/>
                    <a:pt x="1683" y="3186"/>
                  </a:cubicBezTo>
                  <a:cubicBezTo>
                    <a:pt x="1201" y="3186"/>
                    <a:pt x="859" y="3066"/>
                    <a:pt x="651" y="2827"/>
                  </a:cubicBezTo>
                  <a:cubicBezTo>
                    <a:pt x="1" y="2004"/>
                    <a:pt x="1150" y="74"/>
                    <a:pt x="1150" y="52"/>
                  </a:cubicBezTo>
                  <a:cubicBezTo>
                    <a:pt x="1150" y="21"/>
                    <a:pt x="1127" y="0"/>
                    <a:pt x="1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3934942" y="3229038"/>
              <a:ext cx="10660" cy="10619"/>
            </a:xfrm>
            <a:custGeom>
              <a:rect b="b" l="l" r="r" t="t"/>
              <a:pathLst>
                <a:path extrusionOk="0" h="261" w="262">
                  <a:moveTo>
                    <a:pt x="218" y="0"/>
                  </a:moveTo>
                  <a:cubicBezTo>
                    <a:pt x="153" y="0"/>
                    <a:pt x="109" y="0"/>
                    <a:pt x="66" y="44"/>
                  </a:cubicBezTo>
                  <a:cubicBezTo>
                    <a:pt x="23" y="87"/>
                    <a:pt x="1" y="152"/>
                    <a:pt x="1" y="239"/>
                  </a:cubicBezTo>
                  <a:cubicBezTo>
                    <a:pt x="1" y="239"/>
                    <a:pt x="1" y="260"/>
                    <a:pt x="23" y="260"/>
                  </a:cubicBezTo>
                  <a:cubicBezTo>
                    <a:pt x="44" y="260"/>
                    <a:pt x="66" y="260"/>
                    <a:pt x="66" y="239"/>
                  </a:cubicBezTo>
                  <a:cubicBezTo>
                    <a:pt x="66" y="174"/>
                    <a:pt x="88" y="130"/>
                    <a:pt x="109" y="109"/>
                  </a:cubicBezTo>
                  <a:cubicBezTo>
                    <a:pt x="153" y="87"/>
                    <a:pt x="174" y="65"/>
                    <a:pt x="218" y="65"/>
                  </a:cubicBezTo>
                  <a:cubicBezTo>
                    <a:pt x="239" y="65"/>
                    <a:pt x="239" y="65"/>
                    <a:pt x="261" y="44"/>
                  </a:cubicBezTo>
                  <a:cubicBezTo>
                    <a:pt x="261" y="22"/>
                    <a:pt x="239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3942021" y="3211380"/>
              <a:ext cx="10619" cy="10986"/>
            </a:xfrm>
            <a:custGeom>
              <a:rect b="b" l="l" r="r" t="t"/>
              <a:pathLst>
                <a:path extrusionOk="0" h="270" w="261">
                  <a:moveTo>
                    <a:pt x="217" y="1"/>
                  </a:moveTo>
                  <a:cubicBezTo>
                    <a:pt x="174" y="1"/>
                    <a:pt x="109" y="22"/>
                    <a:pt x="65" y="44"/>
                  </a:cubicBezTo>
                  <a:cubicBezTo>
                    <a:pt x="22" y="87"/>
                    <a:pt x="0" y="152"/>
                    <a:pt x="0" y="239"/>
                  </a:cubicBezTo>
                  <a:cubicBezTo>
                    <a:pt x="0" y="261"/>
                    <a:pt x="22" y="261"/>
                    <a:pt x="44" y="261"/>
                  </a:cubicBezTo>
                  <a:cubicBezTo>
                    <a:pt x="50" y="267"/>
                    <a:pt x="56" y="270"/>
                    <a:pt x="62" y="270"/>
                  </a:cubicBezTo>
                  <a:cubicBezTo>
                    <a:pt x="76" y="270"/>
                    <a:pt x="87" y="254"/>
                    <a:pt x="87" y="239"/>
                  </a:cubicBezTo>
                  <a:cubicBezTo>
                    <a:pt x="87" y="174"/>
                    <a:pt x="87" y="131"/>
                    <a:pt x="130" y="109"/>
                  </a:cubicBezTo>
                  <a:cubicBezTo>
                    <a:pt x="152" y="87"/>
                    <a:pt x="195" y="66"/>
                    <a:pt x="217" y="66"/>
                  </a:cubicBezTo>
                  <a:cubicBezTo>
                    <a:pt x="260" y="66"/>
                    <a:pt x="260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3943771" y="3236972"/>
              <a:ext cx="10619" cy="10619"/>
            </a:xfrm>
            <a:custGeom>
              <a:rect b="b" l="l" r="r" t="t"/>
              <a:pathLst>
                <a:path extrusionOk="0" h="261" w="261">
                  <a:moveTo>
                    <a:pt x="239" y="0"/>
                  </a:moveTo>
                  <a:cubicBezTo>
                    <a:pt x="174" y="0"/>
                    <a:pt x="131" y="0"/>
                    <a:pt x="87" y="44"/>
                  </a:cubicBezTo>
                  <a:cubicBezTo>
                    <a:pt x="22" y="87"/>
                    <a:pt x="1" y="152"/>
                    <a:pt x="1" y="217"/>
                  </a:cubicBezTo>
                  <a:cubicBezTo>
                    <a:pt x="1" y="239"/>
                    <a:pt x="22" y="261"/>
                    <a:pt x="44" y="261"/>
                  </a:cubicBezTo>
                  <a:cubicBezTo>
                    <a:pt x="66" y="261"/>
                    <a:pt x="87" y="261"/>
                    <a:pt x="87" y="217"/>
                  </a:cubicBezTo>
                  <a:cubicBezTo>
                    <a:pt x="87" y="174"/>
                    <a:pt x="109" y="130"/>
                    <a:pt x="131" y="109"/>
                  </a:cubicBezTo>
                  <a:cubicBezTo>
                    <a:pt x="152" y="87"/>
                    <a:pt x="196" y="65"/>
                    <a:pt x="217" y="65"/>
                  </a:cubicBezTo>
                  <a:cubicBezTo>
                    <a:pt x="239" y="65"/>
                    <a:pt x="261" y="65"/>
                    <a:pt x="261" y="44"/>
                  </a:cubicBezTo>
                  <a:cubicBezTo>
                    <a:pt x="261" y="22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3949060" y="3219192"/>
              <a:ext cx="11311" cy="11108"/>
            </a:xfrm>
            <a:custGeom>
              <a:rect b="b" l="l" r="r" t="t"/>
              <a:pathLst>
                <a:path extrusionOk="0" h="273" w="278">
                  <a:moveTo>
                    <a:pt x="234" y="1"/>
                  </a:moveTo>
                  <a:cubicBezTo>
                    <a:pt x="229" y="1"/>
                    <a:pt x="224" y="2"/>
                    <a:pt x="218" y="4"/>
                  </a:cubicBezTo>
                  <a:cubicBezTo>
                    <a:pt x="174" y="4"/>
                    <a:pt x="109" y="4"/>
                    <a:pt x="66" y="47"/>
                  </a:cubicBezTo>
                  <a:cubicBezTo>
                    <a:pt x="22" y="90"/>
                    <a:pt x="1" y="156"/>
                    <a:pt x="1" y="242"/>
                  </a:cubicBezTo>
                  <a:cubicBezTo>
                    <a:pt x="1" y="242"/>
                    <a:pt x="22" y="264"/>
                    <a:pt x="44" y="264"/>
                  </a:cubicBezTo>
                  <a:cubicBezTo>
                    <a:pt x="50" y="270"/>
                    <a:pt x="57" y="273"/>
                    <a:pt x="63" y="273"/>
                  </a:cubicBezTo>
                  <a:cubicBezTo>
                    <a:pt x="77" y="273"/>
                    <a:pt x="87" y="258"/>
                    <a:pt x="87" y="242"/>
                  </a:cubicBezTo>
                  <a:cubicBezTo>
                    <a:pt x="87" y="177"/>
                    <a:pt x="109" y="134"/>
                    <a:pt x="131" y="112"/>
                  </a:cubicBezTo>
                  <a:cubicBezTo>
                    <a:pt x="153" y="90"/>
                    <a:pt x="196" y="69"/>
                    <a:pt x="218" y="69"/>
                  </a:cubicBezTo>
                  <a:cubicBezTo>
                    <a:pt x="224" y="71"/>
                    <a:pt x="229" y="72"/>
                    <a:pt x="234" y="72"/>
                  </a:cubicBezTo>
                  <a:cubicBezTo>
                    <a:pt x="277" y="72"/>
                    <a:pt x="277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3927903" y="3246655"/>
              <a:ext cx="10619" cy="11515"/>
            </a:xfrm>
            <a:custGeom>
              <a:rect b="b" l="l" r="r" t="t"/>
              <a:pathLst>
                <a:path extrusionOk="0" h="283" w="261">
                  <a:moveTo>
                    <a:pt x="239" y="1"/>
                  </a:moveTo>
                  <a:cubicBezTo>
                    <a:pt x="174" y="1"/>
                    <a:pt x="131" y="23"/>
                    <a:pt x="87" y="44"/>
                  </a:cubicBezTo>
                  <a:cubicBezTo>
                    <a:pt x="44" y="88"/>
                    <a:pt x="0" y="153"/>
                    <a:pt x="22" y="239"/>
                  </a:cubicBezTo>
                  <a:cubicBezTo>
                    <a:pt x="0" y="261"/>
                    <a:pt x="22" y="261"/>
                    <a:pt x="44" y="283"/>
                  </a:cubicBezTo>
                  <a:cubicBezTo>
                    <a:pt x="65" y="283"/>
                    <a:pt x="87" y="261"/>
                    <a:pt x="87" y="239"/>
                  </a:cubicBezTo>
                  <a:cubicBezTo>
                    <a:pt x="87" y="196"/>
                    <a:pt x="109" y="153"/>
                    <a:pt x="131" y="109"/>
                  </a:cubicBezTo>
                  <a:cubicBezTo>
                    <a:pt x="161" y="94"/>
                    <a:pt x="181" y="79"/>
                    <a:pt x="205" y="79"/>
                  </a:cubicBezTo>
                  <a:cubicBezTo>
                    <a:pt x="215" y="79"/>
                    <a:pt x="226" y="81"/>
                    <a:pt x="239" y="88"/>
                  </a:cubicBezTo>
                  <a:cubicBezTo>
                    <a:pt x="239" y="88"/>
                    <a:pt x="261" y="66"/>
                    <a:pt x="261" y="44"/>
                  </a:cubicBezTo>
                  <a:cubicBezTo>
                    <a:pt x="261" y="23"/>
                    <a:pt x="26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3817644" y="3222854"/>
              <a:ext cx="10619" cy="11515"/>
            </a:xfrm>
            <a:custGeom>
              <a:rect b="b" l="l" r="r" t="t"/>
              <a:pathLst>
                <a:path extrusionOk="0" h="283" w="261">
                  <a:moveTo>
                    <a:pt x="239" y="0"/>
                  </a:moveTo>
                  <a:cubicBezTo>
                    <a:pt x="174" y="0"/>
                    <a:pt x="130" y="22"/>
                    <a:pt x="87" y="44"/>
                  </a:cubicBezTo>
                  <a:cubicBezTo>
                    <a:pt x="22" y="109"/>
                    <a:pt x="0" y="174"/>
                    <a:pt x="0" y="239"/>
                  </a:cubicBezTo>
                  <a:cubicBezTo>
                    <a:pt x="0" y="261"/>
                    <a:pt x="22" y="282"/>
                    <a:pt x="44" y="282"/>
                  </a:cubicBezTo>
                  <a:cubicBezTo>
                    <a:pt x="65" y="282"/>
                    <a:pt x="87" y="261"/>
                    <a:pt x="87" y="239"/>
                  </a:cubicBezTo>
                  <a:cubicBezTo>
                    <a:pt x="87" y="196"/>
                    <a:pt x="109" y="152"/>
                    <a:pt x="130" y="109"/>
                  </a:cubicBezTo>
                  <a:cubicBezTo>
                    <a:pt x="152" y="87"/>
                    <a:pt x="195" y="87"/>
                    <a:pt x="217" y="87"/>
                  </a:cubicBezTo>
                  <a:cubicBezTo>
                    <a:pt x="239" y="87"/>
                    <a:pt x="261" y="66"/>
                    <a:pt x="261" y="44"/>
                  </a:cubicBezTo>
                  <a:cubicBezTo>
                    <a:pt x="261" y="22"/>
                    <a:pt x="26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3825578" y="3205196"/>
              <a:ext cx="10619" cy="11515"/>
            </a:xfrm>
            <a:custGeom>
              <a:rect b="b" l="l" r="r" t="t"/>
              <a:pathLst>
                <a:path extrusionOk="0" h="283" w="261">
                  <a:moveTo>
                    <a:pt x="217" y="1"/>
                  </a:moveTo>
                  <a:cubicBezTo>
                    <a:pt x="152" y="1"/>
                    <a:pt x="109" y="23"/>
                    <a:pt x="66" y="66"/>
                  </a:cubicBezTo>
                  <a:cubicBezTo>
                    <a:pt x="22" y="109"/>
                    <a:pt x="0" y="174"/>
                    <a:pt x="0" y="239"/>
                  </a:cubicBezTo>
                  <a:cubicBezTo>
                    <a:pt x="0" y="261"/>
                    <a:pt x="22" y="283"/>
                    <a:pt x="44" y="283"/>
                  </a:cubicBezTo>
                  <a:cubicBezTo>
                    <a:pt x="66" y="283"/>
                    <a:pt x="87" y="261"/>
                    <a:pt x="87" y="239"/>
                  </a:cubicBezTo>
                  <a:cubicBezTo>
                    <a:pt x="87" y="196"/>
                    <a:pt x="87" y="153"/>
                    <a:pt x="131" y="109"/>
                  </a:cubicBezTo>
                  <a:cubicBezTo>
                    <a:pt x="152" y="88"/>
                    <a:pt x="174" y="88"/>
                    <a:pt x="217" y="88"/>
                  </a:cubicBezTo>
                  <a:cubicBezTo>
                    <a:pt x="261" y="88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3827327" y="3230787"/>
              <a:ext cx="10660" cy="11515"/>
            </a:xfrm>
            <a:custGeom>
              <a:rect b="b" l="l" r="r" t="t"/>
              <a:pathLst>
                <a:path extrusionOk="0" h="283" w="262">
                  <a:moveTo>
                    <a:pt x="218" y="1"/>
                  </a:moveTo>
                  <a:cubicBezTo>
                    <a:pt x="174" y="1"/>
                    <a:pt x="109" y="22"/>
                    <a:pt x="66" y="44"/>
                  </a:cubicBezTo>
                  <a:cubicBezTo>
                    <a:pt x="23" y="109"/>
                    <a:pt x="1" y="174"/>
                    <a:pt x="1" y="239"/>
                  </a:cubicBezTo>
                  <a:cubicBezTo>
                    <a:pt x="1" y="261"/>
                    <a:pt x="23" y="282"/>
                    <a:pt x="44" y="282"/>
                  </a:cubicBezTo>
                  <a:cubicBezTo>
                    <a:pt x="66" y="282"/>
                    <a:pt x="88" y="261"/>
                    <a:pt x="88" y="239"/>
                  </a:cubicBezTo>
                  <a:cubicBezTo>
                    <a:pt x="88" y="196"/>
                    <a:pt x="88" y="152"/>
                    <a:pt x="131" y="109"/>
                  </a:cubicBezTo>
                  <a:cubicBezTo>
                    <a:pt x="153" y="87"/>
                    <a:pt x="174" y="87"/>
                    <a:pt x="218" y="87"/>
                  </a:cubicBezTo>
                  <a:cubicBezTo>
                    <a:pt x="239" y="87"/>
                    <a:pt x="261" y="66"/>
                    <a:pt x="261" y="44"/>
                  </a:cubicBezTo>
                  <a:cubicBezTo>
                    <a:pt x="261" y="22"/>
                    <a:pt x="239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3832617" y="3213130"/>
              <a:ext cx="10660" cy="11515"/>
            </a:xfrm>
            <a:custGeom>
              <a:rect b="b" l="l" r="r" t="t"/>
              <a:pathLst>
                <a:path extrusionOk="0" h="283" w="262">
                  <a:moveTo>
                    <a:pt x="218" y="1"/>
                  </a:moveTo>
                  <a:cubicBezTo>
                    <a:pt x="174" y="1"/>
                    <a:pt x="109" y="23"/>
                    <a:pt x="66" y="66"/>
                  </a:cubicBezTo>
                  <a:cubicBezTo>
                    <a:pt x="23" y="109"/>
                    <a:pt x="1" y="174"/>
                    <a:pt x="1" y="239"/>
                  </a:cubicBezTo>
                  <a:cubicBezTo>
                    <a:pt x="1" y="261"/>
                    <a:pt x="23" y="283"/>
                    <a:pt x="44" y="283"/>
                  </a:cubicBezTo>
                  <a:cubicBezTo>
                    <a:pt x="66" y="283"/>
                    <a:pt x="88" y="261"/>
                    <a:pt x="88" y="239"/>
                  </a:cubicBezTo>
                  <a:cubicBezTo>
                    <a:pt x="88" y="196"/>
                    <a:pt x="88" y="153"/>
                    <a:pt x="131" y="109"/>
                  </a:cubicBezTo>
                  <a:cubicBezTo>
                    <a:pt x="153" y="88"/>
                    <a:pt x="174" y="88"/>
                    <a:pt x="218" y="88"/>
                  </a:cubicBezTo>
                  <a:cubicBezTo>
                    <a:pt x="239" y="88"/>
                    <a:pt x="261" y="66"/>
                    <a:pt x="261" y="44"/>
                  </a:cubicBezTo>
                  <a:cubicBezTo>
                    <a:pt x="261" y="23"/>
                    <a:pt x="239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3811460" y="3240511"/>
              <a:ext cx="10619" cy="11474"/>
            </a:xfrm>
            <a:custGeom>
              <a:rect b="b" l="l" r="r" t="t"/>
              <a:pathLst>
                <a:path extrusionOk="0" h="282" w="261">
                  <a:moveTo>
                    <a:pt x="239" y="0"/>
                  </a:moveTo>
                  <a:cubicBezTo>
                    <a:pt x="174" y="0"/>
                    <a:pt x="131" y="22"/>
                    <a:pt x="87" y="65"/>
                  </a:cubicBezTo>
                  <a:cubicBezTo>
                    <a:pt x="22" y="108"/>
                    <a:pt x="1" y="174"/>
                    <a:pt x="1" y="239"/>
                  </a:cubicBezTo>
                  <a:cubicBezTo>
                    <a:pt x="1" y="260"/>
                    <a:pt x="22" y="282"/>
                    <a:pt x="44" y="282"/>
                  </a:cubicBezTo>
                  <a:cubicBezTo>
                    <a:pt x="66" y="282"/>
                    <a:pt x="87" y="260"/>
                    <a:pt x="87" y="239"/>
                  </a:cubicBezTo>
                  <a:cubicBezTo>
                    <a:pt x="87" y="195"/>
                    <a:pt x="109" y="152"/>
                    <a:pt x="131" y="108"/>
                  </a:cubicBezTo>
                  <a:cubicBezTo>
                    <a:pt x="174" y="87"/>
                    <a:pt x="196" y="87"/>
                    <a:pt x="239" y="87"/>
                  </a:cubicBezTo>
                  <a:cubicBezTo>
                    <a:pt x="261" y="65"/>
                    <a:pt x="261" y="22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4195170" y="3226597"/>
              <a:ext cx="6225" cy="13956"/>
            </a:xfrm>
            <a:custGeom>
              <a:rect b="b" l="l" r="r" t="t"/>
              <a:pathLst>
                <a:path extrusionOk="0" h="343" w="153">
                  <a:moveTo>
                    <a:pt x="77" y="1"/>
                  </a:moveTo>
                  <a:cubicBezTo>
                    <a:pt x="66" y="1"/>
                    <a:pt x="55" y="6"/>
                    <a:pt x="44" y="17"/>
                  </a:cubicBezTo>
                  <a:cubicBezTo>
                    <a:pt x="1" y="60"/>
                    <a:pt x="1" y="104"/>
                    <a:pt x="1" y="169"/>
                  </a:cubicBezTo>
                  <a:cubicBezTo>
                    <a:pt x="1" y="234"/>
                    <a:pt x="44" y="299"/>
                    <a:pt x="87" y="342"/>
                  </a:cubicBezTo>
                  <a:lnTo>
                    <a:pt x="131" y="342"/>
                  </a:lnTo>
                  <a:cubicBezTo>
                    <a:pt x="131" y="342"/>
                    <a:pt x="131" y="342"/>
                    <a:pt x="131" y="320"/>
                  </a:cubicBezTo>
                  <a:cubicBezTo>
                    <a:pt x="152" y="320"/>
                    <a:pt x="152" y="299"/>
                    <a:pt x="131" y="277"/>
                  </a:cubicBezTo>
                  <a:cubicBezTo>
                    <a:pt x="109" y="255"/>
                    <a:pt x="87" y="212"/>
                    <a:pt x="66" y="169"/>
                  </a:cubicBezTo>
                  <a:cubicBezTo>
                    <a:pt x="66" y="125"/>
                    <a:pt x="87" y="104"/>
                    <a:pt x="109" y="60"/>
                  </a:cubicBezTo>
                  <a:cubicBezTo>
                    <a:pt x="109" y="60"/>
                    <a:pt x="109" y="39"/>
                    <a:pt x="109" y="17"/>
                  </a:cubicBezTo>
                  <a:cubicBezTo>
                    <a:pt x="98" y="6"/>
                    <a:pt x="87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4185486" y="3210282"/>
              <a:ext cx="7080" cy="13508"/>
            </a:xfrm>
            <a:custGeom>
              <a:rect b="b" l="l" r="r" t="t"/>
              <a:pathLst>
                <a:path extrusionOk="0" h="332" w="174">
                  <a:moveTo>
                    <a:pt x="69" y="0"/>
                  </a:moveTo>
                  <a:cubicBezTo>
                    <a:pt x="60" y="0"/>
                    <a:pt x="51" y="2"/>
                    <a:pt x="44" y="6"/>
                  </a:cubicBezTo>
                  <a:cubicBezTo>
                    <a:pt x="22" y="49"/>
                    <a:pt x="0" y="114"/>
                    <a:pt x="0" y="158"/>
                  </a:cubicBezTo>
                  <a:cubicBezTo>
                    <a:pt x="0" y="223"/>
                    <a:pt x="44" y="288"/>
                    <a:pt x="87" y="331"/>
                  </a:cubicBezTo>
                  <a:lnTo>
                    <a:pt x="152" y="331"/>
                  </a:lnTo>
                  <a:cubicBezTo>
                    <a:pt x="174" y="309"/>
                    <a:pt x="174" y="288"/>
                    <a:pt x="152" y="266"/>
                  </a:cubicBezTo>
                  <a:cubicBezTo>
                    <a:pt x="109" y="244"/>
                    <a:pt x="87" y="201"/>
                    <a:pt x="87" y="158"/>
                  </a:cubicBezTo>
                  <a:cubicBezTo>
                    <a:pt x="87" y="114"/>
                    <a:pt x="87" y="93"/>
                    <a:pt x="109" y="71"/>
                  </a:cubicBezTo>
                  <a:cubicBezTo>
                    <a:pt x="144" y="36"/>
                    <a:pt x="107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4206643" y="3224400"/>
              <a:ext cx="7080" cy="13508"/>
            </a:xfrm>
            <a:custGeom>
              <a:rect b="b" l="l" r="r" t="t"/>
              <a:pathLst>
                <a:path extrusionOk="0" h="332" w="174">
                  <a:moveTo>
                    <a:pt x="81" y="0"/>
                  </a:moveTo>
                  <a:cubicBezTo>
                    <a:pt x="75" y="0"/>
                    <a:pt x="70" y="2"/>
                    <a:pt x="66" y="6"/>
                  </a:cubicBezTo>
                  <a:cubicBezTo>
                    <a:pt x="22" y="49"/>
                    <a:pt x="1" y="114"/>
                    <a:pt x="1" y="158"/>
                  </a:cubicBezTo>
                  <a:cubicBezTo>
                    <a:pt x="22" y="223"/>
                    <a:pt x="44" y="288"/>
                    <a:pt x="109" y="331"/>
                  </a:cubicBezTo>
                  <a:lnTo>
                    <a:pt x="131" y="331"/>
                  </a:lnTo>
                  <a:cubicBezTo>
                    <a:pt x="174" y="331"/>
                    <a:pt x="174" y="288"/>
                    <a:pt x="152" y="266"/>
                  </a:cubicBezTo>
                  <a:cubicBezTo>
                    <a:pt x="109" y="244"/>
                    <a:pt x="87" y="201"/>
                    <a:pt x="87" y="158"/>
                  </a:cubicBezTo>
                  <a:cubicBezTo>
                    <a:pt x="87" y="114"/>
                    <a:pt x="87" y="93"/>
                    <a:pt x="109" y="71"/>
                  </a:cubicBezTo>
                  <a:cubicBezTo>
                    <a:pt x="144" y="35"/>
                    <a:pt x="107" y="0"/>
                    <a:pt x="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4196065" y="3209142"/>
              <a:ext cx="7080" cy="13752"/>
            </a:xfrm>
            <a:custGeom>
              <a:rect b="b" l="l" r="r" t="t"/>
              <a:pathLst>
                <a:path extrusionOk="0" h="338" w="174">
                  <a:moveTo>
                    <a:pt x="82" y="0"/>
                  </a:moveTo>
                  <a:cubicBezTo>
                    <a:pt x="75" y="0"/>
                    <a:pt x="70" y="4"/>
                    <a:pt x="65" y="12"/>
                  </a:cubicBezTo>
                  <a:cubicBezTo>
                    <a:pt x="22" y="56"/>
                    <a:pt x="0" y="121"/>
                    <a:pt x="0" y="164"/>
                  </a:cubicBezTo>
                  <a:cubicBezTo>
                    <a:pt x="22" y="229"/>
                    <a:pt x="44" y="294"/>
                    <a:pt x="109" y="337"/>
                  </a:cubicBezTo>
                  <a:lnTo>
                    <a:pt x="152" y="337"/>
                  </a:lnTo>
                  <a:cubicBezTo>
                    <a:pt x="174" y="316"/>
                    <a:pt x="174" y="294"/>
                    <a:pt x="152" y="272"/>
                  </a:cubicBezTo>
                  <a:cubicBezTo>
                    <a:pt x="109" y="251"/>
                    <a:pt x="87" y="207"/>
                    <a:pt x="87" y="164"/>
                  </a:cubicBezTo>
                  <a:cubicBezTo>
                    <a:pt x="87" y="121"/>
                    <a:pt x="87" y="99"/>
                    <a:pt x="109" y="77"/>
                  </a:cubicBezTo>
                  <a:cubicBezTo>
                    <a:pt x="144" y="60"/>
                    <a:pt x="108" y="0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4204894" y="3242464"/>
              <a:ext cx="7080" cy="13956"/>
            </a:xfrm>
            <a:custGeom>
              <a:rect b="b" l="l" r="r" t="t"/>
              <a:pathLst>
                <a:path extrusionOk="0" h="343" w="174">
                  <a:moveTo>
                    <a:pt x="87" y="1"/>
                  </a:moveTo>
                  <a:cubicBezTo>
                    <a:pt x="76" y="1"/>
                    <a:pt x="65" y="6"/>
                    <a:pt x="65" y="17"/>
                  </a:cubicBezTo>
                  <a:cubicBezTo>
                    <a:pt x="22" y="60"/>
                    <a:pt x="0" y="104"/>
                    <a:pt x="0" y="169"/>
                  </a:cubicBezTo>
                  <a:cubicBezTo>
                    <a:pt x="22" y="234"/>
                    <a:pt x="44" y="299"/>
                    <a:pt x="109" y="342"/>
                  </a:cubicBezTo>
                  <a:lnTo>
                    <a:pt x="130" y="342"/>
                  </a:lnTo>
                  <a:cubicBezTo>
                    <a:pt x="130" y="342"/>
                    <a:pt x="152" y="342"/>
                    <a:pt x="152" y="321"/>
                  </a:cubicBezTo>
                  <a:cubicBezTo>
                    <a:pt x="174" y="321"/>
                    <a:pt x="174" y="299"/>
                    <a:pt x="152" y="277"/>
                  </a:cubicBezTo>
                  <a:cubicBezTo>
                    <a:pt x="109" y="256"/>
                    <a:pt x="87" y="212"/>
                    <a:pt x="87" y="147"/>
                  </a:cubicBezTo>
                  <a:cubicBezTo>
                    <a:pt x="87" y="126"/>
                    <a:pt x="87" y="104"/>
                    <a:pt x="109" y="60"/>
                  </a:cubicBezTo>
                  <a:cubicBezTo>
                    <a:pt x="130" y="60"/>
                    <a:pt x="130" y="39"/>
                    <a:pt x="109" y="17"/>
                  </a:cubicBezTo>
                  <a:cubicBezTo>
                    <a:pt x="109" y="6"/>
                    <a:pt x="98" y="1"/>
                    <a:pt x="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4308073" y="3207189"/>
              <a:ext cx="7120" cy="13712"/>
            </a:xfrm>
            <a:custGeom>
              <a:rect b="b" l="l" r="r" t="t"/>
              <a:pathLst>
                <a:path extrusionOk="0" h="337" w="175">
                  <a:moveTo>
                    <a:pt x="77" y="1"/>
                  </a:moveTo>
                  <a:cubicBezTo>
                    <a:pt x="66" y="1"/>
                    <a:pt x="55" y="6"/>
                    <a:pt x="44" y="17"/>
                  </a:cubicBezTo>
                  <a:cubicBezTo>
                    <a:pt x="22" y="60"/>
                    <a:pt x="1" y="104"/>
                    <a:pt x="1" y="169"/>
                  </a:cubicBezTo>
                  <a:cubicBezTo>
                    <a:pt x="1" y="234"/>
                    <a:pt x="44" y="299"/>
                    <a:pt x="109" y="320"/>
                  </a:cubicBezTo>
                  <a:cubicBezTo>
                    <a:pt x="109" y="331"/>
                    <a:pt x="109" y="337"/>
                    <a:pt x="112" y="337"/>
                  </a:cubicBezTo>
                  <a:cubicBezTo>
                    <a:pt x="115" y="337"/>
                    <a:pt x="120" y="331"/>
                    <a:pt x="131" y="320"/>
                  </a:cubicBezTo>
                  <a:lnTo>
                    <a:pt x="153" y="320"/>
                  </a:lnTo>
                  <a:cubicBezTo>
                    <a:pt x="174" y="320"/>
                    <a:pt x="174" y="277"/>
                    <a:pt x="153" y="277"/>
                  </a:cubicBezTo>
                  <a:cubicBezTo>
                    <a:pt x="109" y="234"/>
                    <a:pt x="87" y="212"/>
                    <a:pt x="87" y="147"/>
                  </a:cubicBezTo>
                  <a:cubicBezTo>
                    <a:pt x="87" y="125"/>
                    <a:pt x="87" y="104"/>
                    <a:pt x="109" y="60"/>
                  </a:cubicBezTo>
                  <a:cubicBezTo>
                    <a:pt x="131" y="60"/>
                    <a:pt x="131" y="17"/>
                    <a:pt x="109" y="17"/>
                  </a:cubicBezTo>
                  <a:cubicBezTo>
                    <a:pt x="98" y="6"/>
                    <a:pt x="87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4298390" y="3190427"/>
              <a:ext cx="7080" cy="13956"/>
            </a:xfrm>
            <a:custGeom>
              <a:rect b="b" l="l" r="r" t="t"/>
              <a:pathLst>
                <a:path extrusionOk="0" h="343" w="174">
                  <a:moveTo>
                    <a:pt x="87" y="1"/>
                  </a:moveTo>
                  <a:cubicBezTo>
                    <a:pt x="76" y="1"/>
                    <a:pt x="65" y="6"/>
                    <a:pt x="65" y="17"/>
                  </a:cubicBezTo>
                  <a:cubicBezTo>
                    <a:pt x="22" y="60"/>
                    <a:pt x="0" y="104"/>
                    <a:pt x="0" y="169"/>
                  </a:cubicBezTo>
                  <a:cubicBezTo>
                    <a:pt x="22" y="234"/>
                    <a:pt x="44" y="299"/>
                    <a:pt x="109" y="342"/>
                  </a:cubicBezTo>
                  <a:lnTo>
                    <a:pt x="152" y="342"/>
                  </a:lnTo>
                  <a:cubicBezTo>
                    <a:pt x="174" y="321"/>
                    <a:pt x="174" y="299"/>
                    <a:pt x="152" y="277"/>
                  </a:cubicBezTo>
                  <a:cubicBezTo>
                    <a:pt x="109" y="255"/>
                    <a:pt x="87" y="212"/>
                    <a:pt x="87" y="169"/>
                  </a:cubicBezTo>
                  <a:cubicBezTo>
                    <a:pt x="87" y="125"/>
                    <a:pt x="87" y="104"/>
                    <a:pt x="109" y="82"/>
                  </a:cubicBezTo>
                  <a:cubicBezTo>
                    <a:pt x="130" y="60"/>
                    <a:pt x="130" y="39"/>
                    <a:pt x="109" y="17"/>
                  </a:cubicBezTo>
                  <a:cubicBezTo>
                    <a:pt x="109" y="6"/>
                    <a:pt x="98" y="1"/>
                    <a:pt x="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4319547" y="3204545"/>
              <a:ext cx="7120" cy="13061"/>
            </a:xfrm>
            <a:custGeom>
              <a:rect b="b" l="l" r="r" t="t"/>
              <a:pathLst>
                <a:path extrusionOk="0" h="321" w="175">
                  <a:moveTo>
                    <a:pt x="98" y="1"/>
                  </a:moveTo>
                  <a:cubicBezTo>
                    <a:pt x="87" y="1"/>
                    <a:pt x="76" y="6"/>
                    <a:pt x="66" y="17"/>
                  </a:cubicBezTo>
                  <a:cubicBezTo>
                    <a:pt x="22" y="60"/>
                    <a:pt x="1" y="104"/>
                    <a:pt x="22" y="169"/>
                  </a:cubicBezTo>
                  <a:cubicBezTo>
                    <a:pt x="22" y="234"/>
                    <a:pt x="66" y="299"/>
                    <a:pt x="109" y="320"/>
                  </a:cubicBezTo>
                  <a:lnTo>
                    <a:pt x="174" y="320"/>
                  </a:lnTo>
                  <a:cubicBezTo>
                    <a:pt x="174" y="299"/>
                    <a:pt x="174" y="277"/>
                    <a:pt x="174" y="277"/>
                  </a:cubicBezTo>
                  <a:cubicBezTo>
                    <a:pt x="131" y="234"/>
                    <a:pt x="87" y="212"/>
                    <a:pt x="87" y="147"/>
                  </a:cubicBezTo>
                  <a:cubicBezTo>
                    <a:pt x="87" y="125"/>
                    <a:pt x="109" y="82"/>
                    <a:pt x="131" y="60"/>
                  </a:cubicBezTo>
                  <a:cubicBezTo>
                    <a:pt x="131" y="60"/>
                    <a:pt x="131" y="17"/>
                    <a:pt x="131" y="17"/>
                  </a:cubicBezTo>
                  <a:cubicBezTo>
                    <a:pt x="120" y="6"/>
                    <a:pt x="109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4308968" y="3189572"/>
              <a:ext cx="7080" cy="13915"/>
            </a:xfrm>
            <a:custGeom>
              <a:rect b="b" l="l" r="r" t="t"/>
              <a:pathLst>
                <a:path extrusionOk="0" h="342" w="174">
                  <a:moveTo>
                    <a:pt x="98" y="0"/>
                  </a:moveTo>
                  <a:cubicBezTo>
                    <a:pt x="87" y="0"/>
                    <a:pt x="76" y="5"/>
                    <a:pt x="65" y="16"/>
                  </a:cubicBezTo>
                  <a:cubicBezTo>
                    <a:pt x="22" y="60"/>
                    <a:pt x="0" y="103"/>
                    <a:pt x="22" y="168"/>
                  </a:cubicBezTo>
                  <a:cubicBezTo>
                    <a:pt x="22" y="233"/>
                    <a:pt x="65" y="298"/>
                    <a:pt x="109" y="342"/>
                  </a:cubicBezTo>
                  <a:lnTo>
                    <a:pt x="131" y="342"/>
                  </a:lnTo>
                  <a:cubicBezTo>
                    <a:pt x="152" y="342"/>
                    <a:pt x="152" y="342"/>
                    <a:pt x="152" y="320"/>
                  </a:cubicBezTo>
                  <a:cubicBezTo>
                    <a:pt x="174" y="320"/>
                    <a:pt x="174" y="298"/>
                    <a:pt x="152" y="276"/>
                  </a:cubicBezTo>
                  <a:cubicBezTo>
                    <a:pt x="131" y="255"/>
                    <a:pt x="87" y="211"/>
                    <a:pt x="87" y="168"/>
                  </a:cubicBezTo>
                  <a:cubicBezTo>
                    <a:pt x="87" y="125"/>
                    <a:pt x="109" y="103"/>
                    <a:pt x="131" y="60"/>
                  </a:cubicBezTo>
                  <a:cubicBezTo>
                    <a:pt x="131" y="60"/>
                    <a:pt x="131" y="38"/>
                    <a:pt x="131" y="16"/>
                  </a:cubicBezTo>
                  <a:cubicBezTo>
                    <a:pt x="120" y="5"/>
                    <a:pt x="109" y="0"/>
                    <a:pt x="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4318652" y="3223138"/>
              <a:ext cx="7120" cy="13874"/>
            </a:xfrm>
            <a:custGeom>
              <a:rect b="b" l="l" r="r" t="t"/>
              <a:pathLst>
                <a:path extrusionOk="0" h="341" w="175">
                  <a:moveTo>
                    <a:pt x="66" y="1"/>
                  </a:moveTo>
                  <a:cubicBezTo>
                    <a:pt x="57" y="1"/>
                    <a:pt x="50" y="5"/>
                    <a:pt x="44" y="15"/>
                  </a:cubicBezTo>
                  <a:cubicBezTo>
                    <a:pt x="1" y="59"/>
                    <a:pt x="1" y="102"/>
                    <a:pt x="1" y="167"/>
                  </a:cubicBezTo>
                  <a:cubicBezTo>
                    <a:pt x="1" y="232"/>
                    <a:pt x="44" y="297"/>
                    <a:pt x="88" y="319"/>
                  </a:cubicBezTo>
                  <a:lnTo>
                    <a:pt x="109" y="319"/>
                  </a:lnTo>
                  <a:lnTo>
                    <a:pt x="109" y="340"/>
                  </a:lnTo>
                  <a:cubicBezTo>
                    <a:pt x="153" y="340"/>
                    <a:pt x="174" y="297"/>
                    <a:pt x="153" y="275"/>
                  </a:cubicBezTo>
                  <a:cubicBezTo>
                    <a:pt x="109" y="232"/>
                    <a:pt x="88" y="210"/>
                    <a:pt x="66" y="145"/>
                  </a:cubicBezTo>
                  <a:cubicBezTo>
                    <a:pt x="66" y="124"/>
                    <a:pt x="88" y="80"/>
                    <a:pt x="109" y="59"/>
                  </a:cubicBezTo>
                  <a:cubicBezTo>
                    <a:pt x="126" y="42"/>
                    <a:pt x="92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4160790" y="3109055"/>
              <a:ext cx="9724" cy="12410"/>
            </a:xfrm>
            <a:custGeom>
              <a:rect b="b" l="l" r="r" t="t"/>
              <a:pathLst>
                <a:path extrusionOk="0" h="305" w="239">
                  <a:moveTo>
                    <a:pt x="195" y="1"/>
                  </a:moveTo>
                  <a:cubicBezTo>
                    <a:pt x="130" y="22"/>
                    <a:pt x="87" y="44"/>
                    <a:pt x="43" y="87"/>
                  </a:cubicBezTo>
                  <a:cubicBezTo>
                    <a:pt x="0" y="131"/>
                    <a:pt x="0" y="196"/>
                    <a:pt x="0" y="283"/>
                  </a:cubicBezTo>
                  <a:cubicBezTo>
                    <a:pt x="0" y="283"/>
                    <a:pt x="22" y="304"/>
                    <a:pt x="43" y="304"/>
                  </a:cubicBezTo>
                  <a:cubicBezTo>
                    <a:pt x="65" y="304"/>
                    <a:pt x="87" y="283"/>
                    <a:pt x="87" y="261"/>
                  </a:cubicBezTo>
                  <a:cubicBezTo>
                    <a:pt x="65" y="217"/>
                    <a:pt x="87" y="174"/>
                    <a:pt x="109" y="131"/>
                  </a:cubicBezTo>
                  <a:cubicBezTo>
                    <a:pt x="130" y="109"/>
                    <a:pt x="152" y="87"/>
                    <a:pt x="195" y="87"/>
                  </a:cubicBezTo>
                  <a:cubicBezTo>
                    <a:pt x="217" y="87"/>
                    <a:pt x="239" y="66"/>
                    <a:pt x="239" y="44"/>
                  </a:cubicBezTo>
                  <a:cubicBezTo>
                    <a:pt x="217" y="22"/>
                    <a:pt x="195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165184" y="3090543"/>
              <a:ext cx="9724" cy="12369"/>
            </a:xfrm>
            <a:custGeom>
              <a:rect b="b" l="l" r="r" t="t"/>
              <a:pathLst>
                <a:path extrusionOk="0" h="304" w="239">
                  <a:moveTo>
                    <a:pt x="196" y="0"/>
                  </a:moveTo>
                  <a:cubicBezTo>
                    <a:pt x="131" y="22"/>
                    <a:pt x="87" y="44"/>
                    <a:pt x="44" y="87"/>
                  </a:cubicBezTo>
                  <a:cubicBezTo>
                    <a:pt x="1" y="130"/>
                    <a:pt x="1" y="196"/>
                    <a:pt x="1" y="282"/>
                  </a:cubicBezTo>
                  <a:cubicBezTo>
                    <a:pt x="1" y="282"/>
                    <a:pt x="22" y="304"/>
                    <a:pt x="44" y="304"/>
                  </a:cubicBezTo>
                  <a:cubicBezTo>
                    <a:pt x="66" y="304"/>
                    <a:pt x="87" y="282"/>
                    <a:pt x="87" y="261"/>
                  </a:cubicBezTo>
                  <a:cubicBezTo>
                    <a:pt x="66" y="217"/>
                    <a:pt x="87" y="174"/>
                    <a:pt x="109" y="130"/>
                  </a:cubicBezTo>
                  <a:cubicBezTo>
                    <a:pt x="131" y="109"/>
                    <a:pt x="152" y="87"/>
                    <a:pt x="196" y="87"/>
                  </a:cubicBezTo>
                  <a:cubicBezTo>
                    <a:pt x="217" y="87"/>
                    <a:pt x="239" y="65"/>
                    <a:pt x="239" y="44"/>
                  </a:cubicBezTo>
                  <a:cubicBezTo>
                    <a:pt x="239" y="22"/>
                    <a:pt x="217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170473" y="3116134"/>
              <a:ext cx="9765" cy="11474"/>
            </a:xfrm>
            <a:custGeom>
              <a:rect b="b" l="l" r="r" t="t"/>
              <a:pathLst>
                <a:path extrusionOk="0" h="282" w="240">
                  <a:moveTo>
                    <a:pt x="196" y="0"/>
                  </a:moveTo>
                  <a:cubicBezTo>
                    <a:pt x="152" y="0"/>
                    <a:pt x="109" y="22"/>
                    <a:pt x="66" y="65"/>
                  </a:cubicBezTo>
                  <a:cubicBezTo>
                    <a:pt x="22" y="109"/>
                    <a:pt x="1" y="195"/>
                    <a:pt x="22" y="260"/>
                  </a:cubicBezTo>
                  <a:cubicBezTo>
                    <a:pt x="22" y="282"/>
                    <a:pt x="44" y="282"/>
                    <a:pt x="66" y="282"/>
                  </a:cubicBezTo>
                  <a:cubicBezTo>
                    <a:pt x="87" y="282"/>
                    <a:pt x="109" y="260"/>
                    <a:pt x="109" y="239"/>
                  </a:cubicBezTo>
                  <a:cubicBezTo>
                    <a:pt x="87" y="195"/>
                    <a:pt x="109" y="152"/>
                    <a:pt x="131" y="109"/>
                  </a:cubicBezTo>
                  <a:cubicBezTo>
                    <a:pt x="152" y="87"/>
                    <a:pt x="174" y="65"/>
                    <a:pt x="217" y="65"/>
                  </a:cubicBezTo>
                  <a:cubicBezTo>
                    <a:pt x="239" y="65"/>
                    <a:pt x="239" y="43"/>
                    <a:pt x="239" y="22"/>
                  </a:cubicBezTo>
                  <a:cubicBezTo>
                    <a:pt x="239" y="0"/>
                    <a:pt x="217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173118" y="3097581"/>
              <a:ext cx="9765" cy="12410"/>
            </a:xfrm>
            <a:custGeom>
              <a:rect b="b" l="l" r="r" t="t"/>
              <a:pathLst>
                <a:path extrusionOk="0" h="305" w="240">
                  <a:moveTo>
                    <a:pt x="196" y="1"/>
                  </a:moveTo>
                  <a:cubicBezTo>
                    <a:pt x="152" y="1"/>
                    <a:pt x="109" y="23"/>
                    <a:pt x="66" y="66"/>
                  </a:cubicBezTo>
                  <a:cubicBezTo>
                    <a:pt x="22" y="131"/>
                    <a:pt x="1" y="196"/>
                    <a:pt x="22" y="261"/>
                  </a:cubicBezTo>
                  <a:cubicBezTo>
                    <a:pt x="22" y="283"/>
                    <a:pt x="44" y="304"/>
                    <a:pt x="66" y="304"/>
                  </a:cubicBezTo>
                  <a:cubicBezTo>
                    <a:pt x="87" y="304"/>
                    <a:pt x="87" y="283"/>
                    <a:pt x="87" y="261"/>
                  </a:cubicBezTo>
                  <a:cubicBezTo>
                    <a:pt x="87" y="218"/>
                    <a:pt x="87" y="153"/>
                    <a:pt x="131" y="131"/>
                  </a:cubicBezTo>
                  <a:cubicBezTo>
                    <a:pt x="152" y="109"/>
                    <a:pt x="174" y="88"/>
                    <a:pt x="217" y="88"/>
                  </a:cubicBezTo>
                  <a:cubicBezTo>
                    <a:pt x="217" y="66"/>
                    <a:pt x="239" y="66"/>
                    <a:pt x="239" y="44"/>
                  </a:cubicBezTo>
                  <a:cubicBezTo>
                    <a:pt x="239" y="23"/>
                    <a:pt x="217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177553" y="3076425"/>
              <a:ext cx="9724" cy="12410"/>
            </a:xfrm>
            <a:custGeom>
              <a:rect b="b" l="l" r="r" t="t"/>
              <a:pathLst>
                <a:path extrusionOk="0" h="305" w="239">
                  <a:moveTo>
                    <a:pt x="195" y="1"/>
                  </a:moveTo>
                  <a:cubicBezTo>
                    <a:pt x="152" y="1"/>
                    <a:pt x="87" y="44"/>
                    <a:pt x="65" y="66"/>
                  </a:cubicBezTo>
                  <a:cubicBezTo>
                    <a:pt x="22" y="131"/>
                    <a:pt x="0" y="196"/>
                    <a:pt x="22" y="261"/>
                  </a:cubicBezTo>
                  <a:cubicBezTo>
                    <a:pt x="22" y="282"/>
                    <a:pt x="22" y="304"/>
                    <a:pt x="43" y="304"/>
                  </a:cubicBezTo>
                  <a:cubicBezTo>
                    <a:pt x="65" y="304"/>
                    <a:pt x="87" y="282"/>
                    <a:pt x="87" y="261"/>
                  </a:cubicBezTo>
                  <a:cubicBezTo>
                    <a:pt x="87" y="217"/>
                    <a:pt x="87" y="152"/>
                    <a:pt x="108" y="131"/>
                  </a:cubicBezTo>
                  <a:cubicBezTo>
                    <a:pt x="130" y="109"/>
                    <a:pt x="173" y="87"/>
                    <a:pt x="195" y="87"/>
                  </a:cubicBezTo>
                  <a:cubicBezTo>
                    <a:pt x="217" y="87"/>
                    <a:pt x="239" y="66"/>
                    <a:pt x="239" y="44"/>
                  </a:cubicBezTo>
                  <a:cubicBezTo>
                    <a:pt x="239" y="22"/>
                    <a:pt x="217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166079" y="3139935"/>
              <a:ext cx="9724" cy="12410"/>
            </a:xfrm>
            <a:custGeom>
              <a:rect b="b" l="l" r="r" t="t"/>
              <a:pathLst>
                <a:path extrusionOk="0" h="305" w="239">
                  <a:moveTo>
                    <a:pt x="217" y="1"/>
                  </a:moveTo>
                  <a:cubicBezTo>
                    <a:pt x="152" y="1"/>
                    <a:pt x="87" y="22"/>
                    <a:pt x="65" y="66"/>
                  </a:cubicBezTo>
                  <a:cubicBezTo>
                    <a:pt x="22" y="131"/>
                    <a:pt x="0" y="196"/>
                    <a:pt x="22" y="261"/>
                  </a:cubicBezTo>
                  <a:cubicBezTo>
                    <a:pt x="22" y="282"/>
                    <a:pt x="22" y="304"/>
                    <a:pt x="44" y="304"/>
                  </a:cubicBezTo>
                  <a:lnTo>
                    <a:pt x="65" y="304"/>
                  </a:lnTo>
                  <a:cubicBezTo>
                    <a:pt x="87" y="304"/>
                    <a:pt x="109" y="282"/>
                    <a:pt x="109" y="261"/>
                  </a:cubicBezTo>
                  <a:cubicBezTo>
                    <a:pt x="87" y="217"/>
                    <a:pt x="109" y="152"/>
                    <a:pt x="130" y="131"/>
                  </a:cubicBezTo>
                  <a:cubicBezTo>
                    <a:pt x="152" y="87"/>
                    <a:pt x="174" y="87"/>
                    <a:pt x="217" y="87"/>
                  </a:cubicBezTo>
                  <a:cubicBezTo>
                    <a:pt x="239" y="66"/>
                    <a:pt x="239" y="66"/>
                    <a:pt x="239" y="44"/>
                  </a:cubicBezTo>
                  <a:cubicBezTo>
                    <a:pt x="239" y="22"/>
                    <a:pt x="217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4150171" y="3151409"/>
              <a:ext cx="8015" cy="13264"/>
            </a:xfrm>
            <a:custGeom>
              <a:rect b="b" l="l" r="r" t="t"/>
              <a:pathLst>
                <a:path extrusionOk="0" h="326" w="197">
                  <a:moveTo>
                    <a:pt x="131" y="0"/>
                  </a:moveTo>
                  <a:cubicBezTo>
                    <a:pt x="88" y="22"/>
                    <a:pt x="44" y="65"/>
                    <a:pt x="23" y="109"/>
                  </a:cubicBezTo>
                  <a:cubicBezTo>
                    <a:pt x="1" y="174"/>
                    <a:pt x="23" y="261"/>
                    <a:pt x="66" y="304"/>
                  </a:cubicBezTo>
                  <a:cubicBezTo>
                    <a:pt x="66" y="326"/>
                    <a:pt x="88" y="326"/>
                    <a:pt x="88" y="326"/>
                  </a:cubicBezTo>
                  <a:lnTo>
                    <a:pt x="109" y="326"/>
                  </a:lnTo>
                  <a:cubicBezTo>
                    <a:pt x="131" y="326"/>
                    <a:pt x="131" y="282"/>
                    <a:pt x="131" y="282"/>
                  </a:cubicBezTo>
                  <a:cubicBezTo>
                    <a:pt x="109" y="239"/>
                    <a:pt x="88" y="195"/>
                    <a:pt x="109" y="152"/>
                  </a:cubicBezTo>
                  <a:cubicBezTo>
                    <a:pt x="109" y="109"/>
                    <a:pt x="131" y="87"/>
                    <a:pt x="153" y="65"/>
                  </a:cubicBezTo>
                  <a:cubicBezTo>
                    <a:pt x="174" y="65"/>
                    <a:pt x="196" y="44"/>
                    <a:pt x="174" y="22"/>
                  </a:cubicBezTo>
                  <a:cubicBezTo>
                    <a:pt x="174" y="0"/>
                    <a:pt x="153" y="0"/>
                    <a:pt x="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4157250" y="3127567"/>
              <a:ext cx="9724" cy="12410"/>
            </a:xfrm>
            <a:custGeom>
              <a:rect b="b" l="l" r="r" t="t"/>
              <a:pathLst>
                <a:path extrusionOk="0" h="305" w="239">
                  <a:moveTo>
                    <a:pt x="196" y="1"/>
                  </a:moveTo>
                  <a:cubicBezTo>
                    <a:pt x="130" y="1"/>
                    <a:pt x="87" y="44"/>
                    <a:pt x="44" y="88"/>
                  </a:cubicBezTo>
                  <a:cubicBezTo>
                    <a:pt x="0" y="131"/>
                    <a:pt x="0" y="196"/>
                    <a:pt x="0" y="261"/>
                  </a:cubicBezTo>
                  <a:cubicBezTo>
                    <a:pt x="0" y="283"/>
                    <a:pt x="22" y="305"/>
                    <a:pt x="44" y="305"/>
                  </a:cubicBezTo>
                  <a:cubicBezTo>
                    <a:pt x="65" y="305"/>
                    <a:pt x="87" y="283"/>
                    <a:pt x="87" y="261"/>
                  </a:cubicBezTo>
                  <a:cubicBezTo>
                    <a:pt x="65" y="218"/>
                    <a:pt x="87" y="174"/>
                    <a:pt x="109" y="131"/>
                  </a:cubicBezTo>
                  <a:cubicBezTo>
                    <a:pt x="130" y="109"/>
                    <a:pt x="152" y="88"/>
                    <a:pt x="196" y="88"/>
                  </a:cubicBezTo>
                  <a:cubicBezTo>
                    <a:pt x="217" y="88"/>
                    <a:pt x="239" y="66"/>
                    <a:pt x="239" y="44"/>
                  </a:cubicBezTo>
                  <a:cubicBezTo>
                    <a:pt x="217" y="23"/>
                    <a:pt x="196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4183696" y="2962626"/>
              <a:ext cx="12410" cy="9765"/>
            </a:xfrm>
            <a:custGeom>
              <a:rect b="b" l="l" r="r" t="t"/>
              <a:pathLst>
                <a:path extrusionOk="0" h="240" w="305">
                  <a:moveTo>
                    <a:pt x="44" y="1"/>
                  </a:moveTo>
                  <a:cubicBezTo>
                    <a:pt x="1" y="1"/>
                    <a:pt x="1" y="87"/>
                    <a:pt x="44" y="87"/>
                  </a:cubicBezTo>
                  <a:cubicBezTo>
                    <a:pt x="88" y="87"/>
                    <a:pt x="131" y="87"/>
                    <a:pt x="174" y="109"/>
                  </a:cubicBezTo>
                  <a:cubicBezTo>
                    <a:pt x="196" y="131"/>
                    <a:pt x="218" y="174"/>
                    <a:pt x="218" y="196"/>
                  </a:cubicBezTo>
                  <a:cubicBezTo>
                    <a:pt x="218" y="218"/>
                    <a:pt x="239" y="239"/>
                    <a:pt x="261" y="239"/>
                  </a:cubicBezTo>
                  <a:cubicBezTo>
                    <a:pt x="283" y="239"/>
                    <a:pt x="304" y="218"/>
                    <a:pt x="304" y="196"/>
                  </a:cubicBezTo>
                  <a:cubicBezTo>
                    <a:pt x="304" y="152"/>
                    <a:pt x="261" y="87"/>
                    <a:pt x="218" y="66"/>
                  </a:cubicBezTo>
                  <a:cubicBezTo>
                    <a:pt x="174" y="22"/>
                    <a:pt x="109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4201354" y="2973204"/>
              <a:ext cx="12369" cy="9765"/>
            </a:xfrm>
            <a:custGeom>
              <a:rect b="b" l="l" r="r" t="t"/>
              <a:pathLst>
                <a:path extrusionOk="0" h="240" w="304">
                  <a:moveTo>
                    <a:pt x="44" y="1"/>
                  </a:moveTo>
                  <a:cubicBezTo>
                    <a:pt x="22" y="1"/>
                    <a:pt x="0" y="23"/>
                    <a:pt x="22" y="44"/>
                  </a:cubicBezTo>
                  <a:cubicBezTo>
                    <a:pt x="22" y="66"/>
                    <a:pt x="44" y="88"/>
                    <a:pt x="65" y="88"/>
                  </a:cubicBezTo>
                  <a:cubicBezTo>
                    <a:pt x="78" y="81"/>
                    <a:pt x="91" y="79"/>
                    <a:pt x="104" y="79"/>
                  </a:cubicBezTo>
                  <a:cubicBezTo>
                    <a:pt x="134" y="79"/>
                    <a:pt x="165" y="94"/>
                    <a:pt x="196" y="109"/>
                  </a:cubicBezTo>
                  <a:cubicBezTo>
                    <a:pt x="217" y="131"/>
                    <a:pt x="217" y="153"/>
                    <a:pt x="239" y="196"/>
                  </a:cubicBezTo>
                  <a:cubicBezTo>
                    <a:pt x="239" y="218"/>
                    <a:pt x="261" y="239"/>
                    <a:pt x="282" y="239"/>
                  </a:cubicBezTo>
                  <a:cubicBezTo>
                    <a:pt x="304" y="239"/>
                    <a:pt x="304" y="218"/>
                    <a:pt x="304" y="196"/>
                  </a:cubicBezTo>
                  <a:cubicBezTo>
                    <a:pt x="304" y="131"/>
                    <a:pt x="282" y="88"/>
                    <a:pt x="239" y="44"/>
                  </a:cubicBezTo>
                  <a:cubicBezTo>
                    <a:pt x="196" y="1"/>
                    <a:pt x="109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4176658" y="2978493"/>
              <a:ext cx="12369" cy="9765"/>
            </a:xfrm>
            <a:custGeom>
              <a:rect b="b" l="l" r="r" t="t"/>
              <a:pathLst>
                <a:path extrusionOk="0" h="240" w="304">
                  <a:moveTo>
                    <a:pt x="44" y="1"/>
                  </a:moveTo>
                  <a:cubicBezTo>
                    <a:pt x="22" y="1"/>
                    <a:pt x="0" y="23"/>
                    <a:pt x="0" y="44"/>
                  </a:cubicBezTo>
                  <a:cubicBezTo>
                    <a:pt x="0" y="66"/>
                    <a:pt x="22" y="88"/>
                    <a:pt x="44" y="88"/>
                  </a:cubicBezTo>
                  <a:cubicBezTo>
                    <a:pt x="87" y="88"/>
                    <a:pt x="152" y="88"/>
                    <a:pt x="174" y="109"/>
                  </a:cubicBezTo>
                  <a:cubicBezTo>
                    <a:pt x="195" y="131"/>
                    <a:pt x="217" y="174"/>
                    <a:pt x="217" y="196"/>
                  </a:cubicBezTo>
                  <a:cubicBezTo>
                    <a:pt x="217" y="218"/>
                    <a:pt x="239" y="239"/>
                    <a:pt x="261" y="239"/>
                  </a:cubicBezTo>
                  <a:cubicBezTo>
                    <a:pt x="282" y="239"/>
                    <a:pt x="304" y="218"/>
                    <a:pt x="304" y="196"/>
                  </a:cubicBezTo>
                  <a:cubicBezTo>
                    <a:pt x="304" y="153"/>
                    <a:pt x="282" y="88"/>
                    <a:pt x="239" y="66"/>
                  </a:cubicBezTo>
                  <a:cubicBezTo>
                    <a:pt x="174" y="23"/>
                    <a:pt x="109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4154728" y="2970234"/>
              <a:ext cx="12247" cy="9195"/>
            </a:xfrm>
            <a:custGeom>
              <a:rect b="b" l="l" r="r" t="t"/>
              <a:pathLst>
                <a:path extrusionOk="0" h="226" w="301">
                  <a:moveTo>
                    <a:pt x="96" y="0"/>
                  </a:moveTo>
                  <a:cubicBezTo>
                    <a:pt x="77" y="0"/>
                    <a:pt x="58" y="3"/>
                    <a:pt x="41" y="9"/>
                  </a:cubicBezTo>
                  <a:cubicBezTo>
                    <a:pt x="37" y="7"/>
                    <a:pt x="33" y="6"/>
                    <a:pt x="30" y="6"/>
                  </a:cubicBezTo>
                  <a:cubicBezTo>
                    <a:pt x="1" y="6"/>
                    <a:pt x="1" y="77"/>
                    <a:pt x="30" y="77"/>
                  </a:cubicBezTo>
                  <a:cubicBezTo>
                    <a:pt x="33" y="77"/>
                    <a:pt x="37" y="76"/>
                    <a:pt x="41" y="74"/>
                  </a:cubicBezTo>
                  <a:cubicBezTo>
                    <a:pt x="84" y="74"/>
                    <a:pt x="149" y="74"/>
                    <a:pt x="171" y="117"/>
                  </a:cubicBezTo>
                  <a:cubicBezTo>
                    <a:pt x="192" y="139"/>
                    <a:pt x="214" y="161"/>
                    <a:pt x="214" y="182"/>
                  </a:cubicBezTo>
                  <a:cubicBezTo>
                    <a:pt x="214" y="204"/>
                    <a:pt x="236" y="226"/>
                    <a:pt x="258" y="226"/>
                  </a:cubicBezTo>
                  <a:lnTo>
                    <a:pt x="279" y="226"/>
                  </a:lnTo>
                  <a:cubicBezTo>
                    <a:pt x="301" y="226"/>
                    <a:pt x="301" y="204"/>
                    <a:pt x="301" y="182"/>
                  </a:cubicBezTo>
                  <a:cubicBezTo>
                    <a:pt x="301" y="139"/>
                    <a:pt x="279" y="74"/>
                    <a:pt x="236" y="52"/>
                  </a:cubicBezTo>
                  <a:cubicBezTo>
                    <a:pt x="204" y="20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4141383" y="2956116"/>
              <a:ext cx="13264" cy="10090"/>
            </a:xfrm>
            <a:custGeom>
              <a:rect b="b" l="l" r="r" t="t"/>
              <a:pathLst>
                <a:path extrusionOk="0" h="248" w="326">
                  <a:moveTo>
                    <a:pt x="117" y="0"/>
                  </a:moveTo>
                  <a:cubicBezTo>
                    <a:pt x="100" y="0"/>
                    <a:pt x="83" y="3"/>
                    <a:pt x="65" y="9"/>
                  </a:cubicBezTo>
                  <a:cubicBezTo>
                    <a:pt x="59" y="7"/>
                    <a:pt x="54" y="6"/>
                    <a:pt x="49" y="6"/>
                  </a:cubicBezTo>
                  <a:cubicBezTo>
                    <a:pt x="1" y="6"/>
                    <a:pt x="6" y="96"/>
                    <a:pt x="65" y="96"/>
                  </a:cubicBezTo>
                  <a:cubicBezTo>
                    <a:pt x="78" y="89"/>
                    <a:pt x="91" y="87"/>
                    <a:pt x="103" y="87"/>
                  </a:cubicBezTo>
                  <a:cubicBezTo>
                    <a:pt x="134" y="87"/>
                    <a:pt x="165" y="102"/>
                    <a:pt x="195" y="117"/>
                  </a:cubicBezTo>
                  <a:cubicBezTo>
                    <a:pt x="217" y="139"/>
                    <a:pt x="217" y="161"/>
                    <a:pt x="239" y="204"/>
                  </a:cubicBezTo>
                  <a:cubicBezTo>
                    <a:pt x="239" y="226"/>
                    <a:pt x="260" y="247"/>
                    <a:pt x="282" y="247"/>
                  </a:cubicBezTo>
                  <a:lnTo>
                    <a:pt x="282" y="226"/>
                  </a:lnTo>
                  <a:cubicBezTo>
                    <a:pt x="304" y="226"/>
                    <a:pt x="325" y="226"/>
                    <a:pt x="325" y="204"/>
                  </a:cubicBezTo>
                  <a:cubicBezTo>
                    <a:pt x="304" y="139"/>
                    <a:pt x="282" y="96"/>
                    <a:pt x="239" y="52"/>
                  </a:cubicBezTo>
                  <a:cubicBezTo>
                    <a:pt x="207" y="21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195332" y="2981708"/>
              <a:ext cx="12247" cy="9195"/>
            </a:xfrm>
            <a:custGeom>
              <a:rect b="b" l="l" r="r" t="t"/>
              <a:pathLst>
                <a:path extrusionOk="0" h="226" w="301">
                  <a:moveTo>
                    <a:pt x="92" y="0"/>
                  </a:moveTo>
                  <a:cubicBezTo>
                    <a:pt x="75" y="0"/>
                    <a:pt x="57" y="3"/>
                    <a:pt x="40" y="9"/>
                  </a:cubicBezTo>
                  <a:cubicBezTo>
                    <a:pt x="36" y="7"/>
                    <a:pt x="32" y="6"/>
                    <a:pt x="29" y="6"/>
                  </a:cubicBezTo>
                  <a:cubicBezTo>
                    <a:pt x="0" y="6"/>
                    <a:pt x="0" y="77"/>
                    <a:pt x="29" y="77"/>
                  </a:cubicBezTo>
                  <a:cubicBezTo>
                    <a:pt x="32" y="77"/>
                    <a:pt x="36" y="76"/>
                    <a:pt x="40" y="74"/>
                  </a:cubicBezTo>
                  <a:cubicBezTo>
                    <a:pt x="83" y="74"/>
                    <a:pt x="127" y="74"/>
                    <a:pt x="170" y="117"/>
                  </a:cubicBezTo>
                  <a:cubicBezTo>
                    <a:pt x="192" y="139"/>
                    <a:pt x="213" y="160"/>
                    <a:pt x="213" y="182"/>
                  </a:cubicBezTo>
                  <a:cubicBezTo>
                    <a:pt x="213" y="204"/>
                    <a:pt x="235" y="226"/>
                    <a:pt x="257" y="226"/>
                  </a:cubicBezTo>
                  <a:cubicBezTo>
                    <a:pt x="279" y="226"/>
                    <a:pt x="300" y="204"/>
                    <a:pt x="300" y="182"/>
                  </a:cubicBezTo>
                  <a:cubicBezTo>
                    <a:pt x="300" y="139"/>
                    <a:pt x="257" y="74"/>
                    <a:pt x="235" y="52"/>
                  </a:cubicBezTo>
                  <a:cubicBezTo>
                    <a:pt x="188" y="20"/>
                    <a:pt x="140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4215472" y="2991391"/>
              <a:ext cx="11515" cy="9195"/>
            </a:xfrm>
            <a:custGeom>
              <a:rect b="b" l="l" r="r" t="t"/>
              <a:pathLst>
                <a:path extrusionOk="0" h="226" w="283">
                  <a:moveTo>
                    <a:pt x="78" y="1"/>
                  </a:moveTo>
                  <a:cubicBezTo>
                    <a:pt x="58" y="1"/>
                    <a:pt x="39" y="3"/>
                    <a:pt x="22" y="9"/>
                  </a:cubicBezTo>
                  <a:cubicBezTo>
                    <a:pt x="0" y="9"/>
                    <a:pt x="0" y="31"/>
                    <a:pt x="0" y="53"/>
                  </a:cubicBezTo>
                  <a:cubicBezTo>
                    <a:pt x="0" y="68"/>
                    <a:pt x="11" y="83"/>
                    <a:pt x="25" y="83"/>
                  </a:cubicBezTo>
                  <a:cubicBezTo>
                    <a:pt x="31" y="83"/>
                    <a:pt x="37" y="81"/>
                    <a:pt x="44" y="74"/>
                  </a:cubicBezTo>
                  <a:cubicBezTo>
                    <a:pt x="87" y="74"/>
                    <a:pt x="130" y="96"/>
                    <a:pt x="174" y="118"/>
                  </a:cubicBezTo>
                  <a:cubicBezTo>
                    <a:pt x="195" y="139"/>
                    <a:pt x="195" y="161"/>
                    <a:pt x="217" y="204"/>
                  </a:cubicBezTo>
                  <a:cubicBezTo>
                    <a:pt x="217" y="226"/>
                    <a:pt x="217" y="226"/>
                    <a:pt x="239" y="226"/>
                  </a:cubicBezTo>
                  <a:cubicBezTo>
                    <a:pt x="260" y="226"/>
                    <a:pt x="282" y="204"/>
                    <a:pt x="282" y="183"/>
                  </a:cubicBezTo>
                  <a:cubicBezTo>
                    <a:pt x="282" y="139"/>
                    <a:pt x="260" y="96"/>
                    <a:pt x="217" y="53"/>
                  </a:cubicBezTo>
                  <a:cubicBezTo>
                    <a:pt x="185" y="21"/>
                    <a:pt x="130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4221656" y="2984352"/>
              <a:ext cx="12369" cy="10090"/>
            </a:xfrm>
            <a:custGeom>
              <a:rect b="b" l="l" r="r" t="t"/>
              <a:pathLst>
                <a:path extrusionOk="0" h="248" w="304">
                  <a:moveTo>
                    <a:pt x="96" y="0"/>
                  </a:moveTo>
                  <a:cubicBezTo>
                    <a:pt x="78" y="0"/>
                    <a:pt x="61" y="3"/>
                    <a:pt x="43" y="9"/>
                  </a:cubicBezTo>
                  <a:cubicBezTo>
                    <a:pt x="22" y="9"/>
                    <a:pt x="0" y="30"/>
                    <a:pt x="0" y="52"/>
                  </a:cubicBezTo>
                  <a:cubicBezTo>
                    <a:pt x="22" y="74"/>
                    <a:pt x="22" y="95"/>
                    <a:pt x="43" y="95"/>
                  </a:cubicBezTo>
                  <a:cubicBezTo>
                    <a:pt x="62" y="89"/>
                    <a:pt x="80" y="86"/>
                    <a:pt x="96" y="86"/>
                  </a:cubicBezTo>
                  <a:cubicBezTo>
                    <a:pt x="134" y="86"/>
                    <a:pt x="165" y="102"/>
                    <a:pt x="195" y="117"/>
                  </a:cubicBezTo>
                  <a:cubicBezTo>
                    <a:pt x="217" y="139"/>
                    <a:pt x="217" y="161"/>
                    <a:pt x="217" y="204"/>
                  </a:cubicBezTo>
                  <a:cubicBezTo>
                    <a:pt x="217" y="226"/>
                    <a:pt x="239" y="247"/>
                    <a:pt x="260" y="247"/>
                  </a:cubicBezTo>
                  <a:cubicBezTo>
                    <a:pt x="282" y="247"/>
                    <a:pt x="304" y="226"/>
                    <a:pt x="304" y="204"/>
                  </a:cubicBezTo>
                  <a:cubicBezTo>
                    <a:pt x="304" y="139"/>
                    <a:pt x="282" y="95"/>
                    <a:pt x="239" y="52"/>
                  </a:cubicBezTo>
                  <a:cubicBezTo>
                    <a:pt x="191" y="20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4302784" y="2937929"/>
              <a:ext cx="10619" cy="10619"/>
            </a:xfrm>
            <a:custGeom>
              <a:rect b="b" l="l" r="r" t="t"/>
              <a:pathLst>
                <a:path extrusionOk="0" h="261" w="261">
                  <a:moveTo>
                    <a:pt x="44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" y="87"/>
                    <a:pt x="22" y="131"/>
                    <a:pt x="44" y="174"/>
                  </a:cubicBezTo>
                  <a:cubicBezTo>
                    <a:pt x="87" y="239"/>
                    <a:pt x="152" y="261"/>
                    <a:pt x="217" y="261"/>
                  </a:cubicBezTo>
                  <a:cubicBezTo>
                    <a:pt x="239" y="261"/>
                    <a:pt x="261" y="261"/>
                    <a:pt x="261" y="239"/>
                  </a:cubicBezTo>
                  <a:cubicBezTo>
                    <a:pt x="261" y="217"/>
                    <a:pt x="261" y="196"/>
                    <a:pt x="239" y="196"/>
                  </a:cubicBezTo>
                  <a:cubicBezTo>
                    <a:pt x="174" y="196"/>
                    <a:pt x="131" y="174"/>
                    <a:pt x="109" y="131"/>
                  </a:cubicBezTo>
                  <a:cubicBezTo>
                    <a:pt x="87" y="109"/>
                    <a:pt x="87" y="87"/>
                    <a:pt x="87" y="44"/>
                  </a:cubicBezTo>
                  <a:cubicBezTo>
                    <a:pt x="87" y="22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321296" y="2937929"/>
              <a:ext cx="10660" cy="10986"/>
            </a:xfrm>
            <a:custGeom>
              <a:rect b="b" l="l" r="r" t="t"/>
              <a:pathLst>
                <a:path extrusionOk="0" h="270" w="262">
                  <a:moveTo>
                    <a:pt x="44" y="1"/>
                  </a:moveTo>
                  <a:cubicBezTo>
                    <a:pt x="23" y="1"/>
                    <a:pt x="1" y="1"/>
                    <a:pt x="1" y="22"/>
                  </a:cubicBezTo>
                  <a:cubicBezTo>
                    <a:pt x="1" y="87"/>
                    <a:pt x="1" y="131"/>
                    <a:pt x="44" y="174"/>
                  </a:cubicBezTo>
                  <a:cubicBezTo>
                    <a:pt x="88" y="239"/>
                    <a:pt x="153" y="261"/>
                    <a:pt x="218" y="261"/>
                  </a:cubicBezTo>
                  <a:cubicBezTo>
                    <a:pt x="224" y="267"/>
                    <a:pt x="230" y="270"/>
                    <a:pt x="236" y="270"/>
                  </a:cubicBezTo>
                  <a:cubicBezTo>
                    <a:pt x="250" y="270"/>
                    <a:pt x="261" y="254"/>
                    <a:pt x="261" y="239"/>
                  </a:cubicBezTo>
                  <a:cubicBezTo>
                    <a:pt x="261" y="217"/>
                    <a:pt x="239" y="196"/>
                    <a:pt x="218" y="196"/>
                  </a:cubicBezTo>
                  <a:cubicBezTo>
                    <a:pt x="174" y="196"/>
                    <a:pt x="131" y="174"/>
                    <a:pt x="109" y="131"/>
                  </a:cubicBezTo>
                  <a:cubicBezTo>
                    <a:pt x="88" y="109"/>
                    <a:pt x="88" y="87"/>
                    <a:pt x="88" y="44"/>
                  </a:cubicBezTo>
                  <a:cubicBezTo>
                    <a:pt x="88" y="22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4288666" y="2924706"/>
              <a:ext cx="10619" cy="10619"/>
            </a:xfrm>
            <a:custGeom>
              <a:rect b="b" l="l" r="r" t="t"/>
              <a:pathLst>
                <a:path extrusionOk="0" h="261" w="261">
                  <a:moveTo>
                    <a:pt x="44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" y="87"/>
                    <a:pt x="1" y="131"/>
                    <a:pt x="44" y="174"/>
                  </a:cubicBezTo>
                  <a:cubicBezTo>
                    <a:pt x="88" y="239"/>
                    <a:pt x="153" y="261"/>
                    <a:pt x="218" y="261"/>
                  </a:cubicBezTo>
                  <a:cubicBezTo>
                    <a:pt x="239" y="261"/>
                    <a:pt x="261" y="239"/>
                    <a:pt x="261" y="217"/>
                  </a:cubicBezTo>
                  <a:cubicBezTo>
                    <a:pt x="261" y="217"/>
                    <a:pt x="239" y="196"/>
                    <a:pt x="218" y="196"/>
                  </a:cubicBezTo>
                  <a:cubicBezTo>
                    <a:pt x="174" y="196"/>
                    <a:pt x="131" y="174"/>
                    <a:pt x="109" y="131"/>
                  </a:cubicBezTo>
                  <a:cubicBezTo>
                    <a:pt x="88" y="109"/>
                    <a:pt x="66" y="66"/>
                    <a:pt x="66" y="44"/>
                  </a:cubicBezTo>
                  <a:cubicBezTo>
                    <a:pt x="88" y="22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4302784" y="2924706"/>
              <a:ext cx="10619" cy="10619"/>
            </a:xfrm>
            <a:custGeom>
              <a:rect b="b" l="l" r="r" t="t"/>
              <a:pathLst>
                <a:path extrusionOk="0" h="261" w="261">
                  <a:moveTo>
                    <a:pt x="44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" y="87"/>
                    <a:pt x="22" y="131"/>
                    <a:pt x="44" y="174"/>
                  </a:cubicBezTo>
                  <a:cubicBezTo>
                    <a:pt x="87" y="239"/>
                    <a:pt x="152" y="261"/>
                    <a:pt x="217" y="261"/>
                  </a:cubicBezTo>
                  <a:cubicBezTo>
                    <a:pt x="239" y="261"/>
                    <a:pt x="261" y="239"/>
                    <a:pt x="261" y="217"/>
                  </a:cubicBezTo>
                  <a:cubicBezTo>
                    <a:pt x="261" y="217"/>
                    <a:pt x="261" y="196"/>
                    <a:pt x="239" y="196"/>
                  </a:cubicBezTo>
                  <a:cubicBezTo>
                    <a:pt x="174" y="196"/>
                    <a:pt x="131" y="174"/>
                    <a:pt x="109" y="131"/>
                  </a:cubicBezTo>
                  <a:cubicBezTo>
                    <a:pt x="87" y="109"/>
                    <a:pt x="87" y="66"/>
                    <a:pt x="87" y="44"/>
                  </a:cubicBezTo>
                  <a:cubicBezTo>
                    <a:pt x="87" y="22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316902" y="2952576"/>
              <a:ext cx="11515" cy="10986"/>
            </a:xfrm>
            <a:custGeom>
              <a:rect b="b" l="l" r="r" t="t"/>
              <a:pathLst>
                <a:path extrusionOk="0" h="270" w="283">
                  <a:moveTo>
                    <a:pt x="47" y="0"/>
                  </a:moveTo>
                  <a:cubicBezTo>
                    <a:pt x="33" y="0"/>
                    <a:pt x="22" y="16"/>
                    <a:pt x="22" y="31"/>
                  </a:cubicBezTo>
                  <a:cubicBezTo>
                    <a:pt x="1" y="74"/>
                    <a:pt x="22" y="139"/>
                    <a:pt x="44" y="183"/>
                  </a:cubicBezTo>
                  <a:cubicBezTo>
                    <a:pt x="109" y="226"/>
                    <a:pt x="174" y="269"/>
                    <a:pt x="239" y="269"/>
                  </a:cubicBezTo>
                  <a:cubicBezTo>
                    <a:pt x="261" y="269"/>
                    <a:pt x="282" y="248"/>
                    <a:pt x="282" y="226"/>
                  </a:cubicBezTo>
                  <a:cubicBezTo>
                    <a:pt x="282" y="204"/>
                    <a:pt x="261" y="204"/>
                    <a:pt x="239" y="183"/>
                  </a:cubicBezTo>
                  <a:cubicBezTo>
                    <a:pt x="196" y="183"/>
                    <a:pt x="152" y="161"/>
                    <a:pt x="131" y="139"/>
                  </a:cubicBezTo>
                  <a:cubicBezTo>
                    <a:pt x="109" y="118"/>
                    <a:pt x="87" y="74"/>
                    <a:pt x="87" y="53"/>
                  </a:cubicBezTo>
                  <a:cubicBezTo>
                    <a:pt x="87" y="31"/>
                    <a:pt x="87" y="9"/>
                    <a:pt x="66" y="9"/>
                  </a:cubicBezTo>
                  <a:cubicBezTo>
                    <a:pt x="59" y="3"/>
                    <a:pt x="53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4162539" y="2959127"/>
              <a:ext cx="12369" cy="9724"/>
            </a:xfrm>
            <a:custGeom>
              <a:rect b="b" l="l" r="r" t="t"/>
              <a:pathLst>
                <a:path extrusionOk="0" h="239" w="304">
                  <a:moveTo>
                    <a:pt x="44" y="0"/>
                  </a:moveTo>
                  <a:cubicBezTo>
                    <a:pt x="4" y="0"/>
                    <a:pt x="1" y="90"/>
                    <a:pt x="33" y="90"/>
                  </a:cubicBezTo>
                  <a:cubicBezTo>
                    <a:pt x="36" y="90"/>
                    <a:pt x="40" y="89"/>
                    <a:pt x="44" y="87"/>
                  </a:cubicBezTo>
                  <a:cubicBezTo>
                    <a:pt x="87" y="87"/>
                    <a:pt x="152" y="87"/>
                    <a:pt x="174" y="108"/>
                  </a:cubicBezTo>
                  <a:cubicBezTo>
                    <a:pt x="217" y="130"/>
                    <a:pt x="217" y="173"/>
                    <a:pt x="217" y="195"/>
                  </a:cubicBezTo>
                  <a:cubicBezTo>
                    <a:pt x="217" y="217"/>
                    <a:pt x="239" y="238"/>
                    <a:pt x="261" y="238"/>
                  </a:cubicBezTo>
                  <a:lnTo>
                    <a:pt x="282" y="238"/>
                  </a:lnTo>
                  <a:cubicBezTo>
                    <a:pt x="304" y="238"/>
                    <a:pt x="304" y="217"/>
                    <a:pt x="304" y="195"/>
                  </a:cubicBezTo>
                  <a:cubicBezTo>
                    <a:pt x="304" y="152"/>
                    <a:pt x="282" y="87"/>
                    <a:pt x="239" y="65"/>
                  </a:cubicBezTo>
                  <a:cubicBezTo>
                    <a:pt x="196" y="22"/>
                    <a:pt x="131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4129909" y="2963724"/>
              <a:ext cx="13264" cy="7771"/>
            </a:xfrm>
            <a:custGeom>
              <a:rect b="b" l="l" r="r" t="t"/>
              <a:pathLst>
                <a:path extrusionOk="0" h="191" w="326">
                  <a:moveTo>
                    <a:pt x="120" y="1"/>
                  </a:moveTo>
                  <a:cubicBezTo>
                    <a:pt x="87" y="1"/>
                    <a:pt x="54" y="6"/>
                    <a:pt x="22" y="17"/>
                  </a:cubicBezTo>
                  <a:cubicBezTo>
                    <a:pt x="0" y="17"/>
                    <a:pt x="0" y="39"/>
                    <a:pt x="0" y="60"/>
                  </a:cubicBezTo>
                  <a:cubicBezTo>
                    <a:pt x="0" y="76"/>
                    <a:pt x="11" y="91"/>
                    <a:pt x="25" y="91"/>
                  </a:cubicBezTo>
                  <a:cubicBezTo>
                    <a:pt x="31" y="91"/>
                    <a:pt x="37" y="88"/>
                    <a:pt x="44" y="82"/>
                  </a:cubicBezTo>
                  <a:lnTo>
                    <a:pt x="195" y="82"/>
                  </a:lnTo>
                  <a:cubicBezTo>
                    <a:pt x="217" y="104"/>
                    <a:pt x="239" y="125"/>
                    <a:pt x="239" y="169"/>
                  </a:cubicBezTo>
                  <a:cubicBezTo>
                    <a:pt x="239" y="191"/>
                    <a:pt x="260" y="191"/>
                    <a:pt x="282" y="191"/>
                  </a:cubicBezTo>
                  <a:lnTo>
                    <a:pt x="304" y="191"/>
                  </a:lnTo>
                  <a:cubicBezTo>
                    <a:pt x="304" y="191"/>
                    <a:pt x="325" y="169"/>
                    <a:pt x="325" y="147"/>
                  </a:cubicBezTo>
                  <a:cubicBezTo>
                    <a:pt x="304" y="82"/>
                    <a:pt x="260" y="39"/>
                    <a:pt x="217" y="17"/>
                  </a:cubicBezTo>
                  <a:cubicBezTo>
                    <a:pt x="185" y="6"/>
                    <a:pt x="152" y="1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47"/>
          <p:cNvSpPr txBox="1"/>
          <p:nvPr/>
        </p:nvSpPr>
        <p:spPr>
          <a:xfrm flipH="1">
            <a:off x="2395624" y="1486050"/>
            <a:ext cx="1972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Recommendation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172" name="Google Shape;1172;p47"/>
          <p:cNvSpPr txBox="1"/>
          <p:nvPr/>
        </p:nvSpPr>
        <p:spPr>
          <a:xfrm flipH="1">
            <a:off x="2395600" y="1948598"/>
            <a:ext cx="1972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how does popularity affect recommendations?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3" name="Google Shape;1173;p47"/>
          <p:cNvSpPr txBox="1"/>
          <p:nvPr/>
        </p:nvSpPr>
        <p:spPr>
          <a:xfrm flipH="1">
            <a:off x="6451499" y="1486050"/>
            <a:ext cx="1972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Medicine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174" name="Google Shape;1174;p47"/>
          <p:cNvSpPr txBox="1"/>
          <p:nvPr/>
        </p:nvSpPr>
        <p:spPr>
          <a:xfrm flipH="1">
            <a:off x="6451475" y="1948598"/>
            <a:ext cx="1972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what are the side effects of a vaccine?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5" name="Google Shape;1175;p47"/>
          <p:cNvSpPr txBox="1"/>
          <p:nvPr/>
        </p:nvSpPr>
        <p:spPr>
          <a:xfrm flipH="1">
            <a:off x="2395624" y="3000200"/>
            <a:ext cx="1972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Psychiatry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176" name="Google Shape;1176;p47"/>
          <p:cNvSpPr txBox="1"/>
          <p:nvPr/>
        </p:nvSpPr>
        <p:spPr>
          <a:xfrm flipH="1">
            <a:off x="2395600" y="3462748"/>
            <a:ext cx="1972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how do 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symptoms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interact and what sustains them?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7" name="Google Shape;1177;p47"/>
          <p:cNvSpPr txBox="1"/>
          <p:nvPr/>
        </p:nvSpPr>
        <p:spPr>
          <a:xfrm flipH="1">
            <a:off x="6451499" y="3000200"/>
            <a:ext cx="1972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Pricing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178" name="Google Shape;1178;p47"/>
          <p:cNvSpPr txBox="1"/>
          <p:nvPr/>
        </p:nvSpPr>
        <p:spPr>
          <a:xfrm flipH="1">
            <a:off x="6451475" y="3462748"/>
            <a:ext cx="1972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how can we optimize pricing?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8"/>
          <p:cNvSpPr txBox="1"/>
          <p:nvPr>
            <p:ph type="title"/>
          </p:nvPr>
        </p:nvSpPr>
        <p:spPr>
          <a:xfrm>
            <a:off x="630050" y="1139375"/>
            <a:ext cx="7704000" cy="29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Baron, Sam. (2023). Explainable AI and Causal Understanding: Counterfactual Approaches Considered. Minds and Machines. 33. 1-31. 10.1007/s11023-023-09637-x. 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Borsboom, Denny. (2017). A network theory of mental disorders. World Psychiatry. 16. 5-13. 10.1002/wps.20375. 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Li, Ang &amp; Pearl, Judea. (2019). Unit Selection Based on Counterfactual Logic. 1793-1799. 10.24963/ijcai.2019/248. 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4" name="Google Shape;118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9"/>
          <p:cNvSpPr txBox="1"/>
          <p:nvPr>
            <p:ph type="title"/>
          </p:nvPr>
        </p:nvSpPr>
        <p:spPr>
          <a:xfrm>
            <a:off x="630050" y="1139375"/>
            <a:ext cx="7704000" cy="29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Menni, Cristina &amp; Klaser, Kerstin &amp; May, Anna &amp; Polidori, Lorenzo &amp; Capdevila, Joan &amp; Louca, Panayiotis &amp; Sudre, Carole &amp; Nguyen, Long &amp; Drew, David &amp; Merino, Jordi &amp; Hu, Christina &amp; Selvachandran, Somesh &amp; Antonelli, Michela &amp; Murray, Benjamin &amp; Canas, Liane &amp; Molteni, Erika &amp; Graham, Mark &amp; Modat, Marc &amp; Joshi, Amit &amp; Spector, Tim. (2021). Vaccine side-effects and SARS-CoV-2 infection after vaccination in users of the COVID Symptom Study app in the UK: a prospective observational study. The Lancet. Infectious diseases. 21. 10.1016/S1473-3099(21)00224-3. 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Pearl J. Causality. 2nd ed. Cambridge University Press; 2009. 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Pearl, Judea. (2009). Causal Inference in Statistics: An Overview. Statistics Surveys. 3. 96-146. 10.1214/09-SS057.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0" name="Google Shape;119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0"/>
          <p:cNvSpPr txBox="1"/>
          <p:nvPr>
            <p:ph type="title"/>
          </p:nvPr>
        </p:nvSpPr>
        <p:spPr>
          <a:xfrm>
            <a:off x="630050" y="1139375"/>
            <a:ext cx="7704000" cy="29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Wenjuan, Wei &amp; Feng, Lu &amp; Chunchen, Liu. (2018). Mixed Causal Structure Discovery with Application to Prescriptive Pricing. 5126-5134. 10.24963/ijcai.2018/711. 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Comfortaa"/>
              <a:buAutoNum type="arabicPeriod"/>
            </a:pPr>
            <a:r>
              <a:rPr lang="en" sz="160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Zhang, Yang &amp; Feng, Fuli &amp; He, Xiangnan &amp; Wei, Tianxin &amp; Song, Chonggang &amp; Ling, Guohui &amp; Zhang, Yongdong. (2021). Causal Intervention for Leveraging Popularity Bias in Recommendation. </a:t>
            </a:r>
            <a:endParaRPr sz="160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6" name="Google Shape;119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1"/>
          <p:cNvSpPr txBox="1"/>
          <p:nvPr>
            <p:ph type="title"/>
          </p:nvPr>
        </p:nvSpPr>
        <p:spPr>
          <a:xfrm>
            <a:off x="470875" y="1453600"/>
            <a:ext cx="42609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hlink"/>
                </a:solidFill>
              </a:rPr>
              <a:t>Thank you!</a:t>
            </a:r>
            <a:endParaRPr sz="6400"/>
          </a:p>
        </p:txBody>
      </p:sp>
      <p:grpSp>
        <p:nvGrpSpPr>
          <p:cNvPr id="1202" name="Google Shape;1202;p51"/>
          <p:cNvGrpSpPr/>
          <p:nvPr/>
        </p:nvGrpSpPr>
        <p:grpSpPr>
          <a:xfrm rot="-463557">
            <a:off x="4781608" y="679855"/>
            <a:ext cx="4222525" cy="4222525"/>
            <a:chOff x="4047215" y="1356594"/>
            <a:chExt cx="3936583" cy="3936583"/>
          </a:xfrm>
        </p:grpSpPr>
        <p:sp>
          <p:nvSpPr>
            <p:cNvPr id="1203" name="Google Shape;1203;p51"/>
            <p:cNvSpPr/>
            <p:nvPr/>
          </p:nvSpPr>
          <p:spPr>
            <a:xfrm rot="2700000">
              <a:off x="4338177" y="2218631"/>
              <a:ext cx="3354659" cy="2212511"/>
            </a:xfrm>
            <a:custGeom>
              <a:rect b="b" l="l" r="r" t="t"/>
              <a:pathLst>
                <a:path extrusionOk="0" h="46201" w="70051">
                  <a:moveTo>
                    <a:pt x="69884" y="1"/>
                  </a:moveTo>
                  <a:cubicBezTo>
                    <a:pt x="66214" y="1068"/>
                    <a:pt x="62779" y="4437"/>
                    <a:pt x="61444" y="8540"/>
                  </a:cubicBezTo>
                  <a:cubicBezTo>
                    <a:pt x="59776" y="4470"/>
                    <a:pt x="56007" y="1635"/>
                    <a:pt x="52004" y="1535"/>
                  </a:cubicBezTo>
                  <a:lnTo>
                    <a:pt x="52004" y="1535"/>
                  </a:lnTo>
                  <a:cubicBezTo>
                    <a:pt x="51937" y="1535"/>
                    <a:pt x="52972" y="5304"/>
                    <a:pt x="53138" y="5638"/>
                  </a:cubicBezTo>
                  <a:cubicBezTo>
                    <a:pt x="53672" y="7006"/>
                    <a:pt x="54406" y="8273"/>
                    <a:pt x="55307" y="9441"/>
                  </a:cubicBezTo>
                  <a:cubicBezTo>
                    <a:pt x="56774" y="11342"/>
                    <a:pt x="58909" y="13177"/>
                    <a:pt x="61144" y="13977"/>
                  </a:cubicBezTo>
                  <a:cubicBezTo>
                    <a:pt x="60977" y="20182"/>
                    <a:pt x="56274" y="26119"/>
                    <a:pt x="50803" y="26653"/>
                  </a:cubicBezTo>
                  <a:cubicBezTo>
                    <a:pt x="50467" y="26686"/>
                    <a:pt x="50135" y="26701"/>
                    <a:pt x="49805" y="26701"/>
                  </a:cubicBezTo>
                  <a:cubicBezTo>
                    <a:pt x="43746" y="26701"/>
                    <a:pt x="38657" y="21396"/>
                    <a:pt x="33057" y="18580"/>
                  </a:cubicBezTo>
                  <a:cubicBezTo>
                    <a:pt x="29902" y="17003"/>
                    <a:pt x="26473" y="16216"/>
                    <a:pt x="23042" y="16216"/>
                  </a:cubicBezTo>
                  <a:cubicBezTo>
                    <a:pt x="20016" y="16216"/>
                    <a:pt x="16988" y="16828"/>
                    <a:pt x="14144" y="18047"/>
                  </a:cubicBezTo>
                  <a:cubicBezTo>
                    <a:pt x="8073" y="20682"/>
                    <a:pt x="2869" y="26119"/>
                    <a:pt x="0" y="32791"/>
                  </a:cubicBezTo>
                  <a:cubicBezTo>
                    <a:pt x="501" y="33891"/>
                    <a:pt x="1068" y="34959"/>
                    <a:pt x="1735" y="35993"/>
                  </a:cubicBezTo>
                  <a:cubicBezTo>
                    <a:pt x="2512" y="36317"/>
                    <a:pt x="3257" y="36828"/>
                    <a:pt x="4123" y="36828"/>
                  </a:cubicBezTo>
                  <a:cubicBezTo>
                    <a:pt x="4149" y="36828"/>
                    <a:pt x="4176" y="36828"/>
                    <a:pt x="4203" y="36827"/>
                  </a:cubicBezTo>
                  <a:cubicBezTo>
                    <a:pt x="5271" y="36827"/>
                    <a:pt x="6272" y="35860"/>
                    <a:pt x="5738" y="34625"/>
                  </a:cubicBezTo>
                  <a:cubicBezTo>
                    <a:pt x="5570" y="34242"/>
                    <a:pt x="5884" y="33858"/>
                    <a:pt x="6186" y="33858"/>
                  </a:cubicBezTo>
                  <a:cubicBezTo>
                    <a:pt x="6304" y="33858"/>
                    <a:pt x="6421" y="33917"/>
                    <a:pt x="6505" y="34058"/>
                  </a:cubicBezTo>
                  <a:cubicBezTo>
                    <a:pt x="7206" y="35326"/>
                    <a:pt x="6739" y="36927"/>
                    <a:pt x="5471" y="37627"/>
                  </a:cubicBezTo>
                  <a:cubicBezTo>
                    <a:pt x="5074" y="37835"/>
                    <a:pt x="4635" y="37936"/>
                    <a:pt x="4196" y="37936"/>
                  </a:cubicBezTo>
                  <a:cubicBezTo>
                    <a:pt x="3858" y="37936"/>
                    <a:pt x="3521" y="37877"/>
                    <a:pt x="3203" y="37761"/>
                  </a:cubicBezTo>
                  <a:lnTo>
                    <a:pt x="3203" y="37761"/>
                  </a:lnTo>
                  <a:lnTo>
                    <a:pt x="3269" y="37861"/>
                  </a:lnTo>
                  <a:cubicBezTo>
                    <a:pt x="3736" y="38328"/>
                    <a:pt x="4203" y="38762"/>
                    <a:pt x="4704" y="39195"/>
                  </a:cubicBezTo>
                  <a:cubicBezTo>
                    <a:pt x="9974" y="43865"/>
                    <a:pt x="16812" y="46167"/>
                    <a:pt x="23617" y="46200"/>
                  </a:cubicBezTo>
                  <a:cubicBezTo>
                    <a:pt x="23665" y="46200"/>
                    <a:pt x="23713" y="46201"/>
                    <a:pt x="23761" y="46201"/>
                  </a:cubicBezTo>
                  <a:cubicBezTo>
                    <a:pt x="31285" y="46201"/>
                    <a:pt x="38771" y="43606"/>
                    <a:pt x="45533" y="39629"/>
                  </a:cubicBezTo>
                  <a:cubicBezTo>
                    <a:pt x="49969" y="36994"/>
                    <a:pt x="54239" y="33725"/>
                    <a:pt x="57541" y="29422"/>
                  </a:cubicBezTo>
                  <a:cubicBezTo>
                    <a:pt x="58075" y="28688"/>
                    <a:pt x="58576" y="27954"/>
                    <a:pt x="59076" y="27187"/>
                  </a:cubicBezTo>
                  <a:cubicBezTo>
                    <a:pt x="61611" y="23284"/>
                    <a:pt x="63079" y="18781"/>
                    <a:pt x="63379" y="14111"/>
                  </a:cubicBezTo>
                  <a:cubicBezTo>
                    <a:pt x="65114" y="13510"/>
                    <a:pt x="66548" y="11242"/>
                    <a:pt x="67515" y="9574"/>
                  </a:cubicBezTo>
                  <a:cubicBezTo>
                    <a:pt x="69183" y="6672"/>
                    <a:pt x="70050" y="3370"/>
                    <a:pt x="69984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 rot="2700000">
              <a:off x="4743182" y="2504216"/>
              <a:ext cx="159518" cy="150179"/>
            </a:xfrm>
            <a:custGeom>
              <a:rect b="b" l="l" r="r" t="t"/>
              <a:pathLst>
                <a:path extrusionOk="0" h="3136" w="3331">
                  <a:moveTo>
                    <a:pt x="2623" y="0"/>
                  </a:moveTo>
                  <a:cubicBezTo>
                    <a:pt x="2487" y="0"/>
                    <a:pt x="2357" y="96"/>
                    <a:pt x="2330" y="255"/>
                  </a:cubicBezTo>
                  <a:cubicBezTo>
                    <a:pt x="2063" y="888"/>
                    <a:pt x="2797" y="1689"/>
                    <a:pt x="1997" y="2123"/>
                  </a:cubicBezTo>
                  <a:cubicBezTo>
                    <a:pt x="1863" y="2189"/>
                    <a:pt x="1740" y="2217"/>
                    <a:pt x="1625" y="2217"/>
                  </a:cubicBezTo>
                  <a:cubicBezTo>
                    <a:pt x="1164" y="2217"/>
                    <a:pt x="822" y="1769"/>
                    <a:pt x="395" y="1555"/>
                  </a:cubicBezTo>
                  <a:cubicBezTo>
                    <a:pt x="368" y="1539"/>
                    <a:pt x="339" y="1532"/>
                    <a:pt x="309" y="1532"/>
                  </a:cubicBezTo>
                  <a:cubicBezTo>
                    <a:pt x="159" y="1532"/>
                    <a:pt x="1" y="1722"/>
                    <a:pt x="28" y="1889"/>
                  </a:cubicBezTo>
                  <a:cubicBezTo>
                    <a:pt x="172" y="2700"/>
                    <a:pt x="928" y="3135"/>
                    <a:pt x="1652" y="3135"/>
                  </a:cubicBezTo>
                  <a:cubicBezTo>
                    <a:pt x="1942" y="3135"/>
                    <a:pt x="2226" y="3066"/>
                    <a:pt x="2464" y="2923"/>
                  </a:cubicBezTo>
                  <a:cubicBezTo>
                    <a:pt x="2897" y="2623"/>
                    <a:pt x="3197" y="2123"/>
                    <a:pt x="3264" y="1589"/>
                  </a:cubicBezTo>
                  <a:cubicBezTo>
                    <a:pt x="3331" y="1022"/>
                    <a:pt x="3231" y="255"/>
                    <a:pt x="2730" y="21"/>
                  </a:cubicBezTo>
                  <a:cubicBezTo>
                    <a:pt x="2696" y="7"/>
                    <a:pt x="2659" y="0"/>
                    <a:pt x="2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1"/>
            <p:cNvSpPr/>
            <p:nvPr/>
          </p:nvSpPr>
          <p:spPr>
            <a:xfrm rot="2700000">
              <a:off x="4145763" y="3223112"/>
              <a:ext cx="2605438" cy="910606"/>
            </a:xfrm>
            <a:custGeom>
              <a:rect b="b" l="l" r="r" t="t"/>
              <a:pathLst>
                <a:path extrusionOk="0" h="19015" w="54406">
                  <a:moveTo>
                    <a:pt x="54406" y="1"/>
                  </a:moveTo>
                  <a:lnTo>
                    <a:pt x="54406" y="1"/>
                  </a:lnTo>
                  <a:cubicBezTo>
                    <a:pt x="46567" y="6839"/>
                    <a:pt x="36860" y="10808"/>
                    <a:pt x="27086" y="11109"/>
                  </a:cubicBezTo>
                  <a:cubicBezTo>
                    <a:pt x="26619" y="11142"/>
                    <a:pt x="26152" y="11142"/>
                    <a:pt x="25685" y="11142"/>
                  </a:cubicBezTo>
                  <a:lnTo>
                    <a:pt x="25519" y="11142"/>
                  </a:lnTo>
                  <a:cubicBezTo>
                    <a:pt x="23851" y="11109"/>
                    <a:pt x="22183" y="11009"/>
                    <a:pt x="20515" y="10842"/>
                  </a:cubicBezTo>
                  <a:cubicBezTo>
                    <a:pt x="20115" y="10808"/>
                    <a:pt x="19748" y="10775"/>
                    <a:pt x="19314" y="10742"/>
                  </a:cubicBezTo>
                  <a:cubicBezTo>
                    <a:pt x="17546" y="10575"/>
                    <a:pt x="15745" y="10375"/>
                    <a:pt x="13944" y="10241"/>
                  </a:cubicBezTo>
                  <a:cubicBezTo>
                    <a:pt x="13610" y="10208"/>
                    <a:pt x="13243" y="10175"/>
                    <a:pt x="12910" y="10175"/>
                  </a:cubicBezTo>
                  <a:lnTo>
                    <a:pt x="11942" y="10108"/>
                  </a:lnTo>
                  <a:lnTo>
                    <a:pt x="9040" y="10108"/>
                  </a:lnTo>
                  <a:lnTo>
                    <a:pt x="8140" y="10175"/>
                  </a:lnTo>
                  <a:cubicBezTo>
                    <a:pt x="6905" y="10208"/>
                    <a:pt x="5704" y="10375"/>
                    <a:pt x="4470" y="10608"/>
                  </a:cubicBezTo>
                  <a:cubicBezTo>
                    <a:pt x="4303" y="10642"/>
                    <a:pt x="4137" y="10675"/>
                    <a:pt x="3970" y="10708"/>
                  </a:cubicBezTo>
                  <a:cubicBezTo>
                    <a:pt x="3136" y="10908"/>
                    <a:pt x="2302" y="11142"/>
                    <a:pt x="1468" y="11409"/>
                  </a:cubicBezTo>
                  <a:cubicBezTo>
                    <a:pt x="1301" y="11476"/>
                    <a:pt x="1135" y="11542"/>
                    <a:pt x="968" y="11609"/>
                  </a:cubicBezTo>
                  <a:cubicBezTo>
                    <a:pt x="634" y="11742"/>
                    <a:pt x="334" y="11876"/>
                    <a:pt x="0" y="12009"/>
                  </a:cubicBezTo>
                  <a:cubicBezTo>
                    <a:pt x="5304" y="16679"/>
                    <a:pt x="12142" y="18981"/>
                    <a:pt x="18914" y="19014"/>
                  </a:cubicBezTo>
                  <a:cubicBezTo>
                    <a:pt x="18962" y="19014"/>
                    <a:pt x="19010" y="19015"/>
                    <a:pt x="19058" y="19015"/>
                  </a:cubicBezTo>
                  <a:cubicBezTo>
                    <a:pt x="26582" y="19015"/>
                    <a:pt x="34068" y="16420"/>
                    <a:pt x="40830" y="12443"/>
                  </a:cubicBezTo>
                  <a:cubicBezTo>
                    <a:pt x="42397" y="11509"/>
                    <a:pt x="43898" y="10508"/>
                    <a:pt x="45366" y="9441"/>
                  </a:cubicBezTo>
                  <a:cubicBezTo>
                    <a:pt x="46167" y="8874"/>
                    <a:pt x="46934" y="8273"/>
                    <a:pt x="47668" y="7639"/>
                  </a:cubicBezTo>
                  <a:cubicBezTo>
                    <a:pt x="48802" y="6672"/>
                    <a:pt x="49836" y="5671"/>
                    <a:pt x="50837" y="4604"/>
                  </a:cubicBezTo>
                  <a:cubicBezTo>
                    <a:pt x="51270" y="4137"/>
                    <a:pt x="51704" y="3670"/>
                    <a:pt x="52104" y="3170"/>
                  </a:cubicBezTo>
                  <a:cubicBezTo>
                    <a:pt x="52371" y="2869"/>
                    <a:pt x="52605" y="2536"/>
                    <a:pt x="52871" y="2236"/>
                  </a:cubicBezTo>
                  <a:cubicBezTo>
                    <a:pt x="53405" y="1502"/>
                    <a:pt x="53906" y="768"/>
                    <a:pt x="54406" y="1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1"/>
            <p:cNvSpPr/>
            <p:nvPr/>
          </p:nvSpPr>
          <p:spPr>
            <a:xfrm rot="2700000">
              <a:off x="4127795" y="3448505"/>
              <a:ext cx="2238083" cy="474578"/>
            </a:xfrm>
            <a:custGeom>
              <a:rect b="b" l="l" r="r" t="t"/>
              <a:pathLst>
                <a:path extrusionOk="0" h="9910" w="46735">
                  <a:moveTo>
                    <a:pt x="46734" y="0"/>
                  </a:moveTo>
                  <a:lnTo>
                    <a:pt x="46734" y="0"/>
                  </a:lnTo>
                  <a:cubicBezTo>
                    <a:pt x="44799" y="1001"/>
                    <a:pt x="42798" y="1935"/>
                    <a:pt x="40830" y="2802"/>
                  </a:cubicBezTo>
                  <a:cubicBezTo>
                    <a:pt x="36360" y="4804"/>
                    <a:pt x="31723" y="6405"/>
                    <a:pt x="26987" y="7639"/>
                  </a:cubicBezTo>
                  <a:cubicBezTo>
                    <a:pt x="23541" y="8507"/>
                    <a:pt x="19984" y="9098"/>
                    <a:pt x="16440" y="9098"/>
                  </a:cubicBezTo>
                  <a:cubicBezTo>
                    <a:pt x="15216" y="9098"/>
                    <a:pt x="13993" y="9028"/>
                    <a:pt x="12777" y="8873"/>
                  </a:cubicBezTo>
                  <a:cubicBezTo>
                    <a:pt x="8340" y="8273"/>
                    <a:pt x="4104" y="6538"/>
                    <a:pt x="501" y="3803"/>
                  </a:cubicBezTo>
                  <a:cubicBezTo>
                    <a:pt x="334" y="3870"/>
                    <a:pt x="168" y="3937"/>
                    <a:pt x="1" y="4003"/>
                  </a:cubicBezTo>
                  <a:cubicBezTo>
                    <a:pt x="4467" y="8327"/>
                    <a:pt x="10703" y="9910"/>
                    <a:pt x="16622" y="9910"/>
                  </a:cubicBezTo>
                  <a:cubicBezTo>
                    <a:pt x="17644" y="9910"/>
                    <a:pt x="18656" y="9863"/>
                    <a:pt x="19648" y="9774"/>
                  </a:cubicBezTo>
                  <a:cubicBezTo>
                    <a:pt x="27420" y="9040"/>
                    <a:pt x="35126" y="6138"/>
                    <a:pt x="42364" y="2802"/>
                  </a:cubicBezTo>
                  <a:cubicBezTo>
                    <a:pt x="43065" y="2469"/>
                    <a:pt x="43732" y="2135"/>
                    <a:pt x="44432" y="1802"/>
                  </a:cubicBezTo>
                  <a:cubicBezTo>
                    <a:pt x="45200" y="1235"/>
                    <a:pt x="45967" y="634"/>
                    <a:pt x="46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1"/>
            <p:cNvSpPr/>
            <p:nvPr/>
          </p:nvSpPr>
          <p:spPr>
            <a:xfrm rot="2700000">
              <a:off x="4326915" y="3404260"/>
              <a:ext cx="2303547" cy="603160"/>
            </a:xfrm>
            <a:custGeom>
              <a:rect b="b" l="l" r="r" t="t"/>
              <a:pathLst>
                <a:path extrusionOk="0" h="12595" w="48102">
                  <a:moveTo>
                    <a:pt x="48101" y="1"/>
                  </a:moveTo>
                  <a:cubicBezTo>
                    <a:pt x="47367" y="501"/>
                    <a:pt x="46600" y="1001"/>
                    <a:pt x="45833" y="1435"/>
                  </a:cubicBezTo>
                  <a:cubicBezTo>
                    <a:pt x="43798" y="2602"/>
                    <a:pt x="41697" y="3670"/>
                    <a:pt x="39562" y="4637"/>
                  </a:cubicBezTo>
                  <a:cubicBezTo>
                    <a:pt x="35125" y="6605"/>
                    <a:pt x="30555" y="8240"/>
                    <a:pt x="25885" y="9541"/>
                  </a:cubicBezTo>
                  <a:cubicBezTo>
                    <a:pt x="21624" y="10739"/>
                    <a:pt x="17071" y="11847"/>
                    <a:pt x="12692" y="11847"/>
                  </a:cubicBezTo>
                  <a:cubicBezTo>
                    <a:pt x="8297" y="11847"/>
                    <a:pt x="4077" y="10731"/>
                    <a:pt x="501" y="7473"/>
                  </a:cubicBezTo>
                  <a:cubicBezTo>
                    <a:pt x="334" y="7473"/>
                    <a:pt x="167" y="7539"/>
                    <a:pt x="0" y="7573"/>
                  </a:cubicBezTo>
                  <a:cubicBezTo>
                    <a:pt x="3146" y="11333"/>
                    <a:pt x="7884" y="12595"/>
                    <a:pt x="12527" y="12595"/>
                  </a:cubicBezTo>
                  <a:cubicBezTo>
                    <a:pt x="14433" y="12595"/>
                    <a:pt x="16323" y="12382"/>
                    <a:pt x="18080" y="12043"/>
                  </a:cubicBezTo>
                  <a:cubicBezTo>
                    <a:pt x="25652" y="10608"/>
                    <a:pt x="33224" y="7973"/>
                    <a:pt x="40362" y="4737"/>
                  </a:cubicBezTo>
                  <a:cubicBezTo>
                    <a:pt x="42431" y="3803"/>
                    <a:pt x="44432" y="2803"/>
                    <a:pt x="46433" y="1668"/>
                  </a:cubicBezTo>
                  <a:lnTo>
                    <a:pt x="46834" y="1435"/>
                  </a:lnTo>
                  <a:cubicBezTo>
                    <a:pt x="47267" y="968"/>
                    <a:pt x="47701" y="501"/>
                    <a:pt x="4810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1"/>
            <p:cNvSpPr/>
            <p:nvPr/>
          </p:nvSpPr>
          <p:spPr>
            <a:xfrm rot="2700000">
              <a:off x="4585103" y="3349471"/>
              <a:ext cx="907397" cy="182744"/>
            </a:xfrm>
            <a:custGeom>
              <a:rect b="b" l="l" r="r" t="t"/>
              <a:pathLst>
                <a:path extrusionOk="0" h="3816" w="18948">
                  <a:moveTo>
                    <a:pt x="902" y="0"/>
                  </a:moveTo>
                  <a:lnTo>
                    <a:pt x="1" y="34"/>
                  </a:lnTo>
                  <a:cubicBezTo>
                    <a:pt x="2793" y="2537"/>
                    <a:pt x="6431" y="3816"/>
                    <a:pt x="10086" y="3816"/>
                  </a:cubicBezTo>
                  <a:cubicBezTo>
                    <a:pt x="13199" y="3816"/>
                    <a:pt x="16324" y="2888"/>
                    <a:pt x="18948" y="1001"/>
                  </a:cubicBezTo>
                  <a:cubicBezTo>
                    <a:pt x="18481" y="1001"/>
                    <a:pt x="18014" y="1034"/>
                    <a:pt x="17513" y="1034"/>
                  </a:cubicBezTo>
                  <a:cubicBezTo>
                    <a:pt x="15162" y="2414"/>
                    <a:pt x="12487" y="3145"/>
                    <a:pt x="9765" y="3145"/>
                  </a:cubicBezTo>
                  <a:cubicBezTo>
                    <a:pt x="9590" y="3145"/>
                    <a:pt x="9416" y="3142"/>
                    <a:pt x="9241" y="3136"/>
                  </a:cubicBezTo>
                  <a:cubicBezTo>
                    <a:pt x="6139" y="2969"/>
                    <a:pt x="3403" y="1802"/>
                    <a:pt x="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1"/>
            <p:cNvSpPr/>
            <p:nvPr/>
          </p:nvSpPr>
          <p:spPr>
            <a:xfrm rot="2700000">
              <a:off x="4861582" y="3336806"/>
              <a:ext cx="364290" cy="76239"/>
            </a:xfrm>
            <a:custGeom>
              <a:rect b="b" l="l" r="r" t="t"/>
              <a:pathLst>
                <a:path extrusionOk="0" h="1592" w="7607">
                  <a:moveTo>
                    <a:pt x="1" y="1"/>
                  </a:moveTo>
                  <a:cubicBezTo>
                    <a:pt x="1228" y="1055"/>
                    <a:pt x="2763" y="1592"/>
                    <a:pt x="4302" y="1592"/>
                  </a:cubicBezTo>
                  <a:cubicBezTo>
                    <a:pt x="5442" y="1592"/>
                    <a:pt x="6585" y="1297"/>
                    <a:pt x="7606" y="701"/>
                  </a:cubicBezTo>
                  <a:cubicBezTo>
                    <a:pt x="7206" y="668"/>
                    <a:pt x="6806" y="601"/>
                    <a:pt x="6406" y="568"/>
                  </a:cubicBezTo>
                  <a:cubicBezTo>
                    <a:pt x="5697" y="863"/>
                    <a:pt x="4941" y="1008"/>
                    <a:pt x="4187" y="1008"/>
                  </a:cubicBezTo>
                  <a:cubicBezTo>
                    <a:pt x="3664" y="1008"/>
                    <a:pt x="3142" y="938"/>
                    <a:pt x="2636" y="802"/>
                  </a:cubicBezTo>
                  <a:cubicBezTo>
                    <a:pt x="2069" y="635"/>
                    <a:pt x="1535" y="401"/>
                    <a:pt x="1035" y="68"/>
                  </a:cubicBezTo>
                  <a:cubicBezTo>
                    <a:pt x="701" y="34"/>
                    <a:pt x="335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1"/>
            <p:cNvSpPr/>
            <p:nvPr/>
          </p:nvSpPr>
          <p:spPr>
            <a:xfrm rot="2700000">
              <a:off x="7085831" y="3376322"/>
              <a:ext cx="359118" cy="408156"/>
            </a:xfrm>
            <a:custGeom>
              <a:rect b="b" l="l" r="r" t="t"/>
              <a:pathLst>
                <a:path extrusionOk="0" h="8523" w="7499">
                  <a:moveTo>
                    <a:pt x="68" y="0"/>
                  </a:moveTo>
                  <a:cubicBezTo>
                    <a:pt x="36" y="0"/>
                    <a:pt x="0" y="31"/>
                    <a:pt x="0" y="80"/>
                  </a:cubicBezTo>
                  <a:cubicBezTo>
                    <a:pt x="634" y="2015"/>
                    <a:pt x="1635" y="3783"/>
                    <a:pt x="3002" y="5284"/>
                  </a:cubicBezTo>
                  <a:cubicBezTo>
                    <a:pt x="4170" y="6585"/>
                    <a:pt x="5671" y="8052"/>
                    <a:pt x="7272" y="8519"/>
                  </a:cubicBezTo>
                  <a:cubicBezTo>
                    <a:pt x="7282" y="8522"/>
                    <a:pt x="7292" y="8523"/>
                    <a:pt x="7302" y="8523"/>
                  </a:cubicBezTo>
                  <a:cubicBezTo>
                    <a:pt x="7420" y="8523"/>
                    <a:pt x="7498" y="8347"/>
                    <a:pt x="7406" y="8286"/>
                  </a:cubicBezTo>
                  <a:cubicBezTo>
                    <a:pt x="5938" y="7085"/>
                    <a:pt x="4437" y="6318"/>
                    <a:pt x="3169" y="4850"/>
                  </a:cubicBezTo>
                  <a:cubicBezTo>
                    <a:pt x="1935" y="3382"/>
                    <a:pt x="934" y="1748"/>
                    <a:pt x="100" y="13"/>
                  </a:cubicBezTo>
                  <a:cubicBezTo>
                    <a:pt x="91" y="4"/>
                    <a:pt x="8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1"/>
            <p:cNvSpPr/>
            <p:nvPr/>
          </p:nvSpPr>
          <p:spPr>
            <a:xfrm rot="2700000">
              <a:off x="7146640" y="3374182"/>
              <a:ext cx="336850" cy="376406"/>
            </a:xfrm>
            <a:custGeom>
              <a:rect b="b" l="l" r="r" t="t"/>
              <a:pathLst>
                <a:path extrusionOk="0" h="7860" w="7034">
                  <a:moveTo>
                    <a:pt x="65" y="0"/>
                  </a:moveTo>
                  <a:cubicBezTo>
                    <a:pt x="34" y="0"/>
                    <a:pt x="1" y="24"/>
                    <a:pt x="1" y="47"/>
                  </a:cubicBezTo>
                  <a:cubicBezTo>
                    <a:pt x="434" y="1682"/>
                    <a:pt x="1635" y="3150"/>
                    <a:pt x="2636" y="4317"/>
                  </a:cubicBezTo>
                  <a:cubicBezTo>
                    <a:pt x="3770" y="5651"/>
                    <a:pt x="5104" y="6852"/>
                    <a:pt x="6572" y="7820"/>
                  </a:cubicBezTo>
                  <a:cubicBezTo>
                    <a:pt x="6611" y="7847"/>
                    <a:pt x="6650" y="7859"/>
                    <a:pt x="6688" y="7859"/>
                  </a:cubicBezTo>
                  <a:cubicBezTo>
                    <a:pt x="6880" y="7859"/>
                    <a:pt x="7034" y="7553"/>
                    <a:pt x="6839" y="7386"/>
                  </a:cubicBezTo>
                  <a:cubicBezTo>
                    <a:pt x="5405" y="6319"/>
                    <a:pt x="4070" y="5084"/>
                    <a:pt x="2903" y="3750"/>
                  </a:cubicBezTo>
                  <a:cubicBezTo>
                    <a:pt x="1902" y="2549"/>
                    <a:pt x="1135" y="1081"/>
                    <a:pt x="101" y="14"/>
                  </a:cubicBezTo>
                  <a:cubicBezTo>
                    <a:pt x="91" y="4"/>
                    <a:pt x="78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1"/>
            <p:cNvSpPr/>
            <p:nvPr/>
          </p:nvSpPr>
          <p:spPr>
            <a:xfrm rot="2700000">
              <a:off x="7250349" y="3489491"/>
              <a:ext cx="173693" cy="205347"/>
            </a:xfrm>
            <a:custGeom>
              <a:rect b="b" l="l" r="r" t="t"/>
              <a:pathLst>
                <a:path extrusionOk="0" h="4288" w="3627">
                  <a:moveTo>
                    <a:pt x="229" y="1"/>
                  </a:moveTo>
                  <a:cubicBezTo>
                    <a:pt x="99" y="1"/>
                    <a:pt x="0" y="218"/>
                    <a:pt x="133" y="350"/>
                  </a:cubicBezTo>
                  <a:cubicBezTo>
                    <a:pt x="800" y="950"/>
                    <a:pt x="1434" y="1651"/>
                    <a:pt x="2001" y="2351"/>
                  </a:cubicBezTo>
                  <a:cubicBezTo>
                    <a:pt x="2468" y="2952"/>
                    <a:pt x="2835" y="3786"/>
                    <a:pt x="3368" y="4253"/>
                  </a:cubicBezTo>
                  <a:cubicBezTo>
                    <a:pt x="3393" y="4277"/>
                    <a:pt x="3421" y="4288"/>
                    <a:pt x="3450" y="4288"/>
                  </a:cubicBezTo>
                  <a:cubicBezTo>
                    <a:pt x="3538" y="4288"/>
                    <a:pt x="3627" y="4187"/>
                    <a:pt x="3602" y="4086"/>
                  </a:cubicBezTo>
                  <a:cubicBezTo>
                    <a:pt x="3368" y="3252"/>
                    <a:pt x="2734" y="2585"/>
                    <a:pt x="2234" y="1984"/>
                  </a:cubicBezTo>
                  <a:cubicBezTo>
                    <a:pt x="1634" y="1284"/>
                    <a:pt x="1000" y="617"/>
                    <a:pt x="333" y="50"/>
                  </a:cubicBezTo>
                  <a:cubicBezTo>
                    <a:pt x="298" y="15"/>
                    <a:pt x="26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1"/>
            <p:cNvSpPr/>
            <p:nvPr/>
          </p:nvSpPr>
          <p:spPr>
            <a:xfrm rot="2700000">
              <a:off x="7469013" y="3649580"/>
              <a:ext cx="216697" cy="227137"/>
            </a:xfrm>
            <a:custGeom>
              <a:rect b="b" l="l" r="r" t="t"/>
              <a:pathLst>
                <a:path extrusionOk="0" h="4743" w="4525">
                  <a:moveTo>
                    <a:pt x="4265" y="0"/>
                  </a:moveTo>
                  <a:cubicBezTo>
                    <a:pt x="4239" y="0"/>
                    <a:pt x="4211" y="10"/>
                    <a:pt x="4184" y="31"/>
                  </a:cubicBezTo>
                  <a:cubicBezTo>
                    <a:pt x="2483" y="1232"/>
                    <a:pt x="1082" y="2800"/>
                    <a:pt x="48" y="4601"/>
                  </a:cubicBezTo>
                  <a:cubicBezTo>
                    <a:pt x="1" y="4672"/>
                    <a:pt x="54" y="4743"/>
                    <a:pt x="124" y="4743"/>
                  </a:cubicBezTo>
                  <a:cubicBezTo>
                    <a:pt x="153" y="4743"/>
                    <a:pt x="185" y="4730"/>
                    <a:pt x="215" y="4701"/>
                  </a:cubicBezTo>
                  <a:cubicBezTo>
                    <a:pt x="1416" y="3100"/>
                    <a:pt x="2817" y="1666"/>
                    <a:pt x="4384" y="398"/>
                  </a:cubicBezTo>
                  <a:cubicBezTo>
                    <a:pt x="4524" y="258"/>
                    <a:pt x="4406" y="0"/>
                    <a:pt x="4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 rot="2700000">
              <a:off x="7515445" y="3624726"/>
              <a:ext cx="246819" cy="324590"/>
            </a:xfrm>
            <a:custGeom>
              <a:rect b="b" l="l" r="r" t="t"/>
              <a:pathLst>
                <a:path extrusionOk="0" h="6778" w="5154">
                  <a:moveTo>
                    <a:pt x="4951" y="1"/>
                  </a:moveTo>
                  <a:cubicBezTo>
                    <a:pt x="4909" y="1"/>
                    <a:pt x="4869" y="21"/>
                    <a:pt x="4839" y="70"/>
                  </a:cubicBezTo>
                  <a:cubicBezTo>
                    <a:pt x="4139" y="1171"/>
                    <a:pt x="3572" y="2305"/>
                    <a:pt x="2838" y="3372"/>
                  </a:cubicBezTo>
                  <a:cubicBezTo>
                    <a:pt x="2037" y="4473"/>
                    <a:pt x="1137" y="5474"/>
                    <a:pt x="136" y="6441"/>
                  </a:cubicBezTo>
                  <a:cubicBezTo>
                    <a:pt x="1" y="6576"/>
                    <a:pt x="107" y="6777"/>
                    <a:pt x="241" y="6777"/>
                  </a:cubicBezTo>
                  <a:cubicBezTo>
                    <a:pt x="272" y="6777"/>
                    <a:pt x="305" y="6766"/>
                    <a:pt x="336" y="6741"/>
                  </a:cubicBezTo>
                  <a:cubicBezTo>
                    <a:pt x="2271" y="5173"/>
                    <a:pt x="4306" y="2838"/>
                    <a:pt x="5106" y="237"/>
                  </a:cubicBezTo>
                  <a:cubicBezTo>
                    <a:pt x="5153" y="119"/>
                    <a:pt x="5050" y="1"/>
                    <a:pt x="4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1"/>
            <p:cNvSpPr/>
            <p:nvPr/>
          </p:nvSpPr>
          <p:spPr>
            <a:xfrm rot="2700000">
              <a:off x="7444627" y="3671809"/>
              <a:ext cx="275696" cy="381722"/>
            </a:xfrm>
            <a:custGeom>
              <a:rect b="b" l="l" r="r" t="t"/>
              <a:pathLst>
                <a:path extrusionOk="0" h="7971" w="5757">
                  <a:moveTo>
                    <a:pt x="5703" y="1"/>
                  </a:moveTo>
                  <a:cubicBezTo>
                    <a:pt x="5674" y="1"/>
                    <a:pt x="5640" y="18"/>
                    <a:pt x="5624" y="51"/>
                  </a:cubicBezTo>
                  <a:cubicBezTo>
                    <a:pt x="5023" y="1552"/>
                    <a:pt x="4289" y="3020"/>
                    <a:pt x="3389" y="4387"/>
                  </a:cubicBezTo>
                  <a:cubicBezTo>
                    <a:pt x="2421" y="5622"/>
                    <a:pt x="1320" y="6756"/>
                    <a:pt x="86" y="7723"/>
                  </a:cubicBezTo>
                  <a:cubicBezTo>
                    <a:pt x="0" y="7809"/>
                    <a:pt x="62" y="7970"/>
                    <a:pt x="167" y="7970"/>
                  </a:cubicBezTo>
                  <a:cubicBezTo>
                    <a:pt x="183" y="7970"/>
                    <a:pt x="201" y="7966"/>
                    <a:pt x="220" y="7957"/>
                  </a:cubicBezTo>
                  <a:cubicBezTo>
                    <a:pt x="2888" y="6656"/>
                    <a:pt x="5223" y="3320"/>
                    <a:pt x="5757" y="51"/>
                  </a:cubicBezTo>
                  <a:cubicBezTo>
                    <a:pt x="5757" y="18"/>
                    <a:pt x="5732" y="1"/>
                    <a:pt x="5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1"/>
            <p:cNvSpPr/>
            <p:nvPr/>
          </p:nvSpPr>
          <p:spPr>
            <a:xfrm rot="2700000">
              <a:off x="5004727" y="3547921"/>
              <a:ext cx="552780" cy="313336"/>
            </a:xfrm>
            <a:custGeom>
              <a:rect b="b" l="l" r="r" t="t"/>
              <a:pathLst>
                <a:path extrusionOk="0" h="6543" w="11543">
                  <a:moveTo>
                    <a:pt x="1959" y="1"/>
                  </a:moveTo>
                  <a:cubicBezTo>
                    <a:pt x="1310" y="1"/>
                    <a:pt x="656" y="59"/>
                    <a:pt x="1" y="180"/>
                  </a:cubicBezTo>
                  <a:cubicBezTo>
                    <a:pt x="834" y="2548"/>
                    <a:pt x="2502" y="4516"/>
                    <a:pt x="4737" y="5684"/>
                  </a:cubicBezTo>
                  <a:cubicBezTo>
                    <a:pt x="5886" y="6258"/>
                    <a:pt x="7132" y="6543"/>
                    <a:pt x="8380" y="6543"/>
                  </a:cubicBezTo>
                  <a:cubicBezTo>
                    <a:pt x="9452" y="6543"/>
                    <a:pt x="10525" y="6333"/>
                    <a:pt x="11542" y="5917"/>
                  </a:cubicBezTo>
                  <a:cubicBezTo>
                    <a:pt x="9705" y="2242"/>
                    <a:pt x="5964" y="1"/>
                    <a:pt x="1959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 rot="2700000">
              <a:off x="5547667" y="2589339"/>
              <a:ext cx="244424" cy="163013"/>
            </a:xfrm>
            <a:custGeom>
              <a:rect b="b" l="l" r="r" t="t"/>
              <a:pathLst>
                <a:path extrusionOk="0" fill="none" h="3404" w="5104">
                  <a:moveTo>
                    <a:pt x="334" y="2136"/>
                  </a:moveTo>
                  <a:cubicBezTo>
                    <a:pt x="400" y="2669"/>
                    <a:pt x="901" y="2903"/>
                    <a:pt x="1334" y="3036"/>
                  </a:cubicBezTo>
                  <a:cubicBezTo>
                    <a:pt x="2135" y="3303"/>
                    <a:pt x="3002" y="3403"/>
                    <a:pt x="3836" y="3337"/>
                  </a:cubicBezTo>
                  <a:cubicBezTo>
                    <a:pt x="4103" y="3303"/>
                    <a:pt x="4370" y="3237"/>
                    <a:pt x="4603" y="3136"/>
                  </a:cubicBezTo>
                  <a:cubicBezTo>
                    <a:pt x="4837" y="3003"/>
                    <a:pt x="5037" y="2770"/>
                    <a:pt x="5104" y="2469"/>
                  </a:cubicBezTo>
                  <a:cubicBezTo>
                    <a:pt x="5104" y="2002"/>
                    <a:pt x="4870" y="1535"/>
                    <a:pt x="4470" y="1302"/>
                  </a:cubicBezTo>
                  <a:cubicBezTo>
                    <a:pt x="3769" y="768"/>
                    <a:pt x="0" y="1"/>
                    <a:pt x="334" y="213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1"/>
            <p:cNvSpPr/>
            <p:nvPr/>
          </p:nvSpPr>
          <p:spPr>
            <a:xfrm rot="2700000">
              <a:off x="5749516" y="2774774"/>
              <a:ext cx="150227" cy="103871"/>
            </a:xfrm>
            <a:custGeom>
              <a:rect b="b" l="l" r="r" t="t"/>
              <a:pathLst>
                <a:path extrusionOk="0" fill="none" h="2169" w="3137">
                  <a:moveTo>
                    <a:pt x="3103" y="1001"/>
                  </a:moveTo>
                  <a:cubicBezTo>
                    <a:pt x="3103" y="534"/>
                    <a:pt x="2769" y="101"/>
                    <a:pt x="2269" y="34"/>
                  </a:cubicBezTo>
                  <a:cubicBezTo>
                    <a:pt x="1935" y="1"/>
                    <a:pt x="1635" y="1"/>
                    <a:pt x="1302" y="101"/>
                  </a:cubicBezTo>
                  <a:cubicBezTo>
                    <a:pt x="968" y="101"/>
                    <a:pt x="634" y="234"/>
                    <a:pt x="368" y="468"/>
                  </a:cubicBezTo>
                  <a:cubicBezTo>
                    <a:pt x="1" y="835"/>
                    <a:pt x="34" y="1402"/>
                    <a:pt x="401" y="1769"/>
                  </a:cubicBezTo>
                  <a:cubicBezTo>
                    <a:pt x="701" y="1969"/>
                    <a:pt x="1035" y="2069"/>
                    <a:pt x="1368" y="2069"/>
                  </a:cubicBezTo>
                  <a:cubicBezTo>
                    <a:pt x="1669" y="2136"/>
                    <a:pt x="2002" y="2169"/>
                    <a:pt x="2336" y="2102"/>
                  </a:cubicBezTo>
                  <a:cubicBezTo>
                    <a:pt x="2836" y="1969"/>
                    <a:pt x="3136" y="1502"/>
                    <a:pt x="3103" y="10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1"/>
            <p:cNvSpPr/>
            <p:nvPr/>
          </p:nvSpPr>
          <p:spPr>
            <a:xfrm rot="2700000">
              <a:off x="5675493" y="2873864"/>
              <a:ext cx="92665" cy="75138"/>
            </a:xfrm>
            <a:custGeom>
              <a:rect b="b" l="l" r="r" t="t"/>
              <a:pathLst>
                <a:path extrusionOk="0" fill="none" h="1569" w="1935">
                  <a:moveTo>
                    <a:pt x="1668" y="234"/>
                  </a:moveTo>
                  <a:cubicBezTo>
                    <a:pt x="1501" y="67"/>
                    <a:pt x="1268" y="1"/>
                    <a:pt x="1068" y="34"/>
                  </a:cubicBezTo>
                  <a:cubicBezTo>
                    <a:pt x="868" y="1"/>
                    <a:pt x="634" y="34"/>
                    <a:pt x="467" y="134"/>
                  </a:cubicBezTo>
                  <a:cubicBezTo>
                    <a:pt x="34" y="401"/>
                    <a:pt x="0" y="968"/>
                    <a:pt x="367" y="1301"/>
                  </a:cubicBezTo>
                  <a:cubicBezTo>
                    <a:pt x="534" y="1435"/>
                    <a:pt x="734" y="1502"/>
                    <a:pt x="934" y="1502"/>
                  </a:cubicBezTo>
                  <a:cubicBezTo>
                    <a:pt x="1134" y="1568"/>
                    <a:pt x="1368" y="1535"/>
                    <a:pt x="1568" y="1435"/>
                  </a:cubicBezTo>
                  <a:cubicBezTo>
                    <a:pt x="1768" y="1301"/>
                    <a:pt x="1902" y="1101"/>
                    <a:pt x="1935" y="868"/>
                  </a:cubicBezTo>
                  <a:cubicBezTo>
                    <a:pt x="1935" y="601"/>
                    <a:pt x="1835" y="367"/>
                    <a:pt x="1668" y="2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 rot="2700000">
              <a:off x="5803857" y="2961305"/>
              <a:ext cx="126235" cy="91132"/>
            </a:xfrm>
            <a:custGeom>
              <a:rect b="b" l="l" r="r" t="t"/>
              <a:pathLst>
                <a:path extrusionOk="0" fill="none" h="1903" w="2636">
                  <a:moveTo>
                    <a:pt x="2135" y="168"/>
                  </a:moveTo>
                  <a:cubicBezTo>
                    <a:pt x="1869" y="68"/>
                    <a:pt x="1635" y="34"/>
                    <a:pt x="1368" y="34"/>
                  </a:cubicBezTo>
                  <a:cubicBezTo>
                    <a:pt x="1135" y="1"/>
                    <a:pt x="901" y="1"/>
                    <a:pt x="634" y="34"/>
                  </a:cubicBezTo>
                  <a:cubicBezTo>
                    <a:pt x="301" y="101"/>
                    <a:pt x="67" y="401"/>
                    <a:pt x="34" y="768"/>
                  </a:cubicBezTo>
                  <a:cubicBezTo>
                    <a:pt x="1" y="1102"/>
                    <a:pt x="167" y="1435"/>
                    <a:pt x="501" y="1602"/>
                  </a:cubicBezTo>
                  <a:cubicBezTo>
                    <a:pt x="734" y="1669"/>
                    <a:pt x="968" y="1735"/>
                    <a:pt x="1201" y="1802"/>
                  </a:cubicBezTo>
                  <a:cubicBezTo>
                    <a:pt x="1435" y="1869"/>
                    <a:pt x="1702" y="1902"/>
                    <a:pt x="1935" y="1869"/>
                  </a:cubicBezTo>
                  <a:cubicBezTo>
                    <a:pt x="2302" y="1769"/>
                    <a:pt x="2569" y="1435"/>
                    <a:pt x="2569" y="1068"/>
                  </a:cubicBezTo>
                  <a:cubicBezTo>
                    <a:pt x="2636" y="701"/>
                    <a:pt x="2436" y="334"/>
                    <a:pt x="2135" y="16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 rot="2700000">
              <a:off x="5926017" y="2934059"/>
              <a:ext cx="67140" cy="57514"/>
            </a:xfrm>
            <a:custGeom>
              <a:rect b="b" l="l" r="r" t="t"/>
              <a:pathLst>
                <a:path extrusionOk="0" fill="none" h="1201" w="1402">
                  <a:moveTo>
                    <a:pt x="1068" y="133"/>
                  </a:moveTo>
                  <a:cubicBezTo>
                    <a:pt x="901" y="33"/>
                    <a:pt x="768" y="0"/>
                    <a:pt x="601" y="0"/>
                  </a:cubicBezTo>
                  <a:cubicBezTo>
                    <a:pt x="168" y="67"/>
                    <a:pt x="1" y="534"/>
                    <a:pt x="301" y="834"/>
                  </a:cubicBezTo>
                  <a:cubicBezTo>
                    <a:pt x="368" y="901"/>
                    <a:pt x="434" y="967"/>
                    <a:pt x="501" y="1001"/>
                  </a:cubicBezTo>
                  <a:cubicBezTo>
                    <a:pt x="568" y="1034"/>
                    <a:pt x="635" y="1067"/>
                    <a:pt x="735" y="1101"/>
                  </a:cubicBezTo>
                  <a:cubicBezTo>
                    <a:pt x="968" y="1201"/>
                    <a:pt x="1268" y="1034"/>
                    <a:pt x="1335" y="767"/>
                  </a:cubicBezTo>
                  <a:cubicBezTo>
                    <a:pt x="1402" y="534"/>
                    <a:pt x="1302" y="234"/>
                    <a:pt x="1068" y="13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 rot="2700000">
              <a:off x="5949603" y="3085026"/>
              <a:ext cx="118237" cy="91085"/>
            </a:xfrm>
            <a:custGeom>
              <a:rect b="b" l="l" r="r" t="t"/>
              <a:pathLst>
                <a:path extrusionOk="0" fill="none" h="1902" w="2469">
                  <a:moveTo>
                    <a:pt x="1935" y="234"/>
                  </a:moveTo>
                  <a:cubicBezTo>
                    <a:pt x="1568" y="100"/>
                    <a:pt x="1168" y="0"/>
                    <a:pt x="768" y="0"/>
                  </a:cubicBezTo>
                  <a:cubicBezTo>
                    <a:pt x="467" y="0"/>
                    <a:pt x="201" y="167"/>
                    <a:pt x="100" y="467"/>
                  </a:cubicBezTo>
                  <a:cubicBezTo>
                    <a:pt x="0" y="767"/>
                    <a:pt x="100" y="1101"/>
                    <a:pt x="334" y="1301"/>
                  </a:cubicBezTo>
                  <a:cubicBezTo>
                    <a:pt x="734" y="1534"/>
                    <a:pt x="1168" y="1701"/>
                    <a:pt x="1602" y="1801"/>
                  </a:cubicBezTo>
                  <a:cubicBezTo>
                    <a:pt x="1935" y="1901"/>
                    <a:pt x="2302" y="1501"/>
                    <a:pt x="2369" y="1168"/>
                  </a:cubicBezTo>
                  <a:cubicBezTo>
                    <a:pt x="2469" y="801"/>
                    <a:pt x="2269" y="400"/>
                    <a:pt x="1935" y="2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 rot="2700000">
              <a:off x="5895472" y="3129162"/>
              <a:ext cx="75138" cy="47985"/>
            </a:xfrm>
            <a:custGeom>
              <a:rect b="b" l="l" r="r" t="t"/>
              <a:pathLst>
                <a:path extrusionOk="0" fill="none" h="1002" w="1569">
                  <a:moveTo>
                    <a:pt x="1569" y="501"/>
                  </a:moveTo>
                  <a:cubicBezTo>
                    <a:pt x="1535" y="367"/>
                    <a:pt x="1402" y="234"/>
                    <a:pt x="1268" y="201"/>
                  </a:cubicBezTo>
                  <a:cubicBezTo>
                    <a:pt x="901" y="134"/>
                    <a:pt x="468" y="0"/>
                    <a:pt x="134" y="201"/>
                  </a:cubicBezTo>
                  <a:cubicBezTo>
                    <a:pt x="34" y="267"/>
                    <a:pt x="1" y="367"/>
                    <a:pt x="68" y="467"/>
                  </a:cubicBezTo>
                  <a:cubicBezTo>
                    <a:pt x="301" y="801"/>
                    <a:pt x="768" y="834"/>
                    <a:pt x="1102" y="934"/>
                  </a:cubicBezTo>
                  <a:cubicBezTo>
                    <a:pt x="1268" y="1001"/>
                    <a:pt x="1402" y="934"/>
                    <a:pt x="1502" y="801"/>
                  </a:cubicBezTo>
                  <a:cubicBezTo>
                    <a:pt x="1569" y="734"/>
                    <a:pt x="1569" y="601"/>
                    <a:pt x="1569" y="5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 rot="2700000">
              <a:off x="5957220" y="3265978"/>
              <a:ext cx="108660" cy="89504"/>
            </a:xfrm>
            <a:custGeom>
              <a:rect b="b" l="l" r="r" t="t"/>
              <a:pathLst>
                <a:path extrusionOk="0" fill="none" h="1869" w="2269">
                  <a:moveTo>
                    <a:pt x="1935" y="501"/>
                  </a:moveTo>
                  <a:cubicBezTo>
                    <a:pt x="1735" y="367"/>
                    <a:pt x="1468" y="267"/>
                    <a:pt x="1235" y="167"/>
                  </a:cubicBezTo>
                  <a:cubicBezTo>
                    <a:pt x="1001" y="34"/>
                    <a:pt x="734" y="0"/>
                    <a:pt x="467" y="34"/>
                  </a:cubicBezTo>
                  <a:cubicBezTo>
                    <a:pt x="67" y="100"/>
                    <a:pt x="0" y="601"/>
                    <a:pt x="167" y="901"/>
                  </a:cubicBezTo>
                  <a:cubicBezTo>
                    <a:pt x="301" y="1101"/>
                    <a:pt x="501" y="1268"/>
                    <a:pt x="701" y="1368"/>
                  </a:cubicBezTo>
                  <a:cubicBezTo>
                    <a:pt x="901" y="1535"/>
                    <a:pt x="1135" y="1635"/>
                    <a:pt x="1368" y="1735"/>
                  </a:cubicBezTo>
                  <a:cubicBezTo>
                    <a:pt x="1668" y="1868"/>
                    <a:pt x="2002" y="1701"/>
                    <a:pt x="2135" y="1401"/>
                  </a:cubicBezTo>
                  <a:cubicBezTo>
                    <a:pt x="2269" y="1101"/>
                    <a:pt x="2202" y="734"/>
                    <a:pt x="1935" y="5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 rot="2700000">
              <a:off x="6028287" y="3202814"/>
              <a:ext cx="86296" cy="73509"/>
            </a:xfrm>
            <a:custGeom>
              <a:rect b="b" l="l" r="r" t="t"/>
              <a:pathLst>
                <a:path extrusionOk="0" fill="none" h="1535" w="1802">
                  <a:moveTo>
                    <a:pt x="1735" y="1034"/>
                  </a:moveTo>
                  <a:cubicBezTo>
                    <a:pt x="1701" y="901"/>
                    <a:pt x="1668" y="801"/>
                    <a:pt x="1601" y="701"/>
                  </a:cubicBezTo>
                  <a:cubicBezTo>
                    <a:pt x="1535" y="634"/>
                    <a:pt x="1434" y="534"/>
                    <a:pt x="1368" y="501"/>
                  </a:cubicBezTo>
                  <a:cubicBezTo>
                    <a:pt x="1168" y="367"/>
                    <a:pt x="1001" y="267"/>
                    <a:pt x="801" y="167"/>
                  </a:cubicBezTo>
                  <a:cubicBezTo>
                    <a:pt x="567" y="0"/>
                    <a:pt x="234" y="67"/>
                    <a:pt x="134" y="367"/>
                  </a:cubicBezTo>
                  <a:cubicBezTo>
                    <a:pt x="0" y="634"/>
                    <a:pt x="100" y="968"/>
                    <a:pt x="367" y="1101"/>
                  </a:cubicBezTo>
                  <a:cubicBezTo>
                    <a:pt x="534" y="1201"/>
                    <a:pt x="734" y="1301"/>
                    <a:pt x="901" y="1401"/>
                  </a:cubicBezTo>
                  <a:cubicBezTo>
                    <a:pt x="1001" y="1468"/>
                    <a:pt x="1134" y="1501"/>
                    <a:pt x="1234" y="1535"/>
                  </a:cubicBezTo>
                  <a:cubicBezTo>
                    <a:pt x="1334" y="1501"/>
                    <a:pt x="1434" y="1501"/>
                    <a:pt x="1535" y="1468"/>
                  </a:cubicBezTo>
                  <a:cubicBezTo>
                    <a:pt x="1701" y="1401"/>
                    <a:pt x="1801" y="1201"/>
                    <a:pt x="1735" y="10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 rot="2700000">
              <a:off x="6052152" y="3422867"/>
              <a:ext cx="92713" cy="67140"/>
            </a:xfrm>
            <a:custGeom>
              <a:rect b="b" l="l" r="r" t="t"/>
              <a:pathLst>
                <a:path extrusionOk="0" fill="none" h="1402" w="1936">
                  <a:moveTo>
                    <a:pt x="1769" y="667"/>
                  </a:moveTo>
                  <a:cubicBezTo>
                    <a:pt x="1635" y="500"/>
                    <a:pt x="1502" y="400"/>
                    <a:pt x="1335" y="300"/>
                  </a:cubicBezTo>
                  <a:cubicBezTo>
                    <a:pt x="1168" y="200"/>
                    <a:pt x="1035" y="133"/>
                    <a:pt x="835" y="100"/>
                  </a:cubicBezTo>
                  <a:cubicBezTo>
                    <a:pt x="501" y="0"/>
                    <a:pt x="168" y="234"/>
                    <a:pt x="101" y="567"/>
                  </a:cubicBezTo>
                  <a:cubicBezTo>
                    <a:pt x="1" y="934"/>
                    <a:pt x="234" y="1268"/>
                    <a:pt x="601" y="1334"/>
                  </a:cubicBezTo>
                  <a:cubicBezTo>
                    <a:pt x="768" y="1401"/>
                    <a:pt x="968" y="1401"/>
                    <a:pt x="1135" y="1401"/>
                  </a:cubicBezTo>
                  <a:cubicBezTo>
                    <a:pt x="1335" y="1368"/>
                    <a:pt x="1535" y="1301"/>
                    <a:pt x="1702" y="1234"/>
                  </a:cubicBezTo>
                  <a:cubicBezTo>
                    <a:pt x="1936" y="1134"/>
                    <a:pt x="1902" y="801"/>
                    <a:pt x="1769" y="66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2700000">
              <a:off x="5970169" y="3440933"/>
              <a:ext cx="89504" cy="67140"/>
            </a:xfrm>
            <a:custGeom>
              <a:rect b="b" l="l" r="r" t="t"/>
              <a:pathLst>
                <a:path extrusionOk="0" fill="none" h="1402" w="1869">
                  <a:moveTo>
                    <a:pt x="1635" y="467"/>
                  </a:moveTo>
                  <a:cubicBezTo>
                    <a:pt x="1335" y="167"/>
                    <a:pt x="902" y="0"/>
                    <a:pt x="468" y="34"/>
                  </a:cubicBezTo>
                  <a:cubicBezTo>
                    <a:pt x="301" y="34"/>
                    <a:pt x="134" y="167"/>
                    <a:pt x="68" y="334"/>
                  </a:cubicBezTo>
                  <a:cubicBezTo>
                    <a:pt x="1" y="534"/>
                    <a:pt x="68" y="767"/>
                    <a:pt x="201" y="901"/>
                  </a:cubicBezTo>
                  <a:cubicBezTo>
                    <a:pt x="535" y="1134"/>
                    <a:pt x="1002" y="1401"/>
                    <a:pt x="1402" y="1268"/>
                  </a:cubicBezTo>
                  <a:cubicBezTo>
                    <a:pt x="1736" y="1168"/>
                    <a:pt x="1869" y="734"/>
                    <a:pt x="1635" y="46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1"/>
            <p:cNvSpPr/>
            <p:nvPr/>
          </p:nvSpPr>
          <p:spPr>
            <a:xfrm rot="2700000">
              <a:off x="6063350" y="3310575"/>
              <a:ext cx="70349" cy="70301"/>
            </a:xfrm>
            <a:custGeom>
              <a:rect b="b" l="l" r="r" t="t"/>
              <a:pathLst>
                <a:path extrusionOk="0" fill="none" h="1468" w="1469">
                  <a:moveTo>
                    <a:pt x="1335" y="567"/>
                  </a:moveTo>
                  <a:cubicBezTo>
                    <a:pt x="1202" y="200"/>
                    <a:pt x="802" y="0"/>
                    <a:pt x="435" y="100"/>
                  </a:cubicBezTo>
                  <a:cubicBezTo>
                    <a:pt x="268" y="134"/>
                    <a:pt x="134" y="267"/>
                    <a:pt x="68" y="467"/>
                  </a:cubicBezTo>
                  <a:cubicBezTo>
                    <a:pt x="1" y="634"/>
                    <a:pt x="34" y="834"/>
                    <a:pt x="134" y="1001"/>
                  </a:cubicBezTo>
                  <a:cubicBezTo>
                    <a:pt x="268" y="1301"/>
                    <a:pt x="635" y="1468"/>
                    <a:pt x="968" y="1401"/>
                  </a:cubicBezTo>
                  <a:cubicBezTo>
                    <a:pt x="1302" y="1301"/>
                    <a:pt x="1469" y="901"/>
                    <a:pt x="1335" y="56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52"/>
          <p:cNvCxnSpPr>
            <a:stCxn id="1234" idx="6"/>
            <a:endCxn id="1235" idx="2"/>
          </p:cNvCxnSpPr>
          <p:nvPr/>
        </p:nvCxnSpPr>
        <p:spPr>
          <a:xfrm flipH="1" rot="10800000">
            <a:off x="1970592" y="2649953"/>
            <a:ext cx="1318200" cy="4572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52"/>
          <p:cNvCxnSpPr>
            <a:stCxn id="1235" idx="6"/>
            <a:endCxn id="1237" idx="2"/>
          </p:cNvCxnSpPr>
          <p:nvPr/>
        </p:nvCxnSpPr>
        <p:spPr>
          <a:xfrm>
            <a:off x="3912861" y="2649953"/>
            <a:ext cx="1318200" cy="4572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52"/>
          <p:cNvCxnSpPr>
            <a:stCxn id="1237" idx="6"/>
            <a:endCxn id="1239" idx="2"/>
          </p:cNvCxnSpPr>
          <p:nvPr/>
        </p:nvCxnSpPr>
        <p:spPr>
          <a:xfrm flipH="1" rot="10800000">
            <a:off x="5855131" y="2649953"/>
            <a:ext cx="1318200" cy="4572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days of the week infographics</a:t>
            </a:r>
            <a:endParaRPr/>
          </a:p>
        </p:txBody>
      </p:sp>
      <p:grpSp>
        <p:nvGrpSpPr>
          <p:cNvPr id="1241" name="Google Shape;1241;p52"/>
          <p:cNvGrpSpPr/>
          <p:nvPr/>
        </p:nvGrpSpPr>
        <p:grpSpPr>
          <a:xfrm>
            <a:off x="3161361" y="2320151"/>
            <a:ext cx="879000" cy="659590"/>
            <a:chOff x="3161361" y="2200072"/>
            <a:chExt cx="879000" cy="659590"/>
          </a:xfrm>
        </p:grpSpPr>
        <p:grpSp>
          <p:nvGrpSpPr>
            <p:cNvPr id="1242" name="Google Shape;1242;p52"/>
            <p:cNvGrpSpPr/>
            <p:nvPr/>
          </p:nvGrpSpPr>
          <p:grpSpPr>
            <a:xfrm>
              <a:off x="3276561" y="2200072"/>
              <a:ext cx="648601" cy="659590"/>
              <a:chOff x="451814" y="2209625"/>
              <a:chExt cx="873890" cy="888696"/>
            </a:xfrm>
          </p:grpSpPr>
          <p:sp>
            <p:nvSpPr>
              <p:cNvPr id="1243" name="Google Shape;1243;p5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244" name="Google Shape;1244;p5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245" name="Google Shape;1245;p52"/>
            <p:cNvSpPr txBox="1"/>
            <p:nvPr/>
          </p:nvSpPr>
          <p:spPr>
            <a:xfrm>
              <a:off x="3161361" y="2287432"/>
              <a:ext cx="879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bur"/>
                  <a:ea typeface="Vibur"/>
                  <a:cs typeface="Vibur"/>
                  <a:sym typeface="Vibur"/>
                </a:rPr>
                <a:t>0</a:t>
              </a:r>
              <a:r>
                <a:rPr lang="en" sz="2400">
                  <a:latin typeface="Vibur"/>
                  <a:ea typeface="Vibur"/>
                  <a:cs typeface="Vibur"/>
                  <a:sym typeface="Vibur"/>
                </a:rPr>
                <a:t>2</a:t>
              </a:r>
              <a:endParaRPr sz="2400">
                <a:solidFill>
                  <a:srgbClr val="000000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3288861" y="2217875"/>
              <a:ext cx="624000" cy="624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52"/>
          <p:cNvGrpSpPr/>
          <p:nvPr/>
        </p:nvGrpSpPr>
        <p:grpSpPr>
          <a:xfrm>
            <a:off x="1219092" y="2777351"/>
            <a:ext cx="879000" cy="659590"/>
            <a:chOff x="1219092" y="2657272"/>
            <a:chExt cx="879000" cy="659590"/>
          </a:xfrm>
        </p:grpSpPr>
        <p:grpSp>
          <p:nvGrpSpPr>
            <p:cNvPr id="1247" name="Google Shape;1247;p52"/>
            <p:cNvGrpSpPr/>
            <p:nvPr/>
          </p:nvGrpSpPr>
          <p:grpSpPr>
            <a:xfrm>
              <a:off x="1334291" y="2657272"/>
              <a:ext cx="648601" cy="659590"/>
              <a:chOff x="451814" y="2209625"/>
              <a:chExt cx="873890" cy="888696"/>
            </a:xfrm>
          </p:grpSpPr>
          <p:sp>
            <p:nvSpPr>
              <p:cNvPr id="1248" name="Google Shape;1248;p5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249" name="Google Shape;1249;p5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250" name="Google Shape;1250;p52"/>
            <p:cNvSpPr txBox="1"/>
            <p:nvPr/>
          </p:nvSpPr>
          <p:spPr>
            <a:xfrm>
              <a:off x="1219092" y="2744632"/>
              <a:ext cx="879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bur"/>
                  <a:ea typeface="Vibur"/>
                  <a:cs typeface="Vibur"/>
                  <a:sym typeface="Vibur"/>
                </a:rPr>
                <a:t>01</a:t>
              </a:r>
              <a:endParaRPr sz="2400">
                <a:solidFill>
                  <a:srgbClr val="000000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1346592" y="2675075"/>
              <a:ext cx="624000" cy="624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52"/>
          <p:cNvGrpSpPr/>
          <p:nvPr/>
        </p:nvGrpSpPr>
        <p:grpSpPr>
          <a:xfrm>
            <a:off x="5103631" y="2777351"/>
            <a:ext cx="879000" cy="659590"/>
            <a:chOff x="5103631" y="2657272"/>
            <a:chExt cx="879000" cy="659590"/>
          </a:xfrm>
        </p:grpSpPr>
        <p:grpSp>
          <p:nvGrpSpPr>
            <p:cNvPr id="1252" name="Google Shape;1252;p52"/>
            <p:cNvGrpSpPr/>
            <p:nvPr/>
          </p:nvGrpSpPr>
          <p:grpSpPr>
            <a:xfrm>
              <a:off x="5218830" y="2657272"/>
              <a:ext cx="648601" cy="659590"/>
              <a:chOff x="451814" y="2209625"/>
              <a:chExt cx="873890" cy="888696"/>
            </a:xfrm>
          </p:grpSpPr>
          <p:sp>
            <p:nvSpPr>
              <p:cNvPr id="1253" name="Google Shape;1253;p5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54" name="Google Shape;1254;p5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255" name="Google Shape;1255;p52"/>
            <p:cNvSpPr txBox="1"/>
            <p:nvPr/>
          </p:nvSpPr>
          <p:spPr>
            <a:xfrm>
              <a:off x="5103631" y="2744632"/>
              <a:ext cx="879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bur"/>
                  <a:ea typeface="Vibur"/>
                  <a:cs typeface="Vibur"/>
                  <a:sym typeface="Vibur"/>
                </a:rPr>
                <a:t>0</a:t>
              </a:r>
              <a:r>
                <a:rPr lang="en" sz="2400">
                  <a:latin typeface="Vibur"/>
                  <a:ea typeface="Vibur"/>
                  <a:cs typeface="Vibur"/>
                  <a:sym typeface="Vibur"/>
                </a:rPr>
                <a:t>3</a:t>
              </a:r>
              <a:endParaRPr sz="2400">
                <a:solidFill>
                  <a:srgbClr val="000000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5231131" y="2675075"/>
              <a:ext cx="624000" cy="624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52"/>
          <p:cNvGrpSpPr/>
          <p:nvPr/>
        </p:nvGrpSpPr>
        <p:grpSpPr>
          <a:xfrm>
            <a:off x="7045900" y="2320151"/>
            <a:ext cx="879000" cy="659590"/>
            <a:chOff x="7045900" y="2200072"/>
            <a:chExt cx="879000" cy="659590"/>
          </a:xfrm>
        </p:grpSpPr>
        <p:grpSp>
          <p:nvGrpSpPr>
            <p:cNvPr id="1257" name="Google Shape;1257;p52"/>
            <p:cNvGrpSpPr/>
            <p:nvPr/>
          </p:nvGrpSpPr>
          <p:grpSpPr>
            <a:xfrm>
              <a:off x="7161099" y="2200072"/>
              <a:ext cx="648601" cy="659590"/>
              <a:chOff x="451814" y="2209625"/>
              <a:chExt cx="873890" cy="888696"/>
            </a:xfrm>
          </p:grpSpPr>
          <p:sp>
            <p:nvSpPr>
              <p:cNvPr id="1258" name="Google Shape;1258;p5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259" name="Google Shape;1259;p5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260" name="Google Shape;1260;p52"/>
            <p:cNvSpPr txBox="1"/>
            <p:nvPr/>
          </p:nvSpPr>
          <p:spPr>
            <a:xfrm>
              <a:off x="7045900" y="2287432"/>
              <a:ext cx="879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bur"/>
                  <a:ea typeface="Vibur"/>
                  <a:cs typeface="Vibur"/>
                  <a:sym typeface="Vibur"/>
                </a:rPr>
                <a:t>0</a:t>
              </a:r>
              <a:r>
                <a:rPr lang="en" sz="2400">
                  <a:latin typeface="Vibur"/>
                  <a:ea typeface="Vibur"/>
                  <a:cs typeface="Vibur"/>
                  <a:sym typeface="Vibur"/>
                </a:rPr>
                <a:t>4</a:t>
              </a:r>
              <a:endParaRPr sz="2400">
                <a:solidFill>
                  <a:srgbClr val="000000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7173400" y="2217875"/>
              <a:ext cx="624000" cy="624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1" name="Google Shape;1261;p52"/>
          <p:cNvSpPr txBox="1"/>
          <p:nvPr/>
        </p:nvSpPr>
        <p:spPr>
          <a:xfrm>
            <a:off x="2658359" y="1687442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It's the closest planet to the Sun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2" name="Google Shape;1262;p52"/>
          <p:cNvSpPr txBox="1"/>
          <p:nvPr/>
        </p:nvSpPr>
        <p:spPr>
          <a:xfrm>
            <a:off x="6541892" y="1687442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Earth is a planet that has life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3" name="Google Shape;1263;p52"/>
          <p:cNvSpPr txBox="1"/>
          <p:nvPr/>
        </p:nvSpPr>
        <p:spPr>
          <a:xfrm>
            <a:off x="2657350" y="1214003"/>
            <a:ext cx="188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264" name="Google Shape;1264;p52"/>
          <p:cNvSpPr txBox="1"/>
          <p:nvPr/>
        </p:nvSpPr>
        <p:spPr>
          <a:xfrm>
            <a:off x="6541900" y="1214003"/>
            <a:ext cx="188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Vibur"/>
                <a:ea typeface="Vibur"/>
                <a:cs typeface="Vibur"/>
                <a:sym typeface="Vibur"/>
              </a:rPr>
              <a:t>Earth</a:t>
            </a:r>
            <a:endParaRPr sz="23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265" name="Google Shape;1265;p52"/>
          <p:cNvSpPr txBox="1"/>
          <p:nvPr/>
        </p:nvSpPr>
        <p:spPr>
          <a:xfrm>
            <a:off x="716593" y="4068192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Mars is actually a very cold place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6" name="Google Shape;1266;p52"/>
          <p:cNvSpPr txBox="1"/>
          <p:nvPr/>
        </p:nvSpPr>
        <p:spPr>
          <a:xfrm>
            <a:off x="716589" y="3587653"/>
            <a:ext cx="188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267" name="Google Shape;1267;p52"/>
          <p:cNvSpPr txBox="1"/>
          <p:nvPr/>
        </p:nvSpPr>
        <p:spPr>
          <a:xfrm>
            <a:off x="4600125" y="4068192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It’s a gas giant and has rings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8" name="Google Shape;1268;p52"/>
          <p:cNvSpPr txBox="1"/>
          <p:nvPr/>
        </p:nvSpPr>
        <p:spPr>
          <a:xfrm>
            <a:off x="4599614" y="3587653"/>
            <a:ext cx="188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Theory &amp; Notation</a:t>
            </a:r>
            <a:endParaRPr/>
          </a:p>
        </p:txBody>
      </p:sp>
      <p:sp>
        <p:nvSpPr>
          <p:cNvPr id="309" name="Google Shape;309;p2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allows us to focus on causality without paradoxes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Basic Probability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0 ≤ P(A) </a:t>
            </a:r>
            <a:r>
              <a:rPr lang="en">
                <a:solidFill>
                  <a:schemeClr val="hlink"/>
                </a:solidFill>
              </a:rPr>
              <a:t>≤</a:t>
            </a:r>
            <a:r>
              <a:rPr lang="en">
                <a:solidFill>
                  <a:srgbClr val="191919"/>
                </a:solidFill>
              </a:rPr>
              <a:t> 1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P(A) + P(¬A) = 1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P(A or B) = P(A) + P(B) - P(A and B)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Conditional probability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Causal Effect of X = x on Y = y: Pr(Y=y|do(X=x)) = Pr(y|do(x)) = Pr(y</a:t>
            </a:r>
            <a:r>
              <a:rPr baseline="-25000" lang="en">
                <a:solidFill>
                  <a:srgbClr val="191919"/>
                </a:solidFill>
              </a:rPr>
              <a:t>x</a:t>
            </a:r>
            <a:r>
              <a:rPr lang="en">
                <a:solidFill>
                  <a:srgbClr val="191919"/>
                </a:solidFill>
              </a:rPr>
              <a:t>)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descr="{&quot;aid&quot;:null,&quot;font&quot;:{&quot;family&quot;:&quot;Arial&quot;,&quot;color&quot;:&quot;#000000&quot;,&quot;size&quot;:12},&quot;backgroundColor&quot;:&quot;#ffffff&quot;,&quot;type&quot;:&quot;$$&quot;,&quot;id&quot;:&quot;2&quot;,&quot;code&quot;:&quot;$$P\\left(\\giventhat{A}{B}\\right)=\\frac{P\\left(A,B\\right)}{P\\left(A\\right)}=\\frac{P\\left(\\giventhat{B}{A}\\right)P\\left(A\\right)}{P\\left(B\\right)}$$&quot;,&quot;ts&quot;:1714507377664,&quot;cs&quot;:&quot;Sa+jpl+xvzVcR1iJkWUlqw==&quot;,&quot;size&quot;:{&quot;width&quot;:309,&quot;height&quot;:45.5}}" id="310" name="Google Shape;3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75" y="3386950"/>
            <a:ext cx="2943225" cy="43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53"/>
          <p:cNvGrpSpPr/>
          <p:nvPr/>
        </p:nvGrpSpPr>
        <p:grpSpPr>
          <a:xfrm>
            <a:off x="1661100" y="1989312"/>
            <a:ext cx="5821500" cy="591600"/>
            <a:chOff x="1661100" y="1989312"/>
            <a:chExt cx="5821500" cy="591600"/>
          </a:xfrm>
        </p:grpSpPr>
        <p:cxnSp>
          <p:nvCxnSpPr>
            <p:cNvPr id="1274" name="Google Shape;1274;p53"/>
            <p:cNvCxnSpPr>
              <a:stCxn id="1275" idx="2"/>
              <a:endCxn id="1276" idx="0"/>
            </p:cNvCxnSpPr>
            <p:nvPr/>
          </p:nvCxnSpPr>
          <p:spPr>
            <a:xfrm rot="5400000">
              <a:off x="2820750" y="829662"/>
              <a:ext cx="591600" cy="2910900"/>
            </a:xfrm>
            <a:prstGeom prst="bentConnector3">
              <a:avLst>
                <a:gd fmla="val 49988" name="adj1"/>
              </a:avLst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53"/>
            <p:cNvCxnSpPr>
              <a:stCxn id="1275" idx="2"/>
              <a:endCxn id="1278" idx="0"/>
            </p:cNvCxnSpPr>
            <p:nvPr/>
          </p:nvCxnSpPr>
          <p:spPr>
            <a:xfrm>
              <a:off x="4572000" y="1989312"/>
              <a:ext cx="0" cy="5850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53"/>
            <p:cNvCxnSpPr>
              <a:stCxn id="1275" idx="2"/>
              <a:endCxn id="1280" idx="0"/>
            </p:cNvCxnSpPr>
            <p:nvPr/>
          </p:nvCxnSpPr>
          <p:spPr>
            <a:xfrm flipH="1" rot="-5400000">
              <a:off x="5734800" y="826512"/>
              <a:ext cx="585000" cy="2910600"/>
            </a:xfrm>
            <a:prstGeom prst="bentConnector3">
              <a:avLst>
                <a:gd fmla="val 50391" name="adj1"/>
              </a:avLst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1" name="Google Shape;128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days of the week infographics</a:t>
            </a:r>
            <a:endParaRPr/>
          </a:p>
        </p:txBody>
      </p:sp>
      <p:sp>
        <p:nvSpPr>
          <p:cNvPr id="1275" name="Google Shape;1275;p53"/>
          <p:cNvSpPr txBox="1"/>
          <p:nvPr/>
        </p:nvSpPr>
        <p:spPr>
          <a:xfrm>
            <a:off x="3557250" y="1514412"/>
            <a:ext cx="202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Vibur"/>
                <a:ea typeface="Vibur"/>
                <a:cs typeface="Vibur"/>
                <a:sym typeface="Vibur"/>
              </a:rPr>
              <a:t>In the morning</a:t>
            </a:r>
            <a:endParaRPr sz="2500">
              <a:solidFill>
                <a:srgbClr val="000000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282" name="Google Shape;1282;p53"/>
          <p:cNvSpPr txBox="1"/>
          <p:nvPr/>
        </p:nvSpPr>
        <p:spPr>
          <a:xfrm>
            <a:off x="717542" y="3396239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Mars is actually a very cold place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3" name="Google Shape;1283;p53"/>
          <p:cNvSpPr txBox="1"/>
          <p:nvPr/>
        </p:nvSpPr>
        <p:spPr>
          <a:xfrm>
            <a:off x="3628492" y="3396239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Earth is a planet that has life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4" name="Google Shape;1284;p53"/>
          <p:cNvSpPr txBox="1"/>
          <p:nvPr/>
        </p:nvSpPr>
        <p:spPr>
          <a:xfrm>
            <a:off x="6539442" y="3396239"/>
            <a:ext cx="1887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Mercury is the smallest planet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85" name="Google Shape;1285;p53"/>
          <p:cNvGrpSpPr/>
          <p:nvPr/>
        </p:nvGrpSpPr>
        <p:grpSpPr>
          <a:xfrm>
            <a:off x="1336749" y="2550822"/>
            <a:ext cx="648601" cy="659590"/>
            <a:chOff x="1336749" y="2550822"/>
            <a:chExt cx="648601" cy="659590"/>
          </a:xfrm>
        </p:grpSpPr>
        <p:sp>
          <p:nvSpPr>
            <p:cNvPr id="1276" name="Google Shape;1276;p53"/>
            <p:cNvSpPr/>
            <p:nvPr/>
          </p:nvSpPr>
          <p:spPr>
            <a:xfrm>
              <a:off x="1361200" y="2580775"/>
              <a:ext cx="599700" cy="599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6" name="Google Shape;1286;p53"/>
            <p:cNvGrpSpPr/>
            <p:nvPr/>
          </p:nvGrpSpPr>
          <p:grpSpPr>
            <a:xfrm>
              <a:off x="1336749" y="2550822"/>
              <a:ext cx="648601" cy="659590"/>
              <a:chOff x="451814" y="2209625"/>
              <a:chExt cx="873890" cy="888696"/>
            </a:xfrm>
          </p:grpSpPr>
          <p:sp>
            <p:nvSpPr>
              <p:cNvPr id="1287" name="Google Shape;1287;p53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288" name="Google Shape;1288;p53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289" name="Google Shape;1289;p53"/>
            <p:cNvSpPr/>
            <p:nvPr/>
          </p:nvSpPr>
          <p:spPr>
            <a:xfrm>
              <a:off x="1488248" y="2693334"/>
              <a:ext cx="345609" cy="374586"/>
            </a:xfrm>
            <a:custGeom>
              <a:rect b="b" l="l" r="r" t="t"/>
              <a:pathLst>
                <a:path extrusionOk="0" h="19326" w="17831">
                  <a:moveTo>
                    <a:pt x="7090" y="1417"/>
                  </a:moveTo>
                  <a:lnTo>
                    <a:pt x="7090" y="1417"/>
                  </a:lnTo>
                  <a:cubicBezTo>
                    <a:pt x="7570" y="1746"/>
                    <a:pt x="8228" y="2317"/>
                    <a:pt x="8533" y="3111"/>
                  </a:cubicBezTo>
                  <a:cubicBezTo>
                    <a:pt x="8835" y="3905"/>
                    <a:pt x="8727" y="4766"/>
                    <a:pt x="8591" y="5337"/>
                  </a:cubicBezTo>
                  <a:cubicBezTo>
                    <a:pt x="8111" y="5004"/>
                    <a:pt x="7452" y="4437"/>
                    <a:pt x="7148" y="3643"/>
                  </a:cubicBezTo>
                  <a:cubicBezTo>
                    <a:pt x="6843" y="2848"/>
                    <a:pt x="6954" y="1985"/>
                    <a:pt x="7090" y="1417"/>
                  </a:cubicBezTo>
                  <a:close/>
                  <a:moveTo>
                    <a:pt x="12577" y="5533"/>
                  </a:moveTo>
                  <a:cubicBezTo>
                    <a:pt x="12772" y="5533"/>
                    <a:pt x="12967" y="5549"/>
                    <a:pt x="13162" y="5581"/>
                  </a:cubicBezTo>
                  <a:cubicBezTo>
                    <a:pt x="15215" y="5913"/>
                    <a:pt x="16623" y="7906"/>
                    <a:pt x="16299" y="10023"/>
                  </a:cubicBezTo>
                  <a:cubicBezTo>
                    <a:pt x="15711" y="13866"/>
                    <a:pt x="14596" y="16484"/>
                    <a:pt x="13078" y="17592"/>
                  </a:cubicBezTo>
                  <a:cubicBezTo>
                    <a:pt x="12526" y="17996"/>
                    <a:pt x="11929" y="18194"/>
                    <a:pt x="11264" y="18194"/>
                  </a:cubicBezTo>
                  <a:cubicBezTo>
                    <a:pt x="11073" y="18194"/>
                    <a:pt x="10877" y="18177"/>
                    <a:pt x="10674" y="18145"/>
                  </a:cubicBezTo>
                  <a:cubicBezTo>
                    <a:pt x="10119" y="18054"/>
                    <a:pt x="9681" y="17828"/>
                    <a:pt x="9334" y="17454"/>
                  </a:cubicBezTo>
                  <a:cubicBezTo>
                    <a:pt x="9222" y="17333"/>
                    <a:pt x="9070" y="17272"/>
                    <a:pt x="8918" y="17272"/>
                  </a:cubicBezTo>
                  <a:cubicBezTo>
                    <a:pt x="8767" y="17272"/>
                    <a:pt x="8615" y="17333"/>
                    <a:pt x="8503" y="17454"/>
                  </a:cubicBezTo>
                  <a:cubicBezTo>
                    <a:pt x="8156" y="17831"/>
                    <a:pt x="7715" y="18057"/>
                    <a:pt x="7160" y="18145"/>
                  </a:cubicBezTo>
                  <a:cubicBezTo>
                    <a:pt x="6958" y="18177"/>
                    <a:pt x="6762" y="18194"/>
                    <a:pt x="6571" y="18194"/>
                  </a:cubicBezTo>
                  <a:cubicBezTo>
                    <a:pt x="5907" y="18194"/>
                    <a:pt x="5310" y="17996"/>
                    <a:pt x="4756" y="17592"/>
                  </a:cubicBezTo>
                  <a:cubicBezTo>
                    <a:pt x="3237" y="16484"/>
                    <a:pt x="2126" y="13869"/>
                    <a:pt x="1537" y="10023"/>
                  </a:cubicBezTo>
                  <a:cubicBezTo>
                    <a:pt x="1214" y="7906"/>
                    <a:pt x="2621" y="5913"/>
                    <a:pt x="4675" y="5581"/>
                  </a:cubicBezTo>
                  <a:cubicBezTo>
                    <a:pt x="4869" y="5549"/>
                    <a:pt x="5065" y="5533"/>
                    <a:pt x="5260" y="5533"/>
                  </a:cubicBezTo>
                  <a:cubicBezTo>
                    <a:pt x="6062" y="5533"/>
                    <a:pt x="6848" y="5799"/>
                    <a:pt x="7492" y="6300"/>
                  </a:cubicBezTo>
                  <a:cubicBezTo>
                    <a:pt x="7913" y="6620"/>
                    <a:pt x="8416" y="6780"/>
                    <a:pt x="8918" y="6780"/>
                  </a:cubicBezTo>
                  <a:cubicBezTo>
                    <a:pt x="9421" y="6780"/>
                    <a:pt x="9924" y="6620"/>
                    <a:pt x="10345" y="6300"/>
                  </a:cubicBezTo>
                  <a:cubicBezTo>
                    <a:pt x="10989" y="5799"/>
                    <a:pt x="11775" y="5533"/>
                    <a:pt x="12577" y="5533"/>
                  </a:cubicBezTo>
                  <a:close/>
                  <a:moveTo>
                    <a:pt x="6762" y="0"/>
                  </a:moveTo>
                  <a:cubicBezTo>
                    <a:pt x="6543" y="0"/>
                    <a:pt x="6335" y="128"/>
                    <a:pt x="6242" y="345"/>
                  </a:cubicBezTo>
                  <a:cubicBezTo>
                    <a:pt x="6208" y="424"/>
                    <a:pt x="5420" y="2302"/>
                    <a:pt x="6091" y="4047"/>
                  </a:cubicBezTo>
                  <a:cubicBezTo>
                    <a:pt x="6154" y="4207"/>
                    <a:pt x="6227" y="4364"/>
                    <a:pt x="6308" y="4518"/>
                  </a:cubicBezTo>
                  <a:cubicBezTo>
                    <a:pt x="5965" y="4440"/>
                    <a:pt x="5614" y="4401"/>
                    <a:pt x="5262" y="4401"/>
                  </a:cubicBezTo>
                  <a:cubicBezTo>
                    <a:pt x="5004" y="4401"/>
                    <a:pt x="4746" y="4422"/>
                    <a:pt x="4490" y="4464"/>
                  </a:cubicBezTo>
                  <a:cubicBezTo>
                    <a:pt x="1827" y="4893"/>
                    <a:pt x="0" y="7462"/>
                    <a:pt x="417" y="10192"/>
                  </a:cubicBezTo>
                  <a:cubicBezTo>
                    <a:pt x="713" y="12139"/>
                    <a:pt x="1148" y="13812"/>
                    <a:pt x="1706" y="15162"/>
                  </a:cubicBezTo>
                  <a:cubicBezTo>
                    <a:pt x="2341" y="16693"/>
                    <a:pt x="3141" y="17819"/>
                    <a:pt x="4086" y="18507"/>
                  </a:cubicBezTo>
                  <a:cubicBezTo>
                    <a:pt x="4833" y="19051"/>
                    <a:pt x="5666" y="19325"/>
                    <a:pt x="6571" y="19325"/>
                  </a:cubicBezTo>
                  <a:cubicBezTo>
                    <a:pt x="6821" y="19325"/>
                    <a:pt x="7077" y="19304"/>
                    <a:pt x="7338" y="19262"/>
                  </a:cubicBezTo>
                  <a:cubicBezTo>
                    <a:pt x="7942" y="19163"/>
                    <a:pt x="8470" y="18942"/>
                    <a:pt x="8914" y="18601"/>
                  </a:cubicBezTo>
                  <a:cubicBezTo>
                    <a:pt x="9361" y="18942"/>
                    <a:pt x="9889" y="19163"/>
                    <a:pt x="10493" y="19262"/>
                  </a:cubicBezTo>
                  <a:cubicBezTo>
                    <a:pt x="10747" y="19301"/>
                    <a:pt x="11000" y="19323"/>
                    <a:pt x="11260" y="19326"/>
                  </a:cubicBezTo>
                  <a:cubicBezTo>
                    <a:pt x="12163" y="19326"/>
                    <a:pt x="12996" y="19051"/>
                    <a:pt x="13742" y="18504"/>
                  </a:cubicBezTo>
                  <a:cubicBezTo>
                    <a:pt x="14687" y="17816"/>
                    <a:pt x="15490" y="16693"/>
                    <a:pt x="16124" y="15162"/>
                  </a:cubicBezTo>
                  <a:cubicBezTo>
                    <a:pt x="16686" y="13812"/>
                    <a:pt x="17121" y="12139"/>
                    <a:pt x="17417" y="10195"/>
                  </a:cubicBezTo>
                  <a:cubicBezTo>
                    <a:pt x="17830" y="7465"/>
                    <a:pt x="16007" y="4893"/>
                    <a:pt x="13343" y="4464"/>
                  </a:cubicBezTo>
                  <a:cubicBezTo>
                    <a:pt x="13086" y="4421"/>
                    <a:pt x="12827" y="4400"/>
                    <a:pt x="12570" y="4400"/>
                  </a:cubicBezTo>
                  <a:cubicBezTo>
                    <a:pt x="11637" y="4400"/>
                    <a:pt x="10720" y="4675"/>
                    <a:pt x="9934" y="5201"/>
                  </a:cubicBezTo>
                  <a:cubicBezTo>
                    <a:pt x="10233" y="4524"/>
                    <a:pt x="10710" y="3917"/>
                    <a:pt x="11360" y="3380"/>
                  </a:cubicBezTo>
                  <a:cubicBezTo>
                    <a:pt x="11807" y="3005"/>
                    <a:pt x="12305" y="2698"/>
                    <a:pt x="12842" y="2465"/>
                  </a:cubicBezTo>
                  <a:cubicBezTo>
                    <a:pt x="13132" y="2350"/>
                    <a:pt x="13277" y="2024"/>
                    <a:pt x="13165" y="1731"/>
                  </a:cubicBezTo>
                  <a:cubicBezTo>
                    <a:pt x="13080" y="1507"/>
                    <a:pt x="12866" y="1369"/>
                    <a:pt x="12640" y="1369"/>
                  </a:cubicBezTo>
                  <a:cubicBezTo>
                    <a:pt x="12572" y="1369"/>
                    <a:pt x="12502" y="1382"/>
                    <a:pt x="12435" y="1408"/>
                  </a:cubicBezTo>
                  <a:cubicBezTo>
                    <a:pt x="12398" y="1420"/>
                    <a:pt x="11565" y="1746"/>
                    <a:pt x="10668" y="2480"/>
                  </a:cubicBezTo>
                  <a:cubicBezTo>
                    <a:pt x="10345" y="2743"/>
                    <a:pt x="10046" y="3039"/>
                    <a:pt x="9777" y="3356"/>
                  </a:cubicBezTo>
                  <a:cubicBezTo>
                    <a:pt x="9732" y="3135"/>
                    <a:pt x="9669" y="2915"/>
                    <a:pt x="9590" y="2704"/>
                  </a:cubicBezTo>
                  <a:cubicBezTo>
                    <a:pt x="8920" y="958"/>
                    <a:pt x="7078" y="89"/>
                    <a:pt x="7000" y="52"/>
                  </a:cubicBezTo>
                  <a:cubicBezTo>
                    <a:pt x="6922" y="17"/>
                    <a:pt x="6842" y="0"/>
                    <a:pt x="6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90" name="Google Shape;1290;p53"/>
          <p:cNvGrpSpPr/>
          <p:nvPr/>
        </p:nvGrpSpPr>
        <p:grpSpPr>
          <a:xfrm>
            <a:off x="4247377" y="2544506"/>
            <a:ext cx="673453" cy="659584"/>
            <a:chOff x="4247377" y="2544506"/>
            <a:chExt cx="673453" cy="659584"/>
          </a:xfrm>
        </p:grpSpPr>
        <p:sp>
          <p:nvSpPr>
            <p:cNvPr id="1278" name="Google Shape;1278;p53"/>
            <p:cNvSpPr/>
            <p:nvPr/>
          </p:nvSpPr>
          <p:spPr>
            <a:xfrm>
              <a:off x="4272138" y="2574450"/>
              <a:ext cx="599700" cy="599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1" name="Google Shape;1291;p53"/>
            <p:cNvGrpSpPr/>
            <p:nvPr/>
          </p:nvGrpSpPr>
          <p:grpSpPr>
            <a:xfrm>
              <a:off x="4247377" y="2544506"/>
              <a:ext cx="673453" cy="659584"/>
              <a:chOff x="1497832" y="2531913"/>
              <a:chExt cx="958516" cy="938776"/>
            </a:xfrm>
          </p:grpSpPr>
          <p:sp>
            <p:nvSpPr>
              <p:cNvPr id="1292" name="Google Shape;1292;p53"/>
              <p:cNvSpPr/>
              <p:nvPr/>
            </p:nvSpPr>
            <p:spPr>
              <a:xfrm>
                <a:off x="1601706" y="2531913"/>
                <a:ext cx="854643" cy="876494"/>
              </a:xfrm>
              <a:custGeom>
                <a:rect b="b" l="l" r="r" t="t"/>
                <a:pathLst>
                  <a:path extrusionOk="0" h="24950" w="24328">
                    <a:moveTo>
                      <a:pt x="5180" y="1240"/>
                    </a:moveTo>
                    <a:cubicBezTo>
                      <a:pt x="2404" y="3234"/>
                      <a:pt x="131" y="9582"/>
                      <a:pt x="5" y="13004"/>
                    </a:cubicBezTo>
                    <a:cubicBezTo>
                      <a:pt x="-121" y="16426"/>
                      <a:pt x="2410" y="19782"/>
                      <a:pt x="4422" y="21772"/>
                    </a:cubicBezTo>
                    <a:cubicBezTo>
                      <a:pt x="6434" y="23762"/>
                      <a:pt x="9702" y="24856"/>
                      <a:pt x="12075" y="24946"/>
                    </a:cubicBezTo>
                    <a:cubicBezTo>
                      <a:pt x="14448" y="25036"/>
                      <a:pt x="16758" y="23557"/>
                      <a:pt x="18660" y="22314"/>
                    </a:cubicBezTo>
                    <a:cubicBezTo>
                      <a:pt x="20562" y="21071"/>
                      <a:pt x="22656" y="19974"/>
                      <a:pt x="23488" y="17486"/>
                    </a:cubicBezTo>
                    <a:cubicBezTo>
                      <a:pt x="24320" y="14998"/>
                      <a:pt x="24791" y="10128"/>
                      <a:pt x="23653" y="7387"/>
                    </a:cubicBezTo>
                    <a:cubicBezTo>
                      <a:pt x="22515" y="4647"/>
                      <a:pt x="19738" y="2068"/>
                      <a:pt x="16659" y="1043"/>
                    </a:cubicBezTo>
                    <a:cubicBezTo>
                      <a:pt x="13580" y="19"/>
                      <a:pt x="7956" y="-753"/>
                      <a:pt x="5180" y="12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1293" name="Google Shape;1293;p53"/>
              <p:cNvSpPr/>
              <p:nvPr/>
            </p:nvSpPr>
            <p:spPr>
              <a:xfrm>
                <a:off x="1497832" y="2594195"/>
                <a:ext cx="854643" cy="876493"/>
              </a:xfrm>
              <a:custGeom>
                <a:rect b="b" l="l" r="r" t="t"/>
                <a:pathLst>
                  <a:path extrusionOk="0" h="24950" w="24328">
                    <a:moveTo>
                      <a:pt x="5180" y="1240"/>
                    </a:moveTo>
                    <a:cubicBezTo>
                      <a:pt x="2404" y="3234"/>
                      <a:pt x="131" y="9582"/>
                      <a:pt x="5" y="13004"/>
                    </a:cubicBezTo>
                    <a:cubicBezTo>
                      <a:pt x="-121" y="16426"/>
                      <a:pt x="2410" y="19782"/>
                      <a:pt x="4422" y="21772"/>
                    </a:cubicBezTo>
                    <a:cubicBezTo>
                      <a:pt x="6434" y="23762"/>
                      <a:pt x="9702" y="24856"/>
                      <a:pt x="12075" y="24946"/>
                    </a:cubicBezTo>
                    <a:cubicBezTo>
                      <a:pt x="14448" y="25036"/>
                      <a:pt x="16758" y="23557"/>
                      <a:pt x="18660" y="22314"/>
                    </a:cubicBezTo>
                    <a:cubicBezTo>
                      <a:pt x="20562" y="21071"/>
                      <a:pt x="22656" y="19974"/>
                      <a:pt x="23488" y="17486"/>
                    </a:cubicBezTo>
                    <a:cubicBezTo>
                      <a:pt x="24320" y="14998"/>
                      <a:pt x="24791" y="10128"/>
                      <a:pt x="23653" y="7387"/>
                    </a:cubicBezTo>
                    <a:cubicBezTo>
                      <a:pt x="22515" y="4647"/>
                      <a:pt x="19738" y="2068"/>
                      <a:pt x="16659" y="1043"/>
                    </a:cubicBezTo>
                    <a:cubicBezTo>
                      <a:pt x="13580" y="19"/>
                      <a:pt x="7956" y="-753"/>
                      <a:pt x="5180" y="124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294" name="Google Shape;1294;p53"/>
            <p:cNvSpPr/>
            <p:nvPr/>
          </p:nvSpPr>
          <p:spPr>
            <a:xfrm>
              <a:off x="4385111" y="2710448"/>
              <a:ext cx="373766" cy="340357"/>
            </a:xfrm>
            <a:custGeom>
              <a:rect b="b" l="l" r="r" t="t"/>
              <a:pathLst>
                <a:path extrusionOk="0" h="11563" w="12698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53"/>
          <p:cNvGrpSpPr/>
          <p:nvPr/>
        </p:nvGrpSpPr>
        <p:grpSpPr>
          <a:xfrm>
            <a:off x="7158627" y="2550831"/>
            <a:ext cx="673453" cy="659584"/>
            <a:chOff x="7158627" y="2550831"/>
            <a:chExt cx="673453" cy="659584"/>
          </a:xfrm>
        </p:grpSpPr>
        <p:sp>
          <p:nvSpPr>
            <p:cNvPr id="1280" name="Google Shape;1280;p53"/>
            <p:cNvSpPr/>
            <p:nvPr/>
          </p:nvSpPr>
          <p:spPr>
            <a:xfrm>
              <a:off x="7182838" y="2574450"/>
              <a:ext cx="599700" cy="599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6" name="Google Shape;1296;p53"/>
            <p:cNvGrpSpPr/>
            <p:nvPr/>
          </p:nvGrpSpPr>
          <p:grpSpPr>
            <a:xfrm>
              <a:off x="7158627" y="2550831"/>
              <a:ext cx="673453" cy="659584"/>
              <a:chOff x="1497832" y="2531913"/>
              <a:chExt cx="958516" cy="938776"/>
            </a:xfrm>
          </p:grpSpPr>
          <p:sp>
            <p:nvSpPr>
              <p:cNvPr id="1297" name="Google Shape;1297;p53"/>
              <p:cNvSpPr/>
              <p:nvPr/>
            </p:nvSpPr>
            <p:spPr>
              <a:xfrm>
                <a:off x="1601706" y="2531913"/>
                <a:ext cx="854643" cy="876494"/>
              </a:xfrm>
              <a:custGeom>
                <a:rect b="b" l="l" r="r" t="t"/>
                <a:pathLst>
                  <a:path extrusionOk="0" h="24950" w="24328">
                    <a:moveTo>
                      <a:pt x="5180" y="1240"/>
                    </a:moveTo>
                    <a:cubicBezTo>
                      <a:pt x="2404" y="3234"/>
                      <a:pt x="131" y="9582"/>
                      <a:pt x="5" y="13004"/>
                    </a:cubicBezTo>
                    <a:cubicBezTo>
                      <a:pt x="-121" y="16426"/>
                      <a:pt x="2410" y="19782"/>
                      <a:pt x="4422" y="21772"/>
                    </a:cubicBezTo>
                    <a:cubicBezTo>
                      <a:pt x="6434" y="23762"/>
                      <a:pt x="9702" y="24856"/>
                      <a:pt x="12075" y="24946"/>
                    </a:cubicBezTo>
                    <a:cubicBezTo>
                      <a:pt x="14448" y="25036"/>
                      <a:pt x="16758" y="23557"/>
                      <a:pt x="18660" y="22314"/>
                    </a:cubicBezTo>
                    <a:cubicBezTo>
                      <a:pt x="20562" y="21071"/>
                      <a:pt x="22656" y="19974"/>
                      <a:pt x="23488" y="17486"/>
                    </a:cubicBezTo>
                    <a:cubicBezTo>
                      <a:pt x="24320" y="14998"/>
                      <a:pt x="24791" y="10128"/>
                      <a:pt x="23653" y="7387"/>
                    </a:cubicBezTo>
                    <a:cubicBezTo>
                      <a:pt x="22515" y="4647"/>
                      <a:pt x="19738" y="2068"/>
                      <a:pt x="16659" y="1043"/>
                    </a:cubicBezTo>
                    <a:cubicBezTo>
                      <a:pt x="13580" y="19"/>
                      <a:pt x="7956" y="-753"/>
                      <a:pt x="5180" y="1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98" name="Google Shape;1298;p53"/>
              <p:cNvSpPr/>
              <p:nvPr/>
            </p:nvSpPr>
            <p:spPr>
              <a:xfrm>
                <a:off x="1497832" y="2594195"/>
                <a:ext cx="854643" cy="876493"/>
              </a:xfrm>
              <a:custGeom>
                <a:rect b="b" l="l" r="r" t="t"/>
                <a:pathLst>
                  <a:path extrusionOk="0" h="24950" w="24328">
                    <a:moveTo>
                      <a:pt x="5180" y="1240"/>
                    </a:moveTo>
                    <a:cubicBezTo>
                      <a:pt x="2404" y="3234"/>
                      <a:pt x="131" y="9582"/>
                      <a:pt x="5" y="13004"/>
                    </a:cubicBezTo>
                    <a:cubicBezTo>
                      <a:pt x="-121" y="16426"/>
                      <a:pt x="2410" y="19782"/>
                      <a:pt x="4422" y="21772"/>
                    </a:cubicBezTo>
                    <a:cubicBezTo>
                      <a:pt x="6434" y="23762"/>
                      <a:pt x="9702" y="24856"/>
                      <a:pt x="12075" y="24946"/>
                    </a:cubicBezTo>
                    <a:cubicBezTo>
                      <a:pt x="14448" y="25036"/>
                      <a:pt x="16758" y="23557"/>
                      <a:pt x="18660" y="22314"/>
                    </a:cubicBezTo>
                    <a:cubicBezTo>
                      <a:pt x="20562" y="21071"/>
                      <a:pt x="22656" y="19974"/>
                      <a:pt x="23488" y="17486"/>
                    </a:cubicBezTo>
                    <a:cubicBezTo>
                      <a:pt x="24320" y="14998"/>
                      <a:pt x="24791" y="10128"/>
                      <a:pt x="23653" y="7387"/>
                    </a:cubicBezTo>
                    <a:cubicBezTo>
                      <a:pt x="22515" y="4647"/>
                      <a:pt x="19738" y="2068"/>
                      <a:pt x="16659" y="1043"/>
                    </a:cubicBezTo>
                    <a:cubicBezTo>
                      <a:pt x="13580" y="19"/>
                      <a:pt x="7956" y="-753"/>
                      <a:pt x="5180" y="124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299" name="Google Shape;1299;p53"/>
            <p:cNvGrpSpPr/>
            <p:nvPr/>
          </p:nvGrpSpPr>
          <p:grpSpPr>
            <a:xfrm>
              <a:off x="7310130" y="2682536"/>
              <a:ext cx="345623" cy="396182"/>
              <a:chOff x="-49398750" y="2684600"/>
              <a:chExt cx="263875" cy="302475"/>
            </a:xfrm>
          </p:grpSpPr>
          <p:sp>
            <p:nvSpPr>
              <p:cNvPr id="1300" name="Google Shape;1300;p53"/>
              <p:cNvSpPr/>
              <p:nvPr/>
            </p:nvSpPr>
            <p:spPr>
              <a:xfrm>
                <a:off x="-49294775" y="2684600"/>
                <a:ext cx="73275" cy="299325"/>
              </a:xfrm>
              <a:custGeom>
                <a:rect b="b" l="l" r="r" t="t"/>
                <a:pathLst>
                  <a:path extrusionOk="0" h="11973" w="2931">
                    <a:moveTo>
                      <a:pt x="1481" y="1387"/>
                    </a:moveTo>
                    <a:lnTo>
                      <a:pt x="2017" y="2836"/>
                    </a:lnTo>
                    <a:lnTo>
                      <a:pt x="914" y="2836"/>
                    </a:lnTo>
                    <a:lnTo>
                      <a:pt x="1481" y="1387"/>
                    </a:lnTo>
                    <a:close/>
                    <a:moveTo>
                      <a:pt x="2174" y="3529"/>
                    </a:moveTo>
                    <a:lnTo>
                      <a:pt x="2174" y="9893"/>
                    </a:lnTo>
                    <a:lnTo>
                      <a:pt x="757" y="9893"/>
                    </a:lnTo>
                    <a:lnTo>
                      <a:pt x="757" y="3529"/>
                    </a:lnTo>
                    <a:close/>
                    <a:moveTo>
                      <a:pt x="2174" y="10586"/>
                    </a:moveTo>
                    <a:lnTo>
                      <a:pt x="2174" y="10964"/>
                    </a:lnTo>
                    <a:cubicBezTo>
                      <a:pt x="2143" y="11153"/>
                      <a:pt x="1985" y="11311"/>
                      <a:pt x="1828" y="11311"/>
                    </a:cubicBezTo>
                    <a:lnTo>
                      <a:pt x="1103" y="11311"/>
                    </a:lnTo>
                    <a:cubicBezTo>
                      <a:pt x="914" y="11311"/>
                      <a:pt x="757" y="11153"/>
                      <a:pt x="757" y="10964"/>
                    </a:cubicBezTo>
                    <a:lnTo>
                      <a:pt x="757" y="10586"/>
                    </a:lnTo>
                    <a:close/>
                    <a:moveTo>
                      <a:pt x="1450" y="1"/>
                    </a:moveTo>
                    <a:cubicBezTo>
                      <a:pt x="1355" y="1"/>
                      <a:pt x="1198" y="95"/>
                      <a:pt x="1135" y="253"/>
                    </a:cubicBezTo>
                    <a:cubicBezTo>
                      <a:pt x="1" y="3246"/>
                      <a:pt x="95" y="3088"/>
                      <a:pt x="95" y="3151"/>
                    </a:cubicBezTo>
                    <a:lnTo>
                      <a:pt x="95" y="10933"/>
                    </a:lnTo>
                    <a:cubicBezTo>
                      <a:pt x="95" y="11500"/>
                      <a:pt x="568" y="11973"/>
                      <a:pt x="1135" y="11973"/>
                    </a:cubicBezTo>
                    <a:lnTo>
                      <a:pt x="1859" y="11973"/>
                    </a:lnTo>
                    <a:cubicBezTo>
                      <a:pt x="2458" y="11973"/>
                      <a:pt x="2931" y="11500"/>
                      <a:pt x="2931" y="10933"/>
                    </a:cubicBezTo>
                    <a:lnTo>
                      <a:pt x="2931" y="3120"/>
                    </a:lnTo>
                    <a:cubicBezTo>
                      <a:pt x="2836" y="3088"/>
                      <a:pt x="2931" y="3277"/>
                      <a:pt x="1765" y="253"/>
                    </a:cubicBezTo>
                    <a:cubicBezTo>
                      <a:pt x="1733" y="127"/>
                      <a:pt x="1576" y="1"/>
                      <a:pt x="14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3"/>
              <p:cNvSpPr/>
              <p:nvPr/>
            </p:nvSpPr>
            <p:spPr>
              <a:xfrm>
                <a:off x="-49398750" y="2684600"/>
                <a:ext cx="87450" cy="300900"/>
              </a:xfrm>
              <a:custGeom>
                <a:rect b="b" l="l" r="r" t="t"/>
                <a:pathLst>
                  <a:path extrusionOk="0" h="12036" w="3498">
                    <a:moveTo>
                      <a:pt x="2773" y="662"/>
                    </a:moveTo>
                    <a:lnTo>
                      <a:pt x="2773" y="11311"/>
                    </a:lnTo>
                    <a:lnTo>
                      <a:pt x="662" y="11311"/>
                    </a:lnTo>
                    <a:lnTo>
                      <a:pt x="662" y="10586"/>
                    </a:lnTo>
                    <a:lnTo>
                      <a:pt x="1734" y="10586"/>
                    </a:lnTo>
                    <a:cubicBezTo>
                      <a:pt x="1923" y="10586"/>
                      <a:pt x="2080" y="10429"/>
                      <a:pt x="2080" y="10240"/>
                    </a:cubicBezTo>
                    <a:cubicBezTo>
                      <a:pt x="2080" y="10051"/>
                      <a:pt x="1923" y="9893"/>
                      <a:pt x="1734" y="9893"/>
                    </a:cubicBezTo>
                    <a:lnTo>
                      <a:pt x="662" y="9893"/>
                    </a:lnTo>
                    <a:lnTo>
                      <a:pt x="662" y="9169"/>
                    </a:lnTo>
                    <a:lnTo>
                      <a:pt x="1009" y="9169"/>
                    </a:lnTo>
                    <a:cubicBezTo>
                      <a:pt x="1198" y="9169"/>
                      <a:pt x="1356" y="9011"/>
                      <a:pt x="1356" y="8822"/>
                    </a:cubicBezTo>
                    <a:cubicBezTo>
                      <a:pt x="1356" y="8633"/>
                      <a:pt x="1198" y="8475"/>
                      <a:pt x="1009" y="8475"/>
                    </a:cubicBezTo>
                    <a:lnTo>
                      <a:pt x="662" y="8475"/>
                    </a:lnTo>
                    <a:lnTo>
                      <a:pt x="662" y="7751"/>
                    </a:lnTo>
                    <a:lnTo>
                      <a:pt x="1734" y="7751"/>
                    </a:lnTo>
                    <a:cubicBezTo>
                      <a:pt x="1923" y="7751"/>
                      <a:pt x="2080" y="7593"/>
                      <a:pt x="2080" y="7404"/>
                    </a:cubicBezTo>
                    <a:cubicBezTo>
                      <a:pt x="2080" y="7215"/>
                      <a:pt x="1923" y="7058"/>
                      <a:pt x="1734" y="7058"/>
                    </a:cubicBezTo>
                    <a:lnTo>
                      <a:pt x="662" y="7058"/>
                    </a:lnTo>
                    <a:lnTo>
                      <a:pt x="662" y="6333"/>
                    </a:lnTo>
                    <a:lnTo>
                      <a:pt x="1009" y="6333"/>
                    </a:lnTo>
                    <a:cubicBezTo>
                      <a:pt x="1198" y="6333"/>
                      <a:pt x="1356" y="6176"/>
                      <a:pt x="1356" y="5987"/>
                    </a:cubicBezTo>
                    <a:cubicBezTo>
                      <a:pt x="1356" y="5798"/>
                      <a:pt x="1198" y="5640"/>
                      <a:pt x="1009" y="5640"/>
                    </a:cubicBezTo>
                    <a:lnTo>
                      <a:pt x="662" y="5640"/>
                    </a:lnTo>
                    <a:lnTo>
                      <a:pt x="662" y="4947"/>
                    </a:lnTo>
                    <a:lnTo>
                      <a:pt x="1734" y="4947"/>
                    </a:lnTo>
                    <a:cubicBezTo>
                      <a:pt x="1923" y="4947"/>
                      <a:pt x="2080" y="4789"/>
                      <a:pt x="2080" y="4569"/>
                    </a:cubicBezTo>
                    <a:cubicBezTo>
                      <a:pt x="2080" y="4380"/>
                      <a:pt x="1923" y="4222"/>
                      <a:pt x="1734" y="4222"/>
                    </a:cubicBezTo>
                    <a:lnTo>
                      <a:pt x="662" y="4222"/>
                    </a:lnTo>
                    <a:lnTo>
                      <a:pt x="662" y="3498"/>
                    </a:lnTo>
                    <a:lnTo>
                      <a:pt x="1009" y="3498"/>
                    </a:lnTo>
                    <a:cubicBezTo>
                      <a:pt x="1198" y="3498"/>
                      <a:pt x="1356" y="3340"/>
                      <a:pt x="1356" y="3151"/>
                    </a:cubicBezTo>
                    <a:cubicBezTo>
                      <a:pt x="1356" y="2962"/>
                      <a:pt x="1198" y="2805"/>
                      <a:pt x="1009" y="2805"/>
                    </a:cubicBezTo>
                    <a:lnTo>
                      <a:pt x="662" y="2805"/>
                    </a:lnTo>
                    <a:lnTo>
                      <a:pt x="662" y="2080"/>
                    </a:lnTo>
                    <a:lnTo>
                      <a:pt x="1734" y="2080"/>
                    </a:lnTo>
                    <a:cubicBezTo>
                      <a:pt x="1923" y="2080"/>
                      <a:pt x="2080" y="1922"/>
                      <a:pt x="2080" y="1733"/>
                    </a:cubicBezTo>
                    <a:cubicBezTo>
                      <a:pt x="2080" y="1544"/>
                      <a:pt x="1923" y="1387"/>
                      <a:pt x="1734" y="1387"/>
                    </a:cubicBezTo>
                    <a:lnTo>
                      <a:pt x="662" y="1387"/>
                    </a:lnTo>
                    <a:lnTo>
                      <a:pt x="662" y="662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1657"/>
                    </a:lnTo>
                    <a:cubicBezTo>
                      <a:pt x="1" y="11878"/>
                      <a:pt x="158" y="12036"/>
                      <a:pt x="347" y="12036"/>
                    </a:cubicBezTo>
                    <a:lnTo>
                      <a:pt x="3151" y="12036"/>
                    </a:lnTo>
                    <a:cubicBezTo>
                      <a:pt x="3340" y="12036"/>
                      <a:pt x="3498" y="11878"/>
                      <a:pt x="3498" y="11657"/>
                    </a:cubicBezTo>
                    <a:lnTo>
                      <a:pt x="3498" y="379"/>
                    </a:lnTo>
                    <a:cubicBezTo>
                      <a:pt x="3498" y="158"/>
                      <a:pt x="3340" y="1"/>
                      <a:pt x="31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3"/>
              <p:cNvSpPr/>
              <p:nvPr/>
            </p:nvSpPr>
            <p:spPr>
              <a:xfrm>
                <a:off x="-49207350" y="2686175"/>
                <a:ext cx="72475" cy="300900"/>
              </a:xfrm>
              <a:custGeom>
                <a:rect b="b" l="l" r="r" t="t"/>
                <a:pathLst>
                  <a:path extrusionOk="0" h="12036" w="2899">
                    <a:moveTo>
                      <a:pt x="1859" y="694"/>
                    </a:moveTo>
                    <a:lnTo>
                      <a:pt x="1859" y="694"/>
                    </a:lnTo>
                    <a:cubicBezTo>
                      <a:pt x="1828" y="820"/>
                      <a:pt x="1796" y="946"/>
                      <a:pt x="1796" y="1040"/>
                    </a:cubicBezTo>
                    <a:cubicBezTo>
                      <a:pt x="1733" y="1418"/>
                      <a:pt x="1828" y="1765"/>
                      <a:pt x="2111" y="2112"/>
                    </a:cubicBezTo>
                    <a:cubicBezTo>
                      <a:pt x="2143" y="2143"/>
                      <a:pt x="2174" y="2238"/>
                      <a:pt x="2143" y="2301"/>
                    </a:cubicBezTo>
                    <a:cubicBezTo>
                      <a:pt x="2017" y="2584"/>
                      <a:pt x="1796" y="2773"/>
                      <a:pt x="1481" y="2773"/>
                    </a:cubicBezTo>
                    <a:cubicBezTo>
                      <a:pt x="1072" y="2773"/>
                      <a:pt x="757" y="2458"/>
                      <a:pt x="757" y="2080"/>
                    </a:cubicBezTo>
                    <a:cubicBezTo>
                      <a:pt x="757" y="1670"/>
                      <a:pt x="914" y="1324"/>
                      <a:pt x="1166" y="1103"/>
                    </a:cubicBezTo>
                    <a:cubicBezTo>
                      <a:pt x="1387" y="851"/>
                      <a:pt x="1576" y="788"/>
                      <a:pt x="1859" y="694"/>
                    </a:cubicBezTo>
                    <a:close/>
                    <a:moveTo>
                      <a:pt x="1450" y="3466"/>
                    </a:moveTo>
                    <a:cubicBezTo>
                      <a:pt x="1513" y="3529"/>
                      <a:pt x="1702" y="3781"/>
                      <a:pt x="1859" y="4600"/>
                    </a:cubicBezTo>
                    <a:cubicBezTo>
                      <a:pt x="1954" y="4726"/>
                      <a:pt x="1954" y="4789"/>
                      <a:pt x="1954" y="4884"/>
                    </a:cubicBezTo>
                    <a:lnTo>
                      <a:pt x="946" y="4884"/>
                    </a:lnTo>
                    <a:cubicBezTo>
                      <a:pt x="946" y="4789"/>
                      <a:pt x="1009" y="4726"/>
                      <a:pt x="1009" y="4600"/>
                    </a:cubicBezTo>
                    <a:cubicBezTo>
                      <a:pt x="1198" y="3781"/>
                      <a:pt x="1355" y="3529"/>
                      <a:pt x="1450" y="3466"/>
                    </a:cubicBezTo>
                    <a:close/>
                    <a:moveTo>
                      <a:pt x="2111" y="5546"/>
                    </a:moveTo>
                    <a:cubicBezTo>
                      <a:pt x="2174" y="6081"/>
                      <a:pt x="2237" y="6680"/>
                      <a:pt x="2237" y="7310"/>
                    </a:cubicBezTo>
                    <a:cubicBezTo>
                      <a:pt x="2174" y="9389"/>
                      <a:pt x="1796" y="10901"/>
                      <a:pt x="1481" y="11216"/>
                    </a:cubicBezTo>
                    <a:cubicBezTo>
                      <a:pt x="1387" y="11122"/>
                      <a:pt x="1198" y="10901"/>
                      <a:pt x="1040" y="10082"/>
                    </a:cubicBezTo>
                    <a:cubicBezTo>
                      <a:pt x="883" y="9326"/>
                      <a:pt x="757" y="8349"/>
                      <a:pt x="757" y="7310"/>
                    </a:cubicBezTo>
                    <a:cubicBezTo>
                      <a:pt x="757" y="6680"/>
                      <a:pt x="788" y="6081"/>
                      <a:pt x="883" y="5546"/>
                    </a:cubicBezTo>
                    <a:close/>
                    <a:moveTo>
                      <a:pt x="2489" y="1"/>
                    </a:moveTo>
                    <a:cubicBezTo>
                      <a:pt x="1796" y="1"/>
                      <a:pt x="1229" y="32"/>
                      <a:pt x="662" y="631"/>
                    </a:cubicBezTo>
                    <a:cubicBezTo>
                      <a:pt x="253" y="1009"/>
                      <a:pt x="1" y="1576"/>
                      <a:pt x="1" y="2112"/>
                    </a:cubicBezTo>
                    <a:cubicBezTo>
                      <a:pt x="1" y="2616"/>
                      <a:pt x="284" y="3088"/>
                      <a:pt x="725" y="3340"/>
                    </a:cubicBezTo>
                    <a:cubicBezTo>
                      <a:pt x="190" y="4285"/>
                      <a:pt x="1" y="6302"/>
                      <a:pt x="1" y="7436"/>
                    </a:cubicBezTo>
                    <a:cubicBezTo>
                      <a:pt x="1" y="8539"/>
                      <a:pt x="127" y="10555"/>
                      <a:pt x="725" y="11531"/>
                    </a:cubicBezTo>
                    <a:cubicBezTo>
                      <a:pt x="914" y="11878"/>
                      <a:pt x="1166" y="12036"/>
                      <a:pt x="1450" y="12036"/>
                    </a:cubicBezTo>
                    <a:cubicBezTo>
                      <a:pt x="1702" y="12036"/>
                      <a:pt x="1954" y="11878"/>
                      <a:pt x="2143" y="11531"/>
                    </a:cubicBezTo>
                    <a:cubicBezTo>
                      <a:pt x="2710" y="10586"/>
                      <a:pt x="2868" y="8570"/>
                      <a:pt x="2868" y="7436"/>
                    </a:cubicBezTo>
                    <a:cubicBezTo>
                      <a:pt x="2836" y="6239"/>
                      <a:pt x="2742" y="4254"/>
                      <a:pt x="2174" y="3309"/>
                    </a:cubicBezTo>
                    <a:cubicBezTo>
                      <a:pt x="2458" y="3151"/>
                      <a:pt x="2710" y="2868"/>
                      <a:pt x="2773" y="2553"/>
                    </a:cubicBezTo>
                    <a:cubicBezTo>
                      <a:pt x="2899" y="2238"/>
                      <a:pt x="2805" y="1923"/>
                      <a:pt x="2616" y="1670"/>
                    </a:cubicBezTo>
                    <a:cubicBezTo>
                      <a:pt x="2426" y="1450"/>
                      <a:pt x="2300" y="1135"/>
                      <a:pt x="2773" y="536"/>
                    </a:cubicBezTo>
                    <a:cubicBezTo>
                      <a:pt x="2836" y="410"/>
                      <a:pt x="2899" y="316"/>
                      <a:pt x="2805" y="190"/>
                    </a:cubicBezTo>
                    <a:cubicBezTo>
                      <a:pt x="2773" y="64"/>
                      <a:pt x="2616" y="1"/>
                      <a:pt x="24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days of the week infographics</a:t>
            </a:r>
            <a:endParaRPr/>
          </a:p>
        </p:txBody>
      </p:sp>
      <p:graphicFrame>
        <p:nvGraphicFramePr>
          <p:cNvPr id="1308" name="Google Shape;1308;p54"/>
          <p:cNvGraphicFramePr/>
          <p:nvPr/>
        </p:nvGraphicFramePr>
        <p:xfrm>
          <a:off x="952500" y="141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{17557EB0-20F5-42FE-9E94-210061847680}</a:tableStyleId>
              </a:tblPr>
              <a:tblGrid>
                <a:gridCol w="1206500"/>
                <a:gridCol w="1206500"/>
                <a:gridCol w="1206500"/>
                <a:gridCol w="1206500"/>
                <a:gridCol w="1220425"/>
                <a:gridCol w="119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Monday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Tuesday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Wednesday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Thursday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Friday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Mercury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Mercury is the closest planet to Sun</a:t>
                      </a:r>
                      <a:endParaRPr>
                        <a:solidFill>
                          <a:srgbClr val="191919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Saturn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Saturn is composed of hydrogen and helium</a:t>
                      </a:r>
                      <a:endParaRPr>
                        <a:solidFill>
                          <a:srgbClr val="191919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Earth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Earth is the third planet from the Sun</a:t>
                      </a:r>
                      <a:endParaRPr>
                        <a:solidFill>
                          <a:srgbClr val="191919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Jupiter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91919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Jupiter is the biggest planet of them all</a:t>
                      </a:r>
                      <a:endParaRPr>
                        <a:solidFill>
                          <a:srgbClr val="191919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days of the week infographics</a:t>
            </a:r>
            <a:endParaRPr/>
          </a:p>
        </p:txBody>
      </p:sp>
      <p:sp>
        <p:nvSpPr>
          <p:cNvPr id="1314" name="Google Shape;1314;p55"/>
          <p:cNvSpPr/>
          <p:nvPr/>
        </p:nvSpPr>
        <p:spPr>
          <a:xfrm>
            <a:off x="3619175" y="1253975"/>
            <a:ext cx="1905545" cy="3083542"/>
          </a:xfrm>
          <a:custGeom>
            <a:rect b="b" l="l" r="r" t="t"/>
            <a:pathLst>
              <a:path extrusionOk="0" h="167789" w="103689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55"/>
          <p:cNvGrpSpPr/>
          <p:nvPr/>
        </p:nvGrpSpPr>
        <p:grpSpPr>
          <a:xfrm>
            <a:off x="719775" y="1378901"/>
            <a:ext cx="2033400" cy="1092768"/>
            <a:chOff x="719775" y="1378901"/>
            <a:chExt cx="2033400" cy="1092768"/>
          </a:xfrm>
        </p:grpSpPr>
        <p:grpSp>
          <p:nvGrpSpPr>
            <p:cNvPr id="1316" name="Google Shape;1316;p55"/>
            <p:cNvGrpSpPr/>
            <p:nvPr/>
          </p:nvGrpSpPr>
          <p:grpSpPr>
            <a:xfrm>
              <a:off x="1275934" y="1378901"/>
              <a:ext cx="896891" cy="572604"/>
              <a:chOff x="1275934" y="1378901"/>
              <a:chExt cx="896891" cy="572604"/>
            </a:xfrm>
          </p:grpSpPr>
          <p:sp>
            <p:nvSpPr>
              <p:cNvPr id="1317" name="Google Shape;1317;p55"/>
              <p:cNvSpPr/>
              <p:nvPr/>
            </p:nvSpPr>
            <p:spPr>
              <a:xfrm>
                <a:off x="1300125" y="1378901"/>
                <a:ext cx="872700" cy="543000"/>
              </a:xfrm>
              <a:prstGeom prst="roundRect">
                <a:avLst>
                  <a:gd fmla="val 9976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8" name="Google Shape;1318;p55"/>
              <p:cNvGrpSpPr/>
              <p:nvPr/>
            </p:nvGrpSpPr>
            <p:grpSpPr>
              <a:xfrm>
                <a:off x="1275934" y="1408672"/>
                <a:ext cx="872673" cy="542834"/>
                <a:chOff x="5267900" y="1706673"/>
                <a:chExt cx="2780100" cy="2505000"/>
              </a:xfrm>
            </p:grpSpPr>
            <p:sp>
              <p:nvSpPr>
                <p:cNvPr id="1319" name="Google Shape;1319;p55"/>
                <p:cNvSpPr/>
                <p:nvPr/>
              </p:nvSpPr>
              <p:spPr>
                <a:xfrm>
                  <a:off x="5267900" y="1706673"/>
                  <a:ext cx="2780100" cy="2505000"/>
                </a:xfrm>
                <a:prstGeom prst="roundRect">
                  <a:avLst>
                    <a:gd fmla="val 9976" name="adj"/>
                  </a:avLst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20" name="Google Shape;1320;p55"/>
                <p:cNvCxnSpPr/>
                <p:nvPr/>
              </p:nvCxnSpPr>
              <p:spPr>
                <a:xfrm>
                  <a:off x="5270525" y="2192025"/>
                  <a:ext cx="2777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21" name="Google Shape;1321;p55"/>
              <p:cNvSpPr txBox="1"/>
              <p:nvPr/>
            </p:nvSpPr>
            <p:spPr>
              <a:xfrm>
                <a:off x="1300125" y="1509900"/>
                <a:ext cx="8727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50%</a:t>
                </a:r>
                <a:endParaRPr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endParaRPr>
              </a:p>
            </p:txBody>
          </p:sp>
        </p:grpSp>
        <p:sp>
          <p:nvSpPr>
            <p:cNvPr id="1322" name="Google Shape;1322;p55"/>
            <p:cNvSpPr txBox="1"/>
            <p:nvPr/>
          </p:nvSpPr>
          <p:spPr>
            <a:xfrm>
              <a:off x="719775" y="1951469"/>
              <a:ext cx="20334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Mercury is a very small planet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323" name="Google Shape;1323;p55"/>
          <p:cNvGrpSpPr/>
          <p:nvPr/>
        </p:nvGrpSpPr>
        <p:grpSpPr>
          <a:xfrm>
            <a:off x="719775" y="3030726"/>
            <a:ext cx="2033400" cy="1094024"/>
            <a:chOff x="719775" y="3030726"/>
            <a:chExt cx="2033400" cy="1094024"/>
          </a:xfrm>
        </p:grpSpPr>
        <p:grpSp>
          <p:nvGrpSpPr>
            <p:cNvPr id="1324" name="Google Shape;1324;p55"/>
            <p:cNvGrpSpPr/>
            <p:nvPr/>
          </p:nvGrpSpPr>
          <p:grpSpPr>
            <a:xfrm>
              <a:off x="1275934" y="3030726"/>
              <a:ext cx="896904" cy="572604"/>
              <a:chOff x="1275934" y="3015851"/>
              <a:chExt cx="896904" cy="572604"/>
            </a:xfrm>
          </p:grpSpPr>
          <p:sp>
            <p:nvSpPr>
              <p:cNvPr id="1325" name="Google Shape;1325;p55"/>
              <p:cNvSpPr/>
              <p:nvPr/>
            </p:nvSpPr>
            <p:spPr>
              <a:xfrm>
                <a:off x="1300125" y="3015851"/>
                <a:ext cx="872700" cy="543000"/>
              </a:xfrm>
              <a:prstGeom prst="roundRect">
                <a:avLst>
                  <a:gd fmla="val 997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6" name="Google Shape;1326;p55"/>
              <p:cNvGrpSpPr/>
              <p:nvPr/>
            </p:nvGrpSpPr>
            <p:grpSpPr>
              <a:xfrm>
                <a:off x="1275934" y="3045622"/>
                <a:ext cx="872673" cy="542833"/>
                <a:chOff x="5267900" y="1706673"/>
                <a:chExt cx="2780100" cy="2505000"/>
              </a:xfrm>
            </p:grpSpPr>
            <p:sp>
              <p:nvSpPr>
                <p:cNvPr id="1327" name="Google Shape;1327;p55"/>
                <p:cNvSpPr/>
                <p:nvPr/>
              </p:nvSpPr>
              <p:spPr>
                <a:xfrm>
                  <a:off x="5267900" y="1706673"/>
                  <a:ext cx="2780100" cy="2505000"/>
                </a:xfrm>
                <a:prstGeom prst="roundRect">
                  <a:avLst>
                    <a:gd fmla="val 9976" name="adj"/>
                  </a:avLst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28" name="Google Shape;1328;p55"/>
                <p:cNvCxnSpPr/>
                <p:nvPr/>
              </p:nvCxnSpPr>
              <p:spPr>
                <a:xfrm>
                  <a:off x="5270525" y="2192025"/>
                  <a:ext cx="2777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29" name="Google Shape;1329;p55"/>
              <p:cNvSpPr txBox="1"/>
              <p:nvPr/>
            </p:nvSpPr>
            <p:spPr>
              <a:xfrm>
                <a:off x="1300138" y="3146600"/>
                <a:ext cx="8727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75%</a:t>
                </a:r>
                <a:endParaRPr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endParaRPr>
              </a:p>
            </p:txBody>
          </p:sp>
        </p:grpSp>
        <p:sp>
          <p:nvSpPr>
            <p:cNvPr id="1330" name="Google Shape;1330;p55"/>
            <p:cNvSpPr txBox="1"/>
            <p:nvPr/>
          </p:nvSpPr>
          <p:spPr>
            <a:xfrm>
              <a:off x="719775" y="3604550"/>
              <a:ext cx="20334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Venus is the second planet from the Sun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cxnSp>
        <p:nvCxnSpPr>
          <p:cNvPr id="1331" name="Google Shape;1331;p55"/>
          <p:cNvCxnSpPr>
            <a:stCxn id="1321" idx="3"/>
          </p:cNvCxnSpPr>
          <p:nvPr/>
        </p:nvCxnSpPr>
        <p:spPr>
          <a:xfrm>
            <a:off x="2172825" y="1730700"/>
            <a:ext cx="2166000" cy="998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32" name="Google Shape;1332;p55"/>
          <p:cNvCxnSpPr>
            <a:stCxn id="1329" idx="3"/>
          </p:cNvCxnSpPr>
          <p:nvPr/>
        </p:nvCxnSpPr>
        <p:spPr>
          <a:xfrm>
            <a:off x="2172838" y="3382275"/>
            <a:ext cx="2819400" cy="559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333" name="Google Shape;1333;p55"/>
          <p:cNvGrpSpPr/>
          <p:nvPr/>
        </p:nvGrpSpPr>
        <p:grpSpPr>
          <a:xfrm>
            <a:off x="6390697" y="1364089"/>
            <a:ext cx="2033400" cy="1107570"/>
            <a:chOff x="6390697" y="1364089"/>
            <a:chExt cx="2033400" cy="1107570"/>
          </a:xfrm>
        </p:grpSpPr>
        <p:grpSp>
          <p:nvGrpSpPr>
            <p:cNvPr id="1334" name="Google Shape;1334;p55"/>
            <p:cNvGrpSpPr/>
            <p:nvPr/>
          </p:nvGrpSpPr>
          <p:grpSpPr>
            <a:xfrm>
              <a:off x="6946856" y="1364089"/>
              <a:ext cx="896891" cy="587361"/>
              <a:chOff x="6946856" y="1364089"/>
              <a:chExt cx="896891" cy="587361"/>
            </a:xfrm>
          </p:grpSpPr>
          <p:sp>
            <p:nvSpPr>
              <p:cNvPr id="1335" name="Google Shape;1335;p55"/>
              <p:cNvSpPr/>
              <p:nvPr/>
            </p:nvSpPr>
            <p:spPr>
              <a:xfrm>
                <a:off x="6971047" y="1364089"/>
                <a:ext cx="872700" cy="543000"/>
              </a:xfrm>
              <a:prstGeom prst="roundRect">
                <a:avLst>
                  <a:gd fmla="val 997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6" name="Google Shape;1336;p55"/>
              <p:cNvGrpSpPr/>
              <p:nvPr/>
            </p:nvGrpSpPr>
            <p:grpSpPr>
              <a:xfrm>
                <a:off x="6946856" y="1393859"/>
                <a:ext cx="872673" cy="542834"/>
                <a:chOff x="5267900" y="1706673"/>
                <a:chExt cx="2780100" cy="2505000"/>
              </a:xfrm>
            </p:grpSpPr>
            <p:sp>
              <p:nvSpPr>
                <p:cNvPr id="1337" name="Google Shape;1337;p55"/>
                <p:cNvSpPr/>
                <p:nvPr/>
              </p:nvSpPr>
              <p:spPr>
                <a:xfrm>
                  <a:off x="5267900" y="1706673"/>
                  <a:ext cx="2780100" cy="2505000"/>
                </a:xfrm>
                <a:prstGeom prst="roundRect">
                  <a:avLst>
                    <a:gd fmla="val 9976" name="adj"/>
                  </a:avLst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38" name="Google Shape;1338;p55"/>
                <p:cNvCxnSpPr/>
                <p:nvPr/>
              </p:nvCxnSpPr>
              <p:spPr>
                <a:xfrm>
                  <a:off x="5270525" y="2192025"/>
                  <a:ext cx="2777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39" name="Google Shape;1339;p55"/>
              <p:cNvSpPr txBox="1"/>
              <p:nvPr/>
            </p:nvSpPr>
            <p:spPr>
              <a:xfrm>
                <a:off x="6952908" y="1509850"/>
                <a:ext cx="8727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83</a:t>
                </a: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%</a:t>
                </a:r>
                <a:endParaRPr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endParaRPr>
              </a:p>
            </p:txBody>
          </p:sp>
        </p:grpSp>
        <p:sp>
          <p:nvSpPr>
            <p:cNvPr id="1340" name="Google Shape;1340;p55"/>
            <p:cNvSpPr txBox="1"/>
            <p:nvPr/>
          </p:nvSpPr>
          <p:spPr>
            <a:xfrm>
              <a:off x="6390697" y="1951459"/>
              <a:ext cx="20334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Jupiter is the biggest planet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341" name="Google Shape;1341;p55"/>
          <p:cNvGrpSpPr/>
          <p:nvPr/>
        </p:nvGrpSpPr>
        <p:grpSpPr>
          <a:xfrm>
            <a:off x="6390697" y="3030726"/>
            <a:ext cx="2033400" cy="1094023"/>
            <a:chOff x="6390697" y="3030726"/>
            <a:chExt cx="2033400" cy="1094023"/>
          </a:xfrm>
        </p:grpSpPr>
        <p:grpSp>
          <p:nvGrpSpPr>
            <p:cNvPr id="1342" name="Google Shape;1342;p55"/>
            <p:cNvGrpSpPr/>
            <p:nvPr/>
          </p:nvGrpSpPr>
          <p:grpSpPr>
            <a:xfrm>
              <a:off x="6946856" y="3030726"/>
              <a:ext cx="896891" cy="572604"/>
              <a:chOff x="6946856" y="3030726"/>
              <a:chExt cx="896891" cy="572604"/>
            </a:xfrm>
          </p:grpSpPr>
          <p:sp>
            <p:nvSpPr>
              <p:cNvPr id="1343" name="Google Shape;1343;p55"/>
              <p:cNvSpPr/>
              <p:nvPr/>
            </p:nvSpPr>
            <p:spPr>
              <a:xfrm>
                <a:off x="6971047" y="3030726"/>
                <a:ext cx="872700" cy="543000"/>
              </a:xfrm>
              <a:prstGeom prst="roundRect">
                <a:avLst>
                  <a:gd fmla="val 997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4" name="Google Shape;1344;p55"/>
              <p:cNvGrpSpPr/>
              <p:nvPr/>
            </p:nvGrpSpPr>
            <p:grpSpPr>
              <a:xfrm>
                <a:off x="6946856" y="3060497"/>
                <a:ext cx="872673" cy="542833"/>
                <a:chOff x="5267900" y="1706673"/>
                <a:chExt cx="2780100" cy="2505000"/>
              </a:xfrm>
            </p:grpSpPr>
            <p:sp>
              <p:nvSpPr>
                <p:cNvPr id="1345" name="Google Shape;1345;p55"/>
                <p:cNvSpPr/>
                <p:nvPr/>
              </p:nvSpPr>
              <p:spPr>
                <a:xfrm>
                  <a:off x="5267900" y="1706673"/>
                  <a:ext cx="2780100" cy="2505000"/>
                </a:xfrm>
                <a:prstGeom prst="roundRect">
                  <a:avLst>
                    <a:gd fmla="val 9976" name="adj"/>
                  </a:avLst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46" name="Google Shape;1346;p55"/>
                <p:cNvCxnSpPr/>
                <p:nvPr/>
              </p:nvCxnSpPr>
              <p:spPr>
                <a:xfrm>
                  <a:off x="5270525" y="2192025"/>
                  <a:ext cx="2777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47" name="Google Shape;1347;p55"/>
              <p:cNvSpPr txBox="1"/>
              <p:nvPr/>
            </p:nvSpPr>
            <p:spPr>
              <a:xfrm>
                <a:off x="6952908" y="3146825"/>
                <a:ext cx="872700" cy="4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26</a:t>
                </a: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%</a:t>
                </a:r>
                <a:endParaRPr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endParaRPr>
              </a:p>
            </p:txBody>
          </p:sp>
        </p:grpSp>
        <p:sp>
          <p:nvSpPr>
            <p:cNvPr id="1348" name="Google Shape;1348;p55"/>
            <p:cNvSpPr txBox="1"/>
            <p:nvPr/>
          </p:nvSpPr>
          <p:spPr>
            <a:xfrm>
              <a:off x="6390697" y="3604549"/>
              <a:ext cx="20334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Saturn is a gas giant and has rings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cxnSp>
        <p:nvCxnSpPr>
          <p:cNvPr id="1349" name="Google Shape;1349;p55"/>
          <p:cNvCxnSpPr>
            <a:stCxn id="1339" idx="1"/>
          </p:cNvCxnSpPr>
          <p:nvPr/>
        </p:nvCxnSpPr>
        <p:spPr>
          <a:xfrm flipH="1">
            <a:off x="4949808" y="1730650"/>
            <a:ext cx="2003100" cy="562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50" name="Google Shape;1350;p55"/>
          <p:cNvCxnSpPr>
            <a:stCxn id="1347" idx="1"/>
          </p:cNvCxnSpPr>
          <p:nvPr/>
        </p:nvCxnSpPr>
        <p:spPr>
          <a:xfrm rot="10800000">
            <a:off x="5077008" y="3140525"/>
            <a:ext cx="1875900" cy="227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1356" name="Google Shape;1356;p56"/>
          <p:cNvGrpSpPr/>
          <p:nvPr/>
        </p:nvGrpSpPr>
        <p:grpSpPr>
          <a:xfrm rot="-463557">
            <a:off x="4172008" y="679855"/>
            <a:ext cx="4222525" cy="4222525"/>
            <a:chOff x="4047215" y="1356594"/>
            <a:chExt cx="3936583" cy="3936583"/>
          </a:xfrm>
        </p:grpSpPr>
        <p:sp>
          <p:nvSpPr>
            <p:cNvPr id="1357" name="Google Shape;1357;p56"/>
            <p:cNvSpPr/>
            <p:nvPr/>
          </p:nvSpPr>
          <p:spPr>
            <a:xfrm rot="2700000">
              <a:off x="4338177" y="2218631"/>
              <a:ext cx="3354659" cy="2212511"/>
            </a:xfrm>
            <a:custGeom>
              <a:rect b="b" l="l" r="r" t="t"/>
              <a:pathLst>
                <a:path extrusionOk="0" h="46201" w="70051">
                  <a:moveTo>
                    <a:pt x="69884" y="1"/>
                  </a:moveTo>
                  <a:cubicBezTo>
                    <a:pt x="66214" y="1068"/>
                    <a:pt x="62779" y="4437"/>
                    <a:pt x="61444" y="8540"/>
                  </a:cubicBezTo>
                  <a:cubicBezTo>
                    <a:pt x="59776" y="4470"/>
                    <a:pt x="56007" y="1635"/>
                    <a:pt x="52004" y="1535"/>
                  </a:cubicBezTo>
                  <a:lnTo>
                    <a:pt x="52004" y="1535"/>
                  </a:lnTo>
                  <a:cubicBezTo>
                    <a:pt x="51937" y="1535"/>
                    <a:pt x="52972" y="5304"/>
                    <a:pt x="53138" y="5638"/>
                  </a:cubicBezTo>
                  <a:cubicBezTo>
                    <a:pt x="53672" y="7006"/>
                    <a:pt x="54406" y="8273"/>
                    <a:pt x="55307" y="9441"/>
                  </a:cubicBezTo>
                  <a:cubicBezTo>
                    <a:pt x="56774" y="11342"/>
                    <a:pt x="58909" y="13177"/>
                    <a:pt x="61144" y="13977"/>
                  </a:cubicBezTo>
                  <a:cubicBezTo>
                    <a:pt x="60977" y="20182"/>
                    <a:pt x="56274" y="26119"/>
                    <a:pt x="50803" y="26653"/>
                  </a:cubicBezTo>
                  <a:cubicBezTo>
                    <a:pt x="50467" y="26686"/>
                    <a:pt x="50135" y="26701"/>
                    <a:pt x="49805" y="26701"/>
                  </a:cubicBezTo>
                  <a:cubicBezTo>
                    <a:pt x="43746" y="26701"/>
                    <a:pt x="38657" y="21396"/>
                    <a:pt x="33057" y="18580"/>
                  </a:cubicBezTo>
                  <a:cubicBezTo>
                    <a:pt x="29902" y="17003"/>
                    <a:pt x="26473" y="16216"/>
                    <a:pt x="23042" y="16216"/>
                  </a:cubicBezTo>
                  <a:cubicBezTo>
                    <a:pt x="20016" y="16216"/>
                    <a:pt x="16988" y="16828"/>
                    <a:pt x="14144" y="18047"/>
                  </a:cubicBezTo>
                  <a:cubicBezTo>
                    <a:pt x="8073" y="20682"/>
                    <a:pt x="2869" y="26119"/>
                    <a:pt x="0" y="32791"/>
                  </a:cubicBezTo>
                  <a:cubicBezTo>
                    <a:pt x="501" y="33891"/>
                    <a:pt x="1068" y="34959"/>
                    <a:pt x="1735" y="35993"/>
                  </a:cubicBezTo>
                  <a:cubicBezTo>
                    <a:pt x="2512" y="36317"/>
                    <a:pt x="3257" y="36828"/>
                    <a:pt x="4123" y="36828"/>
                  </a:cubicBezTo>
                  <a:cubicBezTo>
                    <a:pt x="4149" y="36828"/>
                    <a:pt x="4176" y="36828"/>
                    <a:pt x="4203" y="36827"/>
                  </a:cubicBezTo>
                  <a:cubicBezTo>
                    <a:pt x="5271" y="36827"/>
                    <a:pt x="6272" y="35860"/>
                    <a:pt x="5738" y="34625"/>
                  </a:cubicBezTo>
                  <a:cubicBezTo>
                    <a:pt x="5570" y="34242"/>
                    <a:pt x="5884" y="33858"/>
                    <a:pt x="6186" y="33858"/>
                  </a:cubicBezTo>
                  <a:cubicBezTo>
                    <a:pt x="6304" y="33858"/>
                    <a:pt x="6421" y="33917"/>
                    <a:pt x="6505" y="34058"/>
                  </a:cubicBezTo>
                  <a:cubicBezTo>
                    <a:pt x="7206" y="35326"/>
                    <a:pt x="6739" y="36927"/>
                    <a:pt x="5471" y="37627"/>
                  </a:cubicBezTo>
                  <a:cubicBezTo>
                    <a:pt x="5074" y="37835"/>
                    <a:pt x="4635" y="37936"/>
                    <a:pt x="4196" y="37936"/>
                  </a:cubicBezTo>
                  <a:cubicBezTo>
                    <a:pt x="3858" y="37936"/>
                    <a:pt x="3521" y="37877"/>
                    <a:pt x="3203" y="37761"/>
                  </a:cubicBezTo>
                  <a:lnTo>
                    <a:pt x="3203" y="37761"/>
                  </a:lnTo>
                  <a:lnTo>
                    <a:pt x="3269" y="37861"/>
                  </a:lnTo>
                  <a:cubicBezTo>
                    <a:pt x="3736" y="38328"/>
                    <a:pt x="4203" y="38762"/>
                    <a:pt x="4704" y="39195"/>
                  </a:cubicBezTo>
                  <a:cubicBezTo>
                    <a:pt x="9974" y="43865"/>
                    <a:pt x="16812" y="46167"/>
                    <a:pt x="23617" y="46200"/>
                  </a:cubicBezTo>
                  <a:cubicBezTo>
                    <a:pt x="23665" y="46200"/>
                    <a:pt x="23713" y="46201"/>
                    <a:pt x="23761" y="46201"/>
                  </a:cubicBezTo>
                  <a:cubicBezTo>
                    <a:pt x="31285" y="46201"/>
                    <a:pt x="38771" y="43606"/>
                    <a:pt x="45533" y="39629"/>
                  </a:cubicBezTo>
                  <a:cubicBezTo>
                    <a:pt x="49969" y="36994"/>
                    <a:pt x="54239" y="33725"/>
                    <a:pt x="57541" y="29422"/>
                  </a:cubicBezTo>
                  <a:cubicBezTo>
                    <a:pt x="58075" y="28688"/>
                    <a:pt x="58576" y="27954"/>
                    <a:pt x="59076" y="27187"/>
                  </a:cubicBezTo>
                  <a:cubicBezTo>
                    <a:pt x="61611" y="23284"/>
                    <a:pt x="63079" y="18781"/>
                    <a:pt x="63379" y="14111"/>
                  </a:cubicBezTo>
                  <a:cubicBezTo>
                    <a:pt x="65114" y="13510"/>
                    <a:pt x="66548" y="11242"/>
                    <a:pt x="67515" y="9574"/>
                  </a:cubicBezTo>
                  <a:cubicBezTo>
                    <a:pt x="69183" y="6672"/>
                    <a:pt x="70050" y="3370"/>
                    <a:pt x="69984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6"/>
            <p:cNvSpPr/>
            <p:nvPr/>
          </p:nvSpPr>
          <p:spPr>
            <a:xfrm rot="2700000">
              <a:off x="4743182" y="2504216"/>
              <a:ext cx="159518" cy="150179"/>
            </a:xfrm>
            <a:custGeom>
              <a:rect b="b" l="l" r="r" t="t"/>
              <a:pathLst>
                <a:path extrusionOk="0" h="3136" w="3331">
                  <a:moveTo>
                    <a:pt x="2623" y="0"/>
                  </a:moveTo>
                  <a:cubicBezTo>
                    <a:pt x="2487" y="0"/>
                    <a:pt x="2357" y="96"/>
                    <a:pt x="2330" y="255"/>
                  </a:cubicBezTo>
                  <a:cubicBezTo>
                    <a:pt x="2063" y="888"/>
                    <a:pt x="2797" y="1689"/>
                    <a:pt x="1997" y="2123"/>
                  </a:cubicBezTo>
                  <a:cubicBezTo>
                    <a:pt x="1863" y="2189"/>
                    <a:pt x="1740" y="2217"/>
                    <a:pt x="1625" y="2217"/>
                  </a:cubicBezTo>
                  <a:cubicBezTo>
                    <a:pt x="1164" y="2217"/>
                    <a:pt x="822" y="1769"/>
                    <a:pt x="395" y="1555"/>
                  </a:cubicBezTo>
                  <a:cubicBezTo>
                    <a:pt x="368" y="1539"/>
                    <a:pt x="339" y="1532"/>
                    <a:pt x="309" y="1532"/>
                  </a:cubicBezTo>
                  <a:cubicBezTo>
                    <a:pt x="159" y="1532"/>
                    <a:pt x="1" y="1722"/>
                    <a:pt x="28" y="1889"/>
                  </a:cubicBezTo>
                  <a:cubicBezTo>
                    <a:pt x="172" y="2700"/>
                    <a:pt x="928" y="3135"/>
                    <a:pt x="1652" y="3135"/>
                  </a:cubicBezTo>
                  <a:cubicBezTo>
                    <a:pt x="1942" y="3135"/>
                    <a:pt x="2226" y="3066"/>
                    <a:pt x="2464" y="2923"/>
                  </a:cubicBezTo>
                  <a:cubicBezTo>
                    <a:pt x="2897" y="2623"/>
                    <a:pt x="3197" y="2123"/>
                    <a:pt x="3264" y="1589"/>
                  </a:cubicBezTo>
                  <a:cubicBezTo>
                    <a:pt x="3331" y="1022"/>
                    <a:pt x="3231" y="255"/>
                    <a:pt x="2730" y="21"/>
                  </a:cubicBezTo>
                  <a:cubicBezTo>
                    <a:pt x="2696" y="7"/>
                    <a:pt x="2659" y="0"/>
                    <a:pt x="2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6"/>
            <p:cNvSpPr/>
            <p:nvPr/>
          </p:nvSpPr>
          <p:spPr>
            <a:xfrm rot="2700000">
              <a:off x="4145763" y="3223112"/>
              <a:ext cx="2605438" cy="910606"/>
            </a:xfrm>
            <a:custGeom>
              <a:rect b="b" l="l" r="r" t="t"/>
              <a:pathLst>
                <a:path extrusionOk="0" h="19015" w="54406">
                  <a:moveTo>
                    <a:pt x="54406" y="1"/>
                  </a:moveTo>
                  <a:lnTo>
                    <a:pt x="54406" y="1"/>
                  </a:lnTo>
                  <a:cubicBezTo>
                    <a:pt x="46567" y="6839"/>
                    <a:pt x="36860" y="10808"/>
                    <a:pt x="27086" y="11109"/>
                  </a:cubicBezTo>
                  <a:cubicBezTo>
                    <a:pt x="26619" y="11142"/>
                    <a:pt x="26152" y="11142"/>
                    <a:pt x="25685" y="11142"/>
                  </a:cubicBezTo>
                  <a:lnTo>
                    <a:pt x="25519" y="11142"/>
                  </a:lnTo>
                  <a:cubicBezTo>
                    <a:pt x="23851" y="11109"/>
                    <a:pt x="22183" y="11009"/>
                    <a:pt x="20515" y="10842"/>
                  </a:cubicBezTo>
                  <a:cubicBezTo>
                    <a:pt x="20115" y="10808"/>
                    <a:pt x="19748" y="10775"/>
                    <a:pt x="19314" y="10742"/>
                  </a:cubicBezTo>
                  <a:cubicBezTo>
                    <a:pt x="17546" y="10575"/>
                    <a:pt x="15745" y="10375"/>
                    <a:pt x="13944" y="10241"/>
                  </a:cubicBezTo>
                  <a:cubicBezTo>
                    <a:pt x="13610" y="10208"/>
                    <a:pt x="13243" y="10175"/>
                    <a:pt x="12910" y="10175"/>
                  </a:cubicBezTo>
                  <a:lnTo>
                    <a:pt x="11942" y="10108"/>
                  </a:lnTo>
                  <a:lnTo>
                    <a:pt x="9040" y="10108"/>
                  </a:lnTo>
                  <a:lnTo>
                    <a:pt x="8140" y="10175"/>
                  </a:lnTo>
                  <a:cubicBezTo>
                    <a:pt x="6905" y="10208"/>
                    <a:pt x="5704" y="10375"/>
                    <a:pt x="4470" y="10608"/>
                  </a:cubicBezTo>
                  <a:cubicBezTo>
                    <a:pt x="4303" y="10642"/>
                    <a:pt x="4137" y="10675"/>
                    <a:pt x="3970" y="10708"/>
                  </a:cubicBezTo>
                  <a:cubicBezTo>
                    <a:pt x="3136" y="10908"/>
                    <a:pt x="2302" y="11142"/>
                    <a:pt x="1468" y="11409"/>
                  </a:cubicBezTo>
                  <a:cubicBezTo>
                    <a:pt x="1301" y="11476"/>
                    <a:pt x="1135" y="11542"/>
                    <a:pt x="968" y="11609"/>
                  </a:cubicBezTo>
                  <a:cubicBezTo>
                    <a:pt x="634" y="11742"/>
                    <a:pt x="334" y="11876"/>
                    <a:pt x="0" y="12009"/>
                  </a:cubicBezTo>
                  <a:cubicBezTo>
                    <a:pt x="5304" y="16679"/>
                    <a:pt x="12142" y="18981"/>
                    <a:pt x="18914" y="19014"/>
                  </a:cubicBezTo>
                  <a:cubicBezTo>
                    <a:pt x="18962" y="19014"/>
                    <a:pt x="19010" y="19015"/>
                    <a:pt x="19058" y="19015"/>
                  </a:cubicBezTo>
                  <a:cubicBezTo>
                    <a:pt x="26582" y="19015"/>
                    <a:pt x="34068" y="16420"/>
                    <a:pt x="40830" y="12443"/>
                  </a:cubicBezTo>
                  <a:cubicBezTo>
                    <a:pt x="42397" y="11509"/>
                    <a:pt x="43898" y="10508"/>
                    <a:pt x="45366" y="9441"/>
                  </a:cubicBezTo>
                  <a:cubicBezTo>
                    <a:pt x="46167" y="8874"/>
                    <a:pt x="46934" y="8273"/>
                    <a:pt x="47668" y="7639"/>
                  </a:cubicBezTo>
                  <a:cubicBezTo>
                    <a:pt x="48802" y="6672"/>
                    <a:pt x="49836" y="5671"/>
                    <a:pt x="50837" y="4604"/>
                  </a:cubicBezTo>
                  <a:cubicBezTo>
                    <a:pt x="51270" y="4137"/>
                    <a:pt x="51704" y="3670"/>
                    <a:pt x="52104" y="3170"/>
                  </a:cubicBezTo>
                  <a:cubicBezTo>
                    <a:pt x="52371" y="2869"/>
                    <a:pt x="52605" y="2536"/>
                    <a:pt x="52871" y="2236"/>
                  </a:cubicBezTo>
                  <a:cubicBezTo>
                    <a:pt x="53405" y="1502"/>
                    <a:pt x="53906" y="768"/>
                    <a:pt x="54406" y="1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6"/>
            <p:cNvSpPr/>
            <p:nvPr/>
          </p:nvSpPr>
          <p:spPr>
            <a:xfrm rot="2700000">
              <a:off x="4127795" y="3448505"/>
              <a:ext cx="2238083" cy="474578"/>
            </a:xfrm>
            <a:custGeom>
              <a:rect b="b" l="l" r="r" t="t"/>
              <a:pathLst>
                <a:path extrusionOk="0" h="9910" w="46735">
                  <a:moveTo>
                    <a:pt x="46734" y="0"/>
                  </a:moveTo>
                  <a:lnTo>
                    <a:pt x="46734" y="0"/>
                  </a:lnTo>
                  <a:cubicBezTo>
                    <a:pt x="44799" y="1001"/>
                    <a:pt x="42798" y="1935"/>
                    <a:pt x="40830" y="2802"/>
                  </a:cubicBezTo>
                  <a:cubicBezTo>
                    <a:pt x="36360" y="4804"/>
                    <a:pt x="31723" y="6405"/>
                    <a:pt x="26987" y="7639"/>
                  </a:cubicBezTo>
                  <a:cubicBezTo>
                    <a:pt x="23541" y="8507"/>
                    <a:pt x="19984" y="9098"/>
                    <a:pt x="16440" y="9098"/>
                  </a:cubicBezTo>
                  <a:cubicBezTo>
                    <a:pt x="15216" y="9098"/>
                    <a:pt x="13993" y="9028"/>
                    <a:pt x="12777" y="8873"/>
                  </a:cubicBezTo>
                  <a:cubicBezTo>
                    <a:pt x="8340" y="8273"/>
                    <a:pt x="4104" y="6538"/>
                    <a:pt x="501" y="3803"/>
                  </a:cubicBezTo>
                  <a:cubicBezTo>
                    <a:pt x="334" y="3870"/>
                    <a:pt x="168" y="3937"/>
                    <a:pt x="1" y="4003"/>
                  </a:cubicBezTo>
                  <a:cubicBezTo>
                    <a:pt x="4467" y="8327"/>
                    <a:pt x="10703" y="9910"/>
                    <a:pt x="16622" y="9910"/>
                  </a:cubicBezTo>
                  <a:cubicBezTo>
                    <a:pt x="17644" y="9910"/>
                    <a:pt x="18656" y="9863"/>
                    <a:pt x="19648" y="9774"/>
                  </a:cubicBezTo>
                  <a:cubicBezTo>
                    <a:pt x="27420" y="9040"/>
                    <a:pt x="35126" y="6138"/>
                    <a:pt x="42364" y="2802"/>
                  </a:cubicBezTo>
                  <a:cubicBezTo>
                    <a:pt x="43065" y="2469"/>
                    <a:pt x="43732" y="2135"/>
                    <a:pt x="44432" y="1802"/>
                  </a:cubicBezTo>
                  <a:cubicBezTo>
                    <a:pt x="45200" y="1235"/>
                    <a:pt x="45967" y="634"/>
                    <a:pt x="46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6"/>
            <p:cNvSpPr/>
            <p:nvPr/>
          </p:nvSpPr>
          <p:spPr>
            <a:xfrm rot="2700000">
              <a:off x="4326915" y="3404260"/>
              <a:ext cx="2303547" cy="603160"/>
            </a:xfrm>
            <a:custGeom>
              <a:rect b="b" l="l" r="r" t="t"/>
              <a:pathLst>
                <a:path extrusionOk="0" h="12595" w="48102">
                  <a:moveTo>
                    <a:pt x="48101" y="1"/>
                  </a:moveTo>
                  <a:cubicBezTo>
                    <a:pt x="47367" y="501"/>
                    <a:pt x="46600" y="1001"/>
                    <a:pt x="45833" y="1435"/>
                  </a:cubicBezTo>
                  <a:cubicBezTo>
                    <a:pt x="43798" y="2602"/>
                    <a:pt x="41697" y="3670"/>
                    <a:pt x="39562" y="4637"/>
                  </a:cubicBezTo>
                  <a:cubicBezTo>
                    <a:pt x="35125" y="6605"/>
                    <a:pt x="30555" y="8240"/>
                    <a:pt x="25885" y="9541"/>
                  </a:cubicBezTo>
                  <a:cubicBezTo>
                    <a:pt x="21624" y="10739"/>
                    <a:pt x="17071" y="11847"/>
                    <a:pt x="12692" y="11847"/>
                  </a:cubicBezTo>
                  <a:cubicBezTo>
                    <a:pt x="8297" y="11847"/>
                    <a:pt x="4077" y="10731"/>
                    <a:pt x="501" y="7473"/>
                  </a:cubicBezTo>
                  <a:cubicBezTo>
                    <a:pt x="334" y="7473"/>
                    <a:pt x="167" y="7539"/>
                    <a:pt x="0" y="7573"/>
                  </a:cubicBezTo>
                  <a:cubicBezTo>
                    <a:pt x="3146" y="11333"/>
                    <a:pt x="7884" y="12595"/>
                    <a:pt x="12527" y="12595"/>
                  </a:cubicBezTo>
                  <a:cubicBezTo>
                    <a:pt x="14433" y="12595"/>
                    <a:pt x="16323" y="12382"/>
                    <a:pt x="18080" y="12043"/>
                  </a:cubicBezTo>
                  <a:cubicBezTo>
                    <a:pt x="25652" y="10608"/>
                    <a:pt x="33224" y="7973"/>
                    <a:pt x="40362" y="4737"/>
                  </a:cubicBezTo>
                  <a:cubicBezTo>
                    <a:pt x="42431" y="3803"/>
                    <a:pt x="44432" y="2803"/>
                    <a:pt x="46433" y="1668"/>
                  </a:cubicBezTo>
                  <a:lnTo>
                    <a:pt x="46834" y="1435"/>
                  </a:lnTo>
                  <a:cubicBezTo>
                    <a:pt x="47267" y="968"/>
                    <a:pt x="47701" y="501"/>
                    <a:pt x="4810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6"/>
            <p:cNvSpPr/>
            <p:nvPr/>
          </p:nvSpPr>
          <p:spPr>
            <a:xfrm rot="2700000">
              <a:off x="4585103" y="3349471"/>
              <a:ext cx="907397" cy="182744"/>
            </a:xfrm>
            <a:custGeom>
              <a:rect b="b" l="l" r="r" t="t"/>
              <a:pathLst>
                <a:path extrusionOk="0" h="3816" w="18948">
                  <a:moveTo>
                    <a:pt x="902" y="0"/>
                  </a:moveTo>
                  <a:lnTo>
                    <a:pt x="1" y="34"/>
                  </a:lnTo>
                  <a:cubicBezTo>
                    <a:pt x="2793" y="2537"/>
                    <a:pt x="6431" y="3816"/>
                    <a:pt x="10086" y="3816"/>
                  </a:cubicBezTo>
                  <a:cubicBezTo>
                    <a:pt x="13199" y="3816"/>
                    <a:pt x="16324" y="2888"/>
                    <a:pt x="18948" y="1001"/>
                  </a:cubicBezTo>
                  <a:cubicBezTo>
                    <a:pt x="18481" y="1001"/>
                    <a:pt x="18014" y="1034"/>
                    <a:pt x="17513" y="1034"/>
                  </a:cubicBezTo>
                  <a:cubicBezTo>
                    <a:pt x="15162" y="2414"/>
                    <a:pt x="12487" y="3145"/>
                    <a:pt x="9765" y="3145"/>
                  </a:cubicBezTo>
                  <a:cubicBezTo>
                    <a:pt x="9590" y="3145"/>
                    <a:pt x="9416" y="3142"/>
                    <a:pt x="9241" y="3136"/>
                  </a:cubicBezTo>
                  <a:cubicBezTo>
                    <a:pt x="6139" y="2969"/>
                    <a:pt x="3403" y="1802"/>
                    <a:pt x="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6"/>
            <p:cNvSpPr/>
            <p:nvPr/>
          </p:nvSpPr>
          <p:spPr>
            <a:xfrm rot="2700000">
              <a:off x="4861582" y="3336806"/>
              <a:ext cx="364290" cy="76239"/>
            </a:xfrm>
            <a:custGeom>
              <a:rect b="b" l="l" r="r" t="t"/>
              <a:pathLst>
                <a:path extrusionOk="0" h="1592" w="7607">
                  <a:moveTo>
                    <a:pt x="1" y="1"/>
                  </a:moveTo>
                  <a:cubicBezTo>
                    <a:pt x="1228" y="1055"/>
                    <a:pt x="2763" y="1592"/>
                    <a:pt x="4302" y="1592"/>
                  </a:cubicBezTo>
                  <a:cubicBezTo>
                    <a:pt x="5442" y="1592"/>
                    <a:pt x="6585" y="1297"/>
                    <a:pt x="7606" y="701"/>
                  </a:cubicBezTo>
                  <a:cubicBezTo>
                    <a:pt x="7206" y="668"/>
                    <a:pt x="6806" y="601"/>
                    <a:pt x="6406" y="568"/>
                  </a:cubicBezTo>
                  <a:cubicBezTo>
                    <a:pt x="5697" y="863"/>
                    <a:pt x="4941" y="1008"/>
                    <a:pt x="4187" y="1008"/>
                  </a:cubicBezTo>
                  <a:cubicBezTo>
                    <a:pt x="3664" y="1008"/>
                    <a:pt x="3142" y="938"/>
                    <a:pt x="2636" y="802"/>
                  </a:cubicBezTo>
                  <a:cubicBezTo>
                    <a:pt x="2069" y="635"/>
                    <a:pt x="1535" y="401"/>
                    <a:pt x="1035" y="68"/>
                  </a:cubicBezTo>
                  <a:cubicBezTo>
                    <a:pt x="701" y="34"/>
                    <a:pt x="335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6"/>
            <p:cNvSpPr/>
            <p:nvPr/>
          </p:nvSpPr>
          <p:spPr>
            <a:xfrm rot="2700000">
              <a:off x="7085831" y="3376322"/>
              <a:ext cx="359118" cy="408156"/>
            </a:xfrm>
            <a:custGeom>
              <a:rect b="b" l="l" r="r" t="t"/>
              <a:pathLst>
                <a:path extrusionOk="0" h="8523" w="7499">
                  <a:moveTo>
                    <a:pt x="68" y="0"/>
                  </a:moveTo>
                  <a:cubicBezTo>
                    <a:pt x="36" y="0"/>
                    <a:pt x="0" y="31"/>
                    <a:pt x="0" y="80"/>
                  </a:cubicBezTo>
                  <a:cubicBezTo>
                    <a:pt x="634" y="2015"/>
                    <a:pt x="1635" y="3783"/>
                    <a:pt x="3002" y="5284"/>
                  </a:cubicBezTo>
                  <a:cubicBezTo>
                    <a:pt x="4170" y="6585"/>
                    <a:pt x="5671" y="8052"/>
                    <a:pt x="7272" y="8519"/>
                  </a:cubicBezTo>
                  <a:cubicBezTo>
                    <a:pt x="7282" y="8522"/>
                    <a:pt x="7292" y="8523"/>
                    <a:pt x="7302" y="8523"/>
                  </a:cubicBezTo>
                  <a:cubicBezTo>
                    <a:pt x="7420" y="8523"/>
                    <a:pt x="7498" y="8347"/>
                    <a:pt x="7406" y="8286"/>
                  </a:cubicBezTo>
                  <a:cubicBezTo>
                    <a:pt x="5938" y="7085"/>
                    <a:pt x="4437" y="6318"/>
                    <a:pt x="3169" y="4850"/>
                  </a:cubicBezTo>
                  <a:cubicBezTo>
                    <a:pt x="1935" y="3382"/>
                    <a:pt x="934" y="1748"/>
                    <a:pt x="100" y="13"/>
                  </a:cubicBezTo>
                  <a:cubicBezTo>
                    <a:pt x="91" y="4"/>
                    <a:pt x="8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6"/>
            <p:cNvSpPr/>
            <p:nvPr/>
          </p:nvSpPr>
          <p:spPr>
            <a:xfrm rot="2700000">
              <a:off x="7146640" y="3374182"/>
              <a:ext cx="336850" cy="376406"/>
            </a:xfrm>
            <a:custGeom>
              <a:rect b="b" l="l" r="r" t="t"/>
              <a:pathLst>
                <a:path extrusionOk="0" h="7860" w="7034">
                  <a:moveTo>
                    <a:pt x="65" y="0"/>
                  </a:moveTo>
                  <a:cubicBezTo>
                    <a:pt x="34" y="0"/>
                    <a:pt x="1" y="24"/>
                    <a:pt x="1" y="47"/>
                  </a:cubicBezTo>
                  <a:cubicBezTo>
                    <a:pt x="434" y="1682"/>
                    <a:pt x="1635" y="3150"/>
                    <a:pt x="2636" y="4317"/>
                  </a:cubicBezTo>
                  <a:cubicBezTo>
                    <a:pt x="3770" y="5651"/>
                    <a:pt x="5104" y="6852"/>
                    <a:pt x="6572" y="7820"/>
                  </a:cubicBezTo>
                  <a:cubicBezTo>
                    <a:pt x="6611" y="7847"/>
                    <a:pt x="6650" y="7859"/>
                    <a:pt x="6688" y="7859"/>
                  </a:cubicBezTo>
                  <a:cubicBezTo>
                    <a:pt x="6880" y="7859"/>
                    <a:pt x="7034" y="7553"/>
                    <a:pt x="6839" y="7386"/>
                  </a:cubicBezTo>
                  <a:cubicBezTo>
                    <a:pt x="5405" y="6319"/>
                    <a:pt x="4070" y="5084"/>
                    <a:pt x="2903" y="3750"/>
                  </a:cubicBezTo>
                  <a:cubicBezTo>
                    <a:pt x="1902" y="2549"/>
                    <a:pt x="1135" y="1081"/>
                    <a:pt x="101" y="14"/>
                  </a:cubicBezTo>
                  <a:cubicBezTo>
                    <a:pt x="91" y="4"/>
                    <a:pt x="78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6"/>
            <p:cNvSpPr/>
            <p:nvPr/>
          </p:nvSpPr>
          <p:spPr>
            <a:xfrm rot="2700000">
              <a:off x="7250349" y="3489491"/>
              <a:ext cx="173693" cy="205347"/>
            </a:xfrm>
            <a:custGeom>
              <a:rect b="b" l="l" r="r" t="t"/>
              <a:pathLst>
                <a:path extrusionOk="0" h="4288" w="3627">
                  <a:moveTo>
                    <a:pt x="229" y="1"/>
                  </a:moveTo>
                  <a:cubicBezTo>
                    <a:pt x="99" y="1"/>
                    <a:pt x="0" y="218"/>
                    <a:pt x="133" y="350"/>
                  </a:cubicBezTo>
                  <a:cubicBezTo>
                    <a:pt x="800" y="950"/>
                    <a:pt x="1434" y="1651"/>
                    <a:pt x="2001" y="2351"/>
                  </a:cubicBezTo>
                  <a:cubicBezTo>
                    <a:pt x="2468" y="2952"/>
                    <a:pt x="2835" y="3786"/>
                    <a:pt x="3368" y="4253"/>
                  </a:cubicBezTo>
                  <a:cubicBezTo>
                    <a:pt x="3393" y="4277"/>
                    <a:pt x="3421" y="4288"/>
                    <a:pt x="3450" y="4288"/>
                  </a:cubicBezTo>
                  <a:cubicBezTo>
                    <a:pt x="3538" y="4288"/>
                    <a:pt x="3627" y="4187"/>
                    <a:pt x="3602" y="4086"/>
                  </a:cubicBezTo>
                  <a:cubicBezTo>
                    <a:pt x="3368" y="3252"/>
                    <a:pt x="2734" y="2585"/>
                    <a:pt x="2234" y="1984"/>
                  </a:cubicBezTo>
                  <a:cubicBezTo>
                    <a:pt x="1634" y="1284"/>
                    <a:pt x="1000" y="617"/>
                    <a:pt x="333" y="50"/>
                  </a:cubicBezTo>
                  <a:cubicBezTo>
                    <a:pt x="298" y="15"/>
                    <a:pt x="26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6"/>
            <p:cNvSpPr/>
            <p:nvPr/>
          </p:nvSpPr>
          <p:spPr>
            <a:xfrm rot="2700000">
              <a:off x="7469013" y="3649580"/>
              <a:ext cx="216697" cy="227137"/>
            </a:xfrm>
            <a:custGeom>
              <a:rect b="b" l="l" r="r" t="t"/>
              <a:pathLst>
                <a:path extrusionOk="0" h="4743" w="4525">
                  <a:moveTo>
                    <a:pt x="4265" y="0"/>
                  </a:moveTo>
                  <a:cubicBezTo>
                    <a:pt x="4239" y="0"/>
                    <a:pt x="4211" y="10"/>
                    <a:pt x="4184" y="31"/>
                  </a:cubicBezTo>
                  <a:cubicBezTo>
                    <a:pt x="2483" y="1232"/>
                    <a:pt x="1082" y="2800"/>
                    <a:pt x="48" y="4601"/>
                  </a:cubicBezTo>
                  <a:cubicBezTo>
                    <a:pt x="1" y="4672"/>
                    <a:pt x="54" y="4743"/>
                    <a:pt x="124" y="4743"/>
                  </a:cubicBezTo>
                  <a:cubicBezTo>
                    <a:pt x="153" y="4743"/>
                    <a:pt x="185" y="4730"/>
                    <a:pt x="215" y="4701"/>
                  </a:cubicBezTo>
                  <a:cubicBezTo>
                    <a:pt x="1416" y="3100"/>
                    <a:pt x="2817" y="1666"/>
                    <a:pt x="4384" y="398"/>
                  </a:cubicBezTo>
                  <a:cubicBezTo>
                    <a:pt x="4524" y="258"/>
                    <a:pt x="4406" y="0"/>
                    <a:pt x="4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6"/>
            <p:cNvSpPr/>
            <p:nvPr/>
          </p:nvSpPr>
          <p:spPr>
            <a:xfrm rot="2700000">
              <a:off x="7515445" y="3624726"/>
              <a:ext cx="246819" cy="324590"/>
            </a:xfrm>
            <a:custGeom>
              <a:rect b="b" l="l" r="r" t="t"/>
              <a:pathLst>
                <a:path extrusionOk="0" h="6778" w="5154">
                  <a:moveTo>
                    <a:pt x="4951" y="1"/>
                  </a:moveTo>
                  <a:cubicBezTo>
                    <a:pt x="4909" y="1"/>
                    <a:pt x="4869" y="21"/>
                    <a:pt x="4839" y="70"/>
                  </a:cubicBezTo>
                  <a:cubicBezTo>
                    <a:pt x="4139" y="1171"/>
                    <a:pt x="3572" y="2305"/>
                    <a:pt x="2838" y="3372"/>
                  </a:cubicBezTo>
                  <a:cubicBezTo>
                    <a:pt x="2037" y="4473"/>
                    <a:pt x="1137" y="5474"/>
                    <a:pt x="136" y="6441"/>
                  </a:cubicBezTo>
                  <a:cubicBezTo>
                    <a:pt x="1" y="6576"/>
                    <a:pt x="107" y="6777"/>
                    <a:pt x="241" y="6777"/>
                  </a:cubicBezTo>
                  <a:cubicBezTo>
                    <a:pt x="272" y="6777"/>
                    <a:pt x="305" y="6766"/>
                    <a:pt x="336" y="6741"/>
                  </a:cubicBezTo>
                  <a:cubicBezTo>
                    <a:pt x="2271" y="5173"/>
                    <a:pt x="4306" y="2838"/>
                    <a:pt x="5106" y="237"/>
                  </a:cubicBezTo>
                  <a:cubicBezTo>
                    <a:pt x="5153" y="119"/>
                    <a:pt x="5050" y="1"/>
                    <a:pt x="4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6"/>
            <p:cNvSpPr/>
            <p:nvPr/>
          </p:nvSpPr>
          <p:spPr>
            <a:xfrm rot="2700000">
              <a:off x="7444627" y="3671809"/>
              <a:ext cx="275696" cy="381722"/>
            </a:xfrm>
            <a:custGeom>
              <a:rect b="b" l="l" r="r" t="t"/>
              <a:pathLst>
                <a:path extrusionOk="0" h="7971" w="5757">
                  <a:moveTo>
                    <a:pt x="5703" y="1"/>
                  </a:moveTo>
                  <a:cubicBezTo>
                    <a:pt x="5674" y="1"/>
                    <a:pt x="5640" y="18"/>
                    <a:pt x="5624" y="51"/>
                  </a:cubicBezTo>
                  <a:cubicBezTo>
                    <a:pt x="5023" y="1552"/>
                    <a:pt x="4289" y="3020"/>
                    <a:pt x="3389" y="4387"/>
                  </a:cubicBezTo>
                  <a:cubicBezTo>
                    <a:pt x="2421" y="5622"/>
                    <a:pt x="1320" y="6756"/>
                    <a:pt x="86" y="7723"/>
                  </a:cubicBezTo>
                  <a:cubicBezTo>
                    <a:pt x="0" y="7809"/>
                    <a:pt x="62" y="7970"/>
                    <a:pt x="167" y="7970"/>
                  </a:cubicBezTo>
                  <a:cubicBezTo>
                    <a:pt x="183" y="7970"/>
                    <a:pt x="201" y="7966"/>
                    <a:pt x="220" y="7957"/>
                  </a:cubicBezTo>
                  <a:cubicBezTo>
                    <a:pt x="2888" y="6656"/>
                    <a:pt x="5223" y="3320"/>
                    <a:pt x="5757" y="51"/>
                  </a:cubicBezTo>
                  <a:cubicBezTo>
                    <a:pt x="5757" y="18"/>
                    <a:pt x="5732" y="1"/>
                    <a:pt x="5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6"/>
            <p:cNvSpPr/>
            <p:nvPr/>
          </p:nvSpPr>
          <p:spPr>
            <a:xfrm rot="2700000">
              <a:off x="5004727" y="3547921"/>
              <a:ext cx="552780" cy="313336"/>
            </a:xfrm>
            <a:custGeom>
              <a:rect b="b" l="l" r="r" t="t"/>
              <a:pathLst>
                <a:path extrusionOk="0" h="6543" w="11543">
                  <a:moveTo>
                    <a:pt x="1959" y="1"/>
                  </a:moveTo>
                  <a:cubicBezTo>
                    <a:pt x="1310" y="1"/>
                    <a:pt x="656" y="59"/>
                    <a:pt x="1" y="180"/>
                  </a:cubicBezTo>
                  <a:cubicBezTo>
                    <a:pt x="834" y="2548"/>
                    <a:pt x="2502" y="4516"/>
                    <a:pt x="4737" y="5684"/>
                  </a:cubicBezTo>
                  <a:cubicBezTo>
                    <a:pt x="5886" y="6258"/>
                    <a:pt x="7132" y="6543"/>
                    <a:pt x="8380" y="6543"/>
                  </a:cubicBezTo>
                  <a:cubicBezTo>
                    <a:pt x="9452" y="6543"/>
                    <a:pt x="10525" y="6333"/>
                    <a:pt x="11542" y="5917"/>
                  </a:cubicBezTo>
                  <a:cubicBezTo>
                    <a:pt x="9705" y="2242"/>
                    <a:pt x="5964" y="1"/>
                    <a:pt x="1959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6"/>
            <p:cNvSpPr/>
            <p:nvPr/>
          </p:nvSpPr>
          <p:spPr>
            <a:xfrm rot="2700000">
              <a:off x="5547667" y="2589339"/>
              <a:ext cx="244424" cy="163013"/>
            </a:xfrm>
            <a:custGeom>
              <a:rect b="b" l="l" r="r" t="t"/>
              <a:pathLst>
                <a:path extrusionOk="0" fill="none" h="3404" w="5104">
                  <a:moveTo>
                    <a:pt x="334" y="2136"/>
                  </a:moveTo>
                  <a:cubicBezTo>
                    <a:pt x="400" y="2669"/>
                    <a:pt x="901" y="2903"/>
                    <a:pt x="1334" y="3036"/>
                  </a:cubicBezTo>
                  <a:cubicBezTo>
                    <a:pt x="2135" y="3303"/>
                    <a:pt x="3002" y="3403"/>
                    <a:pt x="3836" y="3337"/>
                  </a:cubicBezTo>
                  <a:cubicBezTo>
                    <a:pt x="4103" y="3303"/>
                    <a:pt x="4370" y="3237"/>
                    <a:pt x="4603" y="3136"/>
                  </a:cubicBezTo>
                  <a:cubicBezTo>
                    <a:pt x="4837" y="3003"/>
                    <a:pt x="5037" y="2770"/>
                    <a:pt x="5104" y="2469"/>
                  </a:cubicBezTo>
                  <a:cubicBezTo>
                    <a:pt x="5104" y="2002"/>
                    <a:pt x="4870" y="1535"/>
                    <a:pt x="4470" y="1302"/>
                  </a:cubicBezTo>
                  <a:cubicBezTo>
                    <a:pt x="3769" y="768"/>
                    <a:pt x="0" y="1"/>
                    <a:pt x="334" y="213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6"/>
            <p:cNvSpPr/>
            <p:nvPr/>
          </p:nvSpPr>
          <p:spPr>
            <a:xfrm rot="2700000">
              <a:off x="5749516" y="2774774"/>
              <a:ext cx="150227" cy="103871"/>
            </a:xfrm>
            <a:custGeom>
              <a:rect b="b" l="l" r="r" t="t"/>
              <a:pathLst>
                <a:path extrusionOk="0" fill="none" h="2169" w="3137">
                  <a:moveTo>
                    <a:pt x="3103" y="1001"/>
                  </a:moveTo>
                  <a:cubicBezTo>
                    <a:pt x="3103" y="534"/>
                    <a:pt x="2769" y="101"/>
                    <a:pt x="2269" y="34"/>
                  </a:cubicBezTo>
                  <a:cubicBezTo>
                    <a:pt x="1935" y="1"/>
                    <a:pt x="1635" y="1"/>
                    <a:pt x="1302" y="101"/>
                  </a:cubicBezTo>
                  <a:cubicBezTo>
                    <a:pt x="968" y="101"/>
                    <a:pt x="634" y="234"/>
                    <a:pt x="368" y="468"/>
                  </a:cubicBezTo>
                  <a:cubicBezTo>
                    <a:pt x="1" y="835"/>
                    <a:pt x="34" y="1402"/>
                    <a:pt x="401" y="1769"/>
                  </a:cubicBezTo>
                  <a:cubicBezTo>
                    <a:pt x="701" y="1969"/>
                    <a:pt x="1035" y="2069"/>
                    <a:pt x="1368" y="2069"/>
                  </a:cubicBezTo>
                  <a:cubicBezTo>
                    <a:pt x="1669" y="2136"/>
                    <a:pt x="2002" y="2169"/>
                    <a:pt x="2336" y="2102"/>
                  </a:cubicBezTo>
                  <a:cubicBezTo>
                    <a:pt x="2836" y="1969"/>
                    <a:pt x="3136" y="1502"/>
                    <a:pt x="3103" y="10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6"/>
            <p:cNvSpPr/>
            <p:nvPr/>
          </p:nvSpPr>
          <p:spPr>
            <a:xfrm rot="2700000">
              <a:off x="5675493" y="2873864"/>
              <a:ext cx="92665" cy="75138"/>
            </a:xfrm>
            <a:custGeom>
              <a:rect b="b" l="l" r="r" t="t"/>
              <a:pathLst>
                <a:path extrusionOk="0" fill="none" h="1569" w="1935">
                  <a:moveTo>
                    <a:pt x="1668" y="234"/>
                  </a:moveTo>
                  <a:cubicBezTo>
                    <a:pt x="1501" y="67"/>
                    <a:pt x="1268" y="1"/>
                    <a:pt x="1068" y="34"/>
                  </a:cubicBezTo>
                  <a:cubicBezTo>
                    <a:pt x="868" y="1"/>
                    <a:pt x="634" y="34"/>
                    <a:pt x="467" y="134"/>
                  </a:cubicBezTo>
                  <a:cubicBezTo>
                    <a:pt x="34" y="401"/>
                    <a:pt x="0" y="968"/>
                    <a:pt x="367" y="1301"/>
                  </a:cubicBezTo>
                  <a:cubicBezTo>
                    <a:pt x="534" y="1435"/>
                    <a:pt x="734" y="1502"/>
                    <a:pt x="934" y="1502"/>
                  </a:cubicBezTo>
                  <a:cubicBezTo>
                    <a:pt x="1134" y="1568"/>
                    <a:pt x="1368" y="1535"/>
                    <a:pt x="1568" y="1435"/>
                  </a:cubicBezTo>
                  <a:cubicBezTo>
                    <a:pt x="1768" y="1301"/>
                    <a:pt x="1902" y="1101"/>
                    <a:pt x="1935" y="868"/>
                  </a:cubicBezTo>
                  <a:cubicBezTo>
                    <a:pt x="1935" y="601"/>
                    <a:pt x="1835" y="367"/>
                    <a:pt x="1668" y="2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 rot="2700000">
              <a:off x="5803857" y="2961305"/>
              <a:ext cx="126235" cy="91132"/>
            </a:xfrm>
            <a:custGeom>
              <a:rect b="b" l="l" r="r" t="t"/>
              <a:pathLst>
                <a:path extrusionOk="0" fill="none" h="1903" w="2636">
                  <a:moveTo>
                    <a:pt x="2135" y="168"/>
                  </a:moveTo>
                  <a:cubicBezTo>
                    <a:pt x="1869" y="68"/>
                    <a:pt x="1635" y="34"/>
                    <a:pt x="1368" y="34"/>
                  </a:cubicBezTo>
                  <a:cubicBezTo>
                    <a:pt x="1135" y="1"/>
                    <a:pt x="901" y="1"/>
                    <a:pt x="634" y="34"/>
                  </a:cubicBezTo>
                  <a:cubicBezTo>
                    <a:pt x="301" y="101"/>
                    <a:pt x="67" y="401"/>
                    <a:pt x="34" y="768"/>
                  </a:cubicBezTo>
                  <a:cubicBezTo>
                    <a:pt x="1" y="1102"/>
                    <a:pt x="167" y="1435"/>
                    <a:pt x="501" y="1602"/>
                  </a:cubicBezTo>
                  <a:cubicBezTo>
                    <a:pt x="734" y="1669"/>
                    <a:pt x="968" y="1735"/>
                    <a:pt x="1201" y="1802"/>
                  </a:cubicBezTo>
                  <a:cubicBezTo>
                    <a:pt x="1435" y="1869"/>
                    <a:pt x="1702" y="1902"/>
                    <a:pt x="1935" y="1869"/>
                  </a:cubicBezTo>
                  <a:cubicBezTo>
                    <a:pt x="2302" y="1769"/>
                    <a:pt x="2569" y="1435"/>
                    <a:pt x="2569" y="1068"/>
                  </a:cubicBezTo>
                  <a:cubicBezTo>
                    <a:pt x="2636" y="701"/>
                    <a:pt x="2436" y="334"/>
                    <a:pt x="2135" y="16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 rot="2700000">
              <a:off x="5926017" y="2934059"/>
              <a:ext cx="67140" cy="57514"/>
            </a:xfrm>
            <a:custGeom>
              <a:rect b="b" l="l" r="r" t="t"/>
              <a:pathLst>
                <a:path extrusionOk="0" fill="none" h="1201" w="1402">
                  <a:moveTo>
                    <a:pt x="1068" y="133"/>
                  </a:moveTo>
                  <a:cubicBezTo>
                    <a:pt x="901" y="33"/>
                    <a:pt x="768" y="0"/>
                    <a:pt x="601" y="0"/>
                  </a:cubicBezTo>
                  <a:cubicBezTo>
                    <a:pt x="168" y="67"/>
                    <a:pt x="1" y="534"/>
                    <a:pt x="301" y="834"/>
                  </a:cubicBezTo>
                  <a:cubicBezTo>
                    <a:pt x="368" y="901"/>
                    <a:pt x="434" y="967"/>
                    <a:pt x="501" y="1001"/>
                  </a:cubicBezTo>
                  <a:cubicBezTo>
                    <a:pt x="568" y="1034"/>
                    <a:pt x="635" y="1067"/>
                    <a:pt x="735" y="1101"/>
                  </a:cubicBezTo>
                  <a:cubicBezTo>
                    <a:pt x="968" y="1201"/>
                    <a:pt x="1268" y="1034"/>
                    <a:pt x="1335" y="767"/>
                  </a:cubicBezTo>
                  <a:cubicBezTo>
                    <a:pt x="1402" y="534"/>
                    <a:pt x="1302" y="234"/>
                    <a:pt x="1068" y="13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6"/>
            <p:cNvSpPr/>
            <p:nvPr/>
          </p:nvSpPr>
          <p:spPr>
            <a:xfrm rot="2700000">
              <a:off x="5949603" y="3085026"/>
              <a:ext cx="118237" cy="91085"/>
            </a:xfrm>
            <a:custGeom>
              <a:rect b="b" l="l" r="r" t="t"/>
              <a:pathLst>
                <a:path extrusionOk="0" fill="none" h="1902" w="2469">
                  <a:moveTo>
                    <a:pt x="1935" y="234"/>
                  </a:moveTo>
                  <a:cubicBezTo>
                    <a:pt x="1568" y="100"/>
                    <a:pt x="1168" y="0"/>
                    <a:pt x="768" y="0"/>
                  </a:cubicBezTo>
                  <a:cubicBezTo>
                    <a:pt x="467" y="0"/>
                    <a:pt x="201" y="167"/>
                    <a:pt x="100" y="467"/>
                  </a:cubicBezTo>
                  <a:cubicBezTo>
                    <a:pt x="0" y="767"/>
                    <a:pt x="100" y="1101"/>
                    <a:pt x="334" y="1301"/>
                  </a:cubicBezTo>
                  <a:cubicBezTo>
                    <a:pt x="734" y="1534"/>
                    <a:pt x="1168" y="1701"/>
                    <a:pt x="1602" y="1801"/>
                  </a:cubicBezTo>
                  <a:cubicBezTo>
                    <a:pt x="1935" y="1901"/>
                    <a:pt x="2302" y="1501"/>
                    <a:pt x="2369" y="1168"/>
                  </a:cubicBezTo>
                  <a:cubicBezTo>
                    <a:pt x="2469" y="801"/>
                    <a:pt x="2269" y="400"/>
                    <a:pt x="1935" y="2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6"/>
            <p:cNvSpPr/>
            <p:nvPr/>
          </p:nvSpPr>
          <p:spPr>
            <a:xfrm rot="2700000">
              <a:off x="5895472" y="3129162"/>
              <a:ext cx="75138" cy="47985"/>
            </a:xfrm>
            <a:custGeom>
              <a:rect b="b" l="l" r="r" t="t"/>
              <a:pathLst>
                <a:path extrusionOk="0" fill="none" h="1002" w="1569">
                  <a:moveTo>
                    <a:pt x="1569" y="501"/>
                  </a:moveTo>
                  <a:cubicBezTo>
                    <a:pt x="1535" y="367"/>
                    <a:pt x="1402" y="234"/>
                    <a:pt x="1268" y="201"/>
                  </a:cubicBezTo>
                  <a:cubicBezTo>
                    <a:pt x="901" y="134"/>
                    <a:pt x="468" y="0"/>
                    <a:pt x="134" y="201"/>
                  </a:cubicBezTo>
                  <a:cubicBezTo>
                    <a:pt x="34" y="267"/>
                    <a:pt x="1" y="367"/>
                    <a:pt x="68" y="467"/>
                  </a:cubicBezTo>
                  <a:cubicBezTo>
                    <a:pt x="301" y="801"/>
                    <a:pt x="768" y="834"/>
                    <a:pt x="1102" y="934"/>
                  </a:cubicBezTo>
                  <a:cubicBezTo>
                    <a:pt x="1268" y="1001"/>
                    <a:pt x="1402" y="934"/>
                    <a:pt x="1502" y="801"/>
                  </a:cubicBezTo>
                  <a:cubicBezTo>
                    <a:pt x="1569" y="734"/>
                    <a:pt x="1569" y="601"/>
                    <a:pt x="1569" y="5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6"/>
            <p:cNvSpPr/>
            <p:nvPr/>
          </p:nvSpPr>
          <p:spPr>
            <a:xfrm rot="2700000">
              <a:off x="5957220" y="3265978"/>
              <a:ext cx="108660" cy="89504"/>
            </a:xfrm>
            <a:custGeom>
              <a:rect b="b" l="l" r="r" t="t"/>
              <a:pathLst>
                <a:path extrusionOk="0" fill="none" h="1869" w="2269">
                  <a:moveTo>
                    <a:pt x="1935" y="501"/>
                  </a:moveTo>
                  <a:cubicBezTo>
                    <a:pt x="1735" y="367"/>
                    <a:pt x="1468" y="267"/>
                    <a:pt x="1235" y="167"/>
                  </a:cubicBezTo>
                  <a:cubicBezTo>
                    <a:pt x="1001" y="34"/>
                    <a:pt x="734" y="0"/>
                    <a:pt x="467" y="34"/>
                  </a:cubicBezTo>
                  <a:cubicBezTo>
                    <a:pt x="67" y="100"/>
                    <a:pt x="0" y="601"/>
                    <a:pt x="167" y="901"/>
                  </a:cubicBezTo>
                  <a:cubicBezTo>
                    <a:pt x="301" y="1101"/>
                    <a:pt x="501" y="1268"/>
                    <a:pt x="701" y="1368"/>
                  </a:cubicBezTo>
                  <a:cubicBezTo>
                    <a:pt x="901" y="1535"/>
                    <a:pt x="1135" y="1635"/>
                    <a:pt x="1368" y="1735"/>
                  </a:cubicBezTo>
                  <a:cubicBezTo>
                    <a:pt x="1668" y="1868"/>
                    <a:pt x="2002" y="1701"/>
                    <a:pt x="2135" y="1401"/>
                  </a:cubicBezTo>
                  <a:cubicBezTo>
                    <a:pt x="2269" y="1101"/>
                    <a:pt x="2202" y="734"/>
                    <a:pt x="1935" y="5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6"/>
            <p:cNvSpPr/>
            <p:nvPr/>
          </p:nvSpPr>
          <p:spPr>
            <a:xfrm rot="2700000">
              <a:off x="6028287" y="3202814"/>
              <a:ext cx="86296" cy="73509"/>
            </a:xfrm>
            <a:custGeom>
              <a:rect b="b" l="l" r="r" t="t"/>
              <a:pathLst>
                <a:path extrusionOk="0" fill="none" h="1535" w="1802">
                  <a:moveTo>
                    <a:pt x="1735" y="1034"/>
                  </a:moveTo>
                  <a:cubicBezTo>
                    <a:pt x="1701" y="901"/>
                    <a:pt x="1668" y="801"/>
                    <a:pt x="1601" y="701"/>
                  </a:cubicBezTo>
                  <a:cubicBezTo>
                    <a:pt x="1535" y="634"/>
                    <a:pt x="1434" y="534"/>
                    <a:pt x="1368" y="501"/>
                  </a:cubicBezTo>
                  <a:cubicBezTo>
                    <a:pt x="1168" y="367"/>
                    <a:pt x="1001" y="267"/>
                    <a:pt x="801" y="167"/>
                  </a:cubicBezTo>
                  <a:cubicBezTo>
                    <a:pt x="567" y="0"/>
                    <a:pt x="234" y="67"/>
                    <a:pt x="134" y="367"/>
                  </a:cubicBezTo>
                  <a:cubicBezTo>
                    <a:pt x="0" y="634"/>
                    <a:pt x="100" y="968"/>
                    <a:pt x="367" y="1101"/>
                  </a:cubicBezTo>
                  <a:cubicBezTo>
                    <a:pt x="534" y="1201"/>
                    <a:pt x="734" y="1301"/>
                    <a:pt x="901" y="1401"/>
                  </a:cubicBezTo>
                  <a:cubicBezTo>
                    <a:pt x="1001" y="1468"/>
                    <a:pt x="1134" y="1501"/>
                    <a:pt x="1234" y="1535"/>
                  </a:cubicBezTo>
                  <a:cubicBezTo>
                    <a:pt x="1334" y="1501"/>
                    <a:pt x="1434" y="1501"/>
                    <a:pt x="1535" y="1468"/>
                  </a:cubicBezTo>
                  <a:cubicBezTo>
                    <a:pt x="1701" y="1401"/>
                    <a:pt x="1801" y="1201"/>
                    <a:pt x="1735" y="10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 rot="2700000">
              <a:off x="6052152" y="3422867"/>
              <a:ext cx="92713" cy="67140"/>
            </a:xfrm>
            <a:custGeom>
              <a:rect b="b" l="l" r="r" t="t"/>
              <a:pathLst>
                <a:path extrusionOk="0" fill="none" h="1402" w="1936">
                  <a:moveTo>
                    <a:pt x="1769" y="667"/>
                  </a:moveTo>
                  <a:cubicBezTo>
                    <a:pt x="1635" y="500"/>
                    <a:pt x="1502" y="400"/>
                    <a:pt x="1335" y="300"/>
                  </a:cubicBezTo>
                  <a:cubicBezTo>
                    <a:pt x="1168" y="200"/>
                    <a:pt x="1035" y="133"/>
                    <a:pt x="835" y="100"/>
                  </a:cubicBezTo>
                  <a:cubicBezTo>
                    <a:pt x="501" y="0"/>
                    <a:pt x="168" y="234"/>
                    <a:pt x="101" y="567"/>
                  </a:cubicBezTo>
                  <a:cubicBezTo>
                    <a:pt x="1" y="934"/>
                    <a:pt x="234" y="1268"/>
                    <a:pt x="601" y="1334"/>
                  </a:cubicBezTo>
                  <a:cubicBezTo>
                    <a:pt x="768" y="1401"/>
                    <a:pt x="968" y="1401"/>
                    <a:pt x="1135" y="1401"/>
                  </a:cubicBezTo>
                  <a:cubicBezTo>
                    <a:pt x="1335" y="1368"/>
                    <a:pt x="1535" y="1301"/>
                    <a:pt x="1702" y="1234"/>
                  </a:cubicBezTo>
                  <a:cubicBezTo>
                    <a:pt x="1936" y="1134"/>
                    <a:pt x="1902" y="801"/>
                    <a:pt x="1769" y="66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6"/>
            <p:cNvSpPr/>
            <p:nvPr/>
          </p:nvSpPr>
          <p:spPr>
            <a:xfrm rot="2700000">
              <a:off x="5970169" y="3440933"/>
              <a:ext cx="89504" cy="67140"/>
            </a:xfrm>
            <a:custGeom>
              <a:rect b="b" l="l" r="r" t="t"/>
              <a:pathLst>
                <a:path extrusionOk="0" fill="none" h="1402" w="1869">
                  <a:moveTo>
                    <a:pt x="1635" y="467"/>
                  </a:moveTo>
                  <a:cubicBezTo>
                    <a:pt x="1335" y="167"/>
                    <a:pt x="902" y="0"/>
                    <a:pt x="468" y="34"/>
                  </a:cubicBezTo>
                  <a:cubicBezTo>
                    <a:pt x="301" y="34"/>
                    <a:pt x="134" y="167"/>
                    <a:pt x="68" y="334"/>
                  </a:cubicBezTo>
                  <a:cubicBezTo>
                    <a:pt x="1" y="534"/>
                    <a:pt x="68" y="767"/>
                    <a:pt x="201" y="901"/>
                  </a:cubicBezTo>
                  <a:cubicBezTo>
                    <a:pt x="535" y="1134"/>
                    <a:pt x="1002" y="1401"/>
                    <a:pt x="1402" y="1268"/>
                  </a:cubicBezTo>
                  <a:cubicBezTo>
                    <a:pt x="1736" y="1168"/>
                    <a:pt x="1869" y="734"/>
                    <a:pt x="1635" y="46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6"/>
            <p:cNvSpPr/>
            <p:nvPr/>
          </p:nvSpPr>
          <p:spPr>
            <a:xfrm rot="2700000">
              <a:off x="6063350" y="3310575"/>
              <a:ext cx="70349" cy="70301"/>
            </a:xfrm>
            <a:custGeom>
              <a:rect b="b" l="l" r="r" t="t"/>
              <a:pathLst>
                <a:path extrusionOk="0" fill="none" h="1468" w="1469">
                  <a:moveTo>
                    <a:pt x="1335" y="567"/>
                  </a:moveTo>
                  <a:cubicBezTo>
                    <a:pt x="1202" y="200"/>
                    <a:pt x="802" y="0"/>
                    <a:pt x="435" y="100"/>
                  </a:cubicBezTo>
                  <a:cubicBezTo>
                    <a:pt x="268" y="134"/>
                    <a:pt x="134" y="267"/>
                    <a:pt x="68" y="467"/>
                  </a:cubicBezTo>
                  <a:cubicBezTo>
                    <a:pt x="1" y="634"/>
                    <a:pt x="34" y="834"/>
                    <a:pt x="134" y="1001"/>
                  </a:cubicBezTo>
                  <a:cubicBezTo>
                    <a:pt x="268" y="1301"/>
                    <a:pt x="635" y="1468"/>
                    <a:pt x="968" y="1401"/>
                  </a:cubicBezTo>
                  <a:cubicBezTo>
                    <a:pt x="1302" y="1301"/>
                    <a:pt x="1469" y="901"/>
                    <a:pt x="1335" y="56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56"/>
          <p:cNvSpPr txBox="1"/>
          <p:nvPr/>
        </p:nvSpPr>
        <p:spPr>
          <a:xfrm>
            <a:off x="715100" y="2507675"/>
            <a:ext cx="11472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chemeClr val="l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384" name="Google Shape;1384;p56"/>
          <p:cNvSpPr txBox="1"/>
          <p:nvPr/>
        </p:nvSpPr>
        <p:spPr>
          <a:xfrm>
            <a:off x="715100" y="2716163"/>
            <a:ext cx="244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the smallest planet in the entire Solar System 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5" name="Google Shape;1385;p56"/>
          <p:cNvSpPr txBox="1"/>
          <p:nvPr/>
        </p:nvSpPr>
        <p:spPr>
          <a:xfrm>
            <a:off x="715100" y="1395625"/>
            <a:ext cx="11472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chemeClr val="accen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386" name="Google Shape;1386;p56"/>
          <p:cNvSpPr txBox="1"/>
          <p:nvPr/>
        </p:nvSpPr>
        <p:spPr>
          <a:xfrm>
            <a:off x="715100" y="1604125"/>
            <a:ext cx="244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 in the entire Solar System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7" name="Google Shape;1387;p56"/>
          <p:cNvSpPr txBox="1"/>
          <p:nvPr/>
        </p:nvSpPr>
        <p:spPr>
          <a:xfrm>
            <a:off x="715100" y="3619702"/>
            <a:ext cx="11472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chemeClr val="dk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388" name="Google Shape;1388;p56"/>
          <p:cNvSpPr txBox="1"/>
          <p:nvPr/>
        </p:nvSpPr>
        <p:spPr>
          <a:xfrm>
            <a:off x="715100" y="3828200"/>
            <a:ext cx="244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Despite being red,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Mars is actually a very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89" name="Google Shape;1389;p56"/>
          <p:cNvCxnSpPr>
            <a:stCxn id="1385" idx="3"/>
          </p:cNvCxnSpPr>
          <p:nvPr/>
        </p:nvCxnSpPr>
        <p:spPr>
          <a:xfrm>
            <a:off x="1862300" y="1499875"/>
            <a:ext cx="2759400" cy="645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90" name="Google Shape;1390;p56"/>
          <p:cNvCxnSpPr>
            <a:stCxn id="1383" idx="3"/>
          </p:cNvCxnSpPr>
          <p:nvPr/>
        </p:nvCxnSpPr>
        <p:spPr>
          <a:xfrm>
            <a:off x="1862300" y="2611925"/>
            <a:ext cx="3417900" cy="174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91" name="Google Shape;1391;p56"/>
          <p:cNvCxnSpPr>
            <a:stCxn id="1387" idx="3"/>
          </p:cNvCxnSpPr>
          <p:nvPr/>
        </p:nvCxnSpPr>
        <p:spPr>
          <a:xfrm flipH="1" rot="10800000">
            <a:off x="1862300" y="3619252"/>
            <a:ext cx="3741900" cy="104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1397" name="Google Shape;1397;p57"/>
          <p:cNvGrpSpPr/>
          <p:nvPr/>
        </p:nvGrpSpPr>
        <p:grpSpPr>
          <a:xfrm>
            <a:off x="4770100" y="1449050"/>
            <a:ext cx="1146300" cy="1146900"/>
            <a:chOff x="4922625" y="1449050"/>
            <a:chExt cx="1146300" cy="1146900"/>
          </a:xfrm>
        </p:grpSpPr>
        <p:sp>
          <p:nvSpPr>
            <p:cNvPr id="1398" name="Google Shape;1398;p57"/>
            <p:cNvSpPr/>
            <p:nvPr/>
          </p:nvSpPr>
          <p:spPr>
            <a:xfrm>
              <a:off x="5293384" y="1830725"/>
              <a:ext cx="404780" cy="368600"/>
            </a:xfrm>
            <a:custGeom>
              <a:rect b="b" l="l" r="r" t="t"/>
              <a:pathLst>
                <a:path extrusionOk="0" h="11563" w="12698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 flipH="1">
              <a:off x="4922625" y="1449050"/>
              <a:ext cx="1146300" cy="1146900"/>
            </a:xfrm>
            <a:prstGeom prst="blockArc">
              <a:avLst>
                <a:gd fmla="val 16213585" name="adj1"/>
                <a:gd fmla="val 11113975" name="adj2"/>
                <a:gd fmla="val 9308" name="adj3"/>
              </a:avLst>
            </a:prstGeom>
            <a:solidFill>
              <a:srgbClr val="CDB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57"/>
          <p:cNvGrpSpPr/>
          <p:nvPr/>
        </p:nvGrpSpPr>
        <p:grpSpPr>
          <a:xfrm>
            <a:off x="3231575" y="3223944"/>
            <a:ext cx="1146300" cy="1146900"/>
            <a:chOff x="2964875" y="3223944"/>
            <a:chExt cx="1146300" cy="1146900"/>
          </a:xfrm>
        </p:grpSpPr>
        <p:grpSp>
          <p:nvGrpSpPr>
            <p:cNvPr id="1401" name="Google Shape;1401;p57"/>
            <p:cNvGrpSpPr/>
            <p:nvPr/>
          </p:nvGrpSpPr>
          <p:grpSpPr>
            <a:xfrm>
              <a:off x="3333291" y="3594621"/>
              <a:ext cx="406757" cy="405769"/>
              <a:chOff x="-42796875" y="2680675"/>
              <a:chExt cx="319000" cy="318225"/>
            </a:xfrm>
          </p:grpSpPr>
          <p:sp>
            <p:nvSpPr>
              <p:cNvPr id="1402" name="Google Shape;1402;p57"/>
              <p:cNvSpPr/>
              <p:nvPr/>
            </p:nvSpPr>
            <p:spPr>
              <a:xfrm>
                <a:off x="-42671650" y="2853950"/>
                <a:ext cx="70125" cy="21275"/>
              </a:xfrm>
              <a:custGeom>
                <a:rect b="b" l="l" r="r" t="t"/>
                <a:pathLst>
                  <a:path extrusionOk="0" h="851" w="2805">
                    <a:moveTo>
                      <a:pt x="442" y="0"/>
                    </a:moveTo>
                    <a:cubicBezTo>
                      <a:pt x="190" y="0"/>
                      <a:pt x="1" y="221"/>
                      <a:pt x="1" y="410"/>
                    </a:cubicBezTo>
                    <a:cubicBezTo>
                      <a:pt x="1" y="630"/>
                      <a:pt x="190" y="851"/>
                      <a:pt x="442" y="851"/>
                    </a:cubicBezTo>
                    <a:lnTo>
                      <a:pt x="2364" y="851"/>
                    </a:lnTo>
                    <a:cubicBezTo>
                      <a:pt x="2616" y="851"/>
                      <a:pt x="2773" y="630"/>
                      <a:pt x="2773" y="410"/>
                    </a:cubicBezTo>
                    <a:cubicBezTo>
                      <a:pt x="2805" y="221"/>
                      <a:pt x="2584" y="0"/>
                      <a:pt x="23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7"/>
              <p:cNvSpPr/>
              <p:nvPr/>
            </p:nvSpPr>
            <p:spPr>
              <a:xfrm>
                <a:off x="-42671650" y="2895675"/>
                <a:ext cx="70125" cy="20525"/>
              </a:xfrm>
              <a:custGeom>
                <a:rect b="b" l="l" r="r" t="t"/>
                <a:pathLst>
                  <a:path extrusionOk="0" h="821" w="2805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3"/>
                      <a:pt x="190" y="820"/>
                      <a:pt x="442" y="820"/>
                    </a:cubicBezTo>
                    <a:lnTo>
                      <a:pt x="2364" y="820"/>
                    </a:lnTo>
                    <a:cubicBezTo>
                      <a:pt x="2616" y="820"/>
                      <a:pt x="2773" y="631"/>
                      <a:pt x="2773" y="442"/>
                    </a:cubicBezTo>
                    <a:cubicBezTo>
                      <a:pt x="2805" y="190"/>
                      <a:pt x="2584" y="1"/>
                      <a:pt x="23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57"/>
              <p:cNvSpPr/>
              <p:nvPr/>
            </p:nvSpPr>
            <p:spPr>
              <a:xfrm>
                <a:off x="-42796875" y="2680675"/>
                <a:ext cx="319000" cy="318225"/>
              </a:xfrm>
              <a:custGeom>
                <a:rect b="b" l="l" r="r" t="t"/>
                <a:pathLst>
                  <a:path extrusionOk="0" h="12729" w="12760">
                    <a:moveTo>
                      <a:pt x="9011" y="882"/>
                    </a:moveTo>
                    <a:cubicBezTo>
                      <a:pt x="9168" y="882"/>
                      <a:pt x="9357" y="914"/>
                      <a:pt x="9483" y="945"/>
                    </a:cubicBezTo>
                    <a:cubicBezTo>
                      <a:pt x="9799" y="1071"/>
                      <a:pt x="10051" y="1355"/>
                      <a:pt x="10177" y="1701"/>
                    </a:cubicBezTo>
                    <a:lnTo>
                      <a:pt x="2615" y="1701"/>
                    </a:lnTo>
                    <a:cubicBezTo>
                      <a:pt x="2804" y="1229"/>
                      <a:pt x="3245" y="882"/>
                      <a:pt x="3781" y="882"/>
                    </a:cubicBezTo>
                    <a:close/>
                    <a:moveTo>
                      <a:pt x="1733" y="3623"/>
                    </a:moveTo>
                    <a:lnTo>
                      <a:pt x="1733" y="5293"/>
                    </a:lnTo>
                    <a:lnTo>
                      <a:pt x="914" y="5293"/>
                    </a:lnTo>
                    <a:lnTo>
                      <a:pt x="914" y="3623"/>
                    </a:lnTo>
                    <a:close/>
                    <a:moveTo>
                      <a:pt x="11941" y="3623"/>
                    </a:moveTo>
                    <a:lnTo>
                      <a:pt x="11941" y="5293"/>
                    </a:lnTo>
                    <a:lnTo>
                      <a:pt x="11122" y="5293"/>
                    </a:lnTo>
                    <a:lnTo>
                      <a:pt x="11122" y="3623"/>
                    </a:lnTo>
                    <a:close/>
                    <a:moveTo>
                      <a:pt x="10240" y="2521"/>
                    </a:moveTo>
                    <a:lnTo>
                      <a:pt x="10240" y="5316"/>
                    </a:lnTo>
                    <a:lnTo>
                      <a:pt x="10240" y="5316"/>
                    </a:lnTo>
                    <a:cubicBezTo>
                      <a:pt x="10144" y="5293"/>
                      <a:pt x="10003" y="5293"/>
                      <a:pt x="9862" y="5293"/>
                    </a:cubicBezTo>
                    <a:lnTo>
                      <a:pt x="6932" y="5293"/>
                    </a:lnTo>
                    <a:lnTo>
                      <a:pt x="6932" y="2521"/>
                    </a:lnTo>
                    <a:close/>
                    <a:moveTo>
                      <a:pt x="6144" y="2521"/>
                    </a:moveTo>
                    <a:lnTo>
                      <a:pt x="6144" y="5293"/>
                    </a:lnTo>
                    <a:lnTo>
                      <a:pt x="2962" y="5293"/>
                    </a:lnTo>
                    <a:cubicBezTo>
                      <a:pt x="2804" y="5293"/>
                      <a:pt x="2678" y="5293"/>
                      <a:pt x="2552" y="5324"/>
                    </a:cubicBezTo>
                    <a:lnTo>
                      <a:pt x="2552" y="2521"/>
                    </a:lnTo>
                    <a:close/>
                    <a:moveTo>
                      <a:pt x="9893" y="6207"/>
                    </a:moveTo>
                    <a:cubicBezTo>
                      <a:pt x="10555" y="6207"/>
                      <a:pt x="11122" y="6742"/>
                      <a:pt x="11122" y="7404"/>
                    </a:cubicBezTo>
                    <a:lnTo>
                      <a:pt x="11122" y="9861"/>
                    </a:lnTo>
                    <a:cubicBezTo>
                      <a:pt x="11122" y="10019"/>
                      <a:pt x="11027" y="10145"/>
                      <a:pt x="10933" y="10208"/>
                    </a:cubicBezTo>
                    <a:cubicBezTo>
                      <a:pt x="10838" y="10239"/>
                      <a:pt x="10775" y="10302"/>
                      <a:pt x="10681" y="10302"/>
                    </a:cubicBezTo>
                    <a:lnTo>
                      <a:pt x="2143" y="10302"/>
                    </a:lnTo>
                    <a:cubicBezTo>
                      <a:pt x="1922" y="10302"/>
                      <a:pt x="1796" y="10176"/>
                      <a:pt x="1733" y="10019"/>
                    </a:cubicBezTo>
                    <a:cubicBezTo>
                      <a:pt x="1702" y="9924"/>
                      <a:pt x="1733" y="10050"/>
                      <a:pt x="1733" y="8254"/>
                    </a:cubicBezTo>
                    <a:lnTo>
                      <a:pt x="1733" y="7404"/>
                    </a:lnTo>
                    <a:cubicBezTo>
                      <a:pt x="1733" y="6994"/>
                      <a:pt x="1922" y="6616"/>
                      <a:pt x="2300" y="6396"/>
                    </a:cubicBezTo>
                    <a:cubicBezTo>
                      <a:pt x="2489" y="6270"/>
                      <a:pt x="2710" y="6207"/>
                      <a:pt x="2993" y="6207"/>
                    </a:cubicBezTo>
                    <a:close/>
                    <a:moveTo>
                      <a:pt x="3403" y="11090"/>
                    </a:moveTo>
                    <a:lnTo>
                      <a:pt x="3403" y="11909"/>
                    </a:lnTo>
                    <a:lnTo>
                      <a:pt x="2552" y="11909"/>
                    </a:lnTo>
                    <a:lnTo>
                      <a:pt x="2552" y="11090"/>
                    </a:lnTo>
                    <a:close/>
                    <a:moveTo>
                      <a:pt x="10271" y="11090"/>
                    </a:moveTo>
                    <a:lnTo>
                      <a:pt x="10271" y="11909"/>
                    </a:lnTo>
                    <a:lnTo>
                      <a:pt x="9452" y="11909"/>
                    </a:lnTo>
                    <a:lnTo>
                      <a:pt x="9452" y="11090"/>
                    </a:lnTo>
                    <a:close/>
                    <a:moveTo>
                      <a:pt x="3750" y="0"/>
                    </a:moveTo>
                    <a:cubicBezTo>
                      <a:pt x="2615" y="0"/>
                      <a:pt x="1670" y="945"/>
                      <a:pt x="1670" y="2079"/>
                    </a:cubicBezTo>
                    <a:lnTo>
                      <a:pt x="1670" y="2804"/>
                    </a:lnTo>
                    <a:lnTo>
                      <a:pt x="442" y="2804"/>
                    </a:lnTo>
                    <a:cubicBezTo>
                      <a:pt x="190" y="2804"/>
                      <a:pt x="0" y="2993"/>
                      <a:pt x="0" y="3214"/>
                    </a:cubicBezTo>
                    <a:lnTo>
                      <a:pt x="0" y="5671"/>
                    </a:lnTo>
                    <a:cubicBezTo>
                      <a:pt x="0" y="5923"/>
                      <a:pt x="190" y="6112"/>
                      <a:pt x="442" y="6112"/>
                    </a:cubicBezTo>
                    <a:lnTo>
                      <a:pt x="1261" y="6112"/>
                    </a:lnTo>
                    <a:cubicBezTo>
                      <a:pt x="977" y="6459"/>
                      <a:pt x="820" y="6900"/>
                      <a:pt x="820" y="7341"/>
                    </a:cubicBezTo>
                    <a:lnTo>
                      <a:pt x="820" y="9830"/>
                    </a:lnTo>
                    <a:cubicBezTo>
                      <a:pt x="820" y="10365"/>
                      <a:pt x="1198" y="10806"/>
                      <a:pt x="1670" y="10995"/>
                    </a:cubicBezTo>
                    <a:lnTo>
                      <a:pt x="1670" y="12287"/>
                    </a:lnTo>
                    <a:cubicBezTo>
                      <a:pt x="1670" y="12539"/>
                      <a:pt x="1859" y="12728"/>
                      <a:pt x="2048" y="12728"/>
                    </a:cubicBezTo>
                    <a:lnTo>
                      <a:pt x="3718" y="12728"/>
                    </a:lnTo>
                    <a:cubicBezTo>
                      <a:pt x="3939" y="12728"/>
                      <a:pt x="4096" y="12539"/>
                      <a:pt x="4096" y="12287"/>
                    </a:cubicBezTo>
                    <a:lnTo>
                      <a:pt x="4096" y="11090"/>
                    </a:lnTo>
                    <a:lnTo>
                      <a:pt x="8507" y="11090"/>
                    </a:lnTo>
                    <a:lnTo>
                      <a:pt x="8507" y="12287"/>
                    </a:lnTo>
                    <a:cubicBezTo>
                      <a:pt x="8507" y="12539"/>
                      <a:pt x="8696" y="12728"/>
                      <a:pt x="8916" y="12728"/>
                    </a:cubicBezTo>
                    <a:lnTo>
                      <a:pt x="10555" y="12728"/>
                    </a:lnTo>
                    <a:cubicBezTo>
                      <a:pt x="10807" y="12728"/>
                      <a:pt x="10964" y="12539"/>
                      <a:pt x="10964" y="12287"/>
                    </a:cubicBezTo>
                    <a:lnTo>
                      <a:pt x="10964" y="10995"/>
                    </a:lnTo>
                    <a:cubicBezTo>
                      <a:pt x="11468" y="10838"/>
                      <a:pt x="11783" y="10365"/>
                      <a:pt x="11783" y="9830"/>
                    </a:cubicBezTo>
                    <a:lnTo>
                      <a:pt x="11783" y="7341"/>
                    </a:lnTo>
                    <a:cubicBezTo>
                      <a:pt x="11783" y="6868"/>
                      <a:pt x="11626" y="6427"/>
                      <a:pt x="11374" y="6112"/>
                    </a:cubicBezTo>
                    <a:lnTo>
                      <a:pt x="12224" y="6112"/>
                    </a:lnTo>
                    <a:cubicBezTo>
                      <a:pt x="12445" y="6112"/>
                      <a:pt x="12602" y="5923"/>
                      <a:pt x="12602" y="5671"/>
                    </a:cubicBezTo>
                    <a:lnTo>
                      <a:pt x="12602" y="3214"/>
                    </a:lnTo>
                    <a:cubicBezTo>
                      <a:pt x="12760" y="2993"/>
                      <a:pt x="12571" y="2804"/>
                      <a:pt x="12319" y="2804"/>
                    </a:cubicBezTo>
                    <a:lnTo>
                      <a:pt x="11059" y="2804"/>
                    </a:lnTo>
                    <a:lnTo>
                      <a:pt x="11059" y="2079"/>
                    </a:lnTo>
                    <a:cubicBezTo>
                      <a:pt x="11059" y="945"/>
                      <a:pt x="10145" y="0"/>
                      <a:pt x="89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57"/>
              <p:cNvSpPr/>
              <p:nvPr/>
            </p:nvSpPr>
            <p:spPr>
              <a:xfrm>
                <a:off x="-42753550" y="2854500"/>
                <a:ext cx="63825" cy="61700"/>
              </a:xfrm>
              <a:custGeom>
                <a:rect b="b" l="l" r="r" t="t"/>
                <a:pathLst>
                  <a:path extrusionOk="0" h="2468" w="2553">
                    <a:moveTo>
                      <a:pt x="1263" y="829"/>
                    </a:moveTo>
                    <a:cubicBezTo>
                      <a:pt x="1435" y="829"/>
                      <a:pt x="1565" y="949"/>
                      <a:pt x="1639" y="1144"/>
                    </a:cubicBezTo>
                    <a:cubicBezTo>
                      <a:pt x="1718" y="1410"/>
                      <a:pt x="1483" y="1676"/>
                      <a:pt x="1218" y="1676"/>
                    </a:cubicBezTo>
                    <a:cubicBezTo>
                      <a:pt x="1170" y="1676"/>
                      <a:pt x="1120" y="1668"/>
                      <a:pt x="1071" y="1648"/>
                    </a:cubicBezTo>
                    <a:cubicBezTo>
                      <a:pt x="945" y="1616"/>
                      <a:pt x="882" y="1490"/>
                      <a:pt x="851" y="1364"/>
                    </a:cubicBezTo>
                    <a:cubicBezTo>
                      <a:pt x="756" y="1144"/>
                      <a:pt x="914" y="892"/>
                      <a:pt x="1103" y="860"/>
                    </a:cubicBezTo>
                    <a:cubicBezTo>
                      <a:pt x="1160" y="839"/>
                      <a:pt x="1213" y="829"/>
                      <a:pt x="1263" y="829"/>
                    </a:cubicBezTo>
                    <a:close/>
                    <a:moveTo>
                      <a:pt x="1234" y="0"/>
                    </a:moveTo>
                    <a:cubicBezTo>
                      <a:pt x="841" y="0"/>
                      <a:pt x="443" y="194"/>
                      <a:pt x="189" y="545"/>
                    </a:cubicBezTo>
                    <a:cubicBezTo>
                      <a:pt x="95" y="734"/>
                      <a:pt x="0" y="986"/>
                      <a:pt x="0" y="1238"/>
                    </a:cubicBezTo>
                    <a:cubicBezTo>
                      <a:pt x="0" y="1932"/>
                      <a:pt x="567" y="2467"/>
                      <a:pt x="1229" y="2467"/>
                    </a:cubicBezTo>
                    <a:cubicBezTo>
                      <a:pt x="1765" y="2467"/>
                      <a:pt x="2237" y="2121"/>
                      <a:pt x="2395" y="1616"/>
                    </a:cubicBezTo>
                    <a:cubicBezTo>
                      <a:pt x="2552" y="1081"/>
                      <a:pt x="2363" y="514"/>
                      <a:pt x="1922" y="230"/>
                    </a:cubicBezTo>
                    <a:cubicBezTo>
                      <a:pt x="1718" y="74"/>
                      <a:pt x="1477" y="0"/>
                      <a:pt x="1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57"/>
              <p:cNvSpPr/>
              <p:nvPr/>
            </p:nvSpPr>
            <p:spPr>
              <a:xfrm>
                <a:off x="-42581850" y="2853950"/>
                <a:ext cx="63025" cy="61475"/>
              </a:xfrm>
              <a:custGeom>
                <a:rect b="b" l="l" r="r" t="t"/>
                <a:pathLst>
                  <a:path extrusionOk="0" h="2459" w="2521">
                    <a:moveTo>
                      <a:pt x="1269" y="860"/>
                    </a:moveTo>
                    <a:cubicBezTo>
                      <a:pt x="1493" y="860"/>
                      <a:pt x="1670" y="1049"/>
                      <a:pt x="1670" y="1260"/>
                    </a:cubicBezTo>
                    <a:cubicBezTo>
                      <a:pt x="1670" y="1481"/>
                      <a:pt x="1576" y="1638"/>
                      <a:pt x="1355" y="1670"/>
                    </a:cubicBezTo>
                    <a:cubicBezTo>
                      <a:pt x="1311" y="1683"/>
                      <a:pt x="1268" y="1689"/>
                      <a:pt x="1227" y="1689"/>
                    </a:cubicBezTo>
                    <a:cubicBezTo>
                      <a:pt x="1063" y="1689"/>
                      <a:pt x="927" y="1588"/>
                      <a:pt x="851" y="1386"/>
                    </a:cubicBezTo>
                    <a:cubicBezTo>
                      <a:pt x="788" y="1166"/>
                      <a:pt x="882" y="945"/>
                      <a:pt x="1135" y="882"/>
                    </a:cubicBezTo>
                    <a:cubicBezTo>
                      <a:pt x="1180" y="867"/>
                      <a:pt x="1225" y="860"/>
                      <a:pt x="1269" y="860"/>
                    </a:cubicBezTo>
                    <a:close/>
                    <a:moveTo>
                      <a:pt x="1261" y="0"/>
                    </a:moveTo>
                    <a:cubicBezTo>
                      <a:pt x="567" y="0"/>
                      <a:pt x="0" y="567"/>
                      <a:pt x="32" y="1229"/>
                    </a:cubicBezTo>
                    <a:cubicBezTo>
                      <a:pt x="32" y="1874"/>
                      <a:pt x="541" y="2459"/>
                      <a:pt x="1208" y="2459"/>
                    </a:cubicBezTo>
                    <a:cubicBezTo>
                      <a:pt x="1226" y="2459"/>
                      <a:pt x="1243" y="2458"/>
                      <a:pt x="1261" y="2458"/>
                    </a:cubicBezTo>
                    <a:cubicBezTo>
                      <a:pt x="1922" y="2458"/>
                      <a:pt x="2521" y="1891"/>
                      <a:pt x="2458" y="1229"/>
                    </a:cubicBezTo>
                    <a:cubicBezTo>
                      <a:pt x="2521" y="567"/>
                      <a:pt x="1954" y="0"/>
                      <a:pt x="12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7" name="Google Shape;1407;p57"/>
            <p:cNvSpPr/>
            <p:nvPr/>
          </p:nvSpPr>
          <p:spPr>
            <a:xfrm flipH="1">
              <a:off x="2964875" y="3223944"/>
              <a:ext cx="1146300" cy="1146900"/>
            </a:xfrm>
            <a:prstGeom prst="blockArc">
              <a:avLst>
                <a:gd fmla="val 16228534" name="adj1"/>
                <a:gd fmla="val 14885584" name="adj2"/>
                <a:gd fmla="val 8684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57"/>
          <p:cNvGrpSpPr/>
          <p:nvPr/>
        </p:nvGrpSpPr>
        <p:grpSpPr>
          <a:xfrm>
            <a:off x="3231575" y="1441931"/>
            <a:ext cx="1146300" cy="1146900"/>
            <a:chOff x="2964875" y="1441931"/>
            <a:chExt cx="1146300" cy="1146900"/>
          </a:xfrm>
        </p:grpSpPr>
        <p:grpSp>
          <p:nvGrpSpPr>
            <p:cNvPr id="1409" name="Google Shape;1409;p57"/>
            <p:cNvGrpSpPr/>
            <p:nvPr/>
          </p:nvGrpSpPr>
          <p:grpSpPr>
            <a:xfrm>
              <a:off x="3357984" y="1816076"/>
              <a:ext cx="357538" cy="398724"/>
              <a:chOff x="-40150450" y="1977325"/>
              <a:chExt cx="280400" cy="312700"/>
            </a:xfrm>
          </p:grpSpPr>
          <p:sp>
            <p:nvSpPr>
              <p:cNvPr id="1410" name="Google Shape;1410;p57"/>
              <p:cNvSpPr/>
              <p:nvPr/>
            </p:nvSpPr>
            <p:spPr>
              <a:xfrm>
                <a:off x="-40052800" y="2041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57"/>
              <p:cNvSpPr/>
              <p:nvPr/>
            </p:nvSpPr>
            <p:spPr>
              <a:xfrm>
                <a:off x="-40150450" y="1977325"/>
                <a:ext cx="280400" cy="312700"/>
              </a:xfrm>
              <a:custGeom>
                <a:rect b="b" l="l" r="r" t="t"/>
                <a:pathLst>
                  <a:path extrusionOk="0" h="12508" w="11216">
                    <a:moveTo>
                      <a:pt x="8379" y="838"/>
                    </a:moveTo>
                    <a:cubicBezTo>
                      <a:pt x="8626" y="838"/>
                      <a:pt x="8880" y="873"/>
                      <a:pt x="9137" y="946"/>
                    </a:cubicBezTo>
                    <a:cubicBezTo>
                      <a:pt x="8948" y="1733"/>
                      <a:pt x="8506" y="2300"/>
                      <a:pt x="7971" y="2615"/>
                    </a:cubicBezTo>
                    <a:cubicBezTo>
                      <a:pt x="7908" y="2678"/>
                      <a:pt x="7876" y="2678"/>
                      <a:pt x="7876" y="2678"/>
                    </a:cubicBezTo>
                    <a:cubicBezTo>
                      <a:pt x="7861" y="2694"/>
                      <a:pt x="7853" y="2694"/>
                      <a:pt x="7845" y="2694"/>
                    </a:cubicBezTo>
                    <a:cubicBezTo>
                      <a:pt x="7837" y="2694"/>
                      <a:pt x="7829" y="2694"/>
                      <a:pt x="7813" y="2710"/>
                    </a:cubicBezTo>
                    <a:cubicBezTo>
                      <a:pt x="7470" y="2868"/>
                      <a:pt x="7083" y="2938"/>
                      <a:pt x="6744" y="2938"/>
                    </a:cubicBezTo>
                    <a:cubicBezTo>
                      <a:pt x="6678" y="2938"/>
                      <a:pt x="6615" y="2935"/>
                      <a:pt x="6553" y="2930"/>
                    </a:cubicBezTo>
                    <a:lnTo>
                      <a:pt x="6459" y="2930"/>
                    </a:lnTo>
                    <a:cubicBezTo>
                      <a:pt x="6301" y="2930"/>
                      <a:pt x="6112" y="2899"/>
                      <a:pt x="5955" y="2867"/>
                    </a:cubicBezTo>
                    <a:cubicBezTo>
                      <a:pt x="6240" y="1597"/>
                      <a:pt x="7230" y="838"/>
                      <a:pt x="8379" y="838"/>
                    </a:cubicBezTo>
                    <a:close/>
                    <a:moveTo>
                      <a:pt x="9798" y="8538"/>
                    </a:moveTo>
                    <a:lnTo>
                      <a:pt x="9798" y="8538"/>
                    </a:lnTo>
                    <a:cubicBezTo>
                      <a:pt x="9831" y="8545"/>
                      <a:pt x="9862" y="8554"/>
                      <a:pt x="9892" y="8565"/>
                    </a:cubicBezTo>
                    <a:lnTo>
                      <a:pt x="9892" y="8565"/>
                    </a:lnTo>
                    <a:cubicBezTo>
                      <a:pt x="9829" y="8546"/>
                      <a:pt x="9798" y="8538"/>
                      <a:pt x="9798" y="8538"/>
                    </a:cubicBezTo>
                    <a:close/>
                    <a:moveTo>
                      <a:pt x="3433" y="3256"/>
                    </a:moveTo>
                    <a:cubicBezTo>
                      <a:pt x="3506" y="3256"/>
                      <a:pt x="3570" y="3264"/>
                      <a:pt x="3623" y="3277"/>
                    </a:cubicBezTo>
                    <a:cubicBezTo>
                      <a:pt x="4064" y="3403"/>
                      <a:pt x="4631" y="3970"/>
                      <a:pt x="5167" y="4128"/>
                    </a:cubicBezTo>
                    <a:cubicBezTo>
                      <a:pt x="5293" y="4159"/>
                      <a:pt x="5419" y="4159"/>
                      <a:pt x="5514" y="4159"/>
                    </a:cubicBezTo>
                    <a:lnTo>
                      <a:pt x="5577" y="4159"/>
                    </a:lnTo>
                    <a:cubicBezTo>
                      <a:pt x="5923" y="4159"/>
                      <a:pt x="6270" y="3907"/>
                      <a:pt x="6585" y="3718"/>
                    </a:cubicBezTo>
                    <a:cubicBezTo>
                      <a:pt x="7152" y="3718"/>
                      <a:pt x="7687" y="3592"/>
                      <a:pt x="8160" y="3371"/>
                    </a:cubicBezTo>
                    <a:cubicBezTo>
                      <a:pt x="9294" y="3812"/>
                      <a:pt x="10838" y="5388"/>
                      <a:pt x="9767" y="8475"/>
                    </a:cubicBezTo>
                    <a:cubicBezTo>
                      <a:pt x="9420" y="9672"/>
                      <a:pt x="8506" y="11342"/>
                      <a:pt x="7561" y="11594"/>
                    </a:cubicBezTo>
                    <a:cubicBezTo>
                      <a:pt x="7484" y="11627"/>
                      <a:pt x="7404" y="11641"/>
                      <a:pt x="7319" y="11641"/>
                    </a:cubicBezTo>
                    <a:cubicBezTo>
                      <a:pt x="7161" y="11641"/>
                      <a:pt x="6990" y="11593"/>
                      <a:pt x="6805" y="11531"/>
                    </a:cubicBezTo>
                    <a:cubicBezTo>
                      <a:pt x="6459" y="11279"/>
                      <a:pt x="6081" y="11027"/>
                      <a:pt x="5608" y="11027"/>
                    </a:cubicBezTo>
                    <a:cubicBezTo>
                      <a:pt x="5482" y="11027"/>
                      <a:pt x="5356" y="11027"/>
                      <a:pt x="5135" y="11059"/>
                    </a:cubicBezTo>
                    <a:cubicBezTo>
                      <a:pt x="4820" y="11122"/>
                      <a:pt x="4537" y="11311"/>
                      <a:pt x="4253" y="11468"/>
                    </a:cubicBezTo>
                    <a:cubicBezTo>
                      <a:pt x="4094" y="11568"/>
                      <a:pt x="3934" y="11630"/>
                      <a:pt x="3767" y="11630"/>
                    </a:cubicBezTo>
                    <a:cubicBezTo>
                      <a:pt x="3670" y="11630"/>
                      <a:pt x="3570" y="11609"/>
                      <a:pt x="3466" y="11563"/>
                    </a:cubicBezTo>
                    <a:cubicBezTo>
                      <a:pt x="3119" y="11437"/>
                      <a:pt x="2804" y="11122"/>
                      <a:pt x="2552" y="10838"/>
                    </a:cubicBezTo>
                    <a:cubicBezTo>
                      <a:pt x="1386" y="9515"/>
                      <a:pt x="0" y="6207"/>
                      <a:pt x="1670" y="4222"/>
                    </a:cubicBezTo>
                    <a:cubicBezTo>
                      <a:pt x="2238" y="3518"/>
                      <a:pt x="2992" y="3256"/>
                      <a:pt x="3433" y="3256"/>
                    </a:cubicBezTo>
                    <a:close/>
                    <a:moveTo>
                      <a:pt x="8415" y="0"/>
                    </a:moveTo>
                    <a:cubicBezTo>
                      <a:pt x="7084" y="0"/>
                      <a:pt x="5925" y="752"/>
                      <a:pt x="5356" y="1985"/>
                    </a:cubicBezTo>
                    <a:cubicBezTo>
                      <a:pt x="5104" y="1576"/>
                      <a:pt x="4663" y="1198"/>
                      <a:pt x="4190" y="977"/>
                    </a:cubicBezTo>
                    <a:lnTo>
                      <a:pt x="4033" y="883"/>
                    </a:lnTo>
                    <a:cubicBezTo>
                      <a:pt x="3975" y="858"/>
                      <a:pt x="3917" y="846"/>
                      <a:pt x="3862" y="846"/>
                    </a:cubicBezTo>
                    <a:cubicBezTo>
                      <a:pt x="3703" y="846"/>
                      <a:pt x="3559" y="940"/>
                      <a:pt x="3466" y="1103"/>
                    </a:cubicBezTo>
                    <a:cubicBezTo>
                      <a:pt x="3340" y="1292"/>
                      <a:pt x="3466" y="1513"/>
                      <a:pt x="3655" y="1639"/>
                    </a:cubicBezTo>
                    <a:lnTo>
                      <a:pt x="3812" y="1733"/>
                    </a:lnTo>
                    <a:cubicBezTo>
                      <a:pt x="4411" y="1985"/>
                      <a:pt x="4820" y="2521"/>
                      <a:pt x="4978" y="3088"/>
                    </a:cubicBezTo>
                    <a:cubicBezTo>
                      <a:pt x="4600" y="2867"/>
                      <a:pt x="4253" y="2615"/>
                      <a:pt x="3907" y="2521"/>
                    </a:cubicBezTo>
                    <a:cubicBezTo>
                      <a:pt x="3773" y="2479"/>
                      <a:pt x="3623" y="2459"/>
                      <a:pt x="3462" y="2459"/>
                    </a:cubicBezTo>
                    <a:cubicBezTo>
                      <a:pt x="2151" y="2459"/>
                      <a:pt x="126" y="3831"/>
                      <a:pt x="126" y="6553"/>
                    </a:cubicBezTo>
                    <a:cubicBezTo>
                      <a:pt x="126" y="8034"/>
                      <a:pt x="725" y="9641"/>
                      <a:pt x="1544" y="10870"/>
                    </a:cubicBezTo>
                    <a:cubicBezTo>
                      <a:pt x="2365" y="12070"/>
                      <a:pt x="3159" y="12482"/>
                      <a:pt x="3830" y="12482"/>
                    </a:cubicBezTo>
                    <a:cubicBezTo>
                      <a:pt x="4162" y="12482"/>
                      <a:pt x="4465" y="12381"/>
                      <a:pt x="4726" y="12224"/>
                    </a:cubicBezTo>
                    <a:cubicBezTo>
                      <a:pt x="4978" y="12067"/>
                      <a:pt x="5324" y="11846"/>
                      <a:pt x="5514" y="11846"/>
                    </a:cubicBezTo>
                    <a:cubicBezTo>
                      <a:pt x="5545" y="11846"/>
                      <a:pt x="5573" y="11844"/>
                      <a:pt x="5602" y="11844"/>
                    </a:cubicBezTo>
                    <a:cubicBezTo>
                      <a:pt x="5689" y="11844"/>
                      <a:pt x="5789" y="11862"/>
                      <a:pt x="6049" y="12004"/>
                    </a:cubicBezTo>
                    <a:lnTo>
                      <a:pt x="6396" y="12224"/>
                    </a:lnTo>
                    <a:cubicBezTo>
                      <a:pt x="6711" y="12445"/>
                      <a:pt x="6994" y="12508"/>
                      <a:pt x="7309" y="12508"/>
                    </a:cubicBezTo>
                    <a:cubicBezTo>
                      <a:pt x="8822" y="12508"/>
                      <a:pt x="10082" y="10302"/>
                      <a:pt x="10617" y="8853"/>
                    </a:cubicBezTo>
                    <a:cubicBezTo>
                      <a:pt x="11121" y="7246"/>
                      <a:pt x="11216" y="5514"/>
                      <a:pt x="10271" y="4096"/>
                    </a:cubicBezTo>
                    <a:cubicBezTo>
                      <a:pt x="9924" y="3560"/>
                      <a:pt x="9452" y="3151"/>
                      <a:pt x="8979" y="2867"/>
                    </a:cubicBezTo>
                    <a:cubicBezTo>
                      <a:pt x="9546" y="2363"/>
                      <a:pt x="9924" y="1607"/>
                      <a:pt x="10050" y="693"/>
                    </a:cubicBezTo>
                    <a:cubicBezTo>
                      <a:pt x="10082" y="504"/>
                      <a:pt x="9956" y="347"/>
                      <a:pt x="9767" y="252"/>
                    </a:cubicBezTo>
                    <a:cubicBezTo>
                      <a:pt x="9308" y="81"/>
                      <a:pt x="8852" y="0"/>
                      <a:pt x="84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57"/>
              <p:cNvSpPr/>
              <p:nvPr/>
            </p:nvSpPr>
            <p:spPr>
              <a:xfrm>
                <a:off x="-39925200" y="21080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57"/>
              <p:cNvSpPr/>
              <p:nvPr/>
            </p:nvSpPr>
            <p:spPr>
              <a:xfrm>
                <a:off x="-39958275" y="2087025"/>
                <a:ext cx="44925" cy="105350"/>
              </a:xfrm>
              <a:custGeom>
                <a:rect b="b" l="l" r="r" t="t"/>
                <a:pathLst>
                  <a:path extrusionOk="0" h="4214" w="1797">
                    <a:moveTo>
                      <a:pt x="439" y="1"/>
                    </a:moveTo>
                    <a:cubicBezTo>
                      <a:pt x="326" y="1"/>
                      <a:pt x="216" y="55"/>
                      <a:pt x="126" y="181"/>
                    </a:cubicBezTo>
                    <a:cubicBezTo>
                      <a:pt x="0" y="370"/>
                      <a:pt x="0" y="590"/>
                      <a:pt x="189" y="748"/>
                    </a:cubicBezTo>
                    <a:cubicBezTo>
                      <a:pt x="1009" y="1378"/>
                      <a:pt x="914" y="2638"/>
                      <a:pt x="536" y="3678"/>
                    </a:cubicBezTo>
                    <a:cubicBezTo>
                      <a:pt x="473" y="3867"/>
                      <a:pt x="599" y="4087"/>
                      <a:pt x="819" y="4182"/>
                    </a:cubicBezTo>
                    <a:cubicBezTo>
                      <a:pt x="862" y="4203"/>
                      <a:pt x="908" y="4213"/>
                      <a:pt x="954" y="4213"/>
                    </a:cubicBezTo>
                    <a:cubicBezTo>
                      <a:pt x="1112" y="4213"/>
                      <a:pt x="1275" y="4093"/>
                      <a:pt x="1324" y="3898"/>
                    </a:cubicBezTo>
                    <a:cubicBezTo>
                      <a:pt x="1639" y="2922"/>
                      <a:pt x="1796" y="1787"/>
                      <a:pt x="1324" y="842"/>
                    </a:cubicBezTo>
                    <a:cubicBezTo>
                      <a:pt x="1166" y="559"/>
                      <a:pt x="977" y="275"/>
                      <a:pt x="693" y="86"/>
                    </a:cubicBezTo>
                    <a:cubicBezTo>
                      <a:pt x="612" y="32"/>
                      <a:pt x="525" y="1"/>
                      <a:pt x="4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4" name="Google Shape;1414;p57"/>
            <p:cNvSpPr/>
            <p:nvPr/>
          </p:nvSpPr>
          <p:spPr>
            <a:xfrm flipH="1" rot="10800000">
              <a:off x="2964875" y="1441931"/>
              <a:ext cx="1146300" cy="1146900"/>
            </a:xfrm>
            <a:prstGeom prst="blockArc">
              <a:avLst>
                <a:gd fmla="val 5490482" name="adj1"/>
                <a:gd fmla="val 950734" name="adj2"/>
                <a:gd fmla="val 10090" name="adj3"/>
              </a:avLst>
            </a:pr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57"/>
          <p:cNvGrpSpPr/>
          <p:nvPr/>
        </p:nvGrpSpPr>
        <p:grpSpPr>
          <a:xfrm>
            <a:off x="4770100" y="3224044"/>
            <a:ext cx="1146300" cy="1146900"/>
            <a:chOff x="4922625" y="3224044"/>
            <a:chExt cx="1146300" cy="1146900"/>
          </a:xfrm>
        </p:grpSpPr>
        <p:sp>
          <p:nvSpPr>
            <p:cNvPr id="1416" name="Google Shape;1416;p57"/>
            <p:cNvSpPr/>
            <p:nvPr/>
          </p:nvSpPr>
          <p:spPr>
            <a:xfrm>
              <a:off x="5292965" y="3594919"/>
              <a:ext cx="405737" cy="405099"/>
            </a:xfrm>
            <a:custGeom>
              <a:rect b="b" l="l" r="r" t="t"/>
              <a:pathLst>
                <a:path extrusionOk="0" h="12709" w="12729">
                  <a:moveTo>
                    <a:pt x="7089" y="894"/>
                  </a:moveTo>
                  <a:lnTo>
                    <a:pt x="7089" y="894"/>
                  </a:lnTo>
                  <a:cubicBezTo>
                    <a:pt x="8160" y="989"/>
                    <a:pt x="9137" y="1461"/>
                    <a:pt x="9956" y="2186"/>
                  </a:cubicBezTo>
                  <a:lnTo>
                    <a:pt x="8192" y="3950"/>
                  </a:lnTo>
                  <a:cubicBezTo>
                    <a:pt x="7436" y="3099"/>
                    <a:pt x="7089" y="1934"/>
                    <a:pt x="7089" y="894"/>
                  </a:cubicBezTo>
                  <a:close/>
                  <a:moveTo>
                    <a:pt x="10555" y="2721"/>
                  </a:moveTo>
                  <a:cubicBezTo>
                    <a:pt x="11248" y="3572"/>
                    <a:pt x="11689" y="4549"/>
                    <a:pt x="11847" y="5620"/>
                  </a:cubicBezTo>
                  <a:cubicBezTo>
                    <a:pt x="10775" y="5620"/>
                    <a:pt x="9673" y="5242"/>
                    <a:pt x="8791" y="4486"/>
                  </a:cubicBezTo>
                  <a:lnTo>
                    <a:pt x="10555" y="2721"/>
                  </a:lnTo>
                  <a:close/>
                  <a:moveTo>
                    <a:pt x="6270" y="831"/>
                  </a:moveTo>
                  <a:cubicBezTo>
                    <a:pt x="6207" y="2154"/>
                    <a:pt x="6680" y="3477"/>
                    <a:pt x="7593" y="4549"/>
                  </a:cubicBezTo>
                  <a:lnTo>
                    <a:pt x="6365" y="5777"/>
                  </a:lnTo>
                  <a:lnTo>
                    <a:pt x="2805" y="2186"/>
                  </a:lnTo>
                  <a:cubicBezTo>
                    <a:pt x="3781" y="1304"/>
                    <a:pt x="5010" y="831"/>
                    <a:pt x="6270" y="831"/>
                  </a:cubicBezTo>
                  <a:close/>
                  <a:moveTo>
                    <a:pt x="2206" y="2721"/>
                  </a:moveTo>
                  <a:lnTo>
                    <a:pt x="5798" y="6313"/>
                  </a:lnTo>
                  <a:lnTo>
                    <a:pt x="4569" y="7542"/>
                  </a:lnTo>
                  <a:cubicBezTo>
                    <a:pt x="3648" y="6620"/>
                    <a:pt x="2337" y="6028"/>
                    <a:pt x="958" y="6028"/>
                  </a:cubicBezTo>
                  <a:cubicBezTo>
                    <a:pt x="923" y="6028"/>
                    <a:pt x="887" y="6029"/>
                    <a:pt x="851" y="6029"/>
                  </a:cubicBezTo>
                  <a:cubicBezTo>
                    <a:pt x="946" y="4864"/>
                    <a:pt x="1387" y="3666"/>
                    <a:pt x="2206" y="2721"/>
                  </a:cubicBezTo>
                  <a:close/>
                  <a:moveTo>
                    <a:pt x="8192" y="5147"/>
                  </a:moveTo>
                  <a:cubicBezTo>
                    <a:pt x="9263" y="6029"/>
                    <a:pt x="10586" y="6470"/>
                    <a:pt x="11878" y="6470"/>
                  </a:cubicBezTo>
                  <a:cubicBezTo>
                    <a:pt x="11847" y="7699"/>
                    <a:pt x="11405" y="8959"/>
                    <a:pt x="10555" y="9936"/>
                  </a:cubicBezTo>
                  <a:lnTo>
                    <a:pt x="6963" y="6344"/>
                  </a:lnTo>
                  <a:lnTo>
                    <a:pt x="8192" y="5147"/>
                  </a:lnTo>
                  <a:close/>
                  <a:moveTo>
                    <a:pt x="1027" y="6910"/>
                  </a:moveTo>
                  <a:cubicBezTo>
                    <a:pt x="2180" y="6910"/>
                    <a:pt x="3239" y="7378"/>
                    <a:pt x="4002" y="8172"/>
                  </a:cubicBezTo>
                  <a:lnTo>
                    <a:pt x="2206" y="9967"/>
                  </a:lnTo>
                  <a:cubicBezTo>
                    <a:pt x="1450" y="9117"/>
                    <a:pt x="1009" y="8046"/>
                    <a:pt x="914" y="6911"/>
                  </a:cubicBezTo>
                  <a:cubicBezTo>
                    <a:pt x="952" y="6910"/>
                    <a:pt x="989" y="6910"/>
                    <a:pt x="1027" y="6910"/>
                  </a:cubicBezTo>
                  <a:close/>
                  <a:moveTo>
                    <a:pt x="4537" y="8770"/>
                  </a:moveTo>
                  <a:cubicBezTo>
                    <a:pt x="5104" y="9652"/>
                    <a:pt x="5325" y="10692"/>
                    <a:pt x="5199" y="11700"/>
                  </a:cubicBezTo>
                  <a:cubicBezTo>
                    <a:pt x="4285" y="11511"/>
                    <a:pt x="3498" y="11133"/>
                    <a:pt x="2805" y="10503"/>
                  </a:cubicBezTo>
                  <a:lnTo>
                    <a:pt x="4537" y="8770"/>
                  </a:lnTo>
                  <a:close/>
                  <a:moveTo>
                    <a:pt x="6365" y="6911"/>
                  </a:moveTo>
                  <a:lnTo>
                    <a:pt x="9956" y="10503"/>
                  </a:lnTo>
                  <a:cubicBezTo>
                    <a:pt x="8948" y="11399"/>
                    <a:pt x="7716" y="11847"/>
                    <a:pt x="6481" y="11847"/>
                  </a:cubicBezTo>
                  <a:cubicBezTo>
                    <a:pt x="6327" y="11847"/>
                    <a:pt x="6172" y="11840"/>
                    <a:pt x="6018" y="11826"/>
                  </a:cubicBezTo>
                  <a:cubicBezTo>
                    <a:pt x="6176" y="10566"/>
                    <a:pt x="5892" y="9274"/>
                    <a:pt x="5104" y="8172"/>
                  </a:cubicBezTo>
                  <a:lnTo>
                    <a:pt x="6365" y="6911"/>
                  </a:lnTo>
                  <a:close/>
                  <a:moveTo>
                    <a:pt x="6349" y="0"/>
                  </a:moveTo>
                  <a:cubicBezTo>
                    <a:pt x="2842" y="0"/>
                    <a:pt x="1" y="2821"/>
                    <a:pt x="1" y="6344"/>
                  </a:cubicBezTo>
                  <a:cubicBezTo>
                    <a:pt x="1" y="9873"/>
                    <a:pt x="2836" y="12708"/>
                    <a:pt x="6333" y="12708"/>
                  </a:cubicBezTo>
                  <a:cubicBezTo>
                    <a:pt x="9830" y="12708"/>
                    <a:pt x="12666" y="9873"/>
                    <a:pt x="12666" y="6344"/>
                  </a:cubicBezTo>
                  <a:cubicBezTo>
                    <a:pt x="12729" y="2973"/>
                    <a:pt x="10082" y="201"/>
                    <a:pt x="6743" y="12"/>
                  </a:cubicBezTo>
                  <a:cubicBezTo>
                    <a:pt x="6611" y="4"/>
                    <a:pt x="6479" y="0"/>
                    <a:pt x="6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 flipH="1">
              <a:off x="4922625" y="3224044"/>
              <a:ext cx="1146300" cy="1146900"/>
            </a:xfrm>
            <a:prstGeom prst="blockArc">
              <a:avLst>
                <a:gd fmla="val 16215720" name="adj1"/>
                <a:gd fmla="val 5429693" name="adj2"/>
                <a:gd fmla="val 9422" name="adj3"/>
              </a:avLst>
            </a:pr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8" name="Google Shape;1418;p57"/>
          <p:cNvSpPr txBox="1"/>
          <p:nvPr/>
        </p:nvSpPr>
        <p:spPr>
          <a:xfrm>
            <a:off x="723983" y="1822902"/>
            <a:ext cx="14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Venus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419" name="Google Shape;1419;p57"/>
          <p:cNvSpPr txBox="1"/>
          <p:nvPr/>
        </p:nvSpPr>
        <p:spPr>
          <a:xfrm>
            <a:off x="723983" y="2165073"/>
            <a:ext cx="216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Venus is the second planet from the Sun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0" name="Google Shape;1420;p57"/>
          <p:cNvSpPr txBox="1"/>
          <p:nvPr/>
        </p:nvSpPr>
        <p:spPr>
          <a:xfrm>
            <a:off x="720008" y="1441902"/>
            <a:ext cx="14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85%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421" name="Google Shape;1421;p57"/>
          <p:cNvSpPr txBox="1"/>
          <p:nvPr/>
        </p:nvSpPr>
        <p:spPr>
          <a:xfrm>
            <a:off x="723983" y="3543902"/>
            <a:ext cx="14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422" name="Google Shape;1422;p57"/>
          <p:cNvSpPr txBox="1"/>
          <p:nvPr/>
        </p:nvSpPr>
        <p:spPr>
          <a:xfrm>
            <a:off x="723983" y="3886073"/>
            <a:ext cx="216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It’s the biggest planet of them all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3" name="Google Shape;1423;p57"/>
          <p:cNvSpPr txBox="1"/>
          <p:nvPr/>
        </p:nvSpPr>
        <p:spPr>
          <a:xfrm>
            <a:off x="720008" y="3162902"/>
            <a:ext cx="14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9</a:t>
            </a: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5%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424" name="Google Shape;1424;p57"/>
          <p:cNvSpPr txBox="1"/>
          <p:nvPr/>
        </p:nvSpPr>
        <p:spPr>
          <a:xfrm>
            <a:off x="6942608" y="1822902"/>
            <a:ext cx="14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425" name="Google Shape;1425;p57"/>
          <p:cNvSpPr txBox="1"/>
          <p:nvPr/>
        </p:nvSpPr>
        <p:spPr>
          <a:xfrm>
            <a:off x="6256808" y="2165073"/>
            <a:ext cx="216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It’s the smallest planet of them all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6" name="Google Shape;1426;p57"/>
          <p:cNvSpPr txBox="1"/>
          <p:nvPr/>
        </p:nvSpPr>
        <p:spPr>
          <a:xfrm>
            <a:off x="6942608" y="1441902"/>
            <a:ext cx="14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7</a:t>
            </a: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5%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427" name="Google Shape;1427;p57"/>
          <p:cNvSpPr txBox="1"/>
          <p:nvPr/>
        </p:nvSpPr>
        <p:spPr>
          <a:xfrm>
            <a:off x="6942608" y="3543902"/>
            <a:ext cx="14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428" name="Google Shape;1428;p57"/>
          <p:cNvSpPr txBox="1"/>
          <p:nvPr/>
        </p:nvSpPr>
        <p:spPr>
          <a:xfrm>
            <a:off x="6256808" y="3886073"/>
            <a:ext cx="216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Despite being red, Mars is a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9" name="Google Shape;1429;p57"/>
          <p:cNvSpPr txBox="1"/>
          <p:nvPr/>
        </p:nvSpPr>
        <p:spPr>
          <a:xfrm>
            <a:off x="6942608" y="3162902"/>
            <a:ext cx="148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50</a:t>
            </a: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%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sp>
        <p:nvSpPr>
          <p:cNvPr id="1435" name="Google Shape;1435;p58"/>
          <p:cNvSpPr txBox="1"/>
          <p:nvPr/>
        </p:nvSpPr>
        <p:spPr>
          <a:xfrm>
            <a:off x="1876972" y="1292975"/>
            <a:ext cx="1513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Venus</a:t>
            </a:r>
            <a:endParaRPr sz="22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grpSp>
        <p:nvGrpSpPr>
          <p:cNvPr id="1436" name="Google Shape;1436;p58"/>
          <p:cNvGrpSpPr/>
          <p:nvPr/>
        </p:nvGrpSpPr>
        <p:grpSpPr>
          <a:xfrm>
            <a:off x="987162" y="1334859"/>
            <a:ext cx="776700" cy="733707"/>
            <a:chOff x="3273162" y="1287086"/>
            <a:chExt cx="776700" cy="733707"/>
          </a:xfrm>
        </p:grpSpPr>
        <p:grpSp>
          <p:nvGrpSpPr>
            <p:cNvPr id="1437" name="Google Shape;1437;p58"/>
            <p:cNvGrpSpPr/>
            <p:nvPr/>
          </p:nvGrpSpPr>
          <p:grpSpPr>
            <a:xfrm>
              <a:off x="3300830" y="1287086"/>
              <a:ext cx="721483" cy="733707"/>
              <a:chOff x="451814" y="2209625"/>
              <a:chExt cx="873890" cy="888696"/>
            </a:xfrm>
          </p:grpSpPr>
          <p:sp>
            <p:nvSpPr>
              <p:cNvPr id="1438" name="Google Shape;1438;p58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439" name="Google Shape;1439;p58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440" name="Google Shape;1440;p58"/>
            <p:cNvSpPr txBox="1"/>
            <p:nvPr/>
          </p:nvSpPr>
          <p:spPr>
            <a:xfrm>
              <a:off x="3273162" y="1521575"/>
              <a:ext cx="7767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15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sp>
        <p:nvSpPr>
          <p:cNvPr id="1441" name="Google Shape;1441;p58"/>
          <p:cNvSpPr txBox="1"/>
          <p:nvPr/>
        </p:nvSpPr>
        <p:spPr>
          <a:xfrm>
            <a:off x="1876972" y="3580681"/>
            <a:ext cx="1513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2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grpSp>
        <p:nvGrpSpPr>
          <p:cNvPr id="1442" name="Google Shape;1442;p58"/>
          <p:cNvGrpSpPr/>
          <p:nvPr/>
        </p:nvGrpSpPr>
        <p:grpSpPr>
          <a:xfrm>
            <a:off x="987162" y="3654147"/>
            <a:ext cx="776700" cy="733707"/>
            <a:chOff x="3273162" y="3469899"/>
            <a:chExt cx="776700" cy="733707"/>
          </a:xfrm>
        </p:grpSpPr>
        <p:grpSp>
          <p:nvGrpSpPr>
            <p:cNvPr id="1443" name="Google Shape;1443;p58"/>
            <p:cNvGrpSpPr/>
            <p:nvPr/>
          </p:nvGrpSpPr>
          <p:grpSpPr>
            <a:xfrm>
              <a:off x="3300755" y="3469899"/>
              <a:ext cx="721483" cy="733707"/>
              <a:chOff x="451814" y="2209625"/>
              <a:chExt cx="873890" cy="888696"/>
            </a:xfrm>
          </p:grpSpPr>
          <p:sp>
            <p:nvSpPr>
              <p:cNvPr id="1444" name="Google Shape;1444;p58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445" name="Google Shape;1445;p58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446" name="Google Shape;1446;p58"/>
            <p:cNvSpPr txBox="1"/>
            <p:nvPr/>
          </p:nvSpPr>
          <p:spPr>
            <a:xfrm>
              <a:off x="3273162" y="3680000"/>
              <a:ext cx="7767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6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5%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sp>
        <p:nvSpPr>
          <p:cNvPr id="1447" name="Google Shape;1447;p58"/>
          <p:cNvSpPr txBox="1"/>
          <p:nvPr/>
        </p:nvSpPr>
        <p:spPr>
          <a:xfrm>
            <a:off x="1876972" y="2436828"/>
            <a:ext cx="1513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2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grpSp>
        <p:nvGrpSpPr>
          <p:cNvPr id="1448" name="Google Shape;1448;p58"/>
          <p:cNvGrpSpPr/>
          <p:nvPr/>
        </p:nvGrpSpPr>
        <p:grpSpPr>
          <a:xfrm>
            <a:off x="987162" y="2494503"/>
            <a:ext cx="776700" cy="733707"/>
            <a:chOff x="3273162" y="2407074"/>
            <a:chExt cx="776700" cy="733707"/>
          </a:xfrm>
        </p:grpSpPr>
        <p:grpSp>
          <p:nvGrpSpPr>
            <p:cNvPr id="1449" name="Google Shape;1449;p58"/>
            <p:cNvGrpSpPr/>
            <p:nvPr/>
          </p:nvGrpSpPr>
          <p:grpSpPr>
            <a:xfrm>
              <a:off x="3300755" y="2407074"/>
              <a:ext cx="721483" cy="733707"/>
              <a:chOff x="451814" y="2209625"/>
              <a:chExt cx="873890" cy="888696"/>
            </a:xfrm>
          </p:grpSpPr>
          <p:sp>
            <p:nvSpPr>
              <p:cNvPr id="1450" name="Google Shape;1450;p58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1451" name="Google Shape;1451;p58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452" name="Google Shape;1452;p58"/>
            <p:cNvSpPr txBox="1"/>
            <p:nvPr/>
          </p:nvSpPr>
          <p:spPr>
            <a:xfrm>
              <a:off x="3273162" y="2617175"/>
              <a:ext cx="7767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20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pic>
        <p:nvPicPr>
          <p:cNvPr id="1453" name="Google Shape;1453;p5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930868" y="1133500"/>
            <a:ext cx="2748765" cy="29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58"/>
          <p:cNvSpPr txBox="1"/>
          <p:nvPr/>
        </p:nvSpPr>
        <p:spPr>
          <a:xfrm>
            <a:off x="4181550" y="3984732"/>
            <a:ext cx="424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Follow the link in the graph to modify its data and then paste the new one here. </a:t>
            </a:r>
            <a:r>
              <a:rPr b="1" lang="en" sz="10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For more info, </a:t>
            </a:r>
            <a:r>
              <a:rPr b="1" lang="en" sz="1000">
                <a:solidFill>
                  <a:srgbClr val="191919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5" name="Google Shape;1455;p58"/>
          <p:cNvSpPr txBox="1"/>
          <p:nvPr/>
        </p:nvSpPr>
        <p:spPr>
          <a:xfrm>
            <a:off x="1876972" y="2771628"/>
            <a:ext cx="20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a very small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6" name="Google Shape;1456;p58"/>
          <p:cNvSpPr txBox="1"/>
          <p:nvPr/>
        </p:nvSpPr>
        <p:spPr>
          <a:xfrm>
            <a:off x="1876972" y="1629950"/>
            <a:ext cx="20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Venus is the second planet from the Sun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7" name="Google Shape;1457;p58"/>
          <p:cNvSpPr txBox="1"/>
          <p:nvPr/>
        </p:nvSpPr>
        <p:spPr>
          <a:xfrm>
            <a:off x="1876972" y="3913307"/>
            <a:ext cx="20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1463" name="Google Shape;1463;p59"/>
          <p:cNvGrpSpPr/>
          <p:nvPr/>
        </p:nvGrpSpPr>
        <p:grpSpPr>
          <a:xfrm>
            <a:off x="720009" y="1285099"/>
            <a:ext cx="2215102" cy="1535400"/>
            <a:chOff x="720009" y="1285099"/>
            <a:chExt cx="2215102" cy="1535400"/>
          </a:xfrm>
        </p:grpSpPr>
        <p:sp>
          <p:nvSpPr>
            <p:cNvPr id="1464" name="Google Shape;1464;p59"/>
            <p:cNvSpPr/>
            <p:nvPr/>
          </p:nvSpPr>
          <p:spPr>
            <a:xfrm>
              <a:off x="802411" y="1285099"/>
              <a:ext cx="2132700" cy="1452600"/>
            </a:xfrm>
            <a:prstGeom prst="roundRect">
              <a:avLst>
                <a:gd fmla="val 9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5" name="Google Shape;1465;p59"/>
            <p:cNvGrpSpPr/>
            <p:nvPr/>
          </p:nvGrpSpPr>
          <p:grpSpPr>
            <a:xfrm>
              <a:off x="720009" y="1367850"/>
              <a:ext cx="2136759" cy="1452650"/>
              <a:chOff x="845113" y="1635700"/>
              <a:chExt cx="4283800" cy="2505000"/>
            </a:xfrm>
          </p:grpSpPr>
          <p:sp>
            <p:nvSpPr>
              <p:cNvPr id="1466" name="Google Shape;1466;p5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7" name="Google Shape;1467;p5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68" name="Google Shape;1468;p59"/>
            <p:cNvSpPr txBox="1"/>
            <p:nvPr/>
          </p:nvSpPr>
          <p:spPr>
            <a:xfrm flipH="1">
              <a:off x="1058560" y="1695400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Mercury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469" name="Google Shape;1469;p59"/>
            <p:cNvSpPr txBox="1"/>
            <p:nvPr/>
          </p:nvSpPr>
          <p:spPr>
            <a:xfrm flipH="1">
              <a:off x="724425" y="1972675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It's</a:t>
              </a: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 the closest planet to the Sun</a:t>
              </a:r>
              <a:r>
                <a:rPr lang="en" sz="1600">
                  <a:solidFill>
                    <a:srgbClr val="191919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70" name="Google Shape;1470;p59"/>
          <p:cNvGrpSpPr/>
          <p:nvPr/>
        </p:nvGrpSpPr>
        <p:grpSpPr>
          <a:xfrm>
            <a:off x="3428871" y="1285101"/>
            <a:ext cx="2212607" cy="1533801"/>
            <a:chOff x="3428871" y="1285101"/>
            <a:chExt cx="2212607" cy="1533801"/>
          </a:xfrm>
        </p:grpSpPr>
        <p:sp>
          <p:nvSpPr>
            <p:cNvPr id="1471" name="Google Shape;1471;p59"/>
            <p:cNvSpPr/>
            <p:nvPr/>
          </p:nvSpPr>
          <p:spPr>
            <a:xfrm>
              <a:off x="3511178" y="1285101"/>
              <a:ext cx="2130300" cy="14511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2" name="Google Shape;1472;p59"/>
            <p:cNvGrpSpPr/>
            <p:nvPr/>
          </p:nvGrpSpPr>
          <p:grpSpPr>
            <a:xfrm>
              <a:off x="3428871" y="1367755"/>
              <a:ext cx="2134617" cy="1451147"/>
              <a:chOff x="845113" y="1635700"/>
              <a:chExt cx="4283800" cy="2505000"/>
            </a:xfrm>
          </p:grpSpPr>
          <p:sp>
            <p:nvSpPr>
              <p:cNvPr id="1473" name="Google Shape;1473;p5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4" name="Google Shape;1474;p5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75" name="Google Shape;1475;p59"/>
            <p:cNvSpPr txBox="1"/>
            <p:nvPr/>
          </p:nvSpPr>
          <p:spPr>
            <a:xfrm flipH="1">
              <a:off x="3765160" y="1695400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Jupiter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476" name="Google Shape;1476;p59"/>
            <p:cNvSpPr txBox="1"/>
            <p:nvPr/>
          </p:nvSpPr>
          <p:spPr>
            <a:xfrm flipH="1">
              <a:off x="3431025" y="1972675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Jupiter is the biggest planet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77" name="Google Shape;1477;p59"/>
          <p:cNvGrpSpPr/>
          <p:nvPr/>
        </p:nvGrpSpPr>
        <p:grpSpPr>
          <a:xfrm>
            <a:off x="6211384" y="1285101"/>
            <a:ext cx="2212607" cy="1533801"/>
            <a:chOff x="6211384" y="1285101"/>
            <a:chExt cx="2212607" cy="1533801"/>
          </a:xfrm>
        </p:grpSpPr>
        <p:sp>
          <p:nvSpPr>
            <p:cNvPr id="1478" name="Google Shape;1478;p59"/>
            <p:cNvSpPr/>
            <p:nvPr/>
          </p:nvSpPr>
          <p:spPr>
            <a:xfrm>
              <a:off x="6293691" y="1285101"/>
              <a:ext cx="2130300" cy="1451100"/>
            </a:xfrm>
            <a:prstGeom prst="roundRect">
              <a:avLst>
                <a:gd fmla="val 997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9" name="Google Shape;1479;p59"/>
            <p:cNvGrpSpPr/>
            <p:nvPr/>
          </p:nvGrpSpPr>
          <p:grpSpPr>
            <a:xfrm>
              <a:off x="6211384" y="1367755"/>
              <a:ext cx="2134617" cy="1451147"/>
              <a:chOff x="845113" y="1635700"/>
              <a:chExt cx="4283800" cy="2505000"/>
            </a:xfrm>
          </p:grpSpPr>
          <p:sp>
            <p:nvSpPr>
              <p:cNvPr id="1480" name="Google Shape;1480;p5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1" name="Google Shape;1481;p5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82" name="Google Shape;1482;p59"/>
            <p:cNvSpPr txBox="1"/>
            <p:nvPr/>
          </p:nvSpPr>
          <p:spPr>
            <a:xfrm flipH="1">
              <a:off x="6551685" y="1695400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Venus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483" name="Google Shape;1483;p59"/>
            <p:cNvSpPr txBox="1"/>
            <p:nvPr/>
          </p:nvSpPr>
          <p:spPr>
            <a:xfrm flipH="1">
              <a:off x="6217550" y="1972675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Venus has a beautiful name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84" name="Google Shape;1484;p59"/>
          <p:cNvGrpSpPr/>
          <p:nvPr/>
        </p:nvGrpSpPr>
        <p:grpSpPr>
          <a:xfrm>
            <a:off x="719972" y="3002999"/>
            <a:ext cx="2215102" cy="1535400"/>
            <a:chOff x="719972" y="3002999"/>
            <a:chExt cx="2215102" cy="1535400"/>
          </a:xfrm>
        </p:grpSpPr>
        <p:sp>
          <p:nvSpPr>
            <p:cNvPr id="1485" name="Google Shape;1485;p59"/>
            <p:cNvSpPr/>
            <p:nvPr/>
          </p:nvSpPr>
          <p:spPr>
            <a:xfrm>
              <a:off x="802374" y="3002999"/>
              <a:ext cx="2132700" cy="1452600"/>
            </a:xfrm>
            <a:prstGeom prst="roundRect">
              <a:avLst>
                <a:gd fmla="val 997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6" name="Google Shape;1486;p59"/>
            <p:cNvGrpSpPr/>
            <p:nvPr/>
          </p:nvGrpSpPr>
          <p:grpSpPr>
            <a:xfrm>
              <a:off x="719972" y="3085750"/>
              <a:ext cx="2136759" cy="1452650"/>
              <a:chOff x="845113" y="1635700"/>
              <a:chExt cx="4283800" cy="2505000"/>
            </a:xfrm>
          </p:grpSpPr>
          <p:sp>
            <p:nvSpPr>
              <p:cNvPr id="1487" name="Google Shape;1487;p5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8" name="Google Shape;1488;p5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89" name="Google Shape;1489;p59"/>
            <p:cNvSpPr txBox="1"/>
            <p:nvPr/>
          </p:nvSpPr>
          <p:spPr>
            <a:xfrm flipH="1">
              <a:off x="1058560" y="3426147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Saturn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490" name="Google Shape;1490;p59"/>
            <p:cNvSpPr txBox="1"/>
            <p:nvPr/>
          </p:nvSpPr>
          <p:spPr>
            <a:xfrm flipH="1">
              <a:off x="724425" y="3703422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Saturn is the ringed planet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91" name="Google Shape;1491;p59"/>
          <p:cNvGrpSpPr/>
          <p:nvPr/>
        </p:nvGrpSpPr>
        <p:grpSpPr>
          <a:xfrm>
            <a:off x="3428834" y="3003001"/>
            <a:ext cx="2212607" cy="1533801"/>
            <a:chOff x="3428834" y="3003001"/>
            <a:chExt cx="2212607" cy="1533801"/>
          </a:xfrm>
        </p:grpSpPr>
        <p:sp>
          <p:nvSpPr>
            <p:cNvPr id="1492" name="Google Shape;1492;p59"/>
            <p:cNvSpPr/>
            <p:nvPr/>
          </p:nvSpPr>
          <p:spPr>
            <a:xfrm>
              <a:off x="3511141" y="3003001"/>
              <a:ext cx="2130300" cy="1451100"/>
            </a:xfrm>
            <a:prstGeom prst="roundRect">
              <a:avLst>
                <a:gd fmla="val 997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59"/>
            <p:cNvGrpSpPr/>
            <p:nvPr/>
          </p:nvGrpSpPr>
          <p:grpSpPr>
            <a:xfrm>
              <a:off x="3428834" y="3085655"/>
              <a:ext cx="2134617" cy="1451147"/>
              <a:chOff x="845113" y="1635700"/>
              <a:chExt cx="4283800" cy="2505000"/>
            </a:xfrm>
          </p:grpSpPr>
          <p:sp>
            <p:nvSpPr>
              <p:cNvPr id="1494" name="Google Shape;1494;p5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5" name="Google Shape;1495;p5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96" name="Google Shape;1496;p59"/>
            <p:cNvSpPr txBox="1"/>
            <p:nvPr/>
          </p:nvSpPr>
          <p:spPr>
            <a:xfrm flipH="1">
              <a:off x="3765160" y="3426147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Mars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497" name="Google Shape;1497;p59"/>
            <p:cNvSpPr txBox="1"/>
            <p:nvPr/>
          </p:nvSpPr>
          <p:spPr>
            <a:xfrm flipH="1">
              <a:off x="3431025" y="3703422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Despite being red, Mars is very cold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98" name="Google Shape;1498;p59"/>
          <p:cNvGrpSpPr/>
          <p:nvPr/>
        </p:nvGrpSpPr>
        <p:grpSpPr>
          <a:xfrm>
            <a:off x="6211346" y="3003001"/>
            <a:ext cx="2212607" cy="1533801"/>
            <a:chOff x="6211346" y="3003001"/>
            <a:chExt cx="2212607" cy="1533801"/>
          </a:xfrm>
        </p:grpSpPr>
        <p:sp>
          <p:nvSpPr>
            <p:cNvPr id="1499" name="Google Shape;1499;p59"/>
            <p:cNvSpPr/>
            <p:nvPr/>
          </p:nvSpPr>
          <p:spPr>
            <a:xfrm>
              <a:off x="6293653" y="3003001"/>
              <a:ext cx="2130300" cy="1451100"/>
            </a:xfrm>
            <a:prstGeom prst="roundRect">
              <a:avLst>
                <a:gd fmla="val 997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0" name="Google Shape;1500;p59"/>
            <p:cNvGrpSpPr/>
            <p:nvPr/>
          </p:nvGrpSpPr>
          <p:grpSpPr>
            <a:xfrm>
              <a:off x="6211346" y="3085655"/>
              <a:ext cx="2134617" cy="1451147"/>
              <a:chOff x="845113" y="1635700"/>
              <a:chExt cx="4283800" cy="2505000"/>
            </a:xfrm>
          </p:grpSpPr>
          <p:sp>
            <p:nvSpPr>
              <p:cNvPr id="1501" name="Google Shape;1501;p5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2" name="Google Shape;1502;p5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03" name="Google Shape;1503;p59"/>
            <p:cNvSpPr txBox="1"/>
            <p:nvPr/>
          </p:nvSpPr>
          <p:spPr>
            <a:xfrm flipH="1">
              <a:off x="6551685" y="3426147"/>
              <a:ext cx="1461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Earth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504" name="Google Shape;1504;p59"/>
            <p:cNvSpPr txBox="1"/>
            <p:nvPr/>
          </p:nvSpPr>
          <p:spPr>
            <a:xfrm flipH="1">
              <a:off x="6217550" y="3703422"/>
              <a:ext cx="2130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Earth is a planet that has life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days of the week infographics</a:t>
            </a:r>
            <a:endParaRPr/>
          </a:p>
        </p:txBody>
      </p:sp>
      <p:grpSp>
        <p:nvGrpSpPr>
          <p:cNvPr id="1510" name="Google Shape;1510;p60"/>
          <p:cNvGrpSpPr/>
          <p:nvPr/>
        </p:nvGrpSpPr>
        <p:grpSpPr>
          <a:xfrm>
            <a:off x="3122940" y="1293109"/>
            <a:ext cx="2898105" cy="2980317"/>
            <a:chOff x="1120675" y="2678925"/>
            <a:chExt cx="2270175" cy="2334574"/>
          </a:xfrm>
        </p:grpSpPr>
        <p:sp>
          <p:nvSpPr>
            <p:cNvPr id="1511" name="Google Shape;1511;p60"/>
            <p:cNvSpPr/>
            <p:nvPr/>
          </p:nvSpPr>
          <p:spPr>
            <a:xfrm>
              <a:off x="2688384" y="4581033"/>
              <a:ext cx="393673" cy="432466"/>
            </a:xfrm>
            <a:custGeom>
              <a:rect b="b" l="l" r="r" t="t"/>
              <a:pathLst>
                <a:path extrusionOk="0" h="2787" w="2537">
                  <a:moveTo>
                    <a:pt x="1922" y="1"/>
                  </a:moveTo>
                  <a:cubicBezTo>
                    <a:pt x="1287" y="1"/>
                    <a:pt x="288" y="279"/>
                    <a:pt x="174" y="409"/>
                  </a:cubicBezTo>
                  <a:cubicBezTo>
                    <a:pt x="0" y="561"/>
                    <a:pt x="304" y="2317"/>
                    <a:pt x="542" y="2620"/>
                  </a:cubicBezTo>
                  <a:cubicBezTo>
                    <a:pt x="645" y="2742"/>
                    <a:pt x="927" y="2787"/>
                    <a:pt x="1237" y="2787"/>
                  </a:cubicBezTo>
                  <a:cubicBezTo>
                    <a:pt x="1648" y="2787"/>
                    <a:pt x="2107" y="2707"/>
                    <a:pt x="2255" y="2620"/>
                  </a:cubicBezTo>
                  <a:cubicBezTo>
                    <a:pt x="2537" y="2447"/>
                    <a:pt x="2342" y="2382"/>
                    <a:pt x="2233" y="2230"/>
                  </a:cubicBezTo>
                  <a:cubicBezTo>
                    <a:pt x="2125" y="2057"/>
                    <a:pt x="2385" y="106"/>
                    <a:pt x="2385" y="106"/>
                  </a:cubicBezTo>
                  <a:cubicBezTo>
                    <a:pt x="2299" y="31"/>
                    <a:pt x="2130" y="1"/>
                    <a:pt x="1922" y="1"/>
                  </a:cubicBezTo>
                  <a:close/>
                </a:path>
              </a:pathLst>
            </a:custGeom>
            <a:solidFill>
              <a:srgbClr val="F1B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2991125" y="4928931"/>
              <a:ext cx="67500" cy="52138"/>
            </a:xfrm>
            <a:custGeom>
              <a:rect b="b" l="l" r="r" t="t"/>
              <a:pathLst>
                <a:path extrusionOk="0" h="336" w="435">
                  <a:moveTo>
                    <a:pt x="47" y="1"/>
                  </a:moveTo>
                  <a:cubicBezTo>
                    <a:pt x="33" y="1"/>
                    <a:pt x="22" y="16"/>
                    <a:pt x="22" y="32"/>
                  </a:cubicBezTo>
                  <a:cubicBezTo>
                    <a:pt x="1" y="53"/>
                    <a:pt x="22" y="75"/>
                    <a:pt x="44" y="97"/>
                  </a:cubicBezTo>
                  <a:cubicBezTo>
                    <a:pt x="152" y="118"/>
                    <a:pt x="369" y="205"/>
                    <a:pt x="369" y="292"/>
                  </a:cubicBezTo>
                  <a:cubicBezTo>
                    <a:pt x="369" y="313"/>
                    <a:pt x="369" y="335"/>
                    <a:pt x="412" y="335"/>
                  </a:cubicBezTo>
                  <a:lnTo>
                    <a:pt x="412" y="313"/>
                  </a:lnTo>
                  <a:cubicBezTo>
                    <a:pt x="434" y="313"/>
                    <a:pt x="434" y="292"/>
                    <a:pt x="434" y="270"/>
                  </a:cubicBezTo>
                  <a:cubicBezTo>
                    <a:pt x="434" y="118"/>
                    <a:pt x="109" y="10"/>
                    <a:pt x="66" y="10"/>
                  </a:cubicBezTo>
                  <a:cubicBezTo>
                    <a:pt x="59" y="4"/>
                    <a:pt x="5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2947987" y="4946776"/>
              <a:ext cx="80379" cy="54466"/>
            </a:xfrm>
            <a:custGeom>
              <a:rect b="b" l="l" r="r" t="t"/>
              <a:pathLst>
                <a:path extrusionOk="0" h="351" w="518">
                  <a:moveTo>
                    <a:pt x="72" y="0"/>
                  </a:moveTo>
                  <a:cubicBezTo>
                    <a:pt x="33" y="0"/>
                    <a:pt x="1" y="90"/>
                    <a:pt x="40" y="90"/>
                  </a:cubicBezTo>
                  <a:cubicBezTo>
                    <a:pt x="213" y="155"/>
                    <a:pt x="430" y="263"/>
                    <a:pt x="430" y="307"/>
                  </a:cubicBezTo>
                  <a:cubicBezTo>
                    <a:pt x="430" y="329"/>
                    <a:pt x="452" y="350"/>
                    <a:pt x="474" y="350"/>
                  </a:cubicBezTo>
                  <a:cubicBezTo>
                    <a:pt x="495" y="350"/>
                    <a:pt x="517" y="329"/>
                    <a:pt x="517" y="307"/>
                  </a:cubicBezTo>
                  <a:cubicBezTo>
                    <a:pt x="495" y="177"/>
                    <a:pt x="170" y="47"/>
                    <a:pt x="83" y="3"/>
                  </a:cubicBezTo>
                  <a:cubicBezTo>
                    <a:pt x="79" y="1"/>
                    <a:pt x="76" y="0"/>
                    <a:pt x="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2176935" y="4581033"/>
              <a:ext cx="393828" cy="432466"/>
            </a:xfrm>
            <a:custGeom>
              <a:rect b="b" l="l" r="r" t="t"/>
              <a:pathLst>
                <a:path extrusionOk="0" h="2787" w="2538">
                  <a:moveTo>
                    <a:pt x="604" y="1"/>
                  </a:moveTo>
                  <a:cubicBezTo>
                    <a:pt x="398" y="1"/>
                    <a:pt x="233" y="31"/>
                    <a:pt x="153" y="106"/>
                  </a:cubicBezTo>
                  <a:cubicBezTo>
                    <a:pt x="153" y="106"/>
                    <a:pt x="391" y="2057"/>
                    <a:pt x="304" y="2230"/>
                  </a:cubicBezTo>
                  <a:cubicBezTo>
                    <a:pt x="196" y="2382"/>
                    <a:pt x="1" y="2447"/>
                    <a:pt x="261" y="2620"/>
                  </a:cubicBezTo>
                  <a:cubicBezTo>
                    <a:pt x="409" y="2707"/>
                    <a:pt x="875" y="2787"/>
                    <a:pt x="1293" y="2787"/>
                  </a:cubicBezTo>
                  <a:cubicBezTo>
                    <a:pt x="1607" y="2787"/>
                    <a:pt x="1893" y="2742"/>
                    <a:pt x="1995" y="2620"/>
                  </a:cubicBezTo>
                  <a:cubicBezTo>
                    <a:pt x="2212" y="2317"/>
                    <a:pt x="2537" y="561"/>
                    <a:pt x="2364" y="409"/>
                  </a:cubicBezTo>
                  <a:cubicBezTo>
                    <a:pt x="2233" y="279"/>
                    <a:pt x="1231" y="1"/>
                    <a:pt x="604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2197107" y="4930327"/>
              <a:ext cx="67500" cy="50741"/>
            </a:xfrm>
            <a:custGeom>
              <a:rect b="b" l="l" r="r" t="t"/>
              <a:pathLst>
                <a:path extrusionOk="0" h="327" w="435">
                  <a:moveTo>
                    <a:pt x="391" y="1"/>
                  </a:moveTo>
                  <a:cubicBezTo>
                    <a:pt x="348" y="1"/>
                    <a:pt x="1" y="109"/>
                    <a:pt x="1" y="283"/>
                  </a:cubicBezTo>
                  <a:cubicBezTo>
                    <a:pt x="1" y="304"/>
                    <a:pt x="23" y="326"/>
                    <a:pt x="44" y="326"/>
                  </a:cubicBezTo>
                  <a:cubicBezTo>
                    <a:pt x="66" y="326"/>
                    <a:pt x="88" y="304"/>
                    <a:pt x="88" y="304"/>
                  </a:cubicBezTo>
                  <a:cubicBezTo>
                    <a:pt x="88" y="196"/>
                    <a:pt x="304" y="109"/>
                    <a:pt x="413" y="88"/>
                  </a:cubicBezTo>
                  <a:cubicBezTo>
                    <a:pt x="435" y="88"/>
                    <a:pt x="435" y="66"/>
                    <a:pt x="435" y="44"/>
                  </a:cubicBezTo>
                  <a:cubicBezTo>
                    <a:pt x="435" y="23"/>
                    <a:pt x="413" y="1"/>
                    <a:pt x="3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2230780" y="4947241"/>
              <a:ext cx="77586" cy="54000"/>
            </a:xfrm>
            <a:custGeom>
              <a:rect b="b" l="l" r="r" t="t"/>
              <a:pathLst>
                <a:path extrusionOk="0" h="348" w="500">
                  <a:moveTo>
                    <a:pt x="434" y="0"/>
                  </a:moveTo>
                  <a:cubicBezTo>
                    <a:pt x="348" y="44"/>
                    <a:pt x="22" y="174"/>
                    <a:pt x="1" y="304"/>
                  </a:cubicBezTo>
                  <a:cubicBezTo>
                    <a:pt x="1" y="326"/>
                    <a:pt x="22" y="347"/>
                    <a:pt x="44" y="347"/>
                  </a:cubicBezTo>
                  <a:cubicBezTo>
                    <a:pt x="66" y="347"/>
                    <a:pt x="87" y="326"/>
                    <a:pt x="87" y="304"/>
                  </a:cubicBezTo>
                  <a:cubicBezTo>
                    <a:pt x="87" y="260"/>
                    <a:pt x="304" y="152"/>
                    <a:pt x="478" y="87"/>
                  </a:cubicBezTo>
                  <a:cubicBezTo>
                    <a:pt x="499" y="65"/>
                    <a:pt x="499" y="44"/>
                    <a:pt x="499" y="22"/>
                  </a:cubicBezTo>
                  <a:cubicBezTo>
                    <a:pt x="478" y="0"/>
                    <a:pt x="456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1211451" y="3636341"/>
              <a:ext cx="1032983" cy="1045552"/>
            </a:xfrm>
            <a:custGeom>
              <a:rect b="b" l="l" r="r" t="t"/>
              <a:pathLst>
                <a:path extrusionOk="0" h="6738" w="6657">
                  <a:moveTo>
                    <a:pt x="1639" y="1"/>
                  </a:moveTo>
                  <a:cubicBezTo>
                    <a:pt x="1080" y="1"/>
                    <a:pt x="520" y="128"/>
                    <a:pt x="1" y="383"/>
                  </a:cubicBezTo>
                  <a:cubicBezTo>
                    <a:pt x="911" y="600"/>
                    <a:pt x="911" y="6215"/>
                    <a:pt x="3751" y="6671"/>
                  </a:cubicBezTo>
                  <a:cubicBezTo>
                    <a:pt x="4035" y="6717"/>
                    <a:pt x="4291" y="6737"/>
                    <a:pt x="4523" y="6737"/>
                  </a:cubicBezTo>
                  <a:cubicBezTo>
                    <a:pt x="6466" y="6737"/>
                    <a:pt x="6656" y="5283"/>
                    <a:pt x="6656" y="5283"/>
                  </a:cubicBezTo>
                  <a:lnTo>
                    <a:pt x="6179" y="4719"/>
                  </a:lnTo>
                  <a:cubicBezTo>
                    <a:pt x="5858" y="5182"/>
                    <a:pt x="5662" y="5376"/>
                    <a:pt x="5537" y="5376"/>
                  </a:cubicBezTo>
                  <a:cubicBezTo>
                    <a:pt x="5013" y="5376"/>
                    <a:pt x="5739" y="1957"/>
                    <a:pt x="3708" y="643"/>
                  </a:cubicBezTo>
                  <a:cubicBezTo>
                    <a:pt x="3084" y="215"/>
                    <a:pt x="2363" y="1"/>
                    <a:pt x="1639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1144106" y="3616324"/>
              <a:ext cx="717362" cy="568397"/>
            </a:xfrm>
            <a:custGeom>
              <a:rect b="b" l="l" r="r" t="t"/>
              <a:pathLst>
                <a:path extrusionOk="0" h="3663" w="4623">
                  <a:moveTo>
                    <a:pt x="2169" y="0"/>
                  </a:moveTo>
                  <a:cubicBezTo>
                    <a:pt x="1526" y="0"/>
                    <a:pt x="788" y="229"/>
                    <a:pt x="1" y="859"/>
                  </a:cubicBezTo>
                  <a:cubicBezTo>
                    <a:pt x="695" y="1336"/>
                    <a:pt x="1193" y="2051"/>
                    <a:pt x="1410" y="2854"/>
                  </a:cubicBezTo>
                  <a:cubicBezTo>
                    <a:pt x="1336" y="2909"/>
                    <a:pt x="1531" y="3663"/>
                    <a:pt x="2037" y="3663"/>
                  </a:cubicBezTo>
                  <a:cubicBezTo>
                    <a:pt x="2123" y="3663"/>
                    <a:pt x="2217" y="3641"/>
                    <a:pt x="2321" y="3591"/>
                  </a:cubicBezTo>
                  <a:cubicBezTo>
                    <a:pt x="2668" y="3417"/>
                    <a:pt x="2429" y="2442"/>
                    <a:pt x="2429" y="2442"/>
                  </a:cubicBezTo>
                  <a:lnTo>
                    <a:pt x="2429" y="2442"/>
                  </a:lnTo>
                  <a:cubicBezTo>
                    <a:pt x="2429" y="2442"/>
                    <a:pt x="3034" y="2824"/>
                    <a:pt x="3371" y="2824"/>
                  </a:cubicBezTo>
                  <a:cubicBezTo>
                    <a:pt x="3427" y="2824"/>
                    <a:pt x="3476" y="2813"/>
                    <a:pt x="3513" y="2789"/>
                  </a:cubicBezTo>
                  <a:cubicBezTo>
                    <a:pt x="3752" y="2637"/>
                    <a:pt x="3383" y="1748"/>
                    <a:pt x="3383" y="1748"/>
                  </a:cubicBezTo>
                  <a:lnTo>
                    <a:pt x="3383" y="1748"/>
                  </a:lnTo>
                  <a:cubicBezTo>
                    <a:pt x="3383" y="1748"/>
                    <a:pt x="3644" y="1810"/>
                    <a:pt x="3919" y="1810"/>
                  </a:cubicBezTo>
                  <a:cubicBezTo>
                    <a:pt x="4182" y="1810"/>
                    <a:pt x="4458" y="1754"/>
                    <a:pt x="4532" y="1531"/>
                  </a:cubicBezTo>
                  <a:cubicBezTo>
                    <a:pt x="4623" y="1214"/>
                    <a:pt x="3649" y="0"/>
                    <a:pt x="2169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1120675" y="3604376"/>
              <a:ext cx="652811" cy="522155"/>
            </a:xfrm>
            <a:custGeom>
              <a:rect b="b" l="l" r="r" t="t"/>
              <a:pathLst>
                <a:path extrusionOk="0" h="3365" w="4207">
                  <a:moveTo>
                    <a:pt x="2279" y="1"/>
                  </a:moveTo>
                  <a:cubicBezTo>
                    <a:pt x="1583" y="1"/>
                    <a:pt x="781" y="224"/>
                    <a:pt x="22" y="958"/>
                  </a:cubicBezTo>
                  <a:cubicBezTo>
                    <a:pt x="0" y="958"/>
                    <a:pt x="0" y="979"/>
                    <a:pt x="0" y="1001"/>
                  </a:cubicBezTo>
                  <a:cubicBezTo>
                    <a:pt x="0" y="1001"/>
                    <a:pt x="22" y="1023"/>
                    <a:pt x="22" y="1023"/>
                  </a:cubicBezTo>
                  <a:cubicBezTo>
                    <a:pt x="43" y="1023"/>
                    <a:pt x="1106" y="1261"/>
                    <a:pt x="1539" y="3321"/>
                  </a:cubicBezTo>
                  <a:cubicBezTo>
                    <a:pt x="1539" y="3343"/>
                    <a:pt x="1561" y="3343"/>
                    <a:pt x="1583" y="3364"/>
                  </a:cubicBezTo>
                  <a:lnTo>
                    <a:pt x="1583" y="3343"/>
                  </a:lnTo>
                  <a:cubicBezTo>
                    <a:pt x="1604" y="3343"/>
                    <a:pt x="1604" y="3321"/>
                    <a:pt x="1604" y="3299"/>
                  </a:cubicBezTo>
                  <a:cubicBezTo>
                    <a:pt x="1214" y="1478"/>
                    <a:pt x="369" y="1044"/>
                    <a:pt x="109" y="958"/>
                  </a:cubicBezTo>
                  <a:cubicBezTo>
                    <a:pt x="839" y="286"/>
                    <a:pt x="1605" y="79"/>
                    <a:pt x="2271" y="79"/>
                  </a:cubicBezTo>
                  <a:cubicBezTo>
                    <a:pt x="3325" y="79"/>
                    <a:pt x="4128" y="598"/>
                    <a:pt x="4141" y="611"/>
                  </a:cubicBezTo>
                  <a:lnTo>
                    <a:pt x="4184" y="611"/>
                  </a:lnTo>
                  <a:cubicBezTo>
                    <a:pt x="4206" y="589"/>
                    <a:pt x="4206" y="567"/>
                    <a:pt x="4184" y="546"/>
                  </a:cubicBezTo>
                  <a:cubicBezTo>
                    <a:pt x="4171" y="533"/>
                    <a:pt x="3352" y="1"/>
                    <a:pt x="2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1922297" y="2908426"/>
              <a:ext cx="396155" cy="338276"/>
            </a:xfrm>
            <a:custGeom>
              <a:rect b="b" l="l" r="r" t="t"/>
              <a:pathLst>
                <a:path extrusionOk="0" h="2180" w="2553">
                  <a:moveTo>
                    <a:pt x="422" y="1"/>
                  </a:moveTo>
                  <a:cubicBezTo>
                    <a:pt x="161" y="1"/>
                    <a:pt x="1" y="95"/>
                    <a:pt x="81" y="370"/>
                  </a:cubicBezTo>
                  <a:cubicBezTo>
                    <a:pt x="252" y="922"/>
                    <a:pt x="525" y="2180"/>
                    <a:pt x="1030" y="2180"/>
                  </a:cubicBezTo>
                  <a:cubicBezTo>
                    <a:pt x="1100" y="2180"/>
                    <a:pt x="1173" y="2156"/>
                    <a:pt x="1252" y="2104"/>
                  </a:cubicBezTo>
                  <a:cubicBezTo>
                    <a:pt x="1902" y="1670"/>
                    <a:pt x="2552" y="586"/>
                    <a:pt x="2097" y="478"/>
                  </a:cubicBezTo>
                  <a:cubicBezTo>
                    <a:pt x="2097" y="478"/>
                    <a:pt x="1008" y="1"/>
                    <a:pt x="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2237607" y="2678925"/>
              <a:ext cx="420517" cy="355966"/>
            </a:xfrm>
            <a:custGeom>
              <a:rect b="b" l="l" r="r" t="t"/>
              <a:pathLst>
                <a:path extrusionOk="0" h="2294" w="2710">
                  <a:moveTo>
                    <a:pt x="1228" y="1"/>
                  </a:moveTo>
                  <a:cubicBezTo>
                    <a:pt x="1137" y="1"/>
                    <a:pt x="1057" y="60"/>
                    <a:pt x="997" y="201"/>
                  </a:cubicBezTo>
                  <a:cubicBezTo>
                    <a:pt x="737" y="786"/>
                    <a:pt x="0" y="2195"/>
                    <a:pt x="759" y="2282"/>
                  </a:cubicBezTo>
                  <a:cubicBezTo>
                    <a:pt x="827" y="2290"/>
                    <a:pt x="899" y="2293"/>
                    <a:pt x="972" y="2293"/>
                  </a:cubicBezTo>
                  <a:cubicBezTo>
                    <a:pt x="1737" y="2293"/>
                    <a:pt x="2709" y="1903"/>
                    <a:pt x="2472" y="1567"/>
                  </a:cubicBezTo>
                  <a:cubicBezTo>
                    <a:pt x="2472" y="1567"/>
                    <a:pt x="1696" y="1"/>
                    <a:pt x="1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2016486" y="2881581"/>
              <a:ext cx="1284363" cy="795414"/>
            </a:xfrm>
            <a:custGeom>
              <a:rect b="b" l="l" r="r" t="t"/>
              <a:pathLst>
                <a:path extrusionOk="0" h="5126" w="8277">
                  <a:moveTo>
                    <a:pt x="2581" y="1"/>
                  </a:moveTo>
                  <a:cubicBezTo>
                    <a:pt x="2372" y="1"/>
                    <a:pt x="2184" y="39"/>
                    <a:pt x="2032" y="131"/>
                  </a:cubicBezTo>
                  <a:cubicBezTo>
                    <a:pt x="189" y="1258"/>
                    <a:pt x="124" y="3426"/>
                    <a:pt x="124" y="3426"/>
                  </a:cubicBezTo>
                  <a:cubicBezTo>
                    <a:pt x="1" y="4601"/>
                    <a:pt x="803" y="5125"/>
                    <a:pt x="2452" y="5125"/>
                  </a:cubicBezTo>
                  <a:cubicBezTo>
                    <a:pt x="3116" y="5125"/>
                    <a:pt x="3917" y="5040"/>
                    <a:pt x="4851" y="4879"/>
                  </a:cubicBezTo>
                  <a:cubicBezTo>
                    <a:pt x="8081" y="4315"/>
                    <a:pt x="8276" y="2342"/>
                    <a:pt x="5523" y="1085"/>
                  </a:cubicBezTo>
                  <a:cubicBezTo>
                    <a:pt x="5022" y="852"/>
                    <a:pt x="3564" y="1"/>
                    <a:pt x="2581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1874193" y="3402961"/>
              <a:ext cx="1483759" cy="1313070"/>
            </a:xfrm>
            <a:custGeom>
              <a:rect b="b" l="l" r="r" t="t"/>
              <a:pathLst>
                <a:path extrusionOk="0" h="8462" w="9562">
                  <a:moveTo>
                    <a:pt x="3188" y="1"/>
                  </a:moveTo>
                  <a:cubicBezTo>
                    <a:pt x="3188" y="1"/>
                    <a:pt x="1" y="7025"/>
                    <a:pt x="2450" y="8001"/>
                  </a:cubicBezTo>
                  <a:cubicBezTo>
                    <a:pt x="3212" y="8310"/>
                    <a:pt x="4115" y="8462"/>
                    <a:pt x="4989" y="8462"/>
                  </a:cubicBezTo>
                  <a:cubicBezTo>
                    <a:pt x="5831" y="8462"/>
                    <a:pt x="6647" y="8321"/>
                    <a:pt x="7285" y="8044"/>
                  </a:cubicBezTo>
                  <a:cubicBezTo>
                    <a:pt x="9562" y="7047"/>
                    <a:pt x="6266" y="1085"/>
                    <a:pt x="5334" y="651"/>
                  </a:cubicBezTo>
                  <a:cubicBezTo>
                    <a:pt x="4640" y="370"/>
                    <a:pt x="3925" y="153"/>
                    <a:pt x="3188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2771401" y="3651859"/>
              <a:ext cx="619449" cy="358914"/>
            </a:xfrm>
            <a:custGeom>
              <a:rect b="b" l="l" r="r" t="t"/>
              <a:pathLst>
                <a:path extrusionOk="0" h="2313" w="3992">
                  <a:moveTo>
                    <a:pt x="3559" y="0"/>
                  </a:moveTo>
                  <a:cubicBezTo>
                    <a:pt x="3553" y="0"/>
                    <a:pt x="3547" y="1"/>
                    <a:pt x="3541" y="1"/>
                  </a:cubicBezTo>
                  <a:cubicBezTo>
                    <a:pt x="2457" y="131"/>
                    <a:pt x="1395" y="413"/>
                    <a:pt x="376" y="847"/>
                  </a:cubicBezTo>
                  <a:cubicBezTo>
                    <a:pt x="376" y="847"/>
                    <a:pt x="1" y="2312"/>
                    <a:pt x="1094" y="2312"/>
                  </a:cubicBezTo>
                  <a:cubicBezTo>
                    <a:pt x="1234" y="2312"/>
                    <a:pt x="1398" y="2289"/>
                    <a:pt x="1590" y="2234"/>
                  </a:cubicBezTo>
                  <a:cubicBezTo>
                    <a:pt x="3773" y="1614"/>
                    <a:pt x="3991" y="0"/>
                    <a:pt x="3559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2341883" y="3223116"/>
              <a:ext cx="864156" cy="482742"/>
            </a:xfrm>
            <a:custGeom>
              <a:rect b="b" l="l" r="r" t="t"/>
              <a:pathLst>
                <a:path extrusionOk="0" h="3111" w="5569">
                  <a:moveTo>
                    <a:pt x="1141" y="1"/>
                  </a:moveTo>
                  <a:cubicBezTo>
                    <a:pt x="0" y="1"/>
                    <a:pt x="0" y="3068"/>
                    <a:pt x="0" y="3068"/>
                  </a:cubicBezTo>
                  <a:cubicBezTo>
                    <a:pt x="19" y="3098"/>
                    <a:pt x="100" y="3111"/>
                    <a:pt x="230" y="3111"/>
                  </a:cubicBezTo>
                  <a:cubicBezTo>
                    <a:pt x="853" y="3111"/>
                    <a:pt x="2588" y="2806"/>
                    <a:pt x="3773" y="2591"/>
                  </a:cubicBezTo>
                  <a:cubicBezTo>
                    <a:pt x="5568" y="2273"/>
                    <a:pt x="5427" y="373"/>
                    <a:pt x="5216" y="373"/>
                  </a:cubicBezTo>
                  <a:cubicBezTo>
                    <a:pt x="5182" y="373"/>
                    <a:pt x="5147" y="421"/>
                    <a:pt x="5117" y="531"/>
                  </a:cubicBezTo>
                  <a:cubicBezTo>
                    <a:pt x="5060" y="749"/>
                    <a:pt x="4851" y="832"/>
                    <a:pt x="4552" y="832"/>
                  </a:cubicBezTo>
                  <a:cubicBezTo>
                    <a:pt x="3719" y="832"/>
                    <a:pt x="2183" y="186"/>
                    <a:pt x="1258" y="11"/>
                  </a:cubicBezTo>
                  <a:cubicBezTo>
                    <a:pt x="1217" y="4"/>
                    <a:pt x="1178" y="1"/>
                    <a:pt x="1141" y="1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964281" y="3163530"/>
              <a:ext cx="328500" cy="322138"/>
            </a:xfrm>
            <a:custGeom>
              <a:rect b="b" l="l" r="r" t="t"/>
              <a:pathLst>
                <a:path extrusionOk="0" h="2076" w="2117">
                  <a:moveTo>
                    <a:pt x="831" y="1"/>
                  </a:moveTo>
                  <a:cubicBezTo>
                    <a:pt x="821" y="1"/>
                    <a:pt x="811" y="2"/>
                    <a:pt x="802" y="5"/>
                  </a:cubicBezTo>
                  <a:cubicBezTo>
                    <a:pt x="325" y="135"/>
                    <a:pt x="0" y="612"/>
                    <a:pt x="108" y="1110"/>
                  </a:cubicBezTo>
                  <a:cubicBezTo>
                    <a:pt x="11" y="1324"/>
                    <a:pt x="661" y="2076"/>
                    <a:pt x="1016" y="2076"/>
                  </a:cubicBezTo>
                  <a:cubicBezTo>
                    <a:pt x="1058" y="2076"/>
                    <a:pt x="1096" y="2065"/>
                    <a:pt x="1127" y="2043"/>
                  </a:cubicBezTo>
                  <a:cubicBezTo>
                    <a:pt x="2117" y="1369"/>
                    <a:pt x="1165" y="1"/>
                    <a:pt x="8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02401" y="3059564"/>
              <a:ext cx="121190" cy="131741"/>
            </a:xfrm>
            <a:custGeom>
              <a:rect b="b" l="l" r="r" t="t"/>
              <a:pathLst>
                <a:path extrusionOk="0" h="849" w="781">
                  <a:moveTo>
                    <a:pt x="591" y="1"/>
                  </a:moveTo>
                  <a:cubicBezTo>
                    <a:pt x="567" y="1"/>
                    <a:pt x="542" y="19"/>
                    <a:pt x="542" y="46"/>
                  </a:cubicBezTo>
                  <a:cubicBezTo>
                    <a:pt x="694" y="675"/>
                    <a:pt x="607" y="740"/>
                    <a:pt x="607" y="740"/>
                  </a:cubicBezTo>
                  <a:cubicBezTo>
                    <a:pt x="602" y="742"/>
                    <a:pt x="596" y="744"/>
                    <a:pt x="589" y="744"/>
                  </a:cubicBezTo>
                  <a:cubicBezTo>
                    <a:pt x="487" y="744"/>
                    <a:pt x="248" y="460"/>
                    <a:pt x="65" y="176"/>
                  </a:cubicBezTo>
                  <a:cubicBezTo>
                    <a:pt x="65" y="165"/>
                    <a:pt x="55" y="160"/>
                    <a:pt x="44" y="160"/>
                  </a:cubicBezTo>
                  <a:cubicBezTo>
                    <a:pt x="33" y="160"/>
                    <a:pt x="22" y="165"/>
                    <a:pt x="22" y="176"/>
                  </a:cubicBezTo>
                  <a:cubicBezTo>
                    <a:pt x="0" y="176"/>
                    <a:pt x="0" y="219"/>
                    <a:pt x="22" y="219"/>
                  </a:cubicBezTo>
                  <a:cubicBezTo>
                    <a:pt x="109" y="371"/>
                    <a:pt x="412" y="848"/>
                    <a:pt x="607" y="848"/>
                  </a:cubicBezTo>
                  <a:cubicBezTo>
                    <a:pt x="607" y="826"/>
                    <a:pt x="629" y="826"/>
                    <a:pt x="629" y="826"/>
                  </a:cubicBezTo>
                  <a:cubicBezTo>
                    <a:pt x="716" y="783"/>
                    <a:pt x="781" y="675"/>
                    <a:pt x="629" y="24"/>
                  </a:cubicBezTo>
                  <a:cubicBezTo>
                    <a:pt x="621" y="8"/>
                    <a:pt x="606" y="1"/>
                    <a:pt x="5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594194" y="3016116"/>
              <a:ext cx="114517" cy="131431"/>
            </a:xfrm>
            <a:custGeom>
              <a:rect b="b" l="l" r="r" t="t"/>
              <a:pathLst>
                <a:path extrusionOk="0" h="847" w="738">
                  <a:moveTo>
                    <a:pt x="629" y="1"/>
                  </a:moveTo>
                  <a:cubicBezTo>
                    <a:pt x="607" y="22"/>
                    <a:pt x="586" y="22"/>
                    <a:pt x="586" y="66"/>
                  </a:cubicBezTo>
                  <a:cubicBezTo>
                    <a:pt x="629" y="369"/>
                    <a:pt x="607" y="738"/>
                    <a:pt x="521" y="760"/>
                  </a:cubicBezTo>
                  <a:cubicBezTo>
                    <a:pt x="517" y="763"/>
                    <a:pt x="513" y="765"/>
                    <a:pt x="506" y="765"/>
                  </a:cubicBezTo>
                  <a:cubicBezTo>
                    <a:pt x="464" y="765"/>
                    <a:pt x="347" y="685"/>
                    <a:pt x="87" y="239"/>
                  </a:cubicBezTo>
                  <a:cubicBezTo>
                    <a:pt x="72" y="224"/>
                    <a:pt x="56" y="209"/>
                    <a:pt x="41" y="209"/>
                  </a:cubicBezTo>
                  <a:cubicBezTo>
                    <a:pt x="35" y="209"/>
                    <a:pt x="28" y="211"/>
                    <a:pt x="22" y="218"/>
                  </a:cubicBezTo>
                  <a:cubicBezTo>
                    <a:pt x="0" y="218"/>
                    <a:pt x="0" y="261"/>
                    <a:pt x="0" y="283"/>
                  </a:cubicBezTo>
                  <a:cubicBezTo>
                    <a:pt x="239" y="673"/>
                    <a:pt x="390" y="846"/>
                    <a:pt x="521" y="846"/>
                  </a:cubicBezTo>
                  <a:lnTo>
                    <a:pt x="542" y="846"/>
                  </a:lnTo>
                  <a:cubicBezTo>
                    <a:pt x="737" y="781"/>
                    <a:pt x="672" y="174"/>
                    <a:pt x="672" y="44"/>
                  </a:cubicBezTo>
                  <a:cubicBezTo>
                    <a:pt x="672" y="22"/>
                    <a:pt x="651" y="1"/>
                    <a:pt x="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2758987" y="3382789"/>
              <a:ext cx="128017" cy="195362"/>
            </a:xfrm>
            <a:custGeom>
              <a:rect b="b" l="l" r="r" t="t"/>
              <a:pathLst>
                <a:path extrusionOk="0" h="1259" w="825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22" y="326"/>
                    <a:pt x="109" y="1237"/>
                    <a:pt x="326" y="1258"/>
                  </a:cubicBezTo>
                  <a:cubicBezTo>
                    <a:pt x="434" y="1258"/>
                    <a:pt x="586" y="1128"/>
                    <a:pt x="824" y="174"/>
                  </a:cubicBezTo>
                  <a:cubicBezTo>
                    <a:pt x="824" y="153"/>
                    <a:pt x="803" y="131"/>
                    <a:pt x="781" y="131"/>
                  </a:cubicBezTo>
                  <a:cubicBezTo>
                    <a:pt x="775" y="125"/>
                    <a:pt x="768" y="122"/>
                    <a:pt x="763" y="122"/>
                  </a:cubicBezTo>
                  <a:cubicBezTo>
                    <a:pt x="749" y="122"/>
                    <a:pt x="738" y="137"/>
                    <a:pt x="738" y="153"/>
                  </a:cubicBezTo>
                  <a:cubicBezTo>
                    <a:pt x="499" y="1150"/>
                    <a:pt x="369" y="1172"/>
                    <a:pt x="347" y="1172"/>
                  </a:cubicBezTo>
                  <a:cubicBezTo>
                    <a:pt x="217" y="1172"/>
                    <a:pt x="131" y="586"/>
                    <a:pt x="87" y="44"/>
                  </a:cubicBezTo>
                  <a:cubicBezTo>
                    <a:pt x="87" y="23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2351970" y="3627652"/>
              <a:ext cx="564362" cy="507104"/>
            </a:xfrm>
            <a:custGeom>
              <a:rect b="b" l="l" r="r" t="t"/>
              <a:pathLst>
                <a:path extrusionOk="0" h="3268" w="3637">
                  <a:moveTo>
                    <a:pt x="2441" y="0"/>
                  </a:moveTo>
                  <a:cubicBezTo>
                    <a:pt x="1761" y="0"/>
                    <a:pt x="695" y="121"/>
                    <a:pt x="759" y="266"/>
                  </a:cubicBezTo>
                  <a:cubicBezTo>
                    <a:pt x="759" y="266"/>
                    <a:pt x="0" y="2824"/>
                    <a:pt x="2450" y="3258"/>
                  </a:cubicBezTo>
                  <a:cubicBezTo>
                    <a:pt x="2489" y="3265"/>
                    <a:pt x="2526" y="3268"/>
                    <a:pt x="2561" y="3268"/>
                  </a:cubicBezTo>
                  <a:cubicBezTo>
                    <a:pt x="3637" y="3268"/>
                    <a:pt x="3222" y="175"/>
                    <a:pt x="2949" y="49"/>
                  </a:cubicBezTo>
                  <a:cubicBezTo>
                    <a:pt x="2870" y="15"/>
                    <a:pt x="2679" y="0"/>
                    <a:pt x="244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2698470" y="3354547"/>
              <a:ext cx="471104" cy="297621"/>
            </a:xfrm>
            <a:custGeom>
              <a:rect b="b" l="l" r="r" t="t"/>
              <a:pathLst>
                <a:path extrusionOk="0" h="1918" w="3036">
                  <a:moveTo>
                    <a:pt x="2903" y="0"/>
                  </a:moveTo>
                  <a:cubicBezTo>
                    <a:pt x="2897" y="0"/>
                    <a:pt x="2890" y="3"/>
                    <a:pt x="2884" y="9"/>
                  </a:cubicBezTo>
                  <a:cubicBezTo>
                    <a:pt x="2862" y="9"/>
                    <a:pt x="2862" y="31"/>
                    <a:pt x="2862" y="53"/>
                  </a:cubicBezTo>
                  <a:cubicBezTo>
                    <a:pt x="2949" y="378"/>
                    <a:pt x="2884" y="725"/>
                    <a:pt x="2710" y="985"/>
                  </a:cubicBezTo>
                  <a:cubicBezTo>
                    <a:pt x="2320" y="1527"/>
                    <a:pt x="1410" y="1831"/>
                    <a:pt x="44" y="1831"/>
                  </a:cubicBezTo>
                  <a:cubicBezTo>
                    <a:pt x="22" y="1831"/>
                    <a:pt x="0" y="1831"/>
                    <a:pt x="0" y="1874"/>
                  </a:cubicBezTo>
                  <a:cubicBezTo>
                    <a:pt x="0" y="1896"/>
                    <a:pt x="22" y="1896"/>
                    <a:pt x="44" y="1917"/>
                  </a:cubicBezTo>
                  <a:lnTo>
                    <a:pt x="65" y="1896"/>
                  </a:lnTo>
                  <a:cubicBezTo>
                    <a:pt x="1453" y="1896"/>
                    <a:pt x="2364" y="1592"/>
                    <a:pt x="2775" y="1028"/>
                  </a:cubicBezTo>
                  <a:cubicBezTo>
                    <a:pt x="2971" y="747"/>
                    <a:pt x="3036" y="378"/>
                    <a:pt x="2949" y="31"/>
                  </a:cubicBezTo>
                  <a:cubicBezTo>
                    <a:pt x="2934" y="16"/>
                    <a:pt x="2918" y="0"/>
                    <a:pt x="29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3219850" y="3649531"/>
              <a:ext cx="131431" cy="56483"/>
            </a:xfrm>
            <a:custGeom>
              <a:rect b="b" l="l" r="r" t="t"/>
              <a:pathLst>
                <a:path extrusionOk="0" h="364" w="847">
                  <a:moveTo>
                    <a:pt x="731" y="1"/>
                  </a:moveTo>
                  <a:cubicBezTo>
                    <a:pt x="529" y="1"/>
                    <a:pt x="118" y="241"/>
                    <a:pt x="22" y="298"/>
                  </a:cubicBezTo>
                  <a:cubicBezTo>
                    <a:pt x="1" y="298"/>
                    <a:pt x="1" y="320"/>
                    <a:pt x="1" y="342"/>
                  </a:cubicBezTo>
                  <a:cubicBezTo>
                    <a:pt x="22" y="363"/>
                    <a:pt x="22" y="363"/>
                    <a:pt x="44" y="363"/>
                  </a:cubicBezTo>
                  <a:lnTo>
                    <a:pt x="66" y="363"/>
                  </a:lnTo>
                  <a:cubicBezTo>
                    <a:pt x="279" y="228"/>
                    <a:pt x="596" y="75"/>
                    <a:pt x="738" y="75"/>
                  </a:cubicBezTo>
                  <a:cubicBezTo>
                    <a:pt x="755" y="75"/>
                    <a:pt x="770" y="77"/>
                    <a:pt x="781" y="81"/>
                  </a:cubicBezTo>
                  <a:cubicBezTo>
                    <a:pt x="781" y="92"/>
                    <a:pt x="792" y="98"/>
                    <a:pt x="803" y="98"/>
                  </a:cubicBezTo>
                  <a:cubicBezTo>
                    <a:pt x="814" y="98"/>
                    <a:pt x="825" y="92"/>
                    <a:pt x="825" y="81"/>
                  </a:cubicBezTo>
                  <a:cubicBezTo>
                    <a:pt x="846" y="60"/>
                    <a:pt x="825" y="16"/>
                    <a:pt x="803" y="16"/>
                  </a:cubicBezTo>
                  <a:cubicBezTo>
                    <a:pt x="784" y="6"/>
                    <a:pt x="760" y="1"/>
                    <a:pt x="7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3256936" y="3677462"/>
              <a:ext cx="90931" cy="68897"/>
            </a:xfrm>
            <a:custGeom>
              <a:rect b="b" l="l" r="r" t="t"/>
              <a:pathLst>
                <a:path extrusionOk="0" h="444" w="586">
                  <a:moveTo>
                    <a:pt x="561" y="1"/>
                  </a:moveTo>
                  <a:cubicBezTo>
                    <a:pt x="555" y="1"/>
                    <a:pt x="549" y="3"/>
                    <a:pt x="542" y="10"/>
                  </a:cubicBezTo>
                  <a:cubicBezTo>
                    <a:pt x="347" y="96"/>
                    <a:pt x="174" y="227"/>
                    <a:pt x="22" y="378"/>
                  </a:cubicBezTo>
                  <a:cubicBezTo>
                    <a:pt x="0" y="378"/>
                    <a:pt x="0" y="400"/>
                    <a:pt x="22" y="422"/>
                  </a:cubicBezTo>
                  <a:cubicBezTo>
                    <a:pt x="22" y="443"/>
                    <a:pt x="44" y="443"/>
                    <a:pt x="44" y="443"/>
                  </a:cubicBezTo>
                  <a:cubicBezTo>
                    <a:pt x="65" y="443"/>
                    <a:pt x="65" y="443"/>
                    <a:pt x="65" y="422"/>
                  </a:cubicBezTo>
                  <a:cubicBezTo>
                    <a:pt x="217" y="292"/>
                    <a:pt x="369" y="183"/>
                    <a:pt x="542" y="75"/>
                  </a:cubicBezTo>
                  <a:cubicBezTo>
                    <a:pt x="564" y="75"/>
                    <a:pt x="586" y="53"/>
                    <a:pt x="586" y="31"/>
                  </a:cubicBezTo>
                  <a:cubicBezTo>
                    <a:pt x="586" y="16"/>
                    <a:pt x="575" y="1"/>
                    <a:pt x="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0"/>
            <p:cNvSpPr/>
            <p:nvPr/>
          </p:nvSpPr>
          <p:spPr>
            <a:xfrm rot="-1351930">
              <a:off x="1920535" y="3637439"/>
              <a:ext cx="497949" cy="341070"/>
            </a:xfrm>
            <a:custGeom>
              <a:rect b="b" l="l" r="r" t="t"/>
              <a:pathLst>
                <a:path extrusionOk="0" h="2198" w="3209">
                  <a:moveTo>
                    <a:pt x="2695" y="1"/>
                  </a:moveTo>
                  <a:cubicBezTo>
                    <a:pt x="2057" y="1"/>
                    <a:pt x="671" y="800"/>
                    <a:pt x="671" y="800"/>
                  </a:cubicBezTo>
                  <a:cubicBezTo>
                    <a:pt x="0" y="1451"/>
                    <a:pt x="436" y="2198"/>
                    <a:pt x="1424" y="2198"/>
                  </a:cubicBezTo>
                  <a:cubicBezTo>
                    <a:pt x="1489" y="2198"/>
                    <a:pt x="1556" y="2195"/>
                    <a:pt x="1625" y="2188"/>
                  </a:cubicBezTo>
                  <a:cubicBezTo>
                    <a:pt x="2753" y="2079"/>
                    <a:pt x="3208" y="714"/>
                    <a:pt x="2991" y="150"/>
                  </a:cubicBezTo>
                  <a:cubicBezTo>
                    <a:pt x="2950" y="44"/>
                    <a:pt x="2843" y="1"/>
                    <a:pt x="2695" y="1"/>
                  </a:cubicBezTo>
                  <a:close/>
                </a:path>
              </a:pathLst>
            </a:custGeom>
            <a:solidFill>
              <a:srgbClr val="F1B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0"/>
            <p:cNvSpPr/>
            <p:nvPr/>
          </p:nvSpPr>
          <p:spPr>
            <a:xfrm rot="-1351930">
              <a:off x="2190286" y="3601017"/>
              <a:ext cx="121190" cy="69207"/>
            </a:xfrm>
            <a:custGeom>
              <a:rect b="b" l="l" r="r" t="t"/>
              <a:pathLst>
                <a:path extrusionOk="0" h="446" w="781">
                  <a:moveTo>
                    <a:pt x="669" y="1"/>
                  </a:moveTo>
                  <a:cubicBezTo>
                    <a:pt x="362" y="1"/>
                    <a:pt x="20" y="361"/>
                    <a:pt x="0" y="381"/>
                  </a:cubicBezTo>
                  <a:cubicBezTo>
                    <a:pt x="0" y="402"/>
                    <a:pt x="0" y="424"/>
                    <a:pt x="0" y="446"/>
                  </a:cubicBezTo>
                  <a:lnTo>
                    <a:pt x="65" y="446"/>
                  </a:lnTo>
                  <a:cubicBezTo>
                    <a:pt x="65" y="446"/>
                    <a:pt x="400" y="92"/>
                    <a:pt x="674" y="92"/>
                  </a:cubicBezTo>
                  <a:cubicBezTo>
                    <a:pt x="695" y="92"/>
                    <a:pt x="717" y="94"/>
                    <a:pt x="737" y="99"/>
                  </a:cubicBezTo>
                  <a:cubicBezTo>
                    <a:pt x="759" y="99"/>
                    <a:pt x="781" y="99"/>
                    <a:pt x="781" y="77"/>
                  </a:cubicBezTo>
                  <a:cubicBezTo>
                    <a:pt x="781" y="56"/>
                    <a:pt x="781" y="12"/>
                    <a:pt x="759" y="12"/>
                  </a:cubicBezTo>
                  <a:cubicBezTo>
                    <a:pt x="729" y="4"/>
                    <a:pt x="699" y="1"/>
                    <a:pt x="669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0"/>
            <p:cNvSpPr/>
            <p:nvPr/>
          </p:nvSpPr>
          <p:spPr>
            <a:xfrm rot="-1351930">
              <a:off x="2225647" y="3625681"/>
              <a:ext cx="124759" cy="67345"/>
            </a:xfrm>
            <a:custGeom>
              <a:rect b="b" l="l" r="r" t="t"/>
              <a:pathLst>
                <a:path extrusionOk="0" h="434" w="804">
                  <a:moveTo>
                    <a:pt x="675" y="0"/>
                  </a:moveTo>
                  <a:cubicBezTo>
                    <a:pt x="385" y="0"/>
                    <a:pt x="42" y="361"/>
                    <a:pt x="23" y="380"/>
                  </a:cubicBezTo>
                  <a:cubicBezTo>
                    <a:pt x="1" y="380"/>
                    <a:pt x="1" y="424"/>
                    <a:pt x="23" y="424"/>
                  </a:cubicBezTo>
                  <a:lnTo>
                    <a:pt x="44" y="424"/>
                  </a:lnTo>
                  <a:cubicBezTo>
                    <a:pt x="51" y="431"/>
                    <a:pt x="56" y="433"/>
                    <a:pt x="60" y="433"/>
                  </a:cubicBezTo>
                  <a:cubicBezTo>
                    <a:pt x="68" y="433"/>
                    <a:pt x="73" y="424"/>
                    <a:pt x="88" y="424"/>
                  </a:cubicBezTo>
                  <a:cubicBezTo>
                    <a:pt x="88" y="424"/>
                    <a:pt x="423" y="70"/>
                    <a:pt x="679" y="70"/>
                  </a:cubicBezTo>
                  <a:cubicBezTo>
                    <a:pt x="699" y="70"/>
                    <a:pt x="719" y="72"/>
                    <a:pt x="738" y="77"/>
                  </a:cubicBezTo>
                  <a:cubicBezTo>
                    <a:pt x="744" y="83"/>
                    <a:pt x="751" y="86"/>
                    <a:pt x="757" y="86"/>
                  </a:cubicBezTo>
                  <a:cubicBezTo>
                    <a:pt x="772" y="86"/>
                    <a:pt x="788" y="70"/>
                    <a:pt x="803" y="55"/>
                  </a:cubicBezTo>
                  <a:cubicBezTo>
                    <a:pt x="803" y="33"/>
                    <a:pt x="781" y="12"/>
                    <a:pt x="760" y="12"/>
                  </a:cubicBezTo>
                  <a:cubicBezTo>
                    <a:pt x="732" y="4"/>
                    <a:pt x="704" y="0"/>
                    <a:pt x="675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0"/>
            <p:cNvSpPr/>
            <p:nvPr/>
          </p:nvSpPr>
          <p:spPr>
            <a:xfrm rot="-1351930">
              <a:off x="2018640" y="3869016"/>
              <a:ext cx="276052" cy="132673"/>
            </a:xfrm>
            <a:custGeom>
              <a:rect b="b" l="l" r="r" t="t"/>
              <a:pathLst>
                <a:path extrusionOk="0" h="855" w="1779">
                  <a:moveTo>
                    <a:pt x="62" y="0"/>
                  </a:moveTo>
                  <a:cubicBezTo>
                    <a:pt x="57" y="0"/>
                    <a:pt x="50" y="3"/>
                    <a:pt x="44" y="9"/>
                  </a:cubicBezTo>
                  <a:cubicBezTo>
                    <a:pt x="22" y="9"/>
                    <a:pt x="1" y="31"/>
                    <a:pt x="1" y="53"/>
                  </a:cubicBezTo>
                  <a:cubicBezTo>
                    <a:pt x="44" y="356"/>
                    <a:pt x="217" y="616"/>
                    <a:pt x="499" y="768"/>
                  </a:cubicBezTo>
                  <a:cubicBezTo>
                    <a:pt x="629" y="812"/>
                    <a:pt x="759" y="855"/>
                    <a:pt x="911" y="855"/>
                  </a:cubicBezTo>
                  <a:cubicBezTo>
                    <a:pt x="1193" y="833"/>
                    <a:pt x="1475" y="747"/>
                    <a:pt x="1735" y="616"/>
                  </a:cubicBezTo>
                  <a:cubicBezTo>
                    <a:pt x="1757" y="616"/>
                    <a:pt x="1778" y="595"/>
                    <a:pt x="1757" y="573"/>
                  </a:cubicBezTo>
                  <a:cubicBezTo>
                    <a:pt x="1757" y="558"/>
                    <a:pt x="1746" y="542"/>
                    <a:pt x="1732" y="542"/>
                  </a:cubicBezTo>
                  <a:cubicBezTo>
                    <a:pt x="1726" y="542"/>
                    <a:pt x="1720" y="545"/>
                    <a:pt x="1713" y="551"/>
                  </a:cubicBezTo>
                  <a:cubicBezTo>
                    <a:pt x="1697" y="551"/>
                    <a:pt x="1309" y="762"/>
                    <a:pt x="906" y="762"/>
                  </a:cubicBezTo>
                  <a:cubicBezTo>
                    <a:pt x="775" y="762"/>
                    <a:pt x="643" y="740"/>
                    <a:pt x="521" y="681"/>
                  </a:cubicBezTo>
                  <a:cubicBezTo>
                    <a:pt x="282" y="551"/>
                    <a:pt x="109" y="313"/>
                    <a:pt x="87" y="31"/>
                  </a:cubicBezTo>
                  <a:cubicBezTo>
                    <a:pt x="87" y="16"/>
                    <a:pt x="76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2510090" y="4608344"/>
              <a:ext cx="461017" cy="120414"/>
            </a:xfrm>
            <a:custGeom>
              <a:rect b="b" l="l" r="r" t="t"/>
              <a:pathLst>
                <a:path extrusionOk="0" h="776" w="2971">
                  <a:moveTo>
                    <a:pt x="2919" y="0"/>
                  </a:moveTo>
                  <a:cubicBezTo>
                    <a:pt x="2911" y="0"/>
                    <a:pt x="2905" y="5"/>
                    <a:pt x="2905" y="16"/>
                  </a:cubicBezTo>
                  <a:cubicBezTo>
                    <a:pt x="2367" y="453"/>
                    <a:pt x="1701" y="684"/>
                    <a:pt x="1033" y="684"/>
                  </a:cubicBezTo>
                  <a:cubicBezTo>
                    <a:pt x="706" y="684"/>
                    <a:pt x="379" y="629"/>
                    <a:pt x="65" y="515"/>
                  </a:cubicBezTo>
                  <a:cubicBezTo>
                    <a:pt x="54" y="504"/>
                    <a:pt x="44" y="499"/>
                    <a:pt x="33" y="499"/>
                  </a:cubicBezTo>
                  <a:cubicBezTo>
                    <a:pt x="22" y="499"/>
                    <a:pt x="11" y="504"/>
                    <a:pt x="0" y="515"/>
                  </a:cubicBezTo>
                  <a:cubicBezTo>
                    <a:pt x="0" y="537"/>
                    <a:pt x="0" y="580"/>
                    <a:pt x="22" y="580"/>
                  </a:cubicBezTo>
                  <a:cubicBezTo>
                    <a:pt x="347" y="710"/>
                    <a:pt x="694" y="775"/>
                    <a:pt x="1041" y="775"/>
                  </a:cubicBezTo>
                  <a:cubicBezTo>
                    <a:pt x="1735" y="753"/>
                    <a:pt x="2407" y="515"/>
                    <a:pt x="2949" y="81"/>
                  </a:cubicBezTo>
                  <a:cubicBezTo>
                    <a:pt x="2970" y="60"/>
                    <a:pt x="2970" y="38"/>
                    <a:pt x="2949" y="16"/>
                  </a:cubicBezTo>
                  <a:cubicBezTo>
                    <a:pt x="2938" y="5"/>
                    <a:pt x="2927" y="0"/>
                    <a:pt x="29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2002055" y="2959012"/>
              <a:ext cx="173948" cy="185121"/>
            </a:xfrm>
            <a:custGeom>
              <a:rect b="b" l="l" r="r" t="t"/>
              <a:pathLst>
                <a:path extrusionOk="0" h="1193" w="1121">
                  <a:moveTo>
                    <a:pt x="196" y="0"/>
                  </a:moveTo>
                  <a:cubicBezTo>
                    <a:pt x="174" y="0"/>
                    <a:pt x="131" y="22"/>
                    <a:pt x="131" y="44"/>
                  </a:cubicBezTo>
                  <a:cubicBezTo>
                    <a:pt x="0" y="217"/>
                    <a:pt x="239" y="1019"/>
                    <a:pt x="282" y="1171"/>
                  </a:cubicBezTo>
                  <a:cubicBezTo>
                    <a:pt x="304" y="1193"/>
                    <a:pt x="304" y="1193"/>
                    <a:pt x="326" y="1193"/>
                  </a:cubicBezTo>
                  <a:lnTo>
                    <a:pt x="347" y="1193"/>
                  </a:lnTo>
                  <a:cubicBezTo>
                    <a:pt x="369" y="1193"/>
                    <a:pt x="391" y="1171"/>
                    <a:pt x="391" y="1149"/>
                  </a:cubicBezTo>
                  <a:cubicBezTo>
                    <a:pt x="261" y="759"/>
                    <a:pt x="131" y="195"/>
                    <a:pt x="196" y="87"/>
                  </a:cubicBezTo>
                  <a:lnTo>
                    <a:pt x="196" y="87"/>
                  </a:lnTo>
                  <a:cubicBezTo>
                    <a:pt x="477" y="130"/>
                    <a:pt x="781" y="217"/>
                    <a:pt x="1041" y="325"/>
                  </a:cubicBezTo>
                  <a:cubicBezTo>
                    <a:pt x="1048" y="333"/>
                    <a:pt x="1056" y="336"/>
                    <a:pt x="1062" y="336"/>
                  </a:cubicBezTo>
                  <a:cubicBezTo>
                    <a:pt x="1097" y="336"/>
                    <a:pt x="1121" y="260"/>
                    <a:pt x="1084" y="260"/>
                  </a:cubicBezTo>
                  <a:cubicBezTo>
                    <a:pt x="803" y="130"/>
                    <a:pt x="499" y="44"/>
                    <a:pt x="19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2395728" y="2757132"/>
              <a:ext cx="141362" cy="117931"/>
            </a:xfrm>
            <a:custGeom>
              <a:rect b="b" l="l" r="r" t="t"/>
              <a:pathLst>
                <a:path extrusionOk="0" h="760" w="911">
                  <a:moveTo>
                    <a:pt x="363" y="0"/>
                  </a:moveTo>
                  <a:cubicBezTo>
                    <a:pt x="333" y="0"/>
                    <a:pt x="241" y="19"/>
                    <a:pt x="0" y="521"/>
                  </a:cubicBezTo>
                  <a:cubicBezTo>
                    <a:pt x="0" y="542"/>
                    <a:pt x="0" y="564"/>
                    <a:pt x="22" y="564"/>
                  </a:cubicBezTo>
                  <a:cubicBezTo>
                    <a:pt x="28" y="570"/>
                    <a:pt x="34" y="573"/>
                    <a:pt x="41" y="573"/>
                  </a:cubicBezTo>
                  <a:cubicBezTo>
                    <a:pt x="56" y="573"/>
                    <a:pt x="71" y="558"/>
                    <a:pt x="87" y="542"/>
                  </a:cubicBezTo>
                  <a:cubicBezTo>
                    <a:pt x="152" y="391"/>
                    <a:pt x="239" y="217"/>
                    <a:pt x="347" y="87"/>
                  </a:cubicBezTo>
                  <a:cubicBezTo>
                    <a:pt x="520" y="282"/>
                    <a:pt x="672" y="521"/>
                    <a:pt x="802" y="737"/>
                  </a:cubicBezTo>
                  <a:cubicBezTo>
                    <a:pt x="824" y="759"/>
                    <a:pt x="824" y="759"/>
                    <a:pt x="846" y="759"/>
                  </a:cubicBezTo>
                  <a:lnTo>
                    <a:pt x="867" y="759"/>
                  </a:lnTo>
                  <a:cubicBezTo>
                    <a:pt x="889" y="737"/>
                    <a:pt x="911" y="716"/>
                    <a:pt x="889" y="694"/>
                  </a:cubicBezTo>
                  <a:cubicBezTo>
                    <a:pt x="737" y="456"/>
                    <a:pt x="585" y="217"/>
                    <a:pt x="369" y="0"/>
                  </a:cubicBezTo>
                  <a:cubicBezTo>
                    <a:pt x="367" y="0"/>
                    <a:pt x="365" y="0"/>
                    <a:pt x="36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2748901" y="3796635"/>
              <a:ext cx="27000" cy="60672"/>
            </a:xfrm>
            <a:custGeom>
              <a:rect b="b" l="l" r="r" t="t"/>
              <a:pathLst>
                <a:path extrusionOk="0" h="391" w="174">
                  <a:moveTo>
                    <a:pt x="66" y="1"/>
                  </a:moveTo>
                  <a:cubicBezTo>
                    <a:pt x="22" y="1"/>
                    <a:pt x="22" y="22"/>
                    <a:pt x="22" y="44"/>
                  </a:cubicBezTo>
                  <a:cubicBezTo>
                    <a:pt x="66" y="152"/>
                    <a:pt x="66" y="282"/>
                    <a:pt x="22" y="326"/>
                  </a:cubicBezTo>
                  <a:cubicBezTo>
                    <a:pt x="1" y="347"/>
                    <a:pt x="1" y="369"/>
                    <a:pt x="22" y="391"/>
                  </a:cubicBezTo>
                  <a:lnTo>
                    <a:pt x="66" y="391"/>
                  </a:lnTo>
                  <a:cubicBezTo>
                    <a:pt x="174" y="304"/>
                    <a:pt x="109" y="66"/>
                    <a:pt x="109" y="22"/>
                  </a:cubicBezTo>
                  <a:cubicBezTo>
                    <a:pt x="109" y="1"/>
                    <a:pt x="87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2782573" y="3736117"/>
              <a:ext cx="23741" cy="64086"/>
            </a:xfrm>
            <a:custGeom>
              <a:rect b="b" l="l" r="r" t="t"/>
              <a:pathLst>
                <a:path extrusionOk="0" h="413" w="153">
                  <a:moveTo>
                    <a:pt x="44" y="0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44" y="130"/>
                    <a:pt x="65" y="282"/>
                    <a:pt x="0" y="326"/>
                  </a:cubicBezTo>
                  <a:cubicBezTo>
                    <a:pt x="0" y="347"/>
                    <a:pt x="0" y="369"/>
                    <a:pt x="0" y="391"/>
                  </a:cubicBezTo>
                  <a:cubicBezTo>
                    <a:pt x="22" y="391"/>
                    <a:pt x="22" y="412"/>
                    <a:pt x="44" y="412"/>
                  </a:cubicBezTo>
                  <a:cubicBezTo>
                    <a:pt x="44" y="391"/>
                    <a:pt x="44" y="391"/>
                    <a:pt x="65" y="391"/>
                  </a:cubicBezTo>
                  <a:cubicBezTo>
                    <a:pt x="152" y="304"/>
                    <a:pt x="87" y="65"/>
                    <a:pt x="87" y="44"/>
                  </a:cubicBezTo>
                  <a:cubicBezTo>
                    <a:pt x="87" y="22"/>
                    <a:pt x="65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0"/>
            <p:cNvSpPr/>
            <p:nvPr/>
          </p:nvSpPr>
          <p:spPr>
            <a:xfrm>
              <a:off x="2772487" y="3882756"/>
              <a:ext cx="23741" cy="62069"/>
            </a:xfrm>
            <a:custGeom>
              <a:rect b="b" l="l" r="r" t="t"/>
              <a:pathLst>
                <a:path extrusionOk="0" h="400" w="153">
                  <a:moveTo>
                    <a:pt x="62" y="0"/>
                  </a:moveTo>
                  <a:cubicBezTo>
                    <a:pt x="56" y="0"/>
                    <a:pt x="50" y="3"/>
                    <a:pt x="44" y="9"/>
                  </a:cubicBezTo>
                  <a:cubicBezTo>
                    <a:pt x="22" y="9"/>
                    <a:pt x="0" y="31"/>
                    <a:pt x="22" y="53"/>
                  </a:cubicBezTo>
                  <a:cubicBezTo>
                    <a:pt x="44" y="118"/>
                    <a:pt x="65" y="291"/>
                    <a:pt x="22" y="334"/>
                  </a:cubicBezTo>
                  <a:cubicBezTo>
                    <a:pt x="0" y="334"/>
                    <a:pt x="0" y="356"/>
                    <a:pt x="22" y="378"/>
                  </a:cubicBezTo>
                  <a:cubicBezTo>
                    <a:pt x="22" y="400"/>
                    <a:pt x="22" y="400"/>
                    <a:pt x="44" y="400"/>
                  </a:cubicBezTo>
                  <a:cubicBezTo>
                    <a:pt x="44" y="400"/>
                    <a:pt x="44" y="400"/>
                    <a:pt x="65" y="378"/>
                  </a:cubicBezTo>
                  <a:cubicBezTo>
                    <a:pt x="152" y="313"/>
                    <a:pt x="87" y="53"/>
                    <a:pt x="87" y="31"/>
                  </a:cubicBezTo>
                  <a:cubicBezTo>
                    <a:pt x="87" y="16"/>
                    <a:pt x="76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0"/>
            <p:cNvSpPr/>
            <p:nvPr/>
          </p:nvSpPr>
          <p:spPr>
            <a:xfrm>
              <a:off x="2701884" y="3906342"/>
              <a:ext cx="27000" cy="62069"/>
            </a:xfrm>
            <a:custGeom>
              <a:rect b="b" l="l" r="r" t="t"/>
              <a:pathLst>
                <a:path extrusionOk="0" h="400" w="174">
                  <a:moveTo>
                    <a:pt x="84" y="0"/>
                  </a:moveTo>
                  <a:cubicBezTo>
                    <a:pt x="78" y="0"/>
                    <a:pt x="71" y="3"/>
                    <a:pt x="65" y="9"/>
                  </a:cubicBezTo>
                  <a:cubicBezTo>
                    <a:pt x="43" y="9"/>
                    <a:pt x="22" y="31"/>
                    <a:pt x="22" y="52"/>
                  </a:cubicBezTo>
                  <a:cubicBezTo>
                    <a:pt x="65" y="139"/>
                    <a:pt x="65" y="291"/>
                    <a:pt x="22" y="313"/>
                  </a:cubicBezTo>
                  <a:cubicBezTo>
                    <a:pt x="0" y="334"/>
                    <a:pt x="0" y="356"/>
                    <a:pt x="22" y="378"/>
                  </a:cubicBezTo>
                  <a:cubicBezTo>
                    <a:pt x="43" y="399"/>
                    <a:pt x="43" y="399"/>
                    <a:pt x="65" y="399"/>
                  </a:cubicBezTo>
                  <a:cubicBezTo>
                    <a:pt x="65" y="399"/>
                    <a:pt x="65" y="378"/>
                    <a:pt x="65" y="378"/>
                  </a:cubicBezTo>
                  <a:cubicBezTo>
                    <a:pt x="173" y="291"/>
                    <a:pt x="108" y="52"/>
                    <a:pt x="108" y="31"/>
                  </a:cubicBezTo>
                  <a:cubicBezTo>
                    <a:pt x="108" y="15"/>
                    <a:pt x="98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0"/>
            <p:cNvSpPr/>
            <p:nvPr/>
          </p:nvSpPr>
          <p:spPr>
            <a:xfrm>
              <a:off x="2745487" y="3963446"/>
              <a:ext cx="27155" cy="62069"/>
            </a:xfrm>
            <a:custGeom>
              <a:rect b="b" l="l" r="r" t="t"/>
              <a:pathLst>
                <a:path extrusionOk="0" h="400" w="175">
                  <a:moveTo>
                    <a:pt x="63" y="1"/>
                  </a:moveTo>
                  <a:cubicBezTo>
                    <a:pt x="57" y="1"/>
                    <a:pt x="51" y="3"/>
                    <a:pt x="44" y="10"/>
                  </a:cubicBezTo>
                  <a:cubicBezTo>
                    <a:pt x="23" y="10"/>
                    <a:pt x="23" y="31"/>
                    <a:pt x="23" y="53"/>
                  </a:cubicBezTo>
                  <a:cubicBezTo>
                    <a:pt x="66" y="140"/>
                    <a:pt x="66" y="291"/>
                    <a:pt x="23" y="335"/>
                  </a:cubicBezTo>
                  <a:cubicBezTo>
                    <a:pt x="1" y="335"/>
                    <a:pt x="1" y="357"/>
                    <a:pt x="23" y="378"/>
                  </a:cubicBezTo>
                  <a:cubicBezTo>
                    <a:pt x="23" y="400"/>
                    <a:pt x="44" y="400"/>
                    <a:pt x="66" y="400"/>
                  </a:cubicBezTo>
                  <a:cubicBezTo>
                    <a:pt x="66" y="400"/>
                    <a:pt x="66" y="400"/>
                    <a:pt x="66" y="378"/>
                  </a:cubicBezTo>
                  <a:cubicBezTo>
                    <a:pt x="174" y="313"/>
                    <a:pt x="109" y="53"/>
                    <a:pt x="109" y="31"/>
                  </a:cubicBezTo>
                  <a:cubicBezTo>
                    <a:pt x="94" y="16"/>
                    <a:pt x="79" y="1"/>
                    <a:pt x="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0"/>
            <p:cNvSpPr/>
            <p:nvPr/>
          </p:nvSpPr>
          <p:spPr>
            <a:xfrm>
              <a:off x="2705142" y="3813393"/>
              <a:ext cx="27155" cy="60828"/>
            </a:xfrm>
            <a:custGeom>
              <a:rect b="b" l="l" r="r" t="t"/>
              <a:pathLst>
                <a:path extrusionOk="0" h="392" w="175">
                  <a:moveTo>
                    <a:pt x="66" y="1"/>
                  </a:moveTo>
                  <a:cubicBezTo>
                    <a:pt x="22" y="23"/>
                    <a:pt x="22" y="44"/>
                    <a:pt x="22" y="66"/>
                  </a:cubicBezTo>
                  <a:cubicBezTo>
                    <a:pt x="66" y="153"/>
                    <a:pt x="66" y="305"/>
                    <a:pt x="22" y="326"/>
                  </a:cubicBezTo>
                  <a:cubicBezTo>
                    <a:pt x="1" y="348"/>
                    <a:pt x="1" y="370"/>
                    <a:pt x="22" y="391"/>
                  </a:cubicBezTo>
                  <a:lnTo>
                    <a:pt x="66" y="391"/>
                  </a:lnTo>
                  <a:cubicBezTo>
                    <a:pt x="174" y="305"/>
                    <a:pt x="109" y="66"/>
                    <a:pt x="109" y="44"/>
                  </a:cubicBezTo>
                  <a:cubicBezTo>
                    <a:pt x="109" y="23"/>
                    <a:pt x="87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0"/>
            <p:cNvSpPr/>
            <p:nvPr/>
          </p:nvSpPr>
          <p:spPr>
            <a:xfrm>
              <a:off x="2732142" y="3715945"/>
              <a:ext cx="27000" cy="60672"/>
            </a:xfrm>
            <a:custGeom>
              <a:rect b="b" l="l" r="r" t="t"/>
              <a:pathLst>
                <a:path extrusionOk="0" h="391" w="174">
                  <a:moveTo>
                    <a:pt x="43" y="0"/>
                  </a:moveTo>
                  <a:cubicBezTo>
                    <a:pt x="22" y="22"/>
                    <a:pt x="22" y="44"/>
                    <a:pt x="22" y="65"/>
                  </a:cubicBezTo>
                  <a:cubicBezTo>
                    <a:pt x="65" y="152"/>
                    <a:pt x="65" y="304"/>
                    <a:pt x="22" y="325"/>
                  </a:cubicBezTo>
                  <a:cubicBezTo>
                    <a:pt x="0" y="347"/>
                    <a:pt x="0" y="369"/>
                    <a:pt x="22" y="391"/>
                  </a:cubicBezTo>
                  <a:lnTo>
                    <a:pt x="65" y="391"/>
                  </a:lnTo>
                  <a:cubicBezTo>
                    <a:pt x="174" y="304"/>
                    <a:pt x="109" y="65"/>
                    <a:pt x="109" y="44"/>
                  </a:cubicBezTo>
                  <a:cubicBezTo>
                    <a:pt x="109" y="22"/>
                    <a:pt x="65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0"/>
            <p:cNvSpPr/>
            <p:nvPr/>
          </p:nvSpPr>
          <p:spPr>
            <a:xfrm>
              <a:off x="3019056" y="4254705"/>
              <a:ext cx="36155" cy="60207"/>
            </a:xfrm>
            <a:custGeom>
              <a:rect b="b" l="l" r="r" t="t"/>
              <a:pathLst>
                <a:path extrusionOk="0" h="388" w="233">
                  <a:moveTo>
                    <a:pt x="61" y="1"/>
                  </a:moveTo>
                  <a:cubicBezTo>
                    <a:pt x="28" y="1"/>
                    <a:pt x="0" y="32"/>
                    <a:pt x="16" y="62"/>
                  </a:cubicBezTo>
                  <a:cubicBezTo>
                    <a:pt x="59" y="149"/>
                    <a:pt x="102" y="279"/>
                    <a:pt x="81" y="322"/>
                  </a:cubicBezTo>
                  <a:cubicBezTo>
                    <a:pt x="59" y="344"/>
                    <a:pt x="59" y="366"/>
                    <a:pt x="81" y="387"/>
                  </a:cubicBezTo>
                  <a:lnTo>
                    <a:pt x="102" y="387"/>
                  </a:lnTo>
                  <a:cubicBezTo>
                    <a:pt x="124" y="387"/>
                    <a:pt x="146" y="387"/>
                    <a:pt x="146" y="366"/>
                  </a:cubicBezTo>
                  <a:cubicBezTo>
                    <a:pt x="232" y="257"/>
                    <a:pt x="102" y="41"/>
                    <a:pt x="102" y="19"/>
                  </a:cubicBezTo>
                  <a:cubicBezTo>
                    <a:pt x="90" y="6"/>
                    <a:pt x="75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0"/>
            <p:cNvSpPr/>
            <p:nvPr/>
          </p:nvSpPr>
          <p:spPr>
            <a:xfrm>
              <a:off x="3034884" y="4190308"/>
              <a:ext cx="33828" cy="60672"/>
            </a:xfrm>
            <a:custGeom>
              <a:rect b="b" l="l" r="r" t="t"/>
              <a:pathLst>
                <a:path extrusionOk="0" h="391" w="218">
                  <a:moveTo>
                    <a:pt x="44" y="0"/>
                  </a:moveTo>
                  <a:cubicBezTo>
                    <a:pt x="22" y="22"/>
                    <a:pt x="0" y="44"/>
                    <a:pt x="22" y="65"/>
                  </a:cubicBezTo>
                  <a:cubicBezTo>
                    <a:pt x="65" y="130"/>
                    <a:pt x="109" y="282"/>
                    <a:pt x="87" y="325"/>
                  </a:cubicBezTo>
                  <a:cubicBezTo>
                    <a:pt x="65" y="347"/>
                    <a:pt x="65" y="369"/>
                    <a:pt x="87" y="390"/>
                  </a:cubicBezTo>
                  <a:lnTo>
                    <a:pt x="109" y="390"/>
                  </a:lnTo>
                  <a:cubicBezTo>
                    <a:pt x="109" y="390"/>
                    <a:pt x="130" y="390"/>
                    <a:pt x="152" y="369"/>
                  </a:cubicBezTo>
                  <a:cubicBezTo>
                    <a:pt x="217" y="260"/>
                    <a:pt x="109" y="44"/>
                    <a:pt x="87" y="22"/>
                  </a:cubicBezTo>
                  <a:cubicBezTo>
                    <a:pt x="87" y="0"/>
                    <a:pt x="65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0"/>
            <p:cNvSpPr/>
            <p:nvPr/>
          </p:nvSpPr>
          <p:spPr>
            <a:xfrm>
              <a:off x="3058470" y="4333533"/>
              <a:ext cx="33672" cy="62069"/>
            </a:xfrm>
            <a:custGeom>
              <a:rect b="b" l="l" r="r" t="t"/>
              <a:pathLst>
                <a:path extrusionOk="0" h="400" w="217">
                  <a:moveTo>
                    <a:pt x="45" y="0"/>
                  </a:moveTo>
                  <a:cubicBezTo>
                    <a:pt x="36" y="0"/>
                    <a:pt x="28" y="3"/>
                    <a:pt x="22" y="9"/>
                  </a:cubicBezTo>
                  <a:cubicBezTo>
                    <a:pt x="22" y="9"/>
                    <a:pt x="0" y="53"/>
                    <a:pt x="22" y="75"/>
                  </a:cubicBezTo>
                  <a:cubicBezTo>
                    <a:pt x="44" y="140"/>
                    <a:pt x="109" y="291"/>
                    <a:pt x="65" y="335"/>
                  </a:cubicBezTo>
                  <a:cubicBezTo>
                    <a:pt x="65" y="356"/>
                    <a:pt x="65" y="378"/>
                    <a:pt x="65" y="400"/>
                  </a:cubicBezTo>
                  <a:lnTo>
                    <a:pt x="109" y="400"/>
                  </a:lnTo>
                  <a:cubicBezTo>
                    <a:pt x="109" y="400"/>
                    <a:pt x="130" y="400"/>
                    <a:pt x="152" y="378"/>
                  </a:cubicBezTo>
                  <a:cubicBezTo>
                    <a:pt x="217" y="270"/>
                    <a:pt x="87" y="53"/>
                    <a:pt x="87" y="31"/>
                  </a:cubicBezTo>
                  <a:cubicBezTo>
                    <a:pt x="87" y="16"/>
                    <a:pt x="65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0"/>
            <p:cNvSpPr/>
            <p:nvPr/>
          </p:nvSpPr>
          <p:spPr>
            <a:xfrm>
              <a:off x="3001212" y="4371860"/>
              <a:ext cx="33828" cy="60828"/>
            </a:xfrm>
            <a:custGeom>
              <a:rect b="b" l="l" r="r" t="t"/>
              <a:pathLst>
                <a:path extrusionOk="0" h="392" w="218">
                  <a:moveTo>
                    <a:pt x="22" y="1"/>
                  </a:moveTo>
                  <a:cubicBezTo>
                    <a:pt x="1" y="23"/>
                    <a:pt x="1" y="44"/>
                    <a:pt x="22" y="66"/>
                  </a:cubicBezTo>
                  <a:cubicBezTo>
                    <a:pt x="44" y="131"/>
                    <a:pt x="109" y="283"/>
                    <a:pt x="66" y="348"/>
                  </a:cubicBezTo>
                  <a:cubicBezTo>
                    <a:pt x="44" y="348"/>
                    <a:pt x="44" y="370"/>
                    <a:pt x="66" y="391"/>
                  </a:cubicBezTo>
                  <a:lnTo>
                    <a:pt x="87" y="391"/>
                  </a:lnTo>
                  <a:cubicBezTo>
                    <a:pt x="109" y="391"/>
                    <a:pt x="131" y="391"/>
                    <a:pt x="131" y="370"/>
                  </a:cubicBezTo>
                  <a:cubicBezTo>
                    <a:pt x="217" y="261"/>
                    <a:pt x="87" y="44"/>
                    <a:pt x="87" y="23"/>
                  </a:cubicBezTo>
                  <a:cubicBezTo>
                    <a:pt x="66" y="1"/>
                    <a:pt x="44" y="1"/>
                    <a:pt x="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0"/>
            <p:cNvSpPr/>
            <p:nvPr/>
          </p:nvSpPr>
          <p:spPr>
            <a:xfrm>
              <a:off x="3058470" y="4417636"/>
              <a:ext cx="33672" cy="62069"/>
            </a:xfrm>
            <a:custGeom>
              <a:rect b="b" l="l" r="r" t="t"/>
              <a:pathLst>
                <a:path extrusionOk="0" h="400" w="217">
                  <a:moveTo>
                    <a:pt x="45" y="1"/>
                  </a:moveTo>
                  <a:cubicBezTo>
                    <a:pt x="36" y="1"/>
                    <a:pt x="28" y="3"/>
                    <a:pt x="22" y="9"/>
                  </a:cubicBezTo>
                  <a:cubicBezTo>
                    <a:pt x="22" y="9"/>
                    <a:pt x="0" y="53"/>
                    <a:pt x="22" y="75"/>
                  </a:cubicBezTo>
                  <a:cubicBezTo>
                    <a:pt x="65" y="161"/>
                    <a:pt x="109" y="291"/>
                    <a:pt x="65" y="335"/>
                  </a:cubicBezTo>
                  <a:cubicBezTo>
                    <a:pt x="65" y="356"/>
                    <a:pt x="65" y="378"/>
                    <a:pt x="65" y="400"/>
                  </a:cubicBezTo>
                  <a:lnTo>
                    <a:pt x="109" y="400"/>
                  </a:lnTo>
                  <a:cubicBezTo>
                    <a:pt x="109" y="400"/>
                    <a:pt x="130" y="378"/>
                    <a:pt x="152" y="378"/>
                  </a:cubicBezTo>
                  <a:cubicBezTo>
                    <a:pt x="217" y="270"/>
                    <a:pt x="87" y="53"/>
                    <a:pt x="87" y="31"/>
                  </a:cubicBezTo>
                  <a:cubicBezTo>
                    <a:pt x="87" y="16"/>
                    <a:pt x="65" y="1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0"/>
            <p:cNvSpPr/>
            <p:nvPr/>
          </p:nvSpPr>
          <p:spPr>
            <a:xfrm>
              <a:off x="2981039" y="4281084"/>
              <a:ext cx="33828" cy="60672"/>
            </a:xfrm>
            <a:custGeom>
              <a:rect b="b" l="l" r="r" t="t"/>
              <a:pathLst>
                <a:path extrusionOk="0" h="391" w="218">
                  <a:moveTo>
                    <a:pt x="44" y="1"/>
                  </a:moveTo>
                  <a:cubicBezTo>
                    <a:pt x="22" y="22"/>
                    <a:pt x="0" y="44"/>
                    <a:pt x="22" y="66"/>
                  </a:cubicBezTo>
                  <a:cubicBezTo>
                    <a:pt x="44" y="131"/>
                    <a:pt x="109" y="282"/>
                    <a:pt x="66" y="347"/>
                  </a:cubicBezTo>
                  <a:cubicBezTo>
                    <a:pt x="66" y="347"/>
                    <a:pt x="66" y="369"/>
                    <a:pt x="66" y="391"/>
                  </a:cubicBezTo>
                  <a:lnTo>
                    <a:pt x="109" y="391"/>
                  </a:lnTo>
                  <a:cubicBezTo>
                    <a:pt x="109" y="391"/>
                    <a:pt x="131" y="391"/>
                    <a:pt x="131" y="369"/>
                  </a:cubicBezTo>
                  <a:cubicBezTo>
                    <a:pt x="217" y="261"/>
                    <a:pt x="87" y="44"/>
                    <a:pt x="87" y="22"/>
                  </a:cubicBezTo>
                  <a:cubicBezTo>
                    <a:pt x="87" y="1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2984453" y="4180222"/>
              <a:ext cx="33672" cy="60672"/>
            </a:xfrm>
            <a:custGeom>
              <a:rect b="b" l="l" r="r" t="t"/>
              <a:pathLst>
                <a:path extrusionOk="0" h="391" w="217">
                  <a:moveTo>
                    <a:pt x="22" y="0"/>
                  </a:moveTo>
                  <a:cubicBezTo>
                    <a:pt x="0" y="22"/>
                    <a:pt x="0" y="44"/>
                    <a:pt x="0" y="65"/>
                  </a:cubicBezTo>
                  <a:cubicBezTo>
                    <a:pt x="44" y="130"/>
                    <a:pt x="109" y="282"/>
                    <a:pt x="65" y="325"/>
                  </a:cubicBezTo>
                  <a:cubicBezTo>
                    <a:pt x="44" y="347"/>
                    <a:pt x="44" y="369"/>
                    <a:pt x="65" y="390"/>
                  </a:cubicBezTo>
                  <a:lnTo>
                    <a:pt x="87" y="390"/>
                  </a:lnTo>
                  <a:cubicBezTo>
                    <a:pt x="109" y="390"/>
                    <a:pt x="130" y="390"/>
                    <a:pt x="130" y="369"/>
                  </a:cubicBezTo>
                  <a:cubicBezTo>
                    <a:pt x="217" y="260"/>
                    <a:pt x="87" y="44"/>
                    <a:pt x="87" y="22"/>
                  </a:cubicBezTo>
                  <a:cubicBezTo>
                    <a:pt x="65" y="0"/>
                    <a:pt x="44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0"/>
            <p:cNvSpPr/>
            <p:nvPr/>
          </p:nvSpPr>
          <p:spPr>
            <a:xfrm>
              <a:off x="1887693" y="4096894"/>
              <a:ext cx="40500" cy="59897"/>
            </a:xfrm>
            <a:custGeom>
              <a:rect b="b" l="l" r="r" t="t"/>
              <a:pathLst>
                <a:path extrusionOk="0" h="386" w="261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39"/>
                    <a:pt x="0" y="60"/>
                    <a:pt x="22" y="82"/>
                  </a:cubicBezTo>
                  <a:cubicBezTo>
                    <a:pt x="87" y="147"/>
                    <a:pt x="152" y="277"/>
                    <a:pt x="130" y="320"/>
                  </a:cubicBezTo>
                  <a:cubicBezTo>
                    <a:pt x="130" y="342"/>
                    <a:pt x="130" y="364"/>
                    <a:pt x="152" y="385"/>
                  </a:cubicBezTo>
                  <a:lnTo>
                    <a:pt x="174" y="385"/>
                  </a:lnTo>
                  <a:cubicBezTo>
                    <a:pt x="174" y="364"/>
                    <a:pt x="195" y="364"/>
                    <a:pt x="195" y="364"/>
                  </a:cubicBezTo>
                  <a:cubicBezTo>
                    <a:pt x="260" y="234"/>
                    <a:pt x="109" y="39"/>
                    <a:pt x="87" y="17"/>
                  </a:cubicBezTo>
                  <a:cubicBezTo>
                    <a:pt x="76" y="6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0"/>
            <p:cNvSpPr/>
            <p:nvPr/>
          </p:nvSpPr>
          <p:spPr>
            <a:xfrm>
              <a:off x="1890952" y="4029549"/>
              <a:ext cx="40655" cy="59897"/>
            </a:xfrm>
            <a:custGeom>
              <a:rect b="b" l="l" r="r" t="t"/>
              <a:pathLst>
                <a:path extrusionOk="0" h="386" w="262">
                  <a:moveTo>
                    <a:pt x="55" y="1"/>
                  </a:moveTo>
                  <a:cubicBezTo>
                    <a:pt x="44" y="1"/>
                    <a:pt x="34" y="6"/>
                    <a:pt x="23" y="17"/>
                  </a:cubicBezTo>
                  <a:cubicBezTo>
                    <a:pt x="1" y="39"/>
                    <a:pt x="1" y="61"/>
                    <a:pt x="23" y="82"/>
                  </a:cubicBezTo>
                  <a:cubicBezTo>
                    <a:pt x="88" y="147"/>
                    <a:pt x="153" y="277"/>
                    <a:pt x="131" y="321"/>
                  </a:cubicBezTo>
                  <a:cubicBezTo>
                    <a:pt x="131" y="342"/>
                    <a:pt x="131" y="364"/>
                    <a:pt x="153" y="386"/>
                  </a:cubicBezTo>
                  <a:lnTo>
                    <a:pt x="174" y="386"/>
                  </a:lnTo>
                  <a:cubicBezTo>
                    <a:pt x="174" y="386"/>
                    <a:pt x="196" y="364"/>
                    <a:pt x="196" y="364"/>
                  </a:cubicBezTo>
                  <a:cubicBezTo>
                    <a:pt x="261" y="234"/>
                    <a:pt x="109" y="39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0"/>
            <p:cNvSpPr/>
            <p:nvPr/>
          </p:nvSpPr>
          <p:spPr>
            <a:xfrm>
              <a:off x="1944797" y="4167498"/>
              <a:ext cx="37241" cy="56638"/>
            </a:xfrm>
            <a:custGeom>
              <a:rect b="b" l="l" r="r" t="t"/>
              <a:pathLst>
                <a:path extrusionOk="0" h="365" w="240">
                  <a:moveTo>
                    <a:pt x="36" y="1"/>
                  </a:moveTo>
                  <a:cubicBezTo>
                    <a:pt x="28" y="1"/>
                    <a:pt x="23" y="6"/>
                    <a:pt x="23" y="17"/>
                  </a:cubicBezTo>
                  <a:cubicBezTo>
                    <a:pt x="1" y="17"/>
                    <a:pt x="1" y="39"/>
                    <a:pt x="23" y="60"/>
                  </a:cubicBezTo>
                  <a:cubicBezTo>
                    <a:pt x="66" y="126"/>
                    <a:pt x="153" y="256"/>
                    <a:pt x="109" y="321"/>
                  </a:cubicBezTo>
                  <a:cubicBezTo>
                    <a:pt x="109" y="321"/>
                    <a:pt x="109" y="364"/>
                    <a:pt x="131" y="364"/>
                  </a:cubicBezTo>
                  <a:lnTo>
                    <a:pt x="153" y="364"/>
                  </a:lnTo>
                  <a:cubicBezTo>
                    <a:pt x="174" y="364"/>
                    <a:pt x="174" y="342"/>
                    <a:pt x="196" y="342"/>
                  </a:cubicBezTo>
                  <a:cubicBezTo>
                    <a:pt x="239" y="212"/>
                    <a:pt x="88" y="39"/>
                    <a:pt x="66" y="17"/>
                  </a:cubicBezTo>
                  <a:cubicBezTo>
                    <a:pt x="55" y="6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0"/>
            <p:cNvSpPr/>
            <p:nvPr/>
          </p:nvSpPr>
          <p:spPr>
            <a:xfrm>
              <a:off x="1894366" y="4214670"/>
              <a:ext cx="37241" cy="59897"/>
            </a:xfrm>
            <a:custGeom>
              <a:rect b="b" l="l" r="r" t="t"/>
              <a:pathLst>
                <a:path extrusionOk="0" h="386" w="240">
                  <a:moveTo>
                    <a:pt x="33" y="0"/>
                  </a:moveTo>
                  <a:cubicBezTo>
                    <a:pt x="22" y="0"/>
                    <a:pt x="12" y="6"/>
                    <a:pt x="1" y="17"/>
                  </a:cubicBezTo>
                  <a:cubicBezTo>
                    <a:pt x="1" y="38"/>
                    <a:pt x="1" y="60"/>
                    <a:pt x="1" y="82"/>
                  </a:cubicBezTo>
                  <a:cubicBezTo>
                    <a:pt x="66" y="147"/>
                    <a:pt x="131" y="277"/>
                    <a:pt x="109" y="320"/>
                  </a:cubicBezTo>
                  <a:cubicBezTo>
                    <a:pt x="109" y="342"/>
                    <a:pt x="109" y="364"/>
                    <a:pt x="131" y="385"/>
                  </a:cubicBezTo>
                  <a:lnTo>
                    <a:pt x="152" y="385"/>
                  </a:lnTo>
                  <a:cubicBezTo>
                    <a:pt x="174" y="364"/>
                    <a:pt x="174" y="364"/>
                    <a:pt x="196" y="364"/>
                  </a:cubicBezTo>
                  <a:cubicBezTo>
                    <a:pt x="239" y="233"/>
                    <a:pt x="87" y="38"/>
                    <a:pt x="66" y="17"/>
                  </a:cubicBezTo>
                  <a:cubicBezTo>
                    <a:pt x="55" y="6"/>
                    <a:pt x="44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1958297" y="4250826"/>
              <a:ext cx="40500" cy="57414"/>
            </a:xfrm>
            <a:custGeom>
              <a:rect b="b" l="l" r="r" t="t"/>
              <a:pathLst>
                <a:path extrusionOk="0" h="370" w="261">
                  <a:moveTo>
                    <a:pt x="22" y="0"/>
                  </a:moveTo>
                  <a:cubicBezTo>
                    <a:pt x="1" y="22"/>
                    <a:pt x="1" y="44"/>
                    <a:pt x="22" y="66"/>
                  </a:cubicBezTo>
                  <a:cubicBezTo>
                    <a:pt x="66" y="109"/>
                    <a:pt x="152" y="261"/>
                    <a:pt x="131" y="304"/>
                  </a:cubicBezTo>
                  <a:cubicBezTo>
                    <a:pt x="109" y="326"/>
                    <a:pt x="131" y="347"/>
                    <a:pt x="152" y="369"/>
                  </a:cubicBezTo>
                  <a:cubicBezTo>
                    <a:pt x="152" y="369"/>
                    <a:pt x="196" y="369"/>
                    <a:pt x="196" y="347"/>
                  </a:cubicBezTo>
                  <a:cubicBezTo>
                    <a:pt x="261" y="217"/>
                    <a:pt x="87" y="22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0"/>
            <p:cNvSpPr/>
            <p:nvPr/>
          </p:nvSpPr>
          <p:spPr>
            <a:xfrm>
              <a:off x="1857434" y="4130567"/>
              <a:ext cx="37086" cy="59897"/>
            </a:xfrm>
            <a:custGeom>
              <a:rect b="b" l="l" r="r" t="t"/>
              <a:pathLst>
                <a:path extrusionOk="0" h="386" w="239">
                  <a:moveTo>
                    <a:pt x="35" y="0"/>
                  </a:moveTo>
                  <a:cubicBezTo>
                    <a:pt x="27" y="0"/>
                    <a:pt x="22" y="6"/>
                    <a:pt x="22" y="17"/>
                  </a:cubicBezTo>
                  <a:cubicBezTo>
                    <a:pt x="0" y="38"/>
                    <a:pt x="0" y="60"/>
                    <a:pt x="22" y="82"/>
                  </a:cubicBezTo>
                  <a:cubicBezTo>
                    <a:pt x="65" y="125"/>
                    <a:pt x="152" y="255"/>
                    <a:pt x="109" y="320"/>
                  </a:cubicBezTo>
                  <a:cubicBezTo>
                    <a:pt x="109" y="342"/>
                    <a:pt x="109" y="364"/>
                    <a:pt x="130" y="385"/>
                  </a:cubicBezTo>
                  <a:lnTo>
                    <a:pt x="152" y="385"/>
                  </a:lnTo>
                  <a:cubicBezTo>
                    <a:pt x="174" y="364"/>
                    <a:pt x="174" y="364"/>
                    <a:pt x="195" y="342"/>
                  </a:cubicBezTo>
                  <a:cubicBezTo>
                    <a:pt x="239" y="233"/>
                    <a:pt x="87" y="38"/>
                    <a:pt x="65" y="17"/>
                  </a:cubicBezTo>
                  <a:cubicBezTo>
                    <a:pt x="54" y="6"/>
                    <a:pt x="44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0"/>
            <p:cNvSpPr/>
            <p:nvPr/>
          </p:nvSpPr>
          <p:spPr>
            <a:xfrm>
              <a:off x="1840521" y="4032187"/>
              <a:ext cx="37241" cy="57259"/>
            </a:xfrm>
            <a:custGeom>
              <a:rect b="b" l="l" r="r" t="t"/>
              <a:pathLst>
                <a:path extrusionOk="0" h="369" w="240">
                  <a:moveTo>
                    <a:pt x="1" y="0"/>
                  </a:moveTo>
                  <a:cubicBezTo>
                    <a:pt x="1" y="22"/>
                    <a:pt x="1" y="44"/>
                    <a:pt x="1" y="65"/>
                  </a:cubicBezTo>
                  <a:cubicBezTo>
                    <a:pt x="44" y="130"/>
                    <a:pt x="131" y="260"/>
                    <a:pt x="109" y="304"/>
                  </a:cubicBezTo>
                  <a:cubicBezTo>
                    <a:pt x="109" y="325"/>
                    <a:pt x="109" y="347"/>
                    <a:pt x="131" y="369"/>
                  </a:cubicBezTo>
                  <a:lnTo>
                    <a:pt x="153" y="369"/>
                  </a:lnTo>
                  <a:cubicBezTo>
                    <a:pt x="174" y="369"/>
                    <a:pt x="174" y="347"/>
                    <a:pt x="174" y="347"/>
                  </a:cubicBezTo>
                  <a:cubicBezTo>
                    <a:pt x="239" y="217"/>
                    <a:pt x="87" y="22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0"/>
            <p:cNvSpPr/>
            <p:nvPr/>
          </p:nvSpPr>
          <p:spPr>
            <a:xfrm>
              <a:off x="2176935" y="2871494"/>
              <a:ext cx="373655" cy="208707"/>
            </a:xfrm>
            <a:custGeom>
              <a:rect b="b" l="l" r="r" t="t"/>
              <a:pathLst>
                <a:path extrusionOk="0" h="1345" w="2408">
                  <a:moveTo>
                    <a:pt x="1909" y="608"/>
                  </a:moveTo>
                  <a:cubicBezTo>
                    <a:pt x="1930" y="608"/>
                    <a:pt x="1952" y="629"/>
                    <a:pt x="1952" y="651"/>
                  </a:cubicBezTo>
                  <a:cubicBezTo>
                    <a:pt x="1952" y="694"/>
                    <a:pt x="1930" y="738"/>
                    <a:pt x="1887" y="759"/>
                  </a:cubicBezTo>
                  <a:cubicBezTo>
                    <a:pt x="1844" y="759"/>
                    <a:pt x="1800" y="738"/>
                    <a:pt x="1779" y="694"/>
                  </a:cubicBezTo>
                  <a:cubicBezTo>
                    <a:pt x="1779" y="673"/>
                    <a:pt x="1779" y="651"/>
                    <a:pt x="1779" y="651"/>
                  </a:cubicBezTo>
                  <a:cubicBezTo>
                    <a:pt x="1800" y="629"/>
                    <a:pt x="1844" y="608"/>
                    <a:pt x="1887" y="608"/>
                  </a:cubicBezTo>
                  <a:close/>
                  <a:moveTo>
                    <a:pt x="1258" y="846"/>
                  </a:moveTo>
                  <a:cubicBezTo>
                    <a:pt x="1323" y="868"/>
                    <a:pt x="1367" y="933"/>
                    <a:pt x="1367" y="1019"/>
                  </a:cubicBezTo>
                  <a:cubicBezTo>
                    <a:pt x="1349" y="1025"/>
                    <a:pt x="1330" y="1028"/>
                    <a:pt x="1311" y="1028"/>
                  </a:cubicBezTo>
                  <a:cubicBezTo>
                    <a:pt x="1257" y="1028"/>
                    <a:pt x="1198" y="1008"/>
                    <a:pt x="1150" y="976"/>
                  </a:cubicBezTo>
                  <a:cubicBezTo>
                    <a:pt x="1128" y="954"/>
                    <a:pt x="1128" y="911"/>
                    <a:pt x="1172" y="868"/>
                  </a:cubicBezTo>
                  <a:cubicBezTo>
                    <a:pt x="1172" y="846"/>
                    <a:pt x="1215" y="846"/>
                    <a:pt x="1237" y="846"/>
                  </a:cubicBezTo>
                  <a:close/>
                  <a:moveTo>
                    <a:pt x="586" y="868"/>
                  </a:moveTo>
                  <a:cubicBezTo>
                    <a:pt x="651" y="889"/>
                    <a:pt x="695" y="954"/>
                    <a:pt x="695" y="1019"/>
                  </a:cubicBezTo>
                  <a:cubicBezTo>
                    <a:pt x="695" y="1063"/>
                    <a:pt x="673" y="1106"/>
                    <a:pt x="651" y="1128"/>
                  </a:cubicBezTo>
                  <a:cubicBezTo>
                    <a:pt x="630" y="1128"/>
                    <a:pt x="608" y="1106"/>
                    <a:pt x="608" y="1084"/>
                  </a:cubicBezTo>
                  <a:cubicBezTo>
                    <a:pt x="543" y="1041"/>
                    <a:pt x="521" y="954"/>
                    <a:pt x="543" y="889"/>
                  </a:cubicBezTo>
                  <a:cubicBezTo>
                    <a:pt x="543" y="868"/>
                    <a:pt x="543" y="868"/>
                    <a:pt x="565" y="868"/>
                  </a:cubicBezTo>
                  <a:close/>
                  <a:moveTo>
                    <a:pt x="2017" y="0"/>
                  </a:moveTo>
                  <a:cubicBezTo>
                    <a:pt x="1995" y="0"/>
                    <a:pt x="1974" y="0"/>
                    <a:pt x="1952" y="22"/>
                  </a:cubicBezTo>
                  <a:cubicBezTo>
                    <a:pt x="1952" y="44"/>
                    <a:pt x="1952" y="65"/>
                    <a:pt x="1974" y="87"/>
                  </a:cubicBezTo>
                  <a:cubicBezTo>
                    <a:pt x="1974" y="87"/>
                    <a:pt x="2256" y="217"/>
                    <a:pt x="2299" y="391"/>
                  </a:cubicBezTo>
                  <a:cubicBezTo>
                    <a:pt x="2321" y="477"/>
                    <a:pt x="2299" y="564"/>
                    <a:pt x="2234" y="608"/>
                  </a:cubicBezTo>
                  <a:cubicBezTo>
                    <a:pt x="2169" y="694"/>
                    <a:pt x="2060" y="759"/>
                    <a:pt x="1974" y="781"/>
                  </a:cubicBezTo>
                  <a:cubicBezTo>
                    <a:pt x="1995" y="738"/>
                    <a:pt x="2017" y="694"/>
                    <a:pt x="1995" y="651"/>
                  </a:cubicBezTo>
                  <a:cubicBezTo>
                    <a:pt x="1995" y="586"/>
                    <a:pt x="1952" y="564"/>
                    <a:pt x="1909" y="542"/>
                  </a:cubicBezTo>
                  <a:cubicBezTo>
                    <a:pt x="1887" y="537"/>
                    <a:pt x="1867" y="534"/>
                    <a:pt x="1847" y="534"/>
                  </a:cubicBezTo>
                  <a:cubicBezTo>
                    <a:pt x="1789" y="534"/>
                    <a:pt x="1741" y="559"/>
                    <a:pt x="1692" y="608"/>
                  </a:cubicBezTo>
                  <a:cubicBezTo>
                    <a:pt x="1670" y="651"/>
                    <a:pt x="1649" y="694"/>
                    <a:pt x="1670" y="738"/>
                  </a:cubicBezTo>
                  <a:cubicBezTo>
                    <a:pt x="1692" y="781"/>
                    <a:pt x="1735" y="824"/>
                    <a:pt x="1779" y="846"/>
                  </a:cubicBezTo>
                  <a:lnTo>
                    <a:pt x="1735" y="868"/>
                  </a:lnTo>
                  <a:cubicBezTo>
                    <a:pt x="1649" y="954"/>
                    <a:pt x="1540" y="998"/>
                    <a:pt x="1432" y="1019"/>
                  </a:cubicBezTo>
                  <a:cubicBezTo>
                    <a:pt x="1432" y="911"/>
                    <a:pt x="1367" y="824"/>
                    <a:pt x="1280" y="781"/>
                  </a:cubicBezTo>
                  <a:cubicBezTo>
                    <a:pt x="1258" y="776"/>
                    <a:pt x="1238" y="773"/>
                    <a:pt x="1219" y="773"/>
                  </a:cubicBezTo>
                  <a:cubicBezTo>
                    <a:pt x="1162" y="773"/>
                    <a:pt x="1117" y="797"/>
                    <a:pt x="1085" y="846"/>
                  </a:cubicBezTo>
                  <a:cubicBezTo>
                    <a:pt x="998" y="954"/>
                    <a:pt x="1063" y="1019"/>
                    <a:pt x="1085" y="1063"/>
                  </a:cubicBezTo>
                  <a:cubicBezTo>
                    <a:pt x="1150" y="1106"/>
                    <a:pt x="1237" y="1128"/>
                    <a:pt x="1323" y="1128"/>
                  </a:cubicBezTo>
                  <a:cubicBezTo>
                    <a:pt x="1280" y="1193"/>
                    <a:pt x="1193" y="1258"/>
                    <a:pt x="1107" y="1258"/>
                  </a:cubicBezTo>
                  <a:cubicBezTo>
                    <a:pt x="1060" y="1273"/>
                    <a:pt x="1012" y="1280"/>
                    <a:pt x="962" y="1280"/>
                  </a:cubicBezTo>
                  <a:cubicBezTo>
                    <a:pt x="872" y="1280"/>
                    <a:pt x="779" y="1257"/>
                    <a:pt x="695" y="1215"/>
                  </a:cubicBezTo>
                  <a:cubicBezTo>
                    <a:pt x="738" y="1150"/>
                    <a:pt x="760" y="1106"/>
                    <a:pt x="760" y="1041"/>
                  </a:cubicBezTo>
                  <a:cubicBezTo>
                    <a:pt x="781" y="911"/>
                    <a:pt x="695" y="824"/>
                    <a:pt x="565" y="803"/>
                  </a:cubicBezTo>
                  <a:cubicBezTo>
                    <a:pt x="521" y="803"/>
                    <a:pt x="478" y="824"/>
                    <a:pt x="456" y="868"/>
                  </a:cubicBezTo>
                  <a:cubicBezTo>
                    <a:pt x="434" y="976"/>
                    <a:pt x="456" y="1063"/>
                    <a:pt x="521" y="1150"/>
                  </a:cubicBezTo>
                  <a:lnTo>
                    <a:pt x="586" y="1215"/>
                  </a:lnTo>
                  <a:cubicBezTo>
                    <a:pt x="543" y="1236"/>
                    <a:pt x="499" y="1258"/>
                    <a:pt x="456" y="1258"/>
                  </a:cubicBezTo>
                  <a:cubicBezTo>
                    <a:pt x="326" y="1258"/>
                    <a:pt x="196" y="1193"/>
                    <a:pt x="131" y="1084"/>
                  </a:cubicBezTo>
                  <a:cubicBezTo>
                    <a:pt x="88" y="976"/>
                    <a:pt x="109" y="868"/>
                    <a:pt x="174" y="781"/>
                  </a:cubicBezTo>
                  <a:cubicBezTo>
                    <a:pt x="196" y="781"/>
                    <a:pt x="196" y="738"/>
                    <a:pt x="174" y="738"/>
                  </a:cubicBezTo>
                  <a:cubicBezTo>
                    <a:pt x="174" y="727"/>
                    <a:pt x="163" y="721"/>
                    <a:pt x="153" y="721"/>
                  </a:cubicBezTo>
                  <a:cubicBezTo>
                    <a:pt x="142" y="721"/>
                    <a:pt x="131" y="727"/>
                    <a:pt x="131" y="738"/>
                  </a:cubicBezTo>
                  <a:cubicBezTo>
                    <a:pt x="23" y="846"/>
                    <a:pt x="1" y="998"/>
                    <a:pt x="66" y="1128"/>
                  </a:cubicBezTo>
                  <a:cubicBezTo>
                    <a:pt x="144" y="1244"/>
                    <a:pt x="274" y="1326"/>
                    <a:pt x="425" y="1326"/>
                  </a:cubicBezTo>
                  <a:cubicBezTo>
                    <a:pt x="442" y="1326"/>
                    <a:pt x="460" y="1325"/>
                    <a:pt x="478" y="1323"/>
                  </a:cubicBezTo>
                  <a:cubicBezTo>
                    <a:pt x="543" y="1323"/>
                    <a:pt x="608" y="1301"/>
                    <a:pt x="651" y="1258"/>
                  </a:cubicBezTo>
                  <a:cubicBezTo>
                    <a:pt x="760" y="1323"/>
                    <a:pt x="868" y="1345"/>
                    <a:pt x="976" y="1345"/>
                  </a:cubicBezTo>
                  <a:lnTo>
                    <a:pt x="1107" y="1345"/>
                  </a:lnTo>
                  <a:cubicBezTo>
                    <a:pt x="1302" y="1301"/>
                    <a:pt x="1388" y="1193"/>
                    <a:pt x="1410" y="1106"/>
                  </a:cubicBezTo>
                  <a:cubicBezTo>
                    <a:pt x="1540" y="1084"/>
                    <a:pt x="1670" y="1019"/>
                    <a:pt x="1779" y="933"/>
                  </a:cubicBezTo>
                  <a:cubicBezTo>
                    <a:pt x="1822" y="911"/>
                    <a:pt x="1844" y="889"/>
                    <a:pt x="1865" y="868"/>
                  </a:cubicBezTo>
                  <a:cubicBezTo>
                    <a:pt x="2039" y="868"/>
                    <a:pt x="2191" y="803"/>
                    <a:pt x="2299" y="673"/>
                  </a:cubicBezTo>
                  <a:cubicBezTo>
                    <a:pt x="2364" y="586"/>
                    <a:pt x="2407" y="477"/>
                    <a:pt x="2386" y="369"/>
                  </a:cubicBezTo>
                  <a:cubicBezTo>
                    <a:pt x="2342" y="152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60"/>
          <p:cNvGrpSpPr/>
          <p:nvPr/>
        </p:nvGrpSpPr>
        <p:grpSpPr>
          <a:xfrm>
            <a:off x="720000" y="1384936"/>
            <a:ext cx="1972524" cy="2539837"/>
            <a:chOff x="720000" y="1384936"/>
            <a:chExt cx="1972524" cy="2539837"/>
          </a:xfrm>
        </p:grpSpPr>
        <p:sp>
          <p:nvSpPr>
            <p:cNvPr id="1564" name="Google Shape;1564;p60"/>
            <p:cNvSpPr txBox="1"/>
            <p:nvPr/>
          </p:nvSpPr>
          <p:spPr>
            <a:xfrm flipH="1">
              <a:off x="720024" y="2841482"/>
              <a:ext cx="1972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Saturn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565" name="Google Shape;1565;p60"/>
            <p:cNvSpPr txBox="1"/>
            <p:nvPr/>
          </p:nvSpPr>
          <p:spPr>
            <a:xfrm flipH="1">
              <a:off x="720000" y="3231473"/>
              <a:ext cx="19725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Saturn is a gas giant and has several rings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grpSp>
          <p:nvGrpSpPr>
            <p:cNvPr id="1566" name="Google Shape;1566;p60"/>
            <p:cNvGrpSpPr/>
            <p:nvPr/>
          </p:nvGrpSpPr>
          <p:grpSpPr>
            <a:xfrm>
              <a:off x="897328" y="1384936"/>
              <a:ext cx="1617900" cy="1617900"/>
              <a:chOff x="897328" y="1384936"/>
              <a:chExt cx="1617900" cy="1617900"/>
            </a:xfrm>
          </p:grpSpPr>
          <p:sp>
            <p:nvSpPr>
              <p:cNvPr id="1567" name="Google Shape;1567;p60"/>
              <p:cNvSpPr/>
              <p:nvPr/>
            </p:nvSpPr>
            <p:spPr>
              <a:xfrm flipH="1" rot="-2932991">
                <a:off x="1133054" y="1620450"/>
                <a:ext cx="1146448" cy="1146871"/>
              </a:xfrm>
              <a:prstGeom prst="blockArc">
                <a:avLst>
                  <a:gd fmla="val 5490482" name="adj1"/>
                  <a:gd fmla="val 950734" name="adj2"/>
                  <a:gd fmla="val 10090" name="adj3"/>
                </a:avLst>
              </a:prstGeom>
              <a:solidFill>
                <a:srgbClr val="D9919A">
                  <a:alpha val="6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60"/>
              <p:cNvSpPr/>
              <p:nvPr/>
            </p:nvSpPr>
            <p:spPr>
              <a:xfrm flipH="1" rot="10800000">
                <a:off x="1133225" y="1620377"/>
                <a:ext cx="1146300" cy="1146900"/>
              </a:xfrm>
              <a:prstGeom prst="blockArc">
                <a:avLst>
                  <a:gd fmla="val 5490482" name="adj1"/>
                  <a:gd fmla="val 950734" name="adj2"/>
                  <a:gd fmla="val 10090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60"/>
              <p:cNvSpPr txBox="1"/>
              <p:nvPr/>
            </p:nvSpPr>
            <p:spPr>
              <a:xfrm flipH="1">
                <a:off x="1251900" y="1987271"/>
                <a:ext cx="918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85%</a:t>
                </a:r>
                <a:endParaRPr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endParaRPr>
              </a:p>
            </p:txBody>
          </p:sp>
        </p:grpSp>
      </p:grpSp>
      <p:grpSp>
        <p:nvGrpSpPr>
          <p:cNvPr id="1570" name="Google Shape;1570;p60"/>
          <p:cNvGrpSpPr/>
          <p:nvPr/>
        </p:nvGrpSpPr>
        <p:grpSpPr>
          <a:xfrm>
            <a:off x="6451475" y="1384936"/>
            <a:ext cx="1972524" cy="2539837"/>
            <a:chOff x="6451475" y="1384936"/>
            <a:chExt cx="1972524" cy="2539837"/>
          </a:xfrm>
        </p:grpSpPr>
        <p:sp>
          <p:nvSpPr>
            <p:cNvPr id="1571" name="Google Shape;1571;p60"/>
            <p:cNvSpPr txBox="1"/>
            <p:nvPr/>
          </p:nvSpPr>
          <p:spPr>
            <a:xfrm flipH="1">
              <a:off x="6451499" y="2841482"/>
              <a:ext cx="1972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Mercury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572" name="Google Shape;1572;p60"/>
            <p:cNvSpPr txBox="1"/>
            <p:nvPr/>
          </p:nvSpPr>
          <p:spPr>
            <a:xfrm flipH="1">
              <a:off x="6451475" y="3231473"/>
              <a:ext cx="19725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Mercury is the smallest planet in the Solar System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grpSp>
          <p:nvGrpSpPr>
            <p:cNvPr id="1573" name="Google Shape;1573;p60"/>
            <p:cNvGrpSpPr/>
            <p:nvPr/>
          </p:nvGrpSpPr>
          <p:grpSpPr>
            <a:xfrm>
              <a:off x="6628803" y="1384936"/>
              <a:ext cx="1617900" cy="1617900"/>
              <a:chOff x="6628803" y="1384936"/>
              <a:chExt cx="1617900" cy="1617900"/>
            </a:xfrm>
          </p:grpSpPr>
          <p:sp>
            <p:nvSpPr>
              <p:cNvPr id="1574" name="Google Shape;1574;p60"/>
              <p:cNvSpPr/>
              <p:nvPr/>
            </p:nvSpPr>
            <p:spPr>
              <a:xfrm flipH="1" rot="-2932991">
                <a:off x="6864529" y="1620450"/>
                <a:ext cx="1146448" cy="1146871"/>
              </a:xfrm>
              <a:prstGeom prst="blockArc">
                <a:avLst>
                  <a:gd fmla="val 5490482" name="adj1"/>
                  <a:gd fmla="val 950734" name="adj2"/>
                  <a:gd fmla="val 10090" name="adj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60"/>
              <p:cNvSpPr txBox="1"/>
              <p:nvPr/>
            </p:nvSpPr>
            <p:spPr>
              <a:xfrm flipH="1">
                <a:off x="6983375" y="1987271"/>
                <a:ext cx="918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95</a:t>
                </a:r>
                <a:r>
                  <a:rPr lang="en" sz="2300">
                    <a:solidFill>
                      <a:srgbClr val="191919"/>
                    </a:solidFill>
                    <a:latin typeface="Vibur"/>
                    <a:ea typeface="Vibur"/>
                    <a:cs typeface="Vibur"/>
                    <a:sym typeface="Vibur"/>
                  </a:rPr>
                  <a:t>%</a:t>
                </a:r>
                <a:endParaRPr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endParaRPr>
              </a:p>
            </p:txBody>
          </p:sp>
          <p:sp>
            <p:nvSpPr>
              <p:cNvPr id="1576" name="Google Shape;1576;p60"/>
              <p:cNvSpPr/>
              <p:nvPr/>
            </p:nvSpPr>
            <p:spPr>
              <a:xfrm flipH="1" rot="2397434">
                <a:off x="6864632" y="1620563"/>
                <a:ext cx="1146344" cy="1146766"/>
              </a:xfrm>
              <a:prstGeom prst="blockArc">
                <a:avLst>
                  <a:gd fmla="val 3507116" name="adj1"/>
                  <a:gd fmla="val 950734" name="adj2"/>
                  <a:gd fmla="val 10090" name="adj3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1" name="Google Shape;1581;p6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{17557EB0-20F5-42FE-9E94-210061847680}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Monday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Tuesday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Wednesday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Thursday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91919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Friday</a:t>
                      </a:r>
                      <a:endParaRPr sz="2000">
                        <a:solidFill>
                          <a:srgbClr val="191919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Week 1</a:t>
                      </a:r>
                      <a:endParaRPr sz="2000">
                        <a:solidFill>
                          <a:schemeClr val="accent1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Week 2</a:t>
                      </a:r>
                      <a:endParaRPr sz="2000">
                        <a:solidFill>
                          <a:schemeClr val="accent1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Week 3</a:t>
                      </a:r>
                      <a:endParaRPr sz="2000">
                        <a:solidFill>
                          <a:schemeClr val="accent1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Vibur"/>
                          <a:ea typeface="Vibur"/>
                          <a:cs typeface="Vibur"/>
                          <a:sym typeface="Vibur"/>
                        </a:rPr>
                        <a:t>Week 4</a:t>
                      </a:r>
                      <a:endParaRPr sz="2000">
                        <a:solidFill>
                          <a:schemeClr val="accent1"/>
                        </a:solidFill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DBB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2" name="Google Shape;1582;p61"/>
          <p:cNvSpPr/>
          <p:nvPr/>
        </p:nvSpPr>
        <p:spPr>
          <a:xfrm>
            <a:off x="2602275" y="2212225"/>
            <a:ext cx="297300" cy="2973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days of the week infographics</a:t>
            </a:r>
            <a:endParaRPr/>
          </a:p>
        </p:txBody>
      </p:sp>
      <p:sp>
        <p:nvSpPr>
          <p:cNvPr id="1584" name="Google Shape;1584;p61"/>
          <p:cNvSpPr/>
          <p:nvPr/>
        </p:nvSpPr>
        <p:spPr>
          <a:xfrm>
            <a:off x="2574200" y="2223150"/>
            <a:ext cx="297300" cy="29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61"/>
          <p:cNvSpPr/>
          <p:nvPr/>
        </p:nvSpPr>
        <p:spPr>
          <a:xfrm>
            <a:off x="3828450" y="2684263"/>
            <a:ext cx="297300" cy="2973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61"/>
          <p:cNvSpPr/>
          <p:nvPr/>
        </p:nvSpPr>
        <p:spPr>
          <a:xfrm>
            <a:off x="3800375" y="2695188"/>
            <a:ext cx="297300" cy="29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61"/>
          <p:cNvSpPr/>
          <p:nvPr/>
        </p:nvSpPr>
        <p:spPr>
          <a:xfrm>
            <a:off x="3828450" y="3179113"/>
            <a:ext cx="297300" cy="2973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61"/>
          <p:cNvSpPr/>
          <p:nvPr/>
        </p:nvSpPr>
        <p:spPr>
          <a:xfrm>
            <a:off x="3800375" y="3190038"/>
            <a:ext cx="297300" cy="29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61"/>
          <p:cNvSpPr/>
          <p:nvPr/>
        </p:nvSpPr>
        <p:spPr>
          <a:xfrm>
            <a:off x="6280750" y="3659338"/>
            <a:ext cx="297300" cy="2973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61"/>
          <p:cNvSpPr/>
          <p:nvPr/>
        </p:nvSpPr>
        <p:spPr>
          <a:xfrm>
            <a:off x="6252675" y="3670263"/>
            <a:ext cx="297300" cy="29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61"/>
          <p:cNvSpPr/>
          <p:nvPr/>
        </p:nvSpPr>
        <p:spPr>
          <a:xfrm>
            <a:off x="5052175" y="3173650"/>
            <a:ext cx="297300" cy="2973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61"/>
          <p:cNvSpPr/>
          <p:nvPr/>
        </p:nvSpPr>
        <p:spPr>
          <a:xfrm>
            <a:off x="5024100" y="3184575"/>
            <a:ext cx="297300" cy="29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61"/>
          <p:cNvSpPr/>
          <p:nvPr/>
        </p:nvSpPr>
        <p:spPr>
          <a:xfrm>
            <a:off x="6229575" y="2206763"/>
            <a:ext cx="297300" cy="2973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61"/>
          <p:cNvSpPr/>
          <p:nvPr/>
        </p:nvSpPr>
        <p:spPr>
          <a:xfrm>
            <a:off x="6201500" y="2217688"/>
            <a:ext cx="297300" cy="29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61"/>
          <p:cNvSpPr/>
          <p:nvPr/>
        </p:nvSpPr>
        <p:spPr>
          <a:xfrm>
            <a:off x="7448425" y="2678800"/>
            <a:ext cx="297300" cy="2973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61"/>
          <p:cNvSpPr/>
          <p:nvPr/>
        </p:nvSpPr>
        <p:spPr>
          <a:xfrm>
            <a:off x="7420350" y="2689725"/>
            <a:ext cx="297300" cy="297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1602" name="Google Shape;1602;p62"/>
          <p:cNvGrpSpPr/>
          <p:nvPr/>
        </p:nvGrpSpPr>
        <p:grpSpPr>
          <a:xfrm>
            <a:off x="4962939" y="3175034"/>
            <a:ext cx="1138474" cy="668271"/>
            <a:chOff x="6719396" y="3981710"/>
            <a:chExt cx="733364" cy="430503"/>
          </a:xfrm>
        </p:grpSpPr>
        <p:sp>
          <p:nvSpPr>
            <p:cNvPr id="1603" name="Google Shape;1603;p62"/>
            <p:cNvSpPr/>
            <p:nvPr/>
          </p:nvSpPr>
          <p:spPr>
            <a:xfrm>
              <a:off x="6719396" y="3981710"/>
              <a:ext cx="231620" cy="265445"/>
            </a:xfrm>
            <a:custGeom>
              <a:rect b="b" l="l" r="r" t="t"/>
              <a:pathLst>
                <a:path extrusionOk="0" h="7306" w="6375">
                  <a:moveTo>
                    <a:pt x="3397" y="0"/>
                  </a:moveTo>
                  <a:cubicBezTo>
                    <a:pt x="3182" y="0"/>
                    <a:pt x="2947" y="33"/>
                    <a:pt x="2689" y="105"/>
                  </a:cubicBezTo>
                  <a:cubicBezTo>
                    <a:pt x="0" y="864"/>
                    <a:pt x="2580" y="5460"/>
                    <a:pt x="2580" y="5460"/>
                  </a:cubicBezTo>
                  <a:cubicBezTo>
                    <a:pt x="2580" y="5460"/>
                    <a:pt x="2343" y="5428"/>
                    <a:pt x="2053" y="5428"/>
                  </a:cubicBezTo>
                  <a:cubicBezTo>
                    <a:pt x="1590" y="5428"/>
                    <a:pt x="992" y="5510"/>
                    <a:pt x="1019" y="5937"/>
                  </a:cubicBezTo>
                  <a:cubicBezTo>
                    <a:pt x="1061" y="6611"/>
                    <a:pt x="3802" y="7305"/>
                    <a:pt x="4556" y="7305"/>
                  </a:cubicBezTo>
                  <a:cubicBezTo>
                    <a:pt x="4578" y="7305"/>
                    <a:pt x="4599" y="7305"/>
                    <a:pt x="4618" y="7303"/>
                  </a:cubicBezTo>
                  <a:cubicBezTo>
                    <a:pt x="5269" y="7282"/>
                    <a:pt x="6374" y="3964"/>
                    <a:pt x="6374" y="3964"/>
                  </a:cubicBezTo>
                  <a:lnTo>
                    <a:pt x="5572" y="2945"/>
                  </a:lnTo>
                  <a:cubicBezTo>
                    <a:pt x="5572" y="2945"/>
                    <a:pt x="5430" y="0"/>
                    <a:pt x="3397" y="0"/>
                  </a:cubicBezTo>
                  <a:close/>
                </a:path>
              </a:pathLst>
            </a:custGeom>
            <a:solidFill>
              <a:srgbClr val="BCD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6801288" y="4043547"/>
              <a:ext cx="118226" cy="178102"/>
            </a:xfrm>
            <a:custGeom>
              <a:rect b="b" l="l" r="r" t="t"/>
              <a:pathLst>
                <a:path extrusionOk="0" h="4902" w="3254">
                  <a:moveTo>
                    <a:pt x="1489" y="0"/>
                  </a:moveTo>
                  <a:cubicBezTo>
                    <a:pt x="1385" y="0"/>
                    <a:pt x="1280" y="23"/>
                    <a:pt x="1172" y="73"/>
                  </a:cubicBezTo>
                  <a:cubicBezTo>
                    <a:pt x="1" y="615"/>
                    <a:pt x="1215" y="4149"/>
                    <a:pt x="1215" y="4149"/>
                  </a:cubicBezTo>
                  <a:cubicBezTo>
                    <a:pt x="1215" y="4149"/>
                    <a:pt x="1108" y="4133"/>
                    <a:pt x="967" y="4133"/>
                  </a:cubicBezTo>
                  <a:cubicBezTo>
                    <a:pt x="698" y="4133"/>
                    <a:pt x="304" y="4190"/>
                    <a:pt x="304" y="4517"/>
                  </a:cubicBezTo>
                  <a:cubicBezTo>
                    <a:pt x="304" y="4845"/>
                    <a:pt x="1241" y="4901"/>
                    <a:pt x="1883" y="4901"/>
                  </a:cubicBezTo>
                  <a:cubicBezTo>
                    <a:pt x="2218" y="4901"/>
                    <a:pt x="2473" y="4886"/>
                    <a:pt x="2473" y="4886"/>
                  </a:cubicBezTo>
                  <a:lnTo>
                    <a:pt x="3253" y="2197"/>
                  </a:lnTo>
                  <a:cubicBezTo>
                    <a:pt x="3253" y="2197"/>
                    <a:pt x="2503" y="0"/>
                    <a:pt x="1489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7207769" y="4106220"/>
              <a:ext cx="244990" cy="234490"/>
            </a:xfrm>
            <a:custGeom>
              <a:rect b="b" l="l" r="r" t="t"/>
              <a:pathLst>
                <a:path extrusionOk="0" h="6454" w="6743">
                  <a:moveTo>
                    <a:pt x="3679" y="1"/>
                  </a:moveTo>
                  <a:cubicBezTo>
                    <a:pt x="1998" y="1"/>
                    <a:pt x="0" y="1383"/>
                    <a:pt x="0" y="1383"/>
                  </a:cubicBezTo>
                  <a:lnTo>
                    <a:pt x="0" y="6174"/>
                  </a:lnTo>
                  <a:cubicBezTo>
                    <a:pt x="313" y="6352"/>
                    <a:pt x="1306" y="6454"/>
                    <a:pt x="2265" y="6454"/>
                  </a:cubicBezTo>
                  <a:cubicBezTo>
                    <a:pt x="3297" y="6454"/>
                    <a:pt x="4290" y="6336"/>
                    <a:pt x="4358" y="6066"/>
                  </a:cubicBezTo>
                  <a:cubicBezTo>
                    <a:pt x="4510" y="5567"/>
                    <a:pt x="3642" y="5134"/>
                    <a:pt x="3642" y="5134"/>
                  </a:cubicBezTo>
                  <a:cubicBezTo>
                    <a:pt x="3642" y="5134"/>
                    <a:pt x="6743" y="1990"/>
                    <a:pt x="5095" y="494"/>
                  </a:cubicBezTo>
                  <a:cubicBezTo>
                    <a:pt x="4702" y="137"/>
                    <a:pt x="4206" y="1"/>
                    <a:pt x="3679" y="1"/>
                  </a:cubicBezTo>
                  <a:close/>
                </a:path>
              </a:pathLst>
            </a:custGeom>
            <a:solidFill>
              <a:srgbClr val="BCD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7217216" y="4154650"/>
              <a:ext cx="148128" cy="158192"/>
            </a:xfrm>
            <a:custGeom>
              <a:rect b="b" l="l" r="r" t="t"/>
              <a:pathLst>
                <a:path extrusionOk="0" h="4354" w="4077">
                  <a:moveTo>
                    <a:pt x="2779" y="0"/>
                  </a:moveTo>
                  <a:cubicBezTo>
                    <a:pt x="1762" y="0"/>
                    <a:pt x="87" y="1026"/>
                    <a:pt x="87" y="1026"/>
                  </a:cubicBezTo>
                  <a:lnTo>
                    <a:pt x="0" y="2153"/>
                  </a:lnTo>
                  <a:lnTo>
                    <a:pt x="65" y="4343"/>
                  </a:lnTo>
                  <a:cubicBezTo>
                    <a:pt x="65" y="4343"/>
                    <a:pt x="300" y="4353"/>
                    <a:pt x="624" y="4353"/>
                  </a:cubicBezTo>
                  <a:cubicBezTo>
                    <a:pt x="1337" y="4353"/>
                    <a:pt x="2479" y="4302"/>
                    <a:pt x="2494" y="3974"/>
                  </a:cubicBezTo>
                  <a:cubicBezTo>
                    <a:pt x="2537" y="3497"/>
                    <a:pt x="1583" y="3324"/>
                    <a:pt x="1583" y="3324"/>
                  </a:cubicBezTo>
                  <a:cubicBezTo>
                    <a:pt x="1583" y="3324"/>
                    <a:pt x="4076" y="874"/>
                    <a:pt x="3339" y="180"/>
                  </a:cubicBezTo>
                  <a:cubicBezTo>
                    <a:pt x="3204" y="52"/>
                    <a:pt x="3008" y="0"/>
                    <a:pt x="2779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6861163" y="4003074"/>
              <a:ext cx="395479" cy="409140"/>
            </a:xfrm>
            <a:custGeom>
              <a:rect b="b" l="l" r="r" t="t"/>
              <a:pathLst>
                <a:path extrusionOk="0" h="11261" w="10885">
                  <a:moveTo>
                    <a:pt x="3309" y="1"/>
                  </a:moveTo>
                  <a:cubicBezTo>
                    <a:pt x="3275" y="1"/>
                    <a:pt x="3242" y="6"/>
                    <a:pt x="3209" y="16"/>
                  </a:cubicBezTo>
                  <a:cubicBezTo>
                    <a:pt x="2516" y="254"/>
                    <a:pt x="2862" y="1772"/>
                    <a:pt x="2862" y="1772"/>
                  </a:cubicBezTo>
                  <a:cubicBezTo>
                    <a:pt x="2862" y="1772"/>
                    <a:pt x="933" y="1815"/>
                    <a:pt x="478" y="4677"/>
                  </a:cubicBezTo>
                  <a:cubicBezTo>
                    <a:pt x="1" y="7561"/>
                    <a:pt x="22" y="9230"/>
                    <a:pt x="1930" y="10249"/>
                  </a:cubicBezTo>
                  <a:cubicBezTo>
                    <a:pt x="3048" y="10858"/>
                    <a:pt x="4715" y="11260"/>
                    <a:pt x="6199" y="11260"/>
                  </a:cubicBezTo>
                  <a:cubicBezTo>
                    <a:pt x="7305" y="11260"/>
                    <a:pt x="8310" y="11037"/>
                    <a:pt x="8911" y="10509"/>
                  </a:cubicBezTo>
                  <a:cubicBezTo>
                    <a:pt x="10537" y="9078"/>
                    <a:pt x="10884" y="4005"/>
                    <a:pt x="9670" y="3116"/>
                  </a:cubicBezTo>
                  <a:cubicBezTo>
                    <a:pt x="8716" y="2423"/>
                    <a:pt x="7402" y="2353"/>
                    <a:pt x="6914" y="2353"/>
                  </a:cubicBezTo>
                  <a:cubicBezTo>
                    <a:pt x="6792" y="2353"/>
                    <a:pt x="6722" y="2357"/>
                    <a:pt x="6722" y="2357"/>
                  </a:cubicBezTo>
                  <a:cubicBezTo>
                    <a:pt x="6722" y="2357"/>
                    <a:pt x="6593" y="818"/>
                    <a:pt x="5870" y="818"/>
                  </a:cubicBezTo>
                  <a:cubicBezTo>
                    <a:pt x="5865" y="818"/>
                    <a:pt x="5860" y="818"/>
                    <a:pt x="5854" y="818"/>
                  </a:cubicBezTo>
                  <a:cubicBezTo>
                    <a:pt x="5117" y="862"/>
                    <a:pt x="4944" y="1946"/>
                    <a:pt x="4944" y="1946"/>
                  </a:cubicBezTo>
                  <a:cubicBezTo>
                    <a:pt x="4944" y="1946"/>
                    <a:pt x="3981" y="1"/>
                    <a:pt x="3309" y="1"/>
                  </a:cubicBezTo>
                  <a:close/>
                </a:path>
              </a:pathLst>
            </a:custGeom>
            <a:solidFill>
              <a:srgbClr val="BCD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2"/>
            <p:cNvSpPr/>
            <p:nvPr/>
          </p:nvSpPr>
          <p:spPr>
            <a:xfrm>
              <a:off x="6984037" y="4120208"/>
              <a:ext cx="15805" cy="37059"/>
            </a:xfrm>
            <a:custGeom>
              <a:rect b="b" l="l" r="r" t="t"/>
              <a:pathLst>
                <a:path extrusionOk="0" h="1020" w="435">
                  <a:moveTo>
                    <a:pt x="88" y="1"/>
                  </a:moveTo>
                  <a:cubicBezTo>
                    <a:pt x="44" y="22"/>
                    <a:pt x="1" y="87"/>
                    <a:pt x="23" y="131"/>
                  </a:cubicBezTo>
                  <a:cubicBezTo>
                    <a:pt x="66" y="413"/>
                    <a:pt x="131" y="694"/>
                    <a:pt x="218" y="955"/>
                  </a:cubicBezTo>
                  <a:cubicBezTo>
                    <a:pt x="239" y="998"/>
                    <a:pt x="261" y="1020"/>
                    <a:pt x="304" y="1020"/>
                  </a:cubicBezTo>
                  <a:lnTo>
                    <a:pt x="369" y="1020"/>
                  </a:lnTo>
                  <a:cubicBezTo>
                    <a:pt x="413" y="976"/>
                    <a:pt x="434" y="911"/>
                    <a:pt x="413" y="868"/>
                  </a:cubicBezTo>
                  <a:cubicBezTo>
                    <a:pt x="391" y="803"/>
                    <a:pt x="304" y="434"/>
                    <a:pt x="218" y="87"/>
                  </a:cubicBezTo>
                  <a:cubicBezTo>
                    <a:pt x="218" y="22"/>
                    <a:pt x="153" y="1"/>
                    <a:pt x="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7010051" y="4102114"/>
              <a:ext cx="8683" cy="30737"/>
            </a:xfrm>
            <a:custGeom>
              <a:rect b="b" l="l" r="r" t="t"/>
              <a:pathLst>
                <a:path extrusionOk="0" h="846" w="239">
                  <a:moveTo>
                    <a:pt x="109" y="0"/>
                  </a:moveTo>
                  <a:cubicBezTo>
                    <a:pt x="44" y="0"/>
                    <a:pt x="0" y="43"/>
                    <a:pt x="0" y="108"/>
                  </a:cubicBezTo>
                  <a:lnTo>
                    <a:pt x="22" y="737"/>
                  </a:lnTo>
                  <a:cubicBezTo>
                    <a:pt x="22" y="802"/>
                    <a:pt x="65" y="846"/>
                    <a:pt x="130" y="846"/>
                  </a:cubicBezTo>
                  <a:cubicBezTo>
                    <a:pt x="195" y="846"/>
                    <a:pt x="239" y="781"/>
                    <a:pt x="239" y="737"/>
                  </a:cubicBezTo>
                  <a:lnTo>
                    <a:pt x="217" y="108"/>
                  </a:lnTo>
                  <a:cubicBezTo>
                    <a:pt x="217" y="43"/>
                    <a:pt x="174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7031305" y="4150545"/>
              <a:ext cx="7920" cy="27213"/>
            </a:xfrm>
            <a:custGeom>
              <a:rect b="b" l="l" r="r" t="t"/>
              <a:pathLst>
                <a:path extrusionOk="0" h="749" w="218">
                  <a:moveTo>
                    <a:pt x="109" y="0"/>
                  </a:moveTo>
                  <a:cubicBezTo>
                    <a:pt x="60" y="0"/>
                    <a:pt x="12" y="33"/>
                    <a:pt x="1" y="98"/>
                  </a:cubicBezTo>
                  <a:lnTo>
                    <a:pt x="1" y="640"/>
                  </a:lnTo>
                  <a:cubicBezTo>
                    <a:pt x="1" y="705"/>
                    <a:pt x="44" y="748"/>
                    <a:pt x="109" y="748"/>
                  </a:cubicBezTo>
                  <a:cubicBezTo>
                    <a:pt x="174" y="748"/>
                    <a:pt x="217" y="705"/>
                    <a:pt x="217" y="640"/>
                  </a:cubicBezTo>
                  <a:lnTo>
                    <a:pt x="217" y="98"/>
                  </a:lnTo>
                  <a:cubicBezTo>
                    <a:pt x="207" y="33"/>
                    <a:pt x="158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7047836" y="4104476"/>
              <a:ext cx="12644" cy="33898"/>
            </a:xfrm>
            <a:custGeom>
              <a:rect b="b" l="l" r="r" t="t"/>
              <a:pathLst>
                <a:path extrusionOk="0" h="933" w="348">
                  <a:moveTo>
                    <a:pt x="261" y="0"/>
                  </a:moveTo>
                  <a:cubicBezTo>
                    <a:pt x="196" y="0"/>
                    <a:pt x="131" y="43"/>
                    <a:pt x="131" y="87"/>
                  </a:cubicBezTo>
                  <a:lnTo>
                    <a:pt x="1" y="802"/>
                  </a:lnTo>
                  <a:cubicBezTo>
                    <a:pt x="1" y="867"/>
                    <a:pt x="44" y="911"/>
                    <a:pt x="88" y="932"/>
                  </a:cubicBezTo>
                  <a:lnTo>
                    <a:pt x="109" y="932"/>
                  </a:lnTo>
                  <a:cubicBezTo>
                    <a:pt x="174" y="932"/>
                    <a:pt x="218" y="889"/>
                    <a:pt x="218" y="824"/>
                  </a:cubicBezTo>
                  <a:lnTo>
                    <a:pt x="348" y="130"/>
                  </a:lnTo>
                  <a:cubicBezTo>
                    <a:pt x="348" y="65"/>
                    <a:pt x="304" y="22"/>
                    <a:pt x="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7082497" y="4115194"/>
              <a:ext cx="15805" cy="34189"/>
            </a:xfrm>
            <a:custGeom>
              <a:rect b="b" l="l" r="r" t="t"/>
              <a:pathLst>
                <a:path extrusionOk="0" h="941" w="435">
                  <a:moveTo>
                    <a:pt x="303" y="0"/>
                  </a:moveTo>
                  <a:cubicBezTo>
                    <a:pt x="262" y="0"/>
                    <a:pt x="234" y="25"/>
                    <a:pt x="218" y="74"/>
                  </a:cubicBezTo>
                  <a:lnTo>
                    <a:pt x="23" y="811"/>
                  </a:lnTo>
                  <a:cubicBezTo>
                    <a:pt x="1" y="854"/>
                    <a:pt x="44" y="919"/>
                    <a:pt x="109" y="941"/>
                  </a:cubicBezTo>
                  <a:lnTo>
                    <a:pt x="131" y="941"/>
                  </a:lnTo>
                  <a:cubicBezTo>
                    <a:pt x="174" y="941"/>
                    <a:pt x="218" y="919"/>
                    <a:pt x="239" y="854"/>
                  </a:cubicBezTo>
                  <a:lnTo>
                    <a:pt x="435" y="139"/>
                  </a:lnTo>
                  <a:cubicBezTo>
                    <a:pt x="435" y="74"/>
                    <a:pt x="413" y="9"/>
                    <a:pt x="348" y="9"/>
                  </a:cubicBezTo>
                  <a:cubicBezTo>
                    <a:pt x="332" y="3"/>
                    <a:pt x="317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2"/>
            <p:cNvSpPr/>
            <p:nvPr/>
          </p:nvSpPr>
          <p:spPr>
            <a:xfrm>
              <a:off x="7084859" y="4162680"/>
              <a:ext cx="16604" cy="19801"/>
            </a:xfrm>
            <a:custGeom>
              <a:rect b="b" l="l" r="r" t="t"/>
              <a:pathLst>
                <a:path extrusionOk="0" h="545" w="457">
                  <a:moveTo>
                    <a:pt x="319" y="0"/>
                  </a:moveTo>
                  <a:cubicBezTo>
                    <a:pt x="283" y="0"/>
                    <a:pt x="253" y="19"/>
                    <a:pt x="239" y="46"/>
                  </a:cubicBezTo>
                  <a:lnTo>
                    <a:pt x="44" y="371"/>
                  </a:lnTo>
                  <a:cubicBezTo>
                    <a:pt x="1" y="414"/>
                    <a:pt x="23" y="479"/>
                    <a:pt x="88" y="523"/>
                  </a:cubicBezTo>
                  <a:cubicBezTo>
                    <a:pt x="88" y="523"/>
                    <a:pt x="109" y="544"/>
                    <a:pt x="131" y="544"/>
                  </a:cubicBezTo>
                  <a:cubicBezTo>
                    <a:pt x="174" y="544"/>
                    <a:pt x="218" y="523"/>
                    <a:pt x="239" y="479"/>
                  </a:cubicBezTo>
                  <a:lnTo>
                    <a:pt x="435" y="176"/>
                  </a:lnTo>
                  <a:cubicBezTo>
                    <a:pt x="456" y="111"/>
                    <a:pt x="435" y="46"/>
                    <a:pt x="391" y="24"/>
                  </a:cubicBezTo>
                  <a:cubicBezTo>
                    <a:pt x="366" y="8"/>
                    <a:pt x="342" y="0"/>
                    <a:pt x="3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2"/>
            <p:cNvSpPr/>
            <p:nvPr/>
          </p:nvSpPr>
          <p:spPr>
            <a:xfrm>
              <a:off x="7113234" y="4130163"/>
              <a:ext cx="19729" cy="27104"/>
            </a:xfrm>
            <a:custGeom>
              <a:rect b="b" l="l" r="r" t="t"/>
              <a:pathLst>
                <a:path extrusionOk="0" h="746" w="543">
                  <a:moveTo>
                    <a:pt x="426" y="0"/>
                  </a:moveTo>
                  <a:cubicBezTo>
                    <a:pt x="381" y="0"/>
                    <a:pt x="342" y="20"/>
                    <a:pt x="326" y="52"/>
                  </a:cubicBezTo>
                  <a:lnTo>
                    <a:pt x="44" y="594"/>
                  </a:lnTo>
                  <a:cubicBezTo>
                    <a:pt x="0" y="659"/>
                    <a:pt x="22" y="724"/>
                    <a:pt x="87" y="746"/>
                  </a:cubicBezTo>
                  <a:lnTo>
                    <a:pt x="131" y="746"/>
                  </a:lnTo>
                  <a:cubicBezTo>
                    <a:pt x="174" y="746"/>
                    <a:pt x="196" y="746"/>
                    <a:pt x="217" y="702"/>
                  </a:cubicBezTo>
                  <a:lnTo>
                    <a:pt x="521" y="160"/>
                  </a:lnTo>
                  <a:cubicBezTo>
                    <a:pt x="542" y="117"/>
                    <a:pt x="521" y="52"/>
                    <a:pt x="477" y="9"/>
                  </a:cubicBezTo>
                  <a:cubicBezTo>
                    <a:pt x="460" y="3"/>
                    <a:pt x="443" y="0"/>
                    <a:pt x="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7125042" y="4162716"/>
              <a:ext cx="21327" cy="29211"/>
            </a:xfrm>
            <a:custGeom>
              <a:rect b="b" l="l" r="r" t="t"/>
              <a:pathLst>
                <a:path extrusionOk="0" h="804" w="587">
                  <a:moveTo>
                    <a:pt x="454" y="1"/>
                  </a:moveTo>
                  <a:cubicBezTo>
                    <a:pt x="415" y="1"/>
                    <a:pt x="383" y="24"/>
                    <a:pt x="369" y="66"/>
                  </a:cubicBezTo>
                  <a:lnTo>
                    <a:pt x="44" y="630"/>
                  </a:lnTo>
                  <a:cubicBezTo>
                    <a:pt x="1" y="717"/>
                    <a:pt x="66" y="804"/>
                    <a:pt x="152" y="804"/>
                  </a:cubicBezTo>
                  <a:cubicBezTo>
                    <a:pt x="196" y="804"/>
                    <a:pt x="217" y="782"/>
                    <a:pt x="239" y="739"/>
                  </a:cubicBezTo>
                  <a:lnTo>
                    <a:pt x="564" y="153"/>
                  </a:lnTo>
                  <a:cubicBezTo>
                    <a:pt x="586" y="110"/>
                    <a:pt x="564" y="45"/>
                    <a:pt x="521" y="23"/>
                  </a:cubicBezTo>
                  <a:cubicBezTo>
                    <a:pt x="498" y="8"/>
                    <a:pt x="475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7155778" y="4141426"/>
              <a:ext cx="18130" cy="22926"/>
            </a:xfrm>
            <a:custGeom>
              <a:rect b="b" l="l" r="r" t="t"/>
              <a:pathLst>
                <a:path extrusionOk="0" h="631" w="499">
                  <a:moveTo>
                    <a:pt x="357" y="0"/>
                  </a:moveTo>
                  <a:cubicBezTo>
                    <a:pt x="325" y="0"/>
                    <a:pt x="295" y="19"/>
                    <a:pt x="282" y="45"/>
                  </a:cubicBezTo>
                  <a:lnTo>
                    <a:pt x="44" y="457"/>
                  </a:lnTo>
                  <a:cubicBezTo>
                    <a:pt x="0" y="522"/>
                    <a:pt x="22" y="587"/>
                    <a:pt x="65" y="609"/>
                  </a:cubicBezTo>
                  <a:cubicBezTo>
                    <a:pt x="87" y="631"/>
                    <a:pt x="109" y="631"/>
                    <a:pt x="130" y="631"/>
                  </a:cubicBezTo>
                  <a:cubicBezTo>
                    <a:pt x="174" y="631"/>
                    <a:pt x="195" y="609"/>
                    <a:pt x="217" y="587"/>
                  </a:cubicBezTo>
                  <a:lnTo>
                    <a:pt x="455" y="176"/>
                  </a:lnTo>
                  <a:cubicBezTo>
                    <a:pt x="499" y="110"/>
                    <a:pt x="477" y="45"/>
                    <a:pt x="412" y="24"/>
                  </a:cubicBezTo>
                  <a:cubicBezTo>
                    <a:pt x="396" y="7"/>
                    <a:pt x="376" y="0"/>
                    <a:pt x="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6936007" y="4194688"/>
              <a:ext cx="193798" cy="174214"/>
            </a:xfrm>
            <a:custGeom>
              <a:rect b="b" l="l" r="r" t="t"/>
              <a:pathLst>
                <a:path extrusionOk="0" h="4795" w="5334">
                  <a:moveTo>
                    <a:pt x="2869" y="1"/>
                  </a:moveTo>
                  <a:cubicBezTo>
                    <a:pt x="2203" y="1"/>
                    <a:pt x="1569" y="343"/>
                    <a:pt x="1193" y="943"/>
                  </a:cubicBezTo>
                  <a:cubicBezTo>
                    <a:pt x="391" y="2243"/>
                    <a:pt x="0" y="3111"/>
                    <a:pt x="1084" y="3826"/>
                  </a:cubicBezTo>
                  <a:cubicBezTo>
                    <a:pt x="2049" y="4482"/>
                    <a:pt x="3579" y="4794"/>
                    <a:pt x="4272" y="4794"/>
                  </a:cubicBezTo>
                  <a:cubicBezTo>
                    <a:pt x="4358" y="4794"/>
                    <a:pt x="4431" y="4790"/>
                    <a:pt x="4488" y="4780"/>
                  </a:cubicBezTo>
                  <a:cubicBezTo>
                    <a:pt x="5009" y="4715"/>
                    <a:pt x="5334" y="3089"/>
                    <a:pt x="4813" y="1636"/>
                  </a:cubicBezTo>
                  <a:cubicBezTo>
                    <a:pt x="4315" y="184"/>
                    <a:pt x="3491" y="119"/>
                    <a:pt x="3404" y="75"/>
                  </a:cubicBezTo>
                  <a:cubicBezTo>
                    <a:pt x="3226" y="25"/>
                    <a:pt x="3047" y="1"/>
                    <a:pt x="2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6924816" y="4185206"/>
              <a:ext cx="65616" cy="22235"/>
            </a:xfrm>
            <a:custGeom>
              <a:rect b="b" l="l" r="r" t="t"/>
              <a:pathLst>
                <a:path extrusionOk="0" h="612" w="1806">
                  <a:moveTo>
                    <a:pt x="1105" y="1"/>
                  </a:moveTo>
                  <a:cubicBezTo>
                    <a:pt x="758" y="1"/>
                    <a:pt x="350" y="138"/>
                    <a:pt x="200" y="206"/>
                  </a:cubicBezTo>
                  <a:cubicBezTo>
                    <a:pt x="1" y="306"/>
                    <a:pt x="3" y="515"/>
                    <a:pt x="239" y="515"/>
                  </a:cubicBezTo>
                  <a:cubicBezTo>
                    <a:pt x="261" y="515"/>
                    <a:pt x="283" y="513"/>
                    <a:pt x="308" y="510"/>
                  </a:cubicBezTo>
                  <a:cubicBezTo>
                    <a:pt x="388" y="495"/>
                    <a:pt x="470" y="488"/>
                    <a:pt x="552" y="488"/>
                  </a:cubicBezTo>
                  <a:cubicBezTo>
                    <a:pt x="715" y="488"/>
                    <a:pt x="879" y="517"/>
                    <a:pt x="1024" y="575"/>
                  </a:cubicBezTo>
                  <a:cubicBezTo>
                    <a:pt x="1083" y="600"/>
                    <a:pt x="1159" y="612"/>
                    <a:pt x="1238" y="612"/>
                  </a:cubicBezTo>
                  <a:cubicBezTo>
                    <a:pt x="1505" y="612"/>
                    <a:pt x="1805" y="469"/>
                    <a:pt x="1587" y="185"/>
                  </a:cubicBezTo>
                  <a:cubicBezTo>
                    <a:pt x="1491" y="48"/>
                    <a:pt x="1309" y="1"/>
                    <a:pt x="11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7119519" y="4224117"/>
              <a:ext cx="64781" cy="34044"/>
            </a:xfrm>
            <a:custGeom>
              <a:rect b="b" l="l" r="r" t="t"/>
              <a:pathLst>
                <a:path extrusionOk="0" h="937" w="1783">
                  <a:moveTo>
                    <a:pt x="427" y="1"/>
                  </a:moveTo>
                  <a:cubicBezTo>
                    <a:pt x="263" y="1"/>
                    <a:pt x="104" y="43"/>
                    <a:pt x="66" y="198"/>
                  </a:cubicBezTo>
                  <a:cubicBezTo>
                    <a:pt x="1" y="566"/>
                    <a:pt x="326" y="566"/>
                    <a:pt x="738" y="631"/>
                  </a:cubicBezTo>
                  <a:cubicBezTo>
                    <a:pt x="977" y="631"/>
                    <a:pt x="1237" y="718"/>
                    <a:pt x="1410" y="870"/>
                  </a:cubicBezTo>
                  <a:cubicBezTo>
                    <a:pt x="1472" y="916"/>
                    <a:pt x="1531" y="937"/>
                    <a:pt x="1579" y="937"/>
                  </a:cubicBezTo>
                  <a:cubicBezTo>
                    <a:pt x="1733" y="937"/>
                    <a:pt x="1783" y="727"/>
                    <a:pt x="1519" y="479"/>
                  </a:cubicBezTo>
                  <a:cubicBezTo>
                    <a:pt x="1323" y="284"/>
                    <a:pt x="1085" y="154"/>
                    <a:pt x="846" y="68"/>
                  </a:cubicBezTo>
                  <a:cubicBezTo>
                    <a:pt x="846" y="68"/>
                    <a:pt x="632" y="1"/>
                    <a:pt x="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6976190" y="4202645"/>
              <a:ext cx="118735" cy="115610"/>
            </a:xfrm>
            <a:custGeom>
              <a:rect b="b" l="l" r="r" t="t"/>
              <a:pathLst>
                <a:path extrusionOk="0" h="3182" w="3268">
                  <a:moveTo>
                    <a:pt x="1909" y="0"/>
                  </a:moveTo>
                  <a:cubicBezTo>
                    <a:pt x="1336" y="0"/>
                    <a:pt x="803" y="337"/>
                    <a:pt x="564" y="875"/>
                  </a:cubicBezTo>
                  <a:cubicBezTo>
                    <a:pt x="0" y="1894"/>
                    <a:pt x="173" y="2675"/>
                    <a:pt x="824" y="2740"/>
                  </a:cubicBezTo>
                  <a:cubicBezTo>
                    <a:pt x="1279" y="2783"/>
                    <a:pt x="1734" y="2913"/>
                    <a:pt x="2146" y="3108"/>
                  </a:cubicBezTo>
                  <a:cubicBezTo>
                    <a:pt x="2237" y="3151"/>
                    <a:pt x="2365" y="3181"/>
                    <a:pt x="2501" y="3181"/>
                  </a:cubicBezTo>
                  <a:cubicBezTo>
                    <a:pt x="2854" y="3181"/>
                    <a:pt x="3268" y="2976"/>
                    <a:pt x="3252" y="2241"/>
                  </a:cubicBezTo>
                  <a:cubicBezTo>
                    <a:pt x="3230" y="1244"/>
                    <a:pt x="3187" y="203"/>
                    <a:pt x="2060" y="8"/>
                  </a:cubicBezTo>
                  <a:cubicBezTo>
                    <a:pt x="2009" y="3"/>
                    <a:pt x="1959" y="0"/>
                    <a:pt x="19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2"/>
            <p:cNvSpPr/>
            <p:nvPr/>
          </p:nvSpPr>
          <p:spPr>
            <a:xfrm>
              <a:off x="6994283" y="4302739"/>
              <a:ext cx="70776" cy="42800"/>
            </a:xfrm>
            <a:custGeom>
              <a:rect b="b" l="l" r="r" t="t"/>
              <a:pathLst>
                <a:path extrusionOk="0" h="1178" w="1948">
                  <a:moveTo>
                    <a:pt x="1028" y="1"/>
                  </a:moveTo>
                  <a:cubicBezTo>
                    <a:pt x="976" y="1"/>
                    <a:pt x="933" y="36"/>
                    <a:pt x="933" y="72"/>
                  </a:cubicBezTo>
                  <a:cubicBezTo>
                    <a:pt x="911" y="93"/>
                    <a:pt x="911" y="137"/>
                    <a:pt x="890" y="202"/>
                  </a:cubicBezTo>
                  <a:cubicBezTo>
                    <a:pt x="825" y="418"/>
                    <a:pt x="694" y="744"/>
                    <a:pt x="499" y="744"/>
                  </a:cubicBezTo>
                  <a:cubicBezTo>
                    <a:pt x="482" y="750"/>
                    <a:pt x="466" y="752"/>
                    <a:pt x="451" y="752"/>
                  </a:cubicBezTo>
                  <a:cubicBezTo>
                    <a:pt x="411" y="752"/>
                    <a:pt x="379" y="732"/>
                    <a:pt x="348" y="700"/>
                  </a:cubicBezTo>
                  <a:cubicBezTo>
                    <a:pt x="261" y="592"/>
                    <a:pt x="217" y="440"/>
                    <a:pt x="217" y="288"/>
                  </a:cubicBezTo>
                  <a:cubicBezTo>
                    <a:pt x="217" y="245"/>
                    <a:pt x="174" y="180"/>
                    <a:pt x="109" y="180"/>
                  </a:cubicBezTo>
                  <a:cubicBezTo>
                    <a:pt x="66" y="180"/>
                    <a:pt x="1" y="245"/>
                    <a:pt x="1" y="288"/>
                  </a:cubicBezTo>
                  <a:cubicBezTo>
                    <a:pt x="1" y="505"/>
                    <a:pt x="66" y="700"/>
                    <a:pt x="196" y="852"/>
                  </a:cubicBezTo>
                  <a:cubicBezTo>
                    <a:pt x="268" y="924"/>
                    <a:pt x="354" y="966"/>
                    <a:pt x="444" y="966"/>
                  </a:cubicBezTo>
                  <a:cubicBezTo>
                    <a:pt x="462" y="966"/>
                    <a:pt x="481" y="964"/>
                    <a:pt x="499" y="961"/>
                  </a:cubicBezTo>
                  <a:cubicBezTo>
                    <a:pt x="629" y="961"/>
                    <a:pt x="759" y="895"/>
                    <a:pt x="846" y="787"/>
                  </a:cubicBezTo>
                  <a:cubicBezTo>
                    <a:pt x="846" y="874"/>
                    <a:pt x="868" y="961"/>
                    <a:pt x="911" y="1026"/>
                  </a:cubicBezTo>
                  <a:cubicBezTo>
                    <a:pt x="955" y="1091"/>
                    <a:pt x="1020" y="1156"/>
                    <a:pt x="1106" y="1177"/>
                  </a:cubicBezTo>
                  <a:lnTo>
                    <a:pt x="1236" y="1177"/>
                  </a:lnTo>
                  <a:cubicBezTo>
                    <a:pt x="1497" y="1177"/>
                    <a:pt x="1713" y="1047"/>
                    <a:pt x="1865" y="874"/>
                  </a:cubicBezTo>
                  <a:cubicBezTo>
                    <a:pt x="1947" y="792"/>
                    <a:pt x="1868" y="685"/>
                    <a:pt x="1787" y="685"/>
                  </a:cubicBezTo>
                  <a:cubicBezTo>
                    <a:pt x="1761" y="685"/>
                    <a:pt x="1734" y="696"/>
                    <a:pt x="1713" y="722"/>
                  </a:cubicBezTo>
                  <a:cubicBezTo>
                    <a:pt x="1599" y="874"/>
                    <a:pt x="1419" y="943"/>
                    <a:pt x="1244" y="943"/>
                  </a:cubicBezTo>
                  <a:cubicBezTo>
                    <a:pt x="1220" y="943"/>
                    <a:pt x="1195" y="941"/>
                    <a:pt x="1171" y="939"/>
                  </a:cubicBezTo>
                  <a:cubicBezTo>
                    <a:pt x="1128" y="939"/>
                    <a:pt x="1106" y="917"/>
                    <a:pt x="1106" y="895"/>
                  </a:cubicBezTo>
                  <a:cubicBezTo>
                    <a:pt x="1041" y="700"/>
                    <a:pt x="1041" y="484"/>
                    <a:pt x="1106" y="267"/>
                  </a:cubicBezTo>
                  <a:cubicBezTo>
                    <a:pt x="1128" y="202"/>
                    <a:pt x="1128" y="137"/>
                    <a:pt x="1128" y="137"/>
                  </a:cubicBezTo>
                  <a:cubicBezTo>
                    <a:pt x="1150" y="72"/>
                    <a:pt x="1106" y="7"/>
                    <a:pt x="1063" y="7"/>
                  </a:cubicBezTo>
                  <a:cubicBezTo>
                    <a:pt x="1051" y="3"/>
                    <a:pt x="1039" y="1"/>
                    <a:pt x="10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62"/>
          <p:cNvGrpSpPr/>
          <p:nvPr/>
        </p:nvGrpSpPr>
        <p:grpSpPr>
          <a:xfrm>
            <a:off x="3212969" y="1591085"/>
            <a:ext cx="768591" cy="639809"/>
            <a:chOff x="6440257" y="3201700"/>
            <a:chExt cx="516248" cy="429777"/>
          </a:xfrm>
        </p:grpSpPr>
        <p:sp>
          <p:nvSpPr>
            <p:cNvPr id="1623" name="Google Shape;1623;p62"/>
            <p:cNvSpPr/>
            <p:nvPr/>
          </p:nvSpPr>
          <p:spPr>
            <a:xfrm>
              <a:off x="6440257" y="3201700"/>
              <a:ext cx="516248" cy="429777"/>
            </a:xfrm>
            <a:custGeom>
              <a:rect b="b" l="l" r="r" t="t"/>
              <a:pathLst>
                <a:path extrusionOk="0" h="11829" w="14209">
                  <a:moveTo>
                    <a:pt x="2274" y="0"/>
                  </a:moveTo>
                  <a:cubicBezTo>
                    <a:pt x="2054" y="0"/>
                    <a:pt x="1838" y="59"/>
                    <a:pt x="1634" y="197"/>
                  </a:cubicBezTo>
                  <a:cubicBezTo>
                    <a:pt x="203" y="1173"/>
                    <a:pt x="1764" y="4772"/>
                    <a:pt x="1764" y="4772"/>
                  </a:cubicBezTo>
                  <a:cubicBezTo>
                    <a:pt x="1764" y="4772"/>
                    <a:pt x="0" y="11829"/>
                    <a:pt x="6605" y="11829"/>
                  </a:cubicBezTo>
                  <a:cubicBezTo>
                    <a:pt x="6751" y="11829"/>
                    <a:pt x="6900" y="11825"/>
                    <a:pt x="7054" y="11818"/>
                  </a:cubicBezTo>
                  <a:cubicBezTo>
                    <a:pt x="14209" y="11471"/>
                    <a:pt x="12019" y="4815"/>
                    <a:pt x="12019" y="4815"/>
                  </a:cubicBezTo>
                  <a:cubicBezTo>
                    <a:pt x="12019" y="4815"/>
                    <a:pt x="13233" y="1520"/>
                    <a:pt x="11521" y="414"/>
                  </a:cubicBezTo>
                  <a:cubicBezTo>
                    <a:pt x="11227" y="219"/>
                    <a:pt x="10930" y="138"/>
                    <a:pt x="10638" y="138"/>
                  </a:cubicBezTo>
                  <a:cubicBezTo>
                    <a:pt x="9246" y="138"/>
                    <a:pt x="7987" y="1975"/>
                    <a:pt x="7987" y="1975"/>
                  </a:cubicBezTo>
                  <a:cubicBezTo>
                    <a:pt x="7557" y="1889"/>
                    <a:pt x="7119" y="1845"/>
                    <a:pt x="6680" y="1845"/>
                  </a:cubicBezTo>
                  <a:cubicBezTo>
                    <a:pt x="6122" y="1845"/>
                    <a:pt x="5562" y="1916"/>
                    <a:pt x="5016" y="2062"/>
                  </a:cubicBezTo>
                  <a:cubicBezTo>
                    <a:pt x="5016" y="2062"/>
                    <a:pt x="3573" y="0"/>
                    <a:pt x="2274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2"/>
            <p:cNvSpPr/>
            <p:nvPr/>
          </p:nvSpPr>
          <p:spPr>
            <a:xfrm>
              <a:off x="6494101" y="3258487"/>
              <a:ext cx="82729" cy="82729"/>
            </a:xfrm>
            <a:custGeom>
              <a:rect b="b" l="l" r="r" t="t"/>
              <a:pathLst>
                <a:path extrusionOk="0" h="2277" w="2277">
                  <a:moveTo>
                    <a:pt x="868" y="0"/>
                  </a:moveTo>
                  <a:cubicBezTo>
                    <a:pt x="1" y="0"/>
                    <a:pt x="673" y="2277"/>
                    <a:pt x="673" y="2277"/>
                  </a:cubicBezTo>
                  <a:cubicBezTo>
                    <a:pt x="824" y="1951"/>
                    <a:pt x="2277" y="976"/>
                    <a:pt x="2277" y="976"/>
                  </a:cubicBezTo>
                  <a:cubicBezTo>
                    <a:pt x="2277" y="976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2"/>
            <p:cNvSpPr/>
            <p:nvPr/>
          </p:nvSpPr>
          <p:spPr>
            <a:xfrm>
              <a:off x="6770587" y="3246643"/>
              <a:ext cx="104783" cy="91413"/>
            </a:xfrm>
            <a:custGeom>
              <a:rect b="b" l="l" r="r" t="t"/>
              <a:pathLst>
                <a:path extrusionOk="0" h="2516" w="2884">
                  <a:moveTo>
                    <a:pt x="1102" y="1"/>
                  </a:moveTo>
                  <a:cubicBezTo>
                    <a:pt x="197" y="1"/>
                    <a:pt x="0" y="868"/>
                    <a:pt x="0" y="868"/>
                  </a:cubicBezTo>
                  <a:cubicBezTo>
                    <a:pt x="0" y="868"/>
                    <a:pt x="2060" y="1887"/>
                    <a:pt x="2299" y="2516"/>
                  </a:cubicBezTo>
                  <a:cubicBezTo>
                    <a:pt x="2299" y="2516"/>
                    <a:pt x="2884" y="413"/>
                    <a:pt x="1561" y="66"/>
                  </a:cubicBezTo>
                  <a:cubicBezTo>
                    <a:pt x="1391" y="21"/>
                    <a:pt x="1238" y="1"/>
                    <a:pt x="1102" y="1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2"/>
            <p:cNvSpPr/>
            <p:nvPr/>
          </p:nvSpPr>
          <p:spPr>
            <a:xfrm>
              <a:off x="6625659" y="3458276"/>
              <a:ext cx="159136" cy="172834"/>
            </a:xfrm>
            <a:custGeom>
              <a:rect b="b" l="l" r="r" t="t"/>
              <a:pathLst>
                <a:path extrusionOk="0" h="4757" w="4380">
                  <a:moveTo>
                    <a:pt x="1838" y="1"/>
                  </a:moveTo>
                  <a:cubicBezTo>
                    <a:pt x="1597" y="1"/>
                    <a:pt x="1346" y="55"/>
                    <a:pt x="1084" y="138"/>
                  </a:cubicBezTo>
                  <a:cubicBezTo>
                    <a:pt x="0" y="463"/>
                    <a:pt x="217" y="3520"/>
                    <a:pt x="325" y="4669"/>
                  </a:cubicBezTo>
                  <a:cubicBezTo>
                    <a:pt x="687" y="4727"/>
                    <a:pt x="1048" y="4756"/>
                    <a:pt x="1409" y="4756"/>
                  </a:cubicBezTo>
                  <a:cubicBezTo>
                    <a:pt x="1590" y="4756"/>
                    <a:pt x="1771" y="4749"/>
                    <a:pt x="1951" y="4734"/>
                  </a:cubicBezTo>
                  <a:cubicBezTo>
                    <a:pt x="2775" y="4713"/>
                    <a:pt x="3599" y="4561"/>
                    <a:pt x="4380" y="4279"/>
                  </a:cubicBezTo>
                  <a:cubicBezTo>
                    <a:pt x="3617" y="866"/>
                    <a:pt x="2800" y="1"/>
                    <a:pt x="1838" y="1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2"/>
            <p:cNvSpPr/>
            <p:nvPr/>
          </p:nvSpPr>
          <p:spPr>
            <a:xfrm>
              <a:off x="6657341" y="3429974"/>
              <a:ext cx="78624" cy="83746"/>
            </a:xfrm>
            <a:custGeom>
              <a:rect b="b" l="l" r="r" t="t"/>
              <a:pathLst>
                <a:path extrusionOk="0" h="2305" w="2164">
                  <a:moveTo>
                    <a:pt x="977" y="0"/>
                  </a:moveTo>
                  <a:cubicBezTo>
                    <a:pt x="519" y="0"/>
                    <a:pt x="0" y="139"/>
                    <a:pt x="17" y="787"/>
                  </a:cubicBezTo>
                  <a:cubicBezTo>
                    <a:pt x="60" y="1654"/>
                    <a:pt x="1036" y="2305"/>
                    <a:pt x="1036" y="2305"/>
                  </a:cubicBezTo>
                  <a:cubicBezTo>
                    <a:pt x="2163" y="809"/>
                    <a:pt x="1817" y="115"/>
                    <a:pt x="1361" y="28"/>
                  </a:cubicBezTo>
                  <a:cubicBezTo>
                    <a:pt x="1250" y="13"/>
                    <a:pt x="1116" y="0"/>
                    <a:pt x="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2"/>
            <p:cNvSpPr/>
            <p:nvPr/>
          </p:nvSpPr>
          <p:spPr>
            <a:xfrm>
              <a:off x="6672927" y="3509250"/>
              <a:ext cx="58314" cy="70630"/>
            </a:xfrm>
            <a:custGeom>
              <a:rect b="b" l="l" r="r" t="t"/>
              <a:pathLst>
                <a:path extrusionOk="0" h="1944" w="1605">
                  <a:moveTo>
                    <a:pt x="617" y="1"/>
                  </a:moveTo>
                  <a:cubicBezTo>
                    <a:pt x="554" y="1"/>
                    <a:pt x="486" y="47"/>
                    <a:pt x="499" y="123"/>
                  </a:cubicBezTo>
                  <a:cubicBezTo>
                    <a:pt x="520" y="274"/>
                    <a:pt x="564" y="578"/>
                    <a:pt x="629" y="860"/>
                  </a:cubicBezTo>
                  <a:cubicBezTo>
                    <a:pt x="650" y="1142"/>
                    <a:pt x="629" y="1424"/>
                    <a:pt x="542" y="1684"/>
                  </a:cubicBezTo>
                  <a:cubicBezTo>
                    <a:pt x="542" y="1684"/>
                    <a:pt x="520" y="1705"/>
                    <a:pt x="520" y="1705"/>
                  </a:cubicBezTo>
                  <a:cubicBezTo>
                    <a:pt x="499" y="1705"/>
                    <a:pt x="477" y="1705"/>
                    <a:pt x="455" y="1684"/>
                  </a:cubicBezTo>
                  <a:cubicBezTo>
                    <a:pt x="325" y="1489"/>
                    <a:pt x="238" y="1272"/>
                    <a:pt x="238" y="1055"/>
                  </a:cubicBezTo>
                  <a:cubicBezTo>
                    <a:pt x="217" y="990"/>
                    <a:pt x="173" y="947"/>
                    <a:pt x="108" y="947"/>
                  </a:cubicBezTo>
                  <a:cubicBezTo>
                    <a:pt x="43" y="968"/>
                    <a:pt x="0" y="1012"/>
                    <a:pt x="22" y="1077"/>
                  </a:cubicBezTo>
                  <a:cubicBezTo>
                    <a:pt x="22" y="1142"/>
                    <a:pt x="87" y="1684"/>
                    <a:pt x="325" y="1857"/>
                  </a:cubicBezTo>
                  <a:cubicBezTo>
                    <a:pt x="390" y="1900"/>
                    <a:pt x="455" y="1922"/>
                    <a:pt x="520" y="1922"/>
                  </a:cubicBezTo>
                  <a:lnTo>
                    <a:pt x="564" y="1944"/>
                  </a:lnTo>
                  <a:cubicBezTo>
                    <a:pt x="629" y="1922"/>
                    <a:pt x="694" y="1879"/>
                    <a:pt x="737" y="1814"/>
                  </a:cubicBezTo>
                  <a:cubicBezTo>
                    <a:pt x="781" y="1749"/>
                    <a:pt x="802" y="1662"/>
                    <a:pt x="824" y="1597"/>
                  </a:cubicBezTo>
                  <a:cubicBezTo>
                    <a:pt x="846" y="1705"/>
                    <a:pt x="911" y="1792"/>
                    <a:pt x="1019" y="1857"/>
                  </a:cubicBezTo>
                  <a:cubicBezTo>
                    <a:pt x="1041" y="1879"/>
                    <a:pt x="1068" y="1890"/>
                    <a:pt x="1098" y="1890"/>
                  </a:cubicBezTo>
                  <a:cubicBezTo>
                    <a:pt x="1127" y="1890"/>
                    <a:pt x="1160" y="1879"/>
                    <a:pt x="1192" y="1857"/>
                  </a:cubicBezTo>
                  <a:cubicBezTo>
                    <a:pt x="1561" y="1662"/>
                    <a:pt x="1604" y="1033"/>
                    <a:pt x="1604" y="1012"/>
                  </a:cubicBezTo>
                  <a:cubicBezTo>
                    <a:pt x="1604" y="947"/>
                    <a:pt x="1539" y="903"/>
                    <a:pt x="1496" y="903"/>
                  </a:cubicBezTo>
                  <a:cubicBezTo>
                    <a:pt x="1431" y="903"/>
                    <a:pt x="1388" y="947"/>
                    <a:pt x="1366" y="1012"/>
                  </a:cubicBezTo>
                  <a:cubicBezTo>
                    <a:pt x="1366" y="1142"/>
                    <a:pt x="1301" y="1554"/>
                    <a:pt x="1106" y="1662"/>
                  </a:cubicBezTo>
                  <a:cubicBezTo>
                    <a:pt x="1041" y="1640"/>
                    <a:pt x="932" y="1293"/>
                    <a:pt x="824" y="816"/>
                  </a:cubicBezTo>
                  <a:cubicBezTo>
                    <a:pt x="824" y="578"/>
                    <a:pt x="781" y="339"/>
                    <a:pt x="715" y="79"/>
                  </a:cubicBezTo>
                  <a:cubicBezTo>
                    <a:pt x="706" y="25"/>
                    <a:pt x="663" y="1"/>
                    <a:pt x="6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6559898" y="3381216"/>
              <a:ext cx="59985" cy="19220"/>
            </a:xfrm>
            <a:custGeom>
              <a:rect b="b" l="l" r="r" t="t"/>
              <a:pathLst>
                <a:path extrusionOk="0" h="529" w="1651">
                  <a:moveTo>
                    <a:pt x="943" y="1"/>
                  </a:moveTo>
                  <a:cubicBezTo>
                    <a:pt x="702" y="1"/>
                    <a:pt x="461" y="71"/>
                    <a:pt x="249" y="221"/>
                  </a:cubicBezTo>
                  <a:cubicBezTo>
                    <a:pt x="0" y="451"/>
                    <a:pt x="208" y="529"/>
                    <a:pt x="365" y="529"/>
                  </a:cubicBezTo>
                  <a:cubicBezTo>
                    <a:pt x="385" y="529"/>
                    <a:pt x="405" y="527"/>
                    <a:pt x="423" y="525"/>
                  </a:cubicBezTo>
                  <a:cubicBezTo>
                    <a:pt x="549" y="487"/>
                    <a:pt x="682" y="464"/>
                    <a:pt x="814" y="464"/>
                  </a:cubicBezTo>
                  <a:cubicBezTo>
                    <a:pt x="909" y="464"/>
                    <a:pt x="1004" y="476"/>
                    <a:pt x="1095" y="503"/>
                  </a:cubicBezTo>
                  <a:cubicBezTo>
                    <a:pt x="1154" y="518"/>
                    <a:pt x="1209" y="525"/>
                    <a:pt x="1258" y="525"/>
                  </a:cubicBezTo>
                  <a:cubicBezTo>
                    <a:pt x="1563" y="525"/>
                    <a:pt x="1650" y="262"/>
                    <a:pt x="1463" y="113"/>
                  </a:cubicBezTo>
                  <a:cubicBezTo>
                    <a:pt x="1298" y="39"/>
                    <a:pt x="1120" y="1"/>
                    <a:pt x="9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6758271" y="3381216"/>
              <a:ext cx="59985" cy="19220"/>
            </a:xfrm>
            <a:custGeom>
              <a:rect b="b" l="l" r="r" t="t"/>
              <a:pathLst>
                <a:path extrusionOk="0" h="529" w="1651">
                  <a:moveTo>
                    <a:pt x="708" y="1"/>
                  </a:moveTo>
                  <a:cubicBezTo>
                    <a:pt x="531" y="1"/>
                    <a:pt x="353" y="39"/>
                    <a:pt x="188" y="113"/>
                  </a:cubicBezTo>
                  <a:cubicBezTo>
                    <a:pt x="1" y="262"/>
                    <a:pt x="72" y="525"/>
                    <a:pt x="373" y="525"/>
                  </a:cubicBezTo>
                  <a:cubicBezTo>
                    <a:pt x="421" y="525"/>
                    <a:pt x="475" y="518"/>
                    <a:pt x="535" y="503"/>
                  </a:cubicBezTo>
                  <a:cubicBezTo>
                    <a:pt x="634" y="476"/>
                    <a:pt x="734" y="464"/>
                    <a:pt x="833" y="464"/>
                  </a:cubicBezTo>
                  <a:cubicBezTo>
                    <a:pt x="969" y="464"/>
                    <a:pt x="1102" y="487"/>
                    <a:pt x="1228" y="525"/>
                  </a:cubicBezTo>
                  <a:cubicBezTo>
                    <a:pt x="1246" y="527"/>
                    <a:pt x="1266" y="529"/>
                    <a:pt x="1286" y="529"/>
                  </a:cubicBezTo>
                  <a:cubicBezTo>
                    <a:pt x="1443" y="529"/>
                    <a:pt x="1651" y="451"/>
                    <a:pt x="1402" y="221"/>
                  </a:cubicBezTo>
                  <a:cubicBezTo>
                    <a:pt x="1190" y="71"/>
                    <a:pt x="949" y="1"/>
                    <a:pt x="7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6611054" y="3319306"/>
              <a:ext cx="13043" cy="37677"/>
            </a:xfrm>
            <a:custGeom>
              <a:rect b="b" l="l" r="r" t="t"/>
              <a:pathLst>
                <a:path extrusionOk="0" h="1037" w="359">
                  <a:moveTo>
                    <a:pt x="116" y="0"/>
                  </a:moveTo>
                  <a:cubicBezTo>
                    <a:pt x="57" y="0"/>
                    <a:pt x="0" y="44"/>
                    <a:pt x="12" y="126"/>
                  </a:cubicBezTo>
                  <a:lnTo>
                    <a:pt x="142" y="950"/>
                  </a:lnTo>
                  <a:cubicBezTo>
                    <a:pt x="142" y="993"/>
                    <a:pt x="185" y="1036"/>
                    <a:pt x="250" y="1036"/>
                  </a:cubicBezTo>
                  <a:cubicBezTo>
                    <a:pt x="315" y="1015"/>
                    <a:pt x="359" y="971"/>
                    <a:pt x="359" y="906"/>
                  </a:cubicBezTo>
                  <a:lnTo>
                    <a:pt x="229" y="104"/>
                  </a:lnTo>
                  <a:cubicBezTo>
                    <a:pt x="219" y="34"/>
                    <a:pt x="166" y="0"/>
                    <a:pt x="1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6648476" y="3336455"/>
              <a:ext cx="14242" cy="34698"/>
            </a:xfrm>
            <a:custGeom>
              <a:rect b="b" l="l" r="r" t="t"/>
              <a:pathLst>
                <a:path extrusionOk="0" h="955" w="392">
                  <a:moveTo>
                    <a:pt x="109" y="1"/>
                  </a:moveTo>
                  <a:cubicBezTo>
                    <a:pt x="44" y="22"/>
                    <a:pt x="1" y="66"/>
                    <a:pt x="23" y="131"/>
                  </a:cubicBezTo>
                  <a:lnTo>
                    <a:pt x="196" y="868"/>
                  </a:lnTo>
                  <a:cubicBezTo>
                    <a:pt x="196" y="911"/>
                    <a:pt x="239" y="955"/>
                    <a:pt x="304" y="955"/>
                  </a:cubicBezTo>
                  <a:cubicBezTo>
                    <a:pt x="348" y="933"/>
                    <a:pt x="391" y="868"/>
                    <a:pt x="391" y="824"/>
                  </a:cubicBezTo>
                  <a:lnTo>
                    <a:pt x="239" y="87"/>
                  </a:lnTo>
                  <a:cubicBezTo>
                    <a:pt x="218" y="22"/>
                    <a:pt x="174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6681574" y="3355166"/>
              <a:ext cx="11844" cy="40402"/>
            </a:xfrm>
            <a:custGeom>
              <a:rect b="b" l="l" r="r" t="t"/>
              <a:pathLst>
                <a:path extrusionOk="0" h="1112" w="326">
                  <a:moveTo>
                    <a:pt x="205" y="0"/>
                  </a:moveTo>
                  <a:cubicBezTo>
                    <a:pt x="153" y="0"/>
                    <a:pt x="109" y="39"/>
                    <a:pt x="109" y="93"/>
                  </a:cubicBezTo>
                  <a:lnTo>
                    <a:pt x="0" y="1003"/>
                  </a:lnTo>
                  <a:cubicBezTo>
                    <a:pt x="0" y="1047"/>
                    <a:pt x="44" y="1112"/>
                    <a:pt x="109" y="1112"/>
                  </a:cubicBezTo>
                  <a:cubicBezTo>
                    <a:pt x="174" y="1112"/>
                    <a:pt x="217" y="1068"/>
                    <a:pt x="239" y="1025"/>
                  </a:cubicBezTo>
                  <a:lnTo>
                    <a:pt x="326" y="114"/>
                  </a:lnTo>
                  <a:cubicBezTo>
                    <a:pt x="326" y="49"/>
                    <a:pt x="282" y="6"/>
                    <a:pt x="239" y="6"/>
                  </a:cubicBezTo>
                  <a:cubicBezTo>
                    <a:pt x="227" y="2"/>
                    <a:pt x="216" y="0"/>
                    <a:pt x="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2"/>
            <p:cNvSpPr/>
            <p:nvPr/>
          </p:nvSpPr>
          <p:spPr>
            <a:xfrm>
              <a:off x="6720958" y="3338817"/>
              <a:ext cx="10282" cy="31537"/>
            </a:xfrm>
            <a:custGeom>
              <a:rect b="b" l="l" r="r" t="t"/>
              <a:pathLst>
                <a:path extrusionOk="0" h="868" w="283">
                  <a:moveTo>
                    <a:pt x="174" y="1"/>
                  </a:moveTo>
                  <a:cubicBezTo>
                    <a:pt x="131" y="1"/>
                    <a:pt x="66" y="44"/>
                    <a:pt x="66" y="109"/>
                  </a:cubicBezTo>
                  <a:lnTo>
                    <a:pt x="22" y="738"/>
                  </a:lnTo>
                  <a:cubicBezTo>
                    <a:pt x="1" y="803"/>
                    <a:pt x="44" y="846"/>
                    <a:pt x="109" y="868"/>
                  </a:cubicBezTo>
                  <a:cubicBezTo>
                    <a:pt x="174" y="868"/>
                    <a:pt x="239" y="824"/>
                    <a:pt x="239" y="759"/>
                  </a:cubicBezTo>
                  <a:lnTo>
                    <a:pt x="282" y="131"/>
                  </a:lnTo>
                  <a:cubicBezTo>
                    <a:pt x="282" y="66"/>
                    <a:pt x="239" y="22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2"/>
            <p:cNvSpPr/>
            <p:nvPr/>
          </p:nvSpPr>
          <p:spPr>
            <a:xfrm>
              <a:off x="6679212" y="3287625"/>
              <a:ext cx="11844" cy="37858"/>
            </a:xfrm>
            <a:custGeom>
              <a:rect b="b" l="l" r="r" t="t"/>
              <a:pathLst>
                <a:path extrusionOk="0" h="1042" w="326">
                  <a:moveTo>
                    <a:pt x="109" y="0"/>
                  </a:moveTo>
                  <a:cubicBezTo>
                    <a:pt x="44" y="0"/>
                    <a:pt x="0" y="65"/>
                    <a:pt x="22" y="130"/>
                  </a:cubicBezTo>
                  <a:lnTo>
                    <a:pt x="109" y="933"/>
                  </a:lnTo>
                  <a:cubicBezTo>
                    <a:pt x="109" y="998"/>
                    <a:pt x="152" y="1019"/>
                    <a:pt x="217" y="1041"/>
                  </a:cubicBezTo>
                  <a:lnTo>
                    <a:pt x="239" y="1019"/>
                  </a:lnTo>
                  <a:cubicBezTo>
                    <a:pt x="282" y="1019"/>
                    <a:pt x="326" y="954"/>
                    <a:pt x="326" y="911"/>
                  </a:cubicBezTo>
                  <a:lnTo>
                    <a:pt x="239" y="87"/>
                  </a:lnTo>
                  <a:cubicBezTo>
                    <a:pt x="217" y="44"/>
                    <a:pt x="174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2"/>
            <p:cNvSpPr/>
            <p:nvPr/>
          </p:nvSpPr>
          <p:spPr>
            <a:xfrm>
              <a:off x="6724119" y="3294891"/>
              <a:ext cx="10682" cy="28993"/>
            </a:xfrm>
            <a:custGeom>
              <a:rect b="b" l="l" r="r" t="t"/>
              <a:pathLst>
                <a:path extrusionOk="0" h="798" w="294">
                  <a:moveTo>
                    <a:pt x="178" y="0"/>
                  </a:moveTo>
                  <a:cubicBezTo>
                    <a:pt x="128" y="0"/>
                    <a:pt x="75" y="33"/>
                    <a:pt x="65" y="104"/>
                  </a:cubicBezTo>
                  <a:lnTo>
                    <a:pt x="0" y="689"/>
                  </a:lnTo>
                  <a:cubicBezTo>
                    <a:pt x="0" y="733"/>
                    <a:pt x="44" y="798"/>
                    <a:pt x="87" y="798"/>
                  </a:cubicBezTo>
                  <a:lnTo>
                    <a:pt x="109" y="798"/>
                  </a:lnTo>
                  <a:cubicBezTo>
                    <a:pt x="174" y="798"/>
                    <a:pt x="217" y="754"/>
                    <a:pt x="217" y="711"/>
                  </a:cubicBezTo>
                  <a:lnTo>
                    <a:pt x="282" y="126"/>
                  </a:lnTo>
                  <a:cubicBezTo>
                    <a:pt x="294" y="44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2"/>
            <p:cNvSpPr/>
            <p:nvPr/>
          </p:nvSpPr>
          <p:spPr>
            <a:xfrm>
              <a:off x="6755618" y="3317272"/>
              <a:ext cx="19729" cy="44435"/>
            </a:xfrm>
            <a:custGeom>
              <a:rect b="b" l="l" r="r" t="t"/>
              <a:pathLst>
                <a:path extrusionOk="0" h="1223" w="543">
                  <a:moveTo>
                    <a:pt x="420" y="0"/>
                  </a:moveTo>
                  <a:cubicBezTo>
                    <a:pt x="383" y="0"/>
                    <a:pt x="342" y="25"/>
                    <a:pt x="326" y="73"/>
                  </a:cubicBezTo>
                  <a:lnTo>
                    <a:pt x="22" y="1092"/>
                  </a:lnTo>
                  <a:cubicBezTo>
                    <a:pt x="0" y="1136"/>
                    <a:pt x="44" y="1201"/>
                    <a:pt x="109" y="1222"/>
                  </a:cubicBezTo>
                  <a:lnTo>
                    <a:pt x="131" y="1222"/>
                  </a:lnTo>
                  <a:cubicBezTo>
                    <a:pt x="196" y="1222"/>
                    <a:pt x="239" y="1179"/>
                    <a:pt x="239" y="1136"/>
                  </a:cubicBezTo>
                  <a:lnTo>
                    <a:pt x="542" y="138"/>
                  </a:lnTo>
                  <a:cubicBezTo>
                    <a:pt x="542" y="73"/>
                    <a:pt x="521" y="8"/>
                    <a:pt x="456" y="8"/>
                  </a:cubicBezTo>
                  <a:cubicBezTo>
                    <a:pt x="445" y="3"/>
                    <a:pt x="433" y="0"/>
                    <a:pt x="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8" name="Google Shape;1638;p62"/>
          <p:cNvGrpSpPr/>
          <p:nvPr/>
        </p:nvGrpSpPr>
        <p:grpSpPr>
          <a:xfrm>
            <a:off x="7051253" y="1455344"/>
            <a:ext cx="831554" cy="818192"/>
            <a:chOff x="7178595" y="3418129"/>
            <a:chExt cx="558540" cy="549602"/>
          </a:xfrm>
        </p:grpSpPr>
        <p:sp>
          <p:nvSpPr>
            <p:cNvPr id="1639" name="Google Shape;1639;p62"/>
            <p:cNvSpPr/>
            <p:nvPr/>
          </p:nvSpPr>
          <p:spPr>
            <a:xfrm>
              <a:off x="7178595" y="3418129"/>
              <a:ext cx="558540" cy="549602"/>
            </a:xfrm>
            <a:custGeom>
              <a:rect b="b" l="l" r="r" t="t"/>
              <a:pathLst>
                <a:path extrusionOk="0" h="15127" w="15373">
                  <a:moveTo>
                    <a:pt x="2966" y="1"/>
                  </a:moveTo>
                  <a:cubicBezTo>
                    <a:pt x="2885" y="1"/>
                    <a:pt x="2800" y="10"/>
                    <a:pt x="2711" y="29"/>
                  </a:cubicBezTo>
                  <a:cubicBezTo>
                    <a:pt x="283" y="571"/>
                    <a:pt x="1887" y="6772"/>
                    <a:pt x="1887" y="6772"/>
                  </a:cubicBezTo>
                  <a:cubicBezTo>
                    <a:pt x="1887" y="6772"/>
                    <a:pt x="565" y="7509"/>
                    <a:pt x="283" y="10067"/>
                  </a:cubicBezTo>
                  <a:cubicBezTo>
                    <a:pt x="1" y="12647"/>
                    <a:pt x="1258" y="14403"/>
                    <a:pt x="4554" y="14924"/>
                  </a:cubicBezTo>
                  <a:cubicBezTo>
                    <a:pt x="5350" y="15055"/>
                    <a:pt x="6039" y="15126"/>
                    <a:pt x="6640" y="15126"/>
                  </a:cubicBezTo>
                  <a:cubicBezTo>
                    <a:pt x="8526" y="15126"/>
                    <a:pt x="9548" y="14423"/>
                    <a:pt x="10321" y="12647"/>
                  </a:cubicBezTo>
                  <a:cubicBezTo>
                    <a:pt x="11340" y="10306"/>
                    <a:pt x="10820" y="8961"/>
                    <a:pt x="10820" y="8961"/>
                  </a:cubicBezTo>
                  <a:cubicBezTo>
                    <a:pt x="10820" y="8961"/>
                    <a:pt x="15372" y="3259"/>
                    <a:pt x="13400" y="2067"/>
                  </a:cubicBezTo>
                  <a:cubicBezTo>
                    <a:pt x="13224" y="1960"/>
                    <a:pt x="13045" y="1912"/>
                    <a:pt x="12863" y="1912"/>
                  </a:cubicBezTo>
                  <a:cubicBezTo>
                    <a:pt x="10972" y="1912"/>
                    <a:pt x="8825" y="7162"/>
                    <a:pt x="8825" y="7162"/>
                  </a:cubicBezTo>
                  <a:cubicBezTo>
                    <a:pt x="8825" y="7162"/>
                    <a:pt x="6877" y="6329"/>
                    <a:pt x="5109" y="6329"/>
                  </a:cubicBezTo>
                  <a:cubicBezTo>
                    <a:pt x="4921" y="6329"/>
                    <a:pt x="4735" y="6339"/>
                    <a:pt x="4554" y="6360"/>
                  </a:cubicBezTo>
                  <a:cubicBezTo>
                    <a:pt x="4554" y="6360"/>
                    <a:pt x="5097" y="1"/>
                    <a:pt x="2966" y="1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7243992" y="3494681"/>
              <a:ext cx="85018" cy="160844"/>
            </a:xfrm>
            <a:custGeom>
              <a:rect b="b" l="l" r="r" t="t"/>
              <a:pathLst>
                <a:path extrusionOk="0" h="4427" w="2340">
                  <a:moveTo>
                    <a:pt x="997" y="0"/>
                  </a:moveTo>
                  <a:cubicBezTo>
                    <a:pt x="983" y="0"/>
                    <a:pt x="969" y="1"/>
                    <a:pt x="954" y="3"/>
                  </a:cubicBezTo>
                  <a:cubicBezTo>
                    <a:pt x="0" y="155"/>
                    <a:pt x="803" y="4426"/>
                    <a:pt x="803" y="4426"/>
                  </a:cubicBezTo>
                  <a:cubicBezTo>
                    <a:pt x="1258" y="4188"/>
                    <a:pt x="2038" y="4231"/>
                    <a:pt x="2190" y="4188"/>
                  </a:cubicBezTo>
                  <a:cubicBezTo>
                    <a:pt x="2340" y="4124"/>
                    <a:pt x="1921" y="0"/>
                    <a:pt x="997" y="0"/>
                  </a:cubicBezTo>
                  <a:close/>
                </a:path>
              </a:pathLst>
            </a:custGeom>
            <a:solidFill>
              <a:srgbClr val="D17D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7520478" y="3594121"/>
              <a:ext cx="126837" cy="131487"/>
            </a:xfrm>
            <a:custGeom>
              <a:rect b="b" l="l" r="r" t="t"/>
              <a:pathLst>
                <a:path extrusionOk="0" h="3619" w="3491">
                  <a:moveTo>
                    <a:pt x="2129" y="1"/>
                  </a:moveTo>
                  <a:cubicBezTo>
                    <a:pt x="1126" y="1"/>
                    <a:pt x="0" y="2556"/>
                    <a:pt x="0" y="2556"/>
                  </a:cubicBezTo>
                  <a:cubicBezTo>
                    <a:pt x="0" y="2556"/>
                    <a:pt x="868" y="3142"/>
                    <a:pt x="1019" y="3619"/>
                  </a:cubicBezTo>
                  <a:cubicBezTo>
                    <a:pt x="1019" y="3619"/>
                    <a:pt x="3491" y="714"/>
                    <a:pt x="2429" y="85"/>
                  </a:cubicBezTo>
                  <a:cubicBezTo>
                    <a:pt x="2331" y="27"/>
                    <a:pt x="2230" y="1"/>
                    <a:pt x="2129" y="1"/>
                  </a:cubicBezTo>
                  <a:close/>
                </a:path>
              </a:pathLst>
            </a:custGeom>
            <a:solidFill>
              <a:srgbClr val="D17D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7351099" y="3703117"/>
              <a:ext cx="8720" cy="27213"/>
            </a:xfrm>
            <a:custGeom>
              <a:rect b="b" l="l" r="r" t="t"/>
              <a:pathLst>
                <a:path extrusionOk="0" h="749" w="240">
                  <a:moveTo>
                    <a:pt x="123" y="1"/>
                  </a:moveTo>
                  <a:cubicBezTo>
                    <a:pt x="71" y="1"/>
                    <a:pt x="23" y="33"/>
                    <a:pt x="23" y="98"/>
                  </a:cubicBezTo>
                  <a:lnTo>
                    <a:pt x="23" y="619"/>
                  </a:lnTo>
                  <a:cubicBezTo>
                    <a:pt x="1" y="684"/>
                    <a:pt x="66" y="749"/>
                    <a:pt x="131" y="749"/>
                  </a:cubicBezTo>
                  <a:cubicBezTo>
                    <a:pt x="174" y="749"/>
                    <a:pt x="239" y="684"/>
                    <a:pt x="239" y="640"/>
                  </a:cubicBezTo>
                  <a:lnTo>
                    <a:pt x="239" y="98"/>
                  </a:lnTo>
                  <a:cubicBezTo>
                    <a:pt x="229" y="33"/>
                    <a:pt x="174" y="1"/>
                    <a:pt x="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7371590" y="3679901"/>
              <a:ext cx="9483" cy="33898"/>
            </a:xfrm>
            <a:custGeom>
              <a:rect b="b" l="l" r="r" t="t"/>
              <a:pathLst>
                <a:path extrusionOk="0" h="933" w="261">
                  <a:moveTo>
                    <a:pt x="152" y="0"/>
                  </a:moveTo>
                  <a:cubicBezTo>
                    <a:pt x="109" y="0"/>
                    <a:pt x="44" y="44"/>
                    <a:pt x="44" y="87"/>
                  </a:cubicBezTo>
                  <a:lnTo>
                    <a:pt x="22" y="824"/>
                  </a:lnTo>
                  <a:cubicBezTo>
                    <a:pt x="1" y="889"/>
                    <a:pt x="44" y="933"/>
                    <a:pt x="109" y="933"/>
                  </a:cubicBezTo>
                  <a:cubicBezTo>
                    <a:pt x="174" y="933"/>
                    <a:pt x="217" y="889"/>
                    <a:pt x="239" y="846"/>
                  </a:cubicBezTo>
                  <a:lnTo>
                    <a:pt x="261" y="109"/>
                  </a:lnTo>
                  <a:cubicBezTo>
                    <a:pt x="261" y="44"/>
                    <a:pt x="217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7396805" y="3700974"/>
              <a:ext cx="11045" cy="38040"/>
            </a:xfrm>
            <a:custGeom>
              <a:rect b="b" l="l" r="r" t="t"/>
              <a:pathLst>
                <a:path extrusionOk="0" h="1047" w="304">
                  <a:moveTo>
                    <a:pt x="171" y="0"/>
                  </a:moveTo>
                  <a:cubicBezTo>
                    <a:pt x="131" y="0"/>
                    <a:pt x="87" y="39"/>
                    <a:pt x="87" y="92"/>
                  </a:cubicBezTo>
                  <a:lnTo>
                    <a:pt x="22" y="938"/>
                  </a:lnTo>
                  <a:cubicBezTo>
                    <a:pt x="0" y="1003"/>
                    <a:pt x="44" y="1046"/>
                    <a:pt x="109" y="1046"/>
                  </a:cubicBezTo>
                  <a:cubicBezTo>
                    <a:pt x="174" y="1046"/>
                    <a:pt x="217" y="1003"/>
                    <a:pt x="217" y="960"/>
                  </a:cubicBezTo>
                  <a:lnTo>
                    <a:pt x="304" y="114"/>
                  </a:lnTo>
                  <a:cubicBezTo>
                    <a:pt x="304" y="49"/>
                    <a:pt x="261" y="6"/>
                    <a:pt x="196" y="6"/>
                  </a:cubicBezTo>
                  <a:cubicBezTo>
                    <a:pt x="188" y="2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7374751" y="3743300"/>
              <a:ext cx="7920" cy="30374"/>
            </a:xfrm>
            <a:custGeom>
              <a:rect b="b" l="l" r="r" t="t"/>
              <a:pathLst>
                <a:path extrusionOk="0" h="836" w="218">
                  <a:moveTo>
                    <a:pt x="109" y="1"/>
                  </a:moveTo>
                  <a:cubicBezTo>
                    <a:pt x="55" y="1"/>
                    <a:pt x="0" y="33"/>
                    <a:pt x="0" y="98"/>
                  </a:cubicBezTo>
                  <a:lnTo>
                    <a:pt x="0" y="727"/>
                  </a:lnTo>
                  <a:cubicBezTo>
                    <a:pt x="0" y="792"/>
                    <a:pt x="44" y="835"/>
                    <a:pt x="109" y="835"/>
                  </a:cubicBezTo>
                  <a:cubicBezTo>
                    <a:pt x="152" y="835"/>
                    <a:pt x="217" y="792"/>
                    <a:pt x="217" y="727"/>
                  </a:cubicBezTo>
                  <a:lnTo>
                    <a:pt x="217" y="98"/>
                  </a:lnTo>
                  <a:cubicBezTo>
                    <a:pt x="217" y="33"/>
                    <a:pt x="163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7409412" y="3745734"/>
              <a:ext cx="18130" cy="23979"/>
            </a:xfrm>
            <a:custGeom>
              <a:rect b="b" l="l" r="r" t="t"/>
              <a:pathLst>
                <a:path extrusionOk="0" h="660" w="499">
                  <a:moveTo>
                    <a:pt x="395" y="1"/>
                  </a:moveTo>
                  <a:cubicBezTo>
                    <a:pt x="357" y="1"/>
                    <a:pt x="314" y="21"/>
                    <a:pt x="282" y="53"/>
                  </a:cubicBezTo>
                  <a:lnTo>
                    <a:pt x="44" y="486"/>
                  </a:lnTo>
                  <a:cubicBezTo>
                    <a:pt x="0" y="551"/>
                    <a:pt x="22" y="616"/>
                    <a:pt x="65" y="638"/>
                  </a:cubicBezTo>
                  <a:cubicBezTo>
                    <a:pt x="87" y="660"/>
                    <a:pt x="109" y="660"/>
                    <a:pt x="130" y="660"/>
                  </a:cubicBezTo>
                  <a:cubicBezTo>
                    <a:pt x="174" y="660"/>
                    <a:pt x="195" y="638"/>
                    <a:pt x="217" y="595"/>
                  </a:cubicBezTo>
                  <a:lnTo>
                    <a:pt x="477" y="161"/>
                  </a:lnTo>
                  <a:cubicBezTo>
                    <a:pt x="499" y="118"/>
                    <a:pt x="499" y="53"/>
                    <a:pt x="434" y="9"/>
                  </a:cubicBezTo>
                  <a:cubicBezTo>
                    <a:pt x="422" y="4"/>
                    <a:pt x="409" y="1"/>
                    <a:pt x="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7424380" y="3690946"/>
              <a:ext cx="17585" cy="27576"/>
            </a:xfrm>
            <a:custGeom>
              <a:rect b="b" l="l" r="r" t="t"/>
              <a:pathLst>
                <a:path extrusionOk="0" h="759" w="484">
                  <a:moveTo>
                    <a:pt x="339" y="1"/>
                  </a:moveTo>
                  <a:cubicBezTo>
                    <a:pt x="300" y="1"/>
                    <a:pt x="261" y="20"/>
                    <a:pt x="239" y="65"/>
                  </a:cubicBezTo>
                  <a:lnTo>
                    <a:pt x="22" y="607"/>
                  </a:lnTo>
                  <a:cubicBezTo>
                    <a:pt x="0" y="672"/>
                    <a:pt x="22" y="737"/>
                    <a:pt x="65" y="759"/>
                  </a:cubicBezTo>
                  <a:lnTo>
                    <a:pt x="109" y="759"/>
                  </a:lnTo>
                  <a:cubicBezTo>
                    <a:pt x="152" y="759"/>
                    <a:pt x="195" y="737"/>
                    <a:pt x="217" y="694"/>
                  </a:cubicBezTo>
                  <a:lnTo>
                    <a:pt x="456" y="152"/>
                  </a:lnTo>
                  <a:cubicBezTo>
                    <a:pt x="484" y="67"/>
                    <a:pt x="411" y="1"/>
                    <a:pt x="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7447996" y="3727641"/>
              <a:ext cx="22090" cy="32627"/>
            </a:xfrm>
            <a:custGeom>
              <a:rect b="b" l="l" r="r" t="t"/>
              <a:pathLst>
                <a:path extrusionOk="0" h="898" w="608">
                  <a:moveTo>
                    <a:pt x="491" y="0"/>
                  </a:moveTo>
                  <a:cubicBezTo>
                    <a:pt x="446" y="0"/>
                    <a:pt x="407" y="20"/>
                    <a:pt x="391" y="52"/>
                  </a:cubicBezTo>
                  <a:lnTo>
                    <a:pt x="22" y="746"/>
                  </a:lnTo>
                  <a:cubicBezTo>
                    <a:pt x="1" y="811"/>
                    <a:pt x="22" y="876"/>
                    <a:pt x="66" y="898"/>
                  </a:cubicBezTo>
                  <a:lnTo>
                    <a:pt x="131" y="898"/>
                  </a:lnTo>
                  <a:cubicBezTo>
                    <a:pt x="152" y="898"/>
                    <a:pt x="196" y="876"/>
                    <a:pt x="217" y="854"/>
                  </a:cubicBezTo>
                  <a:lnTo>
                    <a:pt x="586" y="161"/>
                  </a:lnTo>
                  <a:cubicBezTo>
                    <a:pt x="608" y="117"/>
                    <a:pt x="586" y="52"/>
                    <a:pt x="543" y="9"/>
                  </a:cubicBezTo>
                  <a:cubicBezTo>
                    <a:pt x="525" y="3"/>
                    <a:pt x="508" y="0"/>
                    <a:pt x="4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7251985" y="3762701"/>
              <a:ext cx="57369" cy="21545"/>
            </a:xfrm>
            <a:custGeom>
              <a:rect b="b" l="l" r="r" t="t"/>
              <a:pathLst>
                <a:path extrusionOk="0" h="593" w="1579">
                  <a:moveTo>
                    <a:pt x="891" y="0"/>
                  </a:moveTo>
                  <a:cubicBezTo>
                    <a:pt x="503" y="0"/>
                    <a:pt x="35" y="171"/>
                    <a:pt x="19" y="366"/>
                  </a:cubicBezTo>
                  <a:cubicBezTo>
                    <a:pt x="1" y="495"/>
                    <a:pt x="91" y="593"/>
                    <a:pt x="199" y="593"/>
                  </a:cubicBezTo>
                  <a:cubicBezTo>
                    <a:pt x="218" y="593"/>
                    <a:pt x="238" y="590"/>
                    <a:pt x="257" y="583"/>
                  </a:cubicBezTo>
                  <a:cubicBezTo>
                    <a:pt x="415" y="531"/>
                    <a:pt x="572" y="502"/>
                    <a:pt x="730" y="502"/>
                  </a:cubicBezTo>
                  <a:cubicBezTo>
                    <a:pt x="833" y="502"/>
                    <a:pt x="935" y="514"/>
                    <a:pt x="1038" y="540"/>
                  </a:cubicBezTo>
                  <a:cubicBezTo>
                    <a:pt x="1072" y="552"/>
                    <a:pt x="1107" y="558"/>
                    <a:pt x="1140" y="558"/>
                  </a:cubicBezTo>
                  <a:cubicBezTo>
                    <a:pt x="1397" y="558"/>
                    <a:pt x="1579" y="217"/>
                    <a:pt x="1233" y="63"/>
                  </a:cubicBezTo>
                  <a:cubicBezTo>
                    <a:pt x="1141" y="19"/>
                    <a:pt x="1020" y="0"/>
                    <a:pt x="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7451956" y="3799615"/>
              <a:ext cx="55080" cy="32990"/>
            </a:xfrm>
            <a:custGeom>
              <a:rect b="b" l="l" r="r" t="t"/>
              <a:pathLst>
                <a:path extrusionOk="0" h="908" w="1516">
                  <a:moveTo>
                    <a:pt x="459" y="0"/>
                  </a:moveTo>
                  <a:cubicBezTo>
                    <a:pt x="451" y="0"/>
                    <a:pt x="442" y="0"/>
                    <a:pt x="434" y="1"/>
                  </a:cubicBezTo>
                  <a:cubicBezTo>
                    <a:pt x="0" y="22"/>
                    <a:pt x="130" y="499"/>
                    <a:pt x="434" y="521"/>
                  </a:cubicBezTo>
                  <a:cubicBezTo>
                    <a:pt x="694" y="564"/>
                    <a:pt x="932" y="694"/>
                    <a:pt x="1127" y="868"/>
                  </a:cubicBezTo>
                  <a:cubicBezTo>
                    <a:pt x="1162" y="895"/>
                    <a:pt x="1202" y="907"/>
                    <a:pt x="1242" y="907"/>
                  </a:cubicBezTo>
                  <a:cubicBezTo>
                    <a:pt x="1330" y="907"/>
                    <a:pt x="1416" y="849"/>
                    <a:pt x="1431" y="760"/>
                  </a:cubicBezTo>
                  <a:cubicBezTo>
                    <a:pt x="1516" y="505"/>
                    <a:pt x="873" y="0"/>
                    <a:pt x="4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7332206" y="3791149"/>
              <a:ext cx="81966" cy="73682"/>
            </a:xfrm>
            <a:custGeom>
              <a:rect b="b" l="l" r="r" t="t"/>
              <a:pathLst>
                <a:path extrusionOk="0" h="2028" w="2256">
                  <a:moveTo>
                    <a:pt x="931" y="0"/>
                  </a:moveTo>
                  <a:cubicBezTo>
                    <a:pt x="647" y="0"/>
                    <a:pt x="282" y="86"/>
                    <a:pt x="152" y="516"/>
                  </a:cubicBezTo>
                  <a:cubicBezTo>
                    <a:pt x="1" y="1123"/>
                    <a:pt x="326" y="1773"/>
                    <a:pt x="911" y="2012"/>
                  </a:cubicBezTo>
                  <a:cubicBezTo>
                    <a:pt x="950" y="2022"/>
                    <a:pt x="991" y="2028"/>
                    <a:pt x="1034" y="2028"/>
                  </a:cubicBezTo>
                  <a:cubicBezTo>
                    <a:pt x="1415" y="2028"/>
                    <a:pt x="1906" y="1606"/>
                    <a:pt x="2082" y="1079"/>
                  </a:cubicBezTo>
                  <a:cubicBezTo>
                    <a:pt x="2255" y="472"/>
                    <a:pt x="1843" y="125"/>
                    <a:pt x="1301" y="39"/>
                  </a:cubicBezTo>
                  <a:cubicBezTo>
                    <a:pt x="1275" y="39"/>
                    <a:pt x="1121" y="0"/>
                    <a:pt x="9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7325921" y="3859780"/>
              <a:ext cx="70122" cy="54099"/>
            </a:xfrm>
            <a:custGeom>
              <a:rect b="b" l="l" r="r" t="t"/>
              <a:pathLst>
                <a:path extrusionOk="0" h="1489" w="1930">
                  <a:moveTo>
                    <a:pt x="1074" y="1"/>
                  </a:moveTo>
                  <a:cubicBezTo>
                    <a:pt x="1028" y="1"/>
                    <a:pt x="985" y="25"/>
                    <a:pt x="976" y="79"/>
                  </a:cubicBezTo>
                  <a:cubicBezTo>
                    <a:pt x="889" y="513"/>
                    <a:pt x="694" y="1098"/>
                    <a:pt x="477" y="1098"/>
                  </a:cubicBezTo>
                  <a:cubicBezTo>
                    <a:pt x="260" y="1098"/>
                    <a:pt x="217" y="599"/>
                    <a:pt x="217" y="469"/>
                  </a:cubicBezTo>
                  <a:cubicBezTo>
                    <a:pt x="217" y="404"/>
                    <a:pt x="174" y="361"/>
                    <a:pt x="109" y="361"/>
                  </a:cubicBezTo>
                  <a:cubicBezTo>
                    <a:pt x="44" y="361"/>
                    <a:pt x="0" y="404"/>
                    <a:pt x="0" y="469"/>
                  </a:cubicBezTo>
                  <a:cubicBezTo>
                    <a:pt x="0" y="556"/>
                    <a:pt x="22" y="1315"/>
                    <a:pt x="477" y="1315"/>
                  </a:cubicBezTo>
                  <a:cubicBezTo>
                    <a:pt x="651" y="1315"/>
                    <a:pt x="802" y="1142"/>
                    <a:pt x="911" y="946"/>
                  </a:cubicBezTo>
                  <a:cubicBezTo>
                    <a:pt x="911" y="1098"/>
                    <a:pt x="954" y="1250"/>
                    <a:pt x="1019" y="1380"/>
                  </a:cubicBezTo>
                  <a:cubicBezTo>
                    <a:pt x="1084" y="1445"/>
                    <a:pt x="1171" y="1488"/>
                    <a:pt x="1258" y="1488"/>
                  </a:cubicBezTo>
                  <a:lnTo>
                    <a:pt x="1301" y="1488"/>
                  </a:lnTo>
                  <a:cubicBezTo>
                    <a:pt x="1583" y="1488"/>
                    <a:pt x="1843" y="1293"/>
                    <a:pt x="1930" y="1011"/>
                  </a:cubicBezTo>
                  <a:cubicBezTo>
                    <a:pt x="1930" y="946"/>
                    <a:pt x="1908" y="903"/>
                    <a:pt x="1843" y="881"/>
                  </a:cubicBezTo>
                  <a:cubicBezTo>
                    <a:pt x="1832" y="876"/>
                    <a:pt x="1820" y="873"/>
                    <a:pt x="1807" y="873"/>
                  </a:cubicBezTo>
                  <a:cubicBezTo>
                    <a:pt x="1770" y="873"/>
                    <a:pt x="1729" y="898"/>
                    <a:pt x="1713" y="946"/>
                  </a:cubicBezTo>
                  <a:cubicBezTo>
                    <a:pt x="1648" y="1142"/>
                    <a:pt x="1453" y="1272"/>
                    <a:pt x="1258" y="1272"/>
                  </a:cubicBezTo>
                  <a:cubicBezTo>
                    <a:pt x="1236" y="1272"/>
                    <a:pt x="1193" y="1250"/>
                    <a:pt x="1193" y="1228"/>
                  </a:cubicBezTo>
                  <a:cubicBezTo>
                    <a:pt x="1063" y="1055"/>
                    <a:pt x="1128" y="469"/>
                    <a:pt x="1193" y="123"/>
                  </a:cubicBezTo>
                  <a:cubicBezTo>
                    <a:pt x="1205" y="47"/>
                    <a:pt x="1137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7336167" y="3894150"/>
              <a:ext cx="46506" cy="41782"/>
            </a:xfrm>
            <a:custGeom>
              <a:rect b="b" l="l" r="r" t="t"/>
              <a:pathLst>
                <a:path extrusionOk="0" h="1150" w="1280">
                  <a:moveTo>
                    <a:pt x="629" y="0"/>
                  </a:moveTo>
                  <a:cubicBezTo>
                    <a:pt x="520" y="196"/>
                    <a:pt x="369" y="369"/>
                    <a:pt x="195" y="369"/>
                  </a:cubicBezTo>
                  <a:cubicBezTo>
                    <a:pt x="130" y="369"/>
                    <a:pt x="65" y="347"/>
                    <a:pt x="22" y="304"/>
                  </a:cubicBezTo>
                  <a:lnTo>
                    <a:pt x="22" y="304"/>
                  </a:lnTo>
                  <a:cubicBezTo>
                    <a:pt x="0" y="629"/>
                    <a:pt x="22" y="1041"/>
                    <a:pt x="282" y="1041"/>
                  </a:cubicBezTo>
                  <a:cubicBezTo>
                    <a:pt x="477" y="1041"/>
                    <a:pt x="585" y="716"/>
                    <a:pt x="629" y="391"/>
                  </a:cubicBezTo>
                  <a:cubicBezTo>
                    <a:pt x="629" y="759"/>
                    <a:pt x="672" y="1149"/>
                    <a:pt x="867" y="1149"/>
                  </a:cubicBezTo>
                  <a:cubicBezTo>
                    <a:pt x="1106" y="1149"/>
                    <a:pt x="1236" y="738"/>
                    <a:pt x="1279" y="499"/>
                  </a:cubicBezTo>
                  <a:lnTo>
                    <a:pt x="1279" y="499"/>
                  </a:lnTo>
                  <a:cubicBezTo>
                    <a:pt x="1192" y="521"/>
                    <a:pt x="1106" y="542"/>
                    <a:pt x="1019" y="542"/>
                  </a:cubicBezTo>
                  <a:lnTo>
                    <a:pt x="976" y="542"/>
                  </a:lnTo>
                  <a:cubicBezTo>
                    <a:pt x="889" y="542"/>
                    <a:pt x="802" y="499"/>
                    <a:pt x="737" y="434"/>
                  </a:cubicBezTo>
                  <a:cubicBezTo>
                    <a:pt x="672" y="304"/>
                    <a:pt x="629" y="152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62"/>
          <p:cNvGrpSpPr/>
          <p:nvPr/>
        </p:nvGrpSpPr>
        <p:grpSpPr>
          <a:xfrm>
            <a:off x="1283953" y="3105598"/>
            <a:ext cx="786041" cy="818174"/>
            <a:chOff x="5887576" y="3572467"/>
            <a:chExt cx="662487" cy="689627"/>
          </a:xfrm>
        </p:grpSpPr>
        <p:sp>
          <p:nvSpPr>
            <p:cNvPr id="1655" name="Google Shape;1655;p62"/>
            <p:cNvSpPr/>
            <p:nvPr/>
          </p:nvSpPr>
          <p:spPr>
            <a:xfrm>
              <a:off x="5887576" y="3572467"/>
              <a:ext cx="662487" cy="689627"/>
            </a:xfrm>
            <a:custGeom>
              <a:rect b="b" l="l" r="r" t="t"/>
              <a:pathLst>
                <a:path extrusionOk="0" h="18981" w="18234">
                  <a:moveTo>
                    <a:pt x="9095" y="0"/>
                  </a:moveTo>
                  <a:cubicBezTo>
                    <a:pt x="9056" y="0"/>
                    <a:pt x="9016" y="3"/>
                    <a:pt x="8976" y="9"/>
                  </a:cubicBezTo>
                  <a:cubicBezTo>
                    <a:pt x="7892" y="182"/>
                    <a:pt x="7675" y="1917"/>
                    <a:pt x="7675" y="1917"/>
                  </a:cubicBezTo>
                  <a:cubicBezTo>
                    <a:pt x="7675" y="1917"/>
                    <a:pt x="6700" y="740"/>
                    <a:pt x="5787" y="740"/>
                  </a:cubicBezTo>
                  <a:cubicBezTo>
                    <a:pt x="5663" y="740"/>
                    <a:pt x="5540" y="762"/>
                    <a:pt x="5421" y="811"/>
                  </a:cubicBezTo>
                  <a:cubicBezTo>
                    <a:pt x="4402" y="1223"/>
                    <a:pt x="4120" y="2524"/>
                    <a:pt x="4120" y="2524"/>
                  </a:cubicBezTo>
                  <a:cubicBezTo>
                    <a:pt x="4120" y="2524"/>
                    <a:pt x="3403" y="2106"/>
                    <a:pt x="2712" y="2106"/>
                  </a:cubicBezTo>
                  <a:cubicBezTo>
                    <a:pt x="2383" y="2106"/>
                    <a:pt x="2059" y="2201"/>
                    <a:pt x="1822" y="2480"/>
                  </a:cubicBezTo>
                  <a:cubicBezTo>
                    <a:pt x="1106" y="3369"/>
                    <a:pt x="1843" y="5277"/>
                    <a:pt x="1843" y="5277"/>
                  </a:cubicBezTo>
                  <a:cubicBezTo>
                    <a:pt x="1843" y="5277"/>
                    <a:pt x="0" y="5299"/>
                    <a:pt x="131" y="6383"/>
                  </a:cubicBezTo>
                  <a:cubicBezTo>
                    <a:pt x="261" y="7467"/>
                    <a:pt x="2234" y="8616"/>
                    <a:pt x="2234" y="8616"/>
                  </a:cubicBezTo>
                  <a:cubicBezTo>
                    <a:pt x="2234" y="8616"/>
                    <a:pt x="2202" y="8613"/>
                    <a:pt x="2149" y="8613"/>
                  </a:cubicBezTo>
                  <a:cubicBezTo>
                    <a:pt x="1819" y="8613"/>
                    <a:pt x="641" y="8710"/>
                    <a:pt x="716" y="10090"/>
                  </a:cubicBezTo>
                  <a:cubicBezTo>
                    <a:pt x="803" y="11695"/>
                    <a:pt x="1692" y="11998"/>
                    <a:pt x="1692" y="11998"/>
                  </a:cubicBezTo>
                  <a:cubicBezTo>
                    <a:pt x="1692" y="11998"/>
                    <a:pt x="976" y="13559"/>
                    <a:pt x="1648" y="14665"/>
                  </a:cubicBezTo>
                  <a:cubicBezTo>
                    <a:pt x="2009" y="15258"/>
                    <a:pt x="2564" y="15396"/>
                    <a:pt x="3000" y="15396"/>
                  </a:cubicBezTo>
                  <a:cubicBezTo>
                    <a:pt x="3376" y="15396"/>
                    <a:pt x="3664" y="15294"/>
                    <a:pt x="3664" y="15293"/>
                  </a:cubicBezTo>
                  <a:lnTo>
                    <a:pt x="3664" y="15293"/>
                  </a:lnTo>
                  <a:cubicBezTo>
                    <a:pt x="3664" y="15294"/>
                    <a:pt x="2689" y="16941"/>
                    <a:pt x="3599" y="17397"/>
                  </a:cubicBezTo>
                  <a:cubicBezTo>
                    <a:pt x="3841" y="17518"/>
                    <a:pt x="4050" y="17562"/>
                    <a:pt x="4225" y="17562"/>
                  </a:cubicBezTo>
                  <a:cubicBezTo>
                    <a:pt x="4710" y="17562"/>
                    <a:pt x="4944" y="17223"/>
                    <a:pt x="4944" y="17223"/>
                  </a:cubicBezTo>
                  <a:cubicBezTo>
                    <a:pt x="4944" y="17223"/>
                    <a:pt x="5291" y="18437"/>
                    <a:pt x="5963" y="18437"/>
                  </a:cubicBezTo>
                  <a:cubicBezTo>
                    <a:pt x="5972" y="18437"/>
                    <a:pt x="5982" y="18438"/>
                    <a:pt x="5991" y="18438"/>
                  </a:cubicBezTo>
                  <a:cubicBezTo>
                    <a:pt x="6650" y="18438"/>
                    <a:pt x="7177" y="17700"/>
                    <a:pt x="7177" y="17700"/>
                  </a:cubicBezTo>
                  <a:cubicBezTo>
                    <a:pt x="7177" y="17700"/>
                    <a:pt x="7450" y="18980"/>
                    <a:pt x="8491" y="18980"/>
                  </a:cubicBezTo>
                  <a:cubicBezTo>
                    <a:pt x="8508" y="18980"/>
                    <a:pt x="8525" y="18980"/>
                    <a:pt x="8543" y="18979"/>
                  </a:cubicBezTo>
                  <a:cubicBezTo>
                    <a:pt x="9627" y="18936"/>
                    <a:pt x="10190" y="17700"/>
                    <a:pt x="10190" y="17700"/>
                  </a:cubicBezTo>
                  <a:cubicBezTo>
                    <a:pt x="10190" y="17700"/>
                    <a:pt x="10713" y="18379"/>
                    <a:pt x="11484" y="18379"/>
                  </a:cubicBezTo>
                  <a:cubicBezTo>
                    <a:pt x="11706" y="18379"/>
                    <a:pt x="11949" y="18323"/>
                    <a:pt x="12207" y="18177"/>
                  </a:cubicBezTo>
                  <a:cubicBezTo>
                    <a:pt x="13356" y="17527"/>
                    <a:pt x="12879" y="16486"/>
                    <a:pt x="12879" y="16486"/>
                  </a:cubicBezTo>
                  <a:lnTo>
                    <a:pt x="12879" y="16486"/>
                  </a:lnTo>
                  <a:cubicBezTo>
                    <a:pt x="12982" y="16504"/>
                    <a:pt x="13086" y="16513"/>
                    <a:pt x="13188" y="16513"/>
                  </a:cubicBezTo>
                  <a:cubicBezTo>
                    <a:pt x="13688" y="16513"/>
                    <a:pt x="14167" y="16300"/>
                    <a:pt x="14526" y="15922"/>
                  </a:cubicBezTo>
                  <a:cubicBezTo>
                    <a:pt x="15220" y="15142"/>
                    <a:pt x="14657" y="14556"/>
                    <a:pt x="14657" y="14556"/>
                  </a:cubicBezTo>
                  <a:lnTo>
                    <a:pt x="14657" y="14556"/>
                  </a:lnTo>
                  <a:cubicBezTo>
                    <a:pt x="14657" y="14556"/>
                    <a:pt x="15112" y="14703"/>
                    <a:pt x="15613" y="14703"/>
                  </a:cubicBezTo>
                  <a:cubicBezTo>
                    <a:pt x="16115" y="14703"/>
                    <a:pt x="16662" y="14556"/>
                    <a:pt x="16846" y="13971"/>
                  </a:cubicBezTo>
                  <a:cubicBezTo>
                    <a:pt x="17237" y="12822"/>
                    <a:pt x="15372" y="11760"/>
                    <a:pt x="15372" y="11760"/>
                  </a:cubicBezTo>
                  <a:lnTo>
                    <a:pt x="15372" y="11760"/>
                  </a:lnTo>
                  <a:cubicBezTo>
                    <a:pt x="15372" y="11760"/>
                    <a:pt x="15524" y="11780"/>
                    <a:pt x="15752" y="11780"/>
                  </a:cubicBezTo>
                  <a:cubicBezTo>
                    <a:pt x="16411" y="11780"/>
                    <a:pt x="17709" y="11612"/>
                    <a:pt x="17822" y="10307"/>
                  </a:cubicBezTo>
                  <a:cubicBezTo>
                    <a:pt x="17951" y="8810"/>
                    <a:pt x="16678" y="8699"/>
                    <a:pt x="16300" y="8699"/>
                  </a:cubicBezTo>
                  <a:cubicBezTo>
                    <a:pt x="16234" y="8699"/>
                    <a:pt x="16196" y="8703"/>
                    <a:pt x="16196" y="8703"/>
                  </a:cubicBezTo>
                  <a:cubicBezTo>
                    <a:pt x="16196" y="8703"/>
                    <a:pt x="18234" y="8247"/>
                    <a:pt x="17822" y="6773"/>
                  </a:cubicBezTo>
                  <a:cubicBezTo>
                    <a:pt x="17566" y="5843"/>
                    <a:pt x="16966" y="5667"/>
                    <a:pt x="16549" y="5667"/>
                  </a:cubicBezTo>
                  <a:cubicBezTo>
                    <a:pt x="16295" y="5667"/>
                    <a:pt x="16109" y="5732"/>
                    <a:pt x="16109" y="5732"/>
                  </a:cubicBezTo>
                  <a:cubicBezTo>
                    <a:pt x="16109" y="5732"/>
                    <a:pt x="17106" y="4670"/>
                    <a:pt x="16629" y="3955"/>
                  </a:cubicBezTo>
                  <a:cubicBezTo>
                    <a:pt x="16460" y="3708"/>
                    <a:pt x="16246" y="3628"/>
                    <a:pt x="16042" y="3628"/>
                  </a:cubicBezTo>
                  <a:cubicBezTo>
                    <a:pt x="15671" y="3628"/>
                    <a:pt x="15329" y="3890"/>
                    <a:pt x="15329" y="3890"/>
                  </a:cubicBezTo>
                  <a:cubicBezTo>
                    <a:pt x="15329" y="3890"/>
                    <a:pt x="15741" y="2177"/>
                    <a:pt x="14938" y="1721"/>
                  </a:cubicBezTo>
                  <a:cubicBezTo>
                    <a:pt x="14772" y="1622"/>
                    <a:pt x="14609" y="1583"/>
                    <a:pt x="14456" y="1583"/>
                  </a:cubicBezTo>
                  <a:cubicBezTo>
                    <a:pt x="13870" y="1583"/>
                    <a:pt x="13421" y="2155"/>
                    <a:pt x="13421" y="2155"/>
                  </a:cubicBezTo>
                  <a:cubicBezTo>
                    <a:pt x="13421" y="2155"/>
                    <a:pt x="13357" y="832"/>
                    <a:pt x="12403" y="832"/>
                  </a:cubicBezTo>
                  <a:cubicBezTo>
                    <a:pt x="12396" y="832"/>
                    <a:pt x="12388" y="832"/>
                    <a:pt x="12380" y="833"/>
                  </a:cubicBezTo>
                  <a:cubicBezTo>
                    <a:pt x="11383" y="876"/>
                    <a:pt x="10711" y="1830"/>
                    <a:pt x="10711" y="1830"/>
                  </a:cubicBezTo>
                  <a:cubicBezTo>
                    <a:pt x="10711" y="1830"/>
                    <a:pt x="10108" y="0"/>
                    <a:pt x="9095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5994719" y="3897311"/>
              <a:ext cx="10246" cy="41782"/>
            </a:xfrm>
            <a:custGeom>
              <a:rect b="b" l="l" r="r" t="t"/>
              <a:pathLst>
                <a:path extrusionOk="0" h="1150" w="282">
                  <a:moveTo>
                    <a:pt x="173" y="0"/>
                  </a:moveTo>
                  <a:cubicBezTo>
                    <a:pt x="130" y="0"/>
                    <a:pt x="65" y="43"/>
                    <a:pt x="65" y="109"/>
                  </a:cubicBezTo>
                  <a:lnTo>
                    <a:pt x="0" y="1019"/>
                  </a:lnTo>
                  <a:cubicBezTo>
                    <a:pt x="0" y="1084"/>
                    <a:pt x="43" y="1127"/>
                    <a:pt x="108" y="1149"/>
                  </a:cubicBezTo>
                  <a:lnTo>
                    <a:pt x="130" y="1149"/>
                  </a:lnTo>
                  <a:cubicBezTo>
                    <a:pt x="173" y="1127"/>
                    <a:pt x="217" y="1084"/>
                    <a:pt x="217" y="1041"/>
                  </a:cubicBezTo>
                  <a:lnTo>
                    <a:pt x="282" y="130"/>
                  </a:lnTo>
                  <a:cubicBezTo>
                    <a:pt x="282" y="65"/>
                    <a:pt x="239" y="0"/>
                    <a:pt x="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6006563" y="3973717"/>
              <a:ext cx="19692" cy="33099"/>
            </a:xfrm>
            <a:custGeom>
              <a:rect b="b" l="l" r="r" t="t"/>
              <a:pathLst>
                <a:path extrusionOk="0" h="911" w="542">
                  <a:moveTo>
                    <a:pt x="148" y="1"/>
                  </a:moveTo>
                  <a:cubicBezTo>
                    <a:pt x="77" y="1"/>
                    <a:pt x="0" y="67"/>
                    <a:pt x="43" y="152"/>
                  </a:cubicBezTo>
                  <a:lnTo>
                    <a:pt x="303" y="846"/>
                  </a:lnTo>
                  <a:cubicBezTo>
                    <a:pt x="324" y="889"/>
                    <a:pt x="368" y="911"/>
                    <a:pt x="433" y="911"/>
                  </a:cubicBezTo>
                  <a:lnTo>
                    <a:pt x="455" y="911"/>
                  </a:lnTo>
                  <a:cubicBezTo>
                    <a:pt x="498" y="889"/>
                    <a:pt x="541" y="824"/>
                    <a:pt x="520" y="759"/>
                  </a:cubicBezTo>
                  <a:lnTo>
                    <a:pt x="238" y="65"/>
                  </a:lnTo>
                  <a:cubicBezTo>
                    <a:pt x="223" y="20"/>
                    <a:pt x="186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6037590" y="4045836"/>
              <a:ext cx="12280" cy="33462"/>
            </a:xfrm>
            <a:custGeom>
              <a:rect b="b" l="l" r="r" t="t"/>
              <a:pathLst>
                <a:path extrusionOk="0" h="921" w="338">
                  <a:moveTo>
                    <a:pt x="123" y="0"/>
                  </a:moveTo>
                  <a:cubicBezTo>
                    <a:pt x="62" y="0"/>
                    <a:pt x="0" y="46"/>
                    <a:pt x="12" y="118"/>
                  </a:cubicBezTo>
                  <a:lnTo>
                    <a:pt x="121" y="812"/>
                  </a:lnTo>
                  <a:cubicBezTo>
                    <a:pt x="121" y="877"/>
                    <a:pt x="164" y="920"/>
                    <a:pt x="229" y="920"/>
                  </a:cubicBezTo>
                  <a:cubicBezTo>
                    <a:pt x="294" y="899"/>
                    <a:pt x="338" y="855"/>
                    <a:pt x="338" y="790"/>
                  </a:cubicBezTo>
                  <a:lnTo>
                    <a:pt x="229" y="96"/>
                  </a:lnTo>
                  <a:cubicBezTo>
                    <a:pt x="220" y="29"/>
                    <a:pt x="172" y="0"/>
                    <a:pt x="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6036537" y="4101860"/>
              <a:ext cx="26741" cy="18384"/>
            </a:xfrm>
            <a:custGeom>
              <a:rect b="b" l="l" r="r" t="t"/>
              <a:pathLst>
                <a:path extrusionOk="0" h="506" w="736">
                  <a:moveTo>
                    <a:pt x="153" y="0"/>
                  </a:moveTo>
                  <a:cubicBezTo>
                    <a:pt x="74" y="0"/>
                    <a:pt x="0" y="102"/>
                    <a:pt x="63" y="180"/>
                  </a:cubicBezTo>
                  <a:cubicBezTo>
                    <a:pt x="193" y="332"/>
                    <a:pt x="388" y="462"/>
                    <a:pt x="583" y="506"/>
                  </a:cubicBezTo>
                  <a:lnTo>
                    <a:pt x="605" y="506"/>
                  </a:lnTo>
                  <a:cubicBezTo>
                    <a:pt x="735" y="506"/>
                    <a:pt x="735" y="267"/>
                    <a:pt x="605" y="267"/>
                  </a:cubicBezTo>
                  <a:cubicBezTo>
                    <a:pt x="453" y="246"/>
                    <a:pt x="323" y="159"/>
                    <a:pt x="237" y="50"/>
                  </a:cubicBezTo>
                  <a:cubicBezTo>
                    <a:pt x="213" y="15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6080571" y="4094812"/>
              <a:ext cx="17367" cy="17113"/>
            </a:xfrm>
            <a:custGeom>
              <a:rect b="b" l="l" r="r" t="t"/>
              <a:pathLst>
                <a:path extrusionOk="0" h="471" w="478">
                  <a:moveTo>
                    <a:pt x="106" y="0"/>
                  </a:moveTo>
                  <a:cubicBezTo>
                    <a:pt x="66" y="0"/>
                    <a:pt x="22" y="39"/>
                    <a:pt x="22" y="93"/>
                  </a:cubicBezTo>
                  <a:cubicBezTo>
                    <a:pt x="0" y="136"/>
                    <a:pt x="22" y="288"/>
                    <a:pt x="282" y="461"/>
                  </a:cubicBezTo>
                  <a:cubicBezTo>
                    <a:pt x="297" y="461"/>
                    <a:pt x="321" y="471"/>
                    <a:pt x="341" y="471"/>
                  </a:cubicBezTo>
                  <a:cubicBezTo>
                    <a:pt x="352" y="471"/>
                    <a:pt x="362" y="468"/>
                    <a:pt x="369" y="461"/>
                  </a:cubicBezTo>
                  <a:cubicBezTo>
                    <a:pt x="375" y="467"/>
                    <a:pt x="382" y="470"/>
                    <a:pt x="390" y="470"/>
                  </a:cubicBezTo>
                  <a:cubicBezTo>
                    <a:pt x="412" y="470"/>
                    <a:pt x="440" y="450"/>
                    <a:pt x="456" y="418"/>
                  </a:cubicBezTo>
                  <a:cubicBezTo>
                    <a:pt x="477" y="374"/>
                    <a:pt x="477" y="309"/>
                    <a:pt x="434" y="266"/>
                  </a:cubicBezTo>
                  <a:cubicBezTo>
                    <a:pt x="282" y="179"/>
                    <a:pt x="239" y="93"/>
                    <a:pt x="239" y="93"/>
                  </a:cubicBezTo>
                  <a:cubicBezTo>
                    <a:pt x="239" y="49"/>
                    <a:pt x="195" y="6"/>
                    <a:pt x="130" y="6"/>
                  </a:cubicBezTo>
                  <a:cubicBezTo>
                    <a:pt x="123" y="2"/>
                    <a:pt x="11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6049398" y="4148220"/>
              <a:ext cx="15441" cy="28739"/>
            </a:xfrm>
            <a:custGeom>
              <a:rect b="b" l="l" r="r" t="t"/>
              <a:pathLst>
                <a:path extrusionOk="0" h="791" w="425">
                  <a:moveTo>
                    <a:pt x="123" y="1"/>
                  </a:moveTo>
                  <a:cubicBezTo>
                    <a:pt x="62" y="1"/>
                    <a:pt x="1" y="46"/>
                    <a:pt x="13" y="119"/>
                  </a:cubicBezTo>
                  <a:cubicBezTo>
                    <a:pt x="34" y="184"/>
                    <a:pt x="34" y="227"/>
                    <a:pt x="78" y="270"/>
                  </a:cubicBezTo>
                  <a:cubicBezTo>
                    <a:pt x="143" y="400"/>
                    <a:pt x="186" y="531"/>
                    <a:pt x="186" y="682"/>
                  </a:cubicBezTo>
                  <a:cubicBezTo>
                    <a:pt x="208" y="747"/>
                    <a:pt x="251" y="791"/>
                    <a:pt x="316" y="791"/>
                  </a:cubicBezTo>
                  <a:cubicBezTo>
                    <a:pt x="360" y="791"/>
                    <a:pt x="425" y="726"/>
                    <a:pt x="403" y="661"/>
                  </a:cubicBezTo>
                  <a:cubicBezTo>
                    <a:pt x="403" y="487"/>
                    <a:pt x="338" y="335"/>
                    <a:pt x="273" y="184"/>
                  </a:cubicBezTo>
                  <a:cubicBezTo>
                    <a:pt x="251" y="162"/>
                    <a:pt x="251" y="119"/>
                    <a:pt x="229" y="97"/>
                  </a:cubicBezTo>
                  <a:cubicBezTo>
                    <a:pt x="220" y="30"/>
                    <a:pt x="172" y="1"/>
                    <a:pt x="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6090017" y="4155631"/>
              <a:ext cx="29175" cy="30774"/>
            </a:xfrm>
            <a:custGeom>
              <a:rect b="b" l="l" r="r" t="t"/>
              <a:pathLst>
                <a:path extrusionOk="0" h="847" w="803">
                  <a:moveTo>
                    <a:pt x="133" y="0"/>
                  </a:moveTo>
                  <a:cubicBezTo>
                    <a:pt x="112" y="0"/>
                    <a:pt x="88" y="8"/>
                    <a:pt x="65" y="23"/>
                  </a:cubicBezTo>
                  <a:cubicBezTo>
                    <a:pt x="22" y="45"/>
                    <a:pt x="0" y="110"/>
                    <a:pt x="22" y="153"/>
                  </a:cubicBezTo>
                  <a:cubicBezTo>
                    <a:pt x="87" y="261"/>
                    <a:pt x="369" y="782"/>
                    <a:pt x="672" y="847"/>
                  </a:cubicBezTo>
                  <a:lnTo>
                    <a:pt x="694" y="847"/>
                  </a:lnTo>
                  <a:cubicBezTo>
                    <a:pt x="738" y="847"/>
                    <a:pt x="781" y="803"/>
                    <a:pt x="803" y="760"/>
                  </a:cubicBezTo>
                  <a:cubicBezTo>
                    <a:pt x="803" y="717"/>
                    <a:pt x="781" y="652"/>
                    <a:pt x="716" y="630"/>
                  </a:cubicBezTo>
                  <a:cubicBezTo>
                    <a:pt x="564" y="608"/>
                    <a:pt x="347" y="283"/>
                    <a:pt x="217" y="66"/>
                  </a:cubicBezTo>
                  <a:cubicBezTo>
                    <a:pt x="203" y="24"/>
                    <a:pt x="171" y="0"/>
                    <a:pt x="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6126059" y="4136593"/>
              <a:ext cx="24633" cy="23834"/>
            </a:xfrm>
            <a:custGeom>
              <a:rect b="b" l="l" r="r" t="t"/>
              <a:pathLst>
                <a:path extrusionOk="0" h="656" w="678">
                  <a:moveTo>
                    <a:pt x="137" y="0"/>
                  </a:moveTo>
                  <a:cubicBezTo>
                    <a:pt x="67" y="0"/>
                    <a:pt x="0" y="61"/>
                    <a:pt x="27" y="157"/>
                  </a:cubicBezTo>
                  <a:cubicBezTo>
                    <a:pt x="27" y="178"/>
                    <a:pt x="201" y="612"/>
                    <a:pt x="548" y="655"/>
                  </a:cubicBezTo>
                  <a:lnTo>
                    <a:pt x="591" y="655"/>
                  </a:lnTo>
                  <a:cubicBezTo>
                    <a:pt x="634" y="634"/>
                    <a:pt x="678" y="590"/>
                    <a:pt x="678" y="547"/>
                  </a:cubicBezTo>
                  <a:cubicBezTo>
                    <a:pt x="678" y="482"/>
                    <a:pt x="634" y="439"/>
                    <a:pt x="569" y="439"/>
                  </a:cubicBezTo>
                  <a:cubicBezTo>
                    <a:pt x="353" y="417"/>
                    <a:pt x="244" y="70"/>
                    <a:pt x="244" y="70"/>
                  </a:cubicBezTo>
                  <a:cubicBezTo>
                    <a:pt x="220" y="22"/>
                    <a:pt x="178" y="0"/>
                    <a:pt x="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6164062" y="4174415"/>
              <a:ext cx="19729" cy="29320"/>
            </a:xfrm>
            <a:custGeom>
              <a:rect b="b" l="l" r="r" t="t"/>
              <a:pathLst>
                <a:path extrusionOk="0" h="807" w="543">
                  <a:moveTo>
                    <a:pt x="409" y="0"/>
                  </a:moveTo>
                  <a:cubicBezTo>
                    <a:pt x="358" y="0"/>
                    <a:pt x="326" y="54"/>
                    <a:pt x="326" y="91"/>
                  </a:cubicBezTo>
                  <a:cubicBezTo>
                    <a:pt x="282" y="286"/>
                    <a:pt x="174" y="460"/>
                    <a:pt x="44" y="612"/>
                  </a:cubicBezTo>
                  <a:cubicBezTo>
                    <a:pt x="0" y="655"/>
                    <a:pt x="0" y="720"/>
                    <a:pt x="44" y="763"/>
                  </a:cubicBezTo>
                  <a:cubicBezTo>
                    <a:pt x="65" y="785"/>
                    <a:pt x="109" y="807"/>
                    <a:pt x="130" y="807"/>
                  </a:cubicBezTo>
                  <a:cubicBezTo>
                    <a:pt x="152" y="785"/>
                    <a:pt x="195" y="785"/>
                    <a:pt x="195" y="763"/>
                  </a:cubicBezTo>
                  <a:cubicBezTo>
                    <a:pt x="369" y="568"/>
                    <a:pt x="477" y="352"/>
                    <a:pt x="542" y="113"/>
                  </a:cubicBezTo>
                  <a:cubicBezTo>
                    <a:pt x="542" y="48"/>
                    <a:pt x="499" y="5"/>
                    <a:pt x="434" y="5"/>
                  </a:cubicBezTo>
                  <a:cubicBezTo>
                    <a:pt x="425" y="2"/>
                    <a:pt x="417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6216053" y="4173761"/>
              <a:ext cx="11045" cy="34698"/>
            </a:xfrm>
            <a:custGeom>
              <a:rect b="b" l="l" r="r" t="t"/>
              <a:pathLst>
                <a:path extrusionOk="0" h="955" w="304">
                  <a:moveTo>
                    <a:pt x="152" y="1"/>
                  </a:moveTo>
                  <a:cubicBezTo>
                    <a:pt x="109" y="1"/>
                    <a:pt x="44" y="66"/>
                    <a:pt x="65" y="131"/>
                  </a:cubicBezTo>
                  <a:cubicBezTo>
                    <a:pt x="87" y="348"/>
                    <a:pt x="65" y="586"/>
                    <a:pt x="22" y="803"/>
                  </a:cubicBezTo>
                  <a:cubicBezTo>
                    <a:pt x="0" y="868"/>
                    <a:pt x="22" y="933"/>
                    <a:pt x="87" y="955"/>
                  </a:cubicBezTo>
                  <a:lnTo>
                    <a:pt x="152" y="955"/>
                  </a:lnTo>
                  <a:cubicBezTo>
                    <a:pt x="174" y="955"/>
                    <a:pt x="217" y="933"/>
                    <a:pt x="217" y="912"/>
                  </a:cubicBezTo>
                  <a:cubicBezTo>
                    <a:pt x="282" y="651"/>
                    <a:pt x="304" y="370"/>
                    <a:pt x="282" y="109"/>
                  </a:cubicBezTo>
                  <a:cubicBezTo>
                    <a:pt x="282" y="44"/>
                    <a:pt x="217" y="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6242830" y="4121479"/>
              <a:ext cx="18166" cy="38948"/>
            </a:xfrm>
            <a:custGeom>
              <a:rect b="b" l="l" r="r" t="t"/>
              <a:pathLst>
                <a:path extrusionOk="0" h="1072" w="500">
                  <a:moveTo>
                    <a:pt x="125" y="1"/>
                  </a:moveTo>
                  <a:cubicBezTo>
                    <a:pt x="112" y="1"/>
                    <a:pt x="99" y="3"/>
                    <a:pt x="87" y="9"/>
                  </a:cubicBezTo>
                  <a:cubicBezTo>
                    <a:pt x="22" y="31"/>
                    <a:pt x="0" y="96"/>
                    <a:pt x="22" y="139"/>
                  </a:cubicBezTo>
                  <a:cubicBezTo>
                    <a:pt x="152" y="399"/>
                    <a:pt x="217" y="659"/>
                    <a:pt x="261" y="941"/>
                  </a:cubicBezTo>
                  <a:cubicBezTo>
                    <a:pt x="261" y="1006"/>
                    <a:pt x="304" y="1050"/>
                    <a:pt x="369" y="1071"/>
                  </a:cubicBezTo>
                  <a:lnTo>
                    <a:pt x="391" y="1071"/>
                  </a:lnTo>
                  <a:cubicBezTo>
                    <a:pt x="456" y="1050"/>
                    <a:pt x="499" y="1006"/>
                    <a:pt x="499" y="963"/>
                  </a:cubicBezTo>
                  <a:cubicBezTo>
                    <a:pt x="456" y="638"/>
                    <a:pt x="369" y="334"/>
                    <a:pt x="217" y="52"/>
                  </a:cubicBezTo>
                  <a:cubicBezTo>
                    <a:pt x="201" y="21"/>
                    <a:pt x="162" y="1"/>
                    <a:pt x="1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6276691" y="4183171"/>
              <a:ext cx="22090" cy="27649"/>
            </a:xfrm>
            <a:custGeom>
              <a:rect b="b" l="l" r="r" t="t"/>
              <a:pathLst>
                <a:path extrusionOk="0" h="761" w="608">
                  <a:moveTo>
                    <a:pt x="138" y="0"/>
                  </a:moveTo>
                  <a:cubicBezTo>
                    <a:pt x="115" y="0"/>
                    <a:pt x="91" y="7"/>
                    <a:pt x="66" y="24"/>
                  </a:cubicBezTo>
                  <a:cubicBezTo>
                    <a:pt x="22" y="67"/>
                    <a:pt x="1" y="132"/>
                    <a:pt x="44" y="176"/>
                  </a:cubicBezTo>
                  <a:cubicBezTo>
                    <a:pt x="66" y="197"/>
                    <a:pt x="66" y="241"/>
                    <a:pt x="87" y="284"/>
                  </a:cubicBezTo>
                  <a:cubicBezTo>
                    <a:pt x="131" y="436"/>
                    <a:pt x="217" y="696"/>
                    <a:pt x="456" y="761"/>
                  </a:cubicBezTo>
                  <a:lnTo>
                    <a:pt x="499" y="761"/>
                  </a:lnTo>
                  <a:cubicBezTo>
                    <a:pt x="543" y="739"/>
                    <a:pt x="586" y="718"/>
                    <a:pt x="586" y="674"/>
                  </a:cubicBezTo>
                  <a:cubicBezTo>
                    <a:pt x="608" y="609"/>
                    <a:pt x="564" y="566"/>
                    <a:pt x="499" y="544"/>
                  </a:cubicBezTo>
                  <a:cubicBezTo>
                    <a:pt x="391" y="522"/>
                    <a:pt x="326" y="327"/>
                    <a:pt x="283" y="197"/>
                  </a:cubicBezTo>
                  <a:cubicBezTo>
                    <a:pt x="283" y="154"/>
                    <a:pt x="261" y="89"/>
                    <a:pt x="217" y="45"/>
                  </a:cubicBezTo>
                  <a:cubicBezTo>
                    <a:pt x="204" y="19"/>
                    <a:pt x="174" y="0"/>
                    <a:pt x="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6369628" y="4080642"/>
              <a:ext cx="23689" cy="35679"/>
            </a:xfrm>
            <a:custGeom>
              <a:rect b="b" l="l" r="r" t="t"/>
              <a:pathLst>
                <a:path extrusionOk="0" h="982" w="652">
                  <a:moveTo>
                    <a:pt x="532" y="0"/>
                  </a:moveTo>
                  <a:cubicBezTo>
                    <a:pt x="485" y="0"/>
                    <a:pt x="452" y="39"/>
                    <a:pt x="435" y="92"/>
                  </a:cubicBezTo>
                  <a:cubicBezTo>
                    <a:pt x="391" y="309"/>
                    <a:pt x="261" y="699"/>
                    <a:pt x="66" y="764"/>
                  </a:cubicBezTo>
                  <a:cubicBezTo>
                    <a:pt x="23" y="786"/>
                    <a:pt x="1" y="851"/>
                    <a:pt x="23" y="895"/>
                  </a:cubicBezTo>
                  <a:cubicBezTo>
                    <a:pt x="23" y="938"/>
                    <a:pt x="88" y="981"/>
                    <a:pt x="131" y="981"/>
                  </a:cubicBezTo>
                  <a:lnTo>
                    <a:pt x="153" y="960"/>
                  </a:lnTo>
                  <a:cubicBezTo>
                    <a:pt x="500" y="830"/>
                    <a:pt x="630" y="201"/>
                    <a:pt x="651" y="136"/>
                  </a:cubicBezTo>
                  <a:cubicBezTo>
                    <a:pt x="651" y="71"/>
                    <a:pt x="630" y="6"/>
                    <a:pt x="565" y="6"/>
                  </a:cubicBezTo>
                  <a:cubicBezTo>
                    <a:pt x="553" y="2"/>
                    <a:pt x="542" y="0"/>
                    <a:pt x="5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6300597" y="4088308"/>
              <a:ext cx="17113" cy="25978"/>
            </a:xfrm>
            <a:custGeom>
              <a:rect b="b" l="l" r="r" t="t"/>
              <a:pathLst>
                <a:path extrusionOk="0" h="715" w="471">
                  <a:moveTo>
                    <a:pt x="121" y="0"/>
                  </a:moveTo>
                  <a:cubicBezTo>
                    <a:pt x="60" y="0"/>
                    <a:pt x="1" y="57"/>
                    <a:pt x="15" y="142"/>
                  </a:cubicBezTo>
                  <a:cubicBezTo>
                    <a:pt x="15" y="163"/>
                    <a:pt x="36" y="207"/>
                    <a:pt x="36" y="228"/>
                  </a:cubicBezTo>
                  <a:cubicBezTo>
                    <a:pt x="36" y="402"/>
                    <a:pt x="145" y="575"/>
                    <a:pt x="275" y="705"/>
                  </a:cubicBezTo>
                  <a:cubicBezTo>
                    <a:pt x="289" y="705"/>
                    <a:pt x="313" y="715"/>
                    <a:pt x="334" y="715"/>
                  </a:cubicBezTo>
                  <a:cubicBezTo>
                    <a:pt x="345" y="715"/>
                    <a:pt x="354" y="712"/>
                    <a:pt x="362" y="705"/>
                  </a:cubicBezTo>
                  <a:cubicBezTo>
                    <a:pt x="383" y="705"/>
                    <a:pt x="405" y="684"/>
                    <a:pt x="427" y="662"/>
                  </a:cubicBezTo>
                  <a:cubicBezTo>
                    <a:pt x="470" y="619"/>
                    <a:pt x="448" y="553"/>
                    <a:pt x="405" y="510"/>
                  </a:cubicBezTo>
                  <a:cubicBezTo>
                    <a:pt x="318" y="423"/>
                    <a:pt x="253" y="315"/>
                    <a:pt x="253" y="185"/>
                  </a:cubicBezTo>
                  <a:cubicBezTo>
                    <a:pt x="253" y="142"/>
                    <a:pt x="232" y="98"/>
                    <a:pt x="210" y="55"/>
                  </a:cubicBezTo>
                  <a:cubicBezTo>
                    <a:pt x="187" y="17"/>
                    <a:pt x="154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6343651" y="4056409"/>
              <a:ext cx="16568" cy="27613"/>
            </a:xfrm>
            <a:custGeom>
              <a:rect b="b" l="l" r="r" t="t"/>
              <a:pathLst>
                <a:path extrusionOk="0" h="760" w="456">
                  <a:moveTo>
                    <a:pt x="109" y="1"/>
                  </a:moveTo>
                  <a:cubicBezTo>
                    <a:pt x="44" y="22"/>
                    <a:pt x="1" y="87"/>
                    <a:pt x="22" y="131"/>
                  </a:cubicBezTo>
                  <a:cubicBezTo>
                    <a:pt x="66" y="326"/>
                    <a:pt x="152" y="521"/>
                    <a:pt x="239" y="716"/>
                  </a:cubicBezTo>
                  <a:cubicBezTo>
                    <a:pt x="261" y="738"/>
                    <a:pt x="304" y="759"/>
                    <a:pt x="347" y="759"/>
                  </a:cubicBezTo>
                  <a:cubicBezTo>
                    <a:pt x="369" y="759"/>
                    <a:pt x="391" y="738"/>
                    <a:pt x="391" y="738"/>
                  </a:cubicBezTo>
                  <a:cubicBezTo>
                    <a:pt x="434" y="694"/>
                    <a:pt x="456" y="629"/>
                    <a:pt x="412" y="586"/>
                  </a:cubicBezTo>
                  <a:cubicBezTo>
                    <a:pt x="347" y="434"/>
                    <a:pt x="282" y="261"/>
                    <a:pt x="239" y="87"/>
                  </a:cubicBezTo>
                  <a:cubicBezTo>
                    <a:pt x="217" y="22"/>
                    <a:pt x="152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6383034" y="4021458"/>
              <a:ext cx="26014" cy="27903"/>
            </a:xfrm>
            <a:custGeom>
              <a:rect b="b" l="l" r="r" t="t"/>
              <a:pathLst>
                <a:path extrusionOk="0" h="768" w="716">
                  <a:moveTo>
                    <a:pt x="126" y="0"/>
                  </a:moveTo>
                  <a:cubicBezTo>
                    <a:pt x="112" y="0"/>
                    <a:pt x="99" y="3"/>
                    <a:pt x="87" y="9"/>
                  </a:cubicBezTo>
                  <a:cubicBezTo>
                    <a:pt x="22" y="30"/>
                    <a:pt x="1" y="95"/>
                    <a:pt x="22" y="160"/>
                  </a:cubicBezTo>
                  <a:cubicBezTo>
                    <a:pt x="44" y="225"/>
                    <a:pt x="261" y="659"/>
                    <a:pt x="543" y="767"/>
                  </a:cubicBezTo>
                  <a:lnTo>
                    <a:pt x="586" y="767"/>
                  </a:lnTo>
                  <a:cubicBezTo>
                    <a:pt x="694" y="746"/>
                    <a:pt x="716" y="594"/>
                    <a:pt x="608" y="551"/>
                  </a:cubicBezTo>
                  <a:cubicBezTo>
                    <a:pt x="434" y="421"/>
                    <a:pt x="304" y="247"/>
                    <a:pt x="239" y="52"/>
                  </a:cubicBezTo>
                  <a:cubicBezTo>
                    <a:pt x="207" y="20"/>
                    <a:pt x="164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6420856" y="4064765"/>
              <a:ext cx="25215" cy="17694"/>
            </a:xfrm>
            <a:custGeom>
              <a:rect b="b" l="l" r="r" t="t"/>
              <a:pathLst>
                <a:path extrusionOk="0" h="487" w="694">
                  <a:moveTo>
                    <a:pt x="138" y="1"/>
                  </a:moveTo>
                  <a:cubicBezTo>
                    <a:pt x="122" y="1"/>
                    <a:pt x="104" y="3"/>
                    <a:pt x="87" y="9"/>
                  </a:cubicBezTo>
                  <a:cubicBezTo>
                    <a:pt x="22" y="31"/>
                    <a:pt x="0" y="96"/>
                    <a:pt x="44" y="139"/>
                  </a:cubicBezTo>
                  <a:cubicBezTo>
                    <a:pt x="130" y="356"/>
                    <a:pt x="347" y="486"/>
                    <a:pt x="586" y="486"/>
                  </a:cubicBezTo>
                  <a:lnTo>
                    <a:pt x="607" y="486"/>
                  </a:lnTo>
                  <a:cubicBezTo>
                    <a:pt x="651" y="486"/>
                    <a:pt x="694" y="443"/>
                    <a:pt x="694" y="378"/>
                  </a:cubicBezTo>
                  <a:cubicBezTo>
                    <a:pt x="694" y="334"/>
                    <a:pt x="651" y="269"/>
                    <a:pt x="607" y="269"/>
                  </a:cubicBezTo>
                  <a:cubicBezTo>
                    <a:pt x="456" y="269"/>
                    <a:pt x="304" y="182"/>
                    <a:pt x="239" y="52"/>
                  </a:cubicBezTo>
                  <a:cubicBezTo>
                    <a:pt x="223" y="21"/>
                    <a:pt x="184" y="1"/>
                    <a:pt x="1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6434226" y="4024509"/>
              <a:ext cx="18966" cy="28775"/>
            </a:xfrm>
            <a:custGeom>
              <a:rect b="b" l="l" r="r" t="t"/>
              <a:pathLst>
                <a:path extrusionOk="0" h="792" w="522">
                  <a:moveTo>
                    <a:pt x="120" y="1"/>
                  </a:moveTo>
                  <a:cubicBezTo>
                    <a:pt x="93" y="1"/>
                    <a:pt x="66" y="11"/>
                    <a:pt x="44" y="33"/>
                  </a:cubicBezTo>
                  <a:cubicBezTo>
                    <a:pt x="1" y="55"/>
                    <a:pt x="1" y="141"/>
                    <a:pt x="44" y="185"/>
                  </a:cubicBezTo>
                  <a:cubicBezTo>
                    <a:pt x="153" y="337"/>
                    <a:pt x="239" y="510"/>
                    <a:pt x="304" y="683"/>
                  </a:cubicBezTo>
                  <a:cubicBezTo>
                    <a:pt x="304" y="748"/>
                    <a:pt x="369" y="792"/>
                    <a:pt x="434" y="792"/>
                  </a:cubicBezTo>
                  <a:cubicBezTo>
                    <a:pt x="478" y="770"/>
                    <a:pt x="521" y="727"/>
                    <a:pt x="521" y="662"/>
                  </a:cubicBezTo>
                  <a:cubicBezTo>
                    <a:pt x="456" y="423"/>
                    <a:pt x="348" y="228"/>
                    <a:pt x="196" y="33"/>
                  </a:cubicBezTo>
                  <a:cubicBezTo>
                    <a:pt x="174" y="11"/>
                    <a:pt x="147" y="1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6454717" y="3925178"/>
              <a:ext cx="25251" cy="26523"/>
            </a:xfrm>
            <a:custGeom>
              <a:rect b="b" l="l" r="r" t="t"/>
              <a:pathLst>
                <a:path extrusionOk="0" h="730" w="695">
                  <a:moveTo>
                    <a:pt x="120" y="1"/>
                  </a:moveTo>
                  <a:cubicBezTo>
                    <a:pt x="86" y="1"/>
                    <a:pt x="50" y="16"/>
                    <a:pt x="22" y="57"/>
                  </a:cubicBezTo>
                  <a:cubicBezTo>
                    <a:pt x="0" y="100"/>
                    <a:pt x="0" y="165"/>
                    <a:pt x="66" y="209"/>
                  </a:cubicBezTo>
                  <a:cubicBezTo>
                    <a:pt x="261" y="339"/>
                    <a:pt x="434" y="512"/>
                    <a:pt x="412" y="577"/>
                  </a:cubicBezTo>
                  <a:cubicBezTo>
                    <a:pt x="391" y="642"/>
                    <a:pt x="412" y="707"/>
                    <a:pt x="477" y="729"/>
                  </a:cubicBezTo>
                  <a:lnTo>
                    <a:pt x="521" y="729"/>
                  </a:lnTo>
                  <a:cubicBezTo>
                    <a:pt x="564" y="707"/>
                    <a:pt x="608" y="686"/>
                    <a:pt x="608" y="642"/>
                  </a:cubicBezTo>
                  <a:cubicBezTo>
                    <a:pt x="694" y="382"/>
                    <a:pt x="304" y="100"/>
                    <a:pt x="174" y="14"/>
                  </a:cubicBezTo>
                  <a:cubicBezTo>
                    <a:pt x="158" y="6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6478333" y="3962818"/>
              <a:ext cx="24452" cy="16422"/>
            </a:xfrm>
            <a:custGeom>
              <a:rect b="b" l="l" r="r" t="t"/>
              <a:pathLst>
                <a:path extrusionOk="0" h="452" w="673">
                  <a:moveTo>
                    <a:pt x="552" y="0"/>
                  </a:moveTo>
                  <a:cubicBezTo>
                    <a:pt x="509" y="0"/>
                    <a:pt x="472" y="31"/>
                    <a:pt x="456" y="62"/>
                  </a:cubicBezTo>
                  <a:cubicBezTo>
                    <a:pt x="413" y="170"/>
                    <a:pt x="174" y="235"/>
                    <a:pt x="109" y="235"/>
                  </a:cubicBezTo>
                  <a:cubicBezTo>
                    <a:pt x="44" y="257"/>
                    <a:pt x="1" y="300"/>
                    <a:pt x="23" y="365"/>
                  </a:cubicBezTo>
                  <a:cubicBezTo>
                    <a:pt x="23" y="430"/>
                    <a:pt x="88" y="452"/>
                    <a:pt x="131" y="452"/>
                  </a:cubicBezTo>
                  <a:cubicBezTo>
                    <a:pt x="348" y="430"/>
                    <a:pt x="521" y="322"/>
                    <a:pt x="651" y="170"/>
                  </a:cubicBezTo>
                  <a:cubicBezTo>
                    <a:pt x="673" y="105"/>
                    <a:pt x="651" y="40"/>
                    <a:pt x="608" y="18"/>
                  </a:cubicBezTo>
                  <a:cubicBezTo>
                    <a:pt x="589" y="6"/>
                    <a:pt x="570" y="0"/>
                    <a:pt x="552" y="0"/>
                  </a:cubicBezTo>
                  <a:close/>
                </a:path>
              </a:pathLst>
            </a:custGeom>
            <a:solidFill>
              <a:srgbClr val="AC6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6448432" y="3809061"/>
              <a:ext cx="23652" cy="18166"/>
            </a:xfrm>
            <a:custGeom>
              <a:rect b="b" l="l" r="r" t="t"/>
              <a:pathLst>
                <a:path extrusionOk="0" h="500" w="651">
                  <a:moveTo>
                    <a:pt x="152" y="1"/>
                  </a:moveTo>
                  <a:cubicBezTo>
                    <a:pt x="87" y="1"/>
                    <a:pt x="22" y="23"/>
                    <a:pt x="0" y="88"/>
                  </a:cubicBezTo>
                  <a:cubicBezTo>
                    <a:pt x="0" y="131"/>
                    <a:pt x="22" y="196"/>
                    <a:pt x="87" y="218"/>
                  </a:cubicBezTo>
                  <a:cubicBezTo>
                    <a:pt x="173" y="239"/>
                    <a:pt x="390" y="326"/>
                    <a:pt x="434" y="434"/>
                  </a:cubicBezTo>
                  <a:cubicBezTo>
                    <a:pt x="434" y="478"/>
                    <a:pt x="499" y="500"/>
                    <a:pt x="542" y="500"/>
                  </a:cubicBezTo>
                  <a:lnTo>
                    <a:pt x="564" y="500"/>
                  </a:lnTo>
                  <a:cubicBezTo>
                    <a:pt x="629" y="478"/>
                    <a:pt x="650" y="413"/>
                    <a:pt x="629" y="348"/>
                  </a:cubicBezTo>
                  <a:cubicBezTo>
                    <a:pt x="542" y="131"/>
                    <a:pt x="195" y="23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6488288" y="3835511"/>
              <a:ext cx="19692" cy="23434"/>
            </a:xfrm>
            <a:custGeom>
              <a:rect b="b" l="l" r="r" t="t"/>
              <a:pathLst>
                <a:path extrusionOk="0" h="645" w="542">
                  <a:moveTo>
                    <a:pt x="418" y="1"/>
                  </a:moveTo>
                  <a:cubicBezTo>
                    <a:pt x="370" y="1"/>
                    <a:pt x="322" y="29"/>
                    <a:pt x="312" y="97"/>
                  </a:cubicBezTo>
                  <a:cubicBezTo>
                    <a:pt x="312" y="183"/>
                    <a:pt x="247" y="400"/>
                    <a:pt x="139" y="444"/>
                  </a:cubicBezTo>
                  <a:cubicBezTo>
                    <a:pt x="1" y="463"/>
                    <a:pt x="42" y="644"/>
                    <a:pt x="149" y="644"/>
                  </a:cubicBezTo>
                  <a:cubicBezTo>
                    <a:pt x="159" y="644"/>
                    <a:pt x="170" y="643"/>
                    <a:pt x="182" y="639"/>
                  </a:cubicBezTo>
                  <a:lnTo>
                    <a:pt x="204" y="639"/>
                  </a:lnTo>
                  <a:cubicBezTo>
                    <a:pt x="464" y="552"/>
                    <a:pt x="529" y="162"/>
                    <a:pt x="529" y="118"/>
                  </a:cubicBezTo>
                  <a:cubicBezTo>
                    <a:pt x="541" y="46"/>
                    <a:pt x="479" y="1"/>
                    <a:pt x="418" y="1"/>
                  </a:cubicBezTo>
                  <a:close/>
                </a:path>
              </a:pathLst>
            </a:custGeom>
            <a:solidFill>
              <a:srgbClr val="AC6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6408249" y="3749222"/>
              <a:ext cx="12644" cy="37059"/>
            </a:xfrm>
            <a:custGeom>
              <a:rect b="b" l="l" r="r" t="t"/>
              <a:pathLst>
                <a:path extrusionOk="0" h="1020" w="348">
                  <a:moveTo>
                    <a:pt x="260" y="0"/>
                  </a:moveTo>
                  <a:cubicBezTo>
                    <a:pt x="195" y="0"/>
                    <a:pt x="152" y="22"/>
                    <a:pt x="130" y="87"/>
                  </a:cubicBezTo>
                  <a:cubicBezTo>
                    <a:pt x="109" y="130"/>
                    <a:pt x="0" y="694"/>
                    <a:pt x="109" y="954"/>
                  </a:cubicBezTo>
                  <a:cubicBezTo>
                    <a:pt x="130" y="997"/>
                    <a:pt x="174" y="1019"/>
                    <a:pt x="217" y="1019"/>
                  </a:cubicBezTo>
                  <a:lnTo>
                    <a:pt x="260" y="997"/>
                  </a:lnTo>
                  <a:cubicBezTo>
                    <a:pt x="304" y="976"/>
                    <a:pt x="326" y="911"/>
                    <a:pt x="304" y="867"/>
                  </a:cubicBezTo>
                  <a:cubicBezTo>
                    <a:pt x="260" y="607"/>
                    <a:pt x="282" y="369"/>
                    <a:pt x="347" y="130"/>
                  </a:cubicBezTo>
                  <a:cubicBezTo>
                    <a:pt x="347" y="87"/>
                    <a:pt x="326" y="22"/>
                    <a:pt x="2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6446833" y="3738177"/>
              <a:ext cx="11081" cy="29974"/>
            </a:xfrm>
            <a:custGeom>
              <a:rect b="b" l="l" r="r" t="t"/>
              <a:pathLst>
                <a:path extrusionOk="0" h="825" w="305">
                  <a:moveTo>
                    <a:pt x="87" y="1"/>
                  </a:moveTo>
                  <a:lnTo>
                    <a:pt x="1" y="716"/>
                  </a:lnTo>
                  <a:cubicBezTo>
                    <a:pt x="1" y="759"/>
                    <a:pt x="22" y="824"/>
                    <a:pt x="87" y="824"/>
                  </a:cubicBezTo>
                  <a:lnTo>
                    <a:pt x="131" y="824"/>
                  </a:lnTo>
                  <a:cubicBezTo>
                    <a:pt x="174" y="824"/>
                    <a:pt x="196" y="803"/>
                    <a:pt x="217" y="759"/>
                  </a:cubicBezTo>
                  <a:lnTo>
                    <a:pt x="304" y="44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6394079" y="3670055"/>
              <a:ext cx="17367" cy="27976"/>
            </a:xfrm>
            <a:custGeom>
              <a:rect b="b" l="l" r="r" t="t"/>
              <a:pathLst>
                <a:path extrusionOk="0" h="770" w="478">
                  <a:moveTo>
                    <a:pt x="111" y="0"/>
                  </a:moveTo>
                  <a:cubicBezTo>
                    <a:pt x="81" y="0"/>
                    <a:pt x="54" y="11"/>
                    <a:pt x="43" y="33"/>
                  </a:cubicBezTo>
                  <a:cubicBezTo>
                    <a:pt x="0" y="76"/>
                    <a:pt x="0" y="141"/>
                    <a:pt x="43" y="185"/>
                  </a:cubicBezTo>
                  <a:cubicBezTo>
                    <a:pt x="152" y="315"/>
                    <a:pt x="239" y="488"/>
                    <a:pt x="260" y="662"/>
                  </a:cubicBezTo>
                  <a:cubicBezTo>
                    <a:pt x="260" y="727"/>
                    <a:pt x="304" y="770"/>
                    <a:pt x="369" y="770"/>
                  </a:cubicBezTo>
                  <a:lnTo>
                    <a:pt x="390" y="770"/>
                  </a:lnTo>
                  <a:cubicBezTo>
                    <a:pt x="434" y="770"/>
                    <a:pt x="477" y="705"/>
                    <a:pt x="477" y="662"/>
                  </a:cubicBezTo>
                  <a:cubicBezTo>
                    <a:pt x="455" y="423"/>
                    <a:pt x="347" y="206"/>
                    <a:pt x="195" y="33"/>
                  </a:cubicBezTo>
                  <a:cubicBezTo>
                    <a:pt x="174" y="11"/>
                    <a:pt x="141" y="0"/>
                    <a:pt x="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6326320" y="3637066"/>
              <a:ext cx="14206" cy="28703"/>
            </a:xfrm>
            <a:custGeom>
              <a:rect b="b" l="l" r="r" t="t"/>
              <a:pathLst>
                <a:path extrusionOk="0" h="790" w="391">
                  <a:moveTo>
                    <a:pt x="123" y="0"/>
                  </a:moveTo>
                  <a:cubicBezTo>
                    <a:pt x="110" y="0"/>
                    <a:pt x="98" y="3"/>
                    <a:pt x="87" y="9"/>
                  </a:cubicBezTo>
                  <a:cubicBezTo>
                    <a:pt x="22" y="30"/>
                    <a:pt x="1" y="95"/>
                    <a:pt x="22" y="160"/>
                  </a:cubicBezTo>
                  <a:cubicBezTo>
                    <a:pt x="87" y="312"/>
                    <a:pt x="131" y="486"/>
                    <a:pt x="174" y="681"/>
                  </a:cubicBezTo>
                  <a:cubicBezTo>
                    <a:pt x="174" y="724"/>
                    <a:pt x="217" y="789"/>
                    <a:pt x="261" y="789"/>
                  </a:cubicBezTo>
                  <a:lnTo>
                    <a:pt x="304" y="789"/>
                  </a:lnTo>
                  <a:cubicBezTo>
                    <a:pt x="347" y="789"/>
                    <a:pt x="391" y="746"/>
                    <a:pt x="391" y="681"/>
                  </a:cubicBezTo>
                  <a:cubicBezTo>
                    <a:pt x="369" y="486"/>
                    <a:pt x="304" y="269"/>
                    <a:pt x="217" y="74"/>
                  </a:cubicBezTo>
                  <a:cubicBezTo>
                    <a:pt x="201" y="25"/>
                    <a:pt x="160" y="0"/>
                    <a:pt x="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6283013" y="3648074"/>
              <a:ext cx="16568" cy="40511"/>
            </a:xfrm>
            <a:custGeom>
              <a:rect b="b" l="l" r="r" t="t"/>
              <a:pathLst>
                <a:path extrusionOk="0" h="1115" w="456">
                  <a:moveTo>
                    <a:pt x="321" y="1"/>
                  </a:moveTo>
                  <a:cubicBezTo>
                    <a:pt x="274" y="1"/>
                    <a:pt x="233" y="25"/>
                    <a:pt x="217" y="74"/>
                  </a:cubicBezTo>
                  <a:cubicBezTo>
                    <a:pt x="109" y="378"/>
                    <a:pt x="43" y="703"/>
                    <a:pt x="0" y="1006"/>
                  </a:cubicBezTo>
                  <a:cubicBezTo>
                    <a:pt x="22" y="1071"/>
                    <a:pt x="65" y="1115"/>
                    <a:pt x="130" y="1115"/>
                  </a:cubicBezTo>
                  <a:cubicBezTo>
                    <a:pt x="195" y="1093"/>
                    <a:pt x="239" y="1050"/>
                    <a:pt x="217" y="985"/>
                  </a:cubicBezTo>
                  <a:cubicBezTo>
                    <a:pt x="260" y="703"/>
                    <a:pt x="325" y="421"/>
                    <a:pt x="434" y="139"/>
                  </a:cubicBezTo>
                  <a:cubicBezTo>
                    <a:pt x="455" y="74"/>
                    <a:pt x="412" y="31"/>
                    <a:pt x="369" y="9"/>
                  </a:cubicBezTo>
                  <a:cubicBezTo>
                    <a:pt x="352" y="4"/>
                    <a:pt x="336" y="1"/>
                    <a:pt x="3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6214309" y="3640517"/>
              <a:ext cx="14388" cy="27613"/>
            </a:xfrm>
            <a:custGeom>
              <a:rect b="b" l="l" r="r" t="t"/>
              <a:pathLst>
                <a:path extrusionOk="0" h="760" w="396">
                  <a:moveTo>
                    <a:pt x="123" y="1"/>
                  </a:moveTo>
                  <a:cubicBezTo>
                    <a:pt x="61" y="1"/>
                    <a:pt x="0" y="61"/>
                    <a:pt x="27" y="152"/>
                  </a:cubicBezTo>
                  <a:cubicBezTo>
                    <a:pt x="70" y="260"/>
                    <a:pt x="157" y="586"/>
                    <a:pt x="178" y="672"/>
                  </a:cubicBezTo>
                  <a:cubicBezTo>
                    <a:pt x="178" y="716"/>
                    <a:pt x="243" y="759"/>
                    <a:pt x="287" y="759"/>
                  </a:cubicBezTo>
                  <a:cubicBezTo>
                    <a:pt x="352" y="759"/>
                    <a:pt x="395" y="694"/>
                    <a:pt x="395" y="629"/>
                  </a:cubicBezTo>
                  <a:cubicBezTo>
                    <a:pt x="373" y="499"/>
                    <a:pt x="243" y="130"/>
                    <a:pt x="222" y="87"/>
                  </a:cubicBezTo>
                  <a:cubicBezTo>
                    <a:pt x="204" y="27"/>
                    <a:pt x="163" y="1"/>
                    <a:pt x="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6098773" y="3643969"/>
              <a:ext cx="29865" cy="33608"/>
            </a:xfrm>
            <a:custGeom>
              <a:rect b="b" l="l" r="r" t="t"/>
              <a:pathLst>
                <a:path extrusionOk="0" h="925" w="822">
                  <a:moveTo>
                    <a:pt x="160" y="1"/>
                  </a:moveTo>
                  <a:cubicBezTo>
                    <a:pt x="73" y="1"/>
                    <a:pt x="1" y="120"/>
                    <a:pt x="85" y="187"/>
                  </a:cubicBezTo>
                  <a:cubicBezTo>
                    <a:pt x="280" y="382"/>
                    <a:pt x="453" y="599"/>
                    <a:pt x="605" y="838"/>
                  </a:cubicBezTo>
                  <a:cubicBezTo>
                    <a:pt x="605" y="903"/>
                    <a:pt x="648" y="924"/>
                    <a:pt x="713" y="924"/>
                  </a:cubicBezTo>
                  <a:cubicBezTo>
                    <a:pt x="778" y="924"/>
                    <a:pt x="822" y="859"/>
                    <a:pt x="800" y="794"/>
                  </a:cubicBezTo>
                  <a:cubicBezTo>
                    <a:pt x="778" y="577"/>
                    <a:pt x="280" y="100"/>
                    <a:pt x="236" y="35"/>
                  </a:cubicBezTo>
                  <a:cubicBezTo>
                    <a:pt x="212" y="11"/>
                    <a:pt x="185" y="1"/>
                    <a:pt x="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6060879" y="3659010"/>
              <a:ext cx="18929" cy="29575"/>
            </a:xfrm>
            <a:custGeom>
              <a:rect b="b" l="l" r="r" t="t"/>
              <a:pathLst>
                <a:path extrusionOk="0" h="814" w="521">
                  <a:moveTo>
                    <a:pt x="119" y="1"/>
                  </a:moveTo>
                  <a:cubicBezTo>
                    <a:pt x="92" y="1"/>
                    <a:pt x="65" y="12"/>
                    <a:pt x="44" y="33"/>
                  </a:cubicBezTo>
                  <a:cubicBezTo>
                    <a:pt x="0" y="77"/>
                    <a:pt x="0" y="142"/>
                    <a:pt x="44" y="185"/>
                  </a:cubicBezTo>
                  <a:cubicBezTo>
                    <a:pt x="152" y="358"/>
                    <a:pt x="239" y="532"/>
                    <a:pt x="304" y="727"/>
                  </a:cubicBezTo>
                  <a:cubicBezTo>
                    <a:pt x="325" y="792"/>
                    <a:pt x="369" y="814"/>
                    <a:pt x="434" y="814"/>
                  </a:cubicBezTo>
                  <a:lnTo>
                    <a:pt x="434" y="792"/>
                  </a:lnTo>
                  <a:cubicBezTo>
                    <a:pt x="477" y="770"/>
                    <a:pt x="521" y="705"/>
                    <a:pt x="499" y="640"/>
                  </a:cubicBezTo>
                  <a:cubicBezTo>
                    <a:pt x="412" y="424"/>
                    <a:pt x="325" y="228"/>
                    <a:pt x="195" y="33"/>
                  </a:cubicBezTo>
                  <a:cubicBezTo>
                    <a:pt x="174" y="12"/>
                    <a:pt x="147" y="1"/>
                    <a:pt x="1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6005727" y="3693089"/>
              <a:ext cx="15805" cy="41964"/>
            </a:xfrm>
            <a:custGeom>
              <a:rect b="b" l="l" r="r" t="t"/>
              <a:pathLst>
                <a:path extrusionOk="0" h="1155" w="435">
                  <a:moveTo>
                    <a:pt x="301" y="0"/>
                  </a:moveTo>
                  <a:cubicBezTo>
                    <a:pt x="261" y="0"/>
                    <a:pt x="214" y="39"/>
                    <a:pt x="196" y="93"/>
                  </a:cubicBezTo>
                  <a:cubicBezTo>
                    <a:pt x="196" y="93"/>
                    <a:pt x="196" y="136"/>
                    <a:pt x="174" y="201"/>
                  </a:cubicBezTo>
                  <a:cubicBezTo>
                    <a:pt x="66" y="461"/>
                    <a:pt x="1" y="765"/>
                    <a:pt x="1" y="1047"/>
                  </a:cubicBezTo>
                  <a:cubicBezTo>
                    <a:pt x="1" y="1112"/>
                    <a:pt x="66" y="1155"/>
                    <a:pt x="131" y="1155"/>
                  </a:cubicBezTo>
                  <a:cubicBezTo>
                    <a:pt x="174" y="1133"/>
                    <a:pt x="217" y="1090"/>
                    <a:pt x="217" y="1025"/>
                  </a:cubicBezTo>
                  <a:cubicBezTo>
                    <a:pt x="239" y="765"/>
                    <a:pt x="282" y="505"/>
                    <a:pt x="391" y="266"/>
                  </a:cubicBezTo>
                  <a:cubicBezTo>
                    <a:pt x="412" y="201"/>
                    <a:pt x="412" y="136"/>
                    <a:pt x="412" y="114"/>
                  </a:cubicBezTo>
                  <a:cubicBezTo>
                    <a:pt x="434" y="71"/>
                    <a:pt x="391" y="6"/>
                    <a:pt x="326" y="6"/>
                  </a:cubicBezTo>
                  <a:cubicBezTo>
                    <a:pt x="318" y="2"/>
                    <a:pt x="310" y="0"/>
                    <a:pt x="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5988397" y="3800014"/>
              <a:ext cx="19729" cy="30374"/>
            </a:xfrm>
            <a:custGeom>
              <a:rect b="b" l="l" r="r" t="t"/>
              <a:pathLst>
                <a:path extrusionOk="0" h="836" w="543">
                  <a:moveTo>
                    <a:pt x="423" y="1"/>
                  </a:moveTo>
                  <a:cubicBezTo>
                    <a:pt x="396" y="1"/>
                    <a:pt x="369" y="11"/>
                    <a:pt x="347" y="33"/>
                  </a:cubicBezTo>
                  <a:cubicBezTo>
                    <a:pt x="304" y="76"/>
                    <a:pt x="1" y="445"/>
                    <a:pt x="66" y="727"/>
                  </a:cubicBezTo>
                  <a:cubicBezTo>
                    <a:pt x="83" y="780"/>
                    <a:pt x="116" y="819"/>
                    <a:pt x="163" y="819"/>
                  </a:cubicBezTo>
                  <a:cubicBezTo>
                    <a:pt x="173" y="819"/>
                    <a:pt x="184" y="817"/>
                    <a:pt x="196" y="814"/>
                  </a:cubicBezTo>
                  <a:lnTo>
                    <a:pt x="196" y="835"/>
                  </a:lnTo>
                  <a:cubicBezTo>
                    <a:pt x="239" y="814"/>
                    <a:pt x="282" y="749"/>
                    <a:pt x="282" y="705"/>
                  </a:cubicBezTo>
                  <a:cubicBezTo>
                    <a:pt x="217" y="532"/>
                    <a:pt x="434" y="272"/>
                    <a:pt x="499" y="185"/>
                  </a:cubicBezTo>
                  <a:cubicBezTo>
                    <a:pt x="543" y="141"/>
                    <a:pt x="543" y="76"/>
                    <a:pt x="499" y="33"/>
                  </a:cubicBezTo>
                  <a:cubicBezTo>
                    <a:pt x="478" y="11"/>
                    <a:pt x="450" y="1"/>
                    <a:pt x="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5945852" y="3917003"/>
              <a:ext cx="16604" cy="38040"/>
            </a:xfrm>
            <a:custGeom>
              <a:rect b="b" l="l" r="r" t="t"/>
              <a:pathLst>
                <a:path extrusionOk="0" h="1047" w="457">
                  <a:moveTo>
                    <a:pt x="109" y="0"/>
                  </a:moveTo>
                  <a:cubicBezTo>
                    <a:pt x="44" y="22"/>
                    <a:pt x="1" y="87"/>
                    <a:pt x="23" y="130"/>
                  </a:cubicBezTo>
                  <a:lnTo>
                    <a:pt x="218" y="976"/>
                  </a:lnTo>
                  <a:cubicBezTo>
                    <a:pt x="235" y="1011"/>
                    <a:pt x="267" y="1047"/>
                    <a:pt x="314" y="1047"/>
                  </a:cubicBezTo>
                  <a:cubicBezTo>
                    <a:pt x="325" y="1047"/>
                    <a:pt x="336" y="1045"/>
                    <a:pt x="348" y="1041"/>
                  </a:cubicBezTo>
                  <a:cubicBezTo>
                    <a:pt x="413" y="1041"/>
                    <a:pt x="456" y="976"/>
                    <a:pt x="434" y="911"/>
                  </a:cubicBezTo>
                  <a:lnTo>
                    <a:pt x="239" y="87"/>
                  </a:lnTo>
                  <a:cubicBezTo>
                    <a:pt x="218" y="22"/>
                    <a:pt x="174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5973465" y="4070578"/>
              <a:ext cx="37822" cy="26813"/>
            </a:xfrm>
            <a:custGeom>
              <a:rect b="b" l="l" r="r" t="t"/>
              <a:pathLst>
                <a:path extrusionOk="0" h="738" w="1041">
                  <a:moveTo>
                    <a:pt x="171" y="1"/>
                  </a:moveTo>
                  <a:cubicBezTo>
                    <a:pt x="70" y="1"/>
                    <a:pt x="1" y="142"/>
                    <a:pt x="108" y="196"/>
                  </a:cubicBezTo>
                  <a:lnTo>
                    <a:pt x="867" y="716"/>
                  </a:lnTo>
                  <a:cubicBezTo>
                    <a:pt x="889" y="738"/>
                    <a:pt x="932" y="738"/>
                    <a:pt x="954" y="738"/>
                  </a:cubicBezTo>
                  <a:cubicBezTo>
                    <a:pt x="975" y="738"/>
                    <a:pt x="997" y="716"/>
                    <a:pt x="1019" y="695"/>
                  </a:cubicBezTo>
                  <a:cubicBezTo>
                    <a:pt x="1040" y="651"/>
                    <a:pt x="1040" y="586"/>
                    <a:pt x="997" y="543"/>
                  </a:cubicBezTo>
                  <a:lnTo>
                    <a:pt x="238" y="22"/>
                  </a:lnTo>
                  <a:cubicBezTo>
                    <a:pt x="215" y="7"/>
                    <a:pt x="192" y="1"/>
                    <a:pt x="1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5913045" y="3795764"/>
              <a:ext cx="31282" cy="29684"/>
            </a:xfrm>
            <a:custGeom>
              <a:rect b="b" l="l" r="r" t="t"/>
              <a:pathLst>
                <a:path extrusionOk="0" h="817" w="861">
                  <a:moveTo>
                    <a:pt x="160" y="1"/>
                  </a:moveTo>
                  <a:cubicBezTo>
                    <a:pt x="73" y="1"/>
                    <a:pt x="0" y="92"/>
                    <a:pt x="80" y="172"/>
                  </a:cubicBezTo>
                  <a:cubicBezTo>
                    <a:pt x="232" y="410"/>
                    <a:pt x="449" y="627"/>
                    <a:pt x="687" y="800"/>
                  </a:cubicBezTo>
                  <a:cubicBezTo>
                    <a:pt x="698" y="811"/>
                    <a:pt x="709" y="817"/>
                    <a:pt x="720" y="817"/>
                  </a:cubicBezTo>
                  <a:cubicBezTo>
                    <a:pt x="730" y="817"/>
                    <a:pt x="741" y="811"/>
                    <a:pt x="752" y="800"/>
                  </a:cubicBezTo>
                  <a:cubicBezTo>
                    <a:pt x="774" y="800"/>
                    <a:pt x="817" y="779"/>
                    <a:pt x="839" y="757"/>
                  </a:cubicBezTo>
                  <a:cubicBezTo>
                    <a:pt x="860" y="714"/>
                    <a:pt x="839" y="649"/>
                    <a:pt x="795" y="627"/>
                  </a:cubicBezTo>
                  <a:cubicBezTo>
                    <a:pt x="579" y="454"/>
                    <a:pt x="405" y="258"/>
                    <a:pt x="253" y="42"/>
                  </a:cubicBezTo>
                  <a:cubicBezTo>
                    <a:pt x="225" y="13"/>
                    <a:pt x="191" y="1"/>
                    <a:pt x="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6008888" y="3677031"/>
              <a:ext cx="412774" cy="428397"/>
            </a:xfrm>
            <a:custGeom>
              <a:rect b="b" l="l" r="r" t="t"/>
              <a:pathLst>
                <a:path extrusionOk="0" h="11791" w="11361">
                  <a:moveTo>
                    <a:pt x="9347" y="1"/>
                  </a:moveTo>
                  <a:cubicBezTo>
                    <a:pt x="8584" y="1"/>
                    <a:pt x="7827" y="1619"/>
                    <a:pt x="7827" y="1619"/>
                  </a:cubicBezTo>
                  <a:cubicBezTo>
                    <a:pt x="7698" y="1559"/>
                    <a:pt x="7457" y="1545"/>
                    <a:pt x="7219" y="1545"/>
                  </a:cubicBezTo>
                  <a:cubicBezTo>
                    <a:pt x="6998" y="1545"/>
                    <a:pt x="6779" y="1557"/>
                    <a:pt x="6653" y="1557"/>
                  </a:cubicBezTo>
                  <a:cubicBezTo>
                    <a:pt x="6617" y="1557"/>
                    <a:pt x="6588" y="1556"/>
                    <a:pt x="6569" y="1554"/>
                  </a:cubicBezTo>
                  <a:cubicBezTo>
                    <a:pt x="6419" y="1511"/>
                    <a:pt x="6184" y="383"/>
                    <a:pt x="5694" y="383"/>
                  </a:cubicBezTo>
                  <a:cubicBezTo>
                    <a:pt x="5690" y="383"/>
                    <a:pt x="5685" y="383"/>
                    <a:pt x="5681" y="383"/>
                  </a:cubicBezTo>
                  <a:cubicBezTo>
                    <a:pt x="5160" y="383"/>
                    <a:pt x="5095" y="1532"/>
                    <a:pt x="5095" y="1532"/>
                  </a:cubicBezTo>
                  <a:cubicBezTo>
                    <a:pt x="5095" y="1532"/>
                    <a:pt x="4380" y="404"/>
                    <a:pt x="3924" y="274"/>
                  </a:cubicBezTo>
                  <a:cubicBezTo>
                    <a:pt x="3899" y="266"/>
                    <a:pt x="3877" y="263"/>
                    <a:pt x="3856" y="263"/>
                  </a:cubicBezTo>
                  <a:cubicBezTo>
                    <a:pt x="3485" y="263"/>
                    <a:pt x="3815" y="1502"/>
                    <a:pt x="3794" y="1749"/>
                  </a:cubicBezTo>
                  <a:cubicBezTo>
                    <a:pt x="3776" y="1878"/>
                    <a:pt x="3664" y="1975"/>
                    <a:pt x="3551" y="1975"/>
                  </a:cubicBezTo>
                  <a:cubicBezTo>
                    <a:pt x="3531" y="1975"/>
                    <a:pt x="3510" y="1972"/>
                    <a:pt x="3491" y="1965"/>
                  </a:cubicBezTo>
                  <a:cubicBezTo>
                    <a:pt x="3491" y="1965"/>
                    <a:pt x="1946" y="654"/>
                    <a:pt x="1093" y="654"/>
                  </a:cubicBezTo>
                  <a:cubicBezTo>
                    <a:pt x="941" y="654"/>
                    <a:pt x="811" y="696"/>
                    <a:pt x="716" y="795"/>
                  </a:cubicBezTo>
                  <a:cubicBezTo>
                    <a:pt x="65" y="1423"/>
                    <a:pt x="1388" y="3266"/>
                    <a:pt x="1388" y="3266"/>
                  </a:cubicBezTo>
                  <a:cubicBezTo>
                    <a:pt x="1388" y="3266"/>
                    <a:pt x="0" y="4849"/>
                    <a:pt x="868" y="8058"/>
                  </a:cubicBezTo>
                  <a:cubicBezTo>
                    <a:pt x="1653" y="10966"/>
                    <a:pt x="3757" y="11790"/>
                    <a:pt x="5597" y="11790"/>
                  </a:cubicBezTo>
                  <a:cubicBezTo>
                    <a:pt x="5787" y="11790"/>
                    <a:pt x="5975" y="11781"/>
                    <a:pt x="6158" y="11765"/>
                  </a:cubicBezTo>
                  <a:cubicBezTo>
                    <a:pt x="8130" y="11592"/>
                    <a:pt x="10667" y="9944"/>
                    <a:pt x="11014" y="7407"/>
                  </a:cubicBezTo>
                  <a:cubicBezTo>
                    <a:pt x="11361" y="4806"/>
                    <a:pt x="10320" y="2703"/>
                    <a:pt x="10342" y="2551"/>
                  </a:cubicBezTo>
                  <a:cubicBezTo>
                    <a:pt x="10364" y="2399"/>
                    <a:pt x="10494" y="578"/>
                    <a:pt x="9626" y="79"/>
                  </a:cubicBezTo>
                  <a:cubicBezTo>
                    <a:pt x="9534" y="25"/>
                    <a:pt x="9441" y="1"/>
                    <a:pt x="9347" y="1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6051433" y="3742501"/>
              <a:ext cx="58314" cy="43781"/>
            </a:xfrm>
            <a:custGeom>
              <a:rect b="b" l="l" r="r" t="t"/>
              <a:pathLst>
                <a:path extrusionOk="0" h="1205" w="1605">
                  <a:moveTo>
                    <a:pt x="693" y="1"/>
                  </a:moveTo>
                  <a:cubicBezTo>
                    <a:pt x="627" y="1"/>
                    <a:pt x="561" y="11"/>
                    <a:pt x="499" y="33"/>
                  </a:cubicBezTo>
                  <a:cubicBezTo>
                    <a:pt x="0" y="185"/>
                    <a:pt x="715" y="1204"/>
                    <a:pt x="715" y="1204"/>
                  </a:cubicBezTo>
                  <a:cubicBezTo>
                    <a:pt x="976" y="1182"/>
                    <a:pt x="1604" y="662"/>
                    <a:pt x="1604" y="554"/>
                  </a:cubicBezTo>
                  <a:cubicBezTo>
                    <a:pt x="1604" y="441"/>
                    <a:pt x="1130" y="1"/>
                    <a:pt x="693" y="1"/>
                  </a:cubicBezTo>
                  <a:close/>
                </a:path>
              </a:pathLst>
            </a:custGeom>
            <a:solidFill>
              <a:srgbClr val="EFA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6319236" y="3711946"/>
              <a:ext cx="47814" cy="46869"/>
            </a:xfrm>
            <a:custGeom>
              <a:rect b="b" l="l" r="r" t="t"/>
              <a:pathLst>
                <a:path extrusionOk="0" h="1290" w="1316">
                  <a:moveTo>
                    <a:pt x="618" y="0"/>
                  </a:moveTo>
                  <a:cubicBezTo>
                    <a:pt x="233" y="0"/>
                    <a:pt x="0" y="896"/>
                    <a:pt x="0" y="896"/>
                  </a:cubicBezTo>
                  <a:cubicBezTo>
                    <a:pt x="152" y="1091"/>
                    <a:pt x="868" y="1221"/>
                    <a:pt x="1084" y="1286"/>
                  </a:cubicBezTo>
                  <a:cubicBezTo>
                    <a:pt x="1091" y="1288"/>
                    <a:pt x="1098" y="1289"/>
                    <a:pt x="1104" y="1289"/>
                  </a:cubicBezTo>
                  <a:cubicBezTo>
                    <a:pt x="1315" y="1289"/>
                    <a:pt x="1180" y="239"/>
                    <a:pt x="738" y="29"/>
                  </a:cubicBezTo>
                  <a:cubicBezTo>
                    <a:pt x="696" y="9"/>
                    <a:pt x="656" y="0"/>
                    <a:pt x="618" y="0"/>
                  </a:cubicBezTo>
                  <a:close/>
                </a:path>
              </a:pathLst>
            </a:custGeom>
            <a:solidFill>
              <a:srgbClr val="EFA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6087656" y="3959802"/>
              <a:ext cx="281250" cy="145512"/>
            </a:xfrm>
            <a:custGeom>
              <a:rect b="b" l="l" r="r" t="t"/>
              <a:pathLst>
                <a:path extrusionOk="0" h="4005" w="7741">
                  <a:moveTo>
                    <a:pt x="4124" y="0"/>
                  </a:moveTo>
                  <a:cubicBezTo>
                    <a:pt x="4007" y="0"/>
                    <a:pt x="3890" y="5"/>
                    <a:pt x="3773" y="15"/>
                  </a:cubicBezTo>
                  <a:cubicBezTo>
                    <a:pt x="1388" y="188"/>
                    <a:pt x="304" y="2031"/>
                    <a:pt x="0" y="2660"/>
                  </a:cubicBezTo>
                  <a:cubicBezTo>
                    <a:pt x="977" y="3674"/>
                    <a:pt x="2262" y="4004"/>
                    <a:pt x="3448" y="4004"/>
                  </a:cubicBezTo>
                  <a:cubicBezTo>
                    <a:pt x="3632" y="4004"/>
                    <a:pt x="3813" y="3997"/>
                    <a:pt x="3990" y="3982"/>
                  </a:cubicBezTo>
                  <a:cubicBezTo>
                    <a:pt x="5442" y="3809"/>
                    <a:pt x="6786" y="3093"/>
                    <a:pt x="7740" y="1987"/>
                  </a:cubicBezTo>
                  <a:cubicBezTo>
                    <a:pt x="6957" y="743"/>
                    <a:pt x="5580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6085294" y="3862287"/>
              <a:ext cx="54608" cy="25396"/>
            </a:xfrm>
            <a:custGeom>
              <a:rect b="b" l="l" r="r" t="t"/>
              <a:pathLst>
                <a:path extrusionOk="0" h="699" w="1503">
                  <a:moveTo>
                    <a:pt x="977" y="0"/>
                  </a:moveTo>
                  <a:cubicBezTo>
                    <a:pt x="835" y="0"/>
                    <a:pt x="681" y="32"/>
                    <a:pt x="542" y="97"/>
                  </a:cubicBezTo>
                  <a:cubicBezTo>
                    <a:pt x="152" y="292"/>
                    <a:pt x="0" y="465"/>
                    <a:pt x="44" y="617"/>
                  </a:cubicBezTo>
                  <a:cubicBezTo>
                    <a:pt x="62" y="680"/>
                    <a:pt x="98" y="698"/>
                    <a:pt x="139" y="698"/>
                  </a:cubicBezTo>
                  <a:cubicBezTo>
                    <a:pt x="197" y="698"/>
                    <a:pt x="266" y="661"/>
                    <a:pt x="304" y="661"/>
                  </a:cubicBezTo>
                  <a:cubicBezTo>
                    <a:pt x="474" y="547"/>
                    <a:pt x="678" y="483"/>
                    <a:pt x="885" y="483"/>
                  </a:cubicBezTo>
                  <a:cubicBezTo>
                    <a:pt x="915" y="483"/>
                    <a:pt x="946" y="484"/>
                    <a:pt x="976" y="487"/>
                  </a:cubicBezTo>
                  <a:cubicBezTo>
                    <a:pt x="1070" y="503"/>
                    <a:pt x="1150" y="511"/>
                    <a:pt x="1216" y="511"/>
                  </a:cubicBezTo>
                  <a:cubicBezTo>
                    <a:pt x="1427" y="511"/>
                    <a:pt x="1502" y="430"/>
                    <a:pt x="1453" y="249"/>
                  </a:cubicBezTo>
                  <a:cubicBezTo>
                    <a:pt x="1412" y="86"/>
                    <a:pt x="1212" y="0"/>
                    <a:pt x="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6271168" y="3836201"/>
              <a:ext cx="53627" cy="22998"/>
            </a:xfrm>
            <a:custGeom>
              <a:rect b="b" l="l" r="r" t="t"/>
              <a:pathLst>
                <a:path extrusionOk="0" h="633" w="1476">
                  <a:moveTo>
                    <a:pt x="685" y="0"/>
                  </a:moveTo>
                  <a:cubicBezTo>
                    <a:pt x="329" y="0"/>
                    <a:pt x="1" y="180"/>
                    <a:pt x="1" y="425"/>
                  </a:cubicBezTo>
                  <a:cubicBezTo>
                    <a:pt x="1" y="568"/>
                    <a:pt x="53" y="632"/>
                    <a:pt x="162" y="632"/>
                  </a:cubicBezTo>
                  <a:cubicBezTo>
                    <a:pt x="251" y="632"/>
                    <a:pt x="377" y="589"/>
                    <a:pt x="543" y="511"/>
                  </a:cubicBezTo>
                  <a:cubicBezTo>
                    <a:pt x="665" y="463"/>
                    <a:pt x="800" y="434"/>
                    <a:pt x="934" y="434"/>
                  </a:cubicBezTo>
                  <a:cubicBezTo>
                    <a:pt x="1038" y="434"/>
                    <a:pt x="1142" y="452"/>
                    <a:pt x="1237" y="490"/>
                  </a:cubicBezTo>
                  <a:cubicBezTo>
                    <a:pt x="1250" y="485"/>
                    <a:pt x="1267" y="484"/>
                    <a:pt x="1286" y="484"/>
                  </a:cubicBezTo>
                  <a:cubicBezTo>
                    <a:pt x="1299" y="484"/>
                    <a:pt x="1313" y="485"/>
                    <a:pt x="1327" y="485"/>
                  </a:cubicBezTo>
                  <a:cubicBezTo>
                    <a:pt x="1398" y="485"/>
                    <a:pt x="1475" y="475"/>
                    <a:pt x="1475" y="360"/>
                  </a:cubicBezTo>
                  <a:cubicBezTo>
                    <a:pt x="1454" y="208"/>
                    <a:pt x="1258" y="78"/>
                    <a:pt x="846" y="13"/>
                  </a:cubicBezTo>
                  <a:cubicBezTo>
                    <a:pt x="793" y="4"/>
                    <a:pt x="738" y="0"/>
                    <a:pt x="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6130200" y="3811931"/>
              <a:ext cx="20492" cy="24270"/>
            </a:xfrm>
            <a:custGeom>
              <a:rect b="b" l="l" r="r" t="t"/>
              <a:pathLst>
                <a:path extrusionOk="0" h="668" w="564">
                  <a:moveTo>
                    <a:pt x="133" y="0"/>
                  </a:moveTo>
                  <a:cubicBezTo>
                    <a:pt x="108" y="0"/>
                    <a:pt x="85" y="11"/>
                    <a:pt x="65" y="30"/>
                  </a:cubicBezTo>
                  <a:cubicBezTo>
                    <a:pt x="0" y="52"/>
                    <a:pt x="0" y="117"/>
                    <a:pt x="43" y="182"/>
                  </a:cubicBezTo>
                  <a:lnTo>
                    <a:pt x="369" y="616"/>
                  </a:lnTo>
                  <a:cubicBezTo>
                    <a:pt x="385" y="647"/>
                    <a:pt x="412" y="668"/>
                    <a:pt x="443" y="668"/>
                  </a:cubicBezTo>
                  <a:cubicBezTo>
                    <a:pt x="454" y="668"/>
                    <a:pt x="465" y="665"/>
                    <a:pt x="477" y="659"/>
                  </a:cubicBezTo>
                  <a:lnTo>
                    <a:pt x="520" y="659"/>
                  </a:lnTo>
                  <a:cubicBezTo>
                    <a:pt x="564" y="616"/>
                    <a:pt x="564" y="551"/>
                    <a:pt x="542" y="507"/>
                  </a:cubicBezTo>
                  <a:lnTo>
                    <a:pt x="217" y="52"/>
                  </a:lnTo>
                  <a:cubicBezTo>
                    <a:pt x="193" y="16"/>
                    <a:pt x="163" y="0"/>
                    <a:pt x="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2"/>
            <p:cNvSpPr/>
            <p:nvPr/>
          </p:nvSpPr>
          <p:spPr>
            <a:xfrm>
              <a:off x="6160102" y="3777380"/>
              <a:ext cx="12644" cy="29357"/>
            </a:xfrm>
            <a:custGeom>
              <a:rect b="b" l="l" r="r" t="t"/>
              <a:pathLst>
                <a:path extrusionOk="0" h="808" w="348">
                  <a:moveTo>
                    <a:pt x="122" y="0"/>
                  </a:moveTo>
                  <a:cubicBezTo>
                    <a:pt x="111" y="0"/>
                    <a:pt x="99" y="2"/>
                    <a:pt x="88" y="6"/>
                  </a:cubicBezTo>
                  <a:cubicBezTo>
                    <a:pt x="44" y="27"/>
                    <a:pt x="1" y="71"/>
                    <a:pt x="1" y="136"/>
                  </a:cubicBezTo>
                  <a:lnTo>
                    <a:pt x="131" y="721"/>
                  </a:lnTo>
                  <a:cubicBezTo>
                    <a:pt x="153" y="786"/>
                    <a:pt x="196" y="808"/>
                    <a:pt x="261" y="808"/>
                  </a:cubicBezTo>
                  <a:cubicBezTo>
                    <a:pt x="326" y="786"/>
                    <a:pt x="348" y="743"/>
                    <a:pt x="348" y="678"/>
                  </a:cubicBezTo>
                  <a:lnTo>
                    <a:pt x="218" y="92"/>
                  </a:lnTo>
                  <a:cubicBezTo>
                    <a:pt x="218" y="39"/>
                    <a:pt x="174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2"/>
            <p:cNvSpPr/>
            <p:nvPr/>
          </p:nvSpPr>
          <p:spPr>
            <a:xfrm>
              <a:off x="6199486" y="3758669"/>
              <a:ext cx="11081" cy="29974"/>
            </a:xfrm>
            <a:custGeom>
              <a:rect b="b" l="l" r="r" t="t"/>
              <a:pathLst>
                <a:path extrusionOk="0" h="825" w="305">
                  <a:moveTo>
                    <a:pt x="109" y="0"/>
                  </a:moveTo>
                  <a:cubicBezTo>
                    <a:pt x="44" y="22"/>
                    <a:pt x="1" y="65"/>
                    <a:pt x="1" y="130"/>
                  </a:cubicBezTo>
                  <a:lnTo>
                    <a:pt x="88" y="737"/>
                  </a:lnTo>
                  <a:cubicBezTo>
                    <a:pt x="88" y="781"/>
                    <a:pt x="131" y="824"/>
                    <a:pt x="196" y="824"/>
                  </a:cubicBezTo>
                  <a:cubicBezTo>
                    <a:pt x="261" y="824"/>
                    <a:pt x="305" y="759"/>
                    <a:pt x="305" y="694"/>
                  </a:cubicBezTo>
                  <a:lnTo>
                    <a:pt x="218" y="109"/>
                  </a:lnTo>
                  <a:cubicBezTo>
                    <a:pt x="218" y="44"/>
                    <a:pt x="174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2"/>
            <p:cNvSpPr/>
            <p:nvPr/>
          </p:nvSpPr>
          <p:spPr>
            <a:xfrm>
              <a:off x="6232584" y="3767897"/>
              <a:ext cx="13443" cy="28412"/>
            </a:xfrm>
            <a:custGeom>
              <a:rect b="b" l="l" r="r" t="t"/>
              <a:pathLst>
                <a:path extrusionOk="0" h="782" w="370">
                  <a:moveTo>
                    <a:pt x="248" y="1"/>
                  </a:moveTo>
                  <a:cubicBezTo>
                    <a:pt x="196" y="1"/>
                    <a:pt x="152" y="40"/>
                    <a:pt x="152" y="93"/>
                  </a:cubicBezTo>
                  <a:lnTo>
                    <a:pt x="1" y="635"/>
                  </a:lnTo>
                  <a:cubicBezTo>
                    <a:pt x="1" y="700"/>
                    <a:pt x="22" y="765"/>
                    <a:pt x="87" y="765"/>
                  </a:cubicBezTo>
                  <a:cubicBezTo>
                    <a:pt x="98" y="776"/>
                    <a:pt x="104" y="782"/>
                    <a:pt x="109" y="782"/>
                  </a:cubicBezTo>
                  <a:cubicBezTo>
                    <a:pt x="114" y="782"/>
                    <a:pt x="120" y="776"/>
                    <a:pt x="131" y="765"/>
                  </a:cubicBezTo>
                  <a:cubicBezTo>
                    <a:pt x="174" y="765"/>
                    <a:pt x="217" y="722"/>
                    <a:pt x="217" y="679"/>
                  </a:cubicBezTo>
                  <a:lnTo>
                    <a:pt x="369" y="137"/>
                  </a:lnTo>
                  <a:cubicBezTo>
                    <a:pt x="369" y="72"/>
                    <a:pt x="347" y="28"/>
                    <a:pt x="282" y="6"/>
                  </a:cubicBezTo>
                  <a:cubicBezTo>
                    <a:pt x="271" y="3"/>
                    <a:pt x="25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2"/>
            <p:cNvSpPr/>
            <p:nvPr/>
          </p:nvSpPr>
          <p:spPr>
            <a:xfrm>
              <a:off x="6193200" y="3809860"/>
              <a:ext cx="10282" cy="26813"/>
            </a:xfrm>
            <a:custGeom>
              <a:rect b="b" l="l" r="r" t="t"/>
              <a:pathLst>
                <a:path extrusionOk="0" h="738" w="283">
                  <a:moveTo>
                    <a:pt x="109" y="1"/>
                  </a:moveTo>
                  <a:cubicBezTo>
                    <a:pt x="44" y="1"/>
                    <a:pt x="1" y="66"/>
                    <a:pt x="1" y="131"/>
                  </a:cubicBezTo>
                  <a:lnTo>
                    <a:pt x="66" y="629"/>
                  </a:lnTo>
                  <a:cubicBezTo>
                    <a:pt x="66" y="694"/>
                    <a:pt x="131" y="738"/>
                    <a:pt x="174" y="738"/>
                  </a:cubicBezTo>
                  <a:cubicBezTo>
                    <a:pt x="239" y="716"/>
                    <a:pt x="282" y="673"/>
                    <a:pt x="282" y="608"/>
                  </a:cubicBezTo>
                  <a:lnTo>
                    <a:pt x="217" y="109"/>
                  </a:lnTo>
                  <a:cubicBezTo>
                    <a:pt x="217" y="44"/>
                    <a:pt x="152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2"/>
            <p:cNvSpPr/>
            <p:nvPr/>
          </p:nvSpPr>
          <p:spPr>
            <a:xfrm>
              <a:off x="6256999" y="3803103"/>
              <a:ext cx="18929" cy="22562"/>
            </a:xfrm>
            <a:custGeom>
              <a:rect b="b" l="l" r="r" t="t"/>
              <a:pathLst>
                <a:path extrusionOk="0" h="621" w="521">
                  <a:moveTo>
                    <a:pt x="387" y="0"/>
                  </a:moveTo>
                  <a:cubicBezTo>
                    <a:pt x="349" y="0"/>
                    <a:pt x="318" y="15"/>
                    <a:pt x="304" y="56"/>
                  </a:cubicBezTo>
                  <a:lnTo>
                    <a:pt x="44" y="468"/>
                  </a:lnTo>
                  <a:cubicBezTo>
                    <a:pt x="1" y="512"/>
                    <a:pt x="22" y="577"/>
                    <a:pt x="87" y="598"/>
                  </a:cubicBezTo>
                  <a:cubicBezTo>
                    <a:pt x="87" y="620"/>
                    <a:pt x="131" y="620"/>
                    <a:pt x="152" y="620"/>
                  </a:cubicBezTo>
                  <a:cubicBezTo>
                    <a:pt x="174" y="620"/>
                    <a:pt x="217" y="598"/>
                    <a:pt x="239" y="598"/>
                  </a:cubicBezTo>
                  <a:lnTo>
                    <a:pt x="478" y="165"/>
                  </a:lnTo>
                  <a:cubicBezTo>
                    <a:pt x="521" y="122"/>
                    <a:pt x="499" y="56"/>
                    <a:pt x="456" y="13"/>
                  </a:cubicBezTo>
                  <a:cubicBezTo>
                    <a:pt x="432" y="5"/>
                    <a:pt x="408" y="0"/>
                    <a:pt x="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6277490" y="3766335"/>
              <a:ext cx="12644" cy="23071"/>
            </a:xfrm>
            <a:custGeom>
              <a:rect b="b" l="l" r="r" t="t"/>
              <a:pathLst>
                <a:path extrusionOk="0" h="635" w="348">
                  <a:moveTo>
                    <a:pt x="225" y="0"/>
                  </a:moveTo>
                  <a:cubicBezTo>
                    <a:pt x="174" y="0"/>
                    <a:pt x="130" y="36"/>
                    <a:pt x="130" y="71"/>
                  </a:cubicBezTo>
                  <a:lnTo>
                    <a:pt x="22" y="505"/>
                  </a:lnTo>
                  <a:cubicBezTo>
                    <a:pt x="0" y="548"/>
                    <a:pt x="44" y="613"/>
                    <a:pt x="87" y="635"/>
                  </a:cubicBezTo>
                  <a:lnTo>
                    <a:pt x="130" y="635"/>
                  </a:lnTo>
                  <a:cubicBezTo>
                    <a:pt x="174" y="635"/>
                    <a:pt x="217" y="592"/>
                    <a:pt x="239" y="548"/>
                  </a:cubicBezTo>
                  <a:lnTo>
                    <a:pt x="326" y="136"/>
                  </a:lnTo>
                  <a:cubicBezTo>
                    <a:pt x="347" y="71"/>
                    <a:pt x="304" y="6"/>
                    <a:pt x="261" y="6"/>
                  </a:cubicBezTo>
                  <a:cubicBezTo>
                    <a:pt x="249" y="2"/>
                    <a:pt x="23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6167223" y="3860216"/>
              <a:ext cx="96899" cy="125347"/>
            </a:xfrm>
            <a:custGeom>
              <a:rect b="b" l="l" r="r" t="t"/>
              <a:pathLst>
                <a:path extrusionOk="0" h="3450" w="2667">
                  <a:moveTo>
                    <a:pt x="1043" y="1"/>
                  </a:moveTo>
                  <a:cubicBezTo>
                    <a:pt x="1028" y="1"/>
                    <a:pt x="1012" y="1"/>
                    <a:pt x="997" y="2"/>
                  </a:cubicBezTo>
                  <a:cubicBezTo>
                    <a:pt x="629" y="45"/>
                    <a:pt x="65" y="349"/>
                    <a:pt x="43" y="1563"/>
                  </a:cubicBezTo>
                  <a:cubicBezTo>
                    <a:pt x="0" y="2214"/>
                    <a:pt x="87" y="2842"/>
                    <a:pt x="282" y="3449"/>
                  </a:cubicBezTo>
                  <a:lnTo>
                    <a:pt x="2667" y="3037"/>
                  </a:lnTo>
                  <a:cubicBezTo>
                    <a:pt x="2602" y="2430"/>
                    <a:pt x="2493" y="1802"/>
                    <a:pt x="2342" y="1216"/>
                  </a:cubicBezTo>
                  <a:cubicBezTo>
                    <a:pt x="2113" y="259"/>
                    <a:pt x="1424" y="1"/>
                    <a:pt x="1043" y="1"/>
                  </a:cubicBezTo>
                  <a:close/>
                </a:path>
              </a:pathLst>
            </a:custGeom>
            <a:solidFill>
              <a:srgbClr val="EFA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2"/>
            <p:cNvSpPr/>
            <p:nvPr/>
          </p:nvSpPr>
          <p:spPr>
            <a:xfrm>
              <a:off x="6174053" y="3958930"/>
              <a:ext cx="96390" cy="40474"/>
            </a:xfrm>
            <a:custGeom>
              <a:rect b="b" l="l" r="r" t="t"/>
              <a:pathLst>
                <a:path extrusionOk="0" h="1114" w="2653">
                  <a:moveTo>
                    <a:pt x="1612" y="1"/>
                  </a:moveTo>
                  <a:cubicBezTo>
                    <a:pt x="1328" y="1"/>
                    <a:pt x="1074" y="41"/>
                    <a:pt x="1026" y="60"/>
                  </a:cubicBezTo>
                  <a:cubicBezTo>
                    <a:pt x="1026" y="60"/>
                    <a:pt x="246" y="255"/>
                    <a:pt x="94" y="732"/>
                  </a:cubicBezTo>
                  <a:cubicBezTo>
                    <a:pt x="1" y="1025"/>
                    <a:pt x="307" y="1113"/>
                    <a:pt x="672" y="1113"/>
                  </a:cubicBezTo>
                  <a:cubicBezTo>
                    <a:pt x="903" y="1113"/>
                    <a:pt x="1158" y="1078"/>
                    <a:pt x="1351" y="1036"/>
                  </a:cubicBezTo>
                  <a:cubicBezTo>
                    <a:pt x="1850" y="949"/>
                    <a:pt x="2652" y="776"/>
                    <a:pt x="2479" y="320"/>
                  </a:cubicBezTo>
                  <a:cubicBezTo>
                    <a:pt x="2382" y="66"/>
                    <a:pt x="1973" y="1"/>
                    <a:pt x="1612" y="1"/>
                  </a:cubicBezTo>
                  <a:close/>
                </a:path>
              </a:pathLst>
            </a:custGeom>
            <a:solidFill>
              <a:srgbClr val="36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2"/>
            <p:cNvSpPr/>
            <p:nvPr/>
          </p:nvSpPr>
          <p:spPr>
            <a:xfrm>
              <a:off x="6163263" y="3993373"/>
              <a:ext cx="120551" cy="49122"/>
            </a:xfrm>
            <a:custGeom>
              <a:rect b="b" l="l" r="r" t="t"/>
              <a:pathLst>
                <a:path extrusionOk="0" h="1352" w="3318">
                  <a:moveTo>
                    <a:pt x="1690" y="0"/>
                  </a:moveTo>
                  <a:cubicBezTo>
                    <a:pt x="1623" y="0"/>
                    <a:pt x="1558" y="54"/>
                    <a:pt x="1583" y="131"/>
                  </a:cubicBezTo>
                  <a:cubicBezTo>
                    <a:pt x="1648" y="413"/>
                    <a:pt x="1627" y="695"/>
                    <a:pt x="1497" y="955"/>
                  </a:cubicBezTo>
                  <a:cubicBezTo>
                    <a:pt x="1432" y="1042"/>
                    <a:pt x="1323" y="1107"/>
                    <a:pt x="1215" y="1129"/>
                  </a:cubicBezTo>
                  <a:cubicBezTo>
                    <a:pt x="1171" y="1133"/>
                    <a:pt x="1127" y="1136"/>
                    <a:pt x="1083" y="1136"/>
                  </a:cubicBezTo>
                  <a:cubicBezTo>
                    <a:pt x="743" y="1136"/>
                    <a:pt x="429" y="988"/>
                    <a:pt x="217" y="738"/>
                  </a:cubicBezTo>
                  <a:cubicBezTo>
                    <a:pt x="191" y="711"/>
                    <a:pt x="156" y="693"/>
                    <a:pt x="122" y="693"/>
                  </a:cubicBezTo>
                  <a:cubicBezTo>
                    <a:pt x="102" y="693"/>
                    <a:pt x="82" y="700"/>
                    <a:pt x="66" y="717"/>
                  </a:cubicBezTo>
                  <a:cubicBezTo>
                    <a:pt x="1" y="760"/>
                    <a:pt x="1" y="825"/>
                    <a:pt x="44" y="868"/>
                  </a:cubicBezTo>
                  <a:cubicBezTo>
                    <a:pt x="317" y="1180"/>
                    <a:pt x="695" y="1352"/>
                    <a:pt x="1099" y="1352"/>
                  </a:cubicBezTo>
                  <a:cubicBezTo>
                    <a:pt x="1145" y="1352"/>
                    <a:pt x="1190" y="1350"/>
                    <a:pt x="1236" y="1345"/>
                  </a:cubicBezTo>
                  <a:cubicBezTo>
                    <a:pt x="1410" y="1324"/>
                    <a:pt x="1583" y="1215"/>
                    <a:pt x="1670" y="1063"/>
                  </a:cubicBezTo>
                  <a:cubicBezTo>
                    <a:pt x="1757" y="955"/>
                    <a:pt x="1800" y="847"/>
                    <a:pt x="1822" y="717"/>
                  </a:cubicBezTo>
                  <a:cubicBezTo>
                    <a:pt x="1909" y="890"/>
                    <a:pt x="2039" y="1063"/>
                    <a:pt x="2234" y="1172"/>
                  </a:cubicBezTo>
                  <a:cubicBezTo>
                    <a:pt x="2280" y="1187"/>
                    <a:pt x="2337" y="1203"/>
                    <a:pt x="2404" y="1203"/>
                  </a:cubicBezTo>
                  <a:cubicBezTo>
                    <a:pt x="2432" y="1203"/>
                    <a:pt x="2462" y="1200"/>
                    <a:pt x="2494" y="1194"/>
                  </a:cubicBezTo>
                  <a:cubicBezTo>
                    <a:pt x="2516" y="1194"/>
                    <a:pt x="2559" y="1172"/>
                    <a:pt x="2602" y="1150"/>
                  </a:cubicBezTo>
                  <a:cubicBezTo>
                    <a:pt x="2928" y="1042"/>
                    <a:pt x="3166" y="803"/>
                    <a:pt x="3296" y="500"/>
                  </a:cubicBezTo>
                  <a:cubicBezTo>
                    <a:pt x="3318" y="435"/>
                    <a:pt x="3274" y="370"/>
                    <a:pt x="3209" y="370"/>
                  </a:cubicBezTo>
                  <a:cubicBezTo>
                    <a:pt x="3199" y="364"/>
                    <a:pt x="3186" y="362"/>
                    <a:pt x="3174" y="362"/>
                  </a:cubicBezTo>
                  <a:cubicBezTo>
                    <a:pt x="3136" y="362"/>
                    <a:pt x="3096" y="386"/>
                    <a:pt x="3079" y="435"/>
                  </a:cubicBezTo>
                  <a:cubicBezTo>
                    <a:pt x="2971" y="695"/>
                    <a:pt x="2776" y="868"/>
                    <a:pt x="2516" y="955"/>
                  </a:cubicBezTo>
                  <a:cubicBezTo>
                    <a:pt x="2483" y="977"/>
                    <a:pt x="2451" y="988"/>
                    <a:pt x="2418" y="988"/>
                  </a:cubicBezTo>
                  <a:cubicBezTo>
                    <a:pt x="2386" y="988"/>
                    <a:pt x="2353" y="977"/>
                    <a:pt x="2320" y="955"/>
                  </a:cubicBezTo>
                  <a:cubicBezTo>
                    <a:pt x="2060" y="847"/>
                    <a:pt x="1844" y="283"/>
                    <a:pt x="1800" y="88"/>
                  </a:cubicBezTo>
                  <a:cubicBezTo>
                    <a:pt x="1782" y="26"/>
                    <a:pt x="1736" y="0"/>
                    <a:pt x="1690" y="0"/>
                  </a:cubicBezTo>
                  <a:close/>
                </a:path>
              </a:pathLst>
            </a:custGeom>
            <a:solidFill>
              <a:srgbClr val="36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7" name="Google Shape;1707;p62"/>
          <p:cNvSpPr/>
          <p:nvPr/>
        </p:nvSpPr>
        <p:spPr>
          <a:xfrm>
            <a:off x="4701661" y="1771613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a small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8" name="Google Shape;1708;p62"/>
          <p:cNvSpPr txBox="1"/>
          <p:nvPr/>
        </p:nvSpPr>
        <p:spPr>
          <a:xfrm>
            <a:off x="4701911" y="1306481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chemeClr val="dk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09" name="Google Shape;1709;p62"/>
          <p:cNvSpPr/>
          <p:nvPr/>
        </p:nvSpPr>
        <p:spPr>
          <a:xfrm>
            <a:off x="6631680" y="3493570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It's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actually a very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0" name="Google Shape;1710;p62"/>
          <p:cNvSpPr txBox="1"/>
          <p:nvPr/>
        </p:nvSpPr>
        <p:spPr>
          <a:xfrm>
            <a:off x="6631830" y="3028420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chemeClr val="accen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11" name="Google Shape;1711;p62"/>
          <p:cNvSpPr/>
          <p:nvPr/>
        </p:nvSpPr>
        <p:spPr>
          <a:xfrm>
            <a:off x="841624" y="1771625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2" name="Google Shape;1712;p62"/>
          <p:cNvSpPr txBox="1"/>
          <p:nvPr/>
        </p:nvSpPr>
        <p:spPr>
          <a:xfrm>
            <a:off x="841774" y="1306475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chemeClr val="accen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13" name="Google Shape;1713;p62"/>
          <p:cNvSpPr/>
          <p:nvPr/>
        </p:nvSpPr>
        <p:spPr>
          <a:xfrm>
            <a:off x="2771642" y="3493558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Saturn is the ringed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4" name="Google Shape;1714;p62"/>
          <p:cNvSpPr txBox="1"/>
          <p:nvPr/>
        </p:nvSpPr>
        <p:spPr>
          <a:xfrm>
            <a:off x="2771692" y="3028420"/>
            <a:ext cx="1670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chemeClr val="l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grpSp>
        <p:nvGrpSpPr>
          <p:cNvPr id="1715" name="Google Shape;1715;p62"/>
          <p:cNvGrpSpPr/>
          <p:nvPr/>
        </p:nvGrpSpPr>
        <p:grpSpPr>
          <a:xfrm>
            <a:off x="1419002" y="2422455"/>
            <a:ext cx="515945" cy="524686"/>
            <a:chOff x="1419002" y="2422455"/>
            <a:chExt cx="515945" cy="524686"/>
          </a:xfrm>
        </p:grpSpPr>
        <p:grpSp>
          <p:nvGrpSpPr>
            <p:cNvPr id="1716" name="Google Shape;1716;p62"/>
            <p:cNvGrpSpPr/>
            <p:nvPr/>
          </p:nvGrpSpPr>
          <p:grpSpPr>
            <a:xfrm>
              <a:off x="1419002" y="2422455"/>
              <a:ext cx="515945" cy="524686"/>
              <a:chOff x="451814" y="2209625"/>
              <a:chExt cx="873890" cy="888696"/>
            </a:xfrm>
          </p:grpSpPr>
          <p:sp>
            <p:nvSpPr>
              <p:cNvPr id="1717" name="Google Shape;1717;p6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718" name="Google Shape;1718;p6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719" name="Google Shape;1719;p62"/>
            <p:cNvSpPr/>
            <p:nvPr/>
          </p:nvSpPr>
          <p:spPr>
            <a:xfrm>
              <a:off x="1435750" y="2462919"/>
              <a:ext cx="453300" cy="45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62"/>
          <p:cNvGrpSpPr/>
          <p:nvPr/>
        </p:nvGrpSpPr>
        <p:grpSpPr>
          <a:xfrm>
            <a:off x="3339289" y="2422455"/>
            <a:ext cx="515945" cy="524686"/>
            <a:chOff x="3339289" y="2422455"/>
            <a:chExt cx="515945" cy="524686"/>
          </a:xfrm>
        </p:grpSpPr>
        <p:grpSp>
          <p:nvGrpSpPr>
            <p:cNvPr id="1721" name="Google Shape;1721;p62"/>
            <p:cNvGrpSpPr/>
            <p:nvPr/>
          </p:nvGrpSpPr>
          <p:grpSpPr>
            <a:xfrm>
              <a:off x="3339289" y="2422455"/>
              <a:ext cx="515945" cy="524686"/>
              <a:chOff x="451814" y="2209625"/>
              <a:chExt cx="873890" cy="888696"/>
            </a:xfrm>
          </p:grpSpPr>
          <p:sp>
            <p:nvSpPr>
              <p:cNvPr id="1722" name="Google Shape;1722;p6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723" name="Google Shape;1723;p6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724" name="Google Shape;1724;p62"/>
            <p:cNvSpPr/>
            <p:nvPr/>
          </p:nvSpPr>
          <p:spPr>
            <a:xfrm>
              <a:off x="3358788" y="2466056"/>
              <a:ext cx="453300" cy="45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5" name="Google Shape;1725;p62"/>
          <p:cNvGrpSpPr/>
          <p:nvPr/>
        </p:nvGrpSpPr>
        <p:grpSpPr>
          <a:xfrm>
            <a:off x="5274455" y="2422455"/>
            <a:ext cx="515945" cy="524686"/>
            <a:chOff x="5274455" y="2422455"/>
            <a:chExt cx="515945" cy="524686"/>
          </a:xfrm>
        </p:grpSpPr>
        <p:grpSp>
          <p:nvGrpSpPr>
            <p:cNvPr id="1726" name="Google Shape;1726;p62"/>
            <p:cNvGrpSpPr/>
            <p:nvPr/>
          </p:nvGrpSpPr>
          <p:grpSpPr>
            <a:xfrm>
              <a:off x="5274455" y="2422455"/>
              <a:ext cx="515945" cy="524686"/>
              <a:chOff x="451814" y="2209625"/>
              <a:chExt cx="873890" cy="888696"/>
            </a:xfrm>
          </p:grpSpPr>
          <p:sp>
            <p:nvSpPr>
              <p:cNvPr id="1727" name="Google Shape;1727;p6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728" name="Google Shape;1728;p6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729" name="Google Shape;1729;p62"/>
            <p:cNvSpPr/>
            <p:nvPr/>
          </p:nvSpPr>
          <p:spPr>
            <a:xfrm>
              <a:off x="5284213" y="2466056"/>
              <a:ext cx="453300" cy="45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62"/>
          <p:cNvGrpSpPr/>
          <p:nvPr/>
        </p:nvGrpSpPr>
        <p:grpSpPr>
          <a:xfrm>
            <a:off x="7209057" y="2422455"/>
            <a:ext cx="515945" cy="524686"/>
            <a:chOff x="7209057" y="2422455"/>
            <a:chExt cx="515945" cy="524686"/>
          </a:xfrm>
        </p:grpSpPr>
        <p:grpSp>
          <p:nvGrpSpPr>
            <p:cNvPr id="1731" name="Google Shape;1731;p62"/>
            <p:cNvGrpSpPr/>
            <p:nvPr/>
          </p:nvGrpSpPr>
          <p:grpSpPr>
            <a:xfrm>
              <a:off x="7209057" y="2422455"/>
              <a:ext cx="515945" cy="524686"/>
              <a:chOff x="451814" y="2209625"/>
              <a:chExt cx="873890" cy="888696"/>
            </a:xfrm>
          </p:grpSpPr>
          <p:sp>
            <p:nvSpPr>
              <p:cNvPr id="1732" name="Google Shape;1732;p6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733" name="Google Shape;1733;p6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734" name="Google Shape;1734;p62"/>
            <p:cNvSpPr/>
            <p:nvPr/>
          </p:nvSpPr>
          <p:spPr>
            <a:xfrm>
              <a:off x="7229125" y="2466056"/>
              <a:ext cx="453300" cy="45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5" name="Google Shape;1735;p62"/>
          <p:cNvCxnSpPr>
            <a:stCxn id="1719" idx="2"/>
          </p:cNvCxnSpPr>
          <p:nvPr/>
        </p:nvCxnSpPr>
        <p:spPr>
          <a:xfrm rot="10800000">
            <a:off x="992950" y="2689569"/>
            <a:ext cx="4428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62"/>
          <p:cNvCxnSpPr>
            <a:stCxn id="1719" idx="6"/>
            <a:endCxn id="1724" idx="2"/>
          </p:cNvCxnSpPr>
          <p:nvPr/>
        </p:nvCxnSpPr>
        <p:spPr>
          <a:xfrm>
            <a:off x="1889050" y="2689569"/>
            <a:ext cx="1469700" cy="30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62"/>
          <p:cNvCxnSpPr>
            <a:stCxn id="1724" idx="6"/>
            <a:endCxn id="1729" idx="2"/>
          </p:cNvCxnSpPr>
          <p:nvPr/>
        </p:nvCxnSpPr>
        <p:spPr>
          <a:xfrm>
            <a:off x="3812088" y="2692706"/>
            <a:ext cx="14721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62"/>
          <p:cNvCxnSpPr>
            <a:stCxn id="1729" idx="6"/>
            <a:endCxn id="1734" idx="2"/>
          </p:cNvCxnSpPr>
          <p:nvPr/>
        </p:nvCxnSpPr>
        <p:spPr>
          <a:xfrm>
            <a:off x="5737513" y="2692706"/>
            <a:ext cx="14916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62"/>
          <p:cNvCxnSpPr>
            <a:endCxn id="1734" idx="6"/>
          </p:cNvCxnSpPr>
          <p:nvPr/>
        </p:nvCxnSpPr>
        <p:spPr>
          <a:xfrm rot="10800000">
            <a:off x="7682425" y="2692706"/>
            <a:ext cx="4755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idx="1" type="body"/>
          </p:nvPr>
        </p:nvSpPr>
        <p:spPr>
          <a:xfrm>
            <a:off x="720000" y="1152475"/>
            <a:ext cx="41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A way to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n">
                <a:solidFill>
                  <a:srgbClr val="191919"/>
                </a:solidFill>
              </a:rPr>
              <a:t>express assumptions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n">
                <a:solidFill>
                  <a:srgbClr val="191919"/>
                </a:solidFill>
              </a:rPr>
              <a:t>represent joint probability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</a:pPr>
            <a:r>
              <a:rPr lang="en">
                <a:solidFill>
                  <a:srgbClr val="191919"/>
                </a:solidFill>
              </a:rPr>
              <a:t>facilitate inferences from observations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Terminology: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root, sink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parent, descendant, non-descendant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directed acyclic graph (DAG)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Note: acyclic graphs allow us to make assumptions about independence, but we cannot infer causality from them (yet!)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316" name="Google Shape;3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317" name="Google Shape;3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175" y="1152475"/>
            <a:ext cx="3178075" cy="23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pic>
        <p:nvPicPr>
          <p:cNvPr id="1745" name="Google Shape;1745;p63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675" r="0" t="0"/>
          <a:stretch/>
        </p:blipFill>
        <p:spPr>
          <a:xfrm>
            <a:off x="1287100" y="1276425"/>
            <a:ext cx="3912726" cy="243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6" name="Google Shape;1746;p63"/>
          <p:cNvSpPr txBox="1"/>
          <p:nvPr/>
        </p:nvSpPr>
        <p:spPr>
          <a:xfrm>
            <a:off x="715099" y="1646900"/>
            <a:ext cx="6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Mon</a:t>
            </a:r>
            <a:endParaRPr sz="1900"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47" name="Google Shape;1747;p63"/>
          <p:cNvSpPr txBox="1"/>
          <p:nvPr/>
        </p:nvSpPr>
        <p:spPr>
          <a:xfrm>
            <a:off x="715099" y="2316313"/>
            <a:ext cx="6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Tues</a:t>
            </a:r>
            <a:endParaRPr sz="1900"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48" name="Google Shape;1748;p63"/>
          <p:cNvSpPr txBox="1"/>
          <p:nvPr/>
        </p:nvSpPr>
        <p:spPr>
          <a:xfrm>
            <a:off x="715099" y="2985738"/>
            <a:ext cx="6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Wed</a:t>
            </a:r>
            <a:endParaRPr sz="1900"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49" name="Google Shape;1749;p63"/>
          <p:cNvSpPr txBox="1"/>
          <p:nvPr/>
        </p:nvSpPr>
        <p:spPr>
          <a:xfrm>
            <a:off x="1943699" y="3687788"/>
            <a:ext cx="6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25%</a:t>
            </a:r>
            <a:endParaRPr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50" name="Google Shape;1750;p63"/>
          <p:cNvSpPr txBox="1"/>
          <p:nvPr/>
        </p:nvSpPr>
        <p:spPr>
          <a:xfrm>
            <a:off x="2902762" y="3687788"/>
            <a:ext cx="6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50</a:t>
            </a:r>
            <a:r>
              <a:rPr lang="en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%</a:t>
            </a:r>
            <a:endParaRPr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51" name="Google Shape;1751;p63"/>
          <p:cNvSpPr txBox="1"/>
          <p:nvPr/>
        </p:nvSpPr>
        <p:spPr>
          <a:xfrm>
            <a:off x="3819337" y="3687788"/>
            <a:ext cx="6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7</a:t>
            </a:r>
            <a:r>
              <a:rPr lang="en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5%</a:t>
            </a:r>
            <a:endParaRPr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52" name="Google Shape;1752;p63"/>
          <p:cNvSpPr txBox="1"/>
          <p:nvPr/>
        </p:nvSpPr>
        <p:spPr>
          <a:xfrm>
            <a:off x="4735912" y="3687788"/>
            <a:ext cx="6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100</a:t>
            </a:r>
            <a:r>
              <a:rPr lang="en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%</a:t>
            </a:r>
            <a:endParaRPr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53" name="Google Shape;1753;p63"/>
          <p:cNvSpPr txBox="1"/>
          <p:nvPr/>
        </p:nvSpPr>
        <p:spPr>
          <a:xfrm>
            <a:off x="1254150" y="4070600"/>
            <a:ext cx="663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Follow the link in the graph to modify its data and then paste the new one here. </a:t>
            </a:r>
            <a:r>
              <a:rPr b="1" lang="en" sz="12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For more info, </a:t>
            </a:r>
            <a:r>
              <a:rPr b="1" lang="en" sz="1200">
                <a:solidFill>
                  <a:srgbClr val="191919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4" name="Google Shape;1754;p63"/>
          <p:cNvSpPr/>
          <p:nvPr/>
        </p:nvSpPr>
        <p:spPr>
          <a:xfrm>
            <a:off x="6169909" y="2533556"/>
            <a:ext cx="2244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Despite being red, Mars is a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5" name="Google Shape;1755;p63"/>
          <p:cNvSpPr txBox="1"/>
          <p:nvPr/>
        </p:nvSpPr>
        <p:spPr>
          <a:xfrm>
            <a:off x="7005894" y="2205241"/>
            <a:ext cx="1418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chemeClr val="l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56" name="Google Shape;1756;p63"/>
          <p:cNvSpPr/>
          <p:nvPr/>
        </p:nvSpPr>
        <p:spPr>
          <a:xfrm>
            <a:off x="6174525" y="1547992"/>
            <a:ext cx="2244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the closest planet to the Sun 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7" name="Google Shape;1757;p63"/>
          <p:cNvSpPr txBox="1"/>
          <p:nvPr/>
        </p:nvSpPr>
        <p:spPr>
          <a:xfrm>
            <a:off x="7005894" y="1219982"/>
            <a:ext cx="1418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758" name="Google Shape;1758;p63"/>
          <p:cNvSpPr/>
          <p:nvPr/>
        </p:nvSpPr>
        <p:spPr>
          <a:xfrm>
            <a:off x="6179664" y="3521079"/>
            <a:ext cx="2244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Saturn is a gas giant and has rings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9" name="Google Shape;1759;p63"/>
          <p:cNvSpPr txBox="1"/>
          <p:nvPr/>
        </p:nvSpPr>
        <p:spPr>
          <a:xfrm>
            <a:off x="7005894" y="3190811"/>
            <a:ext cx="1418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chemeClr val="lt2"/>
              </a:solidFill>
              <a:latin typeface="Vibur"/>
              <a:ea typeface="Vibur"/>
              <a:cs typeface="Vibur"/>
              <a:sym typeface="Vibu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1765" name="Google Shape;1765;p64"/>
          <p:cNvGrpSpPr/>
          <p:nvPr/>
        </p:nvGrpSpPr>
        <p:grpSpPr>
          <a:xfrm>
            <a:off x="3497905" y="1332007"/>
            <a:ext cx="4926088" cy="3241100"/>
            <a:chOff x="235800" y="830650"/>
            <a:chExt cx="6978450" cy="4588844"/>
          </a:xfrm>
        </p:grpSpPr>
        <p:sp>
          <p:nvSpPr>
            <p:cNvPr id="1766" name="Google Shape;1766;p64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4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4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64"/>
          <p:cNvGrpSpPr/>
          <p:nvPr/>
        </p:nvGrpSpPr>
        <p:grpSpPr>
          <a:xfrm>
            <a:off x="3595275" y="1860480"/>
            <a:ext cx="198518" cy="197837"/>
            <a:chOff x="-289" y="3587593"/>
            <a:chExt cx="246392" cy="245394"/>
          </a:xfrm>
        </p:grpSpPr>
        <p:sp>
          <p:nvSpPr>
            <p:cNvPr id="1773" name="Google Shape;1773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64"/>
          <p:cNvGrpSpPr/>
          <p:nvPr/>
        </p:nvGrpSpPr>
        <p:grpSpPr>
          <a:xfrm>
            <a:off x="5861697" y="3015209"/>
            <a:ext cx="198518" cy="197837"/>
            <a:chOff x="-289" y="3587593"/>
            <a:chExt cx="246392" cy="245394"/>
          </a:xfrm>
        </p:grpSpPr>
        <p:sp>
          <p:nvSpPr>
            <p:cNvPr id="1778" name="Google Shape;1778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2" name="Google Shape;1782;p64"/>
          <p:cNvGrpSpPr/>
          <p:nvPr/>
        </p:nvGrpSpPr>
        <p:grpSpPr>
          <a:xfrm>
            <a:off x="8000450" y="3732660"/>
            <a:ext cx="198518" cy="197837"/>
            <a:chOff x="-289" y="3587593"/>
            <a:chExt cx="246392" cy="245394"/>
          </a:xfrm>
        </p:grpSpPr>
        <p:sp>
          <p:nvSpPr>
            <p:cNvPr id="1783" name="Google Shape;1783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Google Shape;1787;p64"/>
          <p:cNvGrpSpPr/>
          <p:nvPr/>
        </p:nvGrpSpPr>
        <p:grpSpPr>
          <a:xfrm>
            <a:off x="6205794" y="2058328"/>
            <a:ext cx="198518" cy="197837"/>
            <a:chOff x="-289" y="3587593"/>
            <a:chExt cx="246392" cy="245394"/>
          </a:xfrm>
        </p:grpSpPr>
        <p:sp>
          <p:nvSpPr>
            <p:cNvPr id="1788" name="Google Shape;1788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64"/>
          <p:cNvGrpSpPr/>
          <p:nvPr/>
        </p:nvGrpSpPr>
        <p:grpSpPr>
          <a:xfrm>
            <a:off x="4130189" y="2532980"/>
            <a:ext cx="198518" cy="197837"/>
            <a:chOff x="-289" y="3587593"/>
            <a:chExt cx="246392" cy="245394"/>
          </a:xfrm>
        </p:grpSpPr>
        <p:sp>
          <p:nvSpPr>
            <p:cNvPr id="1793" name="Google Shape;1793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7" name="Google Shape;1797;p64"/>
          <p:cNvGrpSpPr/>
          <p:nvPr/>
        </p:nvGrpSpPr>
        <p:grpSpPr>
          <a:xfrm>
            <a:off x="7906705" y="1803414"/>
            <a:ext cx="198518" cy="197837"/>
            <a:chOff x="-289" y="3587593"/>
            <a:chExt cx="246392" cy="245394"/>
          </a:xfrm>
        </p:grpSpPr>
        <p:sp>
          <p:nvSpPr>
            <p:cNvPr id="1798" name="Google Shape;1798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2" name="Google Shape;1802;p64"/>
          <p:cNvGrpSpPr/>
          <p:nvPr/>
        </p:nvGrpSpPr>
        <p:grpSpPr>
          <a:xfrm>
            <a:off x="5178947" y="1468162"/>
            <a:ext cx="198518" cy="197837"/>
            <a:chOff x="-289" y="3587593"/>
            <a:chExt cx="246392" cy="245394"/>
          </a:xfrm>
        </p:grpSpPr>
        <p:sp>
          <p:nvSpPr>
            <p:cNvPr id="1803" name="Google Shape;1803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64"/>
          <p:cNvGrpSpPr/>
          <p:nvPr/>
        </p:nvGrpSpPr>
        <p:grpSpPr>
          <a:xfrm>
            <a:off x="715100" y="1378244"/>
            <a:ext cx="288746" cy="287750"/>
            <a:chOff x="-289" y="3587593"/>
            <a:chExt cx="246392" cy="245394"/>
          </a:xfrm>
        </p:grpSpPr>
        <p:sp>
          <p:nvSpPr>
            <p:cNvPr id="1808" name="Google Shape;1808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64"/>
          <p:cNvSpPr/>
          <p:nvPr/>
        </p:nvSpPr>
        <p:spPr>
          <a:xfrm>
            <a:off x="1091532" y="1708456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a small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3" name="Google Shape;1813;p64"/>
          <p:cNvSpPr txBox="1"/>
          <p:nvPr/>
        </p:nvSpPr>
        <p:spPr>
          <a:xfrm>
            <a:off x="1091532" y="1332006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chemeClr val="l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grpSp>
        <p:nvGrpSpPr>
          <p:cNvPr id="1814" name="Google Shape;1814;p64"/>
          <p:cNvGrpSpPr/>
          <p:nvPr/>
        </p:nvGrpSpPr>
        <p:grpSpPr>
          <a:xfrm>
            <a:off x="715100" y="2532969"/>
            <a:ext cx="288746" cy="287750"/>
            <a:chOff x="-289" y="3587593"/>
            <a:chExt cx="246392" cy="245394"/>
          </a:xfrm>
        </p:grpSpPr>
        <p:sp>
          <p:nvSpPr>
            <p:cNvPr id="1815" name="Google Shape;1815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64"/>
          <p:cNvSpPr/>
          <p:nvPr/>
        </p:nvSpPr>
        <p:spPr>
          <a:xfrm>
            <a:off x="1091532" y="2863181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Mars is actually a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0" name="Google Shape;1820;p64"/>
          <p:cNvSpPr txBox="1"/>
          <p:nvPr/>
        </p:nvSpPr>
        <p:spPr>
          <a:xfrm>
            <a:off x="1091532" y="2486731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chemeClr val="dk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grpSp>
        <p:nvGrpSpPr>
          <p:cNvPr id="1821" name="Google Shape;1821;p64"/>
          <p:cNvGrpSpPr/>
          <p:nvPr/>
        </p:nvGrpSpPr>
        <p:grpSpPr>
          <a:xfrm>
            <a:off x="720000" y="3687694"/>
            <a:ext cx="288746" cy="287750"/>
            <a:chOff x="-289" y="3587593"/>
            <a:chExt cx="246392" cy="245394"/>
          </a:xfrm>
        </p:grpSpPr>
        <p:sp>
          <p:nvSpPr>
            <p:cNvPr id="1822" name="Google Shape;1822;p64"/>
            <p:cNvSpPr/>
            <p:nvPr/>
          </p:nvSpPr>
          <p:spPr>
            <a:xfrm flipH="1">
              <a:off x="73863" y="3607625"/>
              <a:ext cx="81968" cy="225362"/>
            </a:xfrm>
            <a:custGeom>
              <a:rect b="b" l="l" r="r" t="t"/>
              <a:pathLst>
                <a:path extrusionOk="0" h="1845" w="671">
                  <a:moveTo>
                    <a:pt x="106" y="0"/>
                  </a:moveTo>
                  <a:cubicBezTo>
                    <a:pt x="55" y="0"/>
                    <a:pt x="0" y="47"/>
                    <a:pt x="15" y="119"/>
                  </a:cubicBezTo>
                  <a:lnTo>
                    <a:pt x="501" y="1796"/>
                  </a:lnTo>
                  <a:cubicBezTo>
                    <a:pt x="501" y="1820"/>
                    <a:pt x="525" y="1844"/>
                    <a:pt x="573" y="1844"/>
                  </a:cubicBezTo>
                  <a:lnTo>
                    <a:pt x="598" y="1844"/>
                  </a:lnTo>
                  <a:cubicBezTo>
                    <a:pt x="646" y="1844"/>
                    <a:pt x="671" y="1796"/>
                    <a:pt x="646" y="1747"/>
                  </a:cubicBezTo>
                  <a:lnTo>
                    <a:pt x="185" y="71"/>
                  </a:lnTo>
                  <a:cubicBezTo>
                    <a:pt x="175" y="2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4"/>
            <p:cNvSpPr/>
            <p:nvPr/>
          </p:nvSpPr>
          <p:spPr>
            <a:xfrm flipH="1">
              <a:off x="-289" y="3656607"/>
              <a:ext cx="246392" cy="96252"/>
            </a:xfrm>
            <a:custGeom>
              <a:rect b="b" l="l" r="r" t="t"/>
              <a:pathLst>
                <a:path extrusionOk="0" h="788" w="2017">
                  <a:moveTo>
                    <a:pt x="1934" y="0"/>
                  </a:moveTo>
                  <a:cubicBezTo>
                    <a:pt x="1921" y="0"/>
                    <a:pt x="1908" y="3"/>
                    <a:pt x="1895" y="10"/>
                  </a:cubicBezTo>
                  <a:lnTo>
                    <a:pt x="49" y="617"/>
                  </a:lnTo>
                  <a:cubicBezTo>
                    <a:pt x="25" y="642"/>
                    <a:pt x="1" y="666"/>
                    <a:pt x="1" y="714"/>
                  </a:cubicBezTo>
                  <a:cubicBezTo>
                    <a:pt x="1" y="739"/>
                    <a:pt x="49" y="763"/>
                    <a:pt x="74" y="763"/>
                  </a:cubicBezTo>
                  <a:lnTo>
                    <a:pt x="98" y="787"/>
                  </a:lnTo>
                  <a:lnTo>
                    <a:pt x="1944" y="180"/>
                  </a:lnTo>
                  <a:cubicBezTo>
                    <a:pt x="1993" y="156"/>
                    <a:pt x="2017" y="107"/>
                    <a:pt x="1993" y="59"/>
                  </a:cubicBezTo>
                  <a:cubicBezTo>
                    <a:pt x="1993" y="23"/>
                    <a:pt x="1967" y="0"/>
                    <a:pt x="1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4"/>
            <p:cNvSpPr/>
            <p:nvPr/>
          </p:nvSpPr>
          <p:spPr>
            <a:xfrm flipH="1">
              <a:off x="11561" y="3641583"/>
              <a:ext cx="211821" cy="132041"/>
            </a:xfrm>
            <a:custGeom>
              <a:rect b="b" l="l" r="r" t="t"/>
              <a:pathLst>
                <a:path extrusionOk="0" h="1081" w="1734">
                  <a:moveTo>
                    <a:pt x="110" y="0"/>
                  </a:moveTo>
                  <a:cubicBezTo>
                    <a:pt x="38" y="0"/>
                    <a:pt x="0" y="92"/>
                    <a:pt x="82" y="133"/>
                  </a:cubicBezTo>
                  <a:lnTo>
                    <a:pt x="1588" y="1080"/>
                  </a:lnTo>
                  <a:lnTo>
                    <a:pt x="1637" y="1080"/>
                  </a:lnTo>
                  <a:cubicBezTo>
                    <a:pt x="1661" y="1080"/>
                    <a:pt x="1685" y="1080"/>
                    <a:pt x="1709" y="1056"/>
                  </a:cubicBezTo>
                  <a:cubicBezTo>
                    <a:pt x="1734" y="1007"/>
                    <a:pt x="1709" y="959"/>
                    <a:pt x="1685" y="935"/>
                  </a:cubicBezTo>
                  <a:lnTo>
                    <a:pt x="155" y="11"/>
                  </a:lnTo>
                  <a:cubicBezTo>
                    <a:pt x="139" y="4"/>
                    <a:pt x="124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4"/>
            <p:cNvSpPr/>
            <p:nvPr/>
          </p:nvSpPr>
          <p:spPr>
            <a:xfrm flipH="1">
              <a:off x="44178" y="3587593"/>
              <a:ext cx="136572" cy="221576"/>
            </a:xfrm>
            <a:custGeom>
              <a:rect b="b" l="l" r="r" t="t"/>
              <a:pathLst>
                <a:path extrusionOk="0" h="1814" w="1118">
                  <a:moveTo>
                    <a:pt x="1010" y="0"/>
                  </a:moveTo>
                  <a:cubicBezTo>
                    <a:pt x="984" y="0"/>
                    <a:pt x="962" y="12"/>
                    <a:pt x="947" y="41"/>
                  </a:cubicBezTo>
                  <a:lnTo>
                    <a:pt x="24" y="1717"/>
                  </a:lnTo>
                  <a:cubicBezTo>
                    <a:pt x="0" y="1741"/>
                    <a:pt x="24" y="1790"/>
                    <a:pt x="49" y="1814"/>
                  </a:cubicBezTo>
                  <a:lnTo>
                    <a:pt x="97" y="1814"/>
                  </a:lnTo>
                  <a:cubicBezTo>
                    <a:pt x="122" y="1814"/>
                    <a:pt x="146" y="1814"/>
                    <a:pt x="170" y="1790"/>
                  </a:cubicBezTo>
                  <a:lnTo>
                    <a:pt x="1093" y="113"/>
                  </a:lnTo>
                  <a:cubicBezTo>
                    <a:pt x="1118" y="89"/>
                    <a:pt x="1093" y="41"/>
                    <a:pt x="1069" y="16"/>
                  </a:cubicBezTo>
                  <a:cubicBezTo>
                    <a:pt x="1049" y="6"/>
                    <a:pt x="1029" y="0"/>
                    <a:pt x="1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6" name="Google Shape;1826;p64"/>
          <p:cNvSpPr/>
          <p:nvPr/>
        </p:nvSpPr>
        <p:spPr>
          <a:xfrm>
            <a:off x="1091532" y="4017906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7" name="Google Shape;1827;p64"/>
          <p:cNvSpPr txBox="1"/>
          <p:nvPr/>
        </p:nvSpPr>
        <p:spPr>
          <a:xfrm>
            <a:off x="1091532" y="3641456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chemeClr val="accent2"/>
              </a:solidFill>
              <a:latin typeface="Vibur"/>
              <a:ea typeface="Vibur"/>
              <a:cs typeface="Vibur"/>
              <a:sym typeface="Vibu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1833" name="Google Shape;1833;p65"/>
          <p:cNvGrpSpPr/>
          <p:nvPr/>
        </p:nvGrpSpPr>
        <p:grpSpPr>
          <a:xfrm>
            <a:off x="716157" y="1403025"/>
            <a:ext cx="1672418" cy="2899463"/>
            <a:chOff x="716157" y="1403025"/>
            <a:chExt cx="1672418" cy="2899463"/>
          </a:xfrm>
        </p:grpSpPr>
        <p:sp>
          <p:nvSpPr>
            <p:cNvPr id="1834" name="Google Shape;1834;p65"/>
            <p:cNvSpPr txBox="1"/>
            <p:nvPr/>
          </p:nvSpPr>
          <p:spPr>
            <a:xfrm>
              <a:off x="716257" y="1403025"/>
              <a:ext cx="1670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dk1"/>
                  </a:solidFill>
                  <a:latin typeface="Vibur"/>
                  <a:ea typeface="Vibur"/>
                  <a:cs typeface="Vibur"/>
                  <a:sym typeface="Vibur"/>
                </a:rPr>
                <a:t>55</a:t>
              </a:r>
              <a:r>
                <a:rPr lang="en" sz="2300">
                  <a:solidFill>
                    <a:schemeClr val="dk1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717875" y="3800588"/>
              <a:ext cx="16707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0000" spcFirstLastPara="1" rIns="274300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Mercury is a small planet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36" name="Google Shape;1836;p65"/>
            <p:cNvSpPr txBox="1"/>
            <p:nvPr/>
          </p:nvSpPr>
          <p:spPr>
            <a:xfrm>
              <a:off x="716157" y="3335456"/>
              <a:ext cx="1670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dk1"/>
                  </a:solidFill>
                  <a:latin typeface="Vibur"/>
                  <a:ea typeface="Vibur"/>
                  <a:cs typeface="Vibur"/>
                  <a:sym typeface="Vibur"/>
                </a:rPr>
                <a:t>Mercury</a:t>
              </a:r>
              <a:endParaRPr sz="23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grpSp>
          <p:nvGrpSpPr>
            <p:cNvPr id="1837" name="Google Shape;1837;p65"/>
            <p:cNvGrpSpPr/>
            <p:nvPr/>
          </p:nvGrpSpPr>
          <p:grpSpPr>
            <a:xfrm>
              <a:off x="1019072" y="2058656"/>
              <a:ext cx="1064700" cy="1065000"/>
              <a:chOff x="1018210" y="2014781"/>
              <a:chExt cx="1064700" cy="1065000"/>
            </a:xfrm>
          </p:grpSpPr>
          <p:sp>
            <p:nvSpPr>
              <p:cNvPr id="1838" name="Google Shape;1838;p65"/>
              <p:cNvSpPr/>
              <p:nvPr/>
            </p:nvSpPr>
            <p:spPr>
              <a:xfrm>
                <a:off x="1018210" y="2014781"/>
                <a:ext cx="1064700" cy="10650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>
                <a:off x="1018210" y="2014781"/>
                <a:ext cx="1064700" cy="1065000"/>
              </a:xfrm>
              <a:prstGeom prst="pie">
                <a:avLst>
                  <a:gd fmla="val 0" name="adj1"/>
                  <a:gd fmla="val 11626696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0" name="Google Shape;1840;p65"/>
          <p:cNvGrpSpPr/>
          <p:nvPr/>
        </p:nvGrpSpPr>
        <p:grpSpPr>
          <a:xfrm>
            <a:off x="4742239" y="1410525"/>
            <a:ext cx="1672514" cy="2891975"/>
            <a:chOff x="4742239" y="1410525"/>
            <a:chExt cx="1672514" cy="2891975"/>
          </a:xfrm>
        </p:grpSpPr>
        <p:sp>
          <p:nvSpPr>
            <p:cNvPr id="1841" name="Google Shape;1841;p65"/>
            <p:cNvSpPr txBox="1"/>
            <p:nvPr/>
          </p:nvSpPr>
          <p:spPr>
            <a:xfrm>
              <a:off x="4742239" y="1410525"/>
              <a:ext cx="1670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Vibur"/>
                  <a:ea typeface="Vibur"/>
                  <a:cs typeface="Vibur"/>
                  <a:sym typeface="Vibur"/>
                </a:rPr>
                <a:t>45</a:t>
              </a:r>
              <a:r>
                <a:rPr lang="en" sz="2300">
                  <a:solidFill>
                    <a:schemeClr val="accent4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4744053" y="3800600"/>
              <a:ext cx="16707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0000" spcFirstLastPara="1" rIns="274300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It's</a:t>
              </a: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 actually a very cold place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43" name="Google Shape;1843;p65"/>
            <p:cNvSpPr txBox="1"/>
            <p:nvPr/>
          </p:nvSpPr>
          <p:spPr>
            <a:xfrm>
              <a:off x="4742406" y="3335450"/>
              <a:ext cx="1670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Vibur"/>
                  <a:ea typeface="Vibur"/>
                  <a:cs typeface="Vibur"/>
                  <a:sym typeface="Vibur"/>
                </a:rPr>
                <a:t>Mars</a:t>
              </a:r>
              <a:endParaRPr sz="2300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grpSp>
          <p:nvGrpSpPr>
            <p:cNvPr id="1844" name="Google Shape;1844;p65"/>
            <p:cNvGrpSpPr/>
            <p:nvPr/>
          </p:nvGrpSpPr>
          <p:grpSpPr>
            <a:xfrm>
              <a:off x="5045177" y="2058656"/>
              <a:ext cx="1064700" cy="1065000"/>
              <a:chOff x="5085971" y="2014781"/>
              <a:chExt cx="1064700" cy="1065000"/>
            </a:xfrm>
          </p:grpSpPr>
          <p:sp>
            <p:nvSpPr>
              <p:cNvPr id="1845" name="Google Shape;1845;p65"/>
              <p:cNvSpPr/>
              <p:nvPr/>
            </p:nvSpPr>
            <p:spPr>
              <a:xfrm>
                <a:off x="5085971" y="2014781"/>
                <a:ext cx="1064700" cy="1065000"/>
              </a:xfrm>
              <a:prstGeom prst="ellipse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>
                <a:off x="5085971" y="2014781"/>
                <a:ext cx="1064700" cy="1065000"/>
              </a:xfrm>
              <a:prstGeom prst="pie">
                <a:avLst>
                  <a:gd fmla="val 0" name="adj1"/>
                  <a:gd fmla="val 9227383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7" name="Google Shape;1847;p65"/>
          <p:cNvGrpSpPr/>
          <p:nvPr/>
        </p:nvGrpSpPr>
        <p:grpSpPr>
          <a:xfrm>
            <a:off x="6755230" y="1410550"/>
            <a:ext cx="1672613" cy="2891950"/>
            <a:chOff x="6755230" y="1410550"/>
            <a:chExt cx="1672613" cy="2891950"/>
          </a:xfrm>
        </p:grpSpPr>
        <p:sp>
          <p:nvSpPr>
            <p:cNvPr id="1848" name="Google Shape;1848;p65"/>
            <p:cNvSpPr txBox="1"/>
            <p:nvPr/>
          </p:nvSpPr>
          <p:spPr>
            <a:xfrm>
              <a:off x="6755230" y="1410550"/>
              <a:ext cx="1670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2"/>
                  </a:solidFill>
                  <a:latin typeface="Vibur"/>
                  <a:ea typeface="Vibur"/>
                  <a:cs typeface="Vibur"/>
                  <a:sym typeface="Vibur"/>
                </a:rPr>
                <a:t>75</a:t>
              </a:r>
              <a:r>
                <a:rPr lang="en" sz="2300">
                  <a:solidFill>
                    <a:schemeClr val="lt2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chemeClr val="lt2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6757143" y="3800600"/>
              <a:ext cx="16707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274300" spcFirstLastPara="1" rIns="274300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Jupiter </a:t>
              </a: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is the biggest planet 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grpSp>
          <p:nvGrpSpPr>
            <p:cNvPr id="1850" name="Google Shape;1850;p65"/>
            <p:cNvGrpSpPr/>
            <p:nvPr/>
          </p:nvGrpSpPr>
          <p:grpSpPr>
            <a:xfrm>
              <a:off x="7058230" y="2058656"/>
              <a:ext cx="1064700" cy="1065000"/>
              <a:chOff x="7057368" y="2014781"/>
              <a:chExt cx="1064700" cy="1065000"/>
            </a:xfrm>
          </p:grpSpPr>
          <p:sp>
            <p:nvSpPr>
              <p:cNvPr id="1851" name="Google Shape;1851;p65"/>
              <p:cNvSpPr/>
              <p:nvPr/>
            </p:nvSpPr>
            <p:spPr>
              <a:xfrm>
                <a:off x="7057368" y="2014781"/>
                <a:ext cx="1064700" cy="10650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>
                <a:off x="7057368" y="2014781"/>
                <a:ext cx="1064700" cy="1065000"/>
              </a:xfrm>
              <a:prstGeom prst="pie">
                <a:avLst>
                  <a:gd fmla="val 0" name="adj1"/>
                  <a:gd fmla="val 16224553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3" name="Google Shape;1853;p65"/>
            <p:cNvSpPr txBox="1"/>
            <p:nvPr/>
          </p:nvSpPr>
          <p:spPr>
            <a:xfrm>
              <a:off x="6755380" y="3335450"/>
              <a:ext cx="1670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2"/>
                  </a:solidFill>
                  <a:latin typeface="Vibur"/>
                  <a:ea typeface="Vibur"/>
                  <a:cs typeface="Vibur"/>
                  <a:sym typeface="Vibur"/>
                </a:rPr>
                <a:t>Jupiter</a:t>
              </a:r>
              <a:endParaRPr sz="2300">
                <a:solidFill>
                  <a:schemeClr val="lt2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grpSp>
        <p:nvGrpSpPr>
          <p:cNvPr id="1854" name="Google Shape;1854;p65"/>
          <p:cNvGrpSpPr/>
          <p:nvPr/>
        </p:nvGrpSpPr>
        <p:grpSpPr>
          <a:xfrm>
            <a:off x="2729132" y="1403025"/>
            <a:ext cx="1672533" cy="2899463"/>
            <a:chOff x="2729132" y="1403025"/>
            <a:chExt cx="1672533" cy="2899463"/>
          </a:xfrm>
        </p:grpSpPr>
        <p:grpSp>
          <p:nvGrpSpPr>
            <p:cNvPr id="1855" name="Google Shape;1855;p65"/>
            <p:cNvGrpSpPr/>
            <p:nvPr/>
          </p:nvGrpSpPr>
          <p:grpSpPr>
            <a:xfrm>
              <a:off x="3032125" y="2058656"/>
              <a:ext cx="1064700" cy="1065000"/>
              <a:chOff x="2993329" y="2014781"/>
              <a:chExt cx="1064700" cy="1065000"/>
            </a:xfrm>
          </p:grpSpPr>
          <p:sp>
            <p:nvSpPr>
              <p:cNvPr id="1856" name="Google Shape;1856;p65"/>
              <p:cNvSpPr/>
              <p:nvPr/>
            </p:nvSpPr>
            <p:spPr>
              <a:xfrm>
                <a:off x="2993329" y="2014781"/>
                <a:ext cx="1064700" cy="1065000"/>
              </a:xfrm>
              <a:prstGeom prst="ellipse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65"/>
              <p:cNvSpPr/>
              <p:nvPr/>
            </p:nvSpPr>
            <p:spPr>
              <a:xfrm>
                <a:off x="2993329" y="2014781"/>
                <a:ext cx="1064700" cy="1065000"/>
              </a:xfrm>
              <a:prstGeom prst="pie">
                <a:avLst>
                  <a:gd fmla="val 0" name="adj1"/>
                  <a:gd fmla="val 13341968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8" name="Google Shape;1858;p65"/>
            <p:cNvSpPr txBox="1"/>
            <p:nvPr/>
          </p:nvSpPr>
          <p:spPr>
            <a:xfrm>
              <a:off x="2729248" y="1403025"/>
              <a:ext cx="1670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Vibur"/>
                  <a:ea typeface="Vibur"/>
                  <a:cs typeface="Vibur"/>
                  <a:sym typeface="Vibur"/>
                </a:rPr>
                <a:t>63</a:t>
              </a:r>
              <a:r>
                <a:rPr lang="en" sz="2300">
                  <a:solidFill>
                    <a:schemeClr val="lt1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chemeClr val="lt1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730964" y="3800588"/>
              <a:ext cx="16707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0000" spcFirstLastPara="1" rIns="274300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Saturn is the ringed planet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860" name="Google Shape;1860;p65"/>
            <p:cNvSpPr txBox="1"/>
            <p:nvPr/>
          </p:nvSpPr>
          <p:spPr>
            <a:xfrm>
              <a:off x="2729132" y="3335450"/>
              <a:ext cx="1670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Vibur"/>
                  <a:ea typeface="Vibur"/>
                  <a:cs typeface="Vibur"/>
                  <a:sym typeface="Vibur"/>
                </a:rPr>
                <a:t>Saturn</a:t>
              </a:r>
              <a:endParaRPr sz="2300">
                <a:solidFill>
                  <a:schemeClr val="lt1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1866" name="Google Shape;1866;p66"/>
          <p:cNvGrpSpPr/>
          <p:nvPr/>
        </p:nvGrpSpPr>
        <p:grpSpPr>
          <a:xfrm>
            <a:off x="720000" y="1376313"/>
            <a:ext cx="2215102" cy="2390869"/>
            <a:chOff x="720000" y="1376313"/>
            <a:chExt cx="2215102" cy="2390869"/>
          </a:xfrm>
        </p:grpSpPr>
        <p:sp>
          <p:nvSpPr>
            <p:cNvPr id="1867" name="Google Shape;1867;p66"/>
            <p:cNvSpPr/>
            <p:nvPr/>
          </p:nvSpPr>
          <p:spPr>
            <a:xfrm>
              <a:off x="802402" y="1376313"/>
              <a:ext cx="2132700" cy="2262000"/>
            </a:xfrm>
            <a:prstGeom prst="roundRect">
              <a:avLst>
                <a:gd fmla="val 9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8" name="Google Shape;1868;p66"/>
            <p:cNvGrpSpPr/>
            <p:nvPr/>
          </p:nvGrpSpPr>
          <p:grpSpPr>
            <a:xfrm>
              <a:off x="720000" y="1505166"/>
              <a:ext cx="2136759" cy="2262015"/>
              <a:chOff x="845113" y="1635700"/>
              <a:chExt cx="4283800" cy="2505000"/>
            </a:xfrm>
          </p:grpSpPr>
          <p:sp>
            <p:nvSpPr>
              <p:cNvPr id="1869" name="Google Shape;1869;p66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70" name="Google Shape;1870;p66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71" name="Google Shape;1871;p66"/>
            <p:cNvSpPr txBox="1"/>
            <p:nvPr/>
          </p:nvSpPr>
          <p:spPr>
            <a:xfrm flipH="1">
              <a:off x="722326" y="2052400"/>
              <a:ext cx="2134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7 days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872" name="Google Shape;1872;p66"/>
            <p:cNvSpPr txBox="1"/>
            <p:nvPr/>
          </p:nvSpPr>
          <p:spPr>
            <a:xfrm flipH="1">
              <a:off x="724425" y="2368688"/>
              <a:ext cx="2130300" cy="9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Mercury is the closest planet to the Sun</a:t>
              </a:r>
              <a:endParaRPr sz="16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73" name="Google Shape;1873;p66"/>
          <p:cNvGrpSpPr/>
          <p:nvPr/>
        </p:nvGrpSpPr>
        <p:grpSpPr>
          <a:xfrm>
            <a:off x="3466951" y="1376312"/>
            <a:ext cx="2212605" cy="2390816"/>
            <a:chOff x="3466951" y="1376312"/>
            <a:chExt cx="2212605" cy="2390816"/>
          </a:xfrm>
        </p:grpSpPr>
        <p:sp>
          <p:nvSpPr>
            <p:cNvPr id="1874" name="Google Shape;1874;p66"/>
            <p:cNvSpPr/>
            <p:nvPr/>
          </p:nvSpPr>
          <p:spPr>
            <a:xfrm>
              <a:off x="3549257" y="1376312"/>
              <a:ext cx="2130300" cy="22620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5" name="Google Shape;1875;p66"/>
            <p:cNvGrpSpPr/>
            <p:nvPr/>
          </p:nvGrpSpPr>
          <p:grpSpPr>
            <a:xfrm>
              <a:off x="3466951" y="1505113"/>
              <a:ext cx="2134617" cy="2262015"/>
              <a:chOff x="845113" y="1635700"/>
              <a:chExt cx="4283800" cy="2505000"/>
            </a:xfrm>
          </p:grpSpPr>
          <p:sp>
            <p:nvSpPr>
              <p:cNvPr id="1876" name="Google Shape;1876;p66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77" name="Google Shape;1877;p66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78" name="Google Shape;1878;p66"/>
            <p:cNvSpPr txBox="1"/>
            <p:nvPr/>
          </p:nvSpPr>
          <p:spPr>
            <a:xfrm flipH="1">
              <a:off x="3469096" y="2052400"/>
              <a:ext cx="21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3 months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879" name="Google Shape;1879;p66"/>
            <p:cNvSpPr txBox="1"/>
            <p:nvPr/>
          </p:nvSpPr>
          <p:spPr>
            <a:xfrm flipH="1">
              <a:off x="3469100" y="2368688"/>
              <a:ext cx="2130300" cy="9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Jupiter is the biggest planet in the Solar System</a:t>
              </a:r>
              <a:endParaRPr sz="16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880" name="Google Shape;1880;p66"/>
          <p:cNvGrpSpPr/>
          <p:nvPr/>
        </p:nvGrpSpPr>
        <p:grpSpPr>
          <a:xfrm>
            <a:off x="6211397" y="1376312"/>
            <a:ext cx="2212611" cy="2390872"/>
            <a:chOff x="6211397" y="1376312"/>
            <a:chExt cx="2212611" cy="2390872"/>
          </a:xfrm>
        </p:grpSpPr>
        <p:sp>
          <p:nvSpPr>
            <p:cNvPr id="1881" name="Google Shape;1881;p66"/>
            <p:cNvSpPr/>
            <p:nvPr/>
          </p:nvSpPr>
          <p:spPr>
            <a:xfrm>
              <a:off x="6293708" y="1376312"/>
              <a:ext cx="2130300" cy="2262000"/>
            </a:xfrm>
            <a:prstGeom prst="roundRect">
              <a:avLst>
                <a:gd fmla="val 997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2" name="Google Shape;1882;p66"/>
            <p:cNvGrpSpPr/>
            <p:nvPr/>
          </p:nvGrpSpPr>
          <p:grpSpPr>
            <a:xfrm>
              <a:off x="6211397" y="1505169"/>
              <a:ext cx="2134617" cy="2262015"/>
              <a:chOff x="845113" y="1635700"/>
              <a:chExt cx="4283800" cy="2505000"/>
            </a:xfrm>
          </p:grpSpPr>
          <p:sp>
            <p:nvSpPr>
              <p:cNvPr id="1883" name="Google Shape;1883;p66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84" name="Google Shape;1884;p66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85" name="Google Shape;1885;p66"/>
            <p:cNvSpPr txBox="1"/>
            <p:nvPr/>
          </p:nvSpPr>
          <p:spPr>
            <a:xfrm flipH="1">
              <a:off x="6217514" y="2052400"/>
              <a:ext cx="21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4 weeks 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1886" name="Google Shape;1886;p66"/>
            <p:cNvSpPr txBox="1"/>
            <p:nvPr/>
          </p:nvSpPr>
          <p:spPr>
            <a:xfrm flipH="1">
              <a:off x="6217575" y="2368688"/>
              <a:ext cx="2130300" cy="9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Saturn is a gas giant and has several rings</a:t>
              </a:r>
              <a:endParaRPr sz="16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887" name="Google Shape;1887;p66"/>
          <p:cNvGrpSpPr/>
          <p:nvPr/>
        </p:nvGrpSpPr>
        <p:grpSpPr>
          <a:xfrm>
            <a:off x="6853666" y="3265957"/>
            <a:ext cx="1063204" cy="870906"/>
            <a:chOff x="875188" y="1887913"/>
            <a:chExt cx="934439" cy="765430"/>
          </a:xfrm>
        </p:grpSpPr>
        <p:sp>
          <p:nvSpPr>
            <p:cNvPr id="1888" name="Google Shape;1888;p66"/>
            <p:cNvSpPr/>
            <p:nvPr/>
          </p:nvSpPr>
          <p:spPr>
            <a:xfrm>
              <a:off x="1601212" y="2220014"/>
              <a:ext cx="208414" cy="210486"/>
            </a:xfrm>
            <a:custGeom>
              <a:rect b="b" l="l" r="r" t="t"/>
              <a:pathLst>
                <a:path extrusionOk="0" fill="none" h="13510" w="13377">
                  <a:moveTo>
                    <a:pt x="6572" y="2602"/>
                  </a:moveTo>
                  <a:cubicBezTo>
                    <a:pt x="7939" y="3569"/>
                    <a:pt x="9174" y="4703"/>
                    <a:pt x="10241" y="6004"/>
                  </a:cubicBezTo>
                  <a:cubicBezTo>
                    <a:pt x="11842" y="7839"/>
                    <a:pt x="13310" y="10041"/>
                    <a:pt x="13343" y="12509"/>
                  </a:cubicBezTo>
                  <a:cubicBezTo>
                    <a:pt x="13377" y="12743"/>
                    <a:pt x="13310" y="12976"/>
                    <a:pt x="13210" y="13176"/>
                  </a:cubicBezTo>
                  <a:cubicBezTo>
                    <a:pt x="12976" y="13410"/>
                    <a:pt x="12609" y="13510"/>
                    <a:pt x="12276" y="13376"/>
                  </a:cubicBezTo>
                  <a:cubicBezTo>
                    <a:pt x="11976" y="13243"/>
                    <a:pt x="11675" y="13076"/>
                    <a:pt x="11442" y="12843"/>
                  </a:cubicBezTo>
                  <a:cubicBezTo>
                    <a:pt x="10374" y="11942"/>
                    <a:pt x="9174" y="11208"/>
                    <a:pt x="7906" y="10641"/>
                  </a:cubicBezTo>
                  <a:cubicBezTo>
                    <a:pt x="6605" y="10074"/>
                    <a:pt x="5271" y="9707"/>
                    <a:pt x="3970" y="9107"/>
                  </a:cubicBezTo>
                  <a:cubicBezTo>
                    <a:pt x="2702" y="8506"/>
                    <a:pt x="1501" y="7672"/>
                    <a:pt x="834" y="6438"/>
                  </a:cubicBezTo>
                  <a:cubicBezTo>
                    <a:pt x="0" y="4804"/>
                    <a:pt x="200" y="2835"/>
                    <a:pt x="1335" y="1401"/>
                  </a:cubicBezTo>
                  <a:cubicBezTo>
                    <a:pt x="2435" y="0"/>
                    <a:pt x="5404" y="1801"/>
                    <a:pt x="6572" y="260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6"/>
            <p:cNvSpPr/>
            <p:nvPr/>
          </p:nvSpPr>
          <p:spPr>
            <a:xfrm>
              <a:off x="875188" y="1887913"/>
              <a:ext cx="871561" cy="765430"/>
            </a:xfrm>
            <a:custGeom>
              <a:rect b="b" l="l" r="r" t="t"/>
              <a:pathLst>
                <a:path extrusionOk="0" h="49129" w="55941">
                  <a:moveTo>
                    <a:pt x="50770" y="1"/>
                  </a:moveTo>
                  <a:cubicBezTo>
                    <a:pt x="50637" y="1"/>
                    <a:pt x="50503" y="34"/>
                    <a:pt x="50403" y="68"/>
                  </a:cubicBezTo>
                  <a:cubicBezTo>
                    <a:pt x="49569" y="368"/>
                    <a:pt x="48668" y="1735"/>
                    <a:pt x="48068" y="2369"/>
                  </a:cubicBezTo>
                  <a:cubicBezTo>
                    <a:pt x="47301" y="3236"/>
                    <a:pt x="46567" y="4137"/>
                    <a:pt x="45866" y="5038"/>
                  </a:cubicBezTo>
                  <a:cubicBezTo>
                    <a:pt x="43031" y="8707"/>
                    <a:pt x="40663" y="12743"/>
                    <a:pt x="38028" y="16546"/>
                  </a:cubicBezTo>
                  <a:cubicBezTo>
                    <a:pt x="37561" y="17213"/>
                    <a:pt x="37127" y="17814"/>
                    <a:pt x="36660" y="18447"/>
                  </a:cubicBezTo>
                  <a:cubicBezTo>
                    <a:pt x="31723" y="18481"/>
                    <a:pt x="26886" y="20082"/>
                    <a:pt x="22917" y="22984"/>
                  </a:cubicBezTo>
                  <a:cubicBezTo>
                    <a:pt x="22416" y="23351"/>
                    <a:pt x="21883" y="23951"/>
                    <a:pt x="22150" y="24518"/>
                  </a:cubicBezTo>
                  <a:cubicBezTo>
                    <a:pt x="22383" y="24785"/>
                    <a:pt x="22683" y="24985"/>
                    <a:pt x="23050" y="25019"/>
                  </a:cubicBezTo>
                  <a:lnTo>
                    <a:pt x="28387" y="26587"/>
                  </a:lnTo>
                  <a:cubicBezTo>
                    <a:pt x="28754" y="26687"/>
                    <a:pt x="29121" y="26787"/>
                    <a:pt x="29488" y="26887"/>
                  </a:cubicBezTo>
                  <a:cubicBezTo>
                    <a:pt x="24251" y="32224"/>
                    <a:pt x="18280" y="36794"/>
                    <a:pt x="11775" y="40463"/>
                  </a:cubicBezTo>
                  <a:cubicBezTo>
                    <a:pt x="9460" y="38317"/>
                    <a:pt x="6284" y="36769"/>
                    <a:pt x="3138" y="36769"/>
                  </a:cubicBezTo>
                  <a:cubicBezTo>
                    <a:pt x="2568" y="36769"/>
                    <a:pt x="1998" y="36820"/>
                    <a:pt x="1435" y="36927"/>
                  </a:cubicBezTo>
                  <a:cubicBezTo>
                    <a:pt x="1001" y="36961"/>
                    <a:pt x="567" y="37194"/>
                    <a:pt x="301" y="37528"/>
                  </a:cubicBezTo>
                  <a:cubicBezTo>
                    <a:pt x="0" y="38128"/>
                    <a:pt x="501" y="38829"/>
                    <a:pt x="968" y="39296"/>
                  </a:cubicBezTo>
                  <a:cubicBezTo>
                    <a:pt x="1968" y="40196"/>
                    <a:pt x="3136" y="40997"/>
                    <a:pt x="4370" y="41597"/>
                  </a:cubicBezTo>
                  <a:cubicBezTo>
                    <a:pt x="5037" y="41897"/>
                    <a:pt x="5671" y="42264"/>
                    <a:pt x="6272" y="42731"/>
                  </a:cubicBezTo>
                  <a:cubicBezTo>
                    <a:pt x="6872" y="43165"/>
                    <a:pt x="7206" y="43932"/>
                    <a:pt x="7139" y="44666"/>
                  </a:cubicBezTo>
                  <a:cubicBezTo>
                    <a:pt x="6972" y="45500"/>
                    <a:pt x="6205" y="46067"/>
                    <a:pt x="5638" y="46701"/>
                  </a:cubicBezTo>
                  <a:cubicBezTo>
                    <a:pt x="5071" y="47335"/>
                    <a:pt x="4737" y="48435"/>
                    <a:pt x="5438" y="48936"/>
                  </a:cubicBezTo>
                  <a:cubicBezTo>
                    <a:pt x="5622" y="49074"/>
                    <a:pt x="5830" y="49129"/>
                    <a:pt x="6047" y="49129"/>
                  </a:cubicBezTo>
                  <a:cubicBezTo>
                    <a:pt x="6458" y="49129"/>
                    <a:pt x="6901" y="48932"/>
                    <a:pt x="7272" y="48736"/>
                  </a:cubicBezTo>
                  <a:cubicBezTo>
                    <a:pt x="9440" y="47435"/>
                    <a:pt x="11275" y="45734"/>
                    <a:pt x="12676" y="43665"/>
                  </a:cubicBezTo>
                  <a:cubicBezTo>
                    <a:pt x="13277" y="43866"/>
                    <a:pt x="13877" y="44099"/>
                    <a:pt x="14444" y="44366"/>
                  </a:cubicBezTo>
                  <a:cubicBezTo>
                    <a:pt x="15345" y="44666"/>
                    <a:pt x="16312" y="44900"/>
                    <a:pt x="17246" y="45033"/>
                  </a:cubicBezTo>
                  <a:cubicBezTo>
                    <a:pt x="17580" y="45100"/>
                    <a:pt x="17880" y="45133"/>
                    <a:pt x="18213" y="45166"/>
                  </a:cubicBezTo>
                  <a:cubicBezTo>
                    <a:pt x="19862" y="45334"/>
                    <a:pt x="21534" y="45408"/>
                    <a:pt x="23190" y="45408"/>
                  </a:cubicBezTo>
                  <a:cubicBezTo>
                    <a:pt x="23511" y="45408"/>
                    <a:pt x="23832" y="45405"/>
                    <a:pt x="24151" y="45400"/>
                  </a:cubicBezTo>
                  <a:cubicBezTo>
                    <a:pt x="28254" y="45400"/>
                    <a:pt x="32390" y="45333"/>
                    <a:pt x="36326" y="44232"/>
                  </a:cubicBezTo>
                  <a:cubicBezTo>
                    <a:pt x="41463" y="42798"/>
                    <a:pt x="45967" y="39496"/>
                    <a:pt x="49269" y="35326"/>
                  </a:cubicBezTo>
                  <a:cubicBezTo>
                    <a:pt x="54406" y="28755"/>
                    <a:pt x="55940" y="20382"/>
                    <a:pt x="55273" y="12243"/>
                  </a:cubicBezTo>
                  <a:lnTo>
                    <a:pt x="55273" y="12243"/>
                  </a:lnTo>
                  <a:cubicBezTo>
                    <a:pt x="54439" y="13777"/>
                    <a:pt x="53105" y="15012"/>
                    <a:pt x="51337" y="15145"/>
                  </a:cubicBezTo>
                  <a:lnTo>
                    <a:pt x="51104" y="15145"/>
                  </a:lnTo>
                  <a:cubicBezTo>
                    <a:pt x="51093" y="15145"/>
                    <a:pt x="51082" y="15146"/>
                    <a:pt x="51072" y="15146"/>
                  </a:cubicBezTo>
                  <a:cubicBezTo>
                    <a:pt x="50198" y="15146"/>
                    <a:pt x="50014" y="13777"/>
                    <a:pt x="50937" y="13744"/>
                  </a:cubicBezTo>
                  <a:cubicBezTo>
                    <a:pt x="51137" y="13711"/>
                    <a:pt x="51370" y="13677"/>
                    <a:pt x="51571" y="13644"/>
                  </a:cubicBezTo>
                  <a:cubicBezTo>
                    <a:pt x="53605" y="13110"/>
                    <a:pt x="54806" y="10575"/>
                    <a:pt x="54806" y="8574"/>
                  </a:cubicBezTo>
                  <a:lnTo>
                    <a:pt x="54773" y="8340"/>
                  </a:lnTo>
                  <a:cubicBezTo>
                    <a:pt x="54406" y="6038"/>
                    <a:pt x="54072" y="168"/>
                    <a:pt x="50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6"/>
            <p:cNvSpPr/>
            <p:nvPr/>
          </p:nvSpPr>
          <p:spPr>
            <a:xfrm>
              <a:off x="1665651" y="1887913"/>
              <a:ext cx="63426" cy="212574"/>
            </a:xfrm>
            <a:custGeom>
              <a:rect b="b" l="l" r="r" t="t"/>
              <a:pathLst>
                <a:path extrusionOk="0" h="13644" w="4071">
                  <a:moveTo>
                    <a:pt x="1" y="1"/>
                  </a:moveTo>
                  <a:cubicBezTo>
                    <a:pt x="1168" y="4437"/>
                    <a:pt x="1435" y="9074"/>
                    <a:pt x="835" y="13644"/>
                  </a:cubicBezTo>
                  <a:cubicBezTo>
                    <a:pt x="2869" y="13144"/>
                    <a:pt x="4037" y="10608"/>
                    <a:pt x="4070" y="8574"/>
                  </a:cubicBezTo>
                  <a:lnTo>
                    <a:pt x="4037" y="8373"/>
                  </a:lnTo>
                  <a:cubicBezTo>
                    <a:pt x="3637" y="6072"/>
                    <a:pt x="3336" y="2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6"/>
            <p:cNvSpPr/>
            <p:nvPr/>
          </p:nvSpPr>
          <p:spPr>
            <a:xfrm>
              <a:off x="1158945" y="2078642"/>
              <a:ext cx="587802" cy="516742"/>
            </a:xfrm>
            <a:custGeom>
              <a:rect b="b" l="l" r="r" t="t"/>
              <a:pathLst>
                <a:path extrusionOk="0" h="33167" w="37728">
                  <a:moveTo>
                    <a:pt x="37027" y="1"/>
                  </a:moveTo>
                  <a:cubicBezTo>
                    <a:pt x="36226" y="1535"/>
                    <a:pt x="34892" y="2770"/>
                    <a:pt x="33124" y="2936"/>
                  </a:cubicBezTo>
                  <a:cubicBezTo>
                    <a:pt x="32790" y="4838"/>
                    <a:pt x="32290" y="6672"/>
                    <a:pt x="31623" y="8507"/>
                  </a:cubicBezTo>
                  <a:cubicBezTo>
                    <a:pt x="28954" y="15879"/>
                    <a:pt x="23884" y="22150"/>
                    <a:pt x="17213" y="26320"/>
                  </a:cubicBezTo>
                  <a:cubicBezTo>
                    <a:pt x="12343" y="29355"/>
                    <a:pt x="6805" y="31123"/>
                    <a:pt x="1235" y="32558"/>
                  </a:cubicBezTo>
                  <a:cubicBezTo>
                    <a:pt x="834" y="32658"/>
                    <a:pt x="401" y="32758"/>
                    <a:pt x="0" y="32924"/>
                  </a:cubicBezTo>
                  <a:cubicBezTo>
                    <a:pt x="1649" y="33092"/>
                    <a:pt x="3298" y="33166"/>
                    <a:pt x="4966" y="33166"/>
                  </a:cubicBezTo>
                  <a:cubicBezTo>
                    <a:pt x="5289" y="33166"/>
                    <a:pt x="5613" y="33163"/>
                    <a:pt x="5938" y="33158"/>
                  </a:cubicBezTo>
                  <a:cubicBezTo>
                    <a:pt x="10008" y="33158"/>
                    <a:pt x="14177" y="33125"/>
                    <a:pt x="18113" y="31990"/>
                  </a:cubicBezTo>
                  <a:cubicBezTo>
                    <a:pt x="23217" y="30556"/>
                    <a:pt x="27754" y="27254"/>
                    <a:pt x="31023" y="23084"/>
                  </a:cubicBezTo>
                  <a:cubicBezTo>
                    <a:pt x="36193" y="16546"/>
                    <a:pt x="37727" y="8140"/>
                    <a:pt x="37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6"/>
            <p:cNvSpPr/>
            <p:nvPr/>
          </p:nvSpPr>
          <p:spPr>
            <a:xfrm>
              <a:off x="1494147" y="2321346"/>
              <a:ext cx="119545" cy="265063"/>
            </a:xfrm>
            <a:custGeom>
              <a:rect b="b" l="l" r="r" t="t"/>
              <a:pathLst>
                <a:path extrusionOk="0" fill="none" h="17013" w="7673">
                  <a:moveTo>
                    <a:pt x="7206" y="4704"/>
                  </a:moveTo>
                  <a:cubicBezTo>
                    <a:pt x="7539" y="6372"/>
                    <a:pt x="7673" y="8040"/>
                    <a:pt x="7573" y="9708"/>
                  </a:cubicBezTo>
                  <a:cubicBezTo>
                    <a:pt x="7473" y="12176"/>
                    <a:pt x="7039" y="14778"/>
                    <a:pt x="5371" y="16579"/>
                  </a:cubicBezTo>
                  <a:cubicBezTo>
                    <a:pt x="5238" y="16779"/>
                    <a:pt x="5038" y="16913"/>
                    <a:pt x="4804" y="16980"/>
                  </a:cubicBezTo>
                  <a:cubicBezTo>
                    <a:pt x="4471" y="17013"/>
                    <a:pt x="4137" y="16813"/>
                    <a:pt x="3970" y="16513"/>
                  </a:cubicBezTo>
                  <a:cubicBezTo>
                    <a:pt x="3837" y="16179"/>
                    <a:pt x="3737" y="15845"/>
                    <a:pt x="3737" y="15512"/>
                  </a:cubicBezTo>
                  <a:cubicBezTo>
                    <a:pt x="3570" y="14144"/>
                    <a:pt x="3203" y="12777"/>
                    <a:pt x="2636" y="11509"/>
                  </a:cubicBezTo>
                  <a:cubicBezTo>
                    <a:pt x="2102" y="10208"/>
                    <a:pt x="1368" y="9007"/>
                    <a:pt x="835" y="7706"/>
                  </a:cubicBezTo>
                  <a:cubicBezTo>
                    <a:pt x="334" y="6405"/>
                    <a:pt x="1" y="4971"/>
                    <a:pt x="368" y="3603"/>
                  </a:cubicBezTo>
                  <a:cubicBezTo>
                    <a:pt x="868" y="1835"/>
                    <a:pt x="2369" y="534"/>
                    <a:pt x="4170" y="268"/>
                  </a:cubicBezTo>
                  <a:cubicBezTo>
                    <a:pt x="5972" y="1"/>
                    <a:pt x="6872" y="3370"/>
                    <a:pt x="7206" y="470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6"/>
            <p:cNvSpPr/>
            <p:nvPr/>
          </p:nvSpPr>
          <p:spPr>
            <a:xfrm>
              <a:off x="1589714" y="2023567"/>
              <a:ext cx="53081" cy="42237"/>
            </a:xfrm>
            <a:custGeom>
              <a:rect b="b" l="l" r="r" t="t"/>
              <a:pathLst>
                <a:path extrusionOk="0" h="2711" w="3407">
                  <a:moveTo>
                    <a:pt x="2673" y="0"/>
                  </a:moveTo>
                  <a:cubicBezTo>
                    <a:pt x="2640" y="0"/>
                    <a:pt x="2573" y="0"/>
                    <a:pt x="2573" y="33"/>
                  </a:cubicBezTo>
                  <a:cubicBezTo>
                    <a:pt x="2339" y="367"/>
                    <a:pt x="2306" y="801"/>
                    <a:pt x="2073" y="1134"/>
                  </a:cubicBezTo>
                  <a:cubicBezTo>
                    <a:pt x="1814" y="1470"/>
                    <a:pt x="1435" y="1646"/>
                    <a:pt x="1045" y="1646"/>
                  </a:cubicBezTo>
                  <a:cubicBezTo>
                    <a:pt x="932" y="1646"/>
                    <a:pt x="818" y="1631"/>
                    <a:pt x="705" y="1601"/>
                  </a:cubicBezTo>
                  <a:cubicBezTo>
                    <a:pt x="676" y="1596"/>
                    <a:pt x="648" y="1593"/>
                    <a:pt x="621" y="1593"/>
                  </a:cubicBezTo>
                  <a:cubicBezTo>
                    <a:pt x="152" y="1593"/>
                    <a:pt x="0" y="2379"/>
                    <a:pt x="505" y="2569"/>
                  </a:cubicBezTo>
                  <a:cubicBezTo>
                    <a:pt x="744" y="2664"/>
                    <a:pt x="992" y="2711"/>
                    <a:pt x="1236" y="2711"/>
                  </a:cubicBezTo>
                  <a:cubicBezTo>
                    <a:pt x="1845" y="2711"/>
                    <a:pt x="2435" y="2425"/>
                    <a:pt x="2840" y="1901"/>
                  </a:cubicBezTo>
                  <a:cubicBezTo>
                    <a:pt x="3173" y="1434"/>
                    <a:pt x="3407" y="267"/>
                    <a:pt x="26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6"/>
            <p:cNvSpPr/>
            <p:nvPr/>
          </p:nvSpPr>
          <p:spPr>
            <a:xfrm>
              <a:off x="1548724" y="2188823"/>
              <a:ext cx="96674" cy="60824"/>
            </a:xfrm>
            <a:custGeom>
              <a:rect b="b" l="l" r="r" t="t"/>
              <a:pathLst>
                <a:path extrusionOk="0" fill="none" h="3904" w="6205">
                  <a:moveTo>
                    <a:pt x="100" y="668"/>
                  </a:moveTo>
                  <a:cubicBezTo>
                    <a:pt x="167" y="234"/>
                    <a:pt x="667" y="1"/>
                    <a:pt x="1001" y="267"/>
                  </a:cubicBezTo>
                  <a:cubicBezTo>
                    <a:pt x="1435" y="534"/>
                    <a:pt x="1601" y="968"/>
                    <a:pt x="1968" y="1335"/>
                  </a:cubicBezTo>
                  <a:cubicBezTo>
                    <a:pt x="2335" y="1735"/>
                    <a:pt x="2802" y="2069"/>
                    <a:pt x="3303" y="2269"/>
                  </a:cubicBezTo>
                  <a:cubicBezTo>
                    <a:pt x="4203" y="2602"/>
                    <a:pt x="5071" y="2236"/>
                    <a:pt x="5938" y="2469"/>
                  </a:cubicBezTo>
                  <a:cubicBezTo>
                    <a:pt x="6138" y="2536"/>
                    <a:pt x="6205" y="2803"/>
                    <a:pt x="6071" y="3003"/>
                  </a:cubicBezTo>
                  <a:cubicBezTo>
                    <a:pt x="5404" y="3903"/>
                    <a:pt x="3670" y="3670"/>
                    <a:pt x="2736" y="3336"/>
                  </a:cubicBezTo>
                  <a:cubicBezTo>
                    <a:pt x="1601" y="2969"/>
                    <a:pt x="0" y="2002"/>
                    <a:pt x="100" y="66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6"/>
            <p:cNvSpPr/>
            <p:nvPr/>
          </p:nvSpPr>
          <p:spPr>
            <a:xfrm>
              <a:off x="1519620" y="2224688"/>
              <a:ext cx="85238" cy="51461"/>
            </a:xfrm>
            <a:custGeom>
              <a:rect b="b" l="l" r="r" t="t"/>
              <a:pathLst>
                <a:path extrusionOk="0" fill="none" h="3303" w="5471">
                  <a:moveTo>
                    <a:pt x="467" y="1268"/>
                  </a:moveTo>
                  <a:cubicBezTo>
                    <a:pt x="0" y="667"/>
                    <a:pt x="901" y="0"/>
                    <a:pt x="1335" y="567"/>
                  </a:cubicBezTo>
                  <a:cubicBezTo>
                    <a:pt x="1868" y="1168"/>
                    <a:pt x="2535" y="1601"/>
                    <a:pt x="3269" y="1868"/>
                  </a:cubicBezTo>
                  <a:cubicBezTo>
                    <a:pt x="3936" y="2068"/>
                    <a:pt x="4704" y="1968"/>
                    <a:pt x="5304" y="2302"/>
                  </a:cubicBezTo>
                  <a:cubicBezTo>
                    <a:pt x="5437" y="2335"/>
                    <a:pt x="5471" y="2469"/>
                    <a:pt x="5404" y="2569"/>
                  </a:cubicBezTo>
                  <a:cubicBezTo>
                    <a:pt x="4837" y="3303"/>
                    <a:pt x="3703" y="3169"/>
                    <a:pt x="2902" y="3002"/>
                  </a:cubicBezTo>
                  <a:cubicBezTo>
                    <a:pt x="1902" y="2736"/>
                    <a:pt x="1034" y="2102"/>
                    <a:pt x="467" y="126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6"/>
            <p:cNvSpPr/>
            <p:nvPr/>
          </p:nvSpPr>
          <p:spPr>
            <a:xfrm>
              <a:off x="1489987" y="2269371"/>
              <a:ext cx="91486" cy="49918"/>
            </a:xfrm>
            <a:custGeom>
              <a:rect b="b" l="l" r="r" t="t"/>
              <a:pathLst>
                <a:path extrusionOk="0" fill="none" h="3204" w="5872">
                  <a:moveTo>
                    <a:pt x="134" y="401"/>
                  </a:moveTo>
                  <a:cubicBezTo>
                    <a:pt x="134" y="168"/>
                    <a:pt x="368" y="1"/>
                    <a:pt x="635" y="34"/>
                  </a:cubicBezTo>
                  <a:cubicBezTo>
                    <a:pt x="1068" y="101"/>
                    <a:pt x="1202" y="301"/>
                    <a:pt x="1535" y="635"/>
                  </a:cubicBezTo>
                  <a:cubicBezTo>
                    <a:pt x="1936" y="1002"/>
                    <a:pt x="2436" y="1302"/>
                    <a:pt x="2970" y="1469"/>
                  </a:cubicBezTo>
                  <a:cubicBezTo>
                    <a:pt x="3804" y="1736"/>
                    <a:pt x="4738" y="1469"/>
                    <a:pt x="5538" y="1769"/>
                  </a:cubicBezTo>
                  <a:cubicBezTo>
                    <a:pt x="5772" y="1869"/>
                    <a:pt x="5872" y="2169"/>
                    <a:pt x="5705" y="2369"/>
                  </a:cubicBezTo>
                  <a:cubicBezTo>
                    <a:pt x="5038" y="3203"/>
                    <a:pt x="3503" y="3037"/>
                    <a:pt x="2569" y="2736"/>
                  </a:cubicBezTo>
                  <a:cubicBezTo>
                    <a:pt x="1669" y="2436"/>
                    <a:pt x="1" y="1569"/>
                    <a:pt x="134" y="4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6"/>
            <p:cNvSpPr/>
            <p:nvPr/>
          </p:nvSpPr>
          <p:spPr>
            <a:xfrm>
              <a:off x="1652657" y="1916299"/>
              <a:ext cx="10407" cy="15393"/>
            </a:xfrm>
            <a:custGeom>
              <a:rect b="b" l="l" r="r" t="t"/>
              <a:pathLst>
                <a:path extrusionOk="0" h="988" w="668">
                  <a:moveTo>
                    <a:pt x="423" y="0"/>
                  </a:moveTo>
                  <a:cubicBezTo>
                    <a:pt x="266" y="0"/>
                    <a:pt x="158" y="165"/>
                    <a:pt x="101" y="280"/>
                  </a:cubicBezTo>
                  <a:cubicBezTo>
                    <a:pt x="34" y="414"/>
                    <a:pt x="1" y="581"/>
                    <a:pt x="34" y="714"/>
                  </a:cubicBezTo>
                  <a:cubicBezTo>
                    <a:pt x="34" y="881"/>
                    <a:pt x="134" y="981"/>
                    <a:pt x="268" y="981"/>
                  </a:cubicBezTo>
                  <a:cubicBezTo>
                    <a:pt x="290" y="985"/>
                    <a:pt x="312" y="987"/>
                    <a:pt x="333" y="987"/>
                  </a:cubicBezTo>
                  <a:cubicBezTo>
                    <a:pt x="468" y="987"/>
                    <a:pt x="572" y="901"/>
                    <a:pt x="601" y="814"/>
                  </a:cubicBezTo>
                  <a:cubicBezTo>
                    <a:pt x="668" y="681"/>
                    <a:pt x="668" y="547"/>
                    <a:pt x="668" y="414"/>
                  </a:cubicBezTo>
                  <a:cubicBezTo>
                    <a:pt x="668" y="247"/>
                    <a:pt x="668" y="80"/>
                    <a:pt x="501" y="13"/>
                  </a:cubicBezTo>
                  <a:cubicBezTo>
                    <a:pt x="474" y="4"/>
                    <a:pt x="448" y="0"/>
                    <a:pt x="42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6"/>
            <p:cNvSpPr/>
            <p:nvPr/>
          </p:nvSpPr>
          <p:spPr>
            <a:xfrm>
              <a:off x="1312781" y="2333295"/>
              <a:ext cx="38981" cy="45758"/>
            </a:xfrm>
            <a:custGeom>
              <a:rect b="b" l="l" r="r" t="t"/>
              <a:pathLst>
                <a:path extrusionOk="0" fill="none" h="2937" w="2502">
                  <a:moveTo>
                    <a:pt x="2502" y="1035"/>
                  </a:moveTo>
                  <a:cubicBezTo>
                    <a:pt x="2502" y="1302"/>
                    <a:pt x="2435" y="1535"/>
                    <a:pt x="2302" y="1769"/>
                  </a:cubicBezTo>
                  <a:cubicBezTo>
                    <a:pt x="2068" y="2136"/>
                    <a:pt x="1735" y="2469"/>
                    <a:pt x="1368" y="2703"/>
                  </a:cubicBezTo>
                  <a:cubicBezTo>
                    <a:pt x="1068" y="2903"/>
                    <a:pt x="701" y="2936"/>
                    <a:pt x="400" y="2770"/>
                  </a:cubicBezTo>
                  <a:cubicBezTo>
                    <a:pt x="100" y="2536"/>
                    <a:pt x="0" y="2136"/>
                    <a:pt x="167" y="1769"/>
                  </a:cubicBezTo>
                  <a:cubicBezTo>
                    <a:pt x="334" y="1135"/>
                    <a:pt x="767" y="601"/>
                    <a:pt x="1334" y="268"/>
                  </a:cubicBezTo>
                  <a:cubicBezTo>
                    <a:pt x="1868" y="1"/>
                    <a:pt x="2502" y="435"/>
                    <a:pt x="2502" y="103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6"/>
            <p:cNvSpPr/>
            <p:nvPr/>
          </p:nvSpPr>
          <p:spPr>
            <a:xfrm>
              <a:off x="1255089" y="2373320"/>
              <a:ext cx="67056" cy="45743"/>
            </a:xfrm>
            <a:custGeom>
              <a:rect b="b" l="l" r="r" t="t"/>
              <a:pathLst>
                <a:path extrusionOk="0" fill="none" h="2936" w="4304">
                  <a:moveTo>
                    <a:pt x="1802" y="2769"/>
                  </a:moveTo>
                  <a:cubicBezTo>
                    <a:pt x="1435" y="2936"/>
                    <a:pt x="1001" y="2869"/>
                    <a:pt x="701" y="2569"/>
                  </a:cubicBezTo>
                  <a:cubicBezTo>
                    <a:pt x="0" y="1602"/>
                    <a:pt x="1602" y="0"/>
                    <a:pt x="2602" y="67"/>
                  </a:cubicBezTo>
                  <a:cubicBezTo>
                    <a:pt x="4304" y="267"/>
                    <a:pt x="2569" y="2469"/>
                    <a:pt x="1802" y="276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6"/>
            <p:cNvSpPr/>
            <p:nvPr/>
          </p:nvSpPr>
          <p:spPr>
            <a:xfrm>
              <a:off x="1308092" y="2393076"/>
              <a:ext cx="34837" cy="27545"/>
            </a:xfrm>
            <a:custGeom>
              <a:rect b="b" l="l" r="r" t="t"/>
              <a:pathLst>
                <a:path extrusionOk="0" fill="none" h="1768" w="2236">
                  <a:moveTo>
                    <a:pt x="368" y="600"/>
                  </a:moveTo>
                  <a:cubicBezTo>
                    <a:pt x="501" y="400"/>
                    <a:pt x="701" y="267"/>
                    <a:pt x="935" y="167"/>
                  </a:cubicBezTo>
                  <a:cubicBezTo>
                    <a:pt x="1135" y="67"/>
                    <a:pt x="1335" y="0"/>
                    <a:pt x="1569" y="33"/>
                  </a:cubicBezTo>
                  <a:cubicBezTo>
                    <a:pt x="2002" y="67"/>
                    <a:pt x="2236" y="500"/>
                    <a:pt x="2102" y="901"/>
                  </a:cubicBezTo>
                  <a:cubicBezTo>
                    <a:pt x="2002" y="1101"/>
                    <a:pt x="1836" y="1268"/>
                    <a:pt x="1635" y="1401"/>
                  </a:cubicBezTo>
                  <a:cubicBezTo>
                    <a:pt x="1469" y="1534"/>
                    <a:pt x="1235" y="1635"/>
                    <a:pt x="1002" y="1701"/>
                  </a:cubicBezTo>
                  <a:cubicBezTo>
                    <a:pt x="401" y="1768"/>
                    <a:pt x="1" y="1101"/>
                    <a:pt x="368" y="6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1270684" y="2426323"/>
              <a:ext cx="24959" cy="21843"/>
            </a:xfrm>
            <a:custGeom>
              <a:rect b="b" l="l" r="r" t="t"/>
              <a:pathLst>
                <a:path extrusionOk="0" fill="none" h="1402" w="1602">
                  <a:moveTo>
                    <a:pt x="467" y="301"/>
                  </a:moveTo>
                  <a:cubicBezTo>
                    <a:pt x="567" y="234"/>
                    <a:pt x="701" y="168"/>
                    <a:pt x="801" y="101"/>
                  </a:cubicBezTo>
                  <a:cubicBezTo>
                    <a:pt x="901" y="34"/>
                    <a:pt x="1034" y="1"/>
                    <a:pt x="1134" y="1"/>
                  </a:cubicBezTo>
                  <a:cubicBezTo>
                    <a:pt x="1301" y="1"/>
                    <a:pt x="1435" y="68"/>
                    <a:pt x="1501" y="168"/>
                  </a:cubicBezTo>
                  <a:cubicBezTo>
                    <a:pt x="1601" y="301"/>
                    <a:pt x="1601" y="468"/>
                    <a:pt x="1501" y="601"/>
                  </a:cubicBezTo>
                  <a:cubicBezTo>
                    <a:pt x="1401" y="768"/>
                    <a:pt x="1234" y="935"/>
                    <a:pt x="1034" y="1035"/>
                  </a:cubicBezTo>
                  <a:cubicBezTo>
                    <a:pt x="567" y="1402"/>
                    <a:pt x="0" y="701"/>
                    <a:pt x="501" y="3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1208318" y="2408141"/>
              <a:ext cx="46273" cy="41069"/>
            </a:xfrm>
            <a:custGeom>
              <a:rect b="b" l="l" r="r" t="t"/>
              <a:pathLst>
                <a:path extrusionOk="0" fill="none" h="2636" w="2970">
                  <a:moveTo>
                    <a:pt x="200" y="1501"/>
                  </a:moveTo>
                  <a:cubicBezTo>
                    <a:pt x="367" y="1201"/>
                    <a:pt x="634" y="934"/>
                    <a:pt x="934" y="734"/>
                  </a:cubicBezTo>
                  <a:cubicBezTo>
                    <a:pt x="1168" y="534"/>
                    <a:pt x="1468" y="334"/>
                    <a:pt x="1768" y="234"/>
                  </a:cubicBezTo>
                  <a:cubicBezTo>
                    <a:pt x="2402" y="0"/>
                    <a:pt x="2969" y="734"/>
                    <a:pt x="2602" y="1301"/>
                  </a:cubicBezTo>
                  <a:cubicBezTo>
                    <a:pt x="2402" y="1568"/>
                    <a:pt x="2202" y="1835"/>
                    <a:pt x="1935" y="2035"/>
                  </a:cubicBezTo>
                  <a:cubicBezTo>
                    <a:pt x="1702" y="2302"/>
                    <a:pt x="1368" y="2469"/>
                    <a:pt x="1034" y="2569"/>
                  </a:cubicBezTo>
                  <a:cubicBezTo>
                    <a:pt x="434" y="2636"/>
                    <a:pt x="0" y="2069"/>
                    <a:pt x="200" y="15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1187004" y="2463746"/>
              <a:ext cx="26003" cy="22357"/>
            </a:xfrm>
            <a:custGeom>
              <a:rect b="b" l="l" r="r" t="t"/>
              <a:pathLst>
                <a:path extrusionOk="0" fill="none" h="1435" w="1669">
                  <a:moveTo>
                    <a:pt x="34" y="801"/>
                  </a:moveTo>
                  <a:cubicBezTo>
                    <a:pt x="34" y="468"/>
                    <a:pt x="334" y="334"/>
                    <a:pt x="568" y="201"/>
                  </a:cubicBezTo>
                  <a:cubicBezTo>
                    <a:pt x="634" y="167"/>
                    <a:pt x="701" y="101"/>
                    <a:pt x="801" y="67"/>
                  </a:cubicBezTo>
                  <a:cubicBezTo>
                    <a:pt x="935" y="34"/>
                    <a:pt x="1068" y="1"/>
                    <a:pt x="1202" y="34"/>
                  </a:cubicBezTo>
                  <a:cubicBezTo>
                    <a:pt x="1502" y="34"/>
                    <a:pt x="1669" y="334"/>
                    <a:pt x="1568" y="601"/>
                  </a:cubicBezTo>
                  <a:cubicBezTo>
                    <a:pt x="1468" y="801"/>
                    <a:pt x="1302" y="1001"/>
                    <a:pt x="1101" y="1101"/>
                  </a:cubicBezTo>
                  <a:cubicBezTo>
                    <a:pt x="868" y="1268"/>
                    <a:pt x="601" y="1435"/>
                    <a:pt x="334" y="1302"/>
                  </a:cubicBezTo>
                  <a:cubicBezTo>
                    <a:pt x="134" y="1201"/>
                    <a:pt x="1" y="1001"/>
                    <a:pt x="34" y="8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1144393" y="2474668"/>
              <a:ext cx="24959" cy="20799"/>
            </a:xfrm>
            <a:custGeom>
              <a:rect b="b" l="l" r="r" t="t"/>
              <a:pathLst>
                <a:path extrusionOk="0" fill="none" h="1335" w="1602">
                  <a:moveTo>
                    <a:pt x="134" y="1001"/>
                  </a:moveTo>
                  <a:cubicBezTo>
                    <a:pt x="0" y="734"/>
                    <a:pt x="100" y="434"/>
                    <a:pt x="367" y="300"/>
                  </a:cubicBezTo>
                  <a:cubicBezTo>
                    <a:pt x="534" y="200"/>
                    <a:pt x="734" y="134"/>
                    <a:pt x="934" y="100"/>
                  </a:cubicBezTo>
                  <a:cubicBezTo>
                    <a:pt x="1301" y="0"/>
                    <a:pt x="1602" y="467"/>
                    <a:pt x="1335" y="767"/>
                  </a:cubicBezTo>
                  <a:cubicBezTo>
                    <a:pt x="1201" y="901"/>
                    <a:pt x="1034" y="1034"/>
                    <a:pt x="868" y="1134"/>
                  </a:cubicBezTo>
                  <a:cubicBezTo>
                    <a:pt x="634" y="1334"/>
                    <a:pt x="267" y="1268"/>
                    <a:pt x="134" y="10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1180772" y="2443477"/>
              <a:ext cx="23401" cy="19241"/>
            </a:xfrm>
            <a:custGeom>
              <a:rect b="b" l="l" r="r" t="t"/>
              <a:pathLst>
                <a:path extrusionOk="0" fill="none" h="1235" w="1502">
                  <a:moveTo>
                    <a:pt x="267" y="401"/>
                  </a:moveTo>
                  <a:cubicBezTo>
                    <a:pt x="401" y="301"/>
                    <a:pt x="534" y="234"/>
                    <a:pt x="701" y="167"/>
                  </a:cubicBezTo>
                  <a:cubicBezTo>
                    <a:pt x="1135" y="1"/>
                    <a:pt x="1501" y="468"/>
                    <a:pt x="1235" y="835"/>
                  </a:cubicBezTo>
                  <a:cubicBezTo>
                    <a:pt x="1034" y="1135"/>
                    <a:pt x="668" y="1235"/>
                    <a:pt x="367" y="1135"/>
                  </a:cubicBezTo>
                  <a:cubicBezTo>
                    <a:pt x="67" y="1001"/>
                    <a:pt x="0" y="601"/>
                    <a:pt x="267" y="40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1472849" y="2158676"/>
              <a:ext cx="30147" cy="33809"/>
            </a:xfrm>
            <a:custGeom>
              <a:rect b="b" l="l" r="r" t="t"/>
              <a:pathLst>
                <a:path extrusionOk="0" fill="none" h="2170" w="1935">
                  <a:moveTo>
                    <a:pt x="267" y="902"/>
                  </a:moveTo>
                  <a:cubicBezTo>
                    <a:pt x="434" y="568"/>
                    <a:pt x="734" y="301"/>
                    <a:pt x="1034" y="101"/>
                  </a:cubicBezTo>
                  <a:cubicBezTo>
                    <a:pt x="1268" y="1"/>
                    <a:pt x="1501" y="34"/>
                    <a:pt x="1668" y="168"/>
                  </a:cubicBezTo>
                  <a:cubicBezTo>
                    <a:pt x="1835" y="301"/>
                    <a:pt x="1935" y="535"/>
                    <a:pt x="1901" y="735"/>
                  </a:cubicBezTo>
                  <a:cubicBezTo>
                    <a:pt x="1868" y="1068"/>
                    <a:pt x="1768" y="1369"/>
                    <a:pt x="1601" y="1635"/>
                  </a:cubicBezTo>
                  <a:cubicBezTo>
                    <a:pt x="1501" y="1836"/>
                    <a:pt x="1368" y="1969"/>
                    <a:pt x="1168" y="2069"/>
                  </a:cubicBezTo>
                  <a:cubicBezTo>
                    <a:pt x="967" y="2169"/>
                    <a:pt x="701" y="2136"/>
                    <a:pt x="500" y="2002"/>
                  </a:cubicBezTo>
                  <a:cubicBezTo>
                    <a:pt x="100" y="1802"/>
                    <a:pt x="0" y="1268"/>
                    <a:pt x="267" y="90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1490517" y="2121783"/>
              <a:ext cx="22357" cy="26003"/>
            </a:xfrm>
            <a:custGeom>
              <a:rect b="b" l="l" r="r" t="t"/>
              <a:pathLst>
                <a:path extrusionOk="0" fill="none" h="1669" w="1435">
                  <a:moveTo>
                    <a:pt x="34" y="1135"/>
                  </a:moveTo>
                  <a:cubicBezTo>
                    <a:pt x="67" y="834"/>
                    <a:pt x="234" y="534"/>
                    <a:pt x="501" y="301"/>
                  </a:cubicBezTo>
                  <a:cubicBezTo>
                    <a:pt x="834" y="1"/>
                    <a:pt x="1435" y="468"/>
                    <a:pt x="1234" y="834"/>
                  </a:cubicBezTo>
                  <a:cubicBezTo>
                    <a:pt x="1101" y="1168"/>
                    <a:pt x="868" y="1402"/>
                    <a:pt x="534" y="1568"/>
                  </a:cubicBezTo>
                  <a:cubicBezTo>
                    <a:pt x="267" y="1668"/>
                    <a:pt x="0" y="1435"/>
                    <a:pt x="34" y="113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1443216" y="2181033"/>
              <a:ext cx="20285" cy="21843"/>
            </a:xfrm>
            <a:custGeom>
              <a:rect b="b" l="l" r="r" t="t"/>
              <a:pathLst>
                <a:path extrusionOk="0" fill="none" h="1402" w="1302">
                  <a:moveTo>
                    <a:pt x="101" y="734"/>
                  </a:moveTo>
                  <a:lnTo>
                    <a:pt x="368" y="434"/>
                  </a:lnTo>
                  <a:cubicBezTo>
                    <a:pt x="668" y="0"/>
                    <a:pt x="1302" y="467"/>
                    <a:pt x="968" y="868"/>
                  </a:cubicBezTo>
                  <a:lnTo>
                    <a:pt x="735" y="1201"/>
                  </a:lnTo>
                  <a:cubicBezTo>
                    <a:pt x="601" y="1368"/>
                    <a:pt x="368" y="1401"/>
                    <a:pt x="201" y="1268"/>
                  </a:cubicBezTo>
                  <a:cubicBezTo>
                    <a:pt x="34" y="1134"/>
                    <a:pt x="1" y="901"/>
                    <a:pt x="101" y="7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1456210" y="2202860"/>
              <a:ext cx="23401" cy="28589"/>
            </a:xfrm>
            <a:custGeom>
              <a:rect b="b" l="l" r="r" t="t"/>
              <a:pathLst>
                <a:path extrusionOk="0" fill="none" h="1835" w="1502">
                  <a:moveTo>
                    <a:pt x="201" y="1668"/>
                  </a:moveTo>
                  <a:cubicBezTo>
                    <a:pt x="334" y="1768"/>
                    <a:pt x="501" y="1835"/>
                    <a:pt x="668" y="1802"/>
                  </a:cubicBezTo>
                  <a:cubicBezTo>
                    <a:pt x="1001" y="1802"/>
                    <a:pt x="1235" y="1501"/>
                    <a:pt x="1368" y="1234"/>
                  </a:cubicBezTo>
                  <a:cubicBezTo>
                    <a:pt x="1402" y="1134"/>
                    <a:pt x="1435" y="1068"/>
                    <a:pt x="1468" y="968"/>
                  </a:cubicBezTo>
                  <a:cubicBezTo>
                    <a:pt x="1502" y="801"/>
                    <a:pt x="1502" y="634"/>
                    <a:pt x="1468" y="501"/>
                  </a:cubicBezTo>
                  <a:cubicBezTo>
                    <a:pt x="1268" y="100"/>
                    <a:pt x="735" y="0"/>
                    <a:pt x="468" y="367"/>
                  </a:cubicBezTo>
                  <a:cubicBezTo>
                    <a:pt x="434" y="434"/>
                    <a:pt x="368" y="534"/>
                    <a:pt x="334" y="634"/>
                  </a:cubicBezTo>
                  <a:lnTo>
                    <a:pt x="301" y="667"/>
                  </a:lnTo>
                  <a:lnTo>
                    <a:pt x="301" y="667"/>
                  </a:lnTo>
                  <a:lnTo>
                    <a:pt x="301" y="734"/>
                  </a:lnTo>
                  <a:lnTo>
                    <a:pt x="201" y="834"/>
                  </a:lnTo>
                  <a:cubicBezTo>
                    <a:pt x="101" y="934"/>
                    <a:pt x="67" y="1068"/>
                    <a:pt x="34" y="1168"/>
                  </a:cubicBezTo>
                  <a:cubicBezTo>
                    <a:pt x="1" y="1368"/>
                    <a:pt x="67" y="1535"/>
                    <a:pt x="201" y="166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Google Shape;1910;p66"/>
          <p:cNvGrpSpPr/>
          <p:nvPr/>
        </p:nvGrpSpPr>
        <p:grpSpPr>
          <a:xfrm>
            <a:off x="1353799" y="3354827"/>
            <a:ext cx="871553" cy="693166"/>
            <a:chOff x="7395674" y="3466917"/>
            <a:chExt cx="871553" cy="693166"/>
          </a:xfrm>
        </p:grpSpPr>
        <p:sp>
          <p:nvSpPr>
            <p:cNvPr id="1911" name="Google Shape;1911;p66"/>
            <p:cNvSpPr/>
            <p:nvPr/>
          </p:nvSpPr>
          <p:spPr>
            <a:xfrm>
              <a:off x="7398474" y="3466917"/>
              <a:ext cx="777713" cy="693166"/>
            </a:xfrm>
            <a:custGeom>
              <a:rect b="b" l="l" r="r" t="t"/>
              <a:pathLst>
                <a:path extrusionOk="0" fill="none" h="49503" w="55541">
                  <a:moveTo>
                    <a:pt x="36760" y="29655"/>
                  </a:moveTo>
                  <a:cubicBezTo>
                    <a:pt x="35759" y="29555"/>
                    <a:pt x="34725" y="29588"/>
                    <a:pt x="33725" y="29755"/>
                  </a:cubicBezTo>
                  <a:cubicBezTo>
                    <a:pt x="28054" y="30723"/>
                    <a:pt x="22917" y="35493"/>
                    <a:pt x="16979" y="34892"/>
                  </a:cubicBezTo>
                  <a:cubicBezTo>
                    <a:pt x="13243" y="34492"/>
                    <a:pt x="9207" y="32024"/>
                    <a:pt x="7606" y="28388"/>
                  </a:cubicBezTo>
                  <a:cubicBezTo>
                    <a:pt x="6772" y="26420"/>
                    <a:pt x="6505" y="24251"/>
                    <a:pt x="6805" y="22150"/>
                  </a:cubicBezTo>
                  <a:cubicBezTo>
                    <a:pt x="6805" y="22083"/>
                    <a:pt x="6839" y="21983"/>
                    <a:pt x="6839" y="21916"/>
                  </a:cubicBezTo>
                  <a:cubicBezTo>
                    <a:pt x="6839" y="21850"/>
                    <a:pt x="6839" y="21850"/>
                    <a:pt x="6839" y="21816"/>
                  </a:cubicBezTo>
                  <a:lnTo>
                    <a:pt x="6872" y="21583"/>
                  </a:lnTo>
                  <a:cubicBezTo>
                    <a:pt x="6872" y="21549"/>
                    <a:pt x="6872" y="21516"/>
                    <a:pt x="6872" y="21483"/>
                  </a:cubicBezTo>
                  <a:lnTo>
                    <a:pt x="6939" y="21249"/>
                  </a:lnTo>
                  <a:lnTo>
                    <a:pt x="6939" y="21182"/>
                  </a:lnTo>
                  <a:cubicBezTo>
                    <a:pt x="6972" y="20882"/>
                    <a:pt x="7039" y="20615"/>
                    <a:pt x="7139" y="20349"/>
                  </a:cubicBezTo>
                  <a:lnTo>
                    <a:pt x="7139" y="20282"/>
                  </a:lnTo>
                  <a:lnTo>
                    <a:pt x="7206" y="20082"/>
                  </a:lnTo>
                  <a:lnTo>
                    <a:pt x="7239" y="19948"/>
                  </a:lnTo>
                  <a:lnTo>
                    <a:pt x="7306" y="19748"/>
                  </a:lnTo>
                  <a:cubicBezTo>
                    <a:pt x="7306" y="19715"/>
                    <a:pt x="7339" y="19648"/>
                    <a:pt x="7339" y="19615"/>
                  </a:cubicBezTo>
                  <a:lnTo>
                    <a:pt x="7406" y="19448"/>
                  </a:lnTo>
                  <a:cubicBezTo>
                    <a:pt x="7439" y="19381"/>
                    <a:pt x="7439" y="19348"/>
                    <a:pt x="7473" y="19281"/>
                  </a:cubicBezTo>
                  <a:lnTo>
                    <a:pt x="7539" y="19114"/>
                  </a:lnTo>
                  <a:lnTo>
                    <a:pt x="7573" y="18981"/>
                  </a:lnTo>
                  <a:cubicBezTo>
                    <a:pt x="7606" y="18914"/>
                    <a:pt x="7639" y="18881"/>
                    <a:pt x="7639" y="18814"/>
                  </a:cubicBezTo>
                  <a:cubicBezTo>
                    <a:pt x="7673" y="18747"/>
                    <a:pt x="7706" y="18714"/>
                    <a:pt x="7706" y="18647"/>
                  </a:cubicBezTo>
                  <a:cubicBezTo>
                    <a:pt x="7739" y="18614"/>
                    <a:pt x="7773" y="18547"/>
                    <a:pt x="7773" y="18514"/>
                  </a:cubicBezTo>
                  <a:cubicBezTo>
                    <a:pt x="7806" y="18447"/>
                    <a:pt x="7839" y="18414"/>
                    <a:pt x="7873" y="18347"/>
                  </a:cubicBezTo>
                  <a:cubicBezTo>
                    <a:pt x="7906" y="18280"/>
                    <a:pt x="7906" y="18247"/>
                    <a:pt x="7940" y="18214"/>
                  </a:cubicBezTo>
                  <a:lnTo>
                    <a:pt x="8006" y="18047"/>
                  </a:lnTo>
                  <a:lnTo>
                    <a:pt x="8073" y="17913"/>
                  </a:lnTo>
                  <a:lnTo>
                    <a:pt x="8173" y="17713"/>
                  </a:lnTo>
                  <a:lnTo>
                    <a:pt x="8240" y="17613"/>
                  </a:lnTo>
                  <a:cubicBezTo>
                    <a:pt x="8306" y="17513"/>
                    <a:pt x="8373" y="17446"/>
                    <a:pt x="8407" y="17346"/>
                  </a:cubicBezTo>
                  <a:cubicBezTo>
                    <a:pt x="8573" y="19048"/>
                    <a:pt x="9040" y="20682"/>
                    <a:pt x="9808" y="22217"/>
                  </a:cubicBezTo>
                  <a:lnTo>
                    <a:pt x="9741" y="22083"/>
                  </a:lnTo>
                  <a:lnTo>
                    <a:pt x="9808" y="22217"/>
                  </a:lnTo>
                  <a:cubicBezTo>
                    <a:pt x="9808" y="22217"/>
                    <a:pt x="9808" y="22250"/>
                    <a:pt x="9841" y="22283"/>
                  </a:cubicBezTo>
                  <a:cubicBezTo>
                    <a:pt x="9874" y="22383"/>
                    <a:pt x="9908" y="22450"/>
                    <a:pt x="9974" y="22550"/>
                  </a:cubicBezTo>
                  <a:cubicBezTo>
                    <a:pt x="9908" y="22450"/>
                    <a:pt x="9874" y="22383"/>
                    <a:pt x="9841" y="22283"/>
                  </a:cubicBezTo>
                  <a:cubicBezTo>
                    <a:pt x="10174" y="22984"/>
                    <a:pt x="10575" y="23651"/>
                    <a:pt x="11042" y="24285"/>
                  </a:cubicBezTo>
                  <a:cubicBezTo>
                    <a:pt x="15045" y="29689"/>
                    <a:pt x="22483" y="31290"/>
                    <a:pt x="28387" y="28021"/>
                  </a:cubicBezTo>
                  <a:cubicBezTo>
                    <a:pt x="28788" y="27787"/>
                    <a:pt x="29188" y="27554"/>
                    <a:pt x="29555" y="27287"/>
                  </a:cubicBezTo>
                  <a:cubicBezTo>
                    <a:pt x="31890" y="25652"/>
                    <a:pt x="33691" y="23151"/>
                    <a:pt x="34025" y="20215"/>
                  </a:cubicBezTo>
                  <a:cubicBezTo>
                    <a:pt x="34258" y="17847"/>
                    <a:pt x="33625" y="15512"/>
                    <a:pt x="32290" y="13544"/>
                  </a:cubicBezTo>
                  <a:cubicBezTo>
                    <a:pt x="31757" y="12710"/>
                    <a:pt x="31089" y="11943"/>
                    <a:pt x="30356" y="11275"/>
                  </a:cubicBezTo>
                  <a:cubicBezTo>
                    <a:pt x="27920" y="9141"/>
                    <a:pt x="24885" y="7773"/>
                    <a:pt x="21683" y="7406"/>
                  </a:cubicBezTo>
                  <a:lnTo>
                    <a:pt x="21616" y="7406"/>
                  </a:lnTo>
                  <a:lnTo>
                    <a:pt x="21483" y="7406"/>
                  </a:lnTo>
                  <a:lnTo>
                    <a:pt x="21016" y="7373"/>
                  </a:lnTo>
                  <a:lnTo>
                    <a:pt x="20015" y="7339"/>
                  </a:lnTo>
                  <a:lnTo>
                    <a:pt x="20015" y="7339"/>
                  </a:lnTo>
                  <a:cubicBezTo>
                    <a:pt x="20382" y="7172"/>
                    <a:pt x="20715" y="7006"/>
                    <a:pt x="21082" y="6872"/>
                  </a:cubicBezTo>
                  <a:cubicBezTo>
                    <a:pt x="26386" y="4737"/>
                    <a:pt x="30756" y="5171"/>
                    <a:pt x="36260" y="9040"/>
                  </a:cubicBezTo>
                  <a:cubicBezTo>
                    <a:pt x="39662" y="11409"/>
                    <a:pt x="43632" y="12476"/>
                    <a:pt x="46567" y="13243"/>
                  </a:cubicBezTo>
                  <a:cubicBezTo>
                    <a:pt x="48368" y="11842"/>
                    <a:pt x="50670" y="12143"/>
                    <a:pt x="52571" y="11209"/>
                  </a:cubicBezTo>
                  <a:cubicBezTo>
                    <a:pt x="53472" y="10808"/>
                    <a:pt x="54606" y="11309"/>
                    <a:pt x="55540" y="10908"/>
                  </a:cubicBezTo>
                  <a:cubicBezTo>
                    <a:pt x="54806" y="10508"/>
                    <a:pt x="53972" y="10175"/>
                    <a:pt x="53138" y="10008"/>
                  </a:cubicBezTo>
                  <a:cubicBezTo>
                    <a:pt x="51070" y="9574"/>
                    <a:pt x="48168" y="9174"/>
                    <a:pt x="46901" y="10775"/>
                  </a:cubicBezTo>
                  <a:cubicBezTo>
                    <a:pt x="43598" y="8173"/>
                    <a:pt x="40062" y="5838"/>
                    <a:pt x="36393" y="3803"/>
                  </a:cubicBezTo>
                  <a:cubicBezTo>
                    <a:pt x="31857" y="1268"/>
                    <a:pt x="26586" y="1"/>
                    <a:pt x="21649" y="835"/>
                  </a:cubicBezTo>
                  <a:cubicBezTo>
                    <a:pt x="16679" y="1669"/>
                    <a:pt x="12109" y="4704"/>
                    <a:pt x="9841" y="9307"/>
                  </a:cubicBezTo>
                  <a:lnTo>
                    <a:pt x="9574" y="9441"/>
                  </a:lnTo>
                  <a:lnTo>
                    <a:pt x="9541" y="9474"/>
                  </a:lnTo>
                  <a:lnTo>
                    <a:pt x="9307" y="9574"/>
                  </a:lnTo>
                  <a:lnTo>
                    <a:pt x="9307" y="9608"/>
                  </a:lnTo>
                  <a:lnTo>
                    <a:pt x="9107" y="9708"/>
                  </a:lnTo>
                  <a:lnTo>
                    <a:pt x="9040" y="9741"/>
                  </a:lnTo>
                  <a:lnTo>
                    <a:pt x="8840" y="9874"/>
                  </a:lnTo>
                  <a:lnTo>
                    <a:pt x="8773" y="9908"/>
                  </a:lnTo>
                  <a:lnTo>
                    <a:pt x="8607" y="10008"/>
                  </a:lnTo>
                  <a:lnTo>
                    <a:pt x="8507" y="10075"/>
                  </a:lnTo>
                  <a:lnTo>
                    <a:pt x="8340" y="10175"/>
                  </a:lnTo>
                  <a:lnTo>
                    <a:pt x="8273" y="10208"/>
                  </a:lnTo>
                  <a:lnTo>
                    <a:pt x="8106" y="10341"/>
                  </a:lnTo>
                  <a:lnTo>
                    <a:pt x="8040" y="10375"/>
                  </a:lnTo>
                  <a:lnTo>
                    <a:pt x="7839" y="10475"/>
                  </a:lnTo>
                  <a:lnTo>
                    <a:pt x="7773" y="10542"/>
                  </a:lnTo>
                  <a:lnTo>
                    <a:pt x="7606" y="10675"/>
                  </a:lnTo>
                  <a:lnTo>
                    <a:pt x="7539" y="10708"/>
                  </a:lnTo>
                  <a:lnTo>
                    <a:pt x="7372" y="10842"/>
                  </a:lnTo>
                  <a:lnTo>
                    <a:pt x="7306" y="10875"/>
                  </a:lnTo>
                  <a:cubicBezTo>
                    <a:pt x="7239" y="10908"/>
                    <a:pt x="7172" y="10975"/>
                    <a:pt x="7106" y="11042"/>
                  </a:cubicBezTo>
                  <a:lnTo>
                    <a:pt x="7106" y="11042"/>
                  </a:lnTo>
                  <a:cubicBezTo>
                    <a:pt x="5538" y="12243"/>
                    <a:pt x="4237" y="13710"/>
                    <a:pt x="3236" y="15378"/>
                  </a:cubicBezTo>
                  <a:cubicBezTo>
                    <a:pt x="267" y="20282"/>
                    <a:pt x="1" y="27253"/>
                    <a:pt x="2803" y="32591"/>
                  </a:cubicBezTo>
                  <a:cubicBezTo>
                    <a:pt x="5605" y="37928"/>
                    <a:pt x="11142" y="41630"/>
                    <a:pt x="16846" y="41397"/>
                  </a:cubicBezTo>
                  <a:cubicBezTo>
                    <a:pt x="20549" y="41264"/>
                    <a:pt x="23951" y="39696"/>
                    <a:pt x="27353" y="38395"/>
                  </a:cubicBezTo>
                  <a:cubicBezTo>
                    <a:pt x="30789" y="37094"/>
                    <a:pt x="35426" y="34225"/>
                    <a:pt x="38561" y="36260"/>
                  </a:cubicBezTo>
                  <a:cubicBezTo>
                    <a:pt x="42064" y="38562"/>
                    <a:pt x="40596" y="44466"/>
                    <a:pt x="36960" y="49503"/>
                  </a:cubicBezTo>
                  <a:cubicBezTo>
                    <a:pt x="41130" y="47368"/>
                    <a:pt x="43498" y="44799"/>
                    <a:pt x="44666" y="42298"/>
                  </a:cubicBezTo>
                  <a:cubicBezTo>
                    <a:pt x="45767" y="40063"/>
                    <a:pt x="45933" y="37461"/>
                    <a:pt x="45066" y="35126"/>
                  </a:cubicBezTo>
                  <a:cubicBezTo>
                    <a:pt x="43698" y="31690"/>
                    <a:pt x="39996" y="30055"/>
                    <a:pt x="36760" y="29655"/>
                  </a:cubicBezTo>
                  <a:close/>
                  <a:moveTo>
                    <a:pt x="13710" y="16212"/>
                  </a:moveTo>
                  <a:lnTo>
                    <a:pt x="13710" y="16045"/>
                  </a:lnTo>
                  <a:cubicBezTo>
                    <a:pt x="13710" y="15712"/>
                    <a:pt x="13777" y="15378"/>
                    <a:pt x="13844" y="15011"/>
                  </a:cubicBezTo>
                  <a:cubicBezTo>
                    <a:pt x="13977" y="14244"/>
                    <a:pt x="14244" y="13510"/>
                    <a:pt x="14578" y="12776"/>
                  </a:cubicBezTo>
                  <a:cubicBezTo>
                    <a:pt x="15645" y="12443"/>
                    <a:pt x="16779" y="12209"/>
                    <a:pt x="17913" y="12143"/>
                  </a:cubicBezTo>
                  <a:lnTo>
                    <a:pt x="18214" y="12143"/>
                  </a:lnTo>
                  <a:lnTo>
                    <a:pt x="18280" y="12143"/>
                  </a:lnTo>
                  <a:lnTo>
                    <a:pt x="18514" y="12143"/>
                  </a:lnTo>
                  <a:lnTo>
                    <a:pt x="18580" y="12143"/>
                  </a:lnTo>
                  <a:lnTo>
                    <a:pt x="19248" y="12143"/>
                  </a:lnTo>
                  <a:lnTo>
                    <a:pt x="19248" y="12143"/>
                  </a:lnTo>
                  <a:cubicBezTo>
                    <a:pt x="21583" y="12209"/>
                    <a:pt x="24551" y="12877"/>
                    <a:pt x="26153" y="14411"/>
                  </a:cubicBezTo>
                  <a:cubicBezTo>
                    <a:pt x="27487" y="15679"/>
                    <a:pt x="29088" y="18247"/>
                    <a:pt x="27820" y="20882"/>
                  </a:cubicBezTo>
                  <a:cubicBezTo>
                    <a:pt x="26353" y="24018"/>
                    <a:pt x="21916" y="24251"/>
                    <a:pt x="18747" y="23284"/>
                  </a:cubicBezTo>
                  <a:cubicBezTo>
                    <a:pt x="15812" y="22317"/>
                    <a:pt x="13810" y="19648"/>
                    <a:pt x="13710" y="16546"/>
                  </a:cubicBezTo>
                  <a:lnTo>
                    <a:pt x="13710" y="16212"/>
                  </a:lnTo>
                  <a:close/>
                </a:path>
              </a:pathLst>
            </a:custGeom>
            <a:solidFill>
              <a:srgbClr val="000000"/>
            </a:solidFill>
            <a:ln cap="flat" cmpd="sng" w="10850">
              <a:solidFill>
                <a:srgbClr val="1C1A1A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8183142" y="3633006"/>
              <a:ext cx="84085" cy="28061"/>
            </a:xfrm>
            <a:custGeom>
              <a:rect b="b" l="l" r="r" t="t"/>
              <a:pathLst>
                <a:path extrusionOk="0" h="2004" w="6005">
                  <a:moveTo>
                    <a:pt x="5637" y="1"/>
                  </a:moveTo>
                  <a:cubicBezTo>
                    <a:pt x="5595" y="1"/>
                    <a:pt x="5556" y="25"/>
                    <a:pt x="5538" y="81"/>
                  </a:cubicBezTo>
                  <a:lnTo>
                    <a:pt x="5538" y="47"/>
                  </a:lnTo>
                  <a:cubicBezTo>
                    <a:pt x="5438" y="214"/>
                    <a:pt x="5438" y="414"/>
                    <a:pt x="5371" y="548"/>
                  </a:cubicBezTo>
                  <a:cubicBezTo>
                    <a:pt x="5238" y="781"/>
                    <a:pt x="5037" y="981"/>
                    <a:pt x="4804" y="1081"/>
                  </a:cubicBezTo>
                  <a:cubicBezTo>
                    <a:pt x="4270" y="1248"/>
                    <a:pt x="3737" y="1315"/>
                    <a:pt x="3203" y="1315"/>
                  </a:cubicBezTo>
                  <a:cubicBezTo>
                    <a:pt x="2169" y="1315"/>
                    <a:pt x="1135" y="1448"/>
                    <a:pt x="134" y="1715"/>
                  </a:cubicBezTo>
                  <a:cubicBezTo>
                    <a:pt x="1" y="1782"/>
                    <a:pt x="1" y="1949"/>
                    <a:pt x="167" y="1982"/>
                  </a:cubicBezTo>
                  <a:cubicBezTo>
                    <a:pt x="457" y="1996"/>
                    <a:pt x="753" y="2004"/>
                    <a:pt x="1050" y="2004"/>
                  </a:cubicBezTo>
                  <a:cubicBezTo>
                    <a:pt x="1470" y="2004"/>
                    <a:pt x="1892" y="1988"/>
                    <a:pt x="2302" y="1949"/>
                  </a:cubicBezTo>
                  <a:cubicBezTo>
                    <a:pt x="2936" y="1915"/>
                    <a:pt x="3536" y="1848"/>
                    <a:pt x="4170" y="1782"/>
                  </a:cubicBezTo>
                  <a:cubicBezTo>
                    <a:pt x="4671" y="1715"/>
                    <a:pt x="5171" y="1482"/>
                    <a:pt x="5504" y="1115"/>
                  </a:cubicBezTo>
                  <a:cubicBezTo>
                    <a:pt x="5738" y="848"/>
                    <a:pt x="6005" y="347"/>
                    <a:pt x="5738" y="47"/>
                  </a:cubicBezTo>
                  <a:cubicBezTo>
                    <a:pt x="5708" y="17"/>
                    <a:pt x="5671" y="1"/>
                    <a:pt x="56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7395674" y="3472224"/>
              <a:ext cx="837027" cy="685058"/>
            </a:xfrm>
            <a:custGeom>
              <a:rect b="b" l="l" r="r" t="t"/>
              <a:pathLst>
                <a:path extrusionOk="0" h="48924" w="59777">
                  <a:moveTo>
                    <a:pt x="18760" y="11537"/>
                  </a:moveTo>
                  <a:cubicBezTo>
                    <a:pt x="21175" y="11537"/>
                    <a:pt x="24455" y="12190"/>
                    <a:pt x="26186" y="13832"/>
                  </a:cubicBezTo>
                  <a:lnTo>
                    <a:pt x="26186" y="13865"/>
                  </a:lnTo>
                  <a:cubicBezTo>
                    <a:pt x="27520" y="15099"/>
                    <a:pt x="29121" y="17668"/>
                    <a:pt x="27854" y="20303"/>
                  </a:cubicBezTo>
                  <a:cubicBezTo>
                    <a:pt x="26866" y="22413"/>
                    <a:pt x="24534" y="23209"/>
                    <a:pt x="22148" y="23209"/>
                  </a:cubicBezTo>
                  <a:cubicBezTo>
                    <a:pt x="20989" y="23209"/>
                    <a:pt x="19817" y="23021"/>
                    <a:pt x="18780" y="22705"/>
                  </a:cubicBezTo>
                  <a:cubicBezTo>
                    <a:pt x="15311" y="21571"/>
                    <a:pt x="13210" y="18068"/>
                    <a:pt x="13844" y="14466"/>
                  </a:cubicBezTo>
                  <a:cubicBezTo>
                    <a:pt x="14010" y="13698"/>
                    <a:pt x="14277" y="12931"/>
                    <a:pt x="14611" y="12231"/>
                  </a:cubicBezTo>
                  <a:cubicBezTo>
                    <a:pt x="15678" y="11864"/>
                    <a:pt x="16812" y="11664"/>
                    <a:pt x="17947" y="11564"/>
                  </a:cubicBezTo>
                  <a:cubicBezTo>
                    <a:pt x="18203" y="11546"/>
                    <a:pt x="18475" y="11537"/>
                    <a:pt x="18760" y="11537"/>
                  </a:cubicBezTo>
                  <a:close/>
                  <a:moveTo>
                    <a:pt x="24764" y="0"/>
                  </a:moveTo>
                  <a:cubicBezTo>
                    <a:pt x="23719" y="0"/>
                    <a:pt x="22678" y="83"/>
                    <a:pt x="21649" y="255"/>
                  </a:cubicBezTo>
                  <a:cubicBezTo>
                    <a:pt x="16712" y="1089"/>
                    <a:pt x="12109" y="4125"/>
                    <a:pt x="9874" y="8728"/>
                  </a:cubicBezTo>
                  <a:cubicBezTo>
                    <a:pt x="7105" y="10062"/>
                    <a:pt x="4804" y="12197"/>
                    <a:pt x="3203" y="14799"/>
                  </a:cubicBezTo>
                  <a:cubicBezTo>
                    <a:pt x="234" y="19703"/>
                    <a:pt x="0" y="26674"/>
                    <a:pt x="2769" y="32012"/>
                  </a:cubicBezTo>
                  <a:cubicBezTo>
                    <a:pt x="5487" y="37189"/>
                    <a:pt x="10779" y="40828"/>
                    <a:pt x="16331" y="40828"/>
                  </a:cubicBezTo>
                  <a:cubicBezTo>
                    <a:pt x="16503" y="40828"/>
                    <a:pt x="16674" y="40825"/>
                    <a:pt x="16846" y="40818"/>
                  </a:cubicBezTo>
                  <a:cubicBezTo>
                    <a:pt x="20515" y="40684"/>
                    <a:pt x="23917" y="39117"/>
                    <a:pt x="27320" y="37816"/>
                  </a:cubicBezTo>
                  <a:cubicBezTo>
                    <a:pt x="29903" y="36837"/>
                    <a:pt x="33166" y="34973"/>
                    <a:pt x="35958" y="34973"/>
                  </a:cubicBezTo>
                  <a:cubicBezTo>
                    <a:pt x="36880" y="34973"/>
                    <a:pt x="37750" y="35176"/>
                    <a:pt x="38528" y="35681"/>
                  </a:cubicBezTo>
                  <a:cubicBezTo>
                    <a:pt x="42064" y="37982"/>
                    <a:pt x="40563" y="43887"/>
                    <a:pt x="36927" y="48924"/>
                  </a:cubicBezTo>
                  <a:cubicBezTo>
                    <a:pt x="41096" y="46789"/>
                    <a:pt x="43465" y="44220"/>
                    <a:pt x="44632" y="41718"/>
                  </a:cubicBezTo>
                  <a:cubicBezTo>
                    <a:pt x="45733" y="39484"/>
                    <a:pt x="45900" y="36915"/>
                    <a:pt x="45066" y="34547"/>
                  </a:cubicBezTo>
                  <a:cubicBezTo>
                    <a:pt x="43698" y="31111"/>
                    <a:pt x="40029" y="29443"/>
                    <a:pt x="36793" y="29076"/>
                  </a:cubicBezTo>
                  <a:cubicBezTo>
                    <a:pt x="36418" y="29039"/>
                    <a:pt x="36038" y="29020"/>
                    <a:pt x="35657" y="29020"/>
                  </a:cubicBezTo>
                  <a:cubicBezTo>
                    <a:pt x="35022" y="29020"/>
                    <a:pt x="34383" y="29072"/>
                    <a:pt x="33758" y="29176"/>
                  </a:cubicBezTo>
                  <a:cubicBezTo>
                    <a:pt x="28387" y="30056"/>
                    <a:pt x="23549" y="34365"/>
                    <a:pt x="18046" y="34365"/>
                  </a:cubicBezTo>
                  <a:cubicBezTo>
                    <a:pt x="17704" y="34365"/>
                    <a:pt x="17360" y="34348"/>
                    <a:pt x="17013" y="34313"/>
                  </a:cubicBezTo>
                  <a:cubicBezTo>
                    <a:pt x="13243" y="33913"/>
                    <a:pt x="9240" y="31444"/>
                    <a:pt x="7639" y="27808"/>
                  </a:cubicBezTo>
                  <a:cubicBezTo>
                    <a:pt x="6105" y="24339"/>
                    <a:pt x="6572" y="19869"/>
                    <a:pt x="8506" y="16767"/>
                  </a:cubicBezTo>
                  <a:cubicBezTo>
                    <a:pt x="8740" y="19269"/>
                    <a:pt x="9641" y="21671"/>
                    <a:pt x="11108" y="23706"/>
                  </a:cubicBezTo>
                  <a:cubicBezTo>
                    <a:pt x="13736" y="27224"/>
                    <a:pt x="17793" y="29145"/>
                    <a:pt x="21934" y="29145"/>
                  </a:cubicBezTo>
                  <a:cubicBezTo>
                    <a:pt x="24152" y="29145"/>
                    <a:pt x="26394" y="28594"/>
                    <a:pt x="28454" y="27442"/>
                  </a:cubicBezTo>
                  <a:cubicBezTo>
                    <a:pt x="28854" y="27208"/>
                    <a:pt x="29255" y="26975"/>
                    <a:pt x="29655" y="26708"/>
                  </a:cubicBezTo>
                  <a:cubicBezTo>
                    <a:pt x="31957" y="25073"/>
                    <a:pt x="33791" y="22571"/>
                    <a:pt x="34091" y="19669"/>
                  </a:cubicBezTo>
                  <a:cubicBezTo>
                    <a:pt x="34292" y="17301"/>
                    <a:pt x="33691" y="14933"/>
                    <a:pt x="32357" y="12998"/>
                  </a:cubicBezTo>
                  <a:cubicBezTo>
                    <a:pt x="31790" y="12131"/>
                    <a:pt x="31156" y="11397"/>
                    <a:pt x="30422" y="10730"/>
                  </a:cubicBezTo>
                  <a:cubicBezTo>
                    <a:pt x="27920" y="8495"/>
                    <a:pt x="24251" y="6894"/>
                    <a:pt x="21082" y="6793"/>
                  </a:cubicBezTo>
                  <a:lnTo>
                    <a:pt x="20081" y="6793"/>
                  </a:lnTo>
                  <a:cubicBezTo>
                    <a:pt x="20415" y="6593"/>
                    <a:pt x="20782" y="6460"/>
                    <a:pt x="21149" y="6293"/>
                  </a:cubicBezTo>
                  <a:cubicBezTo>
                    <a:pt x="22883" y="5595"/>
                    <a:pt x="24686" y="5278"/>
                    <a:pt x="26477" y="5278"/>
                  </a:cubicBezTo>
                  <a:cubicBezTo>
                    <a:pt x="30162" y="5278"/>
                    <a:pt x="33798" y="6618"/>
                    <a:pt x="36693" y="8728"/>
                  </a:cubicBezTo>
                  <a:cubicBezTo>
                    <a:pt x="38228" y="9862"/>
                    <a:pt x="44566" y="13832"/>
                    <a:pt x="47201" y="14099"/>
                  </a:cubicBezTo>
                  <a:cubicBezTo>
                    <a:pt x="48335" y="14699"/>
                    <a:pt x="50270" y="14732"/>
                    <a:pt x="50837" y="14766"/>
                  </a:cubicBezTo>
                  <a:cubicBezTo>
                    <a:pt x="51344" y="14787"/>
                    <a:pt x="51852" y="14798"/>
                    <a:pt x="52359" y="14798"/>
                  </a:cubicBezTo>
                  <a:cubicBezTo>
                    <a:pt x="54219" y="14798"/>
                    <a:pt x="56074" y="14654"/>
                    <a:pt x="57908" y="14366"/>
                  </a:cubicBezTo>
                  <a:cubicBezTo>
                    <a:pt x="58676" y="14232"/>
                    <a:pt x="59576" y="13932"/>
                    <a:pt x="59676" y="13165"/>
                  </a:cubicBezTo>
                  <a:cubicBezTo>
                    <a:pt x="59776" y="12397"/>
                    <a:pt x="59143" y="11797"/>
                    <a:pt x="58542" y="11363"/>
                  </a:cubicBezTo>
                  <a:cubicBezTo>
                    <a:pt x="56808" y="10029"/>
                    <a:pt x="54906" y="8862"/>
                    <a:pt x="52838" y="8461"/>
                  </a:cubicBezTo>
                  <a:cubicBezTo>
                    <a:pt x="52391" y="8375"/>
                    <a:pt x="51924" y="8330"/>
                    <a:pt x="51453" y="8330"/>
                  </a:cubicBezTo>
                  <a:cubicBezTo>
                    <a:pt x="49744" y="8330"/>
                    <a:pt x="47987" y="8915"/>
                    <a:pt x="46967" y="10196"/>
                  </a:cubicBezTo>
                  <a:cubicBezTo>
                    <a:pt x="43632" y="7594"/>
                    <a:pt x="40096" y="5259"/>
                    <a:pt x="36426" y="3224"/>
                  </a:cubicBezTo>
                  <a:cubicBezTo>
                    <a:pt x="32828" y="1214"/>
                    <a:pt x="28769" y="0"/>
                    <a:pt x="2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8112614" y="3624325"/>
              <a:ext cx="22908" cy="22894"/>
            </a:xfrm>
            <a:custGeom>
              <a:rect b="b" l="l" r="r" t="t"/>
              <a:pathLst>
                <a:path extrusionOk="0" h="1635" w="1636">
                  <a:moveTo>
                    <a:pt x="801" y="0"/>
                  </a:moveTo>
                  <a:cubicBezTo>
                    <a:pt x="368" y="0"/>
                    <a:pt x="1" y="367"/>
                    <a:pt x="1" y="801"/>
                  </a:cubicBezTo>
                  <a:cubicBezTo>
                    <a:pt x="1" y="1268"/>
                    <a:pt x="368" y="1635"/>
                    <a:pt x="801" y="1635"/>
                  </a:cubicBezTo>
                  <a:cubicBezTo>
                    <a:pt x="1268" y="1635"/>
                    <a:pt x="1635" y="1268"/>
                    <a:pt x="1635" y="801"/>
                  </a:cubicBezTo>
                  <a:cubicBezTo>
                    <a:pt x="1635" y="367"/>
                    <a:pt x="1268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66"/>
          <p:cNvGrpSpPr/>
          <p:nvPr/>
        </p:nvGrpSpPr>
        <p:grpSpPr>
          <a:xfrm>
            <a:off x="3905224" y="3265948"/>
            <a:ext cx="1257931" cy="870924"/>
            <a:chOff x="2775176" y="3037174"/>
            <a:chExt cx="2941152" cy="2036296"/>
          </a:xfrm>
        </p:grpSpPr>
        <p:sp>
          <p:nvSpPr>
            <p:cNvPr id="1916" name="Google Shape;1916;p66"/>
            <p:cNvSpPr/>
            <p:nvPr/>
          </p:nvSpPr>
          <p:spPr>
            <a:xfrm rot="-432543">
              <a:off x="2871279" y="3202919"/>
              <a:ext cx="2748946" cy="1704807"/>
            </a:xfrm>
            <a:custGeom>
              <a:rect b="b" l="l" r="r" t="t"/>
              <a:pathLst>
                <a:path extrusionOk="0" h="47436" w="76489">
                  <a:moveTo>
                    <a:pt x="72018" y="5817"/>
                  </a:moveTo>
                  <a:cubicBezTo>
                    <a:pt x="72085" y="5850"/>
                    <a:pt x="72118" y="5917"/>
                    <a:pt x="72118" y="5984"/>
                  </a:cubicBezTo>
                  <a:cubicBezTo>
                    <a:pt x="72085" y="6151"/>
                    <a:pt x="72018" y="6317"/>
                    <a:pt x="71985" y="6484"/>
                  </a:cubicBezTo>
                  <a:cubicBezTo>
                    <a:pt x="71796" y="6987"/>
                    <a:pt x="72171" y="7490"/>
                    <a:pt x="72662" y="7490"/>
                  </a:cubicBezTo>
                  <a:cubicBezTo>
                    <a:pt x="72691" y="7490"/>
                    <a:pt x="72722" y="7489"/>
                    <a:pt x="72752" y="7485"/>
                  </a:cubicBezTo>
                  <a:cubicBezTo>
                    <a:pt x="72885" y="7485"/>
                    <a:pt x="73019" y="7485"/>
                    <a:pt x="73152" y="7451"/>
                  </a:cubicBezTo>
                  <a:cubicBezTo>
                    <a:pt x="73177" y="7443"/>
                    <a:pt x="73204" y="7439"/>
                    <a:pt x="73232" y="7439"/>
                  </a:cubicBezTo>
                  <a:cubicBezTo>
                    <a:pt x="73315" y="7439"/>
                    <a:pt x="73403" y="7476"/>
                    <a:pt x="73453" y="7552"/>
                  </a:cubicBezTo>
                  <a:cubicBezTo>
                    <a:pt x="73553" y="7618"/>
                    <a:pt x="73553" y="7752"/>
                    <a:pt x="73453" y="7818"/>
                  </a:cubicBezTo>
                  <a:cubicBezTo>
                    <a:pt x="73252" y="7985"/>
                    <a:pt x="72986" y="8052"/>
                    <a:pt x="72719" y="8052"/>
                  </a:cubicBezTo>
                  <a:cubicBezTo>
                    <a:pt x="72698" y="8053"/>
                    <a:pt x="72677" y="8053"/>
                    <a:pt x="72657" y="8053"/>
                  </a:cubicBezTo>
                  <a:cubicBezTo>
                    <a:pt x="71985" y="8053"/>
                    <a:pt x="71450" y="7532"/>
                    <a:pt x="71418" y="6884"/>
                  </a:cubicBezTo>
                  <a:cubicBezTo>
                    <a:pt x="71384" y="6451"/>
                    <a:pt x="71551" y="6050"/>
                    <a:pt x="71885" y="5817"/>
                  </a:cubicBezTo>
                  <a:close/>
                  <a:moveTo>
                    <a:pt x="67198" y="1"/>
                  </a:moveTo>
                  <a:cubicBezTo>
                    <a:pt x="67082" y="1"/>
                    <a:pt x="66966" y="5"/>
                    <a:pt x="66848" y="13"/>
                  </a:cubicBezTo>
                  <a:cubicBezTo>
                    <a:pt x="64413" y="346"/>
                    <a:pt x="62211" y="1614"/>
                    <a:pt x="60677" y="3549"/>
                  </a:cubicBezTo>
                  <a:cubicBezTo>
                    <a:pt x="59609" y="4850"/>
                    <a:pt x="58809" y="6351"/>
                    <a:pt x="58208" y="7918"/>
                  </a:cubicBezTo>
                  <a:cubicBezTo>
                    <a:pt x="57641" y="9420"/>
                    <a:pt x="57341" y="11021"/>
                    <a:pt x="57374" y="12622"/>
                  </a:cubicBezTo>
                  <a:lnTo>
                    <a:pt x="57374" y="13156"/>
                  </a:lnTo>
                  <a:cubicBezTo>
                    <a:pt x="57374" y="14290"/>
                    <a:pt x="57541" y="15424"/>
                    <a:pt x="57875" y="16525"/>
                  </a:cubicBezTo>
                  <a:cubicBezTo>
                    <a:pt x="58408" y="18526"/>
                    <a:pt x="59276" y="20427"/>
                    <a:pt x="60410" y="22195"/>
                  </a:cubicBezTo>
                  <a:cubicBezTo>
                    <a:pt x="61110" y="23296"/>
                    <a:pt x="61844" y="24364"/>
                    <a:pt x="62545" y="25464"/>
                  </a:cubicBezTo>
                  <a:cubicBezTo>
                    <a:pt x="63179" y="26398"/>
                    <a:pt x="63612" y="27466"/>
                    <a:pt x="63779" y="28600"/>
                  </a:cubicBezTo>
                  <a:cubicBezTo>
                    <a:pt x="63879" y="29300"/>
                    <a:pt x="63746" y="30001"/>
                    <a:pt x="63379" y="30601"/>
                  </a:cubicBezTo>
                  <a:cubicBezTo>
                    <a:pt x="63121" y="31139"/>
                    <a:pt x="62585" y="31431"/>
                    <a:pt x="62035" y="31431"/>
                  </a:cubicBezTo>
                  <a:cubicBezTo>
                    <a:pt x="61800" y="31431"/>
                    <a:pt x="61563" y="31378"/>
                    <a:pt x="61344" y="31269"/>
                  </a:cubicBezTo>
                  <a:cubicBezTo>
                    <a:pt x="60710" y="30968"/>
                    <a:pt x="60143" y="30535"/>
                    <a:pt x="59676" y="30034"/>
                  </a:cubicBezTo>
                  <a:cubicBezTo>
                    <a:pt x="58575" y="28900"/>
                    <a:pt x="57575" y="27666"/>
                    <a:pt x="56707" y="26332"/>
                  </a:cubicBezTo>
                  <a:cubicBezTo>
                    <a:pt x="55006" y="23730"/>
                    <a:pt x="53438" y="21028"/>
                    <a:pt x="51804" y="18393"/>
                  </a:cubicBezTo>
                  <a:cubicBezTo>
                    <a:pt x="50770" y="16725"/>
                    <a:pt x="49736" y="15057"/>
                    <a:pt x="48568" y="13489"/>
                  </a:cubicBezTo>
                  <a:cubicBezTo>
                    <a:pt x="48001" y="12722"/>
                    <a:pt x="47434" y="11988"/>
                    <a:pt x="46800" y="11321"/>
                  </a:cubicBezTo>
                  <a:cubicBezTo>
                    <a:pt x="46300" y="10821"/>
                    <a:pt x="45799" y="10287"/>
                    <a:pt x="45366" y="9720"/>
                  </a:cubicBezTo>
                  <a:cubicBezTo>
                    <a:pt x="45299" y="9653"/>
                    <a:pt x="45199" y="9553"/>
                    <a:pt x="45099" y="9486"/>
                  </a:cubicBezTo>
                  <a:cubicBezTo>
                    <a:pt x="44565" y="9019"/>
                    <a:pt x="43998" y="8519"/>
                    <a:pt x="43431" y="8052"/>
                  </a:cubicBezTo>
                  <a:cubicBezTo>
                    <a:pt x="42230" y="7018"/>
                    <a:pt x="40963" y="6084"/>
                    <a:pt x="39595" y="5283"/>
                  </a:cubicBezTo>
                  <a:cubicBezTo>
                    <a:pt x="38661" y="4716"/>
                    <a:pt x="37660" y="4283"/>
                    <a:pt x="36660" y="3816"/>
                  </a:cubicBezTo>
                  <a:cubicBezTo>
                    <a:pt x="34958" y="3015"/>
                    <a:pt x="33190" y="2314"/>
                    <a:pt x="31389" y="1714"/>
                  </a:cubicBezTo>
                  <a:cubicBezTo>
                    <a:pt x="29309" y="1011"/>
                    <a:pt x="27089" y="672"/>
                    <a:pt x="24883" y="672"/>
                  </a:cubicBezTo>
                  <a:cubicBezTo>
                    <a:pt x="24683" y="672"/>
                    <a:pt x="24484" y="674"/>
                    <a:pt x="24284" y="680"/>
                  </a:cubicBezTo>
                  <a:cubicBezTo>
                    <a:pt x="23917" y="713"/>
                    <a:pt x="23517" y="747"/>
                    <a:pt x="23150" y="847"/>
                  </a:cubicBezTo>
                  <a:cubicBezTo>
                    <a:pt x="22950" y="880"/>
                    <a:pt x="22750" y="980"/>
                    <a:pt x="22550" y="1114"/>
                  </a:cubicBezTo>
                  <a:cubicBezTo>
                    <a:pt x="22249" y="1214"/>
                    <a:pt x="22116" y="1614"/>
                    <a:pt x="22283" y="1881"/>
                  </a:cubicBezTo>
                  <a:cubicBezTo>
                    <a:pt x="22383" y="2081"/>
                    <a:pt x="22516" y="2281"/>
                    <a:pt x="22650" y="2448"/>
                  </a:cubicBezTo>
                  <a:cubicBezTo>
                    <a:pt x="22983" y="2748"/>
                    <a:pt x="23350" y="3015"/>
                    <a:pt x="23750" y="3215"/>
                  </a:cubicBezTo>
                  <a:cubicBezTo>
                    <a:pt x="25418" y="4082"/>
                    <a:pt x="27186" y="4750"/>
                    <a:pt x="29021" y="5150"/>
                  </a:cubicBezTo>
                  <a:cubicBezTo>
                    <a:pt x="29154" y="5183"/>
                    <a:pt x="29254" y="5250"/>
                    <a:pt x="29388" y="5317"/>
                  </a:cubicBezTo>
                  <a:cubicBezTo>
                    <a:pt x="29421" y="5350"/>
                    <a:pt x="29454" y="5417"/>
                    <a:pt x="29421" y="5483"/>
                  </a:cubicBezTo>
                  <a:cubicBezTo>
                    <a:pt x="29421" y="5517"/>
                    <a:pt x="29388" y="5550"/>
                    <a:pt x="29321" y="5583"/>
                  </a:cubicBezTo>
                  <a:cubicBezTo>
                    <a:pt x="29221" y="5617"/>
                    <a:pt x="29113" y="5633"/>
                    <a:pt x="29004" y="5633"/>
                  </a:cubicBezTo>
                  <a:cubicBezTo>
                    <a:pt x="28896" y="5633"/>
                    <a:pt x="28787" y="5617"/>
                    <a:pt x="28687" y="5583"/>
                  </a:cubicBezTo>
                  <a:cubicBezTo>
                    <a:pt x="27787" y="5450"/>
                    <a:pt x="26919" y="5317"/>
                    <a:pt x="26052" y="5183"/>
                  </a:cubicBezTo>
                  <a:cubicBezTo>
                    <a:pt x="24704" y="4919"/>
                    <a:pt x="23381" y="4810"/>
                    <a:pt x="22039" y="4810"/>
                  </a:cubicBezTo>
                  <a:cubicBezTo>
                    <a:pt x="21854" y="4810"/>
                    <a:pt x="21668" y="4812"/>
                    <a:pt x="21482" y="4816"/>
                  </a:cubicBezTo>
                  <a:cubicBezTo>
                    <a:pt x="21305" y="4811"/>
                    <a:pt x="21127" y="4808"/>
                    <a:pt x="20950" y="4808"/>
                  </a:cubicBezTo>
                  <a:cubicBezTo>
                    <a:pt x="20093" y="4808"/>
                    <a:pt x="19237" y="4872"/>
                    <a:pt x="18380" y="4983"/>
                  </a:cubicBezTo>
                  <a:cubicBezTo>
                    <a:pt x="17779" y="5050"/>
                    <a:pt x="17212" y="5183"/>
                    <a:pt x="16645" y="5350"/>
                  </a:cubicBezTo>
                  <a:cubicBezTo>
                    <a:pt x="16445" y="5417"/>
                    <a:pt x="16278" y="5483"/>
                    <a:pt x="16145" y="5583"/>
                  </a:cubicBezTo>
                  <a:cubicBezTo>
                    <a:pt x="15611" y="5850"/>
                    <a:pt x="15545" y="6184"/>
                    <a:pt x="16012" y="6618"/>
                  </a:cubicBezTo>
                  <a:cubicBezTo>
                    <a:pt x="16212" y="6784"/>
                    <a:pt x="16445" y="6951"/>
                    <a:pt x="16679" y="7051"/>
                  </a:cubicBezTo>
                  <a:cubicBezTo>
                    <a:pt x="17446" y="7451"/>
                    <a:pt x="18213" y="7752"/>
                    <a:pt x="19047" y="7985"/>
                  </a:cubicBezTo>
                  <a:cubicBezTo>
                    <a:pt x="20048" y="8252"/>
                    <a:pt x="21082" y="8486"/>
                    <a:pt x="22116" y="8686"/>
                  </a:cubicBezTo>
                  <a:cubicBezTo>
                    <a:pt x="23517" y="8953"/>
                    <a:pt x="24951" y="9153"/>
                    <a:pt x="26386" y="9319"/>
                  </a:cubicBezTo>
                  <a:cubicBezTo>
                    <a:pt x="26786" y="9353"/>
                    <a:pt x="27153" y="9420"/>
                    <a:pt x="27520" y="9486"/>
                  </a:cubicBezTo>
                  <a:cubicBezTo>
                    <a:pt x="27620" y="9486"/>
                    <a:pt x="27687" y="9553"/>
                    <a:pt x="27687" y="9653"/>
                  </a:cubicBezTo>
                  <a:cubicBezTo>
                    <a:pt x="27720" y="9786"/>
                    <a:pt x="27620" y="9887"/>
                    <a:pt x="27520" y="9887"/>
                  </a:cubicBezTo>
                  <a:cubicBezTo>
                    <a:pt x="27453" y="9903"/>
                    <a:pt x="27386" y="9912"/>
                    <a:pt x="27320" y="9912"/>
                  </a:cubicBezTo>
                  <a:cubicBezTo>
                    <a:pt x="27253" y="9912"/>
                    <a:pt x="27186" y="9903"/>
                    <a:pt x="27119" y="9887"/>
                  </a:cubicBezTo>
                  <a:cubicBezTo>
                    <a:pt x="26352" y="9786"/>
                    <a:pt x="25552" y="9720"/>
                    <a:pt x="24784" y="9686"/>
                  </a:cubicBezTo>
                  <a:cubicBezTo>
                    <a:pt x="23617" y="9586"/>
                    <a:pt x="22483" y="9520"/>
                    <a:pt x="21315" y="9520"/>
                  </a:cubicBezTo>
                  <a:lnTo>
                    <a:pt x="21115" y="9520"/>
                  </a:lnTo>
                  <a:cubicBezTo>
                    <a:pt x="20114" y="9520"/>
                    <a:pt x="19114" y="9586"/>
                    <a:pt x="18113" y="9720"/>
                  </a:cubicBezTo>
                  <a:cubicBezTo>
                    <a:pt x="17646" y="9753"/>
                    <a:pt x="17179" y="9853"/>
                    <a:pt x="16745" y="9987"/>
                  </a:cubicBezTo>
                  <a:cubicBezTo>
                    <a:pt x="16512" y="10053"/>
                    <a:pt x="16212" y="10153"/>
                    <a:pt x="16212" y="10420"/>
                  </a:cubicBezTo>
                  <a:cubicBezTo>
                    <a:pt x="16212" y="10687"/>
                    <a:pt x="16412" y="10854"/>
                    <a:pt x="16612" y="10987"/>
                  </a:cubicBezTo>
                  <a:cubicBezTo>
                    <a:pt x="17112" y="11354"/>
                    <a:pt x="17646" y="11621"/>
                    <a:pt x="18213" y="11821"/>
                  </a:cubicBezTo>
                  <a:cubicBezTo>
                    <a:pt x="19114" y="12155"/>
                    <a:pt x="20014" y="12422"/>
                    <a:pt x="20948" y="12655"/>
                  </a:cubicBezTo>
                  <a:cubicBezTo>
                    <a:pt x="22383" y="12989"/>
                    <a:pt x="23817" y="13222"/>
                    <a:pt x="25251" y="13422"/>
                  </a:cubicBezTo>
                  <a:cubicBezTo>
                    <a:pt x="25819" y="13522"/>
                    <a:pt x="26419" y="13623"/>
                    <a:pt x="27019" y="13723"/>
                  </a:cubicBezTo>
                  <a:cubicBezTo>
                    <a:pt x="27220" y="13756"/>
                    <a:pt x="27453" y="13823"/>
                    <a:pt x="27653" y="13889"/>
                  </a:cubicBezTo>
                  <a:cubicBezTo>
                    <a:pt x="27720" y="13923"/>
                    <a:pt x="27787" y="13956"/>
                    <a:pt x="27787" y="14023"/>
                  </a:cubicBezTo>
                  <a:cubicBezTo>
                    <a:pt x="27787" y="14123"/>
                    <a:pt x="27720" y="14190"/>
                    <a:pt x="27620" y="14190"/>
                  </a:cubicBezTo>
                  <a:cubicBezTo>
                    <a:pt x="27586" y="14223"/>
                    <a:pt x="27520" y="14223"/>
                    <a:pt x="27486" y="14223"/>
                  </a:cubicBezTo>
                  <a:cubicBezTo>
                    <a:pt x="26919" y="14223"/>
                    <a:pt x="26319" y="14223"/>
                    <a:pt x="25752" y="14156"/>
                  </a:cubicBezTo>
                  <a:cubicBezTo>
                    <a:pt x="24951" y="14056"/>
                    <a:pt x="24117" y="14023"/>
                    <a:pt x="23283" y="13989"/>
                  </a:cubicBezTo>
                  <a:cubicBezTo>
                    <a:pt x="22810" y="13950"/>
                    <a:pt x="22336" y="13931"/>
                    <a:pt x="21862" y="13931"/>
                  </a:cubicBezTo>
                  <a:cubicBezTo>
                    <a:pt x="21135" y="13931"/>
                    <a:pt x="20408" y="13975"/>
                    <a:pt x="19681" y="14056"/>
                  </a:cubicBezTo>
                  <a:cubicBezTo>
                    <a:pt x="19247" y="14123"/>
                    <a:pt x="18814" y="14223"/>
                    <a:pt x="18380" y="14356"/>
                  </a:cubicBezTo>
                  <a:cubicBezTo>
                    <a:pt x="17913" y="14523"/>
                    <a:pt x="17880" y="14823"/>
                    <a:pt x="18213" y="15190"/>
                  </a:cubicBezTo>
                  <a:cubicBezTo>
                    <a:pt x="18313" y="15290"/>
                    <a:pt x="18413" y="15357"/>
                    <a:pt x="18513" y="15424"/>
                  </a:cubicBezTo>
                  <a:cubicBezTo>
                    <a:pt x="19414" y="16091"/>
                    <a:pt x="20415" y="16625"/>
                    <a:pt x="21449" y="17058"/>
                  </a:cubicBezTo>
                  <a:cubicBezTo>
                    <a:pt x="23183" y="17792"/>
                    <a:pt x="24985" y="18259"/>
                    <a:pt x="26853" y="18526"/>
                  </a:cubicBezTo>
                  <a:cubicBezTo>
                    <a:pt x="27820" y="18659"/>
                    <a:pt x="28754" y="18860"/>
                    <a:pt x="29688" y="19093"/>
                  </a:cubicBezTo>
                  <a:cubicBezTo>
                    <a:pt x="29855" y="19126"/>
                    <a:pt x="30022" y="19193"/>
                    <a:pt x="30155" y="19293"/>
                  </a:cubicBezTo>
                  <a:cubicBezTo>
                    <a:pt x="30188" y="19327"/>
                    <a:pt x="30222" y="19360"/>
                    <a:pt x="30222" y="19393"/>
                  </a:cubicBezTo>
                  <a:cubicBezTo>
                    <a:pt x="30222" y="19460"/>
                    <a:pt x="30188" y="19493"/>
                    <a:pt x="30155" y="19493"/>
                  </a:cubicBezTo>
                  <a:cubicBezTo>
                    <a:pt x="30055" y="19560"/>
                    <a:pt x="29988" y="19560"/>
                    <a:pt x="29888" y="19560"/>
                  </a:cubicBezTo>
                  <a:cubicBezTo>
                    <a:pt x="29388" y="19560"/>
                    <a:pt x="28887" y="19560"/>
                    <a:pt x="28354" y="19527"/>
                  </a:cubicBezTo>
                  <a:cubicBezTo>
                    <a:pt x="27486" y="19460"/>
                    <a:pt x="26652" y="19393"/>
                    <a:pt x="25819" y="19327"/>
                  </a:cubicBezTo>
                  <a:cubicBezTo>
                    <a:pt x="25718" y="19317"/>
                    <a:pt x="25618" y="19313"/>
                    <a:pt x="25518" y="19313"/>
                  </a:cubicBezTo>
                  <a:cubicBezTo>
                    <a:pt x="24917" y="19313"/>
                    <a:pt x="24313" y="19460"/>
                    <a:pt x="23684" y="19460"/>
                  </a:cubicBezTo>
                  <a:cubicBezTo>
                    <a:pt x="23417" y="19460"/>
                    <a:pt x="23117" y="19560"/>
                    <a:pt x="22850" y="19694"/>
                  </a:cubicBezTo>
                  <a:cubicBezTo>
                    <a:pt x="22550" y="19860"/>
                    <a:pt x="22516" y="20094"/>
                    <a:pt x="22716" y="20327"/>
                  </a:cubicBezTo>
                  <a:cubicBezTo>
                    <a:pt x="22816" y="20461"/>
                    <a:pt x="22950" y="20561"/>
                    <a:pt x="23083" y="20661"/>
                  </a:cubicBezTo>
                  <a:cubicBezTo>
                    <a:pt x="23951" y="21295"/>
                    <a:pt x="24918" y="21828"/>
                    <a:pt x="25919" y="22262"/>
                  </a:cubicBezTo>
                  <a:cubicBezTo>
                    <a:pt x="27620" y="22929"/>
                    <a:pt x="29388" y="23363"/>
                    <a:pt x="31189" y="23496"/>
                  </a:cubicBezTo>
                  <a:cubicBezTo>
                    <a:pt x="31423" y="23530"/>
                    <a:pt x="31656" y="23596"/>
                    <a:pt x="31890" y="23630"/>
                  </a:cubicBezTo>
                  <a:cubicBezTo>
                    <a:pt x="31990" y="23663"/>
                    <a:pt x="32090" y="23663"/>
                    <a:pt x="32090" y="23796"/>
                  </a:cubicBezTo>
                  <a:cubicBezTo>
                    <a:pt x="32090" y="23930"/>
                    <a:pt x="31956" y="23997"/>
                    <a:pt x="31856" y="23997"/>
                  </a:cubicBezTo>
                  <a:lnTo>
                    <a:pt x="31723" y="23997"/>
                  </a:lnTo>
                  <a:cubicBezTo>
                    <a:pt x="30922" y="23997"/>
                    <a:pt x="30122" y="23997"/>
                    <a:pt x="29321" y="24063"/>
                  </a:cubicBezTo>
                  <a:cubicBezTo>
                    <a:pt x="28654" y="24130"/>
                    <a:pt x="27987" y="24163"/>
                    <a:pt x="27320" y="24263"/>
                  </a:cubicBezTo>
                  <a:cubicBezTo>
                    <a:pt x="26986" y="24297"/>
                    <a:pt x="26652" y="24397"/>
                    <a:pt x="26386" y="24564"/>
                  </a:cubicBezTo>
                  <a:cubicBezTo>
                    <a:pt x="26085" y="24664"/>
                    <a:pt x="25985" y="25031"/>
                    <a:pt x="26185" y="25298"/>
                  </a:cubicBezTo>
                  <a:cubicBezTo>
                    <a:pt x="26319" y="25564"/>
                    <a:pt x="26552" y="25798"/>
                    <a:pt x="26786" y="25998"/>
                  </a:cubicBezTo>
                  <a:cubicBezTo>
                    <a:pt x="27887" y="26932"/>
                    <a:pt x="29088" y="27733"/>
                    <a:pt x="30355" y="28433"/>
                  </a:cubicBezTo>
                  <a:cubicBezTo>
                    <a:pt x="33357" y="30101"/>
                    <a:pt x="36593" y="30968"/>
                    <a:pt x="39929" y="31635"/>
                  </a:cubicBezTo>
                  <a:cubicBezTo>
                    <a:pt x="41430" y="31902"/>
                    <a:pt x="42964" y="32069"/>
                    <a:pt x="44499" y="32136"/>
                  </a:cubicBezTo>
                  <a:cubicBezTo>
                    <a:pt x="44890" y="32178"/>
                    <a:pt x="45281" y="32196"/>
                    <a:pt x="45672" y="32196"/>
                  </a:cubicBezTo>
                  <a:cubicBezTo>
                    <a:pt x="46215" y="32196"/>
                    <a:pt x="46758" y="32161"/>
                    <a:pt x="47301" y="32102"/>
                  </a:cubicBezTo>
                  <a:cubicBezTo>
                    <a:pt x="47367" y="32102"/>
                    <a:pt x="47434" y="32102"/>
                    <a:pt x="47467" y="32169"/>
                  </a:cubicBezTo>
                  <a:cubicBezTo>
                    <a:pt x="47534" y="32236"/>
                    <a:pt x="47467" y="32303"/>
                    <a:pt x="47401" y="32336"/>
                  </a:cubicBezTo>
                  <a:cubicBezTo>
                    <a:pt x="47067" y="32536"/>
                    <a:pt x="46700" y="32703"/>
                    <a:pt x="46300" y="32770"/>
                  </a:cubicBezTo>
                  <a:cubicBezTo>
                    <a:pt x="45701" y="32898"/>
                    <a:pt x="45089" y="32958"/>
                    <a:pt x="44471" y="32958"/>
                  </a:cubicBezTo>
                  <a:cubicBezTo>
                    <a:pt x="44125" y="32958"/>
                    <a:pt x="43778" y="32939"/>
                    <a:pt x="43431" y="32903"/>
                  </a:cubicBezTo>
                  <a:cubicBezTo>
                    <a:pt x="42464" y="32803"/>
                    <a:pt x="41530" y="32836"/>
                    <a:pt x="40562" y="32703"/>
                  </a:cubicBezTo>
                  <a:cubicBezTo>
                    <a:pt x="39695" y="32569"/>
                    <a:pt x="38794" y="32503"/>
                    <a:pt x="37927" y="32336"/>
                  </a:cubicBezTo>
                  <a:cubicBezTo>
                    <a:pt x="36259" y="32036"/>
                    <a:pt x="34591" y="31602"/>
                    <a:pt x="33024" y="31002"/>
                  </a:cubicBezTo>
                  <a:cubicBezTo>
                    <a:pt x="31256" y="30401"/>
                    <a:pt x="29588" y="29601"/>
                    <a:pt x="28020" y="28633"/>
                  </a:cubicBezTo>
                  <a:cubicBezTo>
                    <a:pt x="27286" y="28166"/>
                    <a:pt x="26619" y="27633"/>
                    <a:pt x="26085" y="26999"/>
                  </a:cubicBezTo>
                  <a:cubicBezTo>
                    <a:pt x="25752" y="26665"/>
                    <a:pt x="25485" y="26232"/>
                    <a:pt x="25352" y="25798"/>
                  </a:cubicBezTo>
                  <a:cubicBezTo>
                    <a:pt x="25085" y="25198"/>
                    <a:pt x="25318" y="24497"/>
                    <a:pt x="25885" y="24163"/>
                  </a:cubicBezTo>
                  <a:cubicBezTo>
                    <a:pt x="25985" y="24097"/>
                    <a:pt x="26085" y="24063"/>
                    <a:pt x="26185" y="23997"/>
                  </a:cubicBezTo>
                  <a:cubicBezTo>
                    <a:pt x="26286" y="23963"/>
                    <a:pt x="26386" y="23897"/>
                    <a:pt x="26352" y="23763"/>
                  </a:cubicBezTo>
                  <a:cubicBezTo>
                    <a:pt x="26352" y="23630"/>
                    <a:pt x="26219" y="23596"/>
                    <a:pt x="26119" y="23530"/>
                  </a:cubicBezTo>
                  <a:lnTo>
                    <a:pt x="25718" y="23363"/>
                  </a:lnTo>
                  <a:cubicBezTo>
                    <a:pt x="25452" y="23196"/>
                    <a:pt x="25151" y="23063"/>
                    <a:pt x="24851" y="22996"/>
                  </a:cubicBezTo>
                  <a:cubicBezTo>
                    <a:pt x="24518" y="22996"/>
                    <a:pt x="24184" y="23063"/>
                    <a:pt x="23884" y="23163"/>
                  </a:cubicBezTo>
                  <a:cubicBezTo>
                    <a:pt x="22950" y="23363"/>
                    <a:pt x="21982" y="23530"/>
                    <a:pt x="21048" y="23596"/>
                  </a:cubicBezTo>
                  <a:cubicBezTo>
                    <a:pt x="20114" y="23663"/>
                    <a:pt x="19180" y="23796"/>
                    <a:pt x="18246" y="23796"/>
                  </a:cubicBezTo>
                  <a:cubicBezTo>
                    <a:pt x="17389" y="23810"/>
                    <a:pt x="16531" y="23824"/>
                    <a:pt x="15675" y="23824"/>
                  </a:cubicBezTo>
                  <a:cubicBezTo>
                    <a:pt x="14435" y="23824"/>
                    <a:pt x="13199" y="23795"/>
                    <a:pt x="11975" y="23696"/>
                  </a:cubicBezTo>
                  <a:cubicBezTo>
                    <a:pt x="11892" y="23689"/>
                    <a:pt x="11809" y="23686"/>
                    <a:pt x="11726" y="23686"/>
                  </a:cubicBezTo>
                  <a:cubicBezTo>
                    <a:pt x="11579" y="23686"/>
                    <a:pt x="11432" y="23694"/>
                    <a:pt x="11290" y="23694"/>
                  </a:cubicBezTo>
                  <a:cubicBezTo>
                    <a:pt x="11159" y="23694"/>
                    <a:pt x="11031" y="23688"/>
                    <a:pt x="10908" y="23663"/>
                  </a:cubicBezTo>
                  <a:cubicBezTo>
                    <a:pt x="10041" y="23530"/>
                    <a:pt x="9207" y="23530"/>
                    <a:pt x="8373" y="23463"/>
                  </a:cubicBezTo>
                  <a:cubicBezTo>
                    <a:pt x="7305" y="23363"/>
                    <a:pt x="6238" y="23263"/>
                    <a:pt x="5170" y="23129"/>
                  </a:cubicBezTo>
                  <a:cubicBezTo>
                    <a:pt x="3769" y="22929"/>
                    <a:pt x="2335" y="22696"/>
                    <a:pt x="967" y="22395"/>
                  </a:cubicBezTo>
                  <a:cubicBezTo>
                    <a:pt x="701" y="22329"/>
                    <a:pt x="467" y="22295"/>
                    <a:pt x="234" y="22262"/>
                  </a:cubicBezTo>
                  <a:cubicBezTo>
                    <a:pt x="100" y="22262"/>
                    <a:pt x="0" y="22429"/>
                    <a:pt x="33" y="22562"/>
                  </a:cubicBezTo>
                  <a:cubicBezTo>
                    <a:pt x="100" y="22696"/>
                    <a:pt x="167" y="22829"/>
                    <a:pt x="300" y="22929"/>
                  </a:cubicBezTo>
                  <a:cubicBezTo>
                    <a:pt x="1334" y="23963"/>
                    <a:pt x="2302" y="25064"/>
                    <a:pt x="3403" y="26065"/>
                  </a:cubicBezTo>
                  <a:cubicBezTo>
                    <a:pt x="4437" y="26999"/>
                    <a:pt x="5537" y="27833"/>
                    <a:pt x="6672" y="28633"/>
                  </a:cubicBezTo>
                  <a:cubicBezTo>
                    <a:pt x="7939" y="29567"/>
                    <a:pt x="9273" y="30435"/>
                    <a:pt x="10641" y="31202"/>
                  </a:cubicBezTo>
                  <a:cubicBezTo>
                    <a:pt x="12009" y="31936"/>
                    <a:pt x="13410" y="32569"/>
                    <a:pt x="14877" y="33070"/>
                  </a:cubicBezTo>
                  <a:cubicBezTo>
                    <a:pt x="15044" y="33103"/>
                    <a:pt x="15244" y="33137"/>
                    <a:pt x="15344" y="33270"/>
                  </a:cubicBezTo>
                  <a:cubicBezTo>
                    <a:pt x="15378" y="33337"/>
                    <a:pt x="15411" y="33403"/>
                    <a:pt x="15411" y="33470"/>
                  </a:cubicBezTo>
                  <a:cubicBezTo>
                    <a:pt x="15411" y="33537"/>
                    <a:pt x="15344" y="33570"/>
                    <a:pt x="15278" y="33570"/>
                  </a:cubicBezTo>
                  <a:cubicBezTo>
                    <a:pt x="15214" y="33596"/>
                    <a:pt x="15145" y="33607"/>
                    <a:pt x="15076" y="33607"/>
                  </a:cubicBezTo>
                  <a:cubicBezTo>
                    <a:pt x="14963" y="33607"/>
                    <a:pt x="14847" y="33578"/>
                    <a:pt x="14744" y="33537"/>
                  </a:cubicBezTo>
                  <a:cubicBezTo>
                    <a:pt x="13109" y="33070"/>
                    <a:pt x="11475" y="32603"/>
                    <a:pt x="9807" y="32136"/>
                  </a:cubicBezTo>
                  <a:cubicBezTo>
                    <a:pt x="8206" y="31669"/>
                    <a:pt x="6571" y="31269"/>
                    <a:pt x="4904" y="30968"/>
                  </a:cubicBezTo>
                  <a:cubicBezTo>
                    <a:pt x="4591" y="30929"/>
                    <a:pt x="4278" y="30913"/>
                    <a:pt x="3966" y="30913"/>
                  </a:cubicBezTo>
                  <a:cubicBezTo>
                    <a:pt x="3745" y="30913"/>
                    <a:pt x="3524" y="30921"/>
                    <a:pt x="3302" y="30935"/>
                  </a:cubicBezTo>
                  <a:cubicBezTo>
                    <a:pt x="2969" y="30935"/>
                    <a:pt x="2835" y="31168"/>
                    <a:pt x="2969" y="31469"/>
                  </a:cubicBezTo>
                  <a:cubicBezTo>
                    <a:pt x="3002" y="31635"/>
                    <a:pt x="3102" y="31802"/>
                    <a:pt x="3202" y="31969"/>
                  </a:cubicBezTo>
                  <a:cubicBezTo>
                    <a:pt x="3636" y="32670"/>
                    <a:pt x="4136" y="33337"/>
                    <a:pt x="4703" y="33904"/>
                  </a:cubicBezTo>
                  <a:cubicBezTo>
                    <a:pt x="5637" y="34838"/>
                    <a:pt x="6638" y="35705"/>
                    <a:pt x="7739" y="36439"/>
                  </a:cubicBezTo>
                  <a:cubicBezTo>
                    <a:pt x="9207" y="37540"/>
                    <a:pt x="10708" y="38540"/>
                    <a:pt x="12309" y="39441"/>
                  </a:cubicBezTo>
                  <a:cubicBezTo>
                    <a:pt x="14744" y="40842"/>
                    <a:pt x="17246" y="42076"/>
                    <a:pt x="19814" y="43177"/>
                  </a:cubicBezTo>
                  <a:cubicBezTo>
                    <a:pt x="23283" y="44645"/>
                    <a:pt x="26919" y="45712"/>
                    <a:pt x="30622" y="46379"/>
                  </a:cubicBezTo>
                  <a:cubicBezTo>
                    <a:pt x="32523" y="46746"/>
                    <a:pt x="34458" y="47013"/>
                    <a:pt x="36393" y="47180"/>
                  </a:cubicBezTo>
                  <a:cubicBezTo>
                    <a:pt x="37794" y="47313"/>
                    <a:pt x="39128" y="47380"/>
                    <a:pt x="40596" y="47413"/>
                  </a:cubicBezTo>
                  <a:cubicBezTo>
                    <a:pt x="40929" y="47429"/>
                    <a:pt x="41264" y="47435"/>
                    <a:pt x="41600" y="47435"/>
                  </a:cubicBezTo>
                  <a:cubicBezTo>
                    <a:pt x="42711" y="47435"/>
                    <a:pt x="43831" y="47365"/>
                    <a:pt x="44932" y="47313"/>
                  </a:cubicBezTo>
                  <a:cubicBezTo>
                    <a:pt x="46300" y="47213"/>
                    <a:pt x="47634" y="47080"/>
                    <a:pt x="49002" y="46913"/>
                  </a:cubicBezTo>
                  <a:cubicBezTo>
                    <a:pt x="50703" y="46713"/>
                    <a:pt x="52438" y="46446"/>
                    <a:pt x="54139" y="46046"/>
                  </a:cubicBezTo>
                  <a:cubicBezTo>
                    <a:pt x="56941" y="45379"/>
                    <a:pt x="59709" y="44445"/>
                    <a:pt x="62311" y="43177"/>
                  </a:cubicBezTo>
                  <a:cubicBezTo>
                    <a:pt x="65213" y="41876"/>
                    <a:pt x="67815" y="40041"/>
                    <a:pt x="69983" y="37773"/>
                  </a:cubicBezTo>
                  <a:cubicBezTo>
                    <a:pt x="70417" y="37306"/>
                    <a:pt x="70784" y="36806"/>
                    <a:pt x="71151" y="36305"/>
                  </a:cubicBezTo>
                  <a:cubicBezTo>
                    <a:pt x="71851" y="35371"/>
                    <a:pt x="72052" y="34271"/>
                    <a:pt x="72152" y="33170"/>
                  </a:cubicBezTo>
                  <a:cubicBezTo>
                    <a:pt x="72252" y="31769"/>
                    <a:pt x="72052" y="30368"/>
                    <a:pt x="71585" y="29067"/>
                  </a:cubicBezTo>
                  <a:cubicBezTo>
                    <a:pt x="70851" y="27032"/>
                    <a:pt x="69917" y="25031"/>
                    <a:pt x="68783" y="23163"/>
                  </a:cubicBezTo>
                  <a:cubicBezTo>
                    <a:pt x="67882" y="21662"/>
                    <a:pt x="66848" y="20261"/>
                    <a:pt x="66014" y="18726"/>
                  </a:cubicBezTo>
                  <a:cubicBezTo>
                    <a:pt x="65447" y="17725"/>
                    <a:pt x="64980" y="16658"/>
                    <a:pt x="64613" y="15557"/>
                  </a:cubicBezTo>
                  <a:cubicBezTo>
                    <a:pt x="64279" y="14323"/>
                    <a:pt x="63979" y="13089"/>
                    <a:pt x="64279" y="11788"/>
                  </a:cubicBezTo>
                  <a:cubicBezTo>
                    <a:pt x="64446" y="10587"/>
                    <a:pt x="65080" y="9453"/>
                    <a:pt x="66014" y="8652"/>
                  </a:cubicBezTo>
                  <a:cubicBezTo>
                    <a:pt x="66181" y="8519"/>
                    <a:pt x="66281" y="8319"/>
                    <a:pt x="66281" y="8085"/>
                  </a:cubicBezTo>
                  <a:cubicBezTo>
                    <a:pt x="66247" y="7618"/>
                    <a:pt x="66281" y="7151"/>
                    <a:pt x="66314" y="6684"/>
                  </a:cubicBezTo>
                  <a:cubicBezTo>
                    <a:pt x="66314" y="6451"/>
                    <a:pt x="66381" y="6251"/>
                    <a:pt x="66514" y="6050"/>
                  </a:cubicBezTo>
                  <a:cubicBezTo>
                    <a:pt x="66748" y="6251"/>
                    <a:pt x="66614" y="6451"/>
                    <a:pt x="66614" y="6651"/>
                  </a:cubicBezTo>
                  <a:cubicBezTo>
                    <a:pt x="66648" y="6951"/>
                    <a:pt x="66648" y="7251"/>
                    <a:pt x="66614" y="7518"/>
                  </a:cubicBezTo>
                  <a:cubicBezTo>
                    <a:pt x="66614" y="8052"/>
                    <a:pt x="66648" y="8586"/>
                    <a:pt x="66748" y="9119"/>
                  </a:cubicBezTo>
                  <a:cubicBezTo>
                    <a:pt x="66981" y="10120"/>
                    <a:pt x="67415" y="11021"/>
                    <a:pt x="68049" y="11788"/>
                  </a:cubicBezTo>
                  <a:cubicBezTo>
                    <a:pt x="68416" y="12222"/>
                    <a:pt x="68816" y="12555"/>
                    <a:pt x="69316" y="12789"/>
                  </a:cubicBezTo>
                  <a:cubicBezTo>
                    <a:pt x="69427" y="12852"/>
                    <a:pt x="69552" y="12885"/>
                    <a:pt x="69678" y="12885"/>
                  </a:cubicBezTo>
                  <a:cubicBezTo>
                    <a:pt x="69818" y="12885"/>
                    <a:pt x="69960" y="12843"/>
                    <a:pt x="70083" y="12755"/>
                  </a:cubicBezTo>
                  <a:cubicBezTo>
                    <a:pt x="70317" y="12588"/>
                    <a:pt x="70550" y="12388"/>
                    <a:pt x="70751" y="12222"/>
                  </a:cubicBezTo>
                  <a:cubicBezTo>
                    <a:pt x="71184" y="11821"/>
                    <a:pt x="71551" y="11354"/>
                    <a:pt x="71885" y="10887"/>
                  </a:cubicBezTo>
                  <a:cubicBezTo>
                    <a:pt x="72252" y="10420"/>
                    <a:pt x="72485" y="9887"/>
                    <a:pt x="72819" y="9420"/>
                  </a:cubicBezTo>
                  <a:cubicBezTo>
                    <a:pt x="72895" y="9267"/>
                    <a:pt x="72993" y="9169"/>
                    <a:pt x="73119" y="9169"/>
                  </a:cubicBezTo>
                  <a:cubicBezTo>
                    <a:pt x="73214" y="9169"/>
                    <a:pt x="73324" y="9224"/>
                    <a:pt x="73453" y="9353"/>
                  </a:cubicBezTo>
                  <a:cubicBezTo>
                    <a:pt x="73519" y="9453"/>
                    <a:pt x="73586" y="9553"/>
                    <a:pt x="73653" y="9620"/>
                  </a:cubicBezTo>
                  <a:cubicBezTo>
                    <a:pt x="73920" y="10053"/>
                    <a:pt x="74220" y="10420"/>
                    <a:pt x="74620" y="10754"/>
                  </a:cubicBezTo>
                  <a:cubicBezTo>
                    <a:pt x="74854" y="10954"/>
                    <a:pt x="75087" y="11154"/>
                    <a:pt x="75354" y="11321"/>
                  </a:cubicBezTo>
                  <a:cubicBezTo>
                    <a:pt x="75432" y="11365"/>
                    <a:pt x="75502" y="11388"/>
                    <a:pt x="75566" y="11388"/>
                  </a:cubicBezTo>
                  <a:cubicBezTo>
                    <a:pt x="75695" y="11388"/>
                    <a:pt x="75799" y="11299"/>
                    <a:pt x="75888" y="11121"/>
                  </a:cubicBezTo>
                  <a:cubicBezTo>
                    <a:pt x="75921" y="11021"/>
                    <a:pt x="75954" y="10921"/>
                    <a:pt x="75988" y="10821"/>
                  </a:cubicBezTo>
                  <a:cubicBezTo>
                    <a:pt x="76154" y="10253"/>
                    <a:pt x="76288" y="9686"/>
                    <a:pt x="76355" y="9119"/>
                  </a:cubicBezTo>
                  <a:cubicBezTo>
                    <a:pt x="76488" y="8285"/>
                    <a:pt x="76421" y="7418"/>
                    <a:pt x="76121" y="6618"/>
                  </a:cubicBezTo>
                  <a:cubicBezTo>
                    <a:pt x="75854" y="5817"/>
                    <a:pt x="75487" y="5050"/>
                    <a:pt x="75054" y="4316"/>
                  </a:cubicBezTo>
                  <a:cubicBezTo>
                    <a:pt x="74653" y="3682"/>
                    <a:pt x="74153" y="3082"/>
                    <a:pt x="73586" y="2581"/>
                  </a:cubicBezTo>
                  <a:cubicBezTo>
                    <a:pt x="72085" y="1314"/>
                    <a:pt x="70250" y="480"/>
                    <a:pt x="68316" y="146"/>
                  </a:cubicBezTo>
                  <a:cubicBezTo>
                    <a:pt x="67933" y="44"/>
                    <a:pt x="67571" y="1"/>
                    <a:pt x="67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 rot="-432543">
              <a:off x="3887541" y="3520259"/>
              <a:ext cx="806833" cy="676913"/>
            </a:xfrm>
            <a:custGeom>
              <a:rect b="b" l="l" r="r" t="t"/>
              <a:pathLst>
                <a:path extrusionOk="0" h="18835" w="22450">
                  <a:moveTo>
                    <a:pt x="1306" y="0"/>
                  </a:moveTo>
                  <a:cubicBezTo>
                    <a:pt x="1019" y="0"/>
                    <a:pt x="745" y="96"/>
                    <a:pt x="534" y="254"/>
                  </a:cubicBezTo>
                  <a:cubicBezTo>
                    <a:pt x="134" y="488"/>
                    <a:pt x="0" y="955"/>
                    <a:pt x="167" y="1355"/>
                  </a:cubicBezTo>
                  <a:cubicBezTo>
                    <a:pt x="267" y="1588"/>
                    <a:pt x="400" y="1755"/>
                    <a:pt x="601" y="1889"/>
                  </a:cubicBezTo>
                  <a:cubicBezTo>
                    <a:pt x="834" y="2089"/>
                    <a:pt x="1101" y="2256"/>
                    <a:pt x="1401" y="2356"/>
                  </a:cubicBezTo>
                  <a:cubicBezTo>
                    <a:pt x="2168" y="2656"/>
                    <a:pt x="2936" y="2923"/>
                    <a:pt x="3703" y="3290"/>
                  </a:cubicBezTo>
                  <a:cubicBezTo>
                    <a:pt x="5170" y="3990"/>
                    <a:pt x="6571" y="4791"/>
                    <a:pt x="7939" y="5691"/>
                  </a:cubicBezTo>
                  <a:cubicBezTo>
                    <a:pt x="9173" y="6592"/>
                    <a:pt x="10441" y="7459"/>
                    <a:pt x="11642" y="8460"/>
                  </a:cubicBezTo>
                  <a:cubicBezTo>
                    <a:pt x="13143" y="9728"/>
                    <a:pt x="14611" y="11028"/>
                    <a:pt x="16012" y="12396"/>
                  </a:cubicBezTo>
                  <a:cubicBezTo>
                    <a:pt x="16879" y="13230"/>
                    <a:pt x="17713" y="14064"/>
                    <a:pt x="18547" y="14998"/>
                  </a:cubicBezTo>
                  <a:cubicBezTo>
                    <a:pt x="19347" y="15899"/>
                    <a:pt x="20215" y="16833"/>
                    <a:pt x="20982" y="17833"/>
                  </a:cubicBezTo>
                  <a:cubicBezTo>
                    <a:pt x="21182" y="18134"/>
                    <a:pt x="21449" y="18400"/>
                    <a:pt x="21716" y="18701"/>
                  </a:cubicBezTo>
                  <a:cubicBezTo>
                    <a:pt x="21782" y="18790"/>
                    <a:pt x="21894" y="18834"/>
                    <a:pt x="22010" y="18834"/>
                  </a:cubicBezTo>
                  <a:cubicBezTo>
                    <a:pt x="22068" y="18834"/>
                    <a:pt x="22127" y="18823"/>
                    <a:pt x="22183" y="18801"/>
                  </a:cubicBezTo>
                  <a:cubicBezTo>
                    <a:pt x="22383" y="18734"/>
                    <a:pt x="22449" y="18567"/>
                    <a:pt x="22449" y="18167"/>
                  </a:cubicBezTo>
                  <a:cubicBezTo>
                    <a:pt x="22416" y="17933"/>
                    <a:pt x="22316" y="17700"/>
                    <a:pt x="22183" y="17500"/>
                  </a:cubicBezTo>
                  <a:cubicBezTo>
                    <a:pt x="21782" y="16833"/>
                    <a:pt x="21349" y="16166"/>
                    <a:pt x="20915" y="15532"/>
                  </a:cubicBezTo>
                  <a:cubicBezTo>
                    <a:pt x="19514" y="13530"/>
                    <a:pt x="17946" y="11629"/>
                    <a:pt x="16212" y="9861"/>
                  </a:cubicBezTo>
                  <a:cubicBezTo>
                    <a:pt x="15511" y="9094"/>
                    <a:pt x="14744" y="8393"/>
                    <a:pt x="13943" y="7693"/>
                  </a:cubicBezTo>
                  <a:cubicBezTo>
                    <a:pt x="13410" y="7259"/>
                    <a:pt x="12909" y="6725"/>
                    <a:pt x="12342" y="6292"/>
                  </a:cubicBezTo>
                  <a:cubicBezTo>
                    <a:pt x="10574" y="4891"/>
                    <a:pt x="8740" y="3590"/>
                    <a:pt x="6772" y="2456"/>
                  </a:cubicBezTo>
                  <a:cubicBezTo>
                    <a:pt x="5704" y="1855"/>
                    <a:pt x="4637" y="1155"/>
                    <a:pt x="3503" y="654"/>
                  </a:cubicBezTo>
                  <a:cubicBezTo>
                    <a:pt x="2869" y="354"/>
                    <a:pt x="2202" y="121"/>
                    <a:pt x="1535" y="21"/>
                  </a:cubicBezTo>
                  <a:cubicBezTo>
                    <a:pt x="1458" y="7"/>
                    <a:pt x="1381" y="0"/>
                    <a:pt x="1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 rot="-432543">
              <a:off x="3942909" y="3361105"/>
              <a:ext cx="800867" cy="763382"/>
            </a:xfrm>
            <a:custGeom>
              <a:rect b="b" l="l" r="r" t="t"/>
              <a:pathLst>
                <a:path extrusionOk="0" h="21241" w="22284">
                  <a:moveTo>
                    <a:pt x="1440" y="1"/>
                  </a:moveTo>
                  <a:cubicBezTo>
                    <a:pt x="1035" y="1"/>
                    <a:pt x="615" y="195"/>
                    <a:pt x="368" y="505"/>
                  </a:cubicBezTo>
                  <a:cubicBezTo>
                    <a:pt x="1" y="905"/>
                    <a:pt x="34" y="1539"/>
                    <a:pt x="501" y="1839"/>
                  </a:cubicBezTo>
                  <a:cubicBezTo>
                    <a:pt x="668" y="1939"/>
                    <a:pt x="835" y="2039"/>
                    <a:pt x="1035" y="2106"/>
                  </a:cubicBezTo>
                  <a:cubicBezTo>
                    <a:pt x="3170" y="3040"/>
                    <a:pt x="5238" y="4141"/>
                    <a:pt x="7173" y="5441"/>
                  </a:cubicBezTo>
                  <a:cubicBezTo>
                    <a:pt x="8740" y="6476"/>
                    <a:pt x="10208" y="7576"/>
                    <a:pt x="11609" y="8777"/>
                  </a:cubicBezTo>
                  <a:cubicBezTo>
                    <a:pt x="12777" y="9745"/>
                    <a:pt x="13877" y="10779"/>
                    <a:pt x="14945" y="11879"/>
                  </a:cubicBezTo>
                  <a:cubicBezTo>
                    <a:pt x="15345" y="12280"/>
                    <a:pt x="15712" y="12680"/>
                    <a:pt x="16079" y="13114"/>
                  </a:cubicBezTo>
                  <a:cubicBezTo>
                    <a:pt x="16846" y="13881"/>
                    <a:pt x="17547" y="14715"/>
                    <a:pt x="18214" y="15615"/>
                  </a:cubicBezTo>
                  <a:cubicBezTo>
                    <a:pt x="19381" y="17116"/>
                    <a:pt x="20415" y="18751"/>
                    <a:pt x="21249" y="20486"/>
                  </a:cubicBezTo>
                  <a:cubicBezTo>
                    <a:pt x="21349" y="20686"/>
                    <a:pt x="21449" y="20886"/>
                    <a:pt x="21583" y="21053"/>
                  </a:cubicBezTo>
                  <a:cubicBezTo>
                    <a:pt x="21687" y="21157"/>
                    <a:pt x="21791" y="21241"/>
                    <a:pt x="21911" y="21241"/>
                  </a:cubicBezTo>
                  <a:cubicBezTo>
                    <a:pt x="21945" y="21241"/>
                    <a:pt x="21980" y="21234"/>
                    <a:pt x="22017" y="21219"/>
                  </a:cubicBezTo>
                  <a:cubicBezTo>
                    <a:pt x="22150" y="21153"/>
                    <a:pt x="22250" y="20986"/>
                    <a:pt x="22250" y="20853"/>
                  </a:cubicBezTo>
                  <a:cubicBezTo>
                    <a:pt x="22283" y="20619"/>
                    <a:pt x="22250" y="20386"/>
                    <a:pt x="22183" y="20185"/>
                  </a:cubicBezTo>
                  <a:cubicBezTo>
                    <a:pt x="21616" y="18384"/>
                    <a:pt x="20749" y="16649"/>
                    <a:pt x="19648" y="15115"/>
                  </a:cubicBezTo>
                  <a:cubicBezTo>
                    <a:pt x="19048" y="14248"/>
                    <a:pt x="18414" y="13414"/>
                    <a:pt x="17747" y="12613"/>
                  </a:cubicBezTo>
                  <a:cubicBezTo>
                    <a:pt x="16846" y="11546"/>
                    <a:pt x="15946" y="10445"/>
                    <a:pt x="14945" y="9444"/>
                  </a:cubicBezTo>
                  <a:cubicBezTo>
                    <a:pt x="13510" y="8010"/>
                    <a:pt x="12076" y="6509"/>
                    <a:pt x="10508" y="5175"/>
                  </a:cubicBezTo>
                  <a:cubicBezTo>
                    <a:pt x="10041" y="4774"/>
                    <a:pt x="9574" y="4341"/>
                    <a:pt x="9074" y="3974"/>
                  </a:cubicBezTo>
                  <a:cubicBezTo>
                    <a:pt x="7640" y="2906"/>
                    <a:pt x="6105" y="1906"/>
                    <a:pt x="4537" y="1038"/>
                  </a:cubicBezTo>
                  <a:cubicBezTo>
                    <a:pt x="3770" y="638"/>
                    <a:pt x="2936" y="338"/>
                    <a:pt x="2102" y="104"/>
                  </a:cubicBezTo>
                  <a:cubicBezTo>
                    <a:pt x="1936" y="38"/>
                    <a:pt x="1735" y="4"/>
                    <a:pt x="1535" y="4"/>
                  </a:cubicBezTo>
                  <a:cubicBezTo>
                    <a:pt x="1504" y="2"/>
                    <a:pt x="1472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 rot="-432543">
              <a:off x="3928848" y="3723348"/>
              <a:ext cx="706131" cy="529167"/>
            </a:xfrm>
            <a:custGeom>
              <a:rect b="b" l="l" r="r" t="t"/>
              <a:pathLst>
                <a:path extrusionOk="0" h="14724" w="19648">
                  <a:moveTo>
                    <a:pt x="1026" y="0"/>
                  </a:moveTo>
                  <a:cubicBezTo>
                    <a:pt x="838" y="0"/>
                    <a:pt x="646" y="45"/>
                    <a:pt x="468" y="134"/>
                  </a:cubicBezTo>
                  <a:cubicBezTo>
                    <a:pt x="201" y="267"/>
                    <a:pt x="1" y="567"/>
                    <a:pt x="1" y="868"/>
                  </a:cubicBezTo>
                  <a:cubicBezTo>
                    <a:pt x="1" y="1168"/>
                    <a:pt x="101" y="1435"/>
                    <a:pt x="301" y="1668"/>
                  </a:cubicBezTo>
                  <a:cubicBezTo>
                    <a:pt x="434" y="1835"/>
                    <a:pt x="601" y="1968"/>
                    <a:pt x="801" y="2068"/>
                  </a:cubicBezTo>
                  <a:cubicBezTo>
                    <a:pt x="1302" y="2369"/>
                    <a:pt x="1769" y="2669"/>
                    <a:pt x="2302" y="2936"/>
                  </a:cubicBezTo>
                  <a:cubicBezTo>
                    <a:pt x="3637" y="3603"/>
                    <a:pt x="4971" y="4270"/>
                    <a:pt x="6238" y="5037"/>
                  </a:cubicBezTo>
                  <a:cubicBezTo>
                    <a:pt x="8040" y="6105"/>
                    <a:pt x="9808" y="7239"/>
                    <a:pt x="11509" y="8473"/>
                  </a:cubicBezTo>
                  <a:cubicBezTo>
                    <a:pt x="12776" y="9407"/>
                    <a:pt x="14044" y="10374"/>
                    <a:pt x="15245" y="11408"/>
                  </a:cubicBezTo>
                  <a:cubicBezTo>
                    <a:pt x="16012" y="12042"/>
                    <a:pt x="16813" y="12676"/>
                    <a:pt x="17513" y="13377"/>
                  </a:cubicBezTo>
                  <a:cubicBezTo>
                    <a:pt x="17880" y="13710"/>
                    <a:pt x="18247" y="14044"/>
                    <a:pt x="18614" y="14377"/>
                  </a:cubicBezTo>
                  <a:cubicBezTo>
                    <a:pt x="18747" y="14477"/>
                    <a:pt x="18881" y="14577"/>
                    <a:pt x="19014" y="14677"/>
                  </a:cubicBezTo>
                  <a:cubicBezTo>
                    <a:pt x="19074" y="14707"/>
                    <a:pt x="19141" y="14724"/>
                    <a:pt x="19208" y="14724"/>
                  </a:cubicBezTo>
                  <a:cubicBezTo>
                    <a:pt x="19291" y="14724"/>
                    <a:pt x="19374" y="14699"/>
                    <a:pt x="19448" y="14644"/>
                  </a:cubicBezTo>
                  <a:cubicBezTo>
                    <a:pt x="19581" y="14511"/>
                    <a:pt x="19648" y="14311"/>
                    <a:pt x="19548" y="14144"/>
                  </a:cubicBezTo>
                  <a:cubicBezTo>
                    <a:pt x="19448" y="13977"/>
                    <a:pt x="19348" y="13810"/>
                    <a:pt x="19214" y="13643"/>
                  </a:cubicBezTo>
                  <a:cubicBezTo>
                    <a:pt x="18881" y="13243"/>
                    <a:pt x="18547" y="12809"/>
                    <a:pt x="18180" y="12443"/>
                  </a:cubicBezTo>
                  <a:cubicBezTo>
                    <a:pt x="16979" y="11208"/>
                    <a:pt x="15779" y="9974"/>
                    <a:pt x="14511" y="8840"/>
                  </a:cubicBezTo>
                  <a:cubicBezTo>
                    <a:pt x="13077" y="7572"/>
                    <a:pt x="11609" y="6338"/>
                    <a:pt x="10074" y="5171"/>
                  </a:cubicBezTo>
                  <a:cubicBezTo>
                    <a:pt x="7973" y="3503"/>
                    <a:pt x="5738" y="2035"/>
                    <a:pt x="3370" y="801"/>
                  </a:cubicBezTo>
                  <a:cubicBezTo>
                    <a:pt x="2703" y="434"/>
                    <a:pt x="2035" y="167"/>
                    <a:pt x="1302" y="34"/>
                  </a:cubicBezTo>
                  <a:cubicBezTo>
                    <a:pt x="1213" y="11"/>
                    <a:pt x="1120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 rot="-432543">
              <a:off x="4063129" y="4021548"/>
              <a:ext cx="462788" cy="256030"/>
            </a:xfrm>
            <a:custGeom>
              <a:rect b="b" l="l" r="r" t="t"/>
              <a:pathLst>
                <a:path extrusionOk="0" h="7124" w="12877">
                  <a:moveTo>
                    <a:pt x="1201" y="0"/>
                  </a:moveTo>
                  <a:cubicBezTo>
                    <a:pt x="1001" y="0"/>
                    <a:pt x="834" y="34"/>
                    <a:pt x="634" y="100"/>
                  </a:cubicBezTo>
                  <a:cubicBezTo>
                    <a:pt x="201" y="234"/>
                    <a:pt x="1" y="734"/>
                    <a:pt x="201" y="1134"/>
                  </a:cubicBezTo>
                  <a:cubicBezTo>
                    <a:pt x="334" y="1368"/>
                    <a:pt x="501" y="1535"/>
                    <a:pt x="734" y="1635"/>
                  </a:cubicBezTo>
                  <a:cubicBezTo>
                    <a:pt x="1301" y="1935"/>
                    <a:pt x="1902" y="2168"/>
                    <a:pt x="2536" y="2369"/>
                  </a:cubicBezTo>
                  <a:cubicBezTo>
                    <a:pt x="3403" y="2669"/>
                    <a:pt x="4304" y="3002"/>
                    <a:pt x="5171" y="3336"/>
                  </a:cubicBezTo>
                  <a:cubicBezTo>
                    <a:pt x="6739" y="3970"/>
                    <a:pt x="8273" y="4670"/>
                    <a:pt x="9741" y="5504"/>
                  </a:cubicBezTo>
                  <a:cubicBezTo>
                    <a:pt x="10575" y="5971"/>
                    <a:pt x="11342" y="6472"/>
                    <a:pt x="12143" y="7005"/>
                  </a:cubicBezTo>
                  <a:cubicBezTo>
                    <a:pt x="12255" y="7080"/>
                    <a:pt x="12346" y="7124"/>
                    <a:pt x="12428" y="7124"/>
                  </a:cubicBezTo>
                  <a:cubicBezTo>
                    <a:pt x="12493" y="7124"/>
                    <a:pt x="12551" y="7097"/>
                    <a:pt x="12610" y="7039"/>
                  </a:cubicBezTo>
                  <a:cubicBezTo>
                    <a:pt x="12810" y="6905"/>
                    <a:pt x="12876" y="6672"/>
                    <a:pt x="12776" y="6472"/>
                  </a:cubicBezTo>
                  <a:cubicBezTo>
                    <a:pt x="12710" y="6338"/>
                    <a:pt x="12610" y="6238"/>
                    <a:pt x="12543" y="6138"/>
                  </a:cubicBezTo>
                  <a:cubicBezTo>
                    <a:pt x="12243" y="5838"/>
                    <a:pt x="11909" y="5538"/>
                    <a:pt x="11575" y="5304"/>
                  </a:cubicBezTo>
                  <a:cubicBezTo>
                    <a:pt x="9974" y="4070"/>
                    <a:pt x="8306" y="2969"/>
                    <a:pt x="6572" y="2002"/>
                  </a:cubicBezTo>
                  <a:cubicBezTo>
                    <a:pt x="5271" y="1268"/>
                    <a:pt x="3870" y="667"/>
                    <a:pt x="2469" y="234"/>
                  </a:cubicBezTo>
                  <a:cubicBezTo>
                    <a:pt x="2035" y="134"/>
                    <a:pt x="1635" y="34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 rot="-432543">
              <a:off x="5061572" y="4310253"/>
              <a:ext cx="337684" cy="169309"/>
            </a:xfrm>
            <a:custGeom>
              <a:rect b="b" l="l" r="r" t="t"/>
              <a:pathLst>
                <a:path extrusionOk="0" h="4711" w="9396">
                  <a:moveTo>
                    <a:pt x="1146" y="1"/>
                  </a:moveTo>
                  <a:cubicBezTo>
                    <a:pt x="1098" y="1"/>
                    <a:pt x="1049" y="9"/>
                    <a:pt x="1001" y="27"/>
                  </a:cubicBezTo>
                  <a:cubicBezTo>
                    <a:pt x="901" y="127"/>
                    <a:pt x="801" y="194"/>
                    <a:pt x="701" y="294"/>
                  </a:cubicBezTo>
                  <a:cubicBezTo>
                    <a:pt x="101" y="928"/>
                    <a:pt x="1" y="1895"/>
                    <a:pt x="468" y="2662"/>
                  </a:cubicBezTo>
                  <a:cubicBezTo>
                    <a:pt x="673" y="3098"/>
                    <a:pt x="1094" y="3376"/>
                    <a:pt x="1550" y="3376"/>
                  </a:cubicBezTo>
                  <a:cubicBezTo>
                    <a:pt x="1688" y="3376"/>
                    <a:pt x="1829" y="3350"/>
                    <a:pt x="1969" y="3296"/>
                  </a:cubicBezTo>
                  <a:cubicBezTo>
                    <a:pt x="2135" y="3263"/>
                    <a:pt x="2269" y="3196"/>
                    <a:pt x="2402" y="3129"/>
                  </a:cubicBezTo>
                  <a:cubicBezTo>
                    <a:pt x="2587" y="3068"/>
                    <a:pt x="2715" y="2892"/>
                    <a:pt x="2892" y="2892"/>
                  </a:cubicBezTo>
                  <a:cubicBezTo>
                    <a:pt x="2906" y="2892"/>
                    <a:pt x="2921" y="2893"/>
                    <a:pt x="2936" y="2896"/>
                  </a:cubicBezTo>
                  <a:cubicBezTo>
                    <a:pt x="3170" y="2962"/>
                    <a:pt x="3103" y="3229"/>
                    <a:pt x="3203" y="3429"/>
                  </a:cubicBezTo>
                  <a:cubicBezTo>
                    <a:pt x="3303" y="3696"/>
                    <a:pt x="3503" y="3963"/>
                    <a:pt x="3737" y="4163"/>
                  </a:cubicBezTo>
                  <a:cubicBezTo>
                    <a:pt x="3939" y="4325"/>
                    <a:pt x="4190" y="4413"/>
                    <a:pt x="4445" y="4413"/>
                  </a:cubicBezTo>
                  <a:cubicBezTo>
                    <a:pt x="4611" y="4413"/>
                    <a:pt x="4780" y="4376"/>
                    <a:pt x="4937" y="4297"/>
                  </a:cubicBezTo>
                  <a:cubicBezTo>
                    <a:pt x="5038" y="4230"/>
                    <a:pt x="5171" y="4163"/>
                    <a:pt x="5271" y="4097"/>
                  </a:cubicBezTo>
                  <a:cubicBezTo>
                    <a:pt x="5438" y="3996"/>
                    <a:pt x="5638" y="3763"/>
                    <a:pt x="5805" y="3763"/>
                  </a:cubicBezTo>
                  <a:cubicBezTo>
                    <a:pt x="5817" y="3761"/>
                    <a:pt x="5829" y="3761"/>
                    <a:pt x="5841" y="3761"/>
                  </a:cubicBezTo>
                  <a:cubicBezTo>
                    <a:pt x="6078" y="3761"/>
                    <a:pt x="6146" y="4071"/>
                    <a:pt x="6305" y="4230"/>
                  </a:cubicBezTo>
                  <a:cubicBezTo>
                    <a:pt x="6544" y="4469"/>
                    <a:pt x="6782" y="4707"/>
                    <a:pt x="7117" y="4707"/>
                  </a:cubicBezTo>
                  <a:cubicBezTo>
                    <a:pt x="7156" y="4707"/>
                    <a:pt x="7197" y="4704"/>
                    <a:pt x="7239" y="4697"/>
                  </a:cubicBezTo>
                  <a:cubicBezTo>
                    <a:pt x="7293" y="4706"/>
                    <a:pt x="7346" y="4710"/>
                    <a:pt x="7399" y="4710"/>
                  </a:cubicBezTo>
                  <a:cubicBezTo>
                    <a:pt x="7544" y="4710"/>
                    <a:pt x="7684" y="4679"/>
                    <a:pt x="7806" y="4630"/>
                  </a:cubicBezTo>
                  <a:cubicBezTo>
                    <a:pt x="8373" y="4363"/>
                    <a:pt x="8840" y="3996"/>
                    <a:pt x="9207" y="3496"/>
                  </a:cubicBezTo>
                  <a:cubicBezTo>
                    <a:pt x="9241" y="3396"/>
                    <a:pt x="9307" y="3296"/>
                    <a:pt x="9307" y="3196"/>
                  </a:cubicBezTo>
                  <a:cubicBezTo>
                    <a:pt x="9395" y="2903"/>
                    <a:pt x="9175" y="2611"/>
                    <a:pt x="8894" y="2611"/>
                  </a:cubicBezTo>
                  <a:cubicBezTo>
                    <a:pt x="8855" y="2611"/>
                    <a:pt x="8815" y="2617"/>
                    <a:pt x="8774" y="2629"/>
                  </a:cubicBezTo>
                  <a:cubicBezTo>
                    <a:pt x="8573" y="2662"/>
                    <a:pt x="8407" y="2762"/>
                    <a:pt x="8273" y="2862"/>
                  </a:cubicBezTo>
                  <a:cubicBezTo>
                    <a:pt x="8073" y="3029"/>
                    <a:pt x="7873" y="3196"/>
                    <a:pt x="7673" y="3363"/>
                  </a:cubicBezTo>
                  <a:cubicBezTo>
                    <a:pt x="7590" y="3434"/>
                    <a:pt x="7491" y="3467"/>
                    <a:pt x="7395" y="3467"/>
                  </a:cubicBezTo>
                  <a:cubicBezTo>
                    <a:pt x="7221" y="3467"/>
                    <a:pt x="7061" y="3356"/>
                    <a:pt x="7039" y="3163"/>
                  </a:cubicBezTo>
                  <a:cubicBezTo>
                    <a:pt x="6939" y="2962"/>
                    <a:pt x="6939" y="2729"/>
                    <a:pt x="6872" y="2495"/>
                  </a:cubicBezTo>
                  <a:cubicBezTo>
                    <a:pt x="6807" y="2172"/>
                    <a:pt x="6519" y="1973"/>
                    <a:pt x="6224" y="1973"/>
                  </a:cubicBezTo>
                  <a:cubicBezTo>
                    <a:pt x="6064" y="1973"/>
                    <a:pt x="5901" y="2032"/>
                    <a:pt x="5771" y="2162"/>
                  </a:cubicBezTo>
                  <a:cubicBezTo>
                    <a:pt x="5571" y="2362"/>
                    <a:pt x="5404" y="2562"/>
                    <a:pt x="5204" y="2729"/>
                  </a:cubicBezTo>
                  <a:cubicBezTo>
                    <a:pt x="5038" y="2896"/>
                    <a:pt x="4837" y="3062"/>
                    <a:pt x="4637" y="3196"/>
                  </a:cubicBezTo>
                  <a:cubicBezTo>
                    <a:pt x="4593" y="3218"/>
                    <a:pt x="4545" y="3229"/>
                    <a:pt x="4499" y="3229"/>
                  </a:cubicBezTo>
                  <a:cubicBezTo>
                    <a:pt x="4407" y="3229"/>
                    <a:pt x="4326" y="3185"/>
                    <a:pt x="4304" y="3096"/>
                  </a:cubicBezTo>
                  <a:cubicBezTo>
                    <a:pt x="4204" y="2896"/>
                    <a:pt x="4170" y="2696"/>
                    <a:pt x="4204" y="2495"/>
                  </a:cubicBezTo>
                  <a:cubicBezTo>
                    <a:pt x="4204" y="2229"/>
                    <a:pt x="4137" y="1962"/>
                    <a:pt x="4037" y="1728"/>
                  </a:cubicBezTo>
                  <a:cubicBezTo>
                    <a:pt x="3914" y="1458"/>
                    <a:pt x="3665" y="1296"/>
                    <a:pt x="3409" y="1296"/>
                  </a:cubicBezTo>
                  <a:cubicBezTo>
                    <a:pt x="3317" y="1296"/>
                    <a:pt x="3224" y="1317"/>
                    <a:pt x="3136" y="1361"/>
                  </a:cubicBezTo>
                  <a:cubicBezTo>
                    <a:pt x="3003" y="1461"/>
                    <a:pt x="2836" y="1528"/>
                    <a:pt x="2703" y="1595"/>
                  </a:cubicBezTo>
                  <a:lnTo>
                    <a:pt x="1702" y="2128"/>
                  </a:lnTo>
                  <a:cubicBezTo>
                    <a:pt x="1659" y="2161"/>
                    <a:pt x="1620" y="2175"/>
                    <a:pt x="1584" y="2175"/>
                  </a:cubicBezTo>
                  <a:cubicBezTo>
                    <a:pt x="1508" y="2175"/>
                    <a:pt x="1447" y="2108"/>
                    <a:pt x="1402" y="1995"/>
                  </a:cubicBezTo>
                  <a:cubicBezTo>
                    <a:pt x="1235" y="1661"/>
                    <a:pt x="1235" y="1261"/>
                    <a:pt x="1402" y="894"/>
                  </a:cubicBezTo>
                  <a:cubicBezTo>
                    <a:pt x="1468" y="761"/>
                    <a:pt x="1502" y="594"/>
                    <a:pt x="1568" y="394"/>
                  </a:cubicBezTo>
                  <a:cubicBezTo>
                    <a:pt x="1568" y="175"/>
                    <a:pt x="1366" y="1"/>
                    <a:pt x="1146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 rot="-432543">
              <a:off x="3153970" y="4234252"/>
              <a:ext cx="344081" cy="193424"/>
            </a:xfrm>
            <a:custGeom>
              <a:rect b="b" l="l" r="r" t="t"/>
              <a:pathLst>
                <a:path extrusionOk="0" h="5382" w="9574">
                  <a:moveTo>
                    <a:pt x="688" y="1"/>
                  </a:moveTo>
                  <a:cubicBezTo>
                    <a:pt x="486" y="1"/>
                    <a:pt x="290" y="100"/>
                    <a:pt x="167" y="273"/>
                  </a:cubicBezTo>
                  <a:cubicBezTo>
                    <a:pt x="0" y="473"/>
                    <a:pt x="34" y="807"/>
                    <a:pt x="267" y="973"/>
                  </a:cubicBezTo>
                  <a:cubicBezTo>
                    <a:pt x="467" y="1207"/>
                    <a:pt x="701" y="1407"/>
                    <a:pt x="968" y="1574"/>
                  </a:cubicBezTo>
                  <a:cubicBezTo>
                    <a:pt x="1968" y="2241"/>
                    <a:pt x="2969" y="2875"/>
                    <a:pt x="4003" y="3442"/>
                  </a:cubicBezTo>
                  <a:cubicBezTo>
                    <a:pt x="5304" y="4142"/>
                    <a:pt x="6672" y="4743"/>
                    <a:pt x="8106" y="5210"/>
                  </a:cubicBezTo>
                  <a:cubicBezTo>
                    <a:pt x="8373" y="5276"/>
                    <a:pt x="8673" y="5343"/>
                    <a:pt x="8873" y="5377"/>
                  </a:cubicBezTo>
                  <a:cubicBezTo>
                    <a:pt x="8911" y="5380"/>
                    <a:pt x="8947" y="5382"/>
                    <a:pt x="8981" y="5382"/>
                  </a:cubicBezTo>
                  <a:cubicBezTo>
                    <a:pt x="9274" y="5382"/>
                    <a:pt x="9417" y="5256"/>
                    <a:pt x="9507" y="5076"/>
                  </a:cubicBezTo>
                  <a:cubicBezTo>
                    <a:pt x="9574" y="4843"/>
                    <a:pt x="9474" y="4609"/>
                    <a:pt x="9273" y="4509"/>
                  </a:cubicBezTo>
                  <a:cubicBezTo>
                    <a:pt x="9173" y="4443"/>
                    <a:pt x="9107" y="4409"/>
                    <a:pt x="9040" y="4376"/>
                  </a:cubicBezTo>
                  <a:lnTo>
                    <a:pt x="7739" y="3809"/>
                  </a:lnTo>
                  <a:cubicBezTo>
                    <a:pt x="5971" y="3042"/>
                    <a:pt x="4270" y="2141"/>
                    <a:pt x="2669" y="1107"/>
                  </a:cubicBezTo>
                  <a:cubicBezTo>
                    <a:pt x="2168" y="807"/>
                    <a:pt x="1668" y="506"/>
                    <a:pt x="1201" y="206"/>
                  </a:cubicBezTo>
                  <a:cubicBezTo>
                    <a:pt x="1101" y="139"/>
                    <a:pt x="1001" y="106"/>
                    <a:pt x="901" y="39"/>
                  </a:cubicBezTo>
                  <a:cubicBezTo>
                    <a:pt x="831" y="13"/>
                    <a:pt x="759" y="1"/>
                    <a:pt x="688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 rot="-432543">
              <a:off x="3368467" y="4599989"/>
              <a:ext cx="345303" cy="197845"/>
            </a:xfrm>
            <a:custGeom>
              <a:rect b="b" l="l" r="r" t="t"/>
              <a:pathLst>
                <a:path extrusionOk="0" h="5505" w="9608">
                  <a:moveTo>
                    <a:pt x="668" y="0"/>
                  </a:moveTo>
                  <a:cubicBezTo>
                    <a:pt x="234" y="0"/>
                    <a:pt x="1" y="367"/>
                    <a:pt x="268" y="734"/>
                  </a:cubicBezTo>
                  <a:cubicBezTo>
                    <a:pt x="401" y="967"/>
                    <a:pt x="568" y="1134"/>
                    <a:pt x="801" y="1301"/>
                  </a:cubicBezTo>
                  <a:cubicBezTo>
                    <a:pt x="1469" y="1801"/>
                    <a:pt x="2169" y="2202"/>
                    <a:pt x="2870" y="2635"/>
                  </a:cubicBezTo>
                  <a:cubicBezTo>
                    <a:pt x="4037" y="3302"/>
                    <a:pt x="5271" y="3903"/>
                    <a:pt x="6505" y="4503"/>
                  </a:cubicBezTo>
                  <a:cubicBezTo>
                    <a:pt x="7239" y="4870"/>
                    <a:pt x="8007" y="5170"/>
                    <a:pt x="8774" y="5404"/>
                  </a:cubicBezTo>
                  <a:cubicBezTo>
                    <a:pt x="8907" y="5437"/>
                    <a:pt x="9007" y="5471"/>
                    <a:pt x="9107" y="5504"/>
                  </a:cubicBezTo>
                  <a:cubicBezTo>
                    <a:pt x="9307" y="5504"/>
                    <a:pt x="9474" y="5437"/>
                    <a:pt x="9541" y="5271"/>
                  </a:cubicBezTo>
                  <a:cubicBezTo>
                    <a:pt x="9608" y="5104"/>
                    <a:pt x="9574" y="4937"/>
                    <a:pt x="9474" y="4837"/>
                  </a:cubicBezTo>
                  <a:cubicBezTo>
                    <a:pt x="9274" y="4637"/>
                    <a:pt x="9007" y="4470"/>
                    <a:pt x="8740" y="4337"/>
                  </a:cubicBezTo>
                  <a:cubicBezTo>
                    <a:pt x="8007" y="3970"/>
                    <a:pt x="7239" y="3569"/>
                    <a:pt x="6505" y="3202"/>
                  </a:cubicBezTo>
                  <a:cubicBezTo>
                    <a:pt x="6038" y="2969"/>
                    <a:pt x="5605" y="2702"/>
                    <a:pt x="5138" y="2469"/>
                  </a:cubicBezTo>
                  <a:cubicBezTo>
                    <a:pt x="4404" y="2068"/>
                    <a:pt x="3703" y="1668"/>
                    <a:pt x="3003" y="1234"/>
                  </a:cubicBezTo>
                  <a:cubicBezTo>
                    <a:pt x="2436" y="867"/>
                    <a:pt x="1869" y="534"/>
                    <a:pt x="1302" y="200"/>
                  </a:cubicBezTo>
                  <a:cubicBezTo>
                    <a:pt x="1102" y="67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 rot="-432543">
              <a:off x="5234190" y="4174312"/>
              <a:ext cx="229004" cy="101097"/>
            </a:xfrm>
            <a:custGeom>
              <a:rect b="b" l="l" r="r" t="t"/>
              <a:pathLst>
                <a:path extrusionOk="0" h="2813" w="6372">
                  <a:moveTo>
                    <a:pt x="513" y="1"/>
                  </a:moveTo>
                  <a:cubicBezTo>
                    <a:pt x="374" y="1"/>
                    <a:pt x="240" y="77"/>
                    <a:pt x="167" y="223"/>
                  </a:cubicBezTo>
                  <a:cubicBezTo>
                    <a:pt x="67" y="323"/>
                    <a:pt x="0" y="490"/>
                    <a:pt x="33" y="657"/>
                  </a:cubicBezTo>
                  <a:cubicBezTo>
                    <a:pt x="33" y="1291"/>
                    <a:pt x="234" y="1891"/>
                    <a:pt x="634" y="2392"/>
                  </a:cubicBezTo>
                  <a:cubicBezTo>
                    <a:pt x="874" y="2668"/>
                    <a:pt x="1226" y="2813"/>
                    <a:pt x="1578" y="2813"/>
                  </a:cubicBezTo>
                  <a:cubicBezTo>
                    <a:pt x="1862" y="2813"/>
                    <a:pt x="2145" y="2719"/>
                    <a:pt x="2368" y="2525"/>
                  </a:cubicBezTo>
                  <a:cubicBezTo>
                    <a:pt x="2569" y="2358"/>
                    <a:pt x="2735" y="2125"/>
                    <a:pt x="2902" y="1891"/>
                  </a:cubicBezTo>
                  <a:cubicBezTo>
                    <a:pt x="2919" y="1858"/>
                    <a:pt x="2952" y="1841"/>
                    <a:pt x="2990" y="1841"/>
                  </a:cubicBezTo>
                  <a:cubicBezTo>
                    <a:pt x="3027" y="1841"/>
                    <a:pt x="3069" y="1858"/>
                    <a:pt x="3102" y="1891"/>
                  </a:cubicBezTo>
                  <a:cubicBezTo>
                    <a:pt x="3369" y="2158"/>
                    <a:pt x="3669" y="2392"/>
                    <a:pt x="4003" y="2592"/>
                  </a:cubicBezTo>
                  <a:cubicBezTo>
                    <a:pt x="4170" y="2731"/>
                    <a:pt x="4383" y="2800"/>
                    <a:pt x="4623" y="2800"/>
                  </a:cubicBezTo>
                  <a:cubicBezTo>
                    <a:pt x="4671" y="2800"/>
                    <a:pt x="4720" y="2797"/>
                    <a:pt x="4770" y="2792"/>
                  </a:cubicBezTo>
                  <a:cubicBezTo>
                    <a:pt x="4804" y="2792"/>
                    <a:pt x="4837" y="2759"/>
                    <a:pt x="4904" y="2759"/>
                  </a:cubicBezTo>
                  <a:cubicBezTo>
                    <a:pt x="5571" y="2625"/>
                    <a:pt x="6371" y="1524"/>
                    <a:pt x="6305" y="824"/>
                  </a:cubicBezTo>
                  <a:cubicBezTo>
                    <a:pt x="6280" y="556"/>
                    <a:pt x="6044" y="378"/>
                    <a:pt x="5801" y="378"/>
                  </a:cubicBezTo>
                  <a:cubicBezTo>
                    <a:pt x="5710" y="378"/>
                    <a:pt x="5619" y="403"/>
                    <a:pt x="5537" y="457"/>
                  </a:cubicBezTo>
                  <a:cubicBezTo>
                    <a:pt x="5371" y="524"/>
                    <a:pt x="5271" y="657"/>
                    <a:pt x="5170" y="824"/>
                  </a:cubicBezTo>
                  <a:cubicBezTo>
                    <a:pt x="5070" y="991"/>
                    <a:pt x="4970" y="1191"/>
                    <a:pt x="4870" y="1358"/>
                  </a:cubicBezTo>
                  <a:cubicBezTo>
                    <a:pt x="4831" y="1455"/>
                    <a:pt x="4736" y="1507"/>
                    <a:pt x="4637" y="1507"/>
                  </a:cubicBezTo>
                  <a:cubicBezTo>
                    <a:pt x="4565" y="1507"/>
                    <a:pt x="4492" y="1480"/>
                    <a:pt x="4437" y="1424"/>
                  </a:cubicBezTo>
                  <a:cubicBezTo>
                    <a:pt x="4170" y="1257"/>
                    <a:pt x="3970" y="1057"/>
                    <a:pt x="3803" y="824"/>
                  </a:cubicBezTo>
                  <a:cubicBezTo>
                    <a:pt x="3703" y="690"/>
                    <a:pt x="3569" y="524"/>
                    <a:pt x="3469" y="424"/>
                  </a:cubicBezTo>
                  <a:cubicBezTo>
                    <a:pt x="3326" y="251"/>
                    <a:pt x="3132" y="171"/>
                    <a:pt x="2943" y="171"/>
                  </a:cubicBezTo>
                  <a:cubicBezTo>
                    <a:pt x="2693" y="171"/>
                    <a:pt x="2449" y="310"/>
                    <a:pt x="2335" y="557"/>
                  </a:cubicBezTo>
                  <a:cubicBezTo>
                    <a:pt x="2302" y="724"/>
                    <a:pt x="2202" y="857"/>
                    <a:pt x="2135" y="991"/>
                  </a:cubicBezTo>
                  <a:cubicBezTo>
                    <a:pt x="2002" y="1191"/>
                    <a:pt x="1901" y="1358"/>
                    <a:pt x="1735" y="1524"/>
                  </a:cubicBezTo>
                  <a:cubicBezTo>
                    <a:pt x="1704" y="1586"/>
                    <a:pt x="1658" y="1612"/>
                    <a:pt x="1612" y="1612"/>
                  </a:cubicBezTo>
                  <a:cubicBezTo>
                    <a:pt x="1558" y="1612"/>
                    <a:pt x="1504" y="1578"/>
                    <a:pt x="1468" y="1524"/>
                  </a:cubicBezTo>
                  <a:cubicBezTo>
                    <a:pt x="1301" y="1324"/>
                    <a:pt x="1234" y="1091"/>
                    <a:pt x="1201" y="857"/>
                  </a:cubicBezTo>
                  <a:cubicBezTo>
                    <a:pt x="1134" y="590"/>
                    <a:pt x="1001" y="357"/>
                    <a:pt x="834" y="157"/>
                  </a:cubicBezTo>
                  <a:cubicBezTo>
                    <a:pt x="744" y="52"/>
                    <a:pt x="627" y="1"/>
                    <a:pt x="513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 rot="-432543">
              <a:off x="5203260" y="3976555"/>
              <a:ext cx="173873" cy="106775"/>
            </a:xfrm>
            <a:custGeom>
              <a:rect b="b" l="l" r="r" t="t"/>
              <a:pathLst>
                <a:path extrusionOk="0" h="2971" w="4838">
                  <a:moveTo>
                    <a:pt x="386" y="0"/>
                  </a:moveTo>
                  <a:cubicBezTo>
                    <a:pt x="246" y="0"/>
                    <a:pt x="107" y="88"/>
                    <a:pt x="67" y="250"/>
                  </a:cubicBezTo>
                  <a:cubicBezTo>
                    <a:pt x="34" y="383"/>
                    <a:pt x="0" y="484"/>
                    <a:pt x="0" y="617"/>
                  </a:cubicBezTo>
                  <a:cubicBezTo>
                    <a:pt x="0" y="1317"/>
                    <a:pt x="267" y="1985"/>
                    <a:pt x="701" y="2552"/>
                  </a:cubicBezTo>
                  <a:cubicBezTo>
                    <a:pt x="879" y="2834"/>
                    <a:pt x="1176" y="2971"/>
                    <a:pt x="1475" y="2971"/>
                  </a:cubicBezTo>
                  <a:cubicBezTo>
                    <a:pt x="1847" y="2971"/>
                    <a:pt x="2221" y="2759"/>
                    <a:pt x="2369" y="2352"/>
                  </a:cubicBezTo>
                  <a:cubicBezTo>
                    <a:pt x="2402" y="2251"/>
                    <a:pt x="2435" y="2151"/>
                    <a:pt x="2469" y="2051"/>
                  </a:cubicBezTo>
                  <a:cubicBezTo>
                    <a:pt x="2505" y="1941"/>
                    <a:pt x="2522" y="1892"/>
                    <a:pt x="2563" y="1892"/>
                  </a:cubicBezTo>
                  <a:cubicBezTo>
                    <a:pt x="2596" y="1892"/>
                    <a:pt x="2646" y="1925"/>
                    <a:pt x="2736" y="1985"/>
                  </a:cubicBezTo>
                  <a:cubicBezTo>
                    <a:pt x="2969" y="2151"/>
                    <a:pt x="3203" y="2285"/>
                    <a:pt x="3503" y="2385"/>
                  </a:cubicBezTo>
                  <a:cubicBezTo>
                    <a:pt x="3600" y="2424"/>
                    <a:pt x="3703" y="2443"/>
                    <a:pt x="3805" y="2443"/>
                  </a:cubicBezTo>
                  <a:cubicBezTo>
                    <a:pt x="4053" y="2443"/>
                    <a:pt x="4295" y="2331"/>
                    <a:pt x="4437" y="2118"/>
                  </a:cubicBezTo>
                  <a:cubicBezTo>
                    <a:pt x="4737" y="1718"/>
                    <a:pt x="4837" y="1151"/>
                    <a:pt x="4637" y="684"/>
                  </a:cubicBezTo>
                  <a:cubicBezTo>
                    <a:pt x="4570" y="584"/>
                    <a:pt x="4504" y="484"/>
                    <a:pt x="4437" y="417"/>
                  </a:cubicBezTo>
                  <a:cubicBezTo>
                    <a:pt x="4362" y="357"/>
                    <a:pt x="4273" y="324"/>
                    <a:pt x="4187" y="324"/>
                  </a:cubicBezTo>
                  <a:cubicBezTo>
                    <a:pt x="4080" y="324"/>
                    <a:pt x="3977" y="373"/>
                    <a:pt x="3903" y="484"/>
                  </a:cubicBezTo>
                  <a:cubicBezTo>
                    <a:pt x="3803" y="617"/>
                    <a:pt x="3736" y="784"/>
                    <a:pt x="3670" y="951"/>
                  </a:cubicBezTo>
                  <a:cubicBezTo>
                    <a:pt x="3628" y="1055"/>
                    <a:pt x="3573" y="1107"/>
                    <a:pt x="3505" y="1107"/>
                  </a:cubicBezTo>
                  <a:cubicBezTo>
                    <a:pt x="3465" y="1107"/>
                    <a:pt x="3419" y="1088"/>
                    <a:pt x="3369" y="1051"/>
                  </a:cubicBezTo>
                  <a:cubicBezTo>
                    <a:pt x="3103" y="817"/>
                    <a:pt x="2902" y="584"/>
                    <a:pt x="2636" y="350"/>
                  </a:cubicBezTo>
                  <a:cubicBezTo>
                    <a:pt x="2470" y="210"/>
                    <a:pt x="2310" y="143"/>
                    <a:pt x="2163" y="143"/>
                  </a:cubicBezTo>
                  <a:cubicBezTo>
                    <a:pt x="1926" y="143"/>
                    <a:pt x="1725" y="320"/>
                    <a:pt x="1601" y="650"/>
                  </a:cubicBezTo>
                  <a:cubicBezTo>
                    <a:pt x="1535" y="951"/>
                    <a:pt x="1501" y="1284"/>
                    <a:pt x="1468" y="1584"/>
                  </a:cubicBezTo>
                  <a:cubicBezTo>
                    <a:pt x="1468" y="1651"/>
                    <a:pt x="1501" y="1718"/>
                    <a:pt x="1401" y="1718"/>
                  </a:cubicBezTo>
                  <a:cubicBezTo>
                    <a:pt x="1335" y="1718"/>
                    <a:pt x="1301" y="1684"/>
                    <a:pt x="1301" y="1651"/>
                  </a:cubicBezTo>
                  <a:cubicBezTo>
                    <a:pt x="1101" y="1317"/>
                    <a:pt x="968" y="951"/>
                    <a:pt x="868" y="584"/>
                  </a:cubicBezTo>
                  <a:cubicBezTo>
                    <a:pt x="834" y="417"/>
                    <a:pt x="768" y="250"/>
                    <a:pt x="634" y="117"/>
                  </a:cubicBezTo>
                  <a:cubicBezTo>
                    <a:pt x="568" y="38"/>
                    <a:pt x="477" y="0"/>
                    <a:pt x="386" y="0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 rot="-432543">
              <a:off x="4937136" y="3212234"/>
              <a:ext cx="130711" cy="143900"/>
            </a:xfrm>
            <a:custGeom>
              <a:rect b="b" l="l" r="r" t="t"/>
              <a:pathLst>
                <a:path extrusionOk="0" h="4004" w="3637">
                  <a:moveTo>
                    <a:pt x="3100" y="0"/>
                  </a:moveTo>
                  <a:cubicBezTo>
                    <a:pt x="2935" y="0"/>
                    <a:pt x="2774" y="65"/>
                    <a:pt x="2636" y="175"/>
                  </a:cubicBezTo>
                  <a:cubicBezTo>
                    <a:pt x="1468" y="843"/>
                    <a:pt x="768" y="1943"/>
                    <a:pt x="134" y="3111"/>
                  </a:cubicBezTo>
                  <a:cubicBezTo>
                    <a:pt x="134" y="3178"/>
                    <a:pt x="101" y="3244"/>
                    <a:pt x="67" y="3311"/>
                  </a:cubicBezTo>
                  <a:cubicBezTo>
                    <a:pt x="1" y="3578"/>
                    <a:pt x="134" y="3845"/>
                    <a:pt x="401" y="3978"/>
                  </a:cubicBezTo>
                  <a:cubicBezTo>
                    <a:pt x="453" y="3995"/>
                    <a:pt x="504" y="4004"/>
                    <a:pt x="555" y="4004"/>
                  </a:cubicBezTo>
                  <a:cubicBezTo>
                    <a:pt x="700" y="4004"/>
                    <a:pt x="836" y="3935"/>
                    <a:pt x="935" y="3811"/>
                  </a:cubicBezTo>
                  <a:cubicBezTo>
                    <a:pt x="1068" y="3645"/>
                    <a:pt x="1168" y="3478"/>
                    <a:pt x="1268" y="3311"/>
                  </a:cubicBezTo>
                  <a:cubicBezTo>
                    <a:pt x="1769" y="2377"/>
                    <a:pt x="2436" y="1576"/>
                    <a:pt x="3236" y="876"/>
                  </a:cubicBezTo>
                  <a:cubicBezTo>
                    <a:pt x="3370" y="776"/>
                    <a:pt x="3470" y="676"/>
                    <a:pt x="3536" y="542"/>
                  </a:cubicBezTo>
                  <a:cubicBezTo>
                    <a:pt x="3637" y="276"/>
                    <a:pt x="3470" y="9"/>
                    <a:pt x="3203" y="9"/>
                  </a:cubicBezTo>
                  <a:cubicBezTo>
                    <a:pt x="3169" y="3"/>
                    <a:pt x="3134" y="0"/>
                    <a:pt x="3100" y="0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 rot="-432543">
              <a:off x="3548426" y="4598124"/>
              <a:ext cx="125931" cy="80108"/>
            </a:xfrm>
            <a:custGeom>
              <a:rect b="b" l="l" r="r" t="t"/>
              <a:pathLst>
                <a:path extrusionOk="0" h="2229" w="3504">
                  <a:moveTo>
                    <a:pt x="608" y="0"/>
                  </a:moveTo>
                  <a:cubicBezTo>
                    <a:pt x="433" y="0"/>
                    <a:pt x="260" y="98"/>
                    <a:pt x="167" y="260"/>
                  </a:cubicBezTo>
                  <a:cubicBezTo>
                    <a:pt x="1" y="494"/>
                    <a:pt x="67" y="760"/>
                    <a:pt x="267" y="927"/>
                  </a:cubicBezTo>
                  <a:cubicBezTo>
                    <a:pt x="334" y="1027"/>
                    <a:pt x="434" y="1094"/>
                    <a:pt x="501" y="1161"/>
                  </a:cubicBezTo>
                  <a:cubicBezTo>
                    <a:pt x="1201" y="1528"/>
                    <a:pt x="1902" y="1861"/>
                    <a:pt x="2636" y="2128"/>
                  </a:cubicBezTo>
                  <a:cubicBezTo>
                    <a:pt x="2769" y="2161"/>
                    <a:pt x="2903" y="2195"/>
                    <a:pt x="3036" y="2228"/>
                  </a:cubicBezTo>
                  <a:cubicBezTo>
                    <a:pt x="3270" y="2195"/>
                    <a:pt x="3470" y="1995"/>
                    <a:pt x="3503" y="1761"/>
                  </a:cubicBezTo>
                  <a:cubicBezTo>
                    <a:pt x="3470" y="1628"/>
                    <a:pt x="3436" y="1528"/>
                    <a:pt x="3336" y="1461"/>
                  </a:cubicBezTo>
                  <a:cubicBezTo>
                    <a:pt x="3103" y="1227"/>
                    <a:pt x="2836" y="1027"/>
                    <a:pt x="2502" y="894"/>
                  </a:cubicBezTo>
                  <a:cubicBezTo>
                    <a:pt x="2002" y="560"/>
                    <a:pt x="1435" y="293"/>
                    <a:pt x="834" y="60"/>
                  </a:cubicBezTo>
                  <a:cubicBezTo>
                    <a:pt x="763" y="19"/>
                    <a:pt x="685" y="0"/>
                    <a:pt x="608" y="0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 rot="-432543">
              <a:off x="3364276" y="4251542"/>
              <a:ext cx="118707" cy="78275"/>
            </a:xfrm>
            <a:custGeom>
              <a:rect b="b" l="l" r="r" t="t"/>
              <a:pathLst>
                <a:path extrusionOk="0" h="2178" w="3303">
                  <a:moveTo>
                    <a:pt x="717" y="1"/>
                  </a:moveTo>
                  <a:cubicBezTo>
                    <a:pt x="678" y="1"/>
                    <a:pt x="639" y="3"/>
                    <a:pt x="601" y="9"/>
                  </a:cubicBezTo>
                  <a:lnTo>
                    <a:pt x="434" y="9"/>
                  </a:lnTo>
                  <a:cubicBezTo>
                    <a:pt x="267" y="42"/>
                    <a:pt x="100" y="142"/>
                    <a:pt x="67" y="343"/>
                  </a:cubicBezTo>
                  <a:cubicBezTo>
                    <a:pt x="0" y="476"/>
                    <a:pt x="67" y="643"/>
                    <a:pt x="200" y="743"/>
                  </a:cubicBezTo>
                  <a:cubicBezTo>
                    <a:pt x="267" y="843"/>
                    <a:pt x="367" y="943"/>
                    <a:pt x="500" y="1010"/>
                  </a:cubicBezTo>
                  <a:cubicBezTo>
                    <a:pt x="1134" y="1410"/>
                    <a:pt x="1801" y="1777"/>
                    <a:pt x="2469" y="2077"/>
                  </a:cubicBezTo>
                  <a:cubicBezTo>
                    <a:pt x="2602" y="2144"/>
                    <a:pt x="2735" y="2177"/>
                    <a:pt x="2869" y="2177"/>
                  </a:cubicBezTo>
                  <a:cubicBezTo>
                    <a:pt x="3036" y="2177"/>
                    <a:pt x="3169" y="2110"/>
                    <a:pt x="3236" y="1944"/>
                  </a:cubicBezTo>
                  <a:cubicBezTo>
                    <a:pt x="3302" y="1844"/>
                    <a:pt x="3302" y="1677"/>
                    <a:pt x="3202" y="1577"/>
                  </a:cubicBezTo>
                  <a:cubicBezTo>
                    <a:pt x="3102" y="1410"/>
                    <a:pt x="2936" y="1277"/>
                    <a:pt x="2802" y="1143"/>
                  </a:cubicBezTo>
                  <a:cubicBezTo>
                    <a:pt x="2302" y="810"/>
                    <a:pt x="1801" y="509"/>
                    <a:pt x="1268" y="209"/>
                  </a:cubicBezTo>
                  <a:cubicBezTo>
                    <a:pt x="1101" y="70"/>
                    <a:pt x="911" y="1"/>
                    <a:pt x="717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 rot="-432543">
              <a:off x="5012792" y="3277941"/>
              <a:ext cx="83954" cy="84421"/>
            </a:xfrm>
            <a:custGeom>
              <a:rect b="b" l="l" r="r" t="t"/>
              <a:pathLst>
                <a:path extrusionOk="0" h="2349" w="2336">
                  <a:moveTo>
                    <a:pt x="1878" y="1"/>
                  </a:moveTo>
                  <a:cubicBezTo>
                    <a:pt x="1853" y="1"/>
                    <a:pt x="1828" y="3"/>
                    <a:pt x="1802" y="7"/>
                  </a:cubicBezTo>
                  <a:cubicBezTo>
                    <a:pt x="1568" y="7"/>
                    <a:pt x="1368" y="107"/>
                    <a:pt x="1202" y="241"/>
                  </a:cubicBezTo>
                  <a:cubicBezTo>
                    <a:pt x="768" y="574"/>
                    <a:pt x="401" y="974"/>
                    <a:pt x="134" y="1441"/>
                  </a:cubicBezTo>
                  <a:cubicBezTo>
                    <a:pt x="67" y="1575"/>
                    <a:pt x="34" y="1708"/>
                    <a:pt x="34" y="1842"/>
                  </a:cubicBezTo>
                  <a:cubicBezTo>
                    <a:pt x="1" y="2075"/>
                    <a:pt x="201" y="2309"/>
                    <a:pt x="468" y="2342"/>
                  </a:cubicBezTo>
                  <a:cubicBezTo>
                    <a:pt x="490" y="2346"/>
                    <a:pt x="512" y="2349"/>
                    <a:pt x="535" y="2349"/>
                  </a:cubicBezTo>
                  <a:cubicBezTo>
                    <a:pt x="685" y="2349"/>
                    <a:pt x="848" y="2258"/>
                    <a:pt x="935" y="2142"/>
                  </a:cubicBezTo>
                  <a:cubicBezTo>
                    <a:pt x="1368" y="1675"/>
                    <a:pt x="1769" y="1175"/>
                    <a:pt x="2202" y="674"/>
                  </a:cubicBezTo>
                  <a:cubicBezTo>
                    <a:pt x="2302" y="574"/>
                    <a:pt x="2336" y="374"/>
                    <a:pt x="2236" y="241"/>
                  </a:cubicBezTo>
                  <a:cubicBezTo>
                    <a:pt x="2178" y="95"/>
                    <a:pt x="2044" y="1"/>
                    <a:pt x="1878" y="1"/>
                  </a:cubicBezTo>
                  <a:close/>
                </a:path>
              </a:pathLst>
            </a:custGeom>
            <a:solidFill>
              <a:srgbClr val="1C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 rot="-432543">
              <a:off x="5362984" y="3474392"/>
              <a:ext cx="181061" cy="235796"/>
            </a:xfrm>
            <a:custGeom>
              <a:rect b="b" l="l" r="r" t="t"/>
              <a:pathLst>
                <a:path extrusionOk="0" h="6561" w="5038">
                  <a:moveTo>
                    <a:pt x="3136" y="1347"/>
                  </a:moveTo>
                  <a:cubicBezTo>
                    <a:pt x="3237" y="1381"/>
                    <a:pt x="3303" y="1447"/>
                    <a:pt x="3303" y="1514"/>
                  </a:cubicBezTo>
                  <a:cubicBezTo>
                    <a:pt x="3337" y="1614"/>
                    <a:pt x="3337" y="1681"/>
                    <a:pt x="3337" y="1814"/>
                  </a:cubicBezTo>
                  <a:cubicBezTo>
                    <a:pt x="3303" y="2014"/>
                    <a:pt x="3237" y="2281"/>
                    <a:pt x="3170" y="2481"/>
                  </a:cubicBezTo>
                  <a:cubicBezTo>
                    <a:pt x="3136" y="2548"/>
                    <a:pt x="3103" y="2581"/>
                    <a:pt x="3036" y="2615"/>
                  </a:cubicBezTo>
                  <a:cubicBezTo>
                    <a:pt x="2936" y="2615"/>
                    <a:pt x="2870" y="2548"/>
                    <a:pt x="2836" y="2481"/>
                  </a:cubicBezTo>
                  <a:cubicBezTo>
                    <a:pt x="2669" y="2148"/>
                    <a:pt x="2736" y="1714"/>
                    <a:pt x="2970" y="1414"/>
                  </a:cubicBezTo>
                  <a:cubicBezTo>
                    <a:pt x="3003" y="1381"/>
                    <a:pt x="3070" y="1347"/>
                    <a:pt x="3136" y="1347"/>
                  </a:cubicBezTo>
                  <a:close/>
                  <a:moveTo>
                    <a:pt x="4276" y="0"/>
                  </a:moveTo>
                  <a:cubicBezTo>
                    <a:pt x="3887" y="0"/>
                    <a:pt x="3512" y="38"/>
                    <a:pt x="3136" y="113"/>
                  </a:cubicBezTo>
                  <a:cubicBezTo>
                    <a:pt x="2102" y="447"/>
                    <a:pt x="1102" y="914"/>
                    <a:pt x="234" y="1547"/>
                  </a:cubicBezTo>
                  <a:cubicBezTo>
                    <a:pt x="68" y="1614"/>
                    <a:pt x="1" y="1814"/>
                    <a:pt x="101" y="1948"/>
                  </a:cubicBezTo>
                  <a:cubicBezTo>
                    <a:pt x="134" y="2048"/>
                    <a:pt x="168" y="2114"/>
                    <a:pt x="201" y="2215"/>
                  </a:cubicBezTo>
                  <a:cubicBezTo>
                    <a:pt x="835" y="3249"/>
                    <a:pt x="1302" y="4383"/>
                    <a:pt x="1869" y="5450"/>
                  </a:cubicBezTo>
                  <a:lnTo>
                    <a:pt x="2269" y="6184"/>
                  </a:lnTo>
                  <a:cubicBezTo>
                    <a:pt x="2303" y="6284"/>
                    <a:pt x="2403" y="6384"/>
                    <a:pt x="2536" y="6451"/>
                  </a:cubicBezTo>
                  <a:cubicBezTo>
                    <a:pt x="2673" y="6528"/>
                    <a:pt x="2842" y="6561"/>
                    <a:pt x="3023" y="6561"/>
                  </a:cubicBezTo>
                  <a:cubicBezTo>
                    <a:pt x="3547" y="6561"/>
                    <a:pt x="4164" y="6282"/>
                    <a:pt x="4337" y="5984"/>
                  </a:cubicBezTo>
                  <a:cubicBezTo>
                    <a:pt x="4404" y="5817"/>
                    <a:pt x="4437" y="5650"/>
                    <a:pt x="4437" y="5484"/>
                  </a:cubicBezTo>
                  <a:lnTo>
                    <a:pt x="4437" y="4149"/>
                  </a:lnTo>
                  <a:cubicBezTo>
                    <a:pt x="4404" y="3415"/>
                    <a:pt x="4437" y="2648"/>
                    <a:pt x="4571" y="1948"/>
                  </a:cubicBezTo>
                  <a:cubicBezTo>
                    <a:pt x="4704" y="1447"/>
                    <a:pt x="4804" y="947"/>
                    <a:pt x="4938" y="447"/>
                  </a:cubicBezTo>
                  <a:cubicBezTo>
                    <a:pt x="5038" y="246"/>
                    <a:pt x="4871" y="13"/>
                    <a:pt x="4671" y="13"/>
                  </a:cubicBezTo>
                  <a:cubicBezTo>
                    <a:pt x="4537" y="5"/>
                    <a:pt x="4406" y="0"/>
                    <a:pt x="4276" y="0"/>
                  </a:cubicBezTo>
                  <a:close/>
                </a:path>
              </a:pathLst>
            </a:custGeom>
            <a:solidFill>
              <a:srgbClr val="F2D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 rot="-432543">
              <a:off x="5367124" y="3519730"/>
              <a:ext cx="158276" cy="192526"/>
            </a:xfrm>
            <a:custGeom>
              <a:rect b="b" l="l" r="r" t="t"/>
              <a:pathLst>
                <a:path extrusionOk="0" h="5357" w="4404">
                  <a:moveTo>
                    <a:pt x="830" y="1"/>
                  </a:moveTo>
                  <a:cubicBezTo>
                    <a:pt x="668" y="1"/>
                    <a:pt x="490" y="100"/>
                    <a:pt x="200" y="283"/>
                  </a:cubicBezTo>
                  <a:cubicBezTo>
                    <a:pt x="167" y="316"/>
                    <a:pt x="134" y="350"/>
                    <a:pt x="100" y="383"/>
                  </a:cubicBezTo>
                  <a:cubicBezTo>
                    <a:pt x="0" y="450"/>
                    <a:pt x="0" y="583"/>
                    <a:pt x="34" y="683"/>
                  </a:cubicBezTo>
                  <a:cubicBezTo>
                    <a:pt x="67" y="783"/>
                    <a:pt x="100" y="883"/>
                    <a:pt x="167" y="984"/>
                  </a:cubicBezTo>
                  <a:cubicBezTo>
                    <a:pt x="667" y="1817"/>
                    <a:pt x="1034" y="2685"/>
                    <a:pt x="1501" y="3519"/>
                  </a:cubicBezTo>
                  <a:cubicBezTo>
                    <a:pt x="1735" y="3986"/>
                    <a:pt x="1968" y="4453"/>
                    <a:pt x="2202" y="4920"/>
                  </a:cubicBezTo>
                  <a:cubicBezTo>
                    <a:pt x="2356" y="5167"/>
                    <a:pt x="2626" y="5357"/>
                    <a:pt x="2956" y="5357"/>
                  </a:cubicBezTo>
                  <a:cubicBezTo>
                    <a:pt x="2982" y="5357"/>
                    <a:pt x="3009" y="5356"/>
                    <a:pt x="3036" y="5353"/>
                  </a:cubicBezTo>
                  <a:cubicBezTo>
                    <a:pt x="3336" y="5320"/>
                    <a:pt x="3636" y="5220"/>
                    <a:pt x="3903" y="5120"/>
                  </a:cubicBezTo>
                  <a:cubicBezTo>
                    <a:pt x="4070" y="5020"/>
                    <a:pt x="4203" y="4886"/>
                    <a:pt x="4303" y="4753"/>
                  </a:cubicBezTo>
                  <a:cubicBezTo>
                    <a:pt x="4403" y="4586"/>
                    <a:pt x="4403" y="4419"/>
                    <a:pt x="4237" y="4353"/>
                  </a:cubicBezTo>
                  <a:cubicBezTo>
                    <a:pt x="3803" y="4119"/>
                    <a:pt x="3503" y="3752"/>
                    <a:pt x="3303" y="3319"/>
                  </a:cubicBezTo>
                  <a:cubicBezTo>
                    <a:pt x="3236" y="3218"/>
                    <a:pt x="3169" y="3085"/>
                    <a:pt x="3136" y="2985"/>
                  </a:cubicBezTo>
                  <a:cubicBezTo>
                    <a:pt x="2902" y="2551"/>
                    <a:pt x="2702" y="2151"/>
                    <a:pt x="2469" y="1717"/>
                  </a:cubicBezTo>
                  <a:cubicBezTo>
                    <a:pt x="2202" y="1250"/>
                    <a:pt x="1902" y="817"/>
                    <a:pt x="1501" y="450"/>
                  </a:cubicBezTo>
                  <a:cubicBezTo>
                    <a:pt x="1193" y="142"/>
                    <a:pt x="1023" y="1"/>
                    <a:pt x="830" y="1"/>
                  </a:cubicBezTo>
                  <a:close/>
                </a:path>
              </a:pathLst>
            </a:custGeom>
            <a:solidFill>
              <a:srgbClr val="D69B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 rot="-432543">
              <a:off x="5322361" y="3251897"/>
              <a:ext cx="115221" cy="101169"/>
            </a:xfrm>
            <a:custGeom>
              <a:rect b="b" l="l" r="r" t="t"/>
              <a:pathLst>
                <a:path extrusionOk="0" h="2815" w="3206">
                  <a:moveTo>
                    <a:pt x="1389" y="0"/>
                  </a:moveTo>
                  <a:cubicBezTo>
                    <a:pt x="1253" y="0"/>
                    <a:pt x="1136" y="69"/>
                    <a:pt x="1037" y="193"/>
                  </a:cubicBezTo>
                  <a:cubicBezTo>
                    <a:pt x="1" y="1134"/>
                    <a:pt x="708" y="2815"/>
                    <a:pt x="2046" y="2815"/>
                  </a:cubicBezTo>
                  <a:cubicBezTo>
                    <a:pt x="2130" y="2815"/>
                    <a:pt x="2216" y="2808"/>
                    <a:pt x="2304" y="2794"/>
                  </a:cubicBezTo>
                  <a:cubicBezTo>
                    <a:pt x="2538" y="2794"/>
                    <a:pt x="2771" y="2694"/>
                    <a:pt x="2972" y="2561"/>
                  </a:cubicBezTo>
                  <a:cubicBezTo>
                    <a:pt x="3138" y="2461"/>
                    <a:pt x="3205" y="2261"/>
                    <a:pt x="3172" y="2094"/>
                  </a:cubicBezTo>
                  <a:cubicBezTo>
                    <a:pt x="3138" y="1894"/>
                    <a:pt x="2972" y="1760"/>
                    <a:pt x="2771" y="1727"/>
                  </a:cubicBezTo>
                  <a:lnTo>
                    <a:pt x="2138" y="1727"/>
                  </a:lnTo>
                  <a:cubicBezTo>
                    <a:pt x="1671" y="1727"/>
                    <a:pt x="1471" y="1493"/>
                    <a:pt x="1604" y="1060"/>
                  </a:cubicBezTo>
                  <a:cubicBezTo>
                    <a:pt x="1637" y="860"/>
                    <a:pt x="1737" y="693"/>
                    <a:pt x="1804" y="493"/>
                  </a:cubicBezTo>
                  <a:cubicBezTo>
                    <a:pt x="1837" y="293"/>
                    <a:pt x="1737" y="59"/>
                    <a:pt x="1537" y="26"/>
                  </a:cubicBezTo>
                  <a:cubicBezTo>
                    <a:pt x="1486" y="9"/>
                    <a:pt x="1436" y="0"/>
                    <a:pt x="1389" y="0"/>
                  </a:cubicBezTo>
                  <a:close/>
                </a:path>
              </a:pathLst>
            </a:custGeom>
            <a:solidFill>
              <a:srgbClr val="181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 rot="-432543">
              <a:off x="5446949" y="3512167"/>
              <a:ext cx="39605" cy="63684"/>
            </a:xfrm>
            <a:custGeom>
              <a:rect b="b" l="l" r="r" t="t"/>
              <a:pathLst>
                <a:path extrusionOk="0" h="1772" w="1102">
                  <a:moveTo>
                    <a:pt x="630" y="1"/>
                  </a:moveTo>
                  <a:cubicBezTo>
                    <a:pt x="422" y="1"/>
                    <a:pt x="227" y="130"/>
                    <a:pt x="167" y="339"/>
                  </a:cubicBezTo>
                  <a:cubicBezTo>
                    <a:pt x="67" y="539"/>
                    <a:pt x="34" y="773"/>
                    <a:pt x="34" y="1006"/>
                  </a:cubicBezTo>
                  <a:cubicBezTo>
                    <a:pt x="1" y="1240"/>
                    <a:pt x="67" y="1473"/>
                    <a:pt x="234" y="1640"/>
                  </a:cubicBezTo>
                  <a:cubicBezTo>
                    <a:pt x="323" y="1729"/>
                    <a:pt x="431" y="1772"/>
                    <a:pt x="536" y="1772"/>
                  </a:cubicBezTo>
                  <a:cubicBezTo>
                    <a:pt x="667" y="1772"/>
                    <a:pt x="794" y="1704"/>
                    <a:pt x="868" y="1574"/>
                  </a:cubicBezTo>
                  <a:cubicBezTo>
                    <a:pt x="1001" y="1207"/>
                    <a:pt x="1101" y="840"/>
                    <a:pt x="1101" y="473"/>
                  </a:cubicBezTo>
                  <a:cubicBezTo>
                    <a:pt x="1101" y="239"/>
                    <a:pt x="935" y="39"/>
                    <a:pt x="701" y="6"/>
                  </a:cubicBezTo>
                  <a:cubicBezTo>
                    <a:pt x="677" y="2"/>
                    <a:pt x="654" y="1"/>
                    <a:pt x="630" y="1"/>
                  </a:cubicBezTo>
                  <a:close/>
                </a:path>
              </a:pathLst>
            </a:custGeom>
            <a:solidFill>
              <a:srgbClr val="181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3865575" y="3524784"/>
              <a:ext cx="1002125" cy="596900"/>
            </a:xfrm>
            <a:custGeom>
              <a:rect b="b" l="l" r="r" t="t"/>
              <a:pathLst>
                <a:path extrusionOk="0" h="23876" w="40085">
                  <a:moveTo>
                    <a:pt x="0" y="970"/>
                  </a:moveTo>
                  <a:cubicBezTo>
                    <a:pt x="14600" y="-3897"/>
                    <a:pt x="31549" y="11071"/>
                    <a:pt x="40085" y="2387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35" name="Google Shape;1935;p66"/>
            <p:cNvSpPr/>
            <p:nvPr/>
          </p:nvSpPr>
          <p:spPr>
            <a:xfrm rot="-620901">
              <a:off x="3837864" y="3724245"/>
              <a:ext cx="885348" cy="527344"/>
            </a:xfrm>
            <a:custGeom>
              <a:rect b="b" l="l" r="r" t="t"/>
              <a:pathLst>
                <a:path extrusionOk="0" h="23876" w="40085">
                  <a:moveTo>
                    <a:pt x="0" y="970"/>
                  </a:moveTo>
                  <a:cubicBezTo>
                    <a:pt x="14600" y="-3897"/>
                    <a:pt x="31549" y="11071"/>
                    <a:pt x="40085" y="2387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36" name="Google Shape;1936;p66"/>
            <p:cNvSpPr/>
            <p:nvPr/>
          </p:nvSpPr>
          <p:spPr>
            <a:xfrm rot="-1166654">
              <a:off x="4087670" y="4085823"/>
              <a:ext cx="530731" cy="278081"/>
            </a:xfrm>
            <a:custGeom>
              <a:rect b="b" l="l" r="r" t="t"/>
              <a:pathLst>
                <a:path extrusionOk="0" h="23876" w="40085">
                  <a:moveTo>
                    <a:pt x="0" y="970"/>
                  </a:moveTo>
                  <a:cubicBezTo>
                    <a:pt x="14600" y="-3897"/>
                    <a:pt x="31549" y="11071"/>
                    <a:pt x="40085" y="23876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67"/>
          <p:cNvSpPr/>
          <p:nvPr/>
        </p:nvSpPr>
        <p:spPr>
          <a:xfrm>
            <a:off x="885500" y="1323025"/>
            <a:ext cx="7536900" cy="313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aphicFrame>
        <p:nvGraphicFramePr>
          <p:cNvPr id="1943" name="Google Shape;1943;p67"/>
          <p:cNvGraphicFramePr/>
          <p:nvPr/>
        </p:nvGraphicFramePr>
        <p:xfrm>
          <a:off x="797675" y="13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{17557EB0-20F5-42FE-9E94-210061847680}</a:tableStyleId>
              </a:tblPr>
              <a:tblGrid>
                <a:gridCol w="1078375"/>
                <a:gridCol w="1078375"/>
                <a:gridCol w="1078375"/>
                <a:gridCol w="1078375"/>
                <a:gridCol w="1078375"/>
                <a:gridCol w="1078375"/>
                <a:gridCol w="1078375"/>
              </a:tblGrid>
              <a:tr h="46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ibur"/>
                          <a:ea typeface="Vibur"/>
                          <a:cs typeface="Vibur"/>
                          <a:sym typeface="Vibur"/>
                        </a:rPr>
                        <a:t>Monday</a:t>
                      </a:r>
                      <a:endParaRPr sz="1800"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ibur"/>
                          <a:ea typeface="Vibur"/>
                          <a:cs typeface="Vibur"/>
                          <a:sym typeface="Vibur"/>
                        </a:rPr>
                        <a:t>Tuesday</a:t>
                      </a:r>
                      <a:endParaRPr sz="1800"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ibur"/>
                          <a:ea typeface="Vibur"/>
                          <a:cs typeface="Vibur"/>
                          <a:sym typeface="Vibur"/>
                        </a:rPr>
                        <a:t>Wednesday</a:t>
                      </a:r>
                      <a:endParaRPr sz="1800"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ibur"/>
                          <a:ea typeface="Vibur"/>
                          <a:cs typeface="Vibur"/>
                          <a:sym typeface="Vibur"/>
                        </a:rPr>
                        <a:t>Thursday</a:t>
                      </a:r>
                      <a:endParaRPr sz="1800"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ibur"/>
                          <a:ea typeface="Vibur"/>
                          <a:cs typeface="Vibur"/>
                          <a:sym typeface="Vibur"/>
                        </a:rPr>
                        <a:t>Friday</a:t>
                      </a:r>
                      <a:endParaRPr sz="1800"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ibur"/>
                          <a:ea typeface="Vibur"/>
                          <a:cs typeface="Vibur"/>
                          <a:sym typeface="Vibur"/>
                        </a:rPr>
                        <a:t>Saturday</a:t>
                      </a:r>
                      <a:endParaRPr sz="1800"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ibur"/>
                          <a:ea typeface="Vibur"/>
                          <a:cs typeface="Vibur"/>
                          <a:sym typeface="Vibur"/>
                        </a:rPr>
                        <a:t>Sunday</a:t>
                      </a:r>
                      <a:endParaRPr sz="1800">
                        <a:latin typeface="Vibur"/>
                        <a:ea typeface="Vibur"/>
                        <a:cs typeface="Vibur"/>
                        <a:sym typeface="Vib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36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16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18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19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22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23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24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25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26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27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28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29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31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sp>
        <p:nvSpPr>
          <p:cNvPr id="1949" name="Google Shape;1949;p68"/>
          <p:cNvSpPr txBox="1"/>
          <p:nvPr/>
        </p:nvSpPr>
        <p:spPr>
          <a:xfrm>
            <a:off x="4114972" y="3090217"/>
            <a:ext cx="135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chemeClr val="dk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950" name="Google Shape;1950;p68"/>
          <p:cNvSpPr txBox="1"/>
          <p:nvPr/>
        </p:nvSpPr>
        <p:spPr>
          <a:xfrm>
            <a:off x="4114972" y="3858800"/>
            <a:ext cx="135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chemeClr val="accen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951" name="Google Shape;1951;p68"/>
          <p:cNvSpPr txBox="1"/>
          <p:nvPr/>
        </p:nvSpPr>
        <p:spPr>
          <a:xfrm>
            <a:off x="4114972" y="1553050"/>
            <a:ext cx="1350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chemeClr val="l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1952" name="Google Shape;1952;p68"/>
          <p:cNvSpPr txBox="1"/>
          <p:nvPr/>
        </p:nvSpPr>
        <p:spPr>
          <a:xfrm>
            <a:off x="4114972" y="2321633"/>
            <a:ext cx="1350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chemeClr val="l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grpSp>
        <p:nvGrpSpPr>
          <p:cNvPr id="1953" name="Google Shape;1953;p68"/>
          <p:cNvGrpSpPr/>
          <p:nvPr/>
        </p:nvGrpSpPr>
        <p:grpSpPr>
          <a:xfrm flipH="1" rot="-5400000">
            <a:off x="3394938" y="1536681"/>
            <a:ext cx="362141" cy="368277"/>
            <a:chOff x="1419002" y="2422455"/>
            <a:chExt cx="515945" cy="524686"/>
          </a:xfrm>
        </p:grpSpPr>
        <p:grpSp>
          <p:nvGrpSpPr>
            <p:cNvPr id="1954" name="Google Shape;1954;p68"/>
            <p:cNvGrpSpPr/>
            <p:nvPr/>
          </p:nvGrpSpPr>
          <p:grpSpPr>
            <a:xfrm>
              <a:off x="1419002" y="2422455"/>
              <a:ext cx="515945" cy="524686"/>
              <a:chOff x="451814" y="2209625"/>
              <a:chExt cx="873890" cy="888696"/>
            </a:xfrm>
          </p:grpSpPr>
          <p:sp>
            <p:nvSpPr>
              <p:cNvPr id="1955" name="Google Shape;1955;p68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956" name="Google Shape;1956;p68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957" name="Google Shape;1957;p68"/>
            <p:cNvSpPr/>
            <p:nvPr/>
          </p:nvSpPr>
          <p:spPr>
            <a:xfrm>
              <a:off x="1435750" y="2462919"/>
              <a:ext cx="453300" cy="45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Google Shape;1958;p68"/>
          <p:cNvGrpSpPr/>
          <p:nvPr/>
        </p:nvGrpSpPr>
        <p:grpSpPr>
          <a:xfrm flipH="1" rot="-5400000">
            <a:off x="3394938" y="2310302"/>
            <a:ext cx="362141" cy="368277"/>
            <a:chOff x="3339289" y="2422455"/>
            <a:chExt cx="515945" cy="524686"/>
          </a:xfrm>
        </p:grpSpPr>
        <p:grpSp>
          <p:nvGrpSpPr>
            <p:cNvPr id="1959" name="Google Shape;1959;p68"/>
            <p:cNvGrpSpPr/>
            <p:nvPr/>
          </p:nvGrpSpPr>
          <p:grpSpPr>
            <a:xfrm>
              <a:off x="3339289" y="2422455"/>
              <a:ext cx="515945" cy="524686"/>
              <a:chOff x="451814" y="2209625"/>
              <a:chExt cx="873890" cy="888696"/>
            </a:xfrm>
          </p:grpSpPr>
          <p:sp>
            <p:nvSpPr>
              <p:cNvPr id="1960" name="Google Shape;1960;p68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961" name="Google Shape;1961;p68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962" name="Google Shape;1962;p68"/>
            <p:cNvSpPr/>
            <p:nvPr/>
          </p:nvSpPr>
          <p:spPr>
            <a:xfrm>
              <a:off x="3358788" y="2466056"/>
              <a:ext cx="453300" cy="45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68"/>
          <p:cNvGrpSpPr/>
          <p:nvPr/>
        </p:nvGrpSpPr>
        <p:grpSpPr>
          <a:xfrm flipH="1" rot="-5400000">
            <a:off x="3394938" y="3083924"/>
            <a:ext cx="362141" cy="368277"/>
            <a:chOff x="5274455" y="2422455"/>
            <a:chExt cx="515945" cy="524686"/>
          </a:xfrm>
        </p:grpSpPr>
        <p:grpSp>
          <p:nvGrpSpPr>
            <p:cNvPr id="1964" name="Google Shape;1964;p68"/>
            <p:cNvGrpSpPr/>
            <p:nvPr/>
          </p:nvGrpSpPr>
          <p:grpSpPr>
            <a:xfrm>
              <a:off x="5274455" y="2422455"/>
              <a:ext cx="515945" cy="524686"/>
              <a:chOff x="451814" y="2209625"/>
              <a:chExt cx="873890" cy="888696"/>
            </a:xfrm>
          </p:grpSpPr>
          <p:sp>
            <p:nvSpPr>
              <p:cNvPr id="1965" name="Google Shape;1965;p68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1966" name="Google Shape;1966;p68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967" name="Google Shape;1967;p68"/>
            <p:cNvSpPr/>
            <p:nvPr/>
          </p:nvSpPr>
          <p:spPr>
            <a:xfrm>
              <a:off x="5284213" y="2466056"/>
              <a:ext cx="453300" cy="45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68"/>
          <p:cNvGrpSpPr/>
          <p:nvPr/>
        </p:nvGrpSpPr>
        <p:grpSpPr>
          <a:xfrm flipH="1" rot="-5400000">
            <a:off x="3394938" y="3857546"/>
            <a:ext cx="362141" cy="368277"/>
            <a:chOff x="7209057" y="2422455"/>
            <a:chExt cx="515945" cy="524686"/>
          </a:xfrm>
        </p:grpSpPr>
        <p:grpSp>
          <p:nvGrpSpPr>
            <p:cNvPr id="1969" name="Google Shape;1969;p68"/>
            <p:cNvGrpSpPr/>
            <p:nvPr/>
          </p:nvGrpSpPr>
          <p:grpSpPr>
            <a:xfrm>
              <a:off x="7209057" y="2422455"/>
              <a:ext cx="515945" cy="524686"/>
              <a:chOff x="451814" y="2209625"/>
              <a:chExt cx="873890" cy="888696"/>
            </a:xfrm>
          </p:grpSpPr>
          <p:sp>
            <p:nvSpPr>
              <p:cNvPr id="1970" name="Google Shape;1970;p68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971" name="Google Shape;1971;p68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972" name="Google Shape;1972;p68"/>
            <p:cNvSpPr/>
            <p:nvPr/>
          </p:nvSpPr>
          <p:spPr>
            <a:xfrm>
              <a:off x="7229125" y="2466056"/>
              <a:ext cx="453300" cy="453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73" name="Google Shape;1973;p68"/>
          <p:cNvCxnSpPr>
            <a:stCxn id="1957" idx="2"/>
          </p:cNvCxnSpPr>
          <p:nvPr/>
        </p:nvCxnSpPr>
        <p:spPr>
          <a:xfrm rot="10800000">
            <a:off x="3579357" y="1240704"/>
            <a:ext cx="0" cy="3108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68"/>
          <p:cNvCxnSpPr>
            <a:stCxn id="1957" idx="6"/>
            <a:endCxn id="1962" idx="2"/>
          </p:cNvCxnSpPr>
          <p:nvPr/>
        </p:nvCxnSpPr>
        <p:spPr>
          <a:xfrm>
            <a:off x="3579357" y="1869676"/>
            <a:ext cx="2100" cy="457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68"/>
          <p:cNvCxnSpPr>
            <a:stCxn id="1962" idx="6"/>
            <a:endCxn id="1967" idx="2"/>
          </p:cNvCxnSpPr>
          <p:nvPr/>
        </p:nvCxnSpPr>
        <p:spPr>
          <a:xfrm>
            <a:off x="3581559" y="2645228"/>
            <a:ext cx="0" cy="448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68"/>
          <p:cNvCxnSpPr>
            <a:stCxn id="1967" idx="6"/>
            <a:endCxn id="1972" idx="2"/>
          </p:cNvCxnSpPr>
          <p:nvPr/>
        </p:nvCxnSpPr>
        <p:spPr>
          <a:xfrm>
            <a:off x="3581559" y="3412012"/>
            <a:ext cx="0" cy="4626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68"/>
          <p:cNvCxnSpPr>
            <a:endCxn id="1972" idx="6"/>
          </p:cNvCxnSpPr>
          <p:nvPr/>
        </p:nvCxnSpPr>
        <p:spPr>
          <a:xfrm rot="10800000">
            <a:off x="3581559" y="4192871"/>
            <a:ext cx="0" cy="3336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8" name="Google Shape;1978;p68"/>
          <p:cNvGrpSpPr/>
          <p:nvPr/>
        </p:nvGrpSpPr>
        <p:grpSpPr>
          <a:xfrm flipH="1">
            <a:off x="715102" y="1431709"/>
            <a:ext cx="2299381" cy="2875538"/>
            <a:chOff x="3675177" y="3646744"/>
            <a:chExt cx="679085" cy="849243"/>
          </a:xfrm>
        </p:grpSpPr>
        <p:sp>
          <p:nvSpPr>
            <p:cNvPr id="1979" name="Google Shape;1979;p68"/>
            <p:cNvSpPr/>
            <p:nvPr/>
          </p:nvSpPr>
          <p:spPr>
            <a:xfrm>
              <a:off x="3966189" y="3646744"/>
              <a:ext cx="176252" cy="519204"/>
            </a:xfrm>
            <a:custGeom>
              <a:rect b="b" l="l" r="r" t="t"/>
              <a:pathLst>
                <a:path extrusionOk="0" h="12109" w="4113">
                  <a:moveTo>
                    <a:pt x="2723" y="1355"/>
                  </a:moveTo>
                  <a:lnTo>
                    <a:pt x="2723" y="1355"/>
                  </a:lnTo>
                  <a:cubicBezTo>
                    <a:pt x="2717" y="1391"/>
                    <a:pt x="2699" y="1428"/>
                    <a:pt x="2681" y="1464"/>
                  </a:cubicBezTo>
                  <a:cubicBezTo>
                    <a:pt x="2649" y="1561"/>
                    <a:pt x="2580" y="1610"/>
                    <a:pt x="2510" y="1610"/>
                  </a:cubicBezTo>
                  <a:cubicBezTo>
                    <a:pt x="2487" y="1610"/>
                    <a:pt x="2464" y="1605"/>
                    <a:pt x="2443" y="1594"/>
                  </a:cubicBezTo>
                  <a:cubicBezTo>
                    <a:pt x="2399" y="1572"/>
                    <a:pt x="2378" y="1594"/>
                    <a:pt x="2378" y="1529"/>
                  </a:cubicBezTo>
                  <a:cubicBezTo>
                    <a:pt x="2378" y="1464"/>
                    <a:pt x="2508" y="1377"/>
                    <a:pt x="2659" y="1355"/>
                  </a:cubicBezTo>
                  <a:close/>
                  <a:moveTo>
                    <a:pt x="2638" y="3328"/>
                  </a:moveTo>
                  <a:cubicBezTo>
                    <a:pt x="2768" y="3328"/>
                    <a:pt x="2898" y="3393"/>
                    <a:pt x="2985" y="3480"/>
                  </a:cubicBezTo>
                  <a:cubicBezTo>
                    <a:pt x="2876" y="3610"/>
                    <a:pt x="2746" y="3675"/>
                    <a:pt x="2594" y="3675"/>
                  </a:cubicBezTo>
                  <a:cubicBezTo>
                    <a:pt x="2464" y="3675"/>
                    <a:pt x="2378" y="3632"/>
                    <a:pt x="2356" y="3567"/>
                  </a:cubicBezTo>
                  <a:cubicBezTo>
                    <a:pt x="2334" y="3502"/>
                    <a:pt x="2421" y="3393"/>
                    <a:pt x="2508" y="3350"/>
                  </a:cubicBezTo>
                  <a:cubicBezTo>
                    <a:pt x="2551" y="3350"/>
                    <a:pt x="2594" y="3328"/>
                    <a:pt x="2638" y="3328"/>
                  </a:cubicBezTo>
                  <a:close/>
                  <a:moveTo>
                    <a:pt x="2849" y="5579"/>
                  </a:moveTo>
                  <a:cubicBezTo>
                    <a:pt x="2865" y="5579"/>
                    <a:pt x="2881" y="5580"/>
                    <a:pt x="2898" y="5583"/>
                  </a:cubicBezTo>
                  <a:lnTo>
                    <a:pt x="2963" y="5583"/>
                  </a:lnTo>
                  <a:cubicBezTo>
                    <a:pt x="3115" y="5605"/>
                    <a:pt x="3245" y="5691"/>
                    <a:pt x="3332" y="5821"/>
                  </a:cubicBezTo>
                  <a:cubicBezTo>
                    <a:pt x="3310" y="5865"/>
                    <a:pt x="3288" y="5887"/>
                    <a:pt x="3267" y="5930"/>
                  </a:cubicBezTo>
                  <a:cubicBezTo>
                    <a:pt x="3215" y="6008"/>
                    <a:pt x="3123" y="6047"/>
                    <a:pt x="3031" y="6047"/>
                  </a:cubicBezTo>
                  <a:cubicBezTo>
                    <a:pt x="2969" y="6047"/>
                    <a:pt x="2907" y="6030"/>
                    <a:pt x="2855" y="5995"/>
                  </a:cubicBezTo>
                  <a:cubicBezTo>
                    <a:pt x="2659" y="5908"/>
                    <a:pt x="2573" y="5821"/>
                    <a:pt x="2594" y="5735"/>
                  </a:cubicBezTo>
                  <a:cubicBezTo>
                    <a:pt x="2651" y="5640"/>
                    <a:pt x="2741" y="5579"/>
                    <a:pt x="2849" y="5579"/>
                  </a:cubicBezTo>
                  <a:close/>
                  <a:moveTo>
                    <a:pt x="3153" y="7005"/>
                  </a:moveTo>
                  <a:cubicBezTo>
                    <a:pt x="3184" y="7005"/>
                    <a:pt x="3214" y="7020"/>
                    <a:pt x="3245" y="7036"/>
                  </a:cubicBezTo>
                  <a:cubicBezTo>
                    <a:pt x="3267" y="7036"/>
                    <a:pt x="3310" y="7057"/>
                    <a:pt x="3332" y="7079"/>
                  </a:cubicBezTo>
                  <a:cubicBezTo>
                    <a:pt x="3267" y="7209"/>
                    <a:pt x="3158" y="7317"/>
                    <a:pt x="3028" y="7361"/>
                  </a:cubicBezTo>
                  <a:cubicBezTo>
                    <a:pt x="2992" y="7379"/>
                    <a:pt x="2952" y="7389"/>
                    <a:pt x="2914" y="7389"/>
                  </a:cubicBezTo>
                  <a:cubicBezTo>
                    <a:pt x="2859" y="7389"/>
                    <a:pt x="2806" y="7368"/>
                    <a:pt x="2768" y="7317"/>
                  </a:cubicBezTo>
                  <a:cubicBezTo>
                    <a:pt x="2725" y="7274"/>
                    <a:pt x="2768" y="7231"/>
                    <a:pt x="2790" y="7187"/>
                  </a:cubicBezTo>
                  <a:cubicBezTo>
                    <a:pt x="2855" y="7079"/>
                    <a:pt x="2985" y="7014"/>
                    <a:pt x="3115" y="7014"/>
                  </a:cubicBezTo>
                  <a:cubicBezTo>
                    <a:pt x="3127" y="7008"/>
                    <a:pt x="3140" y="7005"/>
                    <a:pt x="3153" y="7005"/>
                  </a:cubicBezTo>
                  <a:close/>
                  <a:moveTo>
                    <a:pt x="3006" y="8878"/>
                  </a:moveTo>
                  <a:cubicBezTo>
                    <a:pt x="3093" y="8878"/>
                    <a:pt x="3180" y="8900"/>
                    <a:pt x="3267" y="8943"/>
                  </a:cubicBezTo>
                  <a:cubicBezTo>
                    <a:pt x="3136" y="9052"/>
                    <a:pt x="2985" y="9139"/>
                    <a:pt x="2811" y="9160"/>
                  </a:cubicBezTo>
                  <a:cubicBezTo>
                    <a:pt x="2794" y="9162"/>
                    <a:pt x="2776" y="9163"/>
                    <a:pt x="2760" y="9163"/>
                  </a:cubicBezTo>
                  <a:cubicBezTo>
                    <a:pt x="2594" y="9163"/>
                    <a:pt x="2486" y="9074"/>
                    <a:pt x="2486" y="9074"/>
                  </a:cubicBezTo>
                  <a:cubicBezTo>
                    <a:pt x="2464" y="9052"/>
                    <a:pt x="2486" y="9030"/>
                    <a:pt x="2529" y="9008"/>
                  </a:cubicBezTo>
                  <a:cubicBezTo>
                    <a:pt x="2681" y="8922"/>
                    <a:pt x="2833" y="8900"/>
                    <a:pt x="3006" y="8900"/>
                  </a:cubicBezTo>
                  <a:lnTo>
                    <a:pt x="3006" y="8878"/>
                  </a:lnTo>
                  <a:close/>
                  <a:moveTo>
                    <a:pt x="3288" y="10678"/>
                  </a:moveTo>
                  <a:cubicBezTo>
                    <a:pt x="3223" y="10786"/>
                    <a:pt x="3115" y="10895"/>
                    <a:pt x="3006" y="10938"/>
                  </a:cubicBezTo>
                  <a:cubicBezTo>
                    <a:pt x="2941" y="10938"/>
                    <a:pt x="2876" y="10916"/>
                    <a:pt x="2833" y="10873"/>
                  </a:cubicBezTo>
                  <a:cubicBezTo>
                    <a:pt x="2811" y="10851"/>
                    <a:pt x="2811" y="10830"/>
                    <a:pt x="2833" y="10808"/>
                  </a:cubicBezTo>
                  <a:cubicBezTo>
                    <a:pt x="2941" y="10721"/>
                    <a:pt x="3093" y="10678"/>
                    <a:pt x="3223" y="10678"/>
                  </a:cubicBezTo>
                  <a:close/>
                  <a:moveTo>
                    <a:pt x="1280" y="0"/>
                  </a:moveTo>
                  <a:cubicBezTo>
                    <a:pt x="1145" y="0"/>
                    <a:pt x="1010" y="25"/>
                    <a:pt x="882" y="76"/>
                  </a:cubicBezTo>
                  <a:cubicBezTo>
                    <a:pt x="275" y="358"/>
                    <a:pt x="14" y="1138"/>
                    <a:pt x="14" y="1160"/>
                  </a:cubicBezTo>
                  <a:cubicBezTo>
                    <a:pt x="1" y="1188"/>
                    <a:pt x="39" y="1215"/>
                    <a:pt x="69" y="1215"/>
                  </a:cubicBezTo>
                  <a:cubicBezTo>
                    <a:pt x="87" y="1215"/>
                    <a:pt x="101" y="1206"/>
                    <a:pt x="101" y="1182"/>
                  </a:cubicBezTo>
                  <a:cubicBezTo>
                    <a:pt x="101" y="1182"/>
                    <a:pt x="340" y="401"/>
                    <a:pt x="903" y="163"/>
                  </a:cubicBezTo>
                  <a:cubicBezTo>
                    <a:pt x="1032" y="112"/>
                    <a:pt x="1163" y="87"/>
                    <a:pt x="1293" y="87"/>
                  </a:cubicBezTo>
                  <a:cubicBezTo>
                    <a:pt x="1492" y="87"/>
                    <a:pt x="1687" y="145"/>
                    <a:pt x="1857" y="250"/>
                  </a:cubicBezTo>
                  <a:cubicBezTo>
                    <a:pt x="2508" y="575"/>
                    <a:pt x="2746" y="987"/>
                    <a:pt x="2746" y="1269"/>
                  </a:cubicBezTo>
                  <a:lnTo>
                    <a:pt x="2659" y="1269"/>
                  </a:lnTo>
                  <a:cubicBezTo>
                    <a:pt x="2464" y="1290"/>
                    <a:pt x="2334" y="1399"/>
                    <a:pt x="2313" y="1507"/>
                  </a:cubicBezTo>
                  <a:cubicBezTo>
                    <a:pt x="2313" y="1550"/>
                    <a:pt x="2313" y="1615"/>
                    <a:pt x="2421" y="1659"/>
                  </a:cubicBezTo>
                  <a:cubicBezTo>
                    <a:pt x="2451" y="1674"/>
                    <a:pt x="2484" y="1681"/>
                    <a:pt x="2517" y="1681"/>
                  </a:cubicBezTo>
                  <a:cubicBezTo>
                    <a:pt x="2625" y="1681"/>
                    <a:pt x="2735" y="1607"/>
                    <a:pt x="2768" y="1507"/>
                  </a:cubicBezTo>
                  <a:cubicBezTo>
                    <a:pt x="2790" y="1442"/>
                    <a:pt x="2811" y="1399"/>
                    <a:pt x="2811" y="1334"/>
                  </a:cubicBezTo>
                  <a:cubicBezTo>
                    <a:pt x="3006" y="1377"/>
                    <a:pt x="3158" y="1485"/>
                    <a:pt x="3223" y="1659"/>
                  </a:cubicBezTo>
                  <a:cubicBezTo>
                    <a:pt x="3418" y="2222"/>
                    <a:pt x="3375" y="2830"/>
                    <a:pt x="3093" y="3350"/>
                  </a:cubicBezTo>
                  <a:lnTo>
                    <a:pt x="3050" y="3415"/>
                  </a:lnTo>
                  <a:cubicBezTo>
                    <a:pt x="2959" y="3310"/>
                    <a:pt x="2827" y="3246"/>
                    <a:pt x="2690" y="3246"/>
                  </a:cubicBezTo>
                  <a:cubicBezTo>
                    <a:pt x="2629" y="3246"/>
                    <a:pt x="2567" y="3258"/>
                    <a:pt x="2508" y="3285"/>
                  </a:cubicBezTo>
                  <a:cubicBezTo>
                    <a:pt x="2378" y="3328"/>
                    <a:pt x="2291" y="3437"/>
                    <a:pt x="2291" y="3567"/>
                  </a:cubicBezTo>
                  <a:cubicBezTo>
                    <a:pt x="2313" y="3632"/>
                    <a:pt x="2356" y="3740"/>
                    <a:pt x="2616" y="3740"/>
                  </a:cubicBezTo>
                  <a:cubicBezTo>
                    <a:pt x="2790" y="3740"/>
                    <a:pt x="2941" y="3675"/>
                    <a:pt x="3050" y="3545"/>
                  </a:cubicBezTo>
                  <a:cubicBezTo>
                    <a:pt x="3071" y="3567"/>
                    <a:pt x="3093" y="3588"/>
                    <a:pt x="3115" y="3610"/>
                  </a:cubicBezTo>
                  <a:cubicBezTo>
                    <a:pt x="3483" y="4260"/>
                    <a:pt x="3570" y="5019"/>
                    <a:pt x="3375" y="5735"/>
                  </a:cubicBezTo>
                  <a:cubicBezTo>
                    <a:pt x="3288" y="5605"/>
                    <a:pt x="3136" y="5518"/>
                    <a:pt x="2963" y="5496"/>
                  </a:cubicBezTo>
                  <a:cubicBezTo>
                    <a:pt x="2933" y="5489"/>
                    <a:pt x="2903" y="5485"/>
                    <a:pt x="2873" y="5485"/>
                  </a:cubicBezTo>
                  <a:cubicBezTo>
                    <a:pt x="2732" y="5485"/>
                    <a:pt x="2601" y="5566"/>
                    <a:pt x="2529" y="5691"/>
                  </a:cubicBezTo>
                  <a:cubicBezTo>
                    <a:pt x="2508" y="5756"/>
                    <a:pt x="2508" y="5908"/>
                    <a:pt x="2811" y="6060"/>
                  </a:cubicBezTo>
                  <a:cubicBezTo>
                    <a:pt x="2884" y="6092"/>
                    <a:pt x="2960" y="6109"/>
                    <a:pt x="3033" y="6109"/>
                  </a:cubicBezTo>
                  <a:cubicBezTo>
                    <a:pt x="3156" y="6109"/>
                    <a:pt x="3272" y="6060"/>
                    <a:pt x="3353" y="5952"/>
                  </a:cubicBezTo>
                  <a:cubicBezTo>
                    <a:pt x="3353" y="5930"/>
                    <a:pt x="3375" y="5908"/>
                    <a:pt x="3397" y="5887"/>
                  </a:cubicBezTo>
                  <a:cubicBezTo>
                    <a:pt x="3440" y="6038"/>
                    <a:pt x="3483" y="6190"/>
                    <a:pt x="3483" y="6342"/>
                  </a:cubicBezTo>
                  <a:cubicBezTo>
                    <a:pt x="3505" y="6559"/>
                    <a:pt x="3462" y="6797"/>
                    <a:pt x="3375" y="7014"/>
                  </a:cubicBezTo>
                  <a:cubicBezTo>
                    <a:pt x="3332" y="6992"/>
                    <a:pt x="3310" y="6971"/>
                    <a:pt x="3267" y="6949"/>
                  </a:cubicBezTo>
                  <a:cubicBezTo>
                    <a:pt x="3217" y="6932"/>
                    <a:pt x="3164" y="6924"/>
                    <a:pt x="3111" y="6924"/>
                  </a:cubicBezTo>
                  <a:cubicBezTo>
                    <a:pt x="2958" y="6924"/>
                    <a:pt x="2805" y="6993"/>
                    <a:pt x="2725" y="7122"/>
                  </a:cubicBezTo>
                  <a:cubicBezTo>
                    <a:pt x="2659" y="7187"/>
                    <a:pt x="2659" y="7296"/>
                    <a:pt x="2703" y="7361"/>
                  </a:cubicBezTo>
                  <a:cubicBezTo>
                    <a:pt x="2761" y="7419"/>
                    <a:pt x="2847" y="7447"/>
                    <a:pt x="2931" y="7447"/>
                  </a:cubicBezTo>
                  <a:cubicBezTo>
                    <a:pt x="2973" y="7447"/>
                    <a:pt x="3014" y="7440"/>
                    <a:pt x="3050" y="7426"/>
                  </a:cubicBezTo>
                  <a:cubicBezTo>
                    <a:pt x="3201" y="7361"/>
                    <a:pt x="3310" y="7274"/>
                    <a:pt x="3397" y="7122"/>
                  </a:cubicBezTo>
                  <a:cubicBezTo>
                    <a:pt x="3548" y="7339"/>
                    <a:pt x="3613" y="7708"/>
                    <a:pt x="3570" y="8206"/>
                  </a:cubicBezTo>
                  <a:cubicBezTo>
                    <a:pt x="3548" y="8445"/>
                    <a:pt x="3462" y="8683"/>
                    <a:pt x="3332" y="8878"/>
                  </a:cubicBezTo>
                  <a:cubicBezTo>
                    <a:pt x="3210" y="8832"/>
                    <a:pt x="3088" y="8809"/>
                    <a:pt x="2968" y="8809"/>
                  </a:cubicBezTo>
                  <a:cubicBezTo>
                    <a:pt x="2810" y="8809"/>
                    <a:pt x="2655" y="8848"/>
                    <a:pt x="2508" y="8922"/>
                  </a:cubicBezTo>
                  <a:cubicBezTo>
                    <a:pt x="2421" y="8987"/>
                    <a:pt x="2421" y="9052"/>
                    <a:pt x="2421" y="9074"/>
                  </a:cubicBezTo>
                  <a:cubicBezTo>
                    <a:pt x="2440" y="9168"/>
                    <a:pt x="2574" y="9229"/>
                    <a:pt x="2751" y="9229"/>
                  </a:cubicBezTo>
                  <a:cubicBezTo>
                    <a:pt x="2778" y="9229"/>
                    <a:pt x="2805" y="9228"/>
                    <a:pt x="2833" y="9225"/>
                  </a:cubicBezTo>
                  <a:cubicBezTo>
                    <a:pt x="3028" y="9204"/>
                    <a:pt x="3223" y="9117"/>
                    <a:pt x="3353" y="8965"/>
                  </a:cubicBezTo>
                  <a:lnTo>
                    <a:pt x="3375" y="8987"/>
                  </a:lnTo>
                  <a:cubicBezTo>
                    <a:pt x="3592" y="9139"/>
                    <a:pt x="3635" y="9399"/>
                    <a:pt x="3592" y="9767"/>
                  </a:cubicBezTo>
                  <a:cubicBezTo>
                    <a:pt x="3548" y="10049"/>
                    <a:pt x="3462" y="10331"/>
                    <a:pt x="3332" y="10613"/>
                  </a:cubicBezTo>
                  <a:cubicBezTo>
                    <a:pt x="3290" y="10604"/>
                    <a:pt x="3248" y="10599"/>
                    <a:pt x="3207" y="10599"/>
                  </a:cubicBezTo>
                  <a:cubicBezTo>
                    <a:pt x="3055" y="10599"/>
                    <a:pt x="2909" y="10658"/>
                    <a:pt x="2790" y="10743"/>
                  </a:cubicBezTo>
                  <a:cubicBezTo>
                    <a:pt x="2746" y="10786"/>
                    <a:pt x="2725" y="10851"/>
                    <a:pt x="2768" y="10916"/>
                  </a:cubicBezTo>
                  <a:cubicBezTo>
                    <a:pt x="2821" y="10970"/>
                    <a:pt x="2890" y="11009"/>
                    <a:pt x="2960" y="11009"/>
                  </a:cubicBezTo>
                  <a:cubicBezTo>
                    <a:pt x="2976" y="11009"/>
                    <a:pt x="2991" y="11007"/>
                    <a:pt x="3006" y="11003"/>
                  </a:cubicBezTo>
                  <a:cubicBezTo>
                    <a:pt x="3180" y="10938"/>
                    <a:pt x="3288" y="10830"/>
                    <a:pt x="3375" y="10678"/>
                  </a:cubicBezTo>
                  <a:cubicBezTo>
                    <a:pt x="3440" y="10700"/>
                    <a:pt x="3505" y="10721"/>
                    <a:pt x="3548" y="10765"/>
                  </a:cubicBezTo>
                  <a:cubicBezTo>
                    <a:pt x="3874" y="10938"/>
                    <a:pt x="3960" y="11393"/>
                    <a:pt x="3765" y="12065"/>
                  </a:cubicBezTo>
                  <a:cubicBezTo>
                    <a:pt x="3765" y="12065"/>
                    <a:pt x="3787" y="12087"/>
                    <a:pt x="3809" y="12109"/>
                  </a:cubicBezTo>
                  <a:cubicBezTo>
                    <a:pt x="3830" y="12109"/>
                    <a:pt x="3852" y="12109"/>
                    <a:pt x="3852" y="12065"/>
                  </a:cubicBezTo>
                  <a:cubicBezTo>
                    <a:pt x="4112" y="11177"/>
                    <a:pt x="3852" y="10830"/>
                    <a:pt x="3592" y="10678"/>
                  </a:cubicBezTo>
                  <a:cubicBezTo>
                    <a:pt x="3548" y="10656"/>
                    <a:pt x="3483" y="10635"/>
                    <a:pt x="3418" y="10613"/>
                  </a:cubicBezTo>
                  <a:cubicBezTo>
                    <a:pt x="3548" y="10353"/>
                    <a:pt x="3635" y="10071"/>
                    <a:pt x="3657" y="9767"/>
                  </a:cubicBezTo>
                  <a:cubicBezTo>
                    <a:pt x="3744" y="9269"/>
                    <a:pt x="3570" y="9030"/>
                    <a:pt x="3440" y="8922"/>
                  </a:cubicBezTo>
                  <a:lnTo>
                    <a:pt x="3397" y="8922"/>
                  </a:lnTo>
                  <a:cubicBezTo>
                    <a:pt x="3548" y="8705"/>
                    <a:pt x="3635" y="8466"/>
                    <a:pt x="3657" y="8228"/>
                  </a:cubicBezTo>
                  <a:cubicBezTo>
                    <a:pt x="3700" y="7534"/>
                    <a:pt x="3570" y="7231"/>
                    <a:pt x="3440" y="7079"/>
                  </a:cubicBezTo>
                  <a:cubicBezTo>
                    <a:pt x="3548" y="6840"/>
                    <a:pt x="3592" y="6580"/>
                    <a:pt x="3570" y="6342"/>
                  </a:cubicBezTo>
                  <a:cubicBezTo>
                    <a:pt x="3570" y="6147"/>
                    <a:pt x="3527" y="5973"/>
                    <a:pt x="3440" y="5821"/>
                  </a:cubicBezTo>
                  <a:cubicBezTo>
                    <a:pt x="3657" y="5063"/>
                    <a:pt x="3570" y="4239"/>
                    <a:pt x="3158" y="3567"/>
                  </a:cubicBezTo>
                  <a:cubicBezTo>
                    <a:pt x="3136" y="3545"/>
                    <a:pt x="3115" y="3502"/>
                    <a:pt x="3093" y="3480"/>
                  </a:cubicBezTo>
                  <a:cubicBezTo>
                    <a:pt x="3115" y="3458"/>
                    <a:pt x="3136" y="3415"/>
                    <a:pt x="3158" y="3393"/>
                  </a:cubicBezTo>
                  <a:cubicBezTo>
                    <a:pt x="3462" y="2851"/>
                    <a:pt x="3505" y="2201"/>
                    <a:pt x="3288" y="1637"/>
                  </a:cubicBezTo>
                  <a:cubicBezTo>
                    <a:pt x="3201" y="1442"/>
                    <a:pt x="3028" y="1290"/>
                    <a:pt x="2811" y="1269"/>
                  </a:cubicBezTo>
                  <a:cubicBezTo>
                    <a:pt x="2811" y="987"/>
                    <a:pt x="2616" y="531"/>
                    <a:pt x="1879" y="163"/>
                  </a:cubicBezTo>
                  <a:cubicBezTo>
                    <a:pt x="1695" y="58"/>
                    <a:pt x="1488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3675177" y="3695754"/>
              <a:ext cx="617590" cy="656026"/>
            </a:xfrm>
            <a:custGeom>
              <a:rect b="b" l="l" r="r" t="t"/>
              <a:pathLst>
                <a:path extrusionOk="0" h="15300" w="14412">
                  <a:moveTo>
                    <a:pt x="6482" y="1"/>
                  </a:moveTo>
                  <a:cubicBezTo>
                    <a:pt x="4601" y="1"/>
                    <a:pt x="0" y="1812"/>
                    <a:pt x="843" y="2120"/>
                  </a:cubicBezTo>
                  <a:cubicBezTo>
                    <a:pt x="1732" y="2445"/>
                    <a:pt x="4963" y="2510"/>
                    <a:pt x="4963" y="2510"/>
                  </a:cubicBezTo>
                  <a:cubicBezTo>
                    <a:pt x="4963" y="2510"/>
                    <a:pt x="4529" y="13828"/>
                    <a:pt x="4811" y="14695"/>
                  </a:cubicBezTo>
                  <a:cubicBezTo>
                    <a:pt x="4955" y="15128"/>
                    <a:pt x="7291" y="15300"/>
                    <a:pt x="9564" y="15300"/>
                  </a:cubicBezTo>
                  <a:cubicBezTo>
                    <a:pt x="11727" y="15300"/>
                    <a:pt x="13833" y="15144"/>
                    <a:pt x="13938" y="14912"/>
                  </a:cubicBezTo>
                  <a:cubicBezTo>
                    <a:pt x="14411" y="13802"/>
                    <a:pt x="13715" y="10742"/>
                    <a:pt x="9021" y="10742"/>
                  </a:cubicBezTo>
                  <a:cubicBezTo>
                    <a:pt x="8764" y="10742"/>
                    <a:pt x="8496" y="10752"/>
                    <a:pt x="8215" y="10771"/>
                  </a:cubicBezTo>
                  <a:cubicBezTo>
                    <a:pt x="8215" y="10771"/>
                    <a:pt x="8388" y="212"/>
                    <a:pt x="6762" y="17"/>
                  </a:cubicBezTo>
                  <a:cubicBezTo>
                    <a:pt x="6678" y="6"/>
                    <a:pt x="6584" y="1"/>
                    <a:pt x="6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8"/>
            <p:cNvSpPr/>
            <p:nvPr/>
          </p:nvSpPr>
          <p:spPr>
            <a:xfrm>
              <a:off x="3877613" y="3731815"/>
              <a:ext cx="25112" cy="34431"/>
            </a:xfrm>
            <a:custGeom>
              <a:rect b="b" l="l" r="r" t="t"/>
              <a:pathLst>
                <a:path extrusionOk="0" h="803" w="586">
                  <a:moveTo>
                    <a:pt x="542" y="0"/>
                  </a:moveTo>
                  <a:cubicBezTo>
                    <a:pt x="520" y="0"/>
                    <a:pt x="499" y="22"/>
                    <a:pt x="499" y="43"/>
                  </a:cubicBezTo>
                  <a:cubicBezTo>
                    <a:pt x="499" y="369"/>
                    <a:pt x="455" y="715"/>
                    <a:pt x="369" y="737"/>
                  </a:cubicBezTo>
                  <a:cubicBezTo>
                    <a:pt x="260" y="737"/>
                    <a:pt x="130" y="434"/>
                    <a:pt x="87" y="195"/>
                  </a:cubicBezTo>
                  <a:cubicBezTo>
                    <a:pt x="87" y="173"/>
                    <a:pt x="65" y="173"/>
                    <a:pt x="43" y="173"/>
                  </a:cubicBezTo>
                  <a:cubicBezTo>
                    <a:pt x="22" y="173"/>
                    <a:pt x="0" y="195"/>
                    <a:pt x="22" y="217"/>
                  </a:cubicBezTo>
                  <a:cubicBezTo>
                    <a:pt x="22" y="325"/>
                    <a:pt x="152" y="802"/>
                    <a:pt x="347" y="802"/>
                  </a:cubicBezTo>
                  <a:lnTo>
                    <a:pt x="369" y="802"/>
                  </a:lnTo>
                  <a:cubicBezTo>
                    <a:pt x="585" y="759"/>
                    <a:pt x="585" y="173"/>
                    <a:pt x="585" y="43"/>
                  </a:cubicBezTo>
                  <a:cubicBezTo>
                    <a:pt x="585" y="22"/>
                    <a:pt x="564" y="0"/>
                    <a:pt x="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8"/>
            <p:cNvSpPr/>
            <p:nvPr/>
          </p:nvSpPr>
          <p:spPr>
            <a:xfrm>
              <a:off x="3769839" y="3767275"/>
              <a:ext cx="22326" cy="31472"/>
            </a:xfrm>
            <a:custGeom>
              <a:rect b="b" l="l" r="r" t="t"/>
              <a:pathLst>
                <a:path extrusionOk="0" h="734" w="521">
                  <a:moveTo>
                    <a:pt x="342" y="1"/>
                  </a:moveTo>
                  <a:cubicBezTo>
                    <a:pt x="316" y="1"/>
                    <a:pt x="288" y="31"/>
                    <a:pt x="304" y="62"/>
                  </a:cubicBezTo>
                  <a:cubicBezTo>
                    <a:pt x="304" y="62"/>
                    <a:pt x="477" y="279"/>
                    <a:pt x="412" y="452"/>
                  </a:cubicBezTo>
                  <a:cubicBezTo>
                    <a:pt x="369" y="561"/>
                    <a:pt x="239" y="626"/>
                    <a:pt x="44" y="647"/>
                  </a:cubicBezTo>
                  <a:cubicBezTo>
                    <a:pt x="22" y="647"/>
                    <a:pt x="0" y="669"/>
                    <a:pt x="0" y="691"/>
                  </a:cubicBezTo>
                  <a:cubicBezTo>
                    <a:pt x="0" y="712"/>
                    <a:pt x="22" y="734"/>
                    <a:pt x="44" y="734"/>
                  </a:cubicBezTo>
                  <a:cubicBezTo>
                    <a:pt x="282" y="691"/>
                    <a:pt x="412" y="626"/>
                    <a:pt x="477" y="496"/>
                  </a:cubicBezTo>
                  <a:cubicBezTo>
                    <a:pt x="521" y="322"/>
                    <a:pt x="477" y="149"/>
                    <a:pt x="369" y="19"/>
                  </a:cubicBezTo>
                  <a:cubicBezTo>
                    <a:pt x="362" y="6"/>
                    <a:pt x="352" y="1"/>
                    <a:pt x="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3806049" y="3727398"/>
              <a:ext cx="36296" cy="75079"/>
            </a:xfrm>
            <a:custGeom>
              <a:rect b="b" l="l" r="r" t="t"/>
              <a:pathLst>
                <a:path extrusionOk="0" h="1751" w="847">
                  <a:moveTo>
                    <a:pt x="44" y="0"/>
                  </a:moveTo>
                  <a:cubicBezTo>
                    <a:pt x="33" y="0"/>
                    <a:pt x="22" y="5"/>
                    <a:pt x="22" y="16"/>
                  </a:cubicBezTo>
                  <a:cubicBezTo>
                    <a:pt x="1" y="38"/>
                    <a:pt x="1" y="60"/>
                    <a:pt x="22" y="81"/>
                  </a:cubicBezTo>
                  <a:cubicBezTo>
                    <a:pt x="22" y="81"/>
                    <a:pt x="846" y="1014"/>
                    <a:pt x="434" y="1707"/>
                  </a:cubicBezTo>
                  <a:cubicBezTo>
                    <a:pt x="413" y="1707"/>
                    <a:pt x="413" y="1729"/>
                    <a:pt x="434" y="1751"/>
                  </a:cubicBezTo>
                  <a:lnTo>
                    <a:pt x="478" y="1751"/>
                  </a:lnTo>
                  <a:cubicBezTo>
                    <a:pt x="673" y="1382"/>
                    <a:pt x="651" y="949"/>
                    <a:pt x="456" y="602"/>
                  </a:cubicBezTo>
                  <a:cubicBezTo>
                    <a:pt x="348" y="385"/>
                    <a:pt x="218" y="190"/>
                    <a:pt x="66" y="16"/>
                  </a:cubicBezTo>
                  <a:cubicBezTo>
                    <a:pt x="66" y="5"/>
                    <a:pt x="55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8"/>
            <p:cNvSpPr/>
            <p:nvPr/>
          </p:nvSpPr>
          <p:spPr>
            <a:xfrm>
              <a:off x="3722444" y="3763158"/>
              <a:ext cx="15684" cy="21653"/>
            </a:xfrm>
            <a:custGeom>
              <a:rect b="b" l="l" r="r" t="t"/>
              <a:pathLst>
                <a:path extrusionOk="0" h="505" w="366">
                  <a:moveTo>
                    <a:pt x="306" y="0"/>
                  </a:moveTo>
                  <a:cubicBezTo>
                    <a:pt x="298" y="0"/>
                    <a:pt x="290" y="2"/>
                    <a:pt x="282" y="6"/>
                  </a:cubicBezTo>
                  <a:cubicBezTo>
                    <a:pt x="261" y="28"/>
                    <a:pt x="0" y="266"/>
                    <a:pt x="22" y="461"/>
                  </a:cubicBezTo>
                  <a:cubicBezTo>
                    <a:pt x="22" y="483"/>
                    <a:pt x="22" y="505"/>
                    <a:pt x="44" y="505"/>
                  </a:cubicBezTo>
                  <a:lnTo>
                    <a:pt x="66" y="505"/>
                  </a:lnTo>
                  <a:cubicBezTo>
                    <a:pt x="87" y="483"/>
                    <a:pt x="87" y="483"/>
                    <a:pt x="87" y="461"/>
                  </a:cubicBezTo>
                  <a:cubicBezTo>
                    <a:pt x="87" y="331"/>
                    <a:pt x="261" y="136"/>
                    <a:pt x="347" y="71"/>
                  </a:cubicBezTo>
                  <a:cubicBezTo>
                    <a:pt x="365" y="36"/>
                    <a:pt x="339" y="0"/>
                    <a:pt x="3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8"/>
            <p:cNvSpPr/>
            <p:nvPr/>
          </p:nvSpPr>
          <p:spPr>
            <a:xfrm>
              <a:off x="3966789" y="3667669"/>
              <a:ext cx="78077" cy="58571"/>
            </a:xfrm>
            <a:custGeom>
              <a:rect b="b" l="l" r="r" t="t"/>
              <a:pathLst>
                <a:path extrusionOk="0" h="1366" w="1822">
                  <a:moveTo>
                    <a:pt x="1648" y="0"/>
                  </a:moveTo>
                  <a:lnTo>
                    <a:pt x="0" y="1084"/>
                  </a:lnTo>
                  <a:lnTo>
                    <a:pt x="131" y="1344"/>
                  </a:lnTo>
                  <a:cubicBezTo>
                    <a:pt x="131" y="1344"/>
                    <a:pt x="346" y="1365"/>
                    <a:pt x="615" y="1365"/>
                  </a:cubicBezTo>
                  <a:cubicBezTo>
                    <a:pt x="1019" y="1365"/>
                    <a:pt x="1544" y="1318"/>
                    <a:pt x="1648" y="1084"/>
                  </a:cubicBezTo>
                  <a:cubicBezTo>
                    <a:pt x="1822" y="694"/>
                    <a:pt x="1648" y="0"/>
                    <a:pt x="1648" y="0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8"/>
            <p:cNvSpPr/>
            <p:nvPr/>
          </p:nvSpPr>
          <p:spPr>
            <a:xfrm>
              <a:off x="3932421" y="3647430"/>
              <a:ext cx="30682" cy="59300"/>
            </a:xfrm>
            <a:custGeom>
              <a:rect b="b" l="l" r="r" t="t"/>
              <a:pathLst>
                <a:path extrusionOk="0" h="1383" w="716">
                  <a:moveTo>
                    <a:pt x="418" y="1"/>
                  </a:moveTo>
                  <a:cubicBezTo>
                    <a:pt x="329" y="1"/>
                    <a:pt x="239" y="29"/>
                    <a:pt x="174" y="82"/>
                  </a:cubicBezTo>
                  <a:cubicBezTo>
                    <a:pt x="65" y="147"/>
                    <a:pt x="0" y="234"/>
                    <a:pt x="0" y="364"/>
                  </a:cubicBezTo>
                  <a:cubicBezTo>
                    <a:pt x="0" y="429"/>
                    <a:pt x="44" y="472"/>
                    <a:pt x="109" y="515"/>
                  </a:cubicBezTo>
                  <a:lnTo>
                    <a:pt x="109" y="1339"/>
                  </a:lnTo>
                  <a:cubicBezTo>
                    <a:pt x="109" y="1361"/>
                    <a:pt x="130" y="1383"/>
                    <a:pt x="152" y="1383"/>
                  </a:cubicBezTo>
                  <a:cubicBezTo>
                    <a:pt x="174" y="1383"/>
                    <a:pt x="195" y="1361"/>
                    <a:pt x="195" y="1339"/>
                  </a:cubicBezTo>
                  <a:lnTo>
                    <a:pt x="195" y="472"/>
                  </a:lnTo>
                  <a:cubicBezTo>
                    <a:pt x="195" y="472"/>
                    <a:pt x="174" y="450"/>
                    <a:pt x="174" y="450"/>
                  </a:cubicBezTo>
                  <a:cubicBezTo>
                    <a:pt x="130" y="429"/>
                    <a:pt x="87" y="385"/>
                    <a:pt x="87" y="342"/>
                  </a:cubicBezTo>
                  <a:cubicBezTo>
                    <a:pt x="87" y="255"/>
                    <a:pt x="130" y="190"/>
                    <a:pt x="217" y="147"/>
                  </a:cubicBezTo>
                  <a:cubicBezTo>
                    <a:pt x="273" y="105"/>
                    <a:pt x="347" y="81"/>
                    <a:pt x="422" y="81"/>
                  </a:cubicBezTo>
                  <a:cubicBezTo>
                    <a:pt x="463" y="81"/>
                    <a:pt x="504" y="88"/>
                    <a:pt x="542" y="103"/>
                  </a:cubicBezTo>
                  <a:cubicBezTo>
                    <a:pt x="586" y="125"/>
                    <a:pt x="607" y="147"/>
                    <a:pt x="629" y="212"/>
                  </a:cubicBezTo>
                  <a:cubicBezTo>
                    <a:pt x="629" y="299"/>
                    <a:pt x="477" y="407"/>
                    <a:pt x="412" y="450"/>
                  </a:cubicBezTo>
                  <a:cubicBezTo>
                    <a:pt x="412" y="450"/>
                    <a:pt x="391" y="472"/>
                    <a:pt x="412" y="494"/>
                  </a:cubicBezTo>
                  <a:lnTo>
                    <a:pt x="651" y="1361"/>
                  </a:lnTo>
                  <a:cubicBezTo>
                    <a:pt x="651" y="1361"/>
                    <a:pt x="651" y="1383"/>
                    <a:pt x="672" y="1383"/>
                  </a:cubicBezTo>
                  <a:lnTo>
                    <a:pt x="694" y="1383"/>
                  </a:lnTo>
                  <a:cubicBezTo>
                    <a:pt x="716" y="1383"/>
                    <a:pt x="716" y="1361"/>
                    <a:pt x="716" y="1339"/>
                  </a:cubicBezTo>
                  <a:lnTo>
                    <a:pt x="477" y="515"/>
                  </a:lnTo>
                  <a:cubicBezTo>
                    <a:pt x="542" y="472"/>
                    <a:pt x="694" y="342"/>
                    <a:pt x="694" y="212"/>
                  </a:cubicBezTo>
                  <a:cubicBezTo>
                    <a:pt x="694" y="125"/>
                    <a:pt x="651" y="82"/>
                    <a:pt x="586" y="38"/>
                  </a:cubicBezTo>
                  <a:cubicBezTo>
                    <a:pt x="534" y="13"/>
                    <a:pt x="476" y="1"/>
                    <a:pt x="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8"/>
            <p:cNvSpPr/>
            <p:nvPr/>
          </p:nvSpPr>
          <p:spPr>
            <a:xfrm>
              <a:off x="3895268" y="3653948"/>
              <a:ext cx="30682" cy="59300"/>
            </a:xfrm>
            <a:custGeom>
              <a:rect b="b" l="l" r="r" t="t"/>
              <a:pathLst>
                <a:path extrusionOk="0" h="1383" w="716">
                  <a:moveTo>
                    <a:pt x="402" y="0"/>
                  </a:moveTo>
                  <a:cubicBezTo>
                    <a:pt x="317" y="0"/>
                    <a:pt x="231" y="29"/>
                    <a:pt x="152" y="82"/>
                  </a:cubicBezTo>
                  <a:cubicBezTo>
                    <a:pt x="65" y="147"/>
                    <a:pt x="0" y="233"/>
                    <a:pt x="0" y="363"/>
                  </a:cubicBezTo>
                  <a:cubicBezTo>
                    <a:pt x="0" y="428"/>
                    <a:pt x="43" y="472"/>
                    <a:pt x="108" y="515"/>
                  </a:cubicBezTo>
                  <a:lnTo>
                    <a:pt x="108" y="1339"/>
                  </a:lnTo>
                  <a:cubicBezTo>
                    <a:pt x="108" y="1361"/>
                    <a:pt x="130" y="1382"/>
                    <a:pt x="152" y="1382"/>
                  </a:cubicBezTo>
                  <a:cubicBezTo>
                    <a:pt x="173" y="1382"/>
                    <a:pt x="173" y="1361"/>
                    <a:pt x="173" y="1339"/>
                  </a:cubicBezTo>
                  <a:lnTo>
                    <a:pt x="173" y="472"/>
                  </a:lnTo>
                  <a:cubicBezTo>
                    <a:pt x="173" y="472"/>
                    <a:pt x="173" y="450"/>
                    <a:pt x="152" y="450"/>
                  </a:cubicBezTo>
                  <a:cubicBezTo>
                    <a:pt x="108" y="428"/>
                    <a:pt x="65" y="385"/>
                    <a:pt x="65" y="342"/>
                  </a:cubicBezTo>
                  <a:cubicBezTo>
                    <a:pt x="87" y="255"/>
                    <a:pt x="130" y="190"/>
                    <a:pt x="217" y="147"/>
                  </a:cubicBezTo>
                  <a:cubicBezTo>
                    <a:pt x="273" y="105"/>
                    <a:pt x="347" y="81"/>
                    <a:pt x="422" y="81"/>
                  </a:cubicBezTo>
                  <a:cubicBezTo>
                    <a:pt x="463" y="81"/>
                    <a:pt x="504" y="88"/>
                    <a:pt x="542" y="103"/>
                  </a:cubicBezTo>
                  <a:cubicBezTo>
                    <a:pt x="585" y="125"/>
                    <a:pt x="607" y="168"/>
                    <a:pt x="607" y="212"/>
                  </a:cubicBezTo>
                  <a:cubicBezTo>
                    <a:pt x="607" y="298"/>
                    <a:pt x="455" y="407"/>
                    <a:pt x="412" y="450"/>
                  </a:cubicBezTo>
                  <a:cubicBezTo>
                    <a:pt x="390" y="450"/>
                    <a:pt x="390" y="472"/>
                    <a:pt x="390" y="493"/>
                  </a:cubicBezTo>
                  <a:lnTo>
                    <a:pt x="629" y="1361"/>
                  </a:lnTo>
                  <a:cubicBezTo>
                    <a:pt x="629" y="1361"/>
                    <a:pt x="650" y="1382"/>
                    <a:pt x="672" y="1382"/>
                  </a:cubicBezTo>
                  <a:cubicBezTo>
                    <a:pt x="694" y="1382"/>
                    <a:pt x="716" y="1361"/>
                    <a:pt x="716" y="1339"/>
                  </a:cubicBezTo>
                  <a:lnTo>
                    <a:pt x="477" y="515"/>
                  </a:lnTo>
                  <a:cubicBezTo>
                    <a:pt x="542" y="472"/>
                    <a:pt x="694" y="342"/>
                    <a:pt x="694" y="212"/>
                  </a:cubicBezTo>
                  <a:cubicBezTo>
                    <a:pt x="694" y="125"/>
                    <a:pt x="629" y="82"/>
                    <a:pt x="564" y="38"/>
                  </a:cubicBezTo>
                  <a:cubicBezTo>
                    <a:pt x="512" y="13"/>
                    <a:pt x="458" y="0"/>
                    <a:pt x="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8"/>
            <p:cNvSpPr/>
            <p:nvPr/>
          </p:nvSpPr>
          <p:spPr>
            <a:xfrm>
              <a:off x="3980973" y="3693696"/>
              <a:ext cx="45338" cy="29757"/>
            </a:xfrm>
            <a:custGeom>
              <a:rect b="b" l="l" r="r" t="t"/>
              <a:pathLst>
                <a:path extrusionOk="0" h="694" w="1058">
                  <a:moveTo>
                    <a:pt x="1014" y="0"/>
                  </a:moveTo>
                  <a:lnTo>
                    <a:pt x="38" y="390"/>
                  </a:lnTo>
                  <a:cubicBezTo>
                    <a:pt x="1" y="409"/>
                    <a:pt x="12" y="460"/>
                    <a:pt x="57" y="460"/>
                  </a:cubicBezTo>
                  <a:cubicBezTo>
                    <a:pt x="64" y="460"/>
                    <a:pt x="72" y="458"/>
                    <a:pt x="81" y="455"/>
                  </a:cubicBezTo>
                  <a:lnTo>
                    <a:pt x="949" y="109"/>
                  </a:lnTo>
                  <a:lnTo>
                    <a:pt x="949" y="109"/>
                  </a:lnTo>
                  <a:cubicBezTo>
                    <a:pt x="849" y="406"/>
                    <a:pt x="587" y="613"/>
                    <a:pt x="278" y="613"/>
                  </a:cubicBezTo>
                  <a:cubicBezTo>
                    <a:pt x="249" y="613"/>
                    <a:pt x="219" y="611"/>
                    <a:pt x="190" y="607"/>
                  </a:cubicBezTo>
                  <a:cubicBezTo>
                    <a:pt x="168" y="607"/>
                    <a:pt x="168" y="607"/>
                    <a:pt x="146" y="629"/>
                  </a:cubicBezTo>
                  <a:cubicBezTo>
                    <a:pt x="146" y="651"/>
                    <a:pt x="168" y="672"/>
                    <a:pt x="190" y="694"/>
                  </a:cubicBezTo>
                  <a:lnTo>
                    <a:pt x="320" y="694"/>
                  </a:lnTo>
                  <a:cubicBezTo>
                    <a:pt x="862" y="694"/>
                    <a:pt x="1035" y="43"/>
                    <a:pt x="1035" y="43"/>
                  </a:cubicBezTo>
                  <a:cubicBezTo>
                    <a:pt x="1057" y="43"/>
                    <a:pt x="1057" y="22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8"/>
            <p:cNvSpPr/>
            <p:nvPr/>
          </p:nvSpPr>
          <p:spPr>
            <a:xfrm>
              <a:off x="3956547" y="3782925"/>
              <a:ext cx="61365" cy="91158"/>
            </a:xfrm>
            <a:custGeom>
              <a:rect b="b" l="l" r="r" t="t"/>
              <a:pathLst>
                <a:path extrusionOk="0" h="2126" w="1432">
                  <a:moveTo>
                    <a:pt x="1107" y="0"/>
                  </a:moveTo>
                  <a:cubicBezTo>
                    <a:pt x="1107" y="0"/>
                    <a:pt x="239" y="477"/>
                    <a:pt x="109" y="1150"/>
                  </a:cubicBezTo>
                  <a:cubicBezTo>
                    <a:pt x="1" y="1822"/>
                    <a:pt x="1432" y="2125"/>
                    <a:pt x="1432" y="2125"/>
                  </a:cubicBezTo>
                  <a:cubicBezTo>
                    <a:pt x="1432" y="2125"/>
                    <a:pt x="1389" y="347"/>
                    <a:pt x="1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8"/>
            <p:cNvSpPr/>
            <p:nvPr/>
          </p:nvSpPr>
          <p:spPr>
            <a:xfrm>
              <a:off x="3909795" y="3763287"/>
              <a:ext cx="64450" cy="43178"/>
            </a:xfrm>
            <a:custGeom>
              <a:rect b="b" l="l" r="r" t="t"/>
              <a:pathLst>
                <a:path extrusionOk="0" h="1007" w="1504">
                  <a:moveTo>
                    <a:pt x="705" y="0"/>
                  </a:moveTo>
                  <a:cubicBezTo>
                    <a:pt x="445" y="0"/>
                    <a:pt x="246" y="242"/>
                    <a:pt x="246" y="242"/>
                  </a:cubicBezTo>
                  <a:cubicBezTo>
                    <a:pt x="0" y="583"/>
                    <a:pt x="284" y="1007"/>
                    <a:pt x="736" y="1007"/>
                  </a:cubicBezTo>
                  <a:cubicBezTo>
                    <a:pt x="801" y="1007"/>
                    <a:pt x="869" y="998"/>
                    <a:pt x="940" y="979"/>
                  </a:cubicBezTo>
                  <a:cubicBezTo>
                    <a:pt x="1504" y="805"/>
                    <a:pt x="1222" y="198"/>
                    <a:pt x="897" y="47"/>
                  </a:cubicBezTo>
                  <a:cubicBezTo>
                    <a:pt x="831" y="13"/>
                    <a:pt x="766" y="0"/>
                    <a:pt x="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8"/>
            <p:cNvSpPr/>
            <p:nvPr/>
          </p:nvSpPr>
          <p:spPr>
            <a:xfrm>
              <a:off x="4095904" y="4212778"/>
              <a:ext cx="83691" cy="56041"/>
            </a:xfrm>
            <a:custGeom>
              <a:rect b="b" l="l" r="r" t="t"/>
              <a:pathLst>
                <a:path extrusionOk="0" h="1307" w="1953">
                  <a:moveTo>
                    <a:pt x="914" y="0"/>
                  </a:moveTo>
                  <a:cubicBezTo>
                    <a:pt x="578" y="0"/>
                    <a:pt x="305" y="317"/>
                    <a:pt x="305" y="317"/>
                  </a:cubicBezTo>
                  <a:cubicBezTo>
                    <a:pt x="1" y="754"/>
                    <a:pt x="362" y="1306"/>
                    <a:pt x="951" y="1306"/>
                  </a:cubicBezTo>
                  <a:cubicBezTo>
                    <a:pt x="1035" y="1306"/>
                    <a:pt x="1123" y="1295"/>
                    <a:pt x="1215" y="1271"/>
                  </a:cubicBezTo>
                  <a:cubicBezTo>
                    <a:pt x="1952" y="1054"/>
                    <a:pt x="1562" y="274"/>
                    <a:pt x="1150" y="57"/>
                  </a:cubicBezTo>
                  <a:cubicBezTo>
                    <a:pt x="1070" y="17"/>
                    <a:pt x="990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3879327" y="4088946"/>
              <a:ext cx="113516" cy="75336"/>
            </a:xfrm>
            <a:custGeom>
              <a:rect b="b" l="l" r="r" t="t"/>
              <a:pathLst>
                <a:path extrusionOk="0" h="1757" w="2649">
                  <a:moveTo>
                    <a:pt x="1232" y="0"/>
                  </a:moveTo>
                  <a:cubicBezTo>
                    <a:pt x="789" y="0"/>
                    <a:pt x="437" y="408"/>
                    <a:pt x="437" y="408"/>
                  </a:cubicBezTo>
                  <a:cubicBezTo>
                    <a:pt x="0" y="1016"/>
                    <a:pt x="495" y="1756"/>
                    <a:pt x="1294" y="1756"/>
                  </a:cubicBezTo>
                  <a:cubicBezTo>
                    <a:pt x="1408" y="1756"/>
                    <a:pt x="1527" y="1741"/>
                    <a:pt x="1651" y="1709"/>
                  </a:cubicBezTo>
                  <a:cubicBezTo>
                    <a:pt x="2649" y="1427"/>
                    <a:pt x="2128" y="365"/>
                    <a:pt x="1564" y="83"/>
                  </a:cubicBezTo>
                  <a:cubicBezTo>
                    <a:pt x="1451" y="24"/>
                    <a:pt x="1338" y="0"/>
                    <a:pt x="1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3884084" y="3832192"/>
              <a:ext cx="64150" cy="80009"/>
            </a:xfrm>
            <a:custGeom>
              <a:rect b="b" l="l" r="r" t="t"/>
              <a:pathLst>
                <a:path extrusionOk="0" h="1866" w="1497">
                  <a:moveTo>
                    <a:pt x="66" y="1"/>
                  </a:moveTo>
                  <a:cubicBezTo>
                    <a:pt x="23" y="109"/>
                    <a:pt x="1" y="1865"/>
                    <a:pt x="1" y="1865"/>
                  </a:cubicBezTo>
                  <a:cubicBezTo>
                    <a:pt x="1" y="1865"/>
                    <a:pt x="1302" y="1757"/>
                    <a:pt x="1410" y="846"/>
                  </a:cubicBezTo>
                  <a:cubicBezTo>
                    <a:pt x="1497" y="152"/>
                    <a:pt x="66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3958433" y="4293303"/>
              <a:ext cx="49280" cy="199895"/>
            </a:xfrm>
            <a:custGeom>
              <a:rect b="b" l="l" r="r" t="t"/>
              <a:pathLst>
                <a:path extrusionOk="0" h="4662" w="1150">
                  <a:moveTo>
                    <a:pt x="0" y="0"/>
                  </a:moveTo>
                  <a:lnTo>
                    <a:pt x="152" y="4661"/>
                  </a:lnTo>
                  <a:lnTo>
                    <a:pt x="998" y="4575"/>
                  </a:lnTo>
                  <a:lnTo>
                    <a:pt x="1149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3882241" y="4293303"/>
              <a:ext cx="48338" cy="199895"/>
            </a:xfrm>
            <a:custGeom>
              <a:rect b="b" l="l" r="r" t="t"/>
              <a:pathLst>
                <a:path extrusionOk="0" h="4662" w="1128">
                  <a:moveTo>
                    <a:pt x="1" y="0"/>
                  </a:moveTo>
                  <a:lnTo>
                    <a:pt x="152" y="4661"/>
                  </a:lnTo>
                  <a:lnTo>
                    <a:pt x="998" y="4596"/>
                  </a:lnTo>
                  <a:lnTo>
                    <a:pt x="1128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4220434" y="4282112"/>
              <a:ext cx="59479" cy="198994"/>
            </a:xfrm>
            <a:custGeom>
              <a:rect b="b" l="l" r="r" t="t"/>
              <a:pathLst>
                <a:path extrusionOk="0" h="4641" w="1388">
                  <a:moveTo>
                    <a:pt x="0" y="1"/>
                  </a:moveTo>
                  <a:lnTo>
                    <a:pt x="564" y="4641"/>
                  </a:lnTo>
                  <a:lnTo>
                    <a:pt x="1388" y="4489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4145184" y="4289573"/>
              <a:ext cx="59479" cy="198051"/>
            </a:xfrm>
            <a:custGeom>
              <a:rect b="b" l="l" r="r" t="t"/>
              <a:pathLst>
                <a:path extrusionOk="0" h="4619" w="1388">
                  <a:moveTo>
                    <a:pt x="0" y="0"/>
                  </a:moveTo>
                  <a:lnTo>
                    <a:pt x="542" y="4618"/>
                  </a:lnTo>
                  <a:lnTo>
                    <a:pt x="1388" y="448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4003942" y="4270921"/>
              <a:ext cx="150541" cy="80052"/>
            </a:xfrm>
            <a:custGeom>
              <a:rect b="b" l="l" r="r" t="t"/>
              <a:pathLst>
                <a:path extrusionOk="0" h="1867" w="3513">
                  <a:moveTo>
                    <a:pt x="1662" y="0"/>
                  </a:moveTo>
                  <a:cubicBezTo>
                    <a:pt x="326" y="0"/>
                    <a:pt x="1" y="1802"/>
                    <a:pt x="1" y="1823"/>
                  </a:cubicBezTo>
                  <a:cubicBezTo>
                    <a:pt x="1" y="1845"/>
                    <a:pt x="22" y="1866"/>
                    <a:pt x="44" y="1866"/>
                  </a:cubicBezTo>
                  <a:cubicBezTo>
                    <a:pt x="66" y="1866"/>
                    <a:pt x="87" y="1845"/>
                    <a:pt x="87" y="1845"/>
                  </a:cubicBezTo>
                  <a:cubicBezTo>
                    <a:pt x="87" y="1824"/>
                    <a:pt x="395" y="90"/>
                    <a:pt x="1683" y="90"/>
                  </a:cubicBezTo>
                  <a:cubicBezTo>
                    <a:pt x="1762" y="90"/>
                    <a:pt x="1844" y="96"/>
                    <a:pt x="1930" y="110"/>
                  </a:cubicBezTo>
                  <a:cubicBezTo>
                    <a:pt x="2841" y="240"/>
                    <a:pt x="3426" y="1780"/>
                    <a:pt x="3426" y="1801"/>
                  </a:cubicBezTo>
                  <a:cubicBezTo>
                    <a:pt x="3426" y="1823"/>
                    <a:pt x="3448" y="1823"/>
                    <a:pt x="3470" y="1823"/>
                  </a:cubicBezTo>
                  <a:cubicBezTo>
                    <a:pt x="3491" y="1823"/>
                    <a:pt x="3513" y="1801"/>
                    <a:pt x="3491" y="1780"/>
                  </a:cubicBezTo>
                  <a:cubicBezTo>
                    <a:pt x="3470" y="1714"/>
                    <a:pt x="2884" y="175"/>
                    <a:pt x="1930" y="23"/>
                  </a:cubicBezTo>
                  <a:cubicBezTo>
                    <a:pt x="1837" y="8"/>
                    <a:pt x="1747" y="0"/>
                    <a:pt x="1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3885026" y="4468032"/>
              <a:ext cx="42767" cy="25169"/>
            </a:xfrm>
            <a:custGeom>
              <a:rect b="b" l="l" r="r" t="t"/>
              <a:pathLst>
                <a:path extrusionOk="0" h="587" w="998">
                  <a:moveTo>
                    <a:pt x="66" y="1"/>
                  </a:moveTo>
                  <a:lnTo>
                    <a:pt x="1" y="586"/>
                  </a:lnTo>
                  <a:lnTo>
                    <a:pt x="998" y="586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3961218" y="4468032"/>
              <a:ext cx="40924" cy="27956"/>
            </a:xfrm>
            <a:custGeom>
              <a:rect b="b" l="l" r="r" t="t"/>
              <a:pathLst>
                <a:path extrusionOk="0" h="652" w="955">
                  <a:moveTo>
                    <a:pt x="65" y="1"/>
                  </a:moveTo>
                  <a:lnTo>
                    <a:pt x="0" y="651"/>
                  </a:lnTo>
                  <a:lnTo>
                    <a:pt x="954" y="651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4162840" y="4468032"/>
              <a:ext cx="44609" cy="25169"/>
            </a:xfrm>
            <a:custGeom>
              <a:rect b="b" l="l" r="r" t="t"/>
              <a:pathLst>
                <a:path extrusionOk="0" h="587" w="1041">
                  <a:moveTo>
                    <a:pt x="87" y="1"/>
                  </a:moveTo>
                  <a:lnTo>
                    <a:pt x="0" y="586"/>
                  </a:lnTo>
                  <a:lnTo>
                    <a:pt x="1041" y="586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4239932" y="4465245"/>
              <a:ext cx="42767" cy="27956"/>
            </a:xfrm>
            <a:custGeom>
              <a:rect b="b" l="l" r="r" t="t"/>
              <a:pathLst>
                <a:path extrusionOk="0" h="652" w="998">
                  <a:moveTo>
                    <a:pt x="66" y="1"/>
                  </a:moveTo>
                  <a:lnTo>
                    <a:pt x="1" y="651"/>
                  </a:lnTo>
                  <a:lnTo>
                    <a:pt x="998" y="651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4214863" y="4214451"/>
              <a:ext cx="107817" cy="79795"/>
            </a:xfrm>
            <a:custGeom>
              <a:rect b="b" l="l" r="r" t="t"/>
              <a:pathLst>
                <a:path extrusionOk="0" h="1861" w="2516">
                  <a:moveTo>
                    <a:pt x="738" y="1"/>
                  </a:moveTo>
                  <a:cubicBezTo>
                    <a:pt x="320" y="1"/>
                    <a:pt x="0" y="126"/>
                    <a:pt x="0" y="126"/>
                  </a:cubicBezTo>
                  <a:lnTo>
                    <a:pt x="304" y="668"/>
                  </a:lnTo>
                  <a:cubicBezTo>
                    <a:pt x="469" y="617"/>
                    <a:pt x="621" y="595"/>
                    <a:pt x="761" y="595"/>
                  </a:cubicBezTo>
                  <a:cubicBezTo>
                    <a:pt x="1804" y="595"/>
                    <a:pt x="2125" y="1861"/>
                    <a:pt x="2125" y="1861"/>
                  </a:cubicBezTo>
                  <a:lnTo>
                    <a:pt x="2515" y="1579"/>
                  </a:lnTo>
                  <a:cubicBezTo>
                    <a:pt x="2168" y="267"/>
                    <a:pt x="1348" y="1"/>
                    <a:pt x="738" y="1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4299411" y="4278639"/>
              <a:ext cx="54851" cy="64874"/>
            </a:xfrm>
            <a:custGeom>
              <a:rect b="b" l="l" r="r" t="t"/>
              <a:pathLst>
                <a:path extrusionOk="0" h="1513" w="1280">
                  <a:moveTo>
                    <a:pt x="520" y="1"/>
                  </a:moveTo>
                  <a:cubicBezTo>
                    <a:pt x="510" y="1"/>
                    <a:pt x="499" y="6"/>
                    <a:pt x="499" y="17"/>
                  </a:cubicBezTo>
                  <a:cubicBezTo>
                    <a:pt x="477" y="39"/>
                    <a:pt x="477" y="60"/>
                    <a:pt x="499" y="60"/>
                  </a:cubicBezTo>
                  <a:cubicBezTo>
                    <a:pt x="716" y="190"/>
                    <a:pt x="911" y="364"/>
                    <a:pt x="1106" y="537"/>
                  </a:cubicBezTo>
                  <a:cubicBezTo>
                    <a:pt x="1149" y="646"/>
                    <a:pt x="1193" y="667"/>
                    <a:pt x="1149" y="711"/>
                  </a:cubicBezTo>
                  <a:cubicBezTo>
                    <a:pt x="1146" y="713"/>
                    <a:pt x="1140" y="715"/>
                    <a:pt x="1132" y="715"/>
                  </a:cubicBezTo>
                  <a:cubicBezTo>
                    <a:pt x="1077" y="715"/>
                    <a:pt x="910" y="656"/>
                    <a:pt x="759" y="581"/>
                  </a:cubicBezTo>
                  <a:cubicBezTo>
                    <a:pt x="751" y="576"/>
                    <a:pt x="742" y="575"/>
                    <a:pt x="735" y="575"/>
                  </a:cubicBezTo>
                  <a:cubicBezTo>
                    <a:pt x="702" y="575"/>
                    <a:pt x="680" y="606"/>
                    <a:pt x="716" y="624"/>
                  </a:cubicBezTo>
                  <a:cubicBezTo>
                    <a:pt x="867" y="841"/>
                    <a:pt x="1127" y="1231"/>
                    <a:pt x="1062" y="1361"/>
                  </a:cubicBezTo>
                  <a:cubicBezTo>
                    <a:pt x="1062" y="1383"/>
                    <a:pt x="1041" y="1404"/>
                    <a:pt x="1019" y="1404"/>
                  </a:cubicBezTo>
                  <a:cubicBezTo>
                    <a:pt x="1009" y="1406"/>
                    <a:pt x="999" y="1407"/>
                    <a:pt x="990" y="1407"/>
                  </a:cubicBezTo>
                  <a:cubicBezTo>
                    <a:pt x="761" y="1407"/>
                    <a:pt x="539" y="941"/>
                    <a:pt x="477" y="754"/>
                  </a:cubicBezTo>
                  <a:cubicBezTo>
                    <a:pt x="477" y="739"/>
                    <a:pt x="466" y="723"/>
                    <a:pt x="452" y="723"/>
                  </a:cubicBezTo>
                  <a:cubicBezTo>
                    <a:pt x="446" y="723"/>
                    <a:pt x="440" y="726"/>
                    <a:pt x="434" y="732"/>
                  </a:cubicBezTo>
                  <a:cubicBezTo>
                    <a:pt x="412" y="732"/>
                    <a:pt x="390" y="754"/>
                    <a:pt x="390" y="776"/>
                  </a:cubicBezTo>
                  <a:cubicBezTo>
                    <a:pt x="390" y="927"/>
                    <a:pt x="369" y="1231"/>
                    <a:pt x="282" y="1296"/>
                  </a:cubicBezTo>
                  <a:lnTo>
                    <a:pt x="239" y="1296"/>
                  </a:lnTo>
                  <a:cubicBezTo>
                    <a:pt x="217" y="1296"/>
                    <a:pt x="195" y="1274"/>
                    <a:pt x="152" y="1188"/>
                  </a:cubicBezTo>
                  <a:cubicBezTo>
                    <a:pt x="65" y="927"/>
                    <a:pt x="65" y="646"/>
                    <a:pt x="152" y="364"/>
                  </a:cubicBezTo>
                  <a:cubicBezTo>
                    <a:pt x="174" y="364"/>
                    <a:pt x="174" y="342"/>
                    <a:pt x="152" y="320"/>
                  </a:cubicBezTo>
                  <a:cubicBezTo>
                    <a:pt x="152" y="310"/>
                    <a:pt x="141" y="304"/>
                    <a:pt x="130" y="304"/>
                  </a:cubicBezTo>
                  <a:cubicBezTo>
                    <a:pt x="119" y="304"/>
                    <a:pt x="109" y="310"/>
                    <a:pt x="109" y="320"/>
                  </a:cubicBezTo>
                  <a:cubicBezTo>
                    <a:pt x="0" y="602"/>
                    <a:pt x="0" y="927"/>
                    <a:pt x="109" y="1209"/>
                  </a:cubicBezTo>
                  <a:cubicBezTo>
                    <a:pt x="130" y="1296"/>
                    <a:pt x="174" y="1339"/>
                    <a:pt x="239" y="1361"/>
                  </a:cubicBezTo>
                  <a:cubicBezTo>
                    <a:pt x="251" y="1367"/>
                    <a:pt x="264" y="1370"/>
                    <a:pt x="276" y="1370"/>
                  </a:cubicBezTo>
                  <a:cubicBezTo>
                    <a:pt x="305" y="1370"/>
                    <a:pt x="332" y="1355"/>
                    <a:pt x="347" y="1339"/>
                  </a:cubicBezTo>
                  <a:cubicBezTo>
                    <a:pt x="434" y="1231"/>
                    <a:pt x="477" y="1079"/>
                    <a:pt x="477" y="927"/>
                  </a:cubicBezTo>
                  <a:cubicBezTo>
                    <a:pt x="585" y="1144"/>
                    <a:pt x="759" y="1469"/>
                    <a:pt x="997" y="1469"/>
                  </a:cubicBezTo>
                  <a:lnTo>
                    <a:pt x="1041" y="1513"/>
                  </a:lnTo>
                  <a:cubicBezTo>
                    <a:pt x="1084" y="1491"/>
                    <a:pt x="1127" y="1469"/>
                    <a:pt x="1149" y="1404"/>
                  </a:cubicBezTo>
                  <a:cubicBezTo>
                    <a:pt x="1214" y="1253"/>
                    <a:pt x="1019" y="927"/>
                    <a:pt x="867" y="732"/>
                  </a:cubicBezTo>
                  <a:lnTo>
                    <a:pt x="867" y="732"/>
                  </a:lnTo>
                  <a:cubicBezTo>
                    <a:pt x="957" y="762"/>
                    <a:pt x="1067" y="813"/>
                    <a:pt x="1142" y="813"/>
                  </a:cubicBezTo>
                  <a:cubicBezTo>
                    <a:pt x="1175" y="813"/>
                    <a:pt x="1201" y="803"/>
                    <a:pt x="1214" y="776"/>
                  </a:cubicBezTo>
                  <a:cubicBezTo>
                    <a:pt x="1279" y="711"/>
                    <a:pt x="1236" y="581"/>
                    <a:pt x="1171" y="515"/>
                  </a:cubicBezTo>
                  <a:cubicBezTo>
                    <a:pt x="997" y="320"/>
                    <a:pt x="781" y="147"/>
                    <a:pt x="542" y="17"/>
                  </a:cubicBezTo>
                  <a:cubicBezTo>
                    <a:pt x="542" y="6"/>
                    <a:pt x="531" y="1"/>
                    <a:pt x="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3878170" y="3778209"/>
              <a:ext cx="29183" cy="18952"/>
            </a:xfrm>
            <a:custGeom>
              <a:rect b="b" l="l" r="r" t="t"/>
              <a:pathLst>
                <a:path extrusionOk="0" h="442" w="681">
                  <a:moveTo>
                    <a:pt x="413" y="1"/>
                  </a:moveTo>
                  <a:cubicBezTo>
                    <a:pt x="285" y="1"/>
                    <a:pt x="139" y="110"/>
                    <a:pt x="139" y="110"/>
                  </a:cubicBezTo>
                  <a:cubicBezTo>
                    <a:pt x="1" y="249"/>
                    <a:pt x="114" y="441"/>
                    <a:pt x="316" y="441"/>
                  </a:cubicBezTo>
                  <a:cubicBezTo>
                    <a:pt x="336" y="441"/>
                    <a:pt x="356" y="439"/>
                    <a:pt x="377" y="436"/>
                  </a:cubicBezTo>
                  <a:cubicBezTo>
                    <a:pt x="594" y="436"/>
                    <a:pt x="681" y="175"/>
                    <a:pt x="529" y="45"/>
                  </a:cubicBezTo>
                  <a:cubicBezTo>
                    <a:pt x="497" y="13"/>
                    <a:pt x="456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4148441" y="4279282"/>
              <a:ext cx="29011" cy="18952"/>
            </a:xfrm>
            <a:custGeom>
              <a:rect b="b" l="l" r="r" t="t"/>
              <a:pathLst>
                <a:path extrusionOk="0" h="442" w="677">
                  <a:moveTo>
                    <a:pt x="403" y="0"/>
                  </a:moveTo>
                  <a:cubicBezTo>
                    <a:pt x="266" y="0"/>
                    <a:pt x="119" y="110"/>
                    <a:pt x="119" y="110"/>
                  </a:cubicBezTo>
                  <a:cubicBezTo>
                    <a:pt x="1" y="249"/>
                    <a:pt x="116" y="441"/>
                    <a:pt x="318" y="441"/>
                  </a:cubicBezTo>
                  <a:cubicBezTo>
                    <a:pt x="338" y="441"/>
                    <a:pt x="358" y="439"/>
                    <a:pt x="379" y="435"/>
                  </a:cubicBezTo>
                  <a:cubicBezTo>
                    <a:pt x="387" y="436"/>
                    <a:pt x="395" y="437"/>
                    <a:pt x="402" y="437"/>
                  </a:cubicBezTo>
                  <a:cubicBezTo>
                    <a:pt x="583" y="437"/>
                    <a:pt x="677" y="191"/>
                    <a:pt x="531" y="45"/>
                  </a:cubicBezTo>
                  <a:cubicBezTo>
                    <a:pt x="493" y="13"/>
                    <a:pt x="449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3889097" y="4291374"/>
              <a:ext cx="29440" cy="18737"/>
            </a:xfrm>
            <a:custGeom>
              <a:rect b="b" l="l" r="r" t="t"/>
              <a:pathLst>
                <a:path extrusionOk="0" h="437" w="687">
                  <a:moveTo>
                    <a:pt x="409" y="0"/>
                  </a:moveTo>
                  <a:cubicBezTo>
                    <a:pt x="278" y="0"/>
                    <a:pt x="144" y="110"/>
                    <a:pt x="144" y="110"/>
                  </a:cubicBezTo>
                  <a:cubicBezTo>
                    <a:pt x="0" y="254"/>
                    <a:pt x="129" y="437"/>
                    <a:pt x="346" y="437"/>
                  </a:cubicBezTo>
                  <a:cubicBezTo>
                    <a:pt x="358" y="437"/>
                    <a:pt x="370" y="436"/>
                    <a:pt x="383" y="435"/>
                  </a:cubicBezTo>
                  <a:cubicBezTo>
                    <a:pt x="578" y="435"/>
                    <a:pt x="686" y="175"/>
                    <a:pt x="534" y="45"/>
                  </a:cubicBezTo>
                  <a:cubicBezTo>
                    <a:pt x="496" y="13"/>
                    <a:pt x="453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3897968" y="3911774"/>
              <a:ext cx="114373" cy="92144"/>
            </a:xfrm>
            <a:custGeom>
              <a:rect b="b" l="l" r="r" t="t"/>
              <a:pathLst>
                <a:path extrusionOk="0" h="2149" w="2669">
                  <a:moveTo>
                    <a:pt x="1633" y="0"/>
                  </a:moveTo>
                  <a:cubicBezTo>
                    <a:pt x="752" y="0"/>
                    <a:pt x="1" y="1273"/>
                    <a:pt x="891" y="1874"/>
                  </a:cubicBezTo>
                  <a:cubicBezTo>
                    <a:pt x="1196" y="2068"/>
                    <a:pt x="1476" y="2149"/>
                    <a:pt x="1718" y="2149"/>
                  </a:cubicBezTo>
                  <a:cubicBezTo>
                    <a:pt x="2231" y="2149"/>
                    <a:pt x="2567" y="1781"/>
                    <a:pt x="2582" y="1353"/>
                  </a:cubicBezTo>
                  <a:cubicBezTo>
                    <a:pt x="2582" y="1353"/>
                    <a:pt x="2669" y="139"/>
                    <a:pt x="1758" y="9"/>
                  </a:cubicBezTo>
                  <a:cubicBezTo>
                    <a:pt x="1716" y="3"/>
                    <a:pt x="1674" y="0"/>
                    <a:pt x="1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3961218" y="4007907"/>
              <a:ext cx="66936" cy="99519"/>
            </a:xfrm>
            <a:custGeom>
              <a:rect b="b" l="l" r="r" t="t"/>
              <a:pathLst>
                <a:path extrusionOk="0" h="2321" w="1562">
                  <a:moveTo>
                    <a:pt x="1496" y="0"/>
                  </a:moveTo>
                  <a:cubicBezTo>
                    <a:pt x="1496" y="0"/>
                    <a:pt x="0" y="412"/>
                    <a:pt x="174" y="1388"/>
                  </a:cubicBezTo>
                  <a:cubicBezTo>
                    <a:pt x="313" y="2284"/>
                    <a:pt x="1312" y="2320"/>
                    <a:pt x="1474" y="2320"/>
                  </a:cubicBezTo>
                  <a:cubicBezTo>
                    <a:pt x="1489" y="2320"/>
                    <a:pt x="1496" y="2320"/>
                    <a:pt x="1496" y="2320"/>
                  </a:cubicBezTo>
                  <a:cubicBezTo>
                    <a:pt x="1496" y="2320"/>
                    <a:pt x="1561" y="781"/>
                    <a:pt x="1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3879456" y="3984667"/>
              <a:ext cx="62308" cy="96989"/>
            </a:xfrm>
            <a:custGeom>
              <a:rect b="b" l="l" r="r" t="t"/>
              <a:pathLst>
                <a:path extrusionOk="0" h="2262" w="1454">
                  <a:moveTo>
                    <a:pt x="66" y="0"/>
                  </a:moveTo>
                  <a:cubicBezTo>
                    <a:pt x="66" y="716"/>
                    <a:pt x="0" y="2190"/>
                    <a:pt x="0" y="2255"/>
                  </a:cubicBezTo>
                  <a:cubicBezTo>
                    <a:pt x="0" y="2259"/>
                    <a:pt x="10" y="2262"/>
                    <a:pt x="27" y="2262"/>
                  </a:cubicBezTo>
                  <a:cubicBezTo>
                    <a:pt x="180" y="2262"/>
                    <a:pt x="959" y="2068"/>
                    <a:pt x="1193" y="1366"/>
                  </a:cubicBezTo>
                  <a:cubicBezTo>
                    <a:pt x="1453" y="564"/>
                    <a:pt x="66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3871099" y="4186365"/>
              <a:ext cx="62265" cy="93001"/>
            </a:xfrm>
            <a:custGeom>
              <a:rect b="b" l="l" r="r" t="t"/>
              <a:pathLst>
                <a:path extrusionOk="0" h="2169" w="1453">
                  <a:moveTo>
                    <a:pt x="195" y="1"/>
                  </a:moveTo>
                  <a:cubicBezTo>
                    <a:pt x="0" y="261"/>
                    <a:pt x="152" y="2169"/>
                    <a:pt x="152" y="2169"/>
                  </a:cubicBezTo>
                  <a:cubicBezTo>
                    <a:pt x="152" y="2169"/>
                    <a:pt x="1453" y="1757"/>
                    <a:pt x="1431" y="933"/>
                  </a:cubicBezTo>
                  <a:cubicBezTo>
                    <a:pt x="1410" y="88"/>
                    <a:pt x="195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3957490" y="4165741"/>
              <a:ext cx="114116" cy="88199"/>
            </a:xfrm>
            <a:custGeom>
              <a:rect b="b" l="l" r="r" t="t"/>
              <a:pathLst>
                <a:path extrusionOk="0" h="2057" w="2663">
                  <a:moveTo>
                    <a:pt x="1347" y="0"/>
                  </a:moveTo>
                  <a:cubicBezTo>
                    <a:pt x="1324" y="0"/>
                    <a:pt x="1301" y="2"/>
                    <a:pt x="1280" y="5"/>
                  </a:cubicBezTo>
                  <a:cubicBezTo>
                    <a:pt x="1280" y="5"/>
                    <a:pt x="326" y="26"/>
                    <a:pt x="174" y="677"/>
                  </a:cubicBezTo>
                  <a:cubicBezTo>
                    <a:pt x="1" y="1327"/>
                    <a:pt x="109" y="1934"/>
                    <a:pt x="1041" y="2043"/>
                  </a:cubicBezTo>
                  <a:cubicBezTo>
                    <a:pt x="1120" y="2052"/>
                    <a:pt x="1197" y="2057"/>
                    <a:pt x="1272" y="2057"/>
                  </a:cubicBezTo>
                  <a:cubicBezTo>
                    <a:pt x="2071" y="2057"/>
                    <a:pt x="2663" y="1549"/>
                    <a:pt x="2386" y="915"/>
                  </a:cubicBezTo>
                  <a:cubicBezTo>
                    <a:pt x="2122" y="288"/>
                    <a:pt x="1670" y="0"/>
                    <a:pt x="1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4062479" y="4153521"/>
              <a:ext cx="92947" cy="56170"/>
            </a:xfrm>
            <a:custGeom>
              <a:rect b="b" l="l" r="r" t="t"/>
              <a:pathLst>
                <a:path extrusionOk="0" h="1310" w="2169">
                  <a:moveTo>
                    <a:pt x="601" y="0"/>
                  </a:moveTo>
                  <a:cubicBezTo>
                    <a:pt x="399" y="0"/>
                    <a:pt x="196" y="21"/>
                    <a:pt x="1" y="73"/>
                  </a:cubicBezTo>
                  <a:cubicBezTo>
                    <a:pt x="1" y="73"/>
                    <a:pt x="168" y="1310"/>
                    <a:pt x="1040" y="1310"/>
                  </a:cubicBezTo>
                  <a:cubicBezTo>
                    <a:pt x="1054" y="1310"/>
                    <a:pt x="1069" y="1310"/>
                    <a:pt x="1085" y="1309"/>
                  </a:cubicBezTo>
                  <a:cubicBezTo>
                    <a:pt x="2017" y="1265"/>
                    <a:pt x="2169" y="333"/>
                    <a:pt x="2169" y="333"/>
                  </a:cubicBezTo>
                  <a:cubicBezTo>
                    <a:pt x="2169" y="333"/>
                    <a:pt x="1405" y="0"/>
                    <a:pt x="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3925779" y="4256771"/>
              <a:ext cx="69850" cy="50767"/>
            </a:xfrm>
            <a:custGeom>
              <a:rect b="b" l="l" r="r" t="t"/>
              <a:pathLst>
                <a:path extrusionOk="0" h="1184" w="1630">
                  <a:moveTo>
                    <a:pt x="900" y="1"/>
                  </a:moveTo>
                  <a:cubicBezTo>
                    <a:pt x="521" y="1"/>
                    <a:pt x="155" y="462"/>
                    <a:pt x="155" y="462"/>
                  </a:cubicBezTo>
                  <a:cubicBezTo>
                    <a:pt x="1" y="616"/>
                    <a:pt x="139" y="1183"/>
                    <a:pt x="630" y="1183"/>
                  </a:cubicBezTo>
                  <a:cubicBezTo>
                    <a:pt x="690" y="1183"/>
                    <a:pt x="756" y="1175"/>
                    <a:pt x="827" y="1156"/>
                  </a:cubicBezTo>
                  <a:cubicBezTo>
                    <a:pt x="1499" y="982"/>
                    <a:pt x="1630" y="483"/>
                    <a:pt x="1196" y="115"/>
                  </a:cubicBezTo>
                  <a:cubicBezTo>
                    <a:pt x="1101" y="33"/>
                    <a:pt x="1000" y="1"/>
                    <a:pt x="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4170253" y="4175217"/>
              <a:ext cx="69721" cy="58271"/>
            </a:xfrm>
            <a:custGeom>
              <a:rect b="b" l="l" r="r" t="t"/>
              <a:pathLst>
                <a:path extrusionOk="0" h="1359" w="1627">
                  <a:moveTo>
                    <a:pt x="152" y="1"/>
                  </a:moveTo>
                  <a:cubicBezTo>
                    <a:pt x="152" y="1"/>
                    <a:pt x="1" y="1236"/>
                    <a:pt x="629" y="1345"/>
                  </a:cubicBezTo>
                  <a:cubicBezTo>
                    <a:pt x="684" y="1354"/>
                    <a:pt x="738" y="1358"/>
                    <a:pt x="793" y="1358"/>
                  </a:cubicBezTo>
                  <a:cubicBezTo>
                    <a:pt x="1125" y="1358"/>
                    <a:pt x="1440" y="1191"/>
                    <a:pt x="1627" y="911"/>
                  </a:cubicBezTo>
                  <a:cubicBezTo>
                    <a:pt x="1431" y="478"/>
                    <a:pt x="152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4190351" y="4248539"/>
              <a:ext cx="64493" cy="43178"/>
            </a:xfrm>
            <a:custGeom>
              <a:rect b="b" l="l" r="r" t="t"/>
              <a:pathLst>
                <a:path extrusionOk="0" h="1007" w="1505">
                  <a:moveTo>
                    <a:pt x="714" y="0"/>
                  </a:moveTo>
                  <a:cubicBezTo>
                    <a:pt x="460" y="0"/>
                    <a:pt x="247" y="242"/>
                    <a:pt x="247" y="242"/>
                  </a:cubicBezTo>
                  <a:cubicBezTo>
                    <a:pt x="1" y="583"/>
                    <a:pt x="284" y="1007"/>
                    <a:pt x="736" y="1007"/>
                  </a:cubicBezTo>
                  <a:cubicBezTo>
                    <a:pt x="801" y="1007"/>
                    <a:pt x="870" y="998"/>
                    <a:pt x="941" y="979"/>
                  </a:cubicBezTo>
                  <a:cubicBezTo>
                    <a:pt x="1504" y="827"/>
                    <a:pt x="1223" y="220"/>
                    <a:pt x="897" y="47"/>
                  </a:cubicBezTo>
                  <a:cubicBezTo>
                    <a:pt x="835" y="14"/>
                    <a:pt x="773" y="0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4256644" y="4216123"/>
              <a:ext cx="31625" cy="18266"/>
            </a:xfrm>
            <a:custGeom>
              <a:rect b="b" l="l" r="r" t="t"/>
              <a:pathLst>
                <a:path extrusionOk="0" h="426" w="738">
                  <a:moveTo>
                    <a:pt x="109" y="1"/>
                  </a:moveTo>
                  <a:lnTo>
                    <a:pt x="109" y="1"/>
                  </a:lnTo>
                  <a:cubicBezTo>
                    <a:pt x="109" y="1"/>
                    <a:pt x="1" y="369"/>
                    <a:pt x="283" y="412"/>
                  </a:cubicBezTo>
                  <a:cubicBezTo>
                    <a:pt x="319" y="422"/>
                    <a:pt x="355" y="426"/>
                    <a:pt x="391" y="426"/>
                  </a:cubicBezTo>
                  <a:cubicBezTo>
                    <a:pt x="526" y="426"/>
                    <a:pt x="652" y="364"/>
                    <a:pt x="738" y="261"/>
                  </a:cubicBezTo>
                  <a:cubicBezTo>
                    <a:pt x="543" y="131"/>
                    <a:pt x="326" y="44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3891540" y="4401099"/>
              <a:ext cx="9342" cy="17708"/>
            </a:xfrm>
            <a:custGeom>
              <a:rect b="b" l="l" r="r" t="t"/>
              <a:pathLst>
                <a:path extrusionOk="0" h="413" w="218">
                  <a:moveTo>
                    <a:pt x="130" y="1"/>
                  </a:moveTo>
                  <a:cubicBezTo>
                    <a:pt x="109" y="1"/>
                    <a:pt x="87" y="23"/>
                    <a:pt x="65" y="44"/>
                  </a:cubicBezTo>
                  <a:cubicBezTo>
                    <a:pt x="65" y="44"/>
                    <a:pt x="0" y="305"/>
                    <a:pt x="152" y="413"/>
                  </a:cubicBezTo>
                  <a:lnTo>
                    <a:pt x="174" y="413"/>
                  </a:lnTo>
                  <a:cubicBezTo>
                    <a:pt x="195" y="391"/>
                    <a:pt x="195" y="391"/>
                    <a:pt x="217" y="391"/>
                  </a:cubicBezTo>
                  <a:cubicBezTo>
                    <a:pt x="217" y="370"/>
                    <a:pt x="217" y="348"/>
                    <a:pt x="195" y="326"/>
                  </a:cubicBezTo>
                  <a:cubicBezTo>
                    <a:pt x="87" y="261"/>
                    <a:pt x="152" y="66"/>
                    <a:pt x="152" y="66"/>
                  </a:cubicBezTo>
                  <a:cubicBezTo>
                    <a:pt x="152" y="44"/>
                    <a:pt x="152" y="23"/>
                    <a:pt x="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3900839" y="4386263"/>
              <a:ext cx="9299" cy="16765"/>
            </a:xfrm>
            <a:custGeom>
              <a:rect b="b" l="l" r="r" t="t"/>
              <a:pathLst>
                <a:path extrusionOk="0" h="391" w="217">
                  <a:moveTo>
                    <a:pt x="130" y="0"/>
                  </a:moveTo>
                  <a:cubicBezTo>
                    <a:pt x="109" y="0"/>
                    <a:pt x="87" y="0"/>
                    <a:pt x="65" y="22"/>
                  </a:cubicBezTo>
                  <a:cubicBezTo>
                    <a:pt x="65" y="43"/>
                    <a:pt x="0" y="304"/>
                    <a:pt x="152" y="390"/>
                  </a:cubicBezTo>
                  <a:lnTo>
                    <a:pt x="174" y="390"/>
                  </a:lnTo>
                  <a:cubicBezTo>
                    <a:pt x="195" y="390"/>
                    <a:pt x="195" y="390"/>
                    <a:pt x="217" y="369"/>
                  </a:cubicBezTo>
                  <a:cubicBezTo>
                    <a:pt x="217" y="369"/>
                    <a:pt x="217" y="325"/>
                    <a:pt x="195" y="325"/>
                  </a:cubicBezTo>
                  <a:cubicBezTo>
                    <a:pt x="87" y="260"/>
                    <a:pt x="152" y="43"/>
                    <a:pt x="152" y="43"/>
                  </a:cubicBezTo>
                  <a:cubicBezTo>
                    <a:pt x="152" y="22"/>
                    <a:pt x="152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3893383" y="4429956"/>
              <a:ext cx="9342" cy="17666"/>
            </a:xfrm>
            <a:custGeom>
              <a:rect b="b" l="l" r="r" t="t"/>
              <a:pathLst>
                <a:path extrusionOk="0" h="412" w="218">
                  <a:moveTo>
                    <a:pt x="131" y="0"/>
                  </a:moveTo>
                  <a:cubicBezTo>
                    <a:pt x="109" y="0"/>
                    <a:pt x="87" y="22"/>
                    <a:pt x="66" y="43"/>
                  </a:cubicBezTo>
                  <a:cubicBezTo>
                    <a:pt x="66" y="43"/>
                    <a:pt x="1" y="304"/>
                    <a:pt x="152" y="412"/>
                  </a:cubicBezTo>
                  <a:lnTo>
                    <a:pt x="174" y="412"/>
                  </a:lnTo>
                  <a:cubicBezTo>
                    <a:pt x="196" y="390"/>
                    <a:pt x="196" y="390"/>
                    <a:pt x="217" y="390"/>
                  </a:cubicBezTo>
                  <a:cubicBezTo>
                    <a:pt x="217" y="369"/>
                    <a:pt x="217" y="347"/>
                    <a:pt x="196" y="325"/>
                  </a:cubicBezTo>
                  <a:cubicBezTo>
                    <a:pt x="87" y="260"/>
                    <a:pt x="152" y="65"/>
                    <a:pt x="152" y="65"/>
                  </a:cubicBezTo>
                  <a:cubicBezTo>
                    <a:pt x="152" y="43"/>
                    <a:pt x="131" y="0"/>
                    <a:pt x="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3904524" y="4418765"/>
              <a:ext cx="9342" cy="17494"/>
            </a:xfrm>
            <a:custGeom>
              <a:rect b="b" l="l" r="r" t="t"/>
              <a:pathLst>
                <a:path extrusionOk="0" h="408" w="218">
                  <a:moveTo>
                    <a:pt x="131" y="1"/>
                  </a:moveTo>
                  <a:cubicBezTo>
                    <a:pt x="88" y="1"/>
                    <a:pt x="66" y="23"/>
                    <a:pt x="66" y="44"/>
                  </a:cubicBezTo>
                  <a:cubicBezTo>
                    <a:pt x="66" y="44"/>
                    <a:pt x="1" y="304"/>
                    <a:pt x="153" y="391"/>
                  </a:cubicBezTo>
                  <a:cubicBezTo>
                    <a:pt x="153" y="402"/>
                    <a:pt x="158" y="407"/>
                    <a:pt x="163" y="407"/>
                  </a:cubicBezTo>
                  <a:cubicBezTo>
                    <a:pt x="169" y="407"/>
                    <a:pt x="174" y="402"/>
                    <a:pt x="174" y="391"/>
                  </a:cubicBezTo>
                  <a:cubicBezTo>
                    <a:pt x="196" y="391"/>
                    <a:pt x="196" y="391"/>
                    <a:pt x="218" y="369"/>
                  </a:cubicBezTo>
                  <a:cubicBezTo>
                    <a:pt x="218" y="369"/>
                    <a:pt x="218" y="326"/>
                    <a:pt x="196" y="326"/>
                  </a:cubicBezTo>
                  <a:cubicBezTo>
                    <a:pt x="88" y="261"/>
                    <a:pt x="153" y="44"/>
                    <a:pt x="153" y="44"/>
                  </a:cubicBezTo>
                  <a:cubicBezTo>
                    <a:pt x="153" y="23"/>
                    <a:pt x="131" y="1"/>
                    <a:pt x="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3888755" y="4373100"/>
              <a:ext cx="9342" cy="16894"/>
            </a:xfrm>
            <a:custGeom>
              <a:rect b="b" l="l" r="r" t="t"/>
              <a:pathLst>
                <a:path extrusionOk="0" h="394" w="218">
                  <a:moveTo>
                    <a:pt x="112" y="0"/>
                  </a:moveTo>
                  <a:cubicBezTo>
                    <a:pt x="99" y="0"/>
                    <a:pt x="87" y="7"/>
                    <a:pt x="87" y="25"/>
                  </a:cubicBezTo>
                  <a:cubicBezTo>
                    <a:pt x="65" y="25"/>
                    <a:pt x="0" y="285"/>
                    <a:pt x="152" y="394"/>
                  </a:cubicBezTo>
                  <a:lnTo>
                    <a:pt x="174" y="394"/>
                  </a:lnTo>
                  <a:cubicBezTo>
                    <a:pt x="195" y="372"/>
                    <a:pt x="217" y="372"/>
                    <a:pt x="217" y="350"/>
                  </a:cubicBezTo>
                  <a:cubicBezTo>
                    <a:pt x="217" y="350"/>
                    <a:pt x="217" y="329"/>
                    <a:pt x="195" y="307"/>
                  </a:cubicBezTo>
                  <a:cubicBezTo>
                    <a:pt x="87" y="242"/>
                    <a:pt x="152" y="25"/>
                    <a:pt x="152" y="25"/>
                  </a:cubicBezTo>
                  <a:cubicBezTo>
                    <a:pt x="152" y="13"/>
                    <a:pt x="130" y="0"/>
                    <a:pt x="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3900839" y="4362637"/>
              <a:ext cx="9299" cy="17151"/>
            </a:xfrm>
            <a:custGeom>
              <a:rect b="b" l="l" r="r" t="t"/>
              <a:pathLst>
                <a:path extrusionOk="0" h="400" w="217">
                  <a:moveTo>
                    <a:pt x="111" y="0"/>
                  </a:moveTo>
                  <a:cubicBezTo>
                    <a:pt x="96" y="0"/>
                    <a:pt x="81" y="15"/>
                    <a:pt x="65" y="31"/>
                  </a:cubicBezTo>
                  <a:cubicBezTo>
                    <a:pt x="65" y="52"/>
                    <a:pt x="0" y="291"/>
                    <a:pt x="152" y="399"/>
                  </a:cubicBezTo>
                  <a:lnTo>
                    <a:pt x="174" y="399"/>
                  </a:lnTo>
                  <a:cubicBezTo>
                    <a:pt x="195" y="399"/>
                    <a:pt x="195" y="378"/>
                    <a:pt x="217" y="378"/>
                  </a:cubicBezTo>
                  <a:cubicBezTo>
                    <a:pt x="217" y="356"/>
                    <a:pt x="217" y="334"/>
                    <a:pt x="195" y="313"/>
                  </a:cubicBezTo>
                  <a:cubicBezTo>
                    <a:pt x="87" y="269"/>
                    <a:pt x="152" y="52"/>
                    <a:pt x="152" y="52"/>
                  </a:cubicBezTo>
                  <a:cubicBezTo>
                    <a:pt x="152" y="31"/>
                    <a:pt x="152" y="9"/>
                    <a:pt x="130" y="9"/>
                  </a:cubicBezTo>
                  <a:cubicBezTo>
                    <a:pt x="124" y="3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3889655" y="4351832"/>
              <a:ext cx="9342" cy="17708"/>
            </a:xfrm>
            <a:custGeom>
              <a:rect b="b" l="l" r="r" t="t"/>
              <a:pathLst>
                <a:path extrusionOk="0" h="413" w="218">
                  <a:moveTo>
                    <a:pt x="131" y="1"/>
                  </a:moveTo>
                  <a:cubicBezTo>
                    <a:pt x="109" y="1"/>
                    <a:pt x="88" y="23"/>
                    <a:pt x="88" y="44"/>
                  </a:cubicBezTo>
                  <a:cubicBezTo>
                    <a:pt x="66" y="44"/>
                    <a:pt x="1" y="304"/>
                    <a:pt x="153" y="413"/>
                  </a:cubicBezTo>
                  <a:lnTo>
                    <a:pt x="174" y="413"/>
                  </a:lnTo>
                  <a:cubicBezTo>
                    <a:pt x="196" y="391"/>
                    <a:pt x="218" y="391"/>
                    <a:pt x="218" y="391"/>
                  </a:cubicBezTo>
                  <a:cubicBezTo>
                    <a:pt x="218" y="369"/>
                    <a:pt x="218" y="348"/>
                    <a:pt x="196" y="326"/>
                  </a:cubicBezTo>
                  <a:cubicBezTo>
                    <a:pt x="88" y="261"/>
                    <a:pt x="153" y="66"/>
                    <a:pt x="153" y="66"/>
                  </a:cubicBezTo>
                  <a:cubicBezTo>
                    <a:pt x="153" y="44"/>
                    <a:pt x="153" y="23"/>
                    <a:pt x="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3970517" y="4404829"/>
              <a:ext cx="9299" cy="17708"/>
            </a:xfrm>
            <a:custGeom>
              <a:rect b="b" l="l" r="r" t="t"/>
              <a:pathLst>
                <a:path extrusionOk="0" h="413" w="217">
                  <a:moveTo>
                    <a:pt x="130" y="1"/>
                  </a:moveTo>
                  <a:cubicBezTo>
                    <a:pt x="109" y="1"/>
                    <a:pt x="87" y="22"/>
                    <a:pt x="65" y="44"/>
                  </a:cubicBezTo>
                  <a:cubicBezTo>
                    <a:pt x="65" y="44"/>
                    <a:pt x="0" y="304"/>
                    <a:pt x="152" y="413"/>
                  </a:cubicBezTo>
                  <a:lnTo>
                    <a:pt x="174" y="413"/>
                  </a:lnTo>
                  <a:cubicBezTo>
                    <a:pt x="195" y="391"/>
                    <a:pt x="195" y="391"/>
                    <a:pt x="195" y="391"/>
                  </a:cubicBezTo>
                  <a:cubicBezTo>
                    <a:pt x="217" y="369"/>
                    <a:pt x="217" y="348"/>
                    <a:pt x="195" y="326"/>
                  </a:cubicBezTo>
                  <a:cubicBezTo>
                    <a:pt x="87" y="261"/>
                    <a:pt x="152" y="66"/>
                    <a:pt x="152" y="66"/>
                  </a:cubicBezTo>
                  <a:cubicBezTo>
                    <a:pt x="152" y="44"/>
                    <a:pt x="152" y="22"/>
                    <a:pt x="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3979774" y="4389865"/>
              <a:ext cx="9342" cy="16894"/>
            </a:xfrm>
            <a:custGeom>
              <a:rect b="b" l="l" r="r" t="t"/>
              <a:pathLst>
                <a:path extrusionOk="0" h="394" w="218">
                  <a:moveTo>
                    <a:pt x="104" y="1"/>
                  </a:moveTo>
                  <a:cubicBezTo>
                    <a:pt x="89" y="1"/>
                    <a:pt x="74" y="8"/>
                    <a:pt x="66" y="24"/>
                  </a:cubicBezTo>
                  <a:cubicBezTo>
                    <a:pt x="66" y="46"/>
                    <a:pt x="1" y="306"/>
                    <a:pt x="153" y="393"/>
                  </a:cubicBezTo>
                  <a:lnTo>
                    <a:pt x="174" y="393"/>
                  </a:lnTo>
                  <a:cubicBezTo>
                    <a:pt x="196" y="393"/>
                    <a:pt x="196" y="393"/>
                    <a:pt x="196" y="371"/>
                  </a:cubicBezTo>
                  <a:cubicBezTo>
                    <a:pt x="218" y="350"/>
                    <a:pt x="218" y="328"/>
                    <a:pt x="196" y="328"/>
                  </a:cubicBezTo>
                  <a:cubicBezTo>
                    <a:pt x="88" y="263"/>
                    <a:pt x="153" y="46"/>
                    <a:pt x="153" y="46"/>
                  </a:cubicBezTo>
                  <a:cubicBezTo>
                    <a:pt x="153" y="19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3972360" y="4433643"/>
              <a:ext cx="9342" cy="16808"/>
            </a:xfrm>
            <a:custGeom>
              <a:rect b="b" l="l" r="r" t="t"/>
              <a:pathLst>
                <a:path extrusionOk="0" h="392" w="218">
                  <a:moveTo>
                    <a:pt x="131" y="1"/>
                  </a:moveTo>
                  <a:cubicBezTo>
                    <a:pt x="109" y="1"/>
                    <a:pt x="87" y="1"/>
                    <a:pt x="66" y="22"/>
                  </a:cubicBezTo>
                  <a:cubicBezTo>
                    <a:pt x="66" y="44"/>
                    <a:pt x="1" y="304"/>
                    <a:pt x="152" y="391"/>
                  </a:cubicBezTo>
                  <a:lnTo>
                    <a:pt x="174" y="391"/>
                  </a:lnTo>
                  <a:cubicBezTo>
                    <a:pt x="196" y="391"/>
                    <a:pt x="196" y="391"/>
                    <a:pt x="217" y="369"/>
                  </a:cubicBezTo>
                  <a:cubicBezTo>
                    <a:pt x="217" y="369"/>
                    <a:pt x="217" y="326"/>
                    <a:pt x="196" y="326"/>
                  </a:cubicBezTo>
                  <a:cubicBezTo>
                    <a:pt x="87" y="261"/>
                    <a:pt x="152" y="44"/>
                    <a:pt x="152" y="44"/>
                  </a:cubicBezTo>
                  <a:cubicBezTo>
                    <a:pt x="152" y="22"/>
                    <a:pt x="152" y="1"/>
                    <a:pt x="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3983502" y="4422838"/>
              <a:ext cx="9342" cy="16422"/>
            </a:xfrm>
            <a:custGeom>
              <a:rect b="b" l="l" r="r" t="t"/>
              <a:pathLst>
                <a:path extrusionOk="0" h="383" w="218">
                  <a:moveTo>
                    <a:pt x="107" y="0"/>
                  </a:moveTo>
                  <a:cubicBezTo>
                    <a:pt x="91" y="0"/>
                    <a:pt x="75" y="5"/>
                    <a:pt x="66" y="14"/>
                  </a:cubicBezTo>
                  <a:cubicBezTo>
                    <a:pt x="66" y="36"/>
                    <a:pt x="1" y="296"/>
                    <a:pt x="152" y="383"/>
                  </a:cubicBezTo>
                  <a:lnTo>
                    <a:pt x="174" y="383"/>
                  </a:lnTo>
                  <a:cubicBezTo>
                    <a:pt x="196" y="383"/>
                    <a:pt x="196" y="383"/>
                    <a:pt x="196" y="361"/>
                  </a:cubicBezTo>
                  <a:cubicBezTo>
                    <a:pt x="218" y="361"/>
                    <a:pt x="218" y="318"/>
                    <a:pt x="196" y="318"/>
                  </a:cubicBezTo>
                  <a:cubicBezTo>
                    <a:pt x="87" y="253"/>
                    <a:pt x="152" y="36"/>
                    <a:pt x="152" y="36"/>
                  </a:cubicBezTo>
                  <a:cubicBezTo>
                    <a:pt x="152" y="11"/>
                    <a:pt x="130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3967732" y="4376015"/>
              <a:ext cx="9299" cy="16765"/>
            </a:xfrm>
            <a:custGeom>
              <a:rect b="b" l="l" r="r" t="t"/>
              <a:pathLst>
                <a:path extrusionOk="0" h="391" w="217">
                  <a:moveTo>
                    <a:pt x="130" y="1"/>
                  </a:moveTo>
                  <a:cubicBezTo>
                    <a:pt x="109" y="1"/>
                    <a:pt x="87" y="1"/>
                    <a:pt x="87" y="22"/>
                  </a:cubicBezTo>
                  <a:cubicBezTo>
                    <a:pt x="65" y="44"/>
                    <a:pt x="0" y="304"/>
                    <a:pt x="152" y="391"/>
                  </a:cubicBezTo>
                  <a:lnTo>
                    <a:pt x="174" y="391"/>
                  </a:lnTo>
                  <a:cubicBezTo>
                    <a:pt x="195" y="391"/>
                    <a:pt x="195" y="391"/>
                    <a:pt x="195" y="369"/>
                  </a:cubicBezTo>
                  <a:cubicBezTo>
                    <a:pt x="217" y="369"/>
                    <a:pt x="217" y="326"/>
                    <a:pt x="195" y="326"/>
                  </a:cubicBezTo>
                  <a:cubicBezTo>
                    <a:pt x="87" y="261"/>
                    <a:pt x="152" y="44"/>
                    <a:pt x="152" y="44"/>
                  </a:cubicBezTo>
                  <a:cubicBezTo>
                    <a:pt x="152" y="22"/>
                    <a:pt x="152" y="1"/>
                    <a:pt x="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3979774" y="4366625"/>
              <a:ext cx="9342" cy="16894"/>
            </a:xfrm>
            <a:custGeom>
              <a:rect b="b" l="l" r="r" t="t"/>
              <a:pathLst>
                <a:path extrusionOk="0" h="394" w="218">
                  <a:moveTo>
                    <a:pt x="104" y="1"/>
                  </a:moveTo>
                  <a:cubicBezTo>
                    <a:pt x="89" y="1"/>
                    <a:pt x="74" y="8"/>
                    <a:pt x="66" y="24"/>
                  </a:cubicBezTo>
                  <a:cubicBezTo>
                    <a:pt x="66" y="46"/>
                    <a:pt x="1" y="306"/>
                    <a:pt x="153" y="393"/>
                  </a:cubicBezTo>
                  <a:lnTo>
                    <a:pt x="174" y="393"/>
                  </a:lnTo>
                  <a:cubicBezTo>
                    <a:pt x="196" y="393"/>
                    <a:pt x="196" y="393"/>
                    <a:pt x="196" y="371"/>
                  </a:cubicBezTo>
                  <a:cubicBezTo>
                    <a:pt x="218" y="350"/>
                    <a:pt x="218" y="328"/>
                    <a:pt x="196" y="328"/>
                  </a:cubicBezTo>
                  <a:cubicBezTo>
                    <a:pt x="88" y="263"/>
                    <a:pt x="153" y="46"/>
                    <a:pt x="153" y="46"/>
                  </a:cubicBezTo>
                  <a:cubicBezTo>
                    <a:pt x="153" y="19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3968632" y="4355562"/>
              <a:ext cx="9342" cy="16765"/>
            </a:xfrm>
            <a:custGeom>
              <a:rect b="b" l="l" r="r" t="t"/>
              <a:pathLst>
                <a:path extrusionOk="0" h="391" w="218">
                  <a:moveTo>
                    <a:pt x="131" y="1"/>
                  </a:moveTo>
                  <a:cubicBezTo>
                    <a:pt x="109" y="1"/>
                    <a:pt x="88" y="1"/>
                    <a:pt x="88" y="22"/>
                  </a:cubicBezTo>
                  <a:cubicBezTo>
                    <a:pt x="66" y="44"/>
                    <a:pt x="1" y="304"/>
                    <a:pt x="153" y="391"/>
                  </a:cubicBezTo>
                  <a:lnTo>
                    <a:pt x="174" y="391"/>
                  </a:lnTo>
                  <a:cubicBezTo>
                    <a:pt x="196" y="391"/>
                    <a:pt x="218" y="391"/>
                    <a:pt x="218" y="369"/>
                  </a:cubicBezTo>
                  <a:cubicBezTo>
                    <a:pt x="218" y="369"/>
                    <a:pt x="218" y="326"/>
                    <a:pt x="196" y="326"/>
                  </a:cubicBezTo>
                  <a:cubicBezTo>
                    <a:pt x="88" y="261"/>
                    <a:pt x="153" y="44"/>
                    <a:pt x="153" y="44"/>
                  </a:cubicBezTo>
                  <a:cubicBezTo>
                    <a:pt x="153" y="22"/>
                    <a:pt x="153" y="1"/>
                    <a:pt x="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4163740" y="4407531"/>
              <a:ext cx="9342" cy="16851"/>
            </a:xfrm>
            <a:custGeom>
              <a:rect b="b" l="l" r="r" t="t"/>
              <a:pathLst>
                <a:path extrusionOk="0" h="393" w="218">
                  <a:moveTo>
                    <a:pt x="104" y="1"/>
                  </a:moveTo>
                  <a:cubicBezTo>
                    <a:pt x="89" y="1"/>
                    <a:pt x="74" y="8"/>
                    <a:pt x="66" y="24"/>
                  </a:cubicBezTo>
                  <a:cubicBezTo>
                    <a:pt x="66" y="46"/>
                    <a:pt x="1" y="285"/>
                    <a:pt x="153" y="393"/>
                  </a:cubicBezTo>
                  <a:lnTo>
                    <a:pt x="174" y="393"/>
                  </a:lnTo>
                  <a:cubicBezTo>
                    <a:pt x="174" y="393"/>
                    <a:pt x="196" y="371"/>
                    <a:pt x="196" y="371"/>
                  </a:cubicBezTo>
                  <a:cubicBezTo>
                    <a:pt x="218" y="350"/>
                    <a:pt x="218" y="328"/>
                    <a:pt x="196" y="306"/>
                  </a:cubicBezTo>
                  <a:cubicBezTo>
                    <a:pt x="87" y="263"/>
                    <a:pt x="153" y="46"/>
                    <a:pt x="153" y="46"/>
                  </a:cubicBezTo>
                  <a:cubicBezTo>
                    <a:pt x="153" y="19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4173039" y="4392266"/>
              <a:ext cx="9342" cy="17280"/>
            </a:xfrm>
            <a:custGeom>
              <a:rect b="b" l="l" r="r" t="t"/>
              <a:pathLst>
                <a:path extrusionOk="0" h="403" w="218">
                  <a:moveTo>
                    <a:pt x="98" y="0"/>
                  </a:moveTo>
                  <a:cubicBezTo>
                    <a:pt x="80" y="0"/>
                    <a:pt x="66" y="10"/>
                    <a:pt x="66" y="34"/>
                  </a:cubicBezTo>
                  <a:cubicBezTo>
                    <a:pt x="66" y="34"/>
                    <a:pt x="1" y="294"/>
                    <a:pt x="152" y="402"/>
                  </a:cubicBezTo>
                  <a:lnTo>
                    <a:pt x="174" y="402"/>
                  </a:lnTo>
                  <a:cubicBezTo>
                    <a:pt x="196" y="380"/>
                    <a:pt x="196" y="380"/>
                    <a:pt x="217" y="380"/>
                  </a:cubicBezTo>
                  <a:cubicBezTo>
                    <a:pt x="217" y="359"/>
                    <a:pt x="217" y="337"/>
                    <a:pt x="196" y="315"/>
                  </a:cubicBezTo>
                  <a:cubicBezTo>
                    <a:pt x="87" y="250"/>
                    <a:pt x="152" y="55"/>
                    <a:pt x="152" y="55"/>
                  </a:cubicBezTo>
                  <a:cubicBezTo>
                    <a:pt x="166" y="28"/>
                    <a:pt x="128" y="0"/>
                    <a:pt x="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4165625" y="4436431"/>
              <a:ext cx="9299" cy="16808"/>
            </a:xfrm>
            <a:custGeom>
              <a:rect b="b" l="l" r="r" t="t"/>
              <a:pathLst>
                <a:path extrusionOk="0" h="392" w="217">
                  <a:moveTo>
                    <a:pt x="109" y="1"/>
                  </a:moveTo>
                  <a:cubicBezTo>
                    <a:pt x="87" y="1"/>
                    <a:pt x="87" y="1"/>
                    <a:pt x="65" y="23"/>
                  </a:cubicBezTo>
                  <a:cubicBezTo>
                    <a:pt x="65" y="44"/>
                    <a:pt x="0" y="304"/>
                    <a:pt x="152" y="391"/>
                  </a:cubicBezTo>
                  <a:lnTo>
                    <a:pt x="174" y="391"/>
                  </a:lnTo>
                  <a:cubicBezTo>
                    <a:pt x="217" y="391"/>
                    <a:pt x="217" y="348"/>
                    <a:pt x="195" y="326"/>
                  </a:cubicBezTo>
                  <a:cubicBezTo>
                    <a:pt x="87" y="261"/>
                    <a:pt x="152" y="44"/>
                    <a:pt x="152" y="44"/>
                  </a:cubicBezTo>
                  <a:cubicBezTo>
                    <a:pt x="152" y="23"/>
                    <a:pt x="130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4176767" y="4424339"/>
              <a:ext cx="9342" cy="17708"/>
            </a:xfrm>
            <a:custGeom>
              <a:rect b="b" l="l" r="r" t="t"/>
              <a:pathLst>
                <a:path extrusionOk="0" h="413" w="218">
                  <a:moveTo>
                    <a:pt x="109" y="1"/>
                  </a:moveTo>
                  <a:cubicBezTo>
                    <a:pt x="87" y="1"/>
                    <a:pt x="65" y="23"/>
                    <a:pt x="65" y="44"/>
                  </a:cubicBezTo>
                  <a:cubicBezTo>
                    <a:pt x="65" y="44"/>
                    <a:pt x="0" y="305"/>
                    <a:pt x="152" y="413"/>
                  </a:cubicBezTo>
                  <a:lnTo>
                    <a:pt x="174" y="413"/>
                  </a:lnTo>
                  <a:cubicBezTo>
                    <a:pt x="195" y="413"/>
                    <a:pt x="195" y="391"/>
                    <a:pt x="217" y="370"/>
                  </a:cubicBezTo>
                  <a:cubicBezTo>
                    <a:pt x="217" y="370"/>
                    <a:pt x="217" y="348"/>
                    <a:pt x="195" y="326"/>
                  </a:cubicBezTo>
                  <a:cubicBezTo>
                    <a:pt x="87" y="261"/>
                    <a:pt x="152" y="66"/>
                    <a:pt x="152" y="66"/>
                  </a:cubicBezTo>
                  <a:cubicBezTo>
                    <a:pt x="152" y="44"/>
                    <a:pt x="130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4160954" y="4378717"/>
              <a:ext cx="9342" cy="16851"/>
            </a:xfrm>
            <a:custGeom>
              <a:rect b="b" l="l" r="r" t="t"/>
              <a:pathLst>
                <a:path extrusionOk="0" h="393" w="218">
                  <a:moveTo>
                    <a:pt x="104" y="1"/>
                  </a:moveTo>
                  <a:cubicBezTo>
                    <a:pt x="89" y="1"/>
                    <a:pt x="74" y="8"/>
                    <a:pt x="66" y="24"/>
                  </a:cubicBezTo>
                  <a:cubicBezTo>
                    <a:pt x="66" y="24"/>
                    <a:pt x="1" y="284"/>
                    <a:pt x="152" y="393"/>
                  </a:cubicBezTo>
                  <a:lnTo>
                    <a:pt x="174" y="393"/>
                  </a:lnTo>
                  <a:cubicBezTo>
                    <a:pt x="196" y="371"/>
                    <a:pt x="196" y="371"/>
                    <a:pt x="196" y="371"/>
                  </a:cubicBezTo>
                  <a:cubicBezTo>
                    <a:pt x="218" y="350"/>
                    <a:pt x="218" y="328"/>
                    <a:pt x="196" y="306"/>
                  </a:cubicBezTo>
                  <a:cubicBezTo>
                    <a:pt x="87" y="241"/>
                    <a:pt x="152" y="46"/>
                    <a:pt x="152" y="46"/>
                  </a:cubicBezTo>
                  <a:cubicBezTo>
                    <a:pt x="152" y="19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4173039" y="4368512"/>
              <a:ext cx="9342" cy="16851"/>
            </a:xfrm>
            <a:custGeom>
              <a:rect b="b" l="l" r="r" t="t"/>
              <a:pathLst>
                <a:path extrusionOk="0" h="393" w="218">
                  <a:moveTo>
                    <a:pt x="103" y="0"/>
                  </a:moveTo>
                  <a:cubicBezTo>
                    <a:pt x="88" y="0"/>
                    <a:pt x="74" y="7"/>
                    <a:pt x="66" y="24"/>
                  </a:cubicBezTo>
                  <a:cubicBezTo>
                    <a:pt x="66" y="46"/>
                    <a:pt x="1" y="284"/>
                    <a:pt x="152" y="392"/>
                  </a:cubicBezTo>
                  <a:lnTo>
                    <a:pt x="174" y="392"/>
                  </a:lnTo>
                  <a:cubicBezTo>
                    <a:pt x="196" y="392"/>
                    <a:pt x="196" y="392"/>
                    <a:pt x="217" y="371"/>
                  </a:cubicBezTo>
                  <a:cubicBezTo>
                    <a:pt x="217" y="349"/>
                    <a:pt x="217" y="327"/>
                    <a:pt x="196" y="327"/>
                  </a:cubicBezTo>
                  <a:cubicBezTo>
                    <a:pt x="87" y="262"/>
                    <a:pt x="152" y="46"/>
                    <a:pt x="152" y="46"/>
                  </a:cubicBezTo>
                  <a:cubicBezTo>
                    <a:pt x="152" y="19"/>
                    <a:pt x="127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4161897" y="4357406"/>
              <a:ext cx="10242" cy="17708"/>
            </a:xfrm>
            <a:custGeom>
              <a:rect b="b" l="l" r="r" t="t"/>
              <a:pathLst>
                <a:path extrusionOk="0" h="413" w="239">
                  <a:moveTo>
                    <a:pt x="130" y="1"/>
                  </a:moveTo>
                  <a:cubicBezTo>
                    <a:pt x="109" y="1"/>
                    <a:pt x="87" y="23"/>
                    <a:pt x="65" y="44"/>
                  </a:cubicBezTo>
                  <a:cubicBezTo>
                    <a:pt x="65" y="44"/>
                    <a:pt x="0" y="305"/>
                    <a:pt x="152" y="413"/>
                  </a:cubicBezTo>
                  <a:lnTo>
                    <a:pt x="174" y="413"/>
                  </a:lnTo>
                  <a:lnTo>
                    <a:pt x="174" y="391"/>
                  </a:lnTo>
                  <a:cubicBezTo>
                    <a:pt x="217" y="391"/>
                    <a:pt x="239" y="348"/>
                    <a:pt x="196" y="326"/>
                  </a:cubicBezTo>
                  <a:cubicBezTo>
                    <a:pt x="87" y="283"/>
                    <a:pt x="152" y="66"/>
                    <a:pt x="152" y="66"/>
                  </a:cubicBezTo>
                  <a:cubicBezTo>
                    <a:pt x="152" y="44"/>
                    <a:pt x="130" y="23"/>
                    <a:pt x="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4069893" y="4331379"/>
              <a:ext cx="17698" cy="5660"/>
            </a:xfrm>
            <a:custGeom>
              <a:rect b="b" l="l" r="r" t="t"/>
              <a:pathLst>
                <a:path extrusionOk="0" h="132" w="413">
                  <a:moveTo>
                    <a:pt x="66" y="1"/>
                  </a:moveTo>
                  <a:cubicBezTo>
                    <a:pt x="44" y="1"/>
                    <a:pt x="23" y="1"/>
                    <a:pt x="1" y="23"/>
                  </a:cubicBezTo>
                  <a:cubicBezTo>
                    <a:pt x="1" y="44"/>
                    <a:pt x="1" y="66"/>
                    <a:pt x="23" y="88"/>
                  </a:cubicBezTo>
                  <a:cubicBezTo>
                    <a:pt x="88" y="109"/>
                    <a:pt x="153" y="131"/>
                    <a:pt x="239" y="131"/>
                  </a:cubicBezTo>
                  <a:cubicBezTo>
                    <a:pt x="283" y="131"/>
                    <a:pt x="348" y="109"/>
                    <a:pt x="391" y="66"/>
                  </a:cubicBezTo>
                  <a:cubicBezTo>
                    <a:pt x="413" y="44"/>
                    <a:pt x="413" y="23"/>
                    <a:pt x="391" y="1"/>
                  </a:cubicBezTo>
                  <a:lnTo>
                    <a:pt x="326" y="1"/>
                  </a:lnTo>
                  <a:cubicBezTo>
                    <a:pt x="305" y="37"/>
                    <a:pt x="268" y="49"/>
                    <a:pt x="230" y="49"/>
                  </a:cubicBezTo>
                  <a:cubicBezTo>
                    <a:pt x="153" y="49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4048552" y="4337296"/>
              <a:ext cx="18384" cy="6217"/>
            </a:xfrm>
            <a:custGeom>
              <a:rect b="b" l="l" r="r" t="t"/>
              <a:pathLst>
                <a:path extrusionOk="0" h="145" w="429">
                  <a:moveTo>
                    <a:pt x="378" y="0"/>
                  </a:moveTo>
                  <a:cubicBezTo>
                    <a:pt x="368" y="0"/>
                    <a:pt x="358" y="4"/>
                    <a:pt x="347" y="15"/>
                  </a:cubicBezTo>
                  <a:cubicBezTo>
                    <a:pt x="318" y="44"/>
                    <a:pt x="277" y="53"/>
                    <a:pt x="236" y="53"/>
                  </a:cubicBezTo>
                  <a:cubicBezTo>
                    <a:pt x="152" y="53"/>
                    <a:pt x="65" y="15"/>
                    <a:pt x="65" y="15"/>
                  </a:cubicBezTo>
                  <a:cubicBezTo>
                    <a:pt x="59" y="8"/>
                    <a:pt x="53" y="6"/>
                    <a:pt x="47" y="6"/>
                  </a:cubicBezTo>
                  <a:cubicBezTo>
                    <a:pt x="33" y="6"/>
                    <a:pt x="22" y="21"/>
                    <a:pt x="22" y="36"/>
                  </a:cubicBezTo>
                  <a:cubicBezTo>
                    <a:pt x="0" y="58"/>
                    <a:pt x="22" y="80"/>
                    <a:pt x="44" y="80"/>
                  </a:cubicBezTo>
                  <a:cubicBezTo>
                    <a:pt x="109" y="123"/>
                    <a:pt x="174" y="123"/>
                    <a:pt x="239" y="145"/>
                  </a:cubicBezTo>
                  <a:cubicBezTo>
                    <a:pt x="304" y="123"/>
                    <a:pt x="369" y="101"/>
                    <a:pt x="412" y="58"/>
                  </a:cubicBezTo>
                  <a:cubicBezTo>
                    <a:pt x="429" y="42"/>
                    <a:pt x="408" y="0"/>
                    <a:pt x="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4048852" y="4323318"/>
              <a:ext cx="18084" cy="6260"/>
            </a:xfrm>
            <a:custGeom>
              <a:rect b="b" l="l" r="r" t="t"/>
              <a:pathLst>
                <a:path extrusionOk="0" h="146" w="422">
                  <a:moveTo>
                    <a:pt x="371" y="1"/>
                  </a:moveTo>
                  <a:cubicBezTo>
                    <a:pt x="361" y="1"/>
                    <a:pt x="351" y="5"/>
                    <a:pt x="340" y="15"/>
                  </a:cubicBezTo>
                  <a:cubicBezTo>
                    <a:pt x="311" y="44"/>
                    <a:pt x="270" y="54"/>
                    <a:pt x="229" y="54"/>
                  </a:cubicBezTo>
                  <a:cubicBezTo>
                    <a:pt x="145" y="54"/>
                    <a:pt x="58" y="15"/>
                    <a:pt x="58" y="15"/>
                  </a:cubicBezTo>
                  <a:cubicBezTo>
                    <a:pt x="55" y="8"/>
                    <a:pt x="51" y="5"/>
                    <a:pt x="46" y="5"/>
                  </a:cubicBezTo>
                  <a:cubicBezTo>
                    <a:pt x="25" y="5"/>
                    <a:pt x="1" y="81"/>
                    <a:pt x="37" y="81"/>
                  </a:cubicBezTo>
                  <a:cubicBezTo>
                    <a:pt x="102" y="124"/>
                    <a:pt x="167" y="124"/>
                    <a:pt x="232" y="146"/>
                  </a:cubicBezTo>
                  <a:cubicBezTo>
                    <a:pt x="297" y="124"/>
                    <a:pt x="362" y="102"/>
                    <a:pt x="405" y="59"/>
                  </a:cubicBezTo>
                  <a:cubicBezTo>
                    <a:pt x="422" y="42"/>
                    <a:pt x="401" y="1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4069893" y="4316758"/>
              <a:ext cx="17698" cy="5403"/>
            </a:xfrm>
            <a:custGeom>
              <a:rect b="b" l="l" r="r" t="t"/>
              <a:pathLst>
                <a:path extrusionOk="0" h="126" w="413">
                  <a:moveTo>
                    <a:pt x="34" y="0"/>
                  </a:moveTo>
                  <a:cubicBezTo>
                    <a:pt x="23" y="0"/>
                    <a:pt x="12" y="6"/>
                    <a:pt x="1" y="17"/>
                  </a:cubicBezTo>
                  <a:cubicBezTo>
                    <a:pt x="1" y="38"/>
                    <a:pt x="1" y="60"/>
                    <a:pt x="23" y="82"/>
                  </a:cubicBezTo>
                  <a:cubicBezTo>
                    <a:pt x="88" y="103"/>
                    <a:pt x="153" y="125"/>
                    <a:pt x="239" y="125"/>
                  </a:cubicBezTo>
                  <a:cubicBezTo>
                    <a:pt x="283" y="125"/>
                    <a:pt x="348" y="103"/>
                    <a:pt x="391" y="60"/>
                  </a:cubicBezTo>
                  <a:cubicBezTo>
                    <a:pt x="413" y="38"/>
                    <a:pt x="413" y="17"/>
                    <a:pt x="391" y="17"/>
                  </a:cubicBezTo>
                  <a:cubicBezTo>
                    <a:pt x="380" y="6"/>
                    <a:pt x="370" y="0"/>
                    <a:pt x="359" y="0"/>
                  </a:cubicBezTo>
                  <a:cubicBezTo>
                    <a:pt x="348" y="0"/>
                    <a:pt x="337" y="6"/>
                    <a:pt x="326" y="17"/>
                  </a:cubicBezTo>
                  <a:cubicBezTo>
                    <a:pt x="305" y="46"/>
                    <a:pt x="268" y="55"/>
                    <a:pt x="230" y="55"/>
                  </a:cubicBezTo>
                  <a:cubicBezTo>
                    <a:pt x="153" y="55"/>
                    <a:pt x="66" y="17"/>
                    <a:pt x="66" y="17"/>
                  </a:cubicBezTo>
                  <a:cubicBezTo>
                    <a:pt x="55" y="6"/>
                    <a:pt x="44" y="0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4088491" y="4324176"/>
              <a:ext cx="18641" cy="6346"/>
            </a:xfrm>
            <a:custGeom>
              <a:rect b="b" l="l" r="r" t="t"/>
              <a:pathLst>
                <a:path extrusionOk="0" h="148" w="435">
                  <a:moveTo>
                    <a:pt x="380" y="1"/>
                  </a:moveTo>
                  <a:cubicBezTo>
                    <a:pt x="369" y="1"/>
                    <a:pt x="358" y="6"/>
                    <a:pt x="347" y="17"/>
                  </a:cubicBezTo>
                  <a:cubicBezTo>
                    <a:pt x="319" y="53"/>
                    <a:pt x="278" y="65"/>
                    <a:pt x="236" y="65"/>
                  </a:cubicBezTo>
                  <a:cubicBezTo>
                    <a:pt x="152" y="65"/>
                    <a:pt x="66" y="17"/>
                    <a:pt x="66" y="17"/>
                  </a:cubicBezTo>
                  <a:cubicBezTo>
                    <a:pt x="44" y="17"/>
                    <a:pt x="22" y="17"/>
                    <a:pt x="22" y="39"/>
                  </a:cubicBezTo>
                  <a:cubicBezTo>
                    <a:pt x="1" y="61"/>
                    <a:pt x="22" y="82"/>
                    <a:pt x="44" y="82"/>
                  </a:cubicBezTo>
                  <a:cubicBezTo>
                    <a:pt x="109" y="126"/>
                    <a:pt x="174" y="147"/>
                    <a:pt x="239" y="147"/>
                  </a:cubicBezTo>
                  <a:cubicBezTo>
                    <a:pt x="304" y="147"/>
                    <a:pt x="369" y="126"/>
                    <a:pt x="413" y="82"/>
                  </a:cubicBezTo>
                  <a:cubicBezTo>
                    <a:pt x="434" y="61"/>
                    <a:pt x="434" y="39"/>
                    <a:pt x="413" y="17"/>
                  </a:cubicBezTo>
                  <a:cubicBezTo>
                    <a:pt x="402" y="6"/>
                    <a:pt x="391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3962161" y="3733658"/>
              <a:ext cx="12084" cy="14921"/>
            </a:xfrm>
            <a:custGeom>
              <a:rect b="b" l="l" r="r" t="t"/>
              <a:pathLst>
                <a:path extrusionOk="0" h="348" w="282">
                  <a:moveTo>
                    <a:pt x="43" y="0"/>
                  </a:moveTo>
                  <a:cubicBezTo>
                    <a:pt x="22" y="0"/>
                    <a:pt x="22" y="22"/>
                    <a:pt x="0" y="44"/>
                  </a:cubicBezTo>
                  <a:cubicBezTo>
                    <a:pt x="0" y="65"/>
                    <a:pt x="22" y="87"/>
                    <a:pt x="43" y="87"/>
                  </a:cubicBezTo>
                  <a:cubicBezTo>
                    <a:pt x="173" y="109"/>
                    <a:pt x="195" y="326"/>
                    <a:pt x="195" y="326"/>
                  </a:cubicBezTo>
                  <a:cubicBezTo>
                    <a:pt x="217" y="347"/>
                    <a:pt x="217" y="347"/>
                    <a:pt x="239" y="347"/>
                  </a:cubicBezTo>
                  <a:lnTo>
                    <a:pt x="260" y="347"/>
                  </a:lnTo>
                  <a:cubicBezTo>
                    <a:pt x="260" y="347"/>
                    <a:pt x="282" y="326"/>
                    <a:pt x="282" y="304"/>
                  </a:cubicBezTo>
                  <a:cubicBezTo>
                    <a:pt x="282" y="304"/>
                    <a:pt x="239" y="22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3982602" y="3769890"/>
              <a:ext cx="10242" cy="15865"/>
            </a:xfrm>
            <a:custGeom>
              <a:rect b="b" l="l" r="r" t="t"/>
              <a:pathLst>
                <a:path extrusionOk="0" h="370" w="239">
                  <a:moveTo>
                    <a:pt x="65" y="1"/>
                  </a:moveTo>
                  <a:cubicBezTo>
                    <a:pt x="0" y="1"/>
                    <a:pt x="0" y="44"/>
                    <a:pt x="22" y="66"/>
                  </a:cubicBezTo>
                  <a:cubicBezTo>
                    <a:pt x="152" y="109"/>
                    <a:pt x="152" y="326"/>
                    <a:pt x="152" y="326"/>
                  </a:cubicBezTo>
                  <a:cubicBezTo>
                    <a:pt x="152" y="348"/>
                    <a:pt x="173" y="369"/>
                    <a:pt x="195" y="369"/>
                  </a:cubicBezTo>
                  <a:cubicBezTo>
                    <a:pt x="217" y="369"/>
                    <a:pt x="239" y="348"/>
                    <a:pt x="239" y="326"/>
                  </a:cubicBezTo>
                  <a:cubicBezTo>
                    <a:pt x="239" y="326"/>
                    <a:pt x="239" y="44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3969575" y="3722381"/>
              <a:ext cx="13070" cy="14107"/>
            </a:xfrm>
            <a:custGeom>
              <a:rect b="b" l="l" r="r" t="t"/>
              <a:pathLst>
                <a:path extrusionOk="0" h="329" w="305">
                  <a:moveTo>
                    <a:pt x="33" y="0"/>
                  </a:moveTo>
                  <a:cubicBezTo>
                    <a:pt x="1" y="0"/>
                    <a:pt x="4" y="90"/>
                    <a:pt x="44" y="90"/>
                  </a:cubicBezTo>
                  <a:cubicBezTo>
                    <a:pt x="174" y="90"/>
                    <a:pt x="217" y="307"/>
                    <a:pt x="217" y="307"/>
                  </a:cubicBezTo>
                  <a:cubicBezTo>
                    <a:pt x="217" y="328"/>
                    <a:pt x="239" y="328"/>
                    <a:pt x="261" y="328"/>
                  </a:cubicBezTo>
                  <a:cubicBezTo>
                    <a:pt x="282" y="328"/>
                    <a:pt x="304" y="307"/>
                    <a:pt x="304" y="285"/>
                  </a:cubicBezTo>
                  <a:cubicBezTo>
                    <a:pt x="282" y="263"/>
                    <a:pt x="239" y="25"/>
                    <a:pt x="44" y="3"/>
                  </a:cubicBezTo>
                  <a:cubicBezTo>
                    <a:pt x="40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3981659" y="3749352"/>
              <a:ext cx="12127" cy="15007"/>
            </a:xfrm>
            <a:custGeom>
              <a:rect b="b" l="l" r="r" t="t"/>
              <a:pathLst>
                <a:path extrusionOk="0" h="350" w="283">
                  <a:moveTo>
                    <a:pt x="33" y="0"/>
                  </a:moveTo>
                  <a:cubicBezTo>
                    <a:pt x="1" y="0"/>
                    <a:pt x="4" y="90"/>
                    <a:pt x="44" y="90"/>
                  </a:cubicBezTo>
                  <a:cubicBezTo>
                    <a:pt x="174" y="90"/>
                    <a:pt x="217" y="306"/>
                    <a:pt x="217" y="306"/>
                  </a:cubicBezTo>
                  <a:cubicBezTo>
                    <a:pt x="217" y="328"/>
                    <a:pt x="217" y="350"/>
                    <a:pt x="239" y="350"/>
                  </a:cubicBezTo>
                  <a:cubicBezTo>
                    <a:pt x="261" y="350"/>
                    <a:pt x="282" y="328"/>
                    <a:pt x="282" y="306"/>
                  </a:cubicBezTo>
                  <a:cubicBezTo>
                    <a:pt x="282" y="285"/>
                    <a:pt x="239" y="25"/>
                    <a:pt x="44" y="3"/>
                  </a:cubicBezTo>
                  <a:cubicBezTo>
                    <a:pt x="40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3965889" y="3751324"/>
              <a:ext cx="12084" cy="14921"/>
            </a:xfrm>
            <a:custGeom>
              <a:rect b="b" l="l" r="r" t="t"/>
              <a:pathLst>
                <a:path extrusionOk="0" h="348" w="282">
                  <a:moveTo>
                    <a:pt x="43" y="0"/>
                  </a:moveTo>
                  <a:cubicBezTo>
                    <a:pt x="4" y="0"/>
                    <a:pt x="0" y="90"/>
                    <a:pt x="32" y="90"/>
                  </a:cubicBezTo>
                  <a:cubicBezTo>
                    <a:pt x="36" y="90"/>
                    <a:pt x="39" y="89"/>
                    <a:pt x="43" y="87"/>
                  </a:cubicBezTo>
                  <a:cubicBezTo>
                    <a:pt x="173" y="109"/>
                    <a:pt x="217" y="326"/>
                    <a:pt x="217" y="326"/>
                  </a:cubicBezTo>
                  <a:cubicBezTo>
                    <a:pt x="217" y="347"/>
                    <a:pt x="217" y="347"/>
                    <a:pt x="238" y="347"/>
                  </a:cubicBezTo>
                  <a:cubicBezTo>
                    <a:pt x="260" y="347"/>
                    <a:pt x="282" y="326"/>
                    <a:pt x="282" y="304"/>
                  </a:cubicBezTo>
                  <a:cubicBezTo>
                    <a:pt x="282" y="304"/>
                    <a:pt x="238" y="22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4099632" y="4332322"/>
              <a:ext cx="17698" cy="5617"/>
            </a:xfrm>
            <a:custGeom>
              <a:rect b="b" l="l" r="r" t="t"/>
              <a:pathLst>
                <a:path extrusionOk="0" h="131" w="413">
                  <a:moveTo>
                    <a:pt x="66" y="1"/>
                  </a:moveTo>
                  <a:cubicBezTo>
                    <a:pt x="44" y="1"/>
                    <a:pt x="22" y="1"/>
                    <a:pt x="22" y="22"/>
                  </a:cubicBezTo>
                  <a:cubicBezTo>
                    <a:pt x="1" y="44"/>
                    <a:pt x="22" y="66"/>
                    <a:pt x="44" y="87"/>
                  </a:cubicBezTo>
                  <a:cubicBezTo>
                    <a:pt x="87" y="109"/>
                    <a:pt x="174" y="131"/>
                    <a:pt x="239" y="131"/>
                  </a:cubicBezTo>
                  <a:cubicBezTo>
                    <a:pt x="304" y="131"/>
                    <a:pt x="348" y="109"/>
                    <a:pt x="391" y="66"/>
                  </a:cubicBezTo>
                  <a:cubicBezTo>
                    <a:pt x="413" y="44"/>
                    <a:pt x="413" y="22"/>
                    <a:pt x="391" y="1"/>
                  </a:cubicBezTo>
                  <a:lnTo>
                    <a:pt x="348" y="1"/>
                  </a:lnTo>
                  <a:cubicBezTo>
                    <a:pt x="319" y="37"/>
                    <a:pt x="278" y="49"/>
                    <a:pt x="236" y="49"/>
                  </a:cubicBezTo>
                  <a:cubicBezTo>
                    <a:pt x="153" y="49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4239932" y="4402900"/>
              <a:ext cx="9342" cy="16851"/>
            </a:xfrm>
            <a:custGeom>
              <a:rect b="b" l="l" r="r" t="t"/>
              <a:pathLst>
                <a:path extrusionOk="0" h="393" w="218">
                  <a:moveTo>
                    <a:pt x="103" y="0"/>
                  </a:moveTo>
                  <a:cubicBezTo>
                    <a:pt x="88" y="0"/>
                    <a:pt x="74" y="7"/>
                    <a:pt x="66" y="24"/>
                  </a:cubicBezTo>
                  <a:cubicBezTo>
                    <a:pt x="66" y="24"/>
                    <a:pt x="1" y="284"/>
                    <a:pt x="152" y="393"/>
                  </a:cubicBezTo>
                  <a:lnTo>
                    <a:pt x="174" y="393"/>
                  </a:lnTo>
                  <a:cubicBezTo>
                    <a:pt x="217" y="393"/>
                    <a:pt x="217" y="328"/>
                    <a:pt x="196" y="306"/>
                  </a:cubicBezTo>
                  <a:cubicBezTo>
                    <a:pt x="87" y="263"/>
                    <a:pt x="152" y="46"/>
                    <a:pt x="152" y="46"/>
                  </a:cubicBezTo>
                  <a:cubicBezTo>
                    <a:pt x="152" y="19"/>
                    <a:pt x="127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4249231" y="4387078"/>
              <a:ext cx="8399" cy="16894"/>
            </a:xfrm>
            <a:custGeom>
              <a:rect b="b" l="l" r="r" t="t"/>
              <a:pathLst>
                <a:path extrusionOk="0" h="394" w="196">
                  <a:moveTo>
                    <a:pt x="103" y="1"/>
                  </a:moveTo>
                  <a:cubicBezTo>
                    <a:pt x="88" y="1"/>
                    <a:pt x="74" y="8"/>
                    <a:pt x="65" y="24"/>
                  </a:cubicBezTo>
                  <a:cubicBezTo>
                    <a:pt x="65" y="46"/>
                    <a:pt x="0" y="306"/>
                    <a:pt x="152" y="393"/>
                  </a:cubicBezTo>
                  <a:lnTo>
                    <a:pt x="174" y="393"/>
                  </a:lnTo>
                  <a:cubicBezTo>
                    <a:pt x="174" y="393"/>
                    <a:pt x="195" y="393"/>
                    <a:pt x="195" y="371"/>
                  </a:cubicBezTo>
                  <a:cubicBezTo>
                    <a:pt x="195" y="371"/>
                    <a:pt x="195" y="328"/>
                    <a:pt x="195" y="328"/>
                  </a:cubicBezTo>
                  <a:cubicBezTo>
                    <a:pt x="87" y="263"/>
                    <a:pt x="152" y="46"/>
                    <a:pt x="152" y="46"/>
                  </a:cubicBezTo>
                  <a:cubicBezTo>
                    <a:pt x="152" y="19"/>
                    <a:pt x="127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4241774" y="4430856"/>
              <a:ext cx="9342" cy="17708"/>
            </a:xfrm>
            <a:custGeom>
              <a:rect b="b" l="l" r="r" t="t"/>
              <a:pathLst>
                <a:path extrusionOk="0" h="413" w="218">
                  <a:moveTo>
                    <a:pt x="109" y="1"/>
                  </a:moveTo>
                  <a:cubicBezTo>
                    <a:pt x="88" y="1"/>
                    <a:pt x="66" y="22"/>
                    <a:pt x="66" y="44"/>
                  </a:cubicBezTo>
                  <a:cubicBezTo>
                    <a:pt x="66" y="44"/>
                    <a:pt x="1" y="304"/>
                    <a:pt x="153" y="413"/>
                  </a:cubicBezTo>
                  <a:lnTo>
                    <a:pt x="174" y="413"/>
                  </a:lnTo>
                  <a:cubicBezTo>
                    <a:pt x="174" y="391"/>
                    <a:pt x="196" y="391"/>
                    <a:pt x="196" y="391"/>
                  </a:cubicBezTo>
                  <a:cubicBezTo>
                    <a:pt x="218" y="369"/>
                    <a:pt x="218" y="348"/>
                    <a:pt x="196" y="326"/>
                  </a:cubicBezTo>
                  <a:cubicBezTo>
                    <a:pt x="88" y="261"/>
                    <a:pt x="153" y="66"/>
                    <a:pt x="153" y="66"/>
                  </a:cubicBezTo>
                  <a:cubicBezTo>
                    <a:pt x="153" y="44"/>
                    <a:pt x="131" y="22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4252959" y="4420265"/>
              <a:ext cx="8399" cy="16937"/>
            </a:xfrm>
            <a:custGeom>
              <a:rect b="b" l="l" r="r" t="t"/>
              <a:pathLst>
                <a:path extrusionOk="0" h="395" w="196">
                  <a:moveTo>
                    <a:pt x="88" y="0"/>
                  </a:moveTo>
                  <a:cubicBezTo>
                    <a:pt x="80" y="0"/>
                    <a:pt x="71" y="3"/>
                    <a:pt x="65" y="9"/>
                  </a:cubicBezTo>
                  <a:cubicBezTo>
                    <a:pt x="65" y="31"/>
                    <a:pt x="0" y="291"/>
                    <a:pt x="152" y="378"/>
                  </a:cubicBezTo>
                  <a:cubicBezTo>
                    <a:pt x="152" y="389"/>
                    <a:pt x="152" y="394"/>
                    <a:pt x="155" y="394"/>
                  </a:cubicBezTo>
                  <a:cubicBezTo>
                    <a:pt x="157" y="394"/>
                    <a:pt x="163" y="389"/>
                    <a:pt x="174" y="378"/>
                  </a:cubicBezTo>
                  <a:cubicBezTo>
                    <a:pt x="174" y="378"/>
                    <a:pt x="174" y="378"/>
                    <a:pt x="195" y="356"/>
                  </a:cubicBezTo>
                  <a:cubicBezTo>
                    <a:pt x="195" y="356"/>
                    <a:pt x="195" y="334"/>
                    <a:pt x="195" y="313"/>
                  </a:cubicBezTo>
                  <a:cubicBezTo>
                    <a:pt x="87" y="248"/>
                    <a:pt x="130" y="31"/>
                    <a:pt x="130" y="31"/>
                  </a:cubicBezTo>
                  <a:cubicBezTo>
                    <a:pt x="130" y="16"/>
                    <a:pt x="108" y="0"/>
                    <a:pt x="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4237146" y="4373571"/>
              <a:ext cx="9342" cy="16422"/>
            </a:xfrm>
            <a:custGeom>
              <a:rect b="b" l="l" r="r" t="t"/>
              <a:pathLst>
                <a:path extrusionOk="0" h="383" w="218">
                  <a:moveTo>
                    <a:pt x="107" y="0"/>
                  </a:moveTo>
                  <a:cubicBezTo>
                    <a:pt x="91" y="0"/>
                    <a:pt x="75" y="5"/>
                    <a:pt x="66" y="14"/>
                  </a:cubicBezTo>
                  <a:cubicBezTo>
                    <a:pt x="66" y="36"/>
                    <a:pt x="1" y="296"/>
                    <a:pt x="152" y="383"/>
                  </a:cubicBezTo>
                  <a:lnTo>
                    <a:pt x="174" y="383"/>
                  </a:lnTo>
                  <a:cubicBezTo>
                    <a:pt x="174" y="383"/>
                    <a:pt x="196" y="383"/>
                    <a:pt x="196" y="361"/>
                  </a:cubicBezTo>
                  <a:cubicBezTo>
                    <a:pt x="217" y="361"/>
                    <a:pt x="217" y="339"/>
                    <a:pt x="196" y="318"/>
                  </a:cubicBezTo>
                  <a:cubicBezTo>
                    <a:pt x="87" y="253"/>
                    <a:pt x="152" y="36"/>
                    <a:pt x="152" y="36"/>
                  </a:cubicBezTo>
                  <a:cubicBezTo>
                    <a:pt x="152" y="11"/>
                    <a:pt x="130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4249231" y="4363838"/>
              <a:ext cx="9342" cy="16851"/>
            </a:xfrm>
            <a:custGeom>
              <a:rect b="b" l="l" r="r" t="t"/>
              <a:pathLst>
                <a:path extrusionOk="0" h="393" w="218">
                  <a:moveTo>
                    <a:pt x="103" y="1"/>
                  </a:moveTo>
                  <a:cubicBezTo>
                    <a:pt x="88" y="1"/>
                    <a:pt x="74" y="8"/>
                    <a:pt x="65" y="24"/>
                  </a:cubicBezTo>
                  <a:cubicBezTo>
                    <a:pt x="65" y="46"/>
                    <a:pt x="0" y="285"/>
                    <a:pt x="152" y="393"/>
                  </a:cubicBezTo>
                  <a:lnTo>
                    <a:pt x="174" y="393"/>
                  </a:lnTo>
                  <a:cubicBezTo>
                    <a:pt x="217" y="393"/>
                    <a:pt x="217" y="350"/>
                    <a:pt x="195" y="306"/>
                  </a:cubicBezTo>
                  <a:cubicBezTo>
                    <a:pt x="87" y="263"/>
                    <a:pt x="152" y="46"/>
                    <a:pt x="152" y="46"/>
                  </a:cubicBezTo>
                  <a:cubicBezTo>
                    <a:pt x="152" y="19"/>
                    <a:pt x="127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4238089" y="4352775"/>
              <a:ext cx="9299" cy="17708"/>
            </a:xfrm>
            <a:custGeom>
              <a:rect b="b" l="l" r="r" t="t"/>
              <a:pathLst>
                <a:path extrusionOk="0" h="413" w="217">
                  <a:moveTo>
                    <a:pt x="109" y="1"/>
                  </a:moveTo>
                  <a:cubicBezTo>
                    <a:pt x="87" y="1"/>
                    <a:pt x="65" y="22"/>
                    <a:pt x="65" y="22"/>
                  </a:cubicBezTo>
                  <a:cubicBezTo>
                    <a:pt x="65" y="44"/>
                    <a:pt x="0" y="304"/>
                    <a:pt x="152" y="413"/>
                  </a:cubicBezTo>
                  <a:lnTo>
                    <a:pt x="174" y="413"/>
                  </a:lnTo>
                  <a:cubicBezTo>
                    <a:pt x="174" y="391"/>
                    <a:pt x="195" y="391"/>
                    <a:pt x="195" y="369"/>
                  </a:cubicBezTo>
                  <a:cubicBezTo>
                    <a:pt x="217" y="369"/>
                    <a:pt x="217" y="347"/>
                    <a:pt x="195" y="326"/>
                  </a:cubicBezTo>
                  <a:cubicBezTo>
                    <a:pt x="87" y="261"/>
                    <a:pt x="152" y="44"/>
                    <a:pt x="152" y="44"/>
                  </a:cubicBezTo>
                  <a:cubicBezTo>
                    <a:pt x="152" y="44"/>
                    <a:pt x="130" y="22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7" name="Google Shape;2057;p68"/>
          <p:cNvSpPr txBox="1"/>
          <p:nvPr/>
        </p:nvSpPr>
        <p:spPr>
          <a:xfrm>
            <a:off x="5465278" y="3090217"/>
            <a:ext cx="2963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Mercury is a small planet</a:t>
            </a:r>
            <a:endParaRPr sz="2300">
              <a:solidFill>
                <a:schemeClr val="dk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058" name="Google Shape;2058;p68"/>
          <p:cNvSpPr txBox="1"/>
          <p:nvPr/>
        </p:nvSpPr>
        <p:spPr>
          <a:xfrm>
            <a:off x="5465278" y="3858800"/>
            <a:ext cx="2963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Mars is a very cold place</a:t>
            </a:r>
            <a:endParaRPr sz="2300">
              <a:solidFill>
                <a:schemeClr val="accen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059" name="Google Shape;2059;p68"/>
          <p:cNvSpPr txBox="1"/>
          <p:nvPr/>
        </p:nvSpPr>
        <p:spPr>
          <a:xfrm>
            <a:off x="5465278" y="1553050"/>
            <a:ext cx="2963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</a:t>
            </a:r>
            <a:endParaRPr sz="2300">
              <a:solidFill>
                <a:schemeClr val="l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060" name="Google Shape;2060;p68"/>
          <p:cNvSpPr txBox="1"/>
          <p:nvPr/>
        </p:nvSpPr>
        <p:spPr>
          <a:xfrm>
            <a:off x="5465278" y="2321633"/>
            <a:ext cx="296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</a:rPr>
              <a:t>Saturn is the ringed planet</a:t>
            </a:r>
            <a:endParaRPr sz="2300">
              <a:solidFill>
                <a:schemeClr val="lt1"/>
              </a:solidFill>
              <a:latin typeface="Vibur"/>
              <a:ea typeface="Vibur"/>
              <a:cs typeface="Vibur"/>
              <a:sym typeface="Vibu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2066" name="Google Shape;2066;p69"/>
          <p:cNvGrpSpPr/>
          <p:nvPr/>
        </p:nvGrpSpPr>
        <p:grpSpPr>
          <a:xfrm>
            <a:off x="724899" y="1419587"/>
            <a:ext cx="1732445" cy="1285978"/>
            <a:chOff x="724899" y="1419587"/>
            <a:chExt cx="1732445" cy="1285978"/>
          </a:xfrm>
        </p:grpSpPr>
        <p:sp>
          <p:nvSpPr>
            <p:cNvPr id="2067" name="Google Shape;2067;p69"/>
            <p:cNvSpPr/>
            <p:nvPr/>
          </p:nvSpPr>
          <p:spPr>
            <a:xfrm>
              <a:off x="789344" y="1419587"/>
              <a:ext cx="1668000" cy="12165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8" name="Google Shape;2068;p69"/>
            <p:cNvGrpSpPr/>
            <p:nvPr/>
          </p:nvGrpSpPr>
          <p:grpSpPr>
            <a:xfrm>
              <a:off x="724899" y="1488886"/>
              <a:ext cx="1671110" cy="1216679"/>
              <a:chOff x="845113" y="1635700"/>
              <a:chExt cx="4283800" cy="2505000"/>
            </a:xfrm>
          </p:grpSpPr>
          <p:sp>
            <p:nvSpPr>
              <p:cNvPr id="2069" name="Google Shape;2069;p6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70" name="Google Shape;2070;p6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71" name="Google Shape;2071;p69"/>
            <p:cNvSpPr txBox="1"/>
            <p:nvPr/>
          </p:nvSpPr>
          <p:spPr>
            <a:xfrm flipH="1">
              <a:off x="778349" y="1749863"/>
              <a:ext cx="1564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Jupiter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072" name="Google Shape;2072;p69"/>
            <p:cNvSpPr txBox="1"/>
            <p:nvPr/>
          </p:nvSpPr>
          <p:spPr>
            <a:xfrm flipH="1">
              <a:off x="778650" y="2027138"/>
              <a:ext cx="15639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Jupiter is the biggest planet</a:t>
              </a:r>
              <a:endParaRPr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073" name="Google Shape;2073;p69"/>
          <p:cNvGrpSpPr/>
          <p:nvPr/>
        </p:nvGrpSpPr>
        <p:grpSpPr>
          <a:xfrm>
            <a:off x="3059477" y="1875781"/>
            <a:ext cx="3025037" cy="2042219"/>
            <a:chOff x="3061675" y="1092775"/>
            <a:chExt cx="2624078" cy="1771530"/>
          </a:xfrm>
        </p:grpSpPr>
        <p:sp>
          <p:nvSpPr>
            <p:cNvPr id="2074" name="Google Shape;2074;p69"/>
            <p:cNvSpPr/>
            <p:nvPr/>
          </p:nvSpPr>
          <p:spPr>
            <a:xfrm>
              <a:off x="3061675" y="2087143"/>
              <a:ext cx="2624078" cy="777162"/>
            </a:xfrm>
            <a:custGeom>
              <a:rect b="b" l="l" r="r" t="t"/>
              <a:pathLst>
                <a:path extrusionOk="0" h="26378" w="89065">
                  <a:moveTo>
                    <a:pt x="39041" y="1"/>
                  </a:moveTo>
                  <a:cubicBezTo>
                    <a:pt x="34280" y="1"/>
                    <a:pt x="29618" y="413"/>
                    <a:pt x="24585" y="1342"/>
                  </a:cubicBezTo>
                  <a:cubicBezTo>
                    <a:pt x="19214" y="2310"/>
                    <a:pt x="13944" y="3944"/>
                    <a:pt x="8974" y="6213"/>
                  </a:cubicBezTo>
                  <a:cubicBezTo>
                    <a:pt x="6405" y="7347"/>
                    <a:pt x="3903" y="8714"/>
                    <a:pt x="2269" y="10683"/>
                  </a:cubicBezTo>
                  <a:cubicBezTo>
                    <a:pt x="634" y="12651"/>
                    <a:pt x="1" y="15353"/>
                    <a:pt x="1402" y="17454"/>
                  </a:cubicBezTo>
                  <a:cubicBezTo>
                    <a:pt x="2836" y="19656"/>
                    <a:pt x="5971" y="20656"/>
                    <a:pt x="8907" y="21490"/>
                  </a:cubicBezTo>
                  <a:cubicBezTo>
                    <a:pt x="15162" y="23264"/>
                    <a:pt x="21574" y="25099"/>
                    <a:pt x="28231" y="25099"/>
                  </a:cubicBezTo>
                  <a:cubicBezTo>
                    <a:pt x="28461" y="25099"/>
                    <a:pt x="28691" y="25097"/>
                    <a:pt x="28921" y="25093"/>
                  </a:cubicBezTo>
                  <a:cubicBezTo>
                    <a:pt x="28999" y="25097"/>
                    <a:pt x="29078" y="25099"/>
                    <a:pt x="29157" y="25099"/>
                  </a:cubicBezTo>
                  <a:cubicBezTo>
                    <a:pt x="29718" y="25099"/>
                    <a:pt x="30296" y="24993"/>
                    <a:pt x="30823" y="24759"/>
                  </a:cubicBezTo>
                  <a:cubicBezTo>
                    <a:pt x="31356" y="24426"/>
                    <a:pt x="31790" y="23992"/>
                    <a:pt x="32090" y="23458"/>
                  </a:cubicBezTo>
                  <a:cubicBezTo>
                    <a:pt x="33891" y="20957"/>
                    <a:pt x="36026" y="18688"/>
                    <a:pt x="38395" y="16754"/>
                  </a:cubicBezTo>
                  <a:cubicBezTo>
                    <a:pt x="39095" y="19455"/>
                    <a:pt x="39796" y="22191"/>
                    <a:pt x="40496" y="24893"/>
                  </a:cubicBezTo>
                  <a:cubicBezTo>
                    <a:pt x="40529" y="25226"/>
                    <a:pt x="40696" y="25526"/>
                    <a:pt x="40963" y="25727"/>
                  </a:cubicBezTo>
                  <a:cubicBezTo>
                    <a:pt x="41225" y="25872"/>
                    <a:pt x="41537" y="25967"/>
                    <a:pt x="41833" y="25967"/>
                  </a:cubicBezTo>
                  <a:cubicBezTo>
                    <a:pt x="41877" y="25967"/>
                    <a:pt x="41921" y="25964"/>
                    <a:pt x="41964" y="25960"/>
                  </a:cubicBezTo>
                  <a:cubicBezTo>
                    <a:pt x="47413" y="26234"/>
                    <a:pt x="52844" y="26378"/>
                    <a:pt x="58284" y="26378"/>
                  </a:cubicBezTo>
                  <a:cubicBezTo>
                    <a:pt x="60137" y="26378"/>
                    <a:pt x="61990" y="26361"/>
                    <a:pt x="63846" y="26327"/>
                  </a:cubicBezTo>
                  <a:lnTo>
                    <a:pt x="82426" y="23492"/>
                  </a:lnTo>
                  <a:cubicBezTo>
                    <a:pt x="85128" y="22391"/>
                    <a:pt x="87663" y="20623"/>
                    <a:pt x="88464" y="18221"/>
                  </a:cubicBezTo>
                  <a:cubicBezTo>
                    <a:pt x="89064" y="16253"/>
                    <a:pt x="88397" y="14185"/>
                    <a:pt x="87396" y="12317"/>
                  </a:cubicBezTo>
                  <a:cubicBezTo>
                    <a:pt x="86629" y="10749"/>
                    <a:pt x="85462" y="9382"/>
                    <a:pt x="84027" y="8348"/>
                  </a:cubicBezTo>
                  <a:cubicBezTo>
                    <a:pt x="82660" y="7447"/>
                    <a:pt x="80992" y="6913"/>
                    <a:pt x="79357" y="6446"/>
                  </a:cubicBezTo>
                  <a:cubicBezTo>
                    <a:pt x="69650" y="3611"/>
                    <a:pt x="59743" y="1676"/>
                    <a:pt x="49703" y="609"/>
                  </a:cubicBezTo>
                  <a:cubicBezTo>
                    <a:pt x="45979" y="217"/>
                    <a:pt x="42484" y="1"/>
                    <a:pt x="39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9"/>
            <p:cNvSpPr/>
            <p:nvPr/>
          </p:nvSpPr>
          <p:spPr>
            <a:xfrm>
              <a:off x="3380108" y="2369426"/>
              <a:ext cx="845220" cy="322379"/>
            </a:xfrm>
            <a:custGeom>
              <a:rect b="b" l="l" r="r" t="t"/>
              <a:pathLst>
                <a:path extrusionOk="0" fill="none" h="10942" w="28688">
                  <a:moveTo>
                    <a:pt x="0" y="7373"/>
                  </a:moveTo>
                  <a:cubicBezTo>
                    <a:pt x="4203" y="9341"/>
                    <a:pt x="8706" y="10542"/>
                    <a:pt x="13310" y="10942"/>
                  </a:cubicBezTo>
                  <a:cubicBezTo>
                    <a:pt x="13477" y="10942"/>
                    <a:pt x="13643" y="10942"/>
                    <a:pt x="13843" y="10909"/>
                  </a:cubicBezTo>
                  <a:cubicBezTo>
                    <a:pt x="13977" y="10842"/>
                    <a:pt x="14144" y="10742"/>
                    <a:pt x="14277" y="10642"/>
                  </a:cubicBezTo>
                  <a:cubicBezTo>
                    <a:pt x="18046" y="7606"/>
                    <a:pt x="21682" y="4371"/>
                    <a:pt x="25719" y="1702"/>
                  </a:cubicBezTo>
                  <a:cubicBezTo>
                    <a:pt x="26653" y="1035"/>
                    <a:pt x="27653" y="468"/>
                    <a:pt x="28687" y="1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9"/>
            <p:cNvSpPr/>
            <p:nvPr/>
          </p:nvSpPr>
          <p:spPr>
            <a:xfrm>
              <a:off x="4294102" y="2378264"/>
              <a:ext cx="632943" cy="354817"/>
            </a:xfrm>
            <a:custGeom>
              <a:rect b="b" l="l" r="r" t="t"/>
              <a:pathLst>
                <a:path extrusionOk="0" fill="none" h="12043" w="21483">
                  <a:moveTo>
                    <a:pt x="0" y="1"/>
                  </a:moveTo>
                  <a:cubicBezTo>
                    <a:pt x="1568" y="3337"/>
                    <a:pt x="2369" y="7039"/>
                    <a:pt x="2269" y="10775"/>
                  </a:cubicBezTo>
                  <a:cubicBezTo>
                    <a:pt x="4604" y="11609"/>
                    <a:pt x="7105" y="11809"/>
                    <a:pt x="9574" y="11909"/>
                  </a:cubicBezTo>
                  <a:cubicBezTo>
                    <a:pt x="13543" y="12043"/>
                    <a:pt x="17513" y="11976"/>
                    <a:pt x="21482" y="11909"/>
                  </a:cubicBezTo>
                  <a:cubicBezTo>
                    <a:pt x="19181" y="8007"/>
                    <a:pt x="16245" y="4538"/>
                    <a:pt x="12810" y="1669"/>
                  </a:cubicBezTo>
                  <a:cubicBezTo>
                    <a:pt x="12176" y="1068"/>
                    <a:pt x="11475" y="601"/>
                    <a:pt x="10708" y="268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9"/>
            <p:cNvSpPr/>
            <p:nvPr/>
          </p:nvSpPr>
          <p:spPr>
            <a:xfrm>
              <a:off x="4686222" y="2269193"/>
              <a:ext cx="820678" cy="431478"/>
            </a:xfrm>
            <a:custGeom>
              <a:rect b="b" l="l" r="r" t="t"/>
              <a:pathLst>
                <a:path extrusionOk="0" fill="none" h="14645" w="27855">
                  <a:moveTo>
                    <a:pt x="1" y="3670"/>
                  </a:moveTo>
                  <a:cubicBezTo>
                    <a:pt x="2369" y="4837"/>
                    <a:pt x="4638" y="6205"/>
                    <a:pt x="6772" y="7773"/>
                  </a:cubicBezTo>
                  <a:cubicBezTo>
                    <a:pt x="9374" y="9707"/>
                    <a:pt x="11776" y="11942"/>
                    <a:pt x="13511" y="14644"/>
                  </a:cubicBezTo>
                  <a:cubicBezTo>
                    <a:pt x="16413" y="14644"/>
                    <a:pt x="19281" y="13977"/>
                    <a:pt x="21883" y="12776"/>
                  </a:cubicBezTo>
                  <a:cubicBezTo>
                    <a:pt x="23117" y="12276"/>
                    <a:pt x="24218" y="11575"/>
                    <a:pt x="25186" y="10675"/>
                  </a:cubicBezTo>
                  <a:cubicBezTo>
                    <a:pt x="26520" y="9340"/>
                    <a:pt x="27220" y="7506"/>
                    <a:pt x="27854" y="5738"/>
                  </a:cubicBezTo>
                  <a:cubicBezTo>
                    <a:pt x="22450" y="2335"/>
                    <a:pt x="16246" y="367"/>
                    <a:pt x="9875" y="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9"/>
            <p:cNvSpPr/>
            <p:nvPr/>
          </p:nvSpPr>
          <p:spPr>
            <a:xfrm>
              <a:off x="3240543" y="2238729"/>
              <a:ext cx="777427" cy="301725"/>
            </a:xfrm>
            <a:custGeom>
              <a:rect b="b" l="l" r="r" t="t"/>
              <a:pathLst>
                <a:path extrusionOk="0" fill="none" h="10241" w="26387">
                  <a:moveTo>
                    <a:pt x="167" y="3903"/>
                  </a:moveTo>
                  <a:cubicBezTo>
                    <a:pt x="1" y="4537"/>
                    <a:pt x="67" y="5204"/>
                    <a:pt x="367" y="5804"/>
                  </a:cubicBezTo>
                  <a:cubicBezTo>
                    <a:pt x="1001" y="7572"/>
                    <a:pt x="2169" y="9107"/>
                    <a:pt x="3670" y="10241"/>
                  </a:cubicBezTo>
                  <a:cubicBezTo>
                    <a:pt x="10241" y="5071"/>
                    <a:pt x="18314" y="2269"/>
                    <a:pt x="26386" y="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9"/>
            <p:cNvSpPr/>
            <p:nvPr/>
          </p:nvSpPr>
          <p:spPr>
            <a:xfrm>
              <a:off x="4544712" y="1609640"/>
              <a:ext cx="724188" cy="1073319"/>
            </a:xfrm>
            <a:custGeom>
              <a:rect b="b" l="l" r="r" t="t"/>
              <a:pathLst>
                <a:path extrusionOk="0" h="36430" w="24580">
                  <a:moveTo>
                    <a:pt x="18685" y="1"/>
                  </a:moveTo>
                  <a:cubicBezTo>
                    <a:pt x="17947" y="1"/>
                    <a:pt x="17195" y="135"/>
                    <a:pt x="16512" y="371"/>
                  </a:cubicBezTo>
                  <a:cubicBezTo>
                    <a:pt x="14010" y="1238"/>
                    <a:pt x="12076" y="3173"/>
                    <a:pt x="10308" y="5107"/>
                  </a:cubicBezTo>
                  <a:cubicBezTo>
                    <a:pt x="6605" y="9143"/>
                    <a:pt x="0" y="14848"/>
                    <a:pt x="2736" y="20952"/>
                  </a:cubicBezTo>
                  <a:cubicBezTo>
                    <a:pt x="3636" y="22953"/>
                    <a:pt x="5171" y="24555"/>
                    <a:pt x="6705" y="26089"/>
                  </a:cubicBezTo>
                  <a:lnTo>
                    <a:pt x="12209" y="31693"/>
                  </a:lnTo>
                  <a:lnTo>
                    <a:pt x="14077" y="33628"/>
                  </a:lnTo>
                  <a:lnTo>
                    <a:pt x="14544" y="34095"/>
                  </a:lnTo>
                  <a:cubicBezTo>
                    <a:pt x="14711" y="34228"/>
                    <a:pt x="14844" y="34395"/>
                    <a:pt x="14978" y="34562"/>
                  </a:cubicBezTo>
                  <a:cubicBezTo>
                    <a:pt x="15078" y="34695"/>
                    <a:pt x="15011" y="34862"/>
                    <a:pt x="15011" y="35029"/>
                  </a:cubicBezTo>
                  <a:cubicBezTo>
                    <a:pt x="15011" y="35229"/>
                    <a:pt x="15045" y="35429"/>
                    <a:pt x="15111" y="35596"/>
                  </a:cubicBezTo>
                  <a:cubicBezTo>
                    <a:pt x="15311" y="36096"/>
                    <a:pt x="15778" y="36396"/>
                    <a:pt x="16312" y="36430"/>
                  </a:cubicBezTo>
                  <a:cubicBezTo>
                    <a:pt x="16812" y="36430"/>
                    <a:pt x="17346" y="36330"/>
                    <a:pt x="17780" y="36063"/>
                  </a:cubicBezTo>
                  <a:cubicBezTo>
                    <a:pt x="17880" y="35996"/>
                    <a:pt x="18013" y="35929"/>
                    <a:pt x="18080" y="35829"/>
                  </a:cubicBezTo>
                  <a:cubicBezTo>
                    <a:pt x="18180" y="35729"/>
                    <a:pt x="18247" y="35596"/>
                    <a:pt x="18280" y="35462"/>
                  </a:cubicBezTo>
                  <a:cubicBezTo>
                    <a:pt x="18575" y="34490"/>
                    <a:pt x="17828" y="33543"/>
                    <a:pt x="16891" y="33543"/>
                  </a:cubicBezTo>
                  <a:cubicBezTo>
                    <a:pt x="16767" y="33543"/>
                    <a:pt x="16640" y="33559"/>
                    <a:pt x="16512" y="33594"/>
                  </a:cubicBezTo>
                  <a:cubicBezTo>
                    <a:pt x="16345" y="33661"/>
                    <a:pt x="16212" y="33661"/>
                    <a:pt x="16045" y="33661"/>
                  </a:cubicBezTo>
                  <a:cubicBezTo>
                    <a:pt x="15812" y="33628"/>
                    <a:pt x="15578" y="33494"/>
                    <a:pt x="15411" y="33294"/>
                  </a:cubicBezTo>
                  <a:lnTo>
                    <a:pt x="14678" y="32627"/>
                  </a:lnTo>
                  <a:lnTo>
                    <a:pt x="13243" y="31326"/>
                  </a:lnTo>
                  <a:lnTo>
                    <a:pt x="10308" y="28691"/>
                  </a:lnTo>
                  <a:lnTo>
                    <a:pt x="9807" y="28257"/>
                  </a:lnTo>
                  <a:cubicBezTo>
                    <a:pt x="9674" y="28090"/>
                    <a:pt x="9507" y="27957"/>
                    <a:pt x="9307" y="27824"/>
                  </a:cubicBezTo>
                  <a:lnTo>
                    <a:pt x="9307" y="27824"/>
                  </a:lnTo>
                  <a:cubicBezTo>
                    <a:pt x="12609" y="29591"/>
                    <a:pt x="16079" y="31126"/>
                    <a:pt x="19614" y="32360"/>
                  </a:cubicBezTo>
                  <a:cubicBezTo>
                    <a:pt x="20215" y="32527"/>
                    <a:pt x="20782" y="32827"/>
                    <a:pt x="21249" y="33261"/>
                  </a:cubicBezTo>
                  <a:cubicBezTo>
                    <a:pt x="21449" y="33561"/>
                    <a:pt x="21649" y="33828"/>
                    <a:pt x="21883" y="34095"/>
                  </a:cubicBezTo>
                  <a:cubicBezTo>
                    <a:pt x="22155" y="34352"/>
                    <a:pt x="22452" y="34460"/>
                    <a:pt x="22736" y="34460"/>
                  </a:cubicBezTo>
                  <a:cubicBezTo>
                    <a:pt x="23738" y="34460"/>
                    <a:pt x="24579" y="33111"/>
                    <a:pt x="23617" y="32227"/>
                  </a:cubicBezTo>
                  <a:cubicBezTo>
                    <a:pt x="23350" y="31993"/>
                    <a:pt x="23017" y="31860"/>
                    <a:pt x="22717" y="31760"/>
                  </a:cubicBezTo>
                  <a:cubicBezTo>
                    <a:pt x="18314" y="30159"/>
                    <a:pt x="14044" y="28224"/>
                    <a:pt x="9941" y="25956"/>
                  </a:cubicBezTo>
                  <a:lnTo>
                    <a:pt x="9941" y="25956"/>
                  </a:lnTo>
                  <a:cubicBezTo>
                    <a:pt x="13943" y="27372"/>
                    <a:pt x="18144" y="28106"/>
                    <a:pt x="22386" y="28106"/>
                  </a:cubicBezTo>
                  <a:cubicBezTo>
                    <a:pt x="22740" y="28106"/>
                    <a:pt x="23095" y="28101"/>
                    <a:pt x="23451" y="28090"/>
                  </a:cubicBezTo>
                  <a:cubicBezTo>
                    <a:pt x="24088" y="27357"/>
                    <a:pt x="23415" y="26014"/>
                    <a:pt x="22480" y="26014"/>
                  </a:cubicBezTo>
                  <a:cubicBezTo>
                    <a:pt x="22437" y="26014"/>
                    <a:pt x="22394" y="26016"/>
                    <a:pt x="22350" y="26022"/>
                  </a:cubicBezTo>
                  <a:cubicBezTo>
                    <a:pt x="21949" y="26089"/>
                    <a:pt x="21583" y="26256"/>
                    <a:pt x="21216" y="26423"/>
                  </a:cubicBezTo>
                  <a:cubicBezTo>
                    <a:pt x="20849" y="26563"/>
                    <a:pt x="20469" y="26619"/>
                    <a:pt x="20083" y="26619"/>
                  </a:cubicBezTo>
                  <a:cubicBezTo>
                    <a:pt x="19273" y="26619"/>
                    <a:pt x="18437" y="26371"/>
                    <a:pt x="17646" y="26122"/>
                  </a:cubicBezTo>
                  <a:lnTo>
                    <a:pt x="6805" y="22687"/>
                  </a:lnTo>
                  <a:cubicBezTo>
                    <a:pt x="10641" y="21085"/>
                    <a:pt x="14377" y="19051"/>
                    <a:pt x="17380" y="16148"/>
                  </a:cubicBezTo>
                  <a:cubicBezTo>
                    <a:pt x="20382" y="13280"/>
                    <a:pt x="22583" y="9410"/>
                    <a:pt x="22883" y="5241"/>
                  </a:cubicBezTo>
                  <a:cubicBezTo>
                    <a:pt x="22984" y="3873"/>
                    <a:pt x="22817" y="2372"/>
                    <a:pt x="21916" y="1305"/>
                  </a:cubicBezTo>
                  <a:cubicBezTo>
                    <a:pt x="21141" y="383"/>
                    <a:pt x="19932" y="1"/>
                    <a:pt x="18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9"/>
            <p:cNvSpPr/>
            <p:nvPr/>
          </p:nvSpPr>
          <p:spPr>
            <a:xfrm>
              <a:off x="4618428" y="1687628"/>
              <a:ext cx="453074" cy="539311"/>
            </a:xfrm>
            <a:custGeom>
              <a:rect b="b" l="l" r="r" t="t"/>
              <a:pathLst>
                <a:path extrusionOk="0" h="18305" w="15378">
                  <a:moveTo>
                    <a:pt x="15307" y="0"/>
                  </a:moveTo>
                  <a:cubicBezTo>
                    <a:pt x="15286" y="0"/>
                    <a:pt x="15261" y="8"/>
                    <a:pt x="15244" y="25"/>
                  </a:cubicBezTo>
                  <a:cubicBezTo>
                    <a:pt x="13510" y="1159"/>
                    <a:pt x="11975" y="2627"/>
                    <a:pt x="10775" y="4362"/>
                  </a:cubicBezTo>
                  <a:cubicBezTo>
                    <a:pt x="9540" y="6029"/>
                    <a:pt x="8440" y="7797"/>
                    <a:pt x="7439" y="9632"/>
                  </a:cubicBezTo>
                  <a:cubicBezTo>
                    <a:pt x="6905" y="10533"/>
                    <a:pt x="6405" y="11433"/>
                    <a:pt x="5871" y="12301"/>
                  </a:cubicBezTo>
                  <a:cubicBezTo>
                    <a:pt x="5371" y="13201"/>
                    <a:pt x="4737" y="14035"/>
                    <a:pt x="4036" y="14769"/>
                  </a:cubicBezTo>
                  <a:cubicBezTo>
                    <a:pt x="3703" y="15103"/>
                    <a:pt x="3269" y="15336"/>
                    <a:pt x="2769" y="15369"/>
                  </a:cubicBezTo>
                  <a:lnTo>
                    <a:pt x="2402" y="15369"/>
                  </a:lnTo>
                  <a:cubicBezTo>
                    <a:pt x="2269" y="15336"/>
                    <a:pt x="2135" y="15336"/>
                    <a:pt x="1968" y="15336"/>
                  </a:cubicBezTo>
                  <a:lnTo>
                    <a:pt x="1568" y="15369"/>
                  </a:lnTo>
                  <a:lnTo>
                    <a:pt x="1134" y="15470"/>
                  </a:lnTo>
                  <a:cubicBezTo>
                    <a:pt x="601" y="15670"/>
                    <a:pt x="200" y="16170"/>
                    <a:pt x="100" y="16737"/>
                  </a:cubicBezTo>
                  <a:cubicBezTo>
                    <a:pt x="0" y="17237"/>
                    <a:pt x="34" y="17805"/>
                    <a:pt x="200" y="18305"/>
                  </a:cubicBezTo>
                  <a:lnTo>
                    <a:pt x="234" y="18305"/>
                  </a:lnTo>
                  <a:cubicBezTo>
                    <a:pt x="267" y="18305"/>
                    <a:pt x="300" y="18272"/>
                    <a:pt x="267" y="18272"/>
                  </a:cubicBezTo>
                  <a:cubicBezTo>
                    <a:pt x="200" y="17771"/>
                    <a:pt x="234" y="17237"/>
                    <a:pt x="334" y="16770"/>
                  </a:cubicBezTo>
                  <a:cubicBezTo>
                    <a:pt x="467" y="16303"/>
                    <a:pt x="801" y="15903"/>
                    <a:pt x="1268" y="15770"/>
                  </a:cubicBezTo>
                  <a:lnTo>
                    <a:pt x="1601" y="15670"/>
                  </a:lnTo>
                  <a:lnTo>
                    <a:pt x="1968" y="15670"/>
                  </a:lnTo>
                  <a:cubicBezTo>
                    <a:pt x="2102" y="15670"/>
                    <a:pt x="2235" y="15670"/>
                    <a:pt x="2335" y="15703"/>
                  </a:cubicBezTo>
                  <a:cubicBezTo>
                    <a:pt x="2469" y="15736"/>
                    <a:pt x="2602" y="15736"/>
                    <a:pt x="2769" y="15736"/>
                  </a:cubicBezTo>
                  <a:cubicBezTo>
                    <a:pt x="3336" y="15703"/>
                    <a:pt x="3870" y="15436"/>
                    <a:pt x="4270" y="15036"/>
                  </a:cubicBezTo>
                  <a:cubicBezTo>
                    <a:pt x="5004" y="14269"/>
                    <a:pt x="5638" y="13401"/>
                    <a:pt x="6138" y="12501"/>
                  </a:cubicBezTo>
                  <a:cubicBezTo>
                    <a:pt x="6705" y="11600"/>
                    <a:pt x="7205" y="10699"/>
                    <a:pt x="7706" y="9799"/>
                  </a:cubicBezTo>
                  <a:cubicBezTo>
                    <a:pt x="8706" y="7964"/>
                    <a:pt x="9807" y="6230"/>
                    <a:pt x="11008" y="4528"/>
                  </a:cubicBezTo>
                  <a:cubicBezTo>
                    <a:pt x="12142" y="2794"/>
                    <a:pt x="13610" y="1326"/>
                    <a:pt x="15311" y="159"/>
                  </a:cubicBezTo>
                  <a:cubicBezTo>
                    <a:pt x="15378" y="125"/>
                    <a:pt x="15378" y="59"/>
                    <a:pt x="15345" y="25"/>
                  </a:cubicBezTo>
                  <a:cubicBezTo>
                    <a:pt x="15345" y="8"/>
                    <a:pt x="15328" y="0"/>
                    <a:pt x="15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9"/>
            <p:cNvSpPr/>
            <p:nvPr/>
          </p:nvSpPr>
          <p:spPr>
            <a:xfrm>
              <a:off x="4034653" y="1269493"/>
              <a:ext cx="1065364" cy="1155637"/>
            </a:xfrm>
            <a:custGeom>
              <a:rect b="b" l="l" r="r" t="t"/>
              <a:pathLst>
                <a:path extrusionOk="0" h="39224" w="36160">
                  <a:moveTo>
                    <a:pt x="19675" y="1"/>
                  </a:moveTo>
                  <a:cubicBezTo>
                    <a:pt x="18206" y="1"/>
                    <a:pt x="16641" y="249"/>
                    <a:pt x="14944" y="808"/>
                  </a:cubicBezTo>
                  <a:cubicBezTo>
                    <a:pt x="10975" y="2109"/>
                    <a:pt x="8039" y="5311"/>
                    <a:pt x="5237" y="8413"/>
                  </a:cubicBezTo>
                  <a:cubicBezTo>
                    <a:pt x="4403" y="9347"/>
                    <a:pt x="3503" y="10448"/>
                    <a:pt x="3603" y="11715"/>
                  </a:cubicBezTo>
                  <a:cubicBezTo>
                    <a:pt x="3703" y="12316"/>
                    <a:pt x="3903" y="12950"/>
                    <a:pt x="4170" y="13517"/>
                  </a:cubicBezTo>
                  <a:cubicBezTo>
                    <a:pt x="5271" y="16819"/>
                    <a:pt x="3369" y="20288"/>
                    <a:pt x="1968" y="23457"/>
                  </a:cubicBezTo>
                  <a:cubicBezTo>
                    <a:pt x="834" y="26092"/>
                    <a:pt x="0" y="28961"/>
                    <a:pt x="567" y="31763"/>
                  </a:cubicBezTo>
                  <a:cubicBezTo>
                    <a:pt x="1268" y="35199"/>
                    <a:pt x="4203" y="37968"/>
                    <a:pt x="7572" y="38868"/>
                  </a:cubicBezTo>
                  <a:cubicBezTo>
                    <a:pt x="8483" y="39109"/>
                    <a:pt x="9417" y="39224"/>
                    <a:pt x="10352" y="39224"/>
                  </a:cubicBezTo>
                  <a:cubicBezTo>
                    <a:pt x="12912" y="39224"/>
                    <a:pt x="15478" y="38366"/>
                    <a:pt x="17579" y="36900"/>
                  </a:cubicBezTo>
                  <a:cubicBezTo>
                    <a:pt x="20481" y="34899"/>
                    <a:pt x="22516" y="31830"/>
                    <a:pt x="23650" y="28494"/>
                  </a:cubicBezTo>
                  <a:cubicBezTo>
                    <a:pt x="24484" y="26126"/>
                    <a:pt x="24851" y="23624"/>
                    <a:pt x="25718" y="21289"/>
                  </a:cubicBezTo>
                  <a:cubicBezTo>
                    <a:pt x="27286" y="17086"/>
                    <a:pt x="30322" y="13583"/>
                    <a:pt x="34225" y="11415"/>
                  </a:cubicBezTo>
                  <a:cubicBezTo>
                    <a:pt x="34658" y="11215"/>
                    <a:pt x="35058" y="10948"/>
                    <a:pt x="35359" y="10581"/>
                  </a:cubicBezTo>
                  <a:cubicBezTo>
                    <a:pt x="36159" y="9447"/>
                    <a:pt x="34925" y="7979"/>
                    <a:pt x="33858" y="7112"/>
                  </a:cubicBezTo>
                  <a:cubicBezTo>
                    <a:pt x="29258" y="3432"/>
                    <a:pt x="25134" y="1"/>
                    <a:pt x="19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9"/>
            <p:cNvSpPr/>
            <p:nvPr/>
          </p:nvSpPr>
          <p:spPr>
            <a:xfrm>
              <a:off x="4067062" y="1529413"/>
              <a:ext cx="1011330" cy="895719"/>
            </a:xfrm>
            <a:custGeom>
              <a:rect b="b" l="l" r="r" t="t"/>
              <a:pathLst>
                <a:path extrusionOk="0" h="30402" w="34326">
                  <a:moveTo>
                    <a:pt x="26570" y="1"/>
                  </a:moveTo>
                  <a:cubicBezTo>
                    <a:pt x="25566" y="1"/>
                    <a:pt x="24461" y="58"/>
                    <a:pt x="23251" y="191"/>
                  </a:cubicBezTo>
                  <a:cubicBezTo>
                    <a:pt x="18012" y="771"/>
                    <a:pt x="13288" y="2122"/>
                    <a:pt x="10051" y="2122"/>
                  </a:cubicBezTo>
                  <a:cubicBezTo>
                    <a:pt x="8073" y="2122"/>
                    <a:pt x="6650" y="1618"/>
                    <a:pt x="6005" y="125"/>
                  </a:cubicBezTo>
                  <a:cubicBezTo>
                    <a:pt x="6005" y="125"/>
                    <a:pt x="3403" y="1726"/>
                    <a:pt x="4504" y="4194"/>
                  </a:cubicBezTo>
                  <a:cubicBezTo>
                    <a:pt x="5605" y="6629"/>
                    <a:pt x="6739" y="11733"/>
                    <a:pt x="4804" y="14835"/>
                  </a:cubicBezTo>
                  <a:cubicBezTo>
                    <a:pt x="3337" y="17237"/>
                    <a:pt x="134" y="20473"/>
                    <a:pt x="1" y="24642"/>
                  </a:cubicBezTo>
                  <a:cubicBezTo>
                    <a:pt x="1235" y="27311"/>
                    <a:pt x="3603" y="29279"/>
                    <a:pt x="6472" y="30046"/>
                  </a:cubicBezTo>
                  <a:cubicBezTo>
                    <a:pt x="7374" y="30287"/>
                    <a:pt x="8304" y="30402"/>
                    <a:pt x="9237" y="30402"/>
                  </a:cubicBezTo>
                  <a:cubicBezTo>
                    <a:pt x="11794" y="30402"/>
                    <a:pt x="14378" y="29544"/>
                    <a:pt x="16479" y="28078"/>
                  </a:cubicBezTo>
                  <a:cubicBezTo>
                    <a:pt x="19348" y="26043"/>
                    <a:pt x="21416" y="22974"/>
                    <a:pt x="22550" y="19672"/>
                  </a:cubicBezTo>
                  <a:cubicBezTo>
                    <a:pt x="23351" y="17304"/>
                    <a:pt x="23751" y="14802"/>
                    <a:pt x="24618" y="12467"/>
                  </a:cubicBezTo>
                  <a:cubicBezTo>
                    <a:pt x="26186" y="8264"/>
                    <a:pt x="29188" y="4761"/>
                    <a:pt x="33125" y="2593"/>
                  </a:cubicBezTo>
                  <a:cubicBezTo>
                    <a:pt x="33558" y="2393"/>
                    <a:pt x="33925" y="2126"/>
                    <a:pt x="34225" y="1759"/>
                  </a:cubicBezTo>
                  <a:cubicBezTo>
                    <a:pt x="34259" y="1693"/>
                    <a:pt x="34292" y="1659"/>
                    <a:pt x="34325" y="1592"/>
                  </a:cubicBezTo>
                  <a:cubicBezTo>
                    <a:pt x="33273" y="1026"/>
                    <a:pt x="30823" y="1"/>
                    <a:pt x="26570" y="1"/>
                  </a:cubicBezTo>
                  <a:close/>
                </a:path>
              </a:pathLst>
            </a:custGeom>
            <a:solidFill>
              <a:srgbClr val="F7D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9"/>
            <p:cNvSpPr/>
            <p:nvPr/>
          </p:nvSpPr>
          <p:spPr>
            <a:xfrm>
              <a:off x="4785128" y="1177628"/>
              <a:ext cx="303081" cy="271173"/>
            </a:xfrm>
            <a:custGeom>
              <a:rect b="b" l="l" r="r" t="t"/>
              <a:pathLst>
                <a:path extrusionOk="0" h="9204" w="10287">
                  <a:moveTo>
                    <a:pt x="4940" y="0"/>
                  </a:moveTo>
                  <a:cubicBezTo>
                    <a:pt x="2394" y="0"/>
                    <a:pt x="1" y="1927"/>
                    <a:pt x="947" y="5560"/>
                  </a:cubicBezTo>
                  <a:cubicBezTo>
                    <a:pt x="1080" y="6060"/>
                    <a:pt x="1281" y="6561"/>
                    <a:pt x="1514" y="6994"/>
                  </a:cubicBezTo>
                  <a:cubicBezTo>
                    <a:pt x="2329" y="8409"/>
                    <a:pt x="3817" y="9204"/>
                    <a:pt x="5358" y="9204"/>
                  </a:cubicBezTo>
                  <a:cubicBezTo>
                    <a:pt x="5960" y="9204"/>
                    <a:pt x="6570" y="9082"/>
                    <a:pt x="7151" y="8829"/>
                  </a:cubicBezTo>
                  <a:cubicBezTo>
                    <a:pt x="9220" y="7928"/>
                    <a:pt x="10287" y="5627"/>
                    <a:pt x="9620" y="3459"/>
                  </a:cubicBezTo>
                  <a:cubicBezTo>
                    <a:pt x="8913" y="1121"/>
                    <a:pt x="6882" y="0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9"/>
            <p:cNvSpPr/>
            <p:nvPr/>
          </p:nvSpPr>
          <p:spPr>
            <a:xfrm>
              <a:off x="4206273" y="1177628"/>
              <a:ext cx="303081" cy="271968"/>
            </a:xfrm>
            <a:custGeom>
              <a:rect b="b" l="l" r="r" t="t"/>
              <a:pathLst>
                <a:path extrusionOk="0" h="9231" w="10287">
                  <a:moveTo>
                    <a:pt x="4926" y="0"/>
                  </a:moveTo>
                  <a:cubicBezTo>
                    <a:pt x="2383" y="0"/>
                    <a:pt x="0" y="1927"/>
                    <a:pt x="947" y="5560"/>
                  </a:cubicBezTo>
                  <a:cubicBezTo>
                    <a:pt x="1080" y="6060"/>
                    <a:pt x="1247" y="6561"/>
                    <a:pt x="1514" y="6994"/>
                  </a:cubicBezTo>
                  <a:cubicBezTo>
                    <a:pt x="2334" y="8418"/>
                    <a:pt x="3835" y="9231"/>
                    <a:pt x="5385" y="9231"/>
                  </a:cubicBezTo>
                  <a:cubicBezTo>
                    <a:pt x="5978" y="9231"/>
                    <a:pt x="6579" y="9112"/>
                    <a:pt x="7151" y="8862"/>
                  </a:cubicBezTo>
                  <a:cubicBezTo>
                    <a:pt x="9219" y="7928"/>
                    <a:pt x="10287" y="5627"/>
                    <a:pt x="9619" y="3459"/>
                  </a:cubicBezTo>
                  <a:cubicBezTo>
                    <a:pt x="8898" y="1121"/>
                    <a:pt x="6865" y="0"/>
                    <a:pt x="4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9"/>
            <p:cNvSpPr/>
            <p:nvPr/>
          </p:nvSpPr>
          <p:spPr>
            <a:xfrm>
              <a:off x="4238093" y="1488843"/>
              <a:ext cx="837354" cy="103620"/>
            </a:xfrm>
            <a:custGeom>
              <a:rect b="b" l="l" r="r" t="t"/>
              <a:pathLst>
                <a:path extrusionOk="0" h="3517" w="28421">
                  <a:moveTo>
                    <a:pt x="1101" y="1"/>
                  </a:moveTo>
                  <a:cubicBezTo>
                    <a:pt x="400" y="201"/>
                    <a:pt x="0" y="901"/>
                    <a:pt x="167" y="1602"/>
                  </a:cubicBezTo>
                  <a:cubicBezTo>
                    <a:pt x="300" y="2269"/>
                    <a:pt x="767" y="2803"/>
                    <a:pt x="1401" y="3070"/>
                  </a:cubicBezTo>
                  <a:cubicBezTo>
                    <a:pt x="2035" y="3336"/>
                    <a:pt x="2669" y="3470"/>
                    <a:pt x="3336" y="3470"/>
                  </a:cubicBezTo>
                  <a:cubicBezTo>
                    <a:pt x="3808" y="3493"/>
                    <a:pt x="4263" y="3517"/>
                    <a:pt x="4725" y="3517"/>
                  </a:cubicBezTo>
                  <a:cubicBezTo>
                    <a:pt x="4916" y="3517"/>
                    <a:pt x="5108" y="3513"/>
                    <a:pt x="5304" y="3503"/>
                  </a:cubicBezTo>
                  <a:cubicBezTo>
                    <a:pt x="7906" y="3403"/>
                    <a:pt x="10441" y="2769"/>
                    <a:pt x="12976" y="2369"/>
                  </a:cubicBezTo>
                  <a:cubicBezTo>
                    <a:pt x="15511" y="1902"/>
                    <a:pt x="18046" y="1635"/>
                    <a:pt x="20648" y="1602"/>
                  </a:cubicBezTo>
                  <a:cubicBezTo>
                    <a:pt x="20809" y="1598"/>
                    <a:pt x="20970" y="1595"/>
                    <a:pt x="21131" y="1595"/>
                  </a:cubicBezTo>
                  <a:cubicBezTo>
                    <a:pt x="22238" y="1595"/>
                    <a:pt x="23344" y="1694"/>
                    <a:pt x="24451" y="1869"/>
                  </a:cubicBezTo>
                  <a:cubicBezTo>
                    <a:pt x="25718" y="2102"/>
                    <a:pt x="26919" y="2469"/>
                    <a:pt x="28087" y="3036"/>
                  </a:cubicBezTo>
                  <a:lnTo>
                    <a:pt x="28120" y="3036"/>
                  </a:lnTo>
                  <a:cubicBezTo>
                    <a:pt x="28145" y="3045"/>
                    <a:pt x="28170" y="3049"/>
                    <a:pt x="28195" y="3049"/>
                  </a:cubicBezTo>
                  <a:cubicBezTo>
                    <a:pt x="28268" y="3049"/>
                    <a:pt x="28337" y="3011"/>
                    <a:pt x="28387" y="2936"/>
                  </a:cubicBezTo>
                  <a:cubicBezTo>
                    <a:pt x="28420" y="2836"/>
                    <a:pt x="28387" y="2703"/>
                    <a:pt x="28287" y="2669"/>
                  </a:cubicBezTo>
                  <a:cubicBezTo>
                    <a:pt x="27086" y="2102"/>
                    <a:pt x="25818" y="1735"/>
                    <a:pt x="24551" y="1502"/>
                  </a:cubicBezTo>
                  <a:cubicBezTo>
                    <a:pt x="23884" y="1368"/>
                    <a:pt x="23250" y="1302"/>
                    <a:pt x="22583" y="1268"/>
                  </a:cubicBezTo>
                  <a:cubicBezTo>
                    <a:pt x="21949" y="1235"/>
                    <a:pt x="21282" y="1235"/>
                    <a:pt x="20648" y="1235"/>
                  </a:cubicBezTo>
                  <a:cubicBezTo>
                    <a:pt x="18046" y="1302"/>
                    <a:pt x="15478" y="1568"/>
                    <a:pt x="12909" y="2069"/>
                  </a:cubicBezTo>
                  <a:cubicBezTo>
                    <a:pt x="10374" y="2536"/>
                    <a:pt x="7872" y="3136"/>
                    <a:pt x="5270" y="3270"/>
                  </a:cubicBezTo>
                  <a:cubicBezTo>
                    <a:pt x="4954" y="3286"/>
                    <a:pt x="4637" y="3295"/>
                    <a:pt x="4320" y="3295"/>
                  </a:cubicBezTo>
                  <a:cubicBezTo>
                    <a:pt x="4003" y="3295"/>
                    <a:pt x="3686" y="3286"/>
                    <a:pt x="3369" y="3270"/>
                  </a:cubicBezTo>
                  <a:cubicBezTo>
                    <a:pt x="2735" y="3270"/>
                    <a:pt x="2102" y="3136"/>
                    <a:pt x="1501" y="2903"/>
                  </a:cubicBezTo>
                  <a:cubicBezTo>
                    <a:pt x="901" y="2669"/>
                    <a:pt x="467" y="2169"/>
                    <a:pt x="300" y="1568"/>
                  </a:cubicBezTo>
                  <a:cubicBezTo>
                    <a:pt x="167" y="968"/>
                    <a:pt x="534" y="334"/>
                    <a:pt x="1134" y="134"/>
                  </a:cubicBezTo>
                  <a:cubicBezTo>
                    <a:pt x="1168" y="134"/>
                    <a:pt x="1168" y="101"/>
                    <a:pt x="1168" y="67"/>
                  </a:cubicBezTo>
                  <a:cubicBezTo>
                    <a:pt x="1168" y="1"/>
                    <a:pt x="1134" y="1"/>
                    <a:pt x="1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9"/>
            <p:cNvSpPr/>
            <p:nvPr/>
          </p:nvSpPr>
          <p:spPr>
            <a:xfrm>
              <a:off x="4631215" y="1576318"/>
              <a:ext cx="280100" cy="118056"/>
            </a:xfrm>
            <a:custGeom>
              <a:rect b="b" l="l" r="r" t="t"/>
              <a:pathLst>
                <a:path extrusionOk="0" h="4007" w="9507">
                  <a:moveTo>
                    <a:pt x="9440" y="0"/>
                  </a:moveTo>
                  <a:cubicBezTo>
                    <a:pt x="6805" y="2202"/>
                    <a:pt x="3569" y="3503"/>
                    <a:pt x="167" y="3770"/>
                  </a:cubicBezTo>
                  <a:cubicBezTo>
                    <a:pt x="10" y="3770"/>
                    <a:pt x="0" y="4006"/>
                    <a:pt x="139" y="4006"/>
                  </a:cubicBezTo>
                  <a:cubicBezTo>
                    <a:pt x="148" y="4006"/>
                    <a:pt x="157" y="4005"/>
                    <a:pt x="167" y="4003"/>
                  </a:cubicBezTo>
                  <a:cubicBezTo>
                    <a:pt x="3636" y="3703"/>
                    <a:pt x="6871" y="2302"/>
                    <a:pt x="9507" y="67"/>
                  </a:cubicBezTo>
                  <a:cubicBezTo>
                    <a:pt x="9507" y="34"/>
                    <a:pt x="9507" y="34"/>
                    <a:pt x="9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9"/>
            <p:cNvSpPr/>
            <p:nvPr/>
          </p:nvSpPr>
          <p:spPr>
            <a:xfrm>
              <a:off x="4135857" y="1846727"/>
              <a:ext cx="307677" cy="778871"/>
            </a:xfrm>
            <a:custGeom>
              <a:rect b="b" l="l" r="r" t="t"/>
              <a:pathLst>
                <a:path extrusionOk="0" h="26436" w="10443">
                  <a:moveTo>
                    <a:pt x="9339" y="0"/>
                  </a:moveTo>
                  <a:cubicBezTo>
                    <a:pt x="9158" y="0"/>
                    <a:pt x="8949" y="50"/>
                    <a:pt x="8707" y="162"/>
                  </a:cubicBezTo>
                  <a:cubicBezTo>
                    <a:pt x="7806" y="596"/>
                    <a:pt x="7806" y="1897"/>
                    <a:pt x="7873" y="2898"/>
                  </a:cubicBezTo>
                  <a:cubicBezTo>
                    <a:pt x="8273" y="7868"/>
                    <a:pt x="7506" y="12872"/>
                    <a:pt x="5672" y="17475"/>
                  </a:cubicBezTo>
                  <a:cubicBezTo>
                    <a:pt x="5538" y="17842"/>
                    <a:pt x="5371" y="18142"/>
                    <a:pt x="5171" y="18442"/>
                  </a:cubicBezTo>
                  <a:cubicBezTo>
                    <a:pt x="4904" y="18776"/>
                    <a:pt x="4604" y="19043"/>
                    <a:pt x="4271" y="19276"/>
                  </a:cubicBezTo>
                  <a:lnTo>
                    <a:pt x="1402" y="21444"/>
                  </a:lnTo>
                  <a:cubicBezTo>
                    <a:pt x="1635" y="21077"/>
                    <a:pt x="1302" y="20610"/>
                    <a:pt x="868" y="20610"/>
                  </a:cubicBezTo>
                  <a:cubicBezTo>
                    <a:pt x="101" y="20610"/>
                    <a:pt x="1" y="21645"/>
                    <a:pt x="34" y="22245"/>
                  </a:cubicBezTo>
                  <a:cubicBezTo>
                    <a:pt x="34" y="22412"/>
                    <a:pt x="101" y="22545"/>
                    <a:pt x="168" y="22712"/>
                  </a:cubicBezTo>
                  <a:cubicBezTo>
                    <a:pt x="268" y="22979"/>
                    <a:pt x="535" y="23146"/>
                    <a:pt x="835" y="23146"/>
                  </a:cubicBezTo>
                  <a:cubicBezTo>
                    <a:pt x="860" y="23148"/>
                    <a:pt x="886" y="23150"/>
                    <a:pt x="911" y="23150"/>
                  </a:cubicBezTo>
                  <a:cubicBezTo>
                    <a:pt x="1180" y="23150"/>
                    <a:pt x="1413" y="22989"/>
                    <a:pt x="1535" y="22745"/>
                  </a:cubicBezTo>
                  <a:cubicBezTo>
                    <a:pt x="1569" y="22645"/>
                    <a:pt x="1602" y="22579"/>
                    <a:pt x="1602" y="22478"/>
                  </a:cubicBezTo>
                  <a:cubicBezTo>
                    <a:pt x="1635" y="22345"/>
                    <a:pt x="1669" y="22178"/>
                    <a:pt x="1735" y="22045"/>
                  </a:cubicBezTo>
                  <a:cubicBezTo>
                    <a:pt x="1836" y="21878"/>
                    <a:pt x="1936" y="21878"/>
                    <a:pt x="2102" y="21811"/>
                  </a:cubicBezTo>
                  <a:cubicBezTo>
                    <a:pt x="2303" y="21745"/>
                    <a:pt x="2469" y="21645"/>
                    <a:pt x="2669" y="21544"/>
                  </a:cubicBezTo>
                  <a:cubicBezTo>
                    <a:pt x="3036" y="21344"/>
                    <a:pt x="3403" y="21144"/>
                    <a:pt x="3770" y="20911"/>
                  </a:cubicBezTo>
                  <a:cubicBezTo>
                    <a:pt x="4471" y="20444"/>
                    <a:pt x="5138" y="19943"/>
                    <a:pt x="5772" y="19376"/>
                  </a:cubicBezTo>
                  <a:lnTo>
                    <a:pt x="5772" y="19376"/>
                  </a:lnTo>
                  <a:cubicBezTo>
                    <a:pt x="5138" y="20577"/>
                    <a:pt x="4371" y="21711"/>
                    <a:pt x="3470" y="22745"/>
                  </a:cubicBezTo>
                  <a:cubicBezTo>
                    <a:pt x="3337" y="22912"/>
                    <a:pt x="3170" y="23046"/>
                    <a:pt x="2970" y="23146"/>
                  </a:cubicBezTo>
                  <a:cubicBezTo>
                    <a:pt x="2770" y="23279"/>
                    <a:pt x="2503" y="23312"/>
                    <a:pt x="2269" y="23446"/>
                  </a:cubicBezTo>
                  <a:cubicBezTo>
                    <a:pt x="1602" y="23879"/>
                    <a:pt x="1769" y="24914"/>
                    <a:pt x="2569" y="25080"/>
                  </a:cubicBezTo>
                  <a:cubicBezTo>
                    <a:pt x="2646" y="25100"/>
                    <a:pt x="2721" y="25110"/>
                    <a:pt x="2793" y="25110"/>
                  </a:cubicBezTo>
                  <a:cubicBezTo>
                    <a:pt x="3446" y="25110"/>
                    <a:pt x="3897" y="24347"/>
                    <a:pt x="3537" y="23746"/>
                  </a:cubicBezTo>
                  <a:cubicBezTo>
                    <a:pt x="4604" y="22445"/>
                    <a:pt x="5805" y="21244"/>
                    <a:pt x="7073" y="20177"/>
                  </a:cubicBezTo>
                  <a:lnTo>
                    <a:pt x="7073" y="20177"/>
                  </a:lnTo>
                  <a:cubicBezTo>
                    <a:pt x="6439" y="21444"/>
                    <a:pt x="5805" y="22712"/>
                    <a:pt x="5171" y="23980"/>
                  </a:cubicBezTo>
                  <a:cubicBezTo>
                    <a:pt x="5105" y="24180"/>
                    <a:pt x="4971" y="24380"/>
                    <a:pt x="4804" y="24547"/>
                  </a:cubicBezTo>
                  <a:cubicBezTo>
                    <a:pt x="4671" y="24613"/>
                    <a:pt x="4537" y="24680"/>
                    <a:pt x="4437" y="24813"/>
                  </a:cubicBezTo>
                  <a:cubicBezTo>
                    <a:pt x="4171" y="25114"/>
                    <a:pt x="4171" y="25547"/>
                    <a:pt x="4404" y="25881"/>
                  </a:cubicBezTo>
                  <a:cubicBezTo>
                    <a:pt x="4626" y="26243"/>
                    <a:pt x="5005" y="26436"/>
                    <a:pt x="5389" y="26436"/>
                  </a:cubicBezTo>
                  <a:cubicBezTo>
                    <a:pt x="5640" y="26436"/>
                    <a:pt x="5894" y="26353"/>
                    <a:pt x="6105" y="26181"/>
                  </a:cubicBezTo>
                  <a:cubicBezTo>
                    <a:pt x="6606" y="25714"/>
                    <a:pt x="6305" y="24713"/>
                    <a:pt x="5638" y="24680"/>
                  </a:cubicBezTo>
                  <a:cubicBezTo>
                    <a:pt x="6339" y="23613"/>
                    <a:pt x="7039" y="22545"/>
                    <a:pt x="7740" y="21511"/>
                  </a:cubicBezTo>
                  <a:cubicBezTo>
                    <a:pt x="8073" y="21011"/>
                    <a:pt x="8407" y="20444"/>
                    <a:pt x="8640" y="19877"/>
                  </a:cubicBezTo>
                  <a:cubicBezTo>
                    <a:pt x="8841" y="19176"/>
                    <a:pt x="8974" y="18476"/>
                    <a:pt x="9007" y="17742"/>
                  </a:cubicBezTo>
                  <a:lnTo>
                    <a:pt x="9841" y="7201"/>
                  </a:lnTo>
                  <a:cubicBezTo>
                    <a:pt x="9875" y="5500"/>
                    <a:pt x="10041" y="3832"/>
                    <a:pt x="10275" y="2164"/>
                  </a:cubicBezTo>
                  <a:cubicBezTo>
                    <a:pt x="10443" y="1352"/>
                    <a:pt x="10282" y="0"/>
                    <a:pt x="9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9"/>
            <p:cNvSpPr/>
            <p:nvPr/>
          </p:nvSpPr>
          <p:spPr>
            <a:xfrm>
              <a:off x="4606613" y="1878105"/>
              <a:ext cx="307647" cy="778959"/>
            </a:xfrm>
            <a:custGeom>
              <a:rect b="b" l="l" r="r" t="t"/>
              <a:pathLst>
                <a:path extrusionOk="0" h="26439" w="10442">
                  <a:moveTo>
                    <a:pt x="1107" y="0"/>
                  </a:moveTo>
                  <a:cubicBezTo>
                    <a:pt x="183" y="0"/>
                    <a:pt x="0" y="1324"/>
                    <a:pt x="168" y="2133"/>
                  </a:cubicBezTo>
                  <a:cubicBezTo>
                    <a:pt x="435" y="3834"/>
                    <a:pt x="568" y="5502"/>
                    <a:pt x="635" y="7203"/>
                  </a:cubicBezTo>
                  <a:lnTo>
                    <a:pt x="1469" y="17744"/>
                  </a:lnTo>
                  <a:cubicBezTo>
                    <a:pt x="1469" y="18478"/>
                    <a:pt x="1602" y="19179"/>
                    <a:pt x="1836" y="19879"/>
                  </a:cubicBezTo>
                  <a:cubicBezTo>
                    <a:pt x="2069" y="20446"/>
                    <a:pt x="2369" y="21013"/>
                    <a:pt x="2736" y="21514"/>
                  </a:cubicBezTo>
                  <a:cubicBezTo>
                    <a:pt x="3403" y="22581"/>
                    <a:pt x="4104" y="23615"/>
                    <a:pt x="4804" y="24682"/>
                  </a:cubicBezTo>
                  <a:cubicBezTo>
                    <a:pt x="4137" y="24716"/>
                    <a:pt x="3870" y="25717"/>
                    <a:pt x="4337" y="26184"/>
                  </a:cubicBezTo>
                  <a:cubicBezTo>
                    <a:pt x="4549" y="26355"/>
                    <a:pt x="4802" y="26438"/>
                    <a:pt x="5054" y="26438"/>
                  </a:cubicBezTo>
                  <a:cubicBezTo>
                    <a:pt x="5437" y="26438"/>
                    <a:pt x="5817" y="26246"/>
                    <a:pt x="6039" y="25883"/>
                  </a:cubicBezTo>
                  <a:cubicBezTo>
                    <a:pt x="6272" y="25550"/>
                    <a:pt x="6272" y="25116"/>
                    <a:pt x="6005" y="24816"/>
                  </a:cubicBezTo>
                  <a:cubicBezTo>
                    <a:pt x="5905" y="24682"/>
                    <a:pt x="5772" y="24616"/>
                    <a:pt x="5638" y="24549"/>
                  </a:cubicBezTo>
                  <a:cubicBezTo>
                    <a:pt x="5472" y="24382"/>
                    <a:pt x="5338" y="24182"/>
                    <a:pt x="5271" y="23982"/>
                  </a:cubicBezTo>
                  <a:cubicBezTo>
                    <a:pt x="4638" y="22714"/>
                    <a:pt x="4004" y="21447"/>
                    <a:pt x="3370" y="20179"/>
                  </a:cubicBezTo>
                  <a:lnTo>
                    <a:pt x="3370" y="20179"/>
                  </a:lnTo>
                  <a:cubicBezTo>
                    <a:pt x="4671" y="21247"/>
                    <a:pt x="5838" y="22448"/>
                    <a:pt x="6939" y="23715"/>
                  </a:cubicBezTo>
                  <a:cubicBezTo>
                    <a:pt x="6549" y="24346"/>
                    <a:pt x="6997" y="25112"/>
                    <a:pt x="7650" y="25112"/>
                  </a:cubicBezTo>
                  <a:cubicBezTo>
                    <a:pt x="7722" y="25112"/>
                    <a:pt x="7797" y="25103"/>
                    <a:pt x="7873" y="25083"/>
                  </a:cubicBezTo>
                  <a:cubicBezTo>
                    <a:pt x="8674" y="24916"/>
                    <a:pt x="8841" y="23882"/>
                    <a:pt x="8173" y="23448"/>
                  </a:cubicBezTo>
                  <a:cubicBezTo>
                    <a:pt x="7973" y="23315"/>
                    <a:pt x="7706" y="23281"/>
                    <a:pt x="7473" y="23148"/>
                  </a:cubicBezTo>
                  <a:cubicBezTo>
                    <a:pt x="7273" y="23048"/>
                    <a:pt x="7106" y="22915"/>
                    <a:pt x="6973" y="22748"/>
                  </a:cubicBezTo>
                  <a:cubicBezTo>
                    <a:pt x="6072" y="21714"/>
                    <a:pt x="5305" y="20580"/>
                    <a:pt x="4704" y="19379"/>
                  </a:cubicBezTo>
                  <a:lnTo>
                    <a:pt x="4704" y="19379"/>
                  </a:lnTo>
                  <a:cubicBezTo>
                    <a:pt x="5305" y="19946"/>
                    <a:pt x="5972" y="20446"/>
                    <a:pt x="6672" y="20913"/>
                  </a:cubicBezTo>
                  <a:cubicBezTo>
                    <a:pt x="7039" y="21147"/>
                    <a:pt x="7406" y="21347"/>
                    <a:pt x="7773" y="21547"/>
                  </a:cubicBezTo>
                  <a:cubicBezTo>
                    <a:pt x="7973" y="21647"/>
                    <a:pt x="8140" y="21747"/>
                    <a:pt x="8340" y="21814"/>
                  </a:cubicBezTo>
                  <a:cubicBezTo>
                    <a:pt x="8507" y="21847"/>
                    <a:pt x="8607" y="21880"/>
                    <a:pt x="8707" y="22047"/>
                  </a:cubicBezTo>
                  <a:cubicBezTo>
                    <a:pt x="8774" y="22181"/>
                    <a:pt x="8807" y="22314"/>
                    <a:pt x="8841" y="22481"/>
                  </a:cubicBezTo>
                  <a:cubicBezTo>
                    <a:pt x="8874" y="22581"/>
                    <a:pt x="8874" y="22648"/>
                    <a:pt x="8907" y="22748"/>
                  </a:cubicBezTo>
                  <a:cubicBezTo>
                    <a:pt x="9029" y="22992"/>
                    <a:pt x="9291" y="23152"/>
                    <a:pt x="9539" y="23152"/>
                  </a:cubicBezTo>
                  <a:cubicBezTo>
                    <a:pt x="9562" y="23152"/>
                    <a:pt x="9585" y="23151"/>
                    <a:pt x="9608" y="23148"/>
                  </a:cubicBezTo>
                  <a:cubicBezTo>
                    <a:pt x="9908" y="23148"/>
                    <a:pt x="10175" y="22948"/>
                    <a:pt x="10308" y="22714"/>
                  </a:cubicBezTo>
                  <a:cubicBezTo>
                    <a:pt x="10375" y="22548"/>
                    <a:pt x="10408" y="22381"/>
                    <a:pt x="10408" y="22247"/>
                  </a:cubicBezTo>
                  <a:cubicBezTo>
                    <a:pt x="10442" y="21647"/>
                    <a:pt x="10375" y="20613"/>
                    <a:pt x="9574" y="20580"/>
                  </a:cubicBezTo>
                  <a:cubicBezTo>
                    <a:pt x="9141" y="20580"/>
                    <a:pt x="8807" y="21080"/>
                    <a:pt x="9041" y="21413"/>
                  </a:cubicBezTo>
                  <a:lnTo>
                    <a:pt x="6205" y="19279"/>
                  </a:lnTo>
                  <a:cubicBezTo>
                    <a:pt x="5838" y="19045"/>
                    <a:pt x="5538" y="18745"/>
                    <a:pt x="5271" y="18445"/>
                  </a:cubicBezTo>
                  <a:cubicBezTo>
                    <a:pt x="5071" y="18144"/>
                    <a:pt x="4904" y="17811"/>
                    <a:pt x="4771" y="17477"/>
                  </a:cubicBezTo>
                  <a:cubicBezTo>
                    <a:pt x="2936" y="12841"/>
                    <a:pt x="2169" y="7870"/>
                    <a:pt x="2569" y="2900"/>
                  </a:cubicBezTo>
                  <a:cubicBezTo>
                    <a:pt x="2670" y="1866"/>
                    <a:pt x="2636" y="599"/>
                    <a:pt x="1736" y="165"/>
                  </a:cubicBezTo>
                  <a:cubicBezTo>
                    <a:pt x="1496" y="51"/>
                    <a:pt x="1288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9"/>
            <p:cNvSpPr/>
            <p:nvPr/>
          </p:nvSpPr>
          <p:spPr>
            <a:xfrm>
              <a:off x="3519821" y="1609640"/>
              <a:ext cx="724188" cy="1073319"/>
            </a:xfrm>
            <a:custGeom>
              <a:rect b="b" l="l" r="r" t="t"/>
              <a:pathLst>
                <a:path extrusionOk="0" h="36430" w="24580">
                  <a:moveTo>
                    <a:pt x="5894" y="1"/>
                  </a:moveTo>
                  <a:cubicBezTo>
                    <a:pt x="4648" y="1"/>
                    <a:pt x="3439" y="383"/>
                    <a:pt x="2664" y="1305"/>
                  </a:cubicBezTo>
                  <a:cubicBezTo>
                    <a:pt x="1763" y="2372"/>
                    <a:pt x="1596" y="3873"/>
                    <a:pt x="1696" y="5241"/>
                  </a:cubicBezTo>
                  <a:cubicBezTo>
                    <a:pt x="1996" y="9410"/>
                    <a:pt x="4198" y="13280"/>
                    <a:pt x="7200" y="16148"/>
                  </a:cubicBezTo>
                  <a:cubicBezTo>
                    <a:pt x="10202" y="19051"/>
                    <a:pt x="13938" y="21052"/>
                    <a:pt x="17774" y="22687"/>
                  </a:cubicBezTo>
                  <a:lnTo>
                    <a:pt x="6933" y="26122"/>
                  </a:lnTo>
                  <a:cubicBezTo>
                    <a:pt x="6143" y="26371"/>
                    <a:pt x="5307" y="26619"/>
                    <a:pt x="4497" y="26619"/>
                  </a:cubicBezTo>
                  <a:cubicBezTo>
                    <a:pt x="4111" y="26619"/>
                    <a:pt x="3730" y="26563"/>
                    <a:pt x="3364" y="26423"/>
                  </a:cubicBezTo>
                  <a:cubicBezTo>
                    <a:pt x="2997" y="26256"/>
                    <a:pt x="2630" y="26089"/>
                    <a:pt x="2230" y="26022"/>
                  </a:cubicBezTo>
                  <a:cubicBezTo>
                    <a:pt x="2186" y="26016"/>
                    <a:pt x="2142" y="26014"/>
                    <a:pt x="2099" y="26014"/>
                  </a:cubicBezTo>
                  <a:cubicBezTo>
                    <a:pt x="1165" y="26014"/>
                    <a:pt x="491" y="27357"/>
                    <a:pt x="1129" y="28090"/>
                  </a:cubicBezTo>
                  <a:cubicBezTo>
                    <a:pt x="1484" y="28101"/>
                    <a:pt x="1839" y="28106"/>
                    <a:pt x="2194" y="28106"/>
                  </a:cubicBezTo>
                  <a:cubicBezTo>
                    <a:pt x="6436" y="28106"/>
                    <a:pt x="10637" y="27372"/>
                    <a:pt x="14639" y="25956"/>
                  </a:cubicBezTo>
                  <a:lnTo>
                    <a:pt x="14639" y="25956"/>
                  </a:lnTo>
                  <a:cubicBezTo>
                    <a:pt x="10536" y="28224"/>
                    <a:pt x="6266" y="30159"/>
                    <a:pt x="1863" y="31760"/>
                  </a:cubicBezTo>
                  <a:cubicBezTo>
                    <a:pt x="1529" y="31860"/>
                    <a:pt x="1229" y="31993"/>
                    <a:pt x="962" y="32227"/>
                  </a:cubicBezTo>
                  <a:cubicBezTo>
                    <a:pt x="0" y="33111"/>
                    <a:pt x="822" y="34460"/>
                    <a:pt x="1831" y="34460"/>
                  </a:cubicBezTo>
                  <a:cubicBezTo>
                    <a:pt x="2116" y="34460"/>
                    <a:pt x="2417" y="34352"/>
                    <a:pt x="2697" y="34095"/>
                  </a:cubicBezTo>
                  <a:cubicBezTo>
                    <a:pt x="2930" y="33828"/>
                    <a:pt x="3131" y="33561"/>
                    <a:pt x="3331" y="33261"/>
                  </a:cubicBezTo>
                  <a:cubicBezTo>
                    <a:pt x="3798" y="32827"/>
                    <a:pt x="4331" y="32527"/>
                    <a:pt x="4965" y="32360"/>
                  </a:cubicBezTo>
                  <a:cubicBezTo>
                    <a:pt x="8501" y="31126"/>
                    <a:pt x="11937" y="29591"/>
                    <a:pt x="15273" y="27824"/>
                  </a:cubicBezTo>
                  <a:lnTo>
                    <a:pt x="15273" y="27824"/>
                  </a:lnTo>
                  <a:cubicBezTo>
                    <a:pt x="15072" y="27957"/>
                    <a:pt x="14906" y="28090"/>
                    <a:pt x="14772" y="28257"/>
                  </a:cubicBezTo>
                  <a:lnTo>
                    <a:pt x="14272" y="28691"/>
                  </a:lnTo>
                  <a:lnTo>
                    <a:pt x="11336" y="31326"/>
                  </a:lnTo>
                  <a:lnTo>
                    <a:pt x="9869" y="32627"/>
                  </a:lnTo>
                  <a:lnTo>
                    <a:pt x="9135" y="33294"/>
                  </a:lnTo>
                  <a:cubicBezTo>
                    <a:pt x="8968" y="33494"/>
                    <a:pt x="8768" y="33628"/>
                    <a:pt x="8501" y="33661"/>
                  </a:cubicBezTo>
                  <a:cubicBezTo>
                    <a:pt x="8368" y="33661"/>
                    <a:pt x="8201" y="33661"/>
                    <a:pt x="8067" y="33594"/>
                  </a:cubicBezTo>
                  <a:cubicBezTo>
                    <a:pt x="7939" y="33559"/>
                    <a:pt x="7813" y="33543"/>
                    <a:pt x="7689" y="33543"/>
                  </a:cubicBezTo>
                  <a:cubicBezTo>
                    <a:pt x="6751" y="33543"/>
                    <a:pt x="6001" y="34490"/>
                    <a:pt x="6266" y="35462"/>
                  </a:cubicBezTo>
                  <a:cubicBezTo>
                    <a:pt x="6299" y="35596"/>
                    <a:pt x="6366" y="35729"/>
                    <a:pt x="6466" y="35829"/>
                  </a:cubicBezTo>
                  <a:cubicBezTo>
                    <a:pt x="6566" y="35929"/>
                    <a:pt x="6666" y="35996"/>
                    <a:pt x="6800" y="36063"/>
                  </a:cubicBezTo>
                  <a:cubicBezTo>
                    <a:pt x="7233" y="36330"/>
                    <a:pt x="7734" y="36430"/>
                    <a:pt x="8268" y="36430"/>
                  </a:cubicBezTo>
                  <a:cubicBezTo>
                    <a:pt x="8801" y="36396"/>
                    <a:pt x="9268" y="36096"/>
                    <a:pt x="9468" y="35596"/>
                  </a:cubicBezTo>
                  <a:cubicBezTo>
                    <a:pt x="9535" y="35429"/>
                    <a:pt x="9568" y="35229"/>
                    <a:pt x="9568" y="35029"/>
                  </a:cubicBezTo>
                  <a:cubicBezTo>
                    <a:pt x="9568" y="34862"/>
                    <a:pt x="9502" y="34695"/>
                    <a:pt x="9602" y="34562"/>
                  </a:cubicBezTo>
                  <a:cubicBezTo>
                    <a:pt x="9735" y="34395"/>
                    <a:pt x="9869" y="34228"/>
                    <a:pt x="10035" y="34095"/>
                  </a:cubicBezTo>
                  <a:lnTo>
                    <a:pt x="10502" y="33628"/>
                  </a:lnTo>
                  <a:lnTo>
                    <a:pt x="12370" y="31693"/>
                  </a:lnTo>
                  <a:lnTo>
                    <a:pt x="17874" y="26089"/>
                  </a:lnTo>
                  <a:cubicBezTo>
                    <a:pt x="19375" y="24555"/>
                    <a:pt x="20943" y="22953"/>
                    <a:pt x="21844" y="20952"/>
                  </a:cubicBezTo>
                  <a:cubicBezTo>
                    <a:pt x="24579" y="14848"/>
                    <a:pt x="17941" y="9143"/>
                    <a:pt x="14272" y="5107"/>
                  </a:cubicBezTo>
                  <a:cubicBezTo>
                    <a:pt x="12504" y="3173"/>
                    <a:pt x="10536" y="1238"/>
                    <a:pt x="8067" y="371"/>
                  </a:cubicBezTo>
                  <a:cubicBezTo>
                    <a:pt x="7385" y="135"/>
                    <a:pt x="6633" y="1"/>
                    <a:pt x="5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9"/>
            <p:cNvSpPr/>
            <p:nvPr/>
          </p:nvSpPr>
          <p:spPr>
            <a:xfrm>
              <a:off x="3717192" y="1688365"/>
              <a:ext cx="452132" cy="540548"/>
            </a:xfrm>
            <a:custGeom>
              <a:rect b="b" l="l" r="r" t="t"/>
              <a:pathLst>
                <a:path extrusionOk="0" h="18347" w="15346">
                  <a:moveTo>
                    <a:pt x="134" y="0"/>
                  </a:moveTo>
                  <a:cubicBezTo>
                    <a:pt x="101" y="0"/>
                    <a:pt x="34" y="0"/>
                    <a:pt x="34" y="34"/>
                  </a:cubicBezTo>
                  <a:cubicBezTo>
                    <a:pt x="1" y="67"/>
                    <a:pt x="1" y="134"/>
                    <a:pt x="34" y="134"/>
                  </a:cubicBezTo>
                  <a:cubicBezTo>
                    <a:pt x="1735" y="1334"/>
                    <a:pt x="3203" y="2802"/>
                    <a:pt x="4371" y="4503"/>
                  </a:cubicBezTo>
                  <a:cubicBezTo>
                    <a:pt x="5571" y="6205"/>
                    <a:pt x="6639" y="7973"/>
                    <a:pt x="7640" y="9807"/>
                  </a:cubicBezTo>
                  <a:cubicBezTo>
                    <a:pt x="8173" y="10708"/>
                    <a:pt x="8674" y="11608"/>
                    <a:pt x="9207" y="12509"/>
                  </a:cubicBezTo>
                  <a:cubicBezTo>
                    <a:pt x="9741" y="13410"/>
                    <a:pt x="10375" y="14277"/>
                    <a:pt x="11109" y="15011"/>
                  </a:cubicBezTo>
                  <a:cubicBezTo>
                    <a:pt x="11509" y="15445"/>
                    <a:pt x="12043" y="15711"/>
                    <a:pt x="12610" y="15711"/>
                  </a:cubicBezTo>
                  <a:cubicBezTo>
                    <a:pt x="12777" y="15711"/>
                    <a:pt x="12910" y="15678"/>
                    <a:pt x="13010" y="15678"/>
                  </a:cubicBezTo>
                  <a:lnTo>
                    <a:pt x="13777" y="15678"/>
                  </a:lnTo>
                  <a:lnTo>
                    <a:pt x="14111" y="15778"/>
                  </a:lnTo>
                  <a:cubicBezTo>
                    <a:pt x="14578" y="15912"/>
                    <a:pt x="14911" y="16278"/>
                    <a:pt x="15045" y="16745"/>
                  </a:cubicBezTo>
                  <a:cubicBezTo>
                    <a:pt x="15145" y="17246"/>
                    <a:pt x="15178" y="17780"/>
                    <a:pt x="15078" y="18280"/>
                  </a:cubicBezTo>
                  <a:cubicBezTo>
                    <a:pt x="15078" y="18313"/>
                    <a:pt x="15112" y="18313"/>
                    <a:pt x="15112" y="18347"/>
                  </a:cubicBezTo>
                  <a:cubicBezTo>
                    <a:pt x="15145" y="18347"/>
                    <a:pt x="15145" y="18313"/>
                    <a:pt x="15178" y="18313"/>
                  </a:cubicBezTo>
                  <a:cubicBezTo>
                    <a:pt x="15312" y="17813"/>
                    <a:pt x="15345" y="17246"/>
                    <a:pt x="15278" y="16712"/>
                  </a:cubicBezTo>
                  <a:cubicBezTo>
                    <a:pt x="15145" y="16145"/>
                    <a:pt x="14778" y="15678"/>
                    <a:pt x="14211" y="15478"/>
                  </a:cubicBezTo>
                  <a:lnTo>
                    <a:pt x="13811" y="15378"/>
                  </a:lnTo>
                  <a:lnTo>
                    <a:pt x="13377" y="15344"/>
                  </a:lnTo>
                  <a:lnTo>
                    <a:pt x="12610" y="15344"/>
                  </a:lnTo>
                  <a:cubicBezTo>
                    <a:pt x="12109" y="15344"/>
                    <a:pt x="11676" y="15111"/>
                    <a:pt x="11342" y="14744"/>
                  </a:cubicBezTo>
                  <a:cubicBezTo>
                    <a:pt x="10642" y="14010"/>
                    <a:pt x="10008" y="13210"/>
                    <a:pt x="9508" y="12309"/>
                  </a:cubicBezTo>
                  <a:cubicBezTo>
                    <a:pt x="8974" y="11442"/>
                    <a:pt x="8473" y="10541"/>
                    <a:pt x="7940" y="9640"/>
                  </a:cubicBezTo>
                  <a:cubicBezTo>
                    <a:pt x="6939" y="7806"/>
                    <a:pt x="5805" y="6038"/>
                    <a:pt x="4604" y="4337"/>
                  </a:cubicBezTo>
                  <a:cubicBezTo>
                    <a:pt x="3403" y="2635"/>
                    <a:pt x="1869" y="1168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9"/>
            <p:cNvSpPr/>
            <p:nvPr/>
          </p:nvSpPr>
          <p:spPr>
            <a:xfrm>
              <a:off x="4330459" y="1230896"/>
              <a:ext cx="58012" cy="154295"/>
            </a:xfrm>
            <a:custGeom>
              <a:rect b="b" l="l" r="r" t="t"/>
              <a:pathLst>
                <a:path extrusionOk="0" h="5237" w="1969">
                  <a:moveTo>
                    <a:pt x="856" y="1"/>
                  </a:moveTo>
                  <a:cubicBezTo>
                    <a:pt x="628" y="1"/>
                    <a:pt x="427" y="146"/>
                    <a:pt x="334" y="516"/>
                  </a:cubicBezTo>
                  <a:cubicBezTo>
                    <a:pt x="67" y="1617"/>
                    <a:pt x="1" y="2818"/>
                    <a:pt x="234" y="3952"/>
                  </a:cubicBezTo>
                  <a:cubicBezTo>
                    <a:pt x="267" y="4453"/>
                    <a:pt x="501" y="4886"/>
                    <a:pt x="901" y="5186"/>
                  </a:cubicBezTo>
                  <a:cubicBezTo>
                    <a:pt x="968" y="5220"/>
                    <a:pt x="1051" y="5236"/>
                    <a:pt x="1135" y="5236"/>
                  </a:cubicBezTo>
                  <a:cubicBezTo>
                    <a:pt x="1218" y="5236"/>
                    <a:pt x="1302" y="5220"/>
                    <a:pt x="1368" y="5186"/>
                  </a:cubicBezTo>
                  <a:cubicBezTo>
                    <a:pt x="1468" y="5086"/>
                    <a:pt x="1502" y="5020"/>
                    <a:pt x="1568" y="4920"/>
                  </a:cubicBezTo>
                  <a:cubicBezTo>
                    <a:pt x="1969" y="3919"/>
                    <a:pt x="1969" y="2818"/>
                    <a:pt x="1969" y="1717"/>
                  </a:cubicBezTo>
                  <a:cubicBezTo>
                    <a:pt x="1969" y="1484"/>
                    <a:pt x="1969" y="1250"/>
                    <a:pt x="1902" y="1017"/>
                  </a:cubicBezTo>
                  <a:cubicBezTo>
                    <a:pt x="1815" y="516"/>
                    <a:pt x="1287" y="1"/>
                    <a:pt x="856" y="1"/>
                  </a:cubicBezTo>
                  <a:close/>
                </a:path>
              </a:pathLst>
            </a:custGeom>
            <a:solidFill>
              <a:srgbClr val="231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9"/>
            <p:cNvSpPr/>
            <p:nvPr/>
          </p:nvSpPr>
          <p:spPr>
            <a:xfrm>
              <a:off x="4328485" y="1227037"/>
              <a:ext cx="64906" cy="163517"/>
            </a:xfrm>
            <a:custGeom>
              <a:rect b="b" l="l" r="r" t="t"/>
              <a:pathLst>
                <a:path extrusionOk="0" h="5550" w="2203">
                  <a:moveTo>
                    <a:pt x="908" y="278"/>
                  </a:moveTo>
                  <a:cubicBezTo>
                    <a:pt x="975" y="278"/>
                    <a:pt x="1043" y="300"/>
                    <a:pt x="1102" y="347"/>
                  </a:cubicBezTo>
                  <a:cubicBezTo>
                    <a:pt x="1302" y="447"/>
                    <a:pt x="1502" y="581"/>
                    <a:pt x="1635" y="748"/>
                  </a:cubicBezTo>
                  <a:cubicBezTo>
                    <a:pt x="1735" y="948"/>
                    <a:pt x="1836" y="1148"/>
                    <a:pt x="1869" y="1381"/>
                  </a:cubicBezTo>
                  <a:cubicBezTo>
                    <a:pt x="1936" y="2349"/>
                    <a:pt x="1869" y="3349"/>
                    <a:pt x="1669" y="4317"/>
                  </a:cubicBezTo>
                  <a:cubicBezTo>
                    <a:pt x="1635" y="4517"/>
                    <a:pt x="1535" y="4750"/>
                    <a:pt x="1435" y="4984"/>
                  </a:cubicBezTo>
                  <a:cubicBezTo>
                    <a:pt x="1402" y="5084"/>
                    <a:pt x="1369" y="5151"/>
                    <a:pt x="1302" y="5151"/>
                  </a:cubicBezTo>
                  <a:cubicBezTo>
                    <a:pt x="1268" y="5167"/>
                    <a:pt x="1235" y="5176"/>
                    <a:pt x="1202" y="5176"/>
                  </a:cubicBezTo>
                  <a:cubicBezTo>
                    <a:pt x="1168" y="5176"/>
                    <a:pt x="1135" y="5167"/>
                    <a:pt x="1102" y="5151"/>
                  </a:cubicBezTo>
                  <a:cubicBezTo>
                    <a:pt x="735" y="4884"/>
                    <a:pt x="501" y="4484"/>
                    <a:pt x="501" y="4050"/>
                  </a:cubicBezTo>
                  <a:lnTo>
                    <a:pt x="401" y="4050"/>
                  </a:lnTo>
                  <a:cubicBezTo>
                    <a:pt x="201" y="3083"/>
                    <a:pt x="234" y="2082"/>
                    <a:pt x="435" y="1114"/>
                  </a:cubicBezTo>
                  <a:cubicBezTo>
                    <a:pt x="435" y="881"/>
                    <a:pt x="501" y="681"/>
                    <a:pt x="601" y="481"/>
                  </a:cubicBezTo>
                  <a:cubicBezTo>
                    <a:pt x="666" y="351"/>
                    <a:pt x="786" y="278"/>
                    <a:pt x="908" y="278"/>
                  </a:cubicBezTo>
                  <a:close/>
                  <a:moveTo>
                    <a:pt x="881" y="1"/>
                  </a:moveTo>
                  <a:cubicBezTo>
                    <a:pt x="842" y="1"/>
                    <a:pt x="804" y="5"/>
                    <a:pt x="768" y="14"/>
                  </a:cubicBezTo>
                  <a:cubicBezTo>
                    <a:pt x="601" y="47"/>
                    <a:pt x="468" y="147"/>
                    <a:pt x="401" y="314"/>
                  </a:cubicBezTo>
                  <a:cubicBezTo>
                    <a:pt x="301" y="547"/>
                    <a:pt x="201" y="814"/>
                    <a:pt x="168" y="1081"/>
                  </a:cubicBezTo>
                  <a:cubicBezTo>
                    <a:pt x="1" y="2048"/>
                    <a:pt x="1" y="3083"/>
                    <a:pt x="201" y="4083"/>
                  </a:cubicBezTo>
                  <a:lnTo>
                    <a:pt x="101" y="4083"/>
                  </a:lnTo>
                  <a:cubicBezTo>
                    <a:pt x="134" y="4350"/>
                    <a:pt x="234" y="4617"/>
                    <a:pt x="334" y="4850"/>
                  </a:cubicBezTo>
                  <a:cubicBezTo>
                    <a:pt x="468" y="5117"/>
                    <a:pt x="701" y="5351"/>
                    <a:pt x="968" y="5484"/>
                  </a:cubicBezTo>
                  <a:cubicBezTo>
                    <a:pt x="1056" y="5528"/>
                    <a:pt x="1149" y="5549"/>
                    <a:pt x="1240" y="5549"/>
                  </a:cubicBezTo>
                  <a:cubicBezTo>
                    <a:pt x="1492" y="5549"/>
                    <a:pt x="1729" y="5387"/>
                    <a:pt x="1802" y="5117"/>
                  </a:cubicBezTo>
                  <a:cubicBezTo>
                    <a:pt x="1902" y="4884"/>
                    <a:pt x="1969" y="4617"/>
                    <a:pt x="2036" y="4383"/>
                  </a:cubicBezTo>
                  <a:cubicBezTo>
                    <a:pt x="2136" y="3850"/>
                    <a:pt x="2202" y="3349"/>
                    <a:pt x="2202" y="2849"/>
                  </a:cubicBezTo>
                  <a:cubicBezTo>
                    <a:pt x="2202" y="2315"/>
                    <a:pt x="2202" y="1848"/>
                    <a:pt x="2136" y="1315"/>
                  </a:cubicBezTo>
                  <a:cubicBezTo>
                    <a:pt x="2069" y="781"/>
                    <a:pt x="1702" y="281"/>
                    <a:pt x="1202" y="80"/>
                  </a:cubicBezTo>
                  <a:cubicBezTo>
                    <a:pt x="1104" y="32"/>
                    <a:pt x="989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9"/>
            <p:cNvSpPr/>
            <p:nvPr/>
          </p:nvSpPr>
          <p:spPr>
            <a:xfrm>
              <a:off x="4910315" y="1230896"/>
              <a:ext cx="58012" cy="154295"/>
            </a:xfrm>
            <a:custGeom>
              <a:rect b="b" l="l" r="r" t="t"/>
              <a:pathLst>
                <a:path extrusionOk="0" h="5237" w="1969">
                  <a:moveTo>
                    <a:pt x="848" y="1"/>
                  </a:moveTo>
                  <a:cubicBezTo>
                    <a:pt x="624" y="1"/>
                    <a:pt x="427" y="146"/>
                    <a:pt x="334" y="516"/>
                  </a:cubicBezTo>
                  <a:cubicBezTo>
                    <a:pt x="34" y="1617"/>
                    <a:pt x="0" y="2818"/>
                    <a:pt x="200" y="3952"/>
                  </a:cubicBezTo>
                  <a:cubicBezTo>
                    <a:pt x="267" y="4453"/>
                    <a:pt x="501" y="4886"/>
                    <a:pt x="901" y="5186"/>
                  </a:cubicBezTo>
                  <a:cubicBezTo>
                    <a:pt x="968" y="5220"/>
                    <a:pt x="1051" y="5236"/>
                    <a:pt x="1134" y="5236"/>
                  </a:cubicBezTo>
                  <a:cubicBezTo>
                    <a:pt x="1218" y="5236"/>
                    <a:pt x="1301" y="5220"/>
                    <a:pt x="1368" y="5186"/>
                  </a:cubicBezTo>
                  <a:cubicBezTo>
                    <a:pt x="1435" y="5086"/>
                    <a:pt x="1501" y="5020"/>
                    <a:pt x="1535" y="4920"/>
                  </a:cubicBezTo>
                  <a:cubicBezTo>
                    <a:pt x="1968" y="3919"/>
                    <a:pt x="1968" y="2818"/>
                    <a:pt x="1968" y="1717"/>
                  </a:cubicBezTo>
                  <a:cubicBezTo>
                    <a:pt x="1968" y="1484"/>
                    <a:pt x="1935" y="1250"/>
                    <a:pt x="1902" y="1017"/>
                  </a:cubicBezTo>
                  <a:cubicBezTo>
                    <a:pt x="1793" y="516"/>
                    <a:pt x="1271" y="1"/>
                    <a:pt x="848" y="1"/>
                  </a:cubicBezTo>
                  <a:close/>
                </a:path>
              </a:pathLst>
            </a:custGeom>
            <a:solidFill>
              <a:srgbClr val="231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9"/>
            <p:cNvSpPr/>
            <p:nvPr/>
          </p:nvSpPr>
          <p:spPr>
            <a:xfrm>
              <a:off x="4908341" y="1227037"/>
              <a:ext cx="63904" cy="163517"/>
            </a:xfrm>
            <a:custGeom>
              <a:rect b="b" l="l" r="r" t="t"/>
              <a:pathLst>
                <a:path extrusionOk="0" h="5550" w="2169">
                  <a:moveTo>
                    <a:pt x="908" y="278"/>
                  </a:moveTo>
                  <a:cubicBezTo>
                    <a:pt x="975" y="278"/>
                    <a:pt x="1042" y="300"/>
                    <a:pt x="1101" y="347"/>
                  </a:cubicBezTo>
                  <a:cubicBezTo>
                    <a:pt x="1302" y="447"/>
                    <a:pt x="1468" y="581"/>
                    <a:pt x="1602" y="748"/>
                  </a:cubicBezTo>
                  <a:cubicBezTo>
                    <a:pt x="1735" y="948"/>
                    <a:pt x="1835" y="1148"/>
                    <a:pt x="1835" y="1381"/>
                  </a:cubicBezTo>
                  <a:cubicBezTo>
                    <a:pt x="1902" y="2349"/>
                    <a:pt x="1869" y="3349"/>
                    <a:pt x="1668" y="4317"/>
                  </a:cubicBezTo>
                  <a:cubicBezTo>
                    <a:pt x="1602" y="4517"/>
                    <a:pt x="1535" y="4750"/>
                    <a:pt x="1435" y="4984"/>
                  </a:cubicBezTo>
                  <a:cubicBezTo>
                    <a:pt x="1402" y="5084"/>
                    <a:pt x="1335" y="5151"/>
                    <a:pt x="1302" y="5151"/>
                  </a:cubicBezTo>
                  <a:cubicBezTo>
                    <a:pt x="1268" y="5167"/>
                    <a:pt x="1235" y="5176"/>
                    <a:pt x="1201" y="5176"/>
                  </a:cubicBezTo>
                  <a:cubicBezTo>
                    <a:pt x="1168" y="5176"/>
                    <a:pt x="1135" y="5167"/>
                    <a:pt x="1101" y="5151"/>
                  </a:cubicBezTo>
                  <a:cubicBezTo>
                    <a:pt x="734" y="4884"/>
                    <a:pt x="501" y="4484"/>
                    <a:pt x="501" y="4050"/>
                  </a:cubicBezTo>
                  <a:lnTo>
                    <a:pt x="368" y="4083"/>
                  </a:lnTo>
                  <a:cubicBezTo>
                    <a:pt x="201" y="3116"/>
                    <a:pt x="201" y="2115"/>
                    <a:pt x="401" y="1148"/>
                  </a:cubicBezTo>
                  <a:cubicBezTo>
                    <a:pt x="434" y="914"/>
                    <a:pt x="501" y="681"/>
                    <a:pt x="601" y="481"/>
                  </a:cubicBezTo>
                  <a:cubicBezTo>
                    <a:pt x="666" y="351"/>
                    <a:pt x="786" y="278"/>
                    <a:pt x="908" y="278"/>
                  </a:cubicBezTo>
                  <a:close/>
                  <a:moveTo>
                    <a:pt x="881" y="1"/>
                  </a:moveTo>
                  <a:cubicBezTo>
                    <a:pt x="842" y="1"/>
                    <a:pt x="804" y="5"/>
                    <a:pt x="768" y="14"/>
                  </a:cubicBezTo>
                  <a:cubicBezTo>
                    <a:pt x="601" y="47"/>
                    <a:pt x="468" y="147"/>
                    <a:pt x="401" y="314"/>
                  </a:cubicBezTo>
                  <a:cubicBezTo>
                    <a:pt x="267" y="547"/>
                    <a:pt x="201" y="814"/>
                    <a:pt x="167" y="1081"/>
                  </a:cubicBezTo>
                  <a:cubicBezTo>
                    <a:pt x="1" y="2082"/>
                    <a:pt x="1" y="3083"/>
                    <a:pt x="201" y="4083"/>
                  </a:cubicBezTo>
                  <a:lnTo>
                    <a:pt x="101" y="4117"/>
                  </a:lnTo>
                  <a:cubicBezTo>
                    <a:pt x="134" y="4383"/>
                    <a:pt x="201" y="4617"/>
                    <a:pt x="334" y="4884"/>
                  </a:cubicBezTo>
                  <a:cubicBezTo>
                    <a:pt x="468" y="5151"/>
                    <a:pt x="668" y="5351"/>
                    <a:pt x="935" y="5484"/>
                  </a:cubicBezTo>
                  <a:cubicBezTo>
                    <a:pt x="1023" y="5528"/>
                    <a:pt x="1115" y="5549"/>
                    <a:pt x="1206" y="5549"/>
                  </a:cubicBezTo>
                  <a:cubicBezTo>
                    <a:pt x="1459" y="5549"/>
                    <a:pt x="1695" y="5387"/>
                    <a:pt x="1769" y="5117"/>
                  </a:cubicBezTo>
                  <a:cubicBezTo>
                    <a:pt x="1869" y="4884"/>
                    <a:pt x="1969" y="4650"/>
                    <a:pt x="2035" y="4383"/>
                  </a:cubicBezTo>
                  <a:cubicBezTo>
                    <a:pt x="2135" y="3883"/>
                    <a:pt x="2169" y="3383"/>
                    <a:pt x="2169" y="2849"/>
                  </a:cubicBezTo>
                  <a:cubicBezTo>
                    <a:pt x="2169" y="2349"/>
                    <a:pt x="2169" y="1848"/>
                    <a:pt x="2135" y="1348"/>
                  </a:cubicBezTo>
                  <a:cubicBezTo>
                    <a:pt x="2102" y="1048"/>
                    <a:pt x="2002" y="814"/>
                    <a:pt x="1835" y="581"/>
                  </a:cubicBezTo>
                  <a:cubicBezTo>
                    <a:pt x="1668" y="347"/>
                    <a:pt x="1468" y="180"/>
                    <a:pt x="1201" y="80"/>
                  </a:cubicBezTo>
                  <a:cubicBezTo>
                    <a:pt x="1104" y="32"/>
                    <a:pt x="988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9"/>
            <p:cNvSpPr/>
            <p:nvPr/>
          </p:nvSpPr>
          <p:spPr>
            <a:xfrm>
              <a:off x="4888690" y="1093777"/>
              <a:ext cx="224092" cy="160482"/>
            </a:xfrm>
            <a:custGeom>
              <a:rect b="b" l="l" r="r" t="t"/>
              <a:pathLst>
                <a:path extrusionOk="0" h="5447" w="7606">
                  <a:moveTo>
                    <a:pt x="501" y="0"/>
                  </a:moveTo>
                  <a:cubicBezTo>
                    <a:pt x="0" y="0"/>
                    <a:pt x="0" y="734"/>
                    <a:pt x="501" y="734"/>
                  </a:cubicBezTo>
                  <a:cubicBezTo>
                    <a:pt x="1235" y="734"/>
                    <a:pt x="1969" y="834"/>
                    <a:pt x="2669" y="1034"/>
                  </a:cubicBezTo>
                  <a:cubicBezTo>
                    <a:pt x="3403" y="1201"/>
                    <a:pt x="4070" y="1468"/>
                    <a:pt x="4737" y="1868"/>
                  </a:cubicBezTo>
                  <a:cubicBezTo>
                    <a:pt x="5371" y="2235"/>
                    <a:pt x="5905" y="2735"/>
                    <a:pt x="6372" y="3336"/>
                  </a:cubicBezTo>
                  <a:cubicBezTo>
                    <a:pt x="6805" y="3936"/>
                    <a:pt x="7106" y="4603"/>
                    <a:pt x="7306" y="5337"/>
                  </a:cubicBezTo>
                  <a:cubicBezTo>
                    <a:pt x="7306" y="5392"/>
                    <a:pt x="7372" y="5446"/>
                    <a:pt x="7433" y="5446"/>
                  </a:cubicBezTo>
                  <a:cubicBezTo>
                    <a:pt x="7447" y="5446"/>
                    <a:pt x="7460" y="5443"/>
                    <a:pt x="7472" y="5437"/>
                  </a:cubicBezTo>
                  <a:cubicBezTo>
                    <a:pt x="7539" y="5437"/>
                    <a:pt x="7606" y="5337"/>
                    <a:pt x="7573" y="5271"/>
                  </a:cubicBezTo>
                  <a:cubicBezTo>
                    <a:pt x="7406" y="4470"/>
                    <a:pt x="7106" y="3736"/>
                    <a:pt x="6672" y="3069"/>
                  </a:cubicBezTo>
                  <a:cubicBezTo>
                    <a:pt x="6238" y="2402"/>
                    <a:pt x="5671" y="1835"/>
                    <a:pt x="5004" y="1401"/>
                  </a:cubicBezTo>
                  <a:cubicBezTo>
                    <a:pt x="4337" y="967"/>
                    <a:pt x="3603" y="634"/>
                    <a:pt x="2869" y="400"/>
                  </a:cubicBezTo>
                  <a:cubicBezTo>
                    <a:pt x="2102" y="167"/>
                    <a:pt x="1301" y="33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9"/>
            <p:cNvSpPr/>
            <p:nvPr/>
          </p:nvSpPr>
          <p:spPr>
            <a:xfrm>
              <a:off x="4162403" y="1092775"/>
              <a:ext cx="221146" cy="161219"/>
            </a:xfrm>
            <a:custGeom>
              <a:rect b="b" l="l" r="r" t="t"/>
              <a:pathLst>
                <a:path extrusionOk="0" h="5472" w="7506">
                  <a:moveTo>
                    <a:pt x="7106" y="1"/>
                  </a:moveTo>
                  <a:cubicBezTo>
                    <a:pt x="6305" y="67"/>
                    <a:pt x="5538" y="201"/>
                    <a:pt x="4771" y="434"/>
                  </a:cubicBezTo>
                  <a:cubicBezTo>
                    <a:pt x="4003" y="668"/>
                    <a:pt x="3270" y="1001"/>
                    <a:pt x="2602" y="1435"/>
                  </a:cubicBezTo>
                  <a:cubicBezTo>
                    <a:pt x="1935" y="1869"/>
                    <a:pt x="1368" y="2436"/>
                    <a:pt x="935" y="3103"/>
                  </a:cubicBezTo>
                  <a:cubicBezTo>
                    <a:pt x="501" y="3770"/>
                    <a:pt x="167" y="4504"/>
                    <a:pt x="34" y="5271"/>
                  </a:cubicBezTo>
                  <a:cubicBezTo>
                    <a:pt x="1" y="5371"/>
                    <a:pt x="34" y="5438"/>
                    <a:pt x="134" y="5471"/>
                  </a:cubicBezTo>
                  <a:cubicBezTo>
                    <a:pt x="201" y="5471"/>
                    <a:pt x="301" y="5438"/>
                    <a:pt x="301" y="5371"/>
                  </a:cubicBezTo>
                  <a:cubicBezTo>
                    <a:pt x="501" y="4637"/>
                    <a:pt x="801" y="3970"/>
                    <a:pt x="1235" y="3370"/>
                  </a:cubicBezTo>
                  <a:cubicBezTo>
                    <a:pt x="1702" y="2769"/>
                    <a:pt x="2235" y="2269"/>
                    <a:pt x="2869" y="1869"/>
                  </a:cubicBezTo>
                  <a:cubicBezTo>
                    <a:pt x="3536" y="1502"/>
                    <a:pt x="4204" y="1235"/>
                    <a:pt x="4937" y="1035"/>
                  </a:cubicBezTo>
                  <a:cubicBezTo>
                    <a:pt x="5638" y="868"/>
                    <a:pt x="6372" y="768"/>
                    <a:pt x="7106" y="735"/>
                  </a:cubicBezTo>
                  <a:lnTo>
                    <a:pt x="7172" y="735"/>
                  </a:lnTo>
                  <a:cubicBezTo>
                    <a:pt x="7339" y="735"/>
                    <a:pt x="7506" y="568"/>
                    <a:pt x="7506" y="368"/>
                  </a:cubicBezTo>
                  <a:cubicBezTo>
                    <a:pt x="7473" y="167"/>
                    <a:pt x="7306" y="1"/>
                    <a:pt x="7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9"/>
            <p:cNvSpPr/>
            <p:nvPr/>
          </p:nvSpPr>
          <p:spPr>
            <a:xfrm>
              <a:off x="4357005" y="1839715"/>
              <a:ext cx="12787" cy="57010"/>
            </a:xfrm>
            <a:custGeom>
              <a:rect b="b" l="l" r="r" t="t"/>
              <a:pathLst>
                <a:path extrusionOk="0" fill="none" h="1935" w="434">
                  <a:moveTo>
                    <a:pt x="434" y="0"/>
                  </a:moveTo>
                  <a:cubicBezTo>
                    <a:pt x="134" y="601"/>
                    <a:pt x="0" y="1268"/>
                    <a:pt x="67" y="1935"/>
                  </a:cubicBezTo>
                </a:path>
              </a:pathLst>
            </a:custGeom>
            <a:noFill/>
            <a:ln cap="rnd" cmpd="sng" w="6675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9"/>
            <p:cNvSpPr/>
            <p:nvPr/>
          </p:nvSpPr>
          <p:spPr>
            <a:xfrm>
              <a:off x="4443478" y="1848554"/>
              <a:ext cx="12816" cy="50145"/>
            </a:xfrm>
            <a:custGeom>
              <a:rect b="b" l="l" r="r" t="t"/>
              <a:pathLst>
                <a:path extrusionOk="0" fill="none" h="1702" w="435">
                  <a:moveTo>
                    <a:pt x="401" y="0"/>
                  </a:moveTo>
                  <a:cubicBezTo>
                    <a:pt x="434" y="601"/>
                    <a:pt x="301" y="1201"/>
                    <a:pt x="1" y="1702"/>
                  </a:cubicBezTo>
                </a:path>
              </a:pathLst>
            </a:custGeom>
            <a:noFill/>
            <a:ln cap="rnd" cmpd="sng" w="6675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9"/>
            <p:cNvSpPr/>
            <p:nvPr/>
          </p:nvSpPr>
          <p:spPr>
            <a:xfrm>
              <a:off x="4586962" y="1864287"/>
              <a:ext cx="9870" cy="51117"/>
            </a:xfrm>
            <a:custGeom>
              <a:rect b="b" l="l" r="r" t="t"/>
              <a:pathLst>
                <a:path extrusionOk="0" fill="none" h="1735" w="335">
                  <a:moveTo>
                    <a:pt x="334" y="0"/>
                  </a:moveTo>
                  <a:cubicBezTo>
                    <a:pt x="101" y="534"/>
                    <a:pt x="1" y="1134"/>
                    <a:pt x="34" y="1735"/>
                  </a:cubicBezTo>
                </a:path>
              </a:pathLst>
            </a:custGeom>
            <a:noFill/>
            <a:ln cap="rnd" cmpd="sng" w="6675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9"/>
            <p:cNvSpPr/>
            <p:nvPr/>
          </p:nvSpPr>
          <p:spPr>
            <a:xfrm>
              <a:off x="4680329" y="1867233"/>
              <a:ext cx="5922" cy="35414"/>
            </a:xfrm>
            <a:custGeom>
              <a:rect b="b" l="l" r="r" t="t"/>
              <a:pathLst>
                <a:path extrusionOk="0" fill="none" h="1202" w="201">
                  <a:moveTo>
                    <a:pt x="1" y="0"/>
                  </a:moveTo>
                  <a:cubicBezTo>
                    <a:pt x="101" y="400"/>
                    <a:pt x="168" y="801"/>
                    <a:pt x="201" y="1201"/>
                  </a:cubicBezTo>
                </a:path>
              </a:pathLst>
            </a:custGeom>
            <a:noFill/>
            <a:ln cap="rnd" cmpd="sng" w="6675">
              <a:solidFill>
                <a:srgbClr val="1C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1" name="Google Shape;2101;p69"/>
          <p:cNvGrpSpPr/>
          <p:nvPr/>
        </p:nvGrpSpPr>
        <p:grpSpPr>
          <a:xfrm>
            <a:off x="719999" y="3088212"/>
            <a:ext cx="1732445" cy="1285978"/>
            <a:chOff x="719999" y="3088212"/>
            <a:chExt cx="1732445" cy="1285978"/>
          </a:xfrm>
        </p:grpSpPr>
        <p:sp>
          <p:nvSpPr>
            <p:cNvPr id="2102" name="Google Shape;2102;p69"/>
            <p:cNvSpPr/>
            <p:nvPr/>
          </p:nvSpPr>
          <p:spPr>
            <a:xfrm>
              <a:off x="784444" y="3088212"/>
              <a:ext cx="1668000" cy="1216500"/>
            </a:xfrm>
            <a:prstGeom prst="roundRect">
              <a:avLst>
                <a:gd fmla="val 997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3" name="Google Shape;2103;p69"/>
            <p:cNvGrpSpPr/>
            <p:nvPr/>
          </p:nvGrpSpPr>
          <p:grpSpPr>
            <a:xfrm>
              <a:off x="719999" y="3157511"/>
              <a:ext cx="1671110" cy="1216679"/>
              <a:chOff x="845113" y="1635700"/>
              <a:chExt cx="4283800" cy="2505000"/>
            </a:xfrm>
          </p:grpSpPr>
          <p:sp>
            <p:nvSpPr>
              <p:cNvPr id="2104" name="Google Shape;2104;p6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05" name="Google Shape;2105;p6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06" name="Google Shape;2106;p69"/>
            <p:cNvSpPr txBox="1"/>
            <p:nvPr/>
          </p:nvSpPr>
          <p:spPr>
            <a:xfrm flipH="1">
              <a:off x="773449" y="3418488"/>
              <a:ext cx="1564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Mercury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107" name="Google Shape;2107;p69"/>
            <p:cNvSpPr txBox="1"/>
            <p:nvPr/>
          </p:nvSpPr>
          <p:spPr>
            <a:xfrm flipH="1">
              <a:off x="773700" y="3695775"/>
              <a:ext cx="16143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Mercury is a small planet</a:t>
              </a:r>
              <a:endParaRPr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08" name="Google Shape;2108;p69"/>
          <p:cNvGrpSpPr/>
          <p:nvPr/>
        </p:nvGrpSpPr>
        <p:grpSpPr>
          <a:xfrm>
            <a:off x="6686649" y="1419587"/>
            <a:ext cx="1732445" cy="1285978"/>
            <a:chOff x="6686649" y="1419587"/>
            <a:chExt cx="1732445" cy="1285978"/>
          </a:xfrm>
        </p:grpSpPr>
        <p:sp>
          <p:nvSpPr>
            <p:cNvPr id="2109" name="Google Shape;2109;p69"/>
            <p:cNvSpPr/>
            <p:nvPr/>
          </p:nvSpPr>
          <p:spPr>
            <a:xfrm>
              <a:off x="6751094" y="1419587"/>
              <a:ext cx="1668000" cy="1216500"/>
            </a:xfrm>
            <a:prstGeom prst="roundRect">
              <a:avLst>
                <a:gd fmla="val 9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0" name="Google Shape;2110;p69"/>
            <p:cNvGrpSpPr/>
            <p:nvPr/>
          </p:nvGrpSpPr>
          <p:grpSpPr>
            <a:xfrm>
              <a:off x="6686649" y="1488886"/>
              <a:ext cx="1671110" cy="1216679"/>
              <a:chOff x="845113" y="1635700"/>
              <a:chExt cx="4283800" cy="2505000"/>
            </a:xfrm>
          </p:grpSpPr>
          <p:sp>
            <p:nvSpPr>
              <p:cNvPr id="2111" name="Google Shape;2111;p6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12" name="Google Shape;2112;p6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13" name="Google Shape;2113;p69"/>
            <p:cNvSpPr txBox="1"/>
            <p:nvPr/>
          </p:nvSpPr>
          <p:spPr>
            <a:xfrm flipH="1">
              <a:off x="6740099" y="1749863"/>
              <a:ext cx="1564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Mars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114" name="Google Shape;2114;p69"/>
            <p:cNvSpPr txBox="1"/>
            <p:nvPr/>
          </p:nvSpPr>
          <p:spPr>
            <a:xfrm flipH="1">
              <a:off x="6740400" y="2027138"/>
              <a:ext cx="15639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Mars is a very cold place</a:t>
              </a:r>
              <a:endParaRPr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15" name="Google Shape;2115;p69"/>
          <p:cNvGrpSpPr/>
          <p:nvPr/>
        </p:nvGrpSpPr>
        <p:grpSpPr>
          <a:xfrm>
            <a:off x="6691549" y="3088212"/>
            <a:ext cx="1732445" cy="1285978"/>
            <a:chOff x="6691549" y="3088212"/>
            <a:chExt cx="1732445" cy="1285978"/>
          </a:xfrm>
        </p:grpSpPr>
        <p:sp>
          <p:nvSpPr>
            <p:cNvPr id="2116" name="Google Shape;2116;p69"/>
            <p:cNvSpPr/>
            <p:nvPr/>
          </p:nvSpPr>
          <p:spPr>
            <a:xfrm>
              <a:off x="6755994" y="3088212"/>
              <a:ext cx="1668000" cy="1216500"/>
            </a:xfrm>
            <a:prstGeom prst="roundRect">
              <a:avLst>
                <a:gd fmla="val 997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7" name="Google Shape;2117;p69"/>
            <p:cNvGrpSpPr/>
            <p:nvPr/>
          </p:nvGrpSpPr>
          <p:grpSpPr>
            <a:xfrm>
              <a:off x="6691549" y="3157511"/>
              <a:ext cx="1671110" cy="1216679"/>
              <a:chOff x="845113" y="1635700"/>
              <a:chExt cx="4283800" cy="2505000"/>
            </a:xfrm>
          </p:grpSpPr>
          <p:sp>
            <p:nvSpPr>
              <p:cNvPr id="2118" name="Google Shape;2118;p6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19" name="Google Shape;2119;p6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20" name="Google Shape;2120;p69"/>
            <p:cNvSpPr txBox="1"/>
            <p:nvPr/>
          </p:nvSpPr>
          <p:spPr>
            <a:xfrm flipH="1">
              <a:off x="6744999" y="3418488"/>
              <a:ext cx="1564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Ceres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121" name="Google Shape;2121;p69"/>
            <p:cNvSpPr txBox="1"/>
            <p:nvPr/>
          </p:nvSpPr>
          <p:spPr>
            <a:xfrm flipH="1">
              <a:off x="6745300" y="3695763"/>
              <a:ext cx="15639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Ceres is in the asteroid belt</a:t>
              </a:r>
              <a:endParaRPr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2122" name="Google Shape;2122;p69"/>
          <p:cNvCxnSpPr/>
          <p:nvPr/>
        </p:nvCxnSpPr>
        <p:spPr>
          <a:xfrm>
            <a:off x="2396009" y="2097225"/>
            <a:ext cx="1372500" cy="569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3" name="Google Shape;2123;p69"/>
          <p:cNvCxnSpPr>
            <a:stCxn id="2104" idx="3"/>
          </p:cNvCxnSpPr>
          <p:nvPr/>
        </p:nvCxnSpPr>
        <p:spPr>
          <a:xfrm flipH="1" rot="10800000">
            <a:off x="2391109" y="3324850"/>
            <a:ext cx="1075200" cy="441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4" name="Google Shape;2124;p69"/>
          <p:cNvCxnSpPr/>
          <p:nvPr/>
        </p:nvCxnSpPr>
        <p:spPr>
          <a:xfrm flipH="1">
            <a:off x="5255647" y="2160600"/>
            <a:ext cx="1439100" cy="80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5" name="Google Shape;2125;p69"/>
          <p:cNvCxnSpPr>
            <a:stCxn id="2118" idx="1"/>
          </p:cNvCxnSpPr>
          <p:nvPr/>
        </p:nvCxnSpPr>
        <p:spPr>
          <a:xfrm rot="10800000">
            <a:off x="5260447" y="3285850"/>
            <a:ext cx="1434300" cy="480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70"/>
          <p:cNvSpPr/>
          <p:nvPr/>
        </p:nvSpPr>
        <p:spPr>
          <a:xfrm>
            <a:off x="780055" y="2635038"/>
            <a:ext cx="1555200" cy="597600"/>
          </a:xfrm>
          <a:prstGeom prst="roundRect">
            <a:avLst>
              <a:gd fmla="val 997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70"/>
          <p:cNvGrpSpPr/>
          <p:nvPr/>
        </p:nvGrpSpPr>
        <p:grpSpPr>
          <a:xfrm>
            <a:off x="719951" y="2669012"/>
            <a:ext cx="1558018" cy="597693"/>
            <a:chOff x="845113" y="1635700"/>
            <a:chExt cx="4283800" cy="2505000"/>
          </a:xfrm>
        </p:grpSpPr>
        <p:sp>
          <p:nvSpPr>
            <p:cNvPr id="2132" name="Google Shape;2132;p70"/>
            <p:cNvSpPr/>
            <p:nvPr/>
          </p:nvSpPr>
          <p:spPr>
            <a:xfrm>
              <a:off x="853312" y="1635700"/>
              <a:ext cx="4275600" cy="2505000"/>
            </a:xfrm>
            <a:prstGeom prst="roundRect">
              <a:avLst>
                <a:gd fmla="val 9976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3" name="Google Shape;2133;p70"/>
            <p:cNvCxnSpPr/>
            <p:nvPr/>
          </p:nvCxnSpPr>
          <p:spPr>
            <a:xfrm flipH="1" rot="10800000">
              <a:off x="845113" y="2116929"/>
              <a:ext cx="4279200" cy="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4" name="Google Shape;2134;p70"/>
          <p:cNvSpPr/>
          <p:nvPr/>
        </p:nvSpPr>
        <p:spPr>
          <a:xfrm>
            <a:off x="3344529" y="3569877"/>
            <a:ext cx="1077600" cy="631800"/>
          </a:xfrm>
          <a:prstGeom prst="roundRect">
            <a:avLst>
              <a:gd fmla="val 997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70"/>
          <p:cNvGrpSpPr/>
          <p:nvPr/>
        </p:nvGrpSpPr>
        <p:grpSpPr>
          <a:xfrm>
            <a:off x="3302851" y="3605857"/>
            <a:ext cx="1079517" cy="632012"/>
            <a:chOff x="845113" y="1635700"/>
            <a:chExt cx="4283800" cy="2505000"/>
          </a:xfrm>
        </p:grpSpPr>
        <p:sp>
          <p:nvSpPr>
            <p:cNvPr id="2136" name="Google Shape;2136;p70"/>
            <p:cNvSpPr/>
            <p:nvPr/>
          </p:nvSpPr>
          <p:spPr>
            <a:xfrm>
              <a:off x="853312" y="1635700"/>
              <a:ext cx="4275600" cy="2505000"/>
            </a:xfrm>
            <a:prstGeom prst="roundRect">
              <a:avLst>
                <a:gd fmla="val 9976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7" name="Google Shape;2137;p70"/>
            <p:cNvCxnSpPr/>
            <p:nvPr/>
          </p:nvCxnSpPr>
          <p:spPr>
            <a:xfrm flipH="1" rot="10800000">
              <a:off x="845113" y="2116929"/>
              <a:ext cx="4279200" cy="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8" name="Google Shape;2138;p70"/>
          <p:cNvSpPr/>
          <p:nvPr/>
        </p:nvSpPr>
        <p:spPr>
          <a:xfrm>
            <a:off x="3344541" y="1750227"/>
            <a:ext cx="1077600" cy="631800"/>
          </a:xfrm>
          <a:prstGeom prst="roundRect">
            <a:avLst>
              <a:gd fmla="val 997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9" name="Google Shape;2139;p70"/>
          <p:cNvGrpSpPr/>
          <p:nvPr/>
        </p:nvGrpSpPr>
        <p:grpSpPr>
          <a:xfrm>
            <a:off x="3302863" y="1786207"/>
            <a:ext cx="1079517" cy="632012"/>
            <a:chOff x="845113" y="1635700"/>
            <a:chExt cx="4283800" cy="2505000"/>
          </a:xfrm>
        </p:grpSpPr>
        <p:sp>
          <p:nvSpPr>
            <p:cNvPr id="2140" name="Google Shape;2140;p70"/>
            <p:cNvSpPr/>
            <p:nvPr/>
          </p:nvSpPr>
          <p:spPr>
            <a:xfrm>
              <a:off x="853312" y="1635700"/>
              <a:ext cx="4275600" cy="2505000"/>
            </a:xfrm>
            <a:prstGeom prst="roundRect">
              <a:avLst>
                <a:gd fmla="val 9976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1" name="Google Shape;2141;p70"/>
            <p:cNvCxnSpPr/>
            <p:nvPr/>
          </p:nvCxnSpPr>
          <p:spPr>
            <a:xfrm flipH="1" rot="10800000">
              <a:off x="845113" y="2116929"/>
              <a:ext cx="4279200" cy="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2" name="Google Shape;2142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cxnSp>
        <p:nvCxnSpPr>
          <p:cNvPr id="2143" name="Google Shape;2143;p70"/>
          <p:cNvCxnSpPr>
            <a:stCxn id="2144" idx="3"/>
            <a:endCxn id="2145" idx="1"/>
          </p:cNvCxnSpPr>
          <p:nvPr/>
        </p:nvCxnSpPr>
        <p:spPr>
          <a:xfrm>
            <a:off x="2335200" y="2967725"/>
            <a:ext cx="967800" cy="946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6" name="Google Shape;2146;p70"/>
          <p:cNvCxnSpPr>
            <a:stCxn id="2144" idx="3"/>
            <a:endCxn id="2147" idx="1"/>
          </p:cNvCxnSpPr>
          <p:nvPr/>
        </p:nvCxnSpPr>
        <p:spPr>
          <a:xfrm flipH="1" rot="10800000">
            <a:off x="2335200" y="2094425"/>
            <a:ext cx="967800" cy="87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4" name="Google Shape;2144;p70"/>
          <p:cNvSpPr/>
          <p:nvPr/>
        </p:nvSpPr>
        <p:spPr>
          <a:xfrm>
            <a:off x="720000" y="2668925"/>
            <a:ext cx="1615200" cy="597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Solar System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47" name="Google Shape;2147;p70"/>
          <p:cNvSpPr/>
          <p:nvPr/>
        </p:nvSpPr>
        <p:spPr>
          <a:xfrm>
            <a:off x="3302975" y="1778525"/>
            <a:ext cx="1119000" cy="631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45" name="Google Shape;2145;p70"/>
          <p:cNvSpPr/>
          <p:nvPr/>
        </p:nvSpPr>
        <p:spPr>
          <a:xfrm>
            <a:off x="3303000" y="3598175"/>
            <a:ext cx="1119000" cy="631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48" name="Google Shape;2148;p70"/>
          <p:cNvSpPr/>
          <p:nvPr/>
        </p:nvSpPr>
        <p:spPr>
          <a:xfrm>
            <a:off x="5406150" y="1359725"/>
            <a:ext cx="30177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It's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a gas giant and the biggest planet of them all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9" name="Google Shape;2149;p70"/>
          <p:cNvSpPr/>
          <p:nvPr/>
        </p:nvSpPr>
        <p:spPr>
          <a:xfrm>
            <a:off x="5406150" y="2265292"/>
            <a:ext cx="30177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It's the fourth-brightest object in the night sky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0" name="Google Shape;2150;p70"/>
          <p:cNvSpPr/>
          <p:nvPr/>
        </p:nvSpPr>
        <p:spPr>
          <a:xfrm>
            <a:off x="5406150" y="3170858"/>
            <a:ext cx="30177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It's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the closest planet to the Sun and the smallest one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1" name="Google Shape;2151;p70"/>
          <p:cNvSpPr/>
          <p:nvPr/>
        </p:nvSpPr>
        <p:spPr>
          <a:xfrm>
            <a:off x="5406150" y="4076425"/>
            <a:ext cx="3017700" cy="525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It’s name has nothing to do with the liquid metal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152" name="Google Shape;2152;p70"/>
          <p:cNvCxnSpPr>
            <a:stCxn id="2147" idx="3"/>
            <a:endCxn id="2148" idx="1"/>
          </p:cNvCxnSpPr>
          <p:nvPr/>
        </p:nvCxnSpPr>
        <p:spPr>
          <a:xfrm flipH="1" rot="10800000">
            <a:off x="4421975" y="1622225"/>
            <a:ext cx="984300" cy="4722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3" name="Google Shape;2153;p70"/>
          <p:cNvCxnSpPr>
            <a:stCxn id="2147" idx="3"/>
            <a:endCxn id="2149" idx="1"/>
          </p:cNvCxnSpPr>
          <p:nvPr/>
        </p:nvCxnSpPr>
        <p:spPr>
          <a:xfrm>
            <a:off x="4421975" y="2094425"/>
            <a:ext cx="984300" cy="4335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4" name="Google Shape;2154;p70"/>
          <p:cNvCxnSpPr>
            <a:stCxn id="2150" idx="1"/>
            <a:endCxn id="2145" idx="3"/>
          </p:cNvCxnSpPr>
          <p:nvPr/>
        </p:nvCxnSpPr>
        <p:spPr>
          <a:xfrm flipH="1">
            <a:off x="4422150" y="3433508"/>
            <a:ext cx="984000" cy="480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5" name="Google Shape;2155;p70"/>
          <p:cNvCxnSpPr>
            <a:stCxn id="2151" idx="1"/>
            <a:endCxn id="2145" idx="3"/>
          </p:cNvCxnSpPr>
          <p:nvPr/>
        </p:nvCxnSpPr>
        <p:spPr>
          <a:xfrm rot="10800000">
            <a:off x="4422150" y="3913975"/>
            <a:ext cx="984000" cy="425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sp>
        <p:nvSpPr>
          <p:cNvPr id="2161" name="Google Shape;2161;p71"/>
          <p:cNvSpPr txBox="1"/>
          <p:nvPr/>
        </p:nvSpPr>
        <p:spPr>
          <a:xfrm flipH="1">
            <a:off x="715068" y="1546479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Venus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62" name="Google Shape;2162;p71"/>
          <p:cNvSpPr txBox="1"/>
          <p:nvPr/>
        </p:nvSpPr>
        <p:spPr>
          <a:xfrm flipH="1">
            <a:off x="715100" y="1859978"/>
            <a:ext cx="2765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 has a beautiful name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3" name="Google Shape;2163;p71"/>
          <p:cNvSpPr txBox="1"/>
          <p:nvPr/>
        </p:nvSpPr>
        <p:spPr>
          <a:xfrm flipH="1">
            <a:off x="7213314" y="1546479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Earth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64" name="Google Shape;2164;p71"/>
          <p:cNvSpPr txBox="1"/>
          <p:nvPr/>
        </p:nvSpPr>
        <p:spPr>
          <a:xfrm flipH="1">
            <a:off x="5663125" y="1859956"/>
            <a:ext cx="2765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This is where we all live on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5" name="Google Shape;2165;p71"/>
          <p:cNvSpPr txBox="1"/>
          <p:nvPr/>
        </p:nvSpPr>
        <p:spPr>
          <a:xfrm flipH="1">
            <a:off x="715068" y="2722398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66" name="Google Shape;2166;p71"/>
          <p:cNvSpPr txBox="1"/>
          <p:nvPr/>
        </p:nvSpPr>
        <p:spPr>
          <a:xfrm flipH="1">
            <a:off x="715100" y="3035903"/>
            <a:ext cx="2765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 has several rings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7" name="Google Shape;2167;p71"/>
          <p:cNvSpPr txBox="1"/>
          <p:nvPr/>
        </p:nvSpPr>
        <p:spPr>
          <a:xfrm flipH="1">
            <a:off x="715050" y="3898317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68" name="Google Shape;2168;p71"/>
          <p:cNvSpPr txBox="1"/>
          <p:nvPr/>
        </p:nvSpPr>
        <p:spPr>
          <a:xfrm flipH="1">
            <a:off x="715075" y="4211828"/>
            <a:ext cx="2765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It's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the biggest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9" name="Google Shape;2169;p71"/>
          <p:cNvSpPr txBox="1"/>
          <p:nvPr/>
        </p:nvSpPr>
        <p:spPr>
          <a:xfrm flipH="1">
            <a:off x="7213325" y="2722410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70" name="Google Shape;2170;p71"/>
          <p:cNvSpPr txBox="1"/>
          <p:nvPr/>
        </p:nvSpPr>
        <p:spPr>
          <a:xfrm flipH="1">
            <a:off x="5663150" y="3035892"/>
            <a:ext cx="2765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It's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the smallest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1" name="Google Shape;2171;p71"/>
          <p:cNvSpPr txBox="1"/>
          <p:nvPr/>
        </p:nvSpPr>
        <p:spPr>
          <a:xfrm flipH="1">
            <a:off x="7213307" y="3898341"/>
            <a:ext cx="1215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172" name="Google Shape;2172;p71"/>
          <p:cNvSpPr txBox="1"/>
          <p:nvPr/>
        </p:nvSpPr>
        <p:spPr>
          <a:xfrm flipH="1">
            <a:off x="5663125" y="4211828"/>
            <a:ext cx="2765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It's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a very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173" name="Google Shape;2173;p71"/>
          <p:cNvCxnSpPr>
            <a:stCxn id="2161" idx="1"/>
            <a:endCxn id="2174" idx="2"/>
          </p:cNvCxnSpPr>
          <p:nvPr/>
        </p:nvCxnSpPr>
        <p:spPr>
          <a:xfrm>
            <a:off x="1930668" y="1703229"/>
            <a:ext cx="22779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71"/>
          <p:cNvCxnSpPr>
            <a:stCxn id="2174" idx="6"/>
            <a:endCxn id="2163" idx="3"/>
          </p:cNvCxnSpPr>
          <p:nvPr/>
        </p:nvCxnSpPr>
        <p:spPr>
          <a:xfrm>
            <a:off x="4886614" y="1703233"/>
            <a:ext cx="23268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71"/>
          <p:cNvCxnSpPr>
            <a:stCxn id="2165" idx="1"/>
            <a:endCxn id="2177" idx="2"/>
          </p:cNvCxnSpPr>
          <p:nvPr/>
        </p:nvCxnSpPr>
        <p:spPr>
          <a:xfrm flipH="1" rot="10800000">
            <a:off x="1930668" y="2877648"/>
            <a:ext cx="2277900" cy="1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71"/>
          <p:cNvCxnSpPr>
            <a:stCxn id="2177" idx="6"/>
            <a:endCxn id="2169" idx="3"/>
          </p:cNvCxnSpPr>
          <p:nvPr/>
        </p:nvCxnSpPr>
        <p:spPr>
          <a:xfrm>
            <a:off x="4886614" y="2877632"/>
            <a:ext cx="2326800" cy="1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71"/>
          <p:cNvCxnSpPr>
            <a:stCxn id="2167" idx="1"/>
            <a:endCxn id="2180" idx="2"/>
          </p:cNvCxnSpPr>
          <p:nvPr/>
        </p:nvCxnSpPr>
        <p:spPr>
          <a:xfrm>
            <a:off x="1930650" y="4055067"/>
            <a:ext cx="2277900" cy="10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71"/>
          <p:cNvCxnSpPr>
            <a:stCxn id="2180" idx="6"/>
            <a:endCxn id="2171" idx="3"/>
          </p:cNvCxnSpPr>
          <p:nvPr/>
        </p:nvCxnSpPr>
        <p:spPr>
          <a:xfrm flipH="1" rot="10800000">
            <a:off x="4886614" y="4055120"/>
            <a:ext cx="2326800" cy="105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2" name="Google Shape;2182;p71"/>
          <p:cNvGrpSpPr/>
          <p:nvPr/>
        </p:nvGrpSpPr>
        <p:grpSpPr>
          <a:xfrm>
            <a:off x="4205281" y="1292520"/>
            <a:ext cx="733456" cy="749713"/>
            <a:chOff x="4205281" y="1292520"/>
            <a:chExt cx="733456" cy="749713"/>
          </a:xfrm>
        </p:grpSpPr>
        <p:sp>
          <p:nvSpPr>
            <p:cNvPr id="2174" name="Google Shape;2174;p71"/>
            <p:cNvSpPr/>
            <p:nvPr/>
          </p:nvSpPr>
          <p:spPr>
            <a:xfrm>
              <a:off x="4208614" y="1364233"/>
              <a:ext cx="678000" cy="678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3" name="Google Shape;2183;p71"/>
            <p:cNvGrpSpPr/>
            <p:nvPr/>
          </p:nvGrpSpPr>
          <p:grpSpPr>
            <a:xfrm>
              <a:off x="4205281" y="1292520"/>
              <a:ext cx="733456" cy="745883"/>
              <a:chOff x="451814" y="2209625"/>
              <a:chExt cx="873890" cy="888696"/>
            </a:xfrm>
          </p:grpSpPr>
          <p:sp>
            <p:nvSpPr>
              <p:cNvPr id="2184" name="Google Shape;2184;p71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185" name="Google Shape;2185;p71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186" name="Google Shape;2186;p71"/>
            <p:cNvGrpSpPr/>
            <p:nvPr/>
          </p:nvGrpSpPr>
          <p:grpSpPr>
            <a:xfrm>
              <a:off x="4353872" y="1500031"/>
              <a:ext cx="363248" cy="406393"/>
              <a:chOff x="-17903225" y="2060800"/>
              <a:chExt cx="271750" cy="304050"/>
            </a:xfrm>
          </p:grpSpPr>
          <p:sp>
            <p:nvSpPr>
              <p:cNvPr id="2187" name="Google Shape;2187;p71"/>
              <p:cNvSpPr/>
              <p:nvPr/>
            </p:nvSpPr>
            <p:spPr>
              <a:xfrm>
                <a:off x="-17722875" y="2204150"/>
                <a:ext cx="18150" cy="18150"/>
              </a:xfrm>
              <a:custGeom>
                <a:rect b="b" l="l" r="r" t="t"/>
                <a:pathLst>
                  <a:path extrusionOk="0" h="726" w="726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726" y="568"/>
                      <a:pt x="726" y="379"/>
                    </a:cubicBezTo>
                    <a:cubicBezTo>
                      <a:pt x="726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71"/>
              <p:cNvSpPr/>
              <p:nvPr/>
            </p:nvSpPr>
            <p:spPr>
              <a:xfrm>
                <a:off x="-17829200" y="2204150"/>
                <a:ext cx="18150" cy="18150"/>
              </a:xfrm>
              <a:custGeom>
                <a:rect b="b" l="l" r="r" t="t"/>
                <a:pathLst>
                  <a:path extrusionOk="0" h="726" w="726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725" y="568"/>
                      <a:pt x="725" y="379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71"/>
              <p:cNvSpPr/>
              <p:nvPr/>
            </p:nvSpPr>
            <p:spPr>
              <a:xfrm>
                <a:off x="-17903225" y="2060800"/>
                <a:ext cx="271750" cy="304050"/>
              </a:xfrm>
              <a:custGeom>
                <a:rect b="b" l="l" r="r" t="t"/>
                <a:pathLst>
                  <a:path extrusionOk="0" h="12162" w="10870">
                    <a:moveTo>
                      <a:pt x="1040" y="694"/>
                    </a:moveTo>
                    <a:cubicBezTo>
                      <a:pt x="1891" y="694"/>
                      <a:pt x="2615" y="1293"/>
                      <a:pt x="2773" y="2112"/>
                    </a:cubicBezTo>
                    <a:cubicBezTo>
                      <a:pt x="2552" y="2364"/>
                      <a:pt x="2332" y="2679"/>
                      <a:pt x="2143" y="2994"/>
                    </a:cubicBezTo>
                    <a:lnTo>
                      <a:pt x="1040" y="694"/>
                    </a:lnTo>
                    <a:close/>
                    <a:moveTo>
                      <a:pt x="9861" y="694"/>
                    </a:moveTo>
                    <a:lnTo>
                      <a:pt x="8727" y="2994"/>
                    </a:lnTo>
                    <a:cubicBezTo>
                      <a:pt x="8507" y="2679"/>
                      <a:pt x="8318" y="2395"/>
                      <a:pt x="8097" y="2112"/>
                    </a:cubicBezTo>
                    <a:cubicBezTo>
                      <a:pt x="8255" y="1293"/>
                      <a:pt x="8979" y="694"/>
                      <a:pt x="9830" y="694"/>
                    </a:cubicBezTo>
                    <a:close/>
                    <a:moveTo>
                      <a:pt x="5451" y="1419"/>
                    </a:moveTo>
                    <a:cubicBezTo>
                      <a:pt x="6144" y="1419"/>
                      <a:pt x="6900" y="1860"/>
                      <a:pt x="7561" y="2584"/>
                    </a:cubicBezTo>
                    <a:lnTo>
                      <a:pt x="6994" y="2994"/>
                    </a:lnTo>
                    <a:cubicBezTo>
                      <a:pt x="6270" y="3466"/>
                      <a:pt x="5829" y="4254"/>
                      <a:pt x="5829" y="5136"/>
                    </a:cubicBezTo>
                    <a:lnTo>
                      <a:pt x="5829" y="6522"/>
                    </a:lnTo>
                    <a:cubicBezTo>
                      <a:pt x="5734" y="6491"/>
                      <a:pt x="5608" y="6491"/>
                      <a:pt x="5482" y="6491"/>
                    </a:cubicBezTo>
                    <a:cubicBezTo>
                      <a:pt x="5356" y="6491"/>
                      <a:pt x="5199" y="6522"/>
                      <a:pt x="5104" y="6554"/>
                    </a:cubicBezTo>
                    <a:lnTo>
                      <a:pt x="5104" y="5199"/>
                    </a:lnTo>
                    <a:cubicBezTo>
                      <a:pt x="5104" y="4317"/>
                      <a:pt x="4663" y="3498"/>
                      <a:pt x="3938" y="3025"/>
                    </a:cubicBezTo>
                    <a:lnTo>
                      <a:pt x="3371" y="2616"/>
                    </a:lnTo>
                    <a:cubicBezTo>
                      <a:pt x="4001" y="1797"/>
                      <a:pt x="4726" y="1419"/>
                      <a:pt x="5451" y="1419"/>
                    </a:cubicBezTo>
                    <a:close/>
                    <a:moveTo>
                      <a:pt x="5451" y="7152"/>
                    </a:moveTo>
                    <a:cubicBezTo>
                      <a:pt x="5608" y="7152"/>
                      <a:pt x="5734" y="7279"/>
                      <a:pt x="5797" y="7405"/>
                    </a:cubicBezTo>
                    <a:lnTo>
                      <a:pt x="5797" y="7562"/>
                    </a:lnTo>
                    <a:cubicBezTo>
                      <a:pt x="5766" y="7625"/>
                      <a:pt x="5608" y="7751"/>
                      <a:pt x="5451" y="7846"/>
                    </a:cubicBezTo>
                    <a:cubicBezTo>
                      <a:pt x="5262" y="7720"/>
                      <a:pt x="5104" y="7594"/>
                      <a:pt x="5104" y="7499"/>
                    </a:cubicBezTo>
                    <a:cubicBezTo>
                      <a:pt x="5104" y="7310"/>
                      <a:pt x="5262" y="7152"/>
                      <a:pt x="5451" y="7152"/>
                    </a:cubicBezTo>
                    <a:close/>
                    <a:moveTo>
                      <a:pt x="2899" y="3151"/>
                    </a:moveTo>
                    <a:lnTo>
                      <a:pt x="3560" y="3561"/>
                    </a:lnTo>
                    <a:cubicBezTo>
                      <a:pt x="4064" y="3907"/>
                      <a:pt x="4379" y="4538"/>
                      <a:pt x="4379" y="5105"/>
                    </a:cubicBezTo>
                    <a:lnTo>
                      <a:pt x="4379" y="7499"/>
                    </a:lnTo>
                    <a:cubicBezTo>
                      <a:pt x="4379" y="7562"/>
                      <a:pt x="4379" y="7625"/>
                      <a:pt x="4411" y="7688"/>
                    </a:cubicBezTo>
                    <a:cubicBezTo>
                      <a:pt x="4505" y="8035"/>
                      <a:pt x="4852" y="8287"/>
                      <a:pt x="5104" y="8413"/>
                    </a:cubicBezTo>
                    <a:lnTo>
                      <a:pt x="5104" y="8948"/>
                    </a:lnTo>
                    <a:lnTo>
                      <a:pt x="5104" y="8980"/>
                    </a:lnTo>
                    <a:cubicBezTo>
                      <a:pt x="5059" y="9813"/>
                      <a:pt x="4353" y="10357"/>
                      <a:pt x="3575" y="10357"/>
                    </a:cubicBezTo>
                    <a:cubicBezTo>
                      <a:pt x="3264" y="10357"/>
                      <a:pt x="2943" y="10271"/>
                      <a:pt x="2647" y="10082"/>
                    </a:cubicBezTo>
                    <a:cubicBezTo>
                      <a:pt x="1859" y="9547"/>
                      <a:pt x="1512" y="8728"/>
                      <a:pt x="1512" y="7499"/>
                    </a:cubicBezTo>
                    <a:cubicBezTo>
                      <a:pt x="1512" y="6144"/>
                      <a:pt x="2017" y="4443"/>
                      <a:pt x="2899" y="3151"/>
                    </a:cubicBezTo>
                    <a:close/>
                    <a:moveTo>
                      <a:pt x="8066" y="3151"/>
                    </a:moveTo>
                    <a:cubicBezTo>
                      <a:pt x="8916" y="4412"/>
                      <a:pt x="9420" y="6144"/>
                      <a:pt x="9420" y="7499"/>
                    </a:cubicBezTo>
                    <a:cubicBezTo>
                      <a:pt x="9389" y="8696"/>
                      <a:pt x="8979" y="9578"/>
                      <a:pt x="8192" y="10082"/>
                    </a:cubicBezTo>
                    <a:cubicBezTo>
                      <a:pt x="7913" y="10271"/>
                      <a:pt x="7599" y="10357"/>
                      <a:pt x="7293" y="10357"/>
                    </a:cubicBezTo>
                    <a:cubicBezTo>
                      <a:pt x="6522" y="10357"/>
                      <a:pt x="5797" y="9813"/>
                      <a:pt x="5797" y="8980"/>
                    </a:cubicBezTo>
                    <a:lnTo>
                      <a:pt x="5797" y="8917"/>
                    </a:lnTo>
                    <a:lnTo>
                      <a:pt x="5797" y="8476"/>
                    </a:lnTo>
                    <a:cubicBezTo>
                      <a:pt x="6175" y="8255"/>
                      <a:pt x="6553" y="7940"/>
                      <a:pt x="6553" y="7499"/>
                    </a:cubicBezTo>
                    <a:lnTo>
                      <a:pt x="6553" y="7310"/>
                    </a:lnTo>
                    <a:lnTo>
                      <a:pt x="6553" y="5105"/>
                    </a:lnTo>
                    <a:cubicBezTo>
                      <a:pt x="6553" y="4475"/>
                      <a:pt x="6868" y="3907"/>
                      <a:pt x="7372" y="3561"/>
                    </a:cubicBezTo>
                    <a:lnTo>
                      <a:pt x="8066" y="3151"/>
                    </a:lnTo>
                    <a:close/>
                    <a:moveTo>
                      <a:pt x="5451" y="10145"/>
                    </a:moveTo>
                    <a:cubicBezTo>
                      <a:pt x="5577" y="10303"/>
                      <a:pt x="5671" y="10429"/>
                      <a:pt x="5797" y="10555"/>
                    </a:cubicBezTo>
                    <a:lnTo>
                      <a:pt x="5797" y="11437"/>
                    </a:lnTo>
                    <a:lnTo>
                      <a:pt x="5104" y="11437"/>
                    </a:lnTo>
                    <a:lnTo>
                      <a:pt x="5104" y="10555"/>
                    </a:lnTo>
                    <a:cubicBezTo>
                      <a:pt x="5199" y="10429"/>
                      <a:pt x="5356" y="10303"/>
                      <a:pt x="5451" y="10145"/>
                    </a:cubicBezTo>
                    <a:close/>
                    <a:moveTo>
                      <a:pt x="441" y="1"/>
                    </a:moveTo>
                    <a:cubicBezTo>
                      <a:pt x="158" y="1"/>
                      <a:pt x="0" y="284"/>
                      <a:pt x="126" y="505"/>
                    </a:cubicBezTo>
                    <a:lnTo>
                      <a:pt x="1733" y="3750"/>
                    </a:lnTo>
                    <a:cubicBezTo>
                      <a:pt x="1166" y="4947"/>
                      <a:pt x="788" y="6302"/>
                      <a:pt x="788" y="7499"/>
                    </a:cubicBezTo>
                    <a:cubicBezTo>
                      <a:pt x="788" y="8917"/>
                      <a:pt x="1260" y="9988"/>
                      <a:pt x="2269" y="10650"/>
                    </a:cubicBezTo>
                    <a:cubicBezTo>
                      <a:pt x="2670" y="10930"/>
                      <a:pt x="3134" y="11071"/>
                      <a:pt x="3598" y="11071"/>
                    </a:cubicBezTo>
                    <a:cubicBezTo>
                      <a:pt x="3863" y="11071"/>
                      <a:pt x="4127" y="11025"/>
                      <a:pt x="4379" y="10933"/>
                    </a:cubicBezTo>
                    <a:lnTo>
                      <a:pt x="4379" y="11815"/>
                    </a:lnTo>
                    <a:cubicBezTo>
                      <a:pt x="4379" y="12004"/>
                      <a:pt x="4537" y="12162"/>
                      <a:pt x="4726" y="12162"/>
                    </a:cubicBezTo>
                    <a:lnTo>
                      <a:pt x="6144" y="12162"/>
                    </a:lnTo>
                    <a:cubicBezTo>
                      <a:pt x="6364" y="12162"/>
                      <a:pt x="6522" y="12004"/>
                      <a:pt x="6522" y="11815"/>
                    </a:cubicBezTo>
                    <a:lnTo>
                      <a:pt x="6522" y="10933"/>
                    </a:lnTo>
                    <a:cubicBezTo>
                      <a:pt x="6774" y="11025"/>
                      <a:pt x="7038" y="11071"/>
                      <a:pt x="7303" y="11071"/>
                    </a:cubicBezTo>
                    <a:cubicBezTo>
                      <a:pt x="7767" y="11071"/>
                      <a:pt x="8232" y="10930"/>
                      <a:pt x="8633" y="10650"/>
                    </a:cubicBezTo>
                    <a:cubicBezTo>
                      <a:pt x="9641" y="9988"/>
                      <a:pt x="10113" y="8917"/>
                      <a:pt x="10113" y="7499"/>
                    </a:cubicBezTo>
                    <a:cubicBezTo>
                      <a:pt x="10113" y="6302"/>
                      <a:pt x="9735" y="4916"/>
                      <a:pt x="9137" y="3750"/>
                    </a:cubicBezTo>
                    <a:lnTo>
                      <a:pt x="10775" y="505"/>
                    </a:lnTo>
                    <a:cubicBezTo>
                      <a:pt x="10869" y="284"/>
                      <a:pt x="10680" y="1"/>
                      <a:pt x="10460" y="1"/>
                    </a:cubicBezTo>
                    <a:lnTo>
                      <a:pt x="9861" y="1"/>
                    </a:lnTo>
                    <a:cubicBezTo>
                      <a:pt x="8853" y="1"/>
                      <a:pt x="7940" y="631"/>
                      <a:pt x="7530" y="1576"/>
                    </a:cubicBezTo>
                    <a:cubicBezTo>
                      <a:pt x="7467" y="1545"/>
                      <a:pt x="7404" y="1450"/>
                      <a:pt x="7341" y="1419"/>
                    </a:cubicBezTo>
                    <a:cubicBezTo>
                      <a:pt x="6742" y="946"/>
                      <a:pt x="6112" y="694"/>
                      <a:pt x="5451" y="694"/>
                    </a:cubicBezTo>
                    <a:cubicBezTo>
                      <a:pt x="4663" y="694"/>
                      <a:pt x="3938" y="1072"/>
                      <a:pt x="3371" y="1576"/>
                    </a:cubicBezTo>
                    <a:cubicBezTo>
                      <a:pt x="2993" y="631"/>
                      <a:pt x="2111" y="1"/>
                      <a:pt x="104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0" name="Google Shape;2190;p71"/>
          <p:cNvGrpSpPr/>
          <p:nvPr/>
        </p:nvGrpSpPr>
        <p:grpSpPr>
          <a:xfrm>
            <a:off x="4205263" y="2466919"/>
            <a:ext cx="733456" cy="749713"/>
            <a:chOff x="4205263" y="2466919"/>
            <a:chExt cx="733456" cy="749713"/>
          </a:xfrm>
        </p:grpSpPr>
        <p:sp>
          <p:nvSpPr>
            <p:cNvPr id="2177" name="Google Shape;2177;p71"/>
            <p:cNvSpPr/>
            <p:nvPr/>
          </p:nvSpPr>
          <p:spPr>
            <a:xfrm>
              <a:off x="4208614" y="2538632"/>
              <a:ext cx="678000" cy="678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1" name="Google Shape;2191;p71"/>
            <p:cNvGrpSpPr/>
            <p:nvPr/>
          </p:nvGrpSpPr>
          <p:grpSpPr>
            <a:xfrm>
              <a:off x="4205263" y="2466919"/>
              <a:ext cx="733456" cy="745883"/>
              <a:chOff x="451814" y="2209625"/>
              <a:chExt cx="873890" cy="888696"/>
            </a:xfrm>
          </p:grpSpPr>
          <p:sp>
            <p:nvSpPr>
              <p:cNvPr id="2192" name="Google Shape;2192;p71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193" name="Google Shape;2193;p71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194" name="Google Shape;2194;p71"/>
            <p:cNvGrpSpPr/>
            <p:nvPr/>
          </p:nvGrpSpPr>
          <p:grpSpPr>
            <a:xfrm>
              <a:off x="4331766" y="2681220"/>
              <a:ext cx="407460" cy="406393"/>
              <a:chOff x="-17918975" y="2435725"/>
              <a:chExt cx="304825" cy="304050"/>
            </a:xfrm>
          </p:grpSpPr>
          <p:sp>
            <p:nvSpPr>
              <p:cNvPr id="2195" name="Google Shape;2195;p71"/>
              <p:cNvSpPr/>
              <p:nvPr/>
            </p:nvSpPr>
            <p:spPr>
              <a:xfrm>
                <a:off x="-17918975" y="2435725"/>
                <a:ext cx="304825" cy="304050"/>
              </a:xfrm>
              <a:custGeom>
                <a:rect b="b" l="l" r="r" t="t"/>
                <a:pathLst>
                  <a:path extrusionOk="0" h="12162" w="12193">
                    <a:moveTo>
                      <a:pt x="1040" y="662"/>
                    </a:moveTo>
                    <a:cubicBezTo>
                      <a:pt x="1229" y="662"/>
                      <a:pt x="1386" y="819"/>
                      <a:pt x="1386" y="1040"/>
                    </a:cubicBezTo>
                    <a:cubicBezTo>
                      <a:pt x="1386" y="1229"/>
                      <a:pt x="1229" y="1386"/>
                      <a:pt x="1040" y="1386"/>
                    </a:cubicBezTo>
                    <a:cubicBezTo>
                      <a:pt x="851" y="1386"/>
                      <a:pt x="693" y="1229"/>
                      <a:pt x="693" y="1040"/>
                    </a:cubicBezTo>
                    <a:cubicBezTo>
                      <a:pt x="693" y="819"/>
                      <a:pt x="851" y="662"/>
                      <a:pt x="1040" y="662"/>
                    </a:cubicBezTo>
                    <a:close/>
                    <a:moveTo>
                      <a:pt x="3907" y="662"/>
                    </a:moveTo>
                    <a:cubicBezTo>
                      <a:pt x="4096" y="662"/>
                      <a:pt x="4253" y="819"/>
                      <a:pt x="4253" y="1040"/>
                    </a:cubicBezTo>
                    <a:cubicBezTo>
                      <a:pt x="4253" y="1229"/>
                      <a:pt x="4096" y="1386"/>
                      <a:pt x="3907" y="1386"/>
                    </a:cubicBezTo>
                    <a:cubicBezTo>
                      <a:pt x="3718" y="1386"/>
                      <a:pt x="3560" y="1229"/>
                      <a:pt x="3560" y="1040"/>
                    </a:cubicBezTo>
                    <a:cubicBezTo>
                      <a:pt x="3560" y="819"/>
                      <a:pt x="3718" y="662"/>
                      <a:pt x="3907" y="662"/>
                    </a:cubicBezTo>
                    <a:close/>
                    <a:moveTo>
                      <a:pt x="7828" y="2853"/>
                    </a:moveTo>
                    <a:cubicBezTo>
                      <a:pt x="9848" y="2853"/>
                      <a:pt x="11436" y="4484"/>
                      <a:pt x="11436" y="6427"/>
                    </a:cubicBezTo>
                    <a:lnTo>
                      <a:pt x="11436" y="6774"/>
                    </a:lnTo>
                    <a:cubicBezTo>
                      <a:pt x="11436" y="8538"/>
                      <a:pt x="9987" y="10019"/>
                      <a:pt x="8191" y="10019"/>
                    </a:cubicBezTo>
                    <a:cubicBezTo>
                      <a:pt x="6837" y="10019"/>
                      <a:pt x="5671" y="8916"/>
                      <a:pt x="5671" y="7530"/>
                    </a:cubicBezTo>
                    <a:lnTo>
                      <a:pt x="5671" y="6931"/>
                    </a:lnTo>
                    <a:cubicBezTo>
                      <a:pt x="5671" y="5955"/>
                      <a:pt x="6427" y="5072"/>
                      <a:pt x="7372" y="5041"/>
                    </a:cubicBezTo>
                    <a:cubicBezTo>
                      <a:pt x="7392" y="5040"/>
                      <a:pt x="7413" y="5040"/>
                      <a:pt x="7433" y="5040"/>
                    </a:cubicBezTo>
                    <a:cubicBezTo>
                      <a:pt x="8445" y="5040"/>
                      <a:pt x="9263" y="5817"/>
                      <a:pt x="9263" y="6805"/>
                    </a:cubicBezTo>
                    <a:lnTo>
                      <a:pt x="9263" y="7152"/>
                    </a:lnTo>
                    <a:cubicBezTo>
                      <a:pt x="9263" y="7561"/>
                      <a:pt x="8948" y="7876"/>
                      <a:pt x="8570" y="7876"/>
                    </a:cubicBezTo>
                    <a:cubicBezTo>
                      <a:pt x="8160" y="7876"/>
                      <a:pt x="7845" y="7561"/>
                      <a:pt x="7845" y="7152"/>
                    </a:cubicBezTo>
                    <a:lnTo>
                      <a:pt x="7845" y="6805"/>
                    </a:lnTo>
                    <a:cubicBezTo>
                      <a:pt x="7845" y="6616"/>
                      <a:pt x="7687" y="6459"/>
                      <a:pt x="7498" y="6459"/>
                    </a:cubicBezTo>
                    <a:cubicBezTo>
                      <a:pt x="7309" y="6459"/>
                      <a:pt x="7152" y="6616"/>
                      <a:pt x="7152" y="6805"/>
                    </a:cubicBezTo>
                    <a:lnTo>
                      <a:pt x="7152" y="7152"/>
                    </a:lnTo>
                    <a:cubicBezTo>
                      <a:pt x="7152" y="7939"/>
                      <a:pt x="7782" y="8569"/>
                      <a:pt x="8570" y="8569"/>
                    </a:cubicBezTo>
                    <a:cubicBezTo>
                      <a:pt x="9357" y="8569"/>
                      <a:pt x="9987" y="7939"/>
                      <a:pt x="9987" y="7152"/>
                    </a:cubicBezTo>
                    <a:lnTo>
                      <a:pt x="9987" y="6805"/>
                    </a:lnTo>
                    <a:cubicBezTo>
                      <a:pt x="9987" y="5425"/>
                      <a:pt x="8853" y="4314"/>
                      <a:pt x="7456" y="4314"/>
                    </a:cubicBezTo>
                    <a:cubicBezTo>
                      <a:pt x="7418" y="4314"/>
                      <a:pt x="7379" y="4315"/>
                      <a:pt x="7341" y="4316"/>
                    </a:cubicBezTo>
                    <a:cubicBezTo>
                      <a:pt x="5986" y="4411"/>
                      <a:pt x="4946" y="5577"/>
                      <a:pt x="4946" y="6931"/>
                    </a:cubicBezTo>
                    <a:lnTo>
                      <a:pt x="4946" y="7530"/>
                    </a:lnTo>
                    <a:cubicBezTo>
                      <a:pt x="4946" y="8191"/>
                      <a:pt x="5135" y="8790"/>
                      <a:pt x="5482" y="9294"/>
                    </a:cubicBezTo>
                    <a:lnTo>
                      <a:pt x="5293" y="9294"/>
                    </a:lnTo>
                    <a:cubicBezTo>
                      <a:pt x="4694" y="9294"/>
                      <a:pt x="4222" y="8822"/>
                      <a:pt x="4222" y="8223"/>
                    </a:cubicBezTo>
                    <a:lnTo>
                      <a:pt x="4222" y="6616"/>
                    </a:lnTo>
                    <a:cubicBezTo>
                      <a:pt x="4253" y="4663"/>
                      <a:pt x="5671" y="3025"/>
                      <a:pt x="7498" y="2867"/>
                    </a:cubicBezTo>
                    <a:cubicBezTo>
                      <a:pt x="7609" y="2857"/>
                      <a:pt x="7719" y="2853"/>
                      <a:pt x="7828" y="2853"/>
                    </a:cubicBezTo>
                    <a:close/>
                    <a:moveTo>
                      <a:pt x="2518" y="4236"/>
                    </a:moveTo>
                    <a:cubicBezTo>
                      <a:pt x="3101" y="4236"/>
                      <a:pt x="3592" y="4754"/>
                      <a:pt x="3592" y="5324"/>
                    </a:cubicBezTo>
                    <a:lnTo>
                      <a:pt x="3592" y="8160"/>
                    </a:lnTo>
                    <a:cubicBezTo>
                      <a:pt x="3592" y="9137"/>
                      <a:pt x="4379" y="9924"/>
                      <a:pt x="5356" y="9924"/>
                    </a:cubicBezTo>
                    <a:lnTo>
                      <a:pt x="6207" y="9924"/>
                    </a:lnTo>
                    <a:cubicBezTo>
                      <a:pt x="6742" y="10365"/>
                      <a:pt x="7467" y="10617"/>
                      <a:pt x="8254" y="10617"/>
                    </a:cubicBezTo>
                    <a:cubicBezTo>
                      <a:pt x="9011" y="10617"/>
                      <a:pt x="9704" y="10428"/>
                      <a:pt x="10334" y="10050"/>
                    </a:cubicBezTo>
                    <a:cubicBezTo>
                      <a:pt x="10838" y="10334"/>
                      <a:pt x="11279" y="10838"/>
                      <a:pt x="11405" y="11436"/>
                    </a:cubicBezTo>
                    <a:lnTo>
                      <a:pt x="3907" y="11436"/>
                    </a:lnTo>
                    <a:cubicBezTo>
                      <a:pt x="2521" y="11436"/>
                      <a:pt x="1418" y="10271"/>
                      <a:pt x="1418" y="8916"/>
                    </a:cubicBezTo>
                    <a:lnTo>
                      <a:pt x="1418" y="5388"/>
                    </a:lnTo>
                    <a:cubicBezTo>
                      <a:pt x="1418" y="4852"/>
                      <a:pt x="1827" y="4348"/>
                      <a:pt x="2332" y="4253"/>
                    </a:cubicBezTo>
                    <a:cubicBezTo>
                      <a:pt x="2394" y="4241"/>
                      <a:pt x="2457" y="4236"/>
                      <a:pt x="2518" y="4236"/>
                    </a:cubicBezTo>
                    <a:close/>
                    <a:moveTo>
                      <a:pt x="1071" y="0"/>
                    </a:moveTo>
                    <a:cubicBezTo>
                      <a:pt x="473" y="0"/>
                      <a:pt x="0" y="473"/>
                      <a:pt x="0" y="1071"/>
                    </a:cubicBezTo>
                    <a:cubicBezTo>
                      <a:pt x="0" y="1652"/>
                      <a:pt x="504" y="2144"/>
                      <a:pt x="1052" y="2144"/>
                    </a:cubicBezTo>
                    <a:cubicBezTo>
                      <a:pt x="1069" y="2144"/>
                      <a:pt x="1086" y="2143"/>
                      <a:pt x="1103" y="2143"/>
                    </a:cubicBezTo>
                    <a:lnTo>
                      <a:pt x="1733" y="3749"/>
                    </a:lnTo>
                    <a:cubicBezTo>
                      <a:pt x="1103" y="4001"/>
                      <a:pt x="725" y="4694"/>
                      <a:pt x="725" y="5451"/>
                    </a:cubicBezTo>
                    <a:lnTo>
                      <a:pt x="725" y="8948"/>
                    </a:lnTo>
                    <a:cubicBezTo>
                      <a:pt x="725" y="10712"/>
                      <a:pt x="2174" y="12161"/>
                      <a:pt x="3938" y="12161"/>
                    </a:cubicBezTo>
                    <a:lnTo>
                      <a:pt x="11815" y="12161"/>
                    </a:lnTo>
                    <a:cubicBezTo>
                      <a:pt x="12035" y="12161"/>
                      <a:pt x="12193" y="12004"/>
                      <a:pt x="12193" y="11814"/>
                    </a:cubicBezTo>
                    <a:cubicBezTo>
                      <a:pt x="12193" y="11279"/>
                      <a:pt x="11972" y="10712"/>
                      <a:pt x="11657" y="10271"/>
                    </a:cubicBezTo>
                    <a:cubicBezTo>
                      <a:pt x="11468" y="10019"/>
                      <a:pt x="11247" y="9798"/>
                      <a:pt x="10964" y="9641"/>
                    </a:cubicBezTo>
                    <a:cubicBezTo>
                      <a:pt x="11657" y="8916"/>
                      <a:pt x="12193" y="7876"/>
                      <a:pt x="12193" y="6774"/>
                    </a:cubicBezTo>
                    <a:lnTo>
                      <a:pt x="12193" y="6427"/>
                    </a:lnTo>
                    <a:cubicBezTo>
                      <a:pt x="12193" y="4080"/>
                      <a:pt x="10259" y="2153"/>
                      <a:pt x="7898" y="2153"/>
                    </a:cubicBezTo>
                    <a:cubicBezTo>
                      <a:pt x="7756" y="2153"/>
                      <a:pt x="7612" y="2160"/>
                      <a:pt x="7467" y="2174"/>
                    </a:cubicBezTo>
                    <a:cubicBezTo>
                      <a:pt x="5986" y="2332"/>
                      <a:pt x="4726" y="3214"/>
                      <a:pt x="4064" y="4537"/>
                    </a:cubicBezTo>
                    <a:cubicBezTo>
                      <a:pt x="3875" y="4190"/>
                      <a:pt x="3592" y="3907"/>
                      <a:pt x="3245" y="3749"/>
                    </a:cubicBezTo>
                    <a:lnTo>
                      <a:pt x="3875" y="2143"/>
                    </a:lnTo>
                    <a:lnTo>
                      <a:pt x="3907" y="2143"/>
                    </a:lnTo>
                    <a:cubicBezTo>
                      <a:pt x="4505" y="2143"/>
                      <a:pt x="4978" y="1670"/>
                      <a:pt x="4978" y="1071"/>
                    </a:cubicBezTo>
                    <a:cubicBezTo>
                      <a:pt x="4978" y="473"/>
                      <a:pt x="4505" y="0"/>
                      <a:pt x="3907" y="0"/>
                    </a:cubicBezTo>
                    <a:cubicBezTo>
                      <a:pt x="3308" y="0"/>
                      <a:pt x="2836" y="473"/>
                      <a:pt x="2836" y="1071"/>
                    </a:cubicBezTo>
                    <a:cubicBezTo>
                      <a:pt x="2836" y="1386"/>
                      <a:pt x="2993" y="1670"/>
                      <a:pt x="3214" y="1859"/>
                    </a:cubicBezTo>
                    <a:lnTo>
                      <a:pt x="2521" y="3592"/>
                    </a:lnTo>
                    <a:lnTo>
                      <a:pt x="2458" y="3592"/>
                    </a:lnTo>
                    <a:lnTo>
                      <a:pt x="1796" y="1859"/>
                    </a:lnTo>
                    <a:cubicBezTo>
                      <a:pt x="2016" y="1670"/>
                      <a:pt x="2142" y="1386"/>
                      <a:pt x="2142" y="1071"/>
                    </a:cubicBezTo>
                    <a:cubicBezTo>
                      <a:pt x="2142" y="473"/>
                      <a:pt x="1670" y="0"/>
                      <a:pt x="107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71"/>
              <p:cNvSpPr/>
              <p:nvPr/>
            </p:nvSpPr>
            <p:spPr>
              <a:xfrm>
                <a:off x="-17865425" y="2560150"/>
                <a:ext cx="17350" cy="17375"/>
              </a:xfrm>
              <a:custGeom>
                <a:rect b="b" l="l" r="r" t="t"/>
                <a:pathLst>
                  <a:path extrusionOk="0" h="695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7"/>
                      <a:pt x="158" y="694"/>
                      <a:pt x="347" y="694"/>
                    </a:cubicBezTo>
                    <a:cubicBezTo>
                      <a:pt x="536" y="694"/>
                      <a:pt x="694" y="537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7" name="Google Shape;2197;p71"/>
          <p:cNvGrpSpPr/>
          <p:nvPr/>
        </p:nvGrpSpPr>
        <p:grpSpPr>
          <a:xfrm>
            <a:off x="4205263" y="3654856"/>
            <a:ext cx="733456" cy="749763"/>
            <a:chOff x="4205263" y="3654856"/>
            <a:chExt cx="733456" cy="749763"/>
          </a:xfrm>
        </p:grpSpPr>
        <p:sp>
          <p:nvSpPr>
            <p:cNvPr id="2180" name="Google Shape;2180;p71"/>
            <p:cNvSpPr/>
            <p:nvPr/>
          </p:nvSpPr>
          <p:spPr>
            <a:xfrm>
              <a:off x="4208614" y="3726620"/>
              <a:ext cx="678000" cy="678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8" name="Google Shape;2198;p71"/>
            <p:cNvGrpSpPr/>
            <p:nvPr/>
          </p:nvGrpSpPr>
          <p:grpSpPr>
            <a:xfrm>
              <a:off x="4205263" y="3654856"/>
              <a:ext cx="733456" cy="745883"/>
              <a:chOff x="451814" y="2209625"/>
              <a:chExt cx="873890" cy="888696"/>
            </a:xfrm>
          </p:grpSpPr>
          <p:sp>
            <p:nvSpPr>
              <p:cNvPr id="2199" name="Google Shape;2199;p71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200" name="Google Shape;2200;p71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201" name="Google Shape;2201;p71"/>
            <p:cNvGrpSpPr/>
            <p:nvPr/>
          </p:nvGrpSpPr>
          <p:grpSpPr>
            <a:xfrm>
              <a:off x="4330713" y="3898316"/>
              <a:ext cx="409565" cy="409434"/>
              <a:chOff x="-21298675" y="2414425"/>
              <a:chExt cx="306400" cy="306325"/>
            </a:xfrm>
          </p:grpSpPr>
          <p:sp>
            <p:nvSpPr>
              <p:cNvPr id="2202" name="Google Shape;2202;p71"/>
              <p:cNvSpPr/>
              <p:nvPr/>
            </p:nvSpPr>
            <p:spPr>
              <a:xfrm>
                <a:off x="-21083650" y="2444575"/>
                <a:ext cx="20500" cy="18525"/>
              </a:xfrm>
              <a:custGeom>
                <a:rect b="b" l="l" r="r" t="t"/>
                <a:pathLst>
                  <a:path extrusionOk="0" h="741" w="820">
                    <a:moveTo>
                      <a:pt x="410" y="1"/>
                    </a:moveTo>
                    <a:cubicBezTo>
                      <a:pt x="323" y="1"/>
                      <a:pt x="237" y="40"/>
                      <a:pt x="158" y="119"/>
                    </a:cubicBezTo>
                    <a:cubicBezTo>
                      <a:pt x="0" y="276"/>
                      <a:pt x="0" y="465"/>
                      <a:pt x="158" y="623"/>
                    </a:cubicBezTo>
                    <a:cubicBezTo>
                      <a:pt x="237" y="702"/>
                      <a:pt x="331" y="741"/>
                      <a:pt x="422" y="741"/>
                    </a:cubicBezTo>
                    <a:cubicBezTo>
                      <a:pt x="512" y="741"/>
                      <a:pt x="599" y="702"/>
                      <a:pt x="662" y="623"/>
                    </a:cubicBezTo>
                    <a:cubicBezTo>
                      <a:pt x="819" y="465"/>
                      <a:pt x="819" y="276"/>
                      <a:pt x="662" y="119"/>
                    </a:cubicBezTo>
                    <a:cubicBezTo>
                      <a:pt x="583" y="40"/>
                      <a:pt x="496" y="1"/>
                      <a:pt x="41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71"/>
              <p:cNvSpPr/>
              <p:nvPr/>
            </p:nvSpPr>
            <p:spPr>
              <a:xfrm>
                <a:off x="-21298675" y="2414425"/>
                <a:ext cx="306400" cy="306325"/>
              </a:xfrm>
              <a:custGeom>
                <a:rect b="b" l="l" r="r" t="t"/>
                <a:pathLst>
                  <a:path extrusionOk="0" h="12253" w="12256">
                    <a:moveTo>
                      <a:pt x="9420" y="695"/>
                    </a:moveTo>
                    <a:cubicBezTo>
                      <a:pt x="9704" y="695"/>
                      <a:pt x="9924" y="695"/>
                      <a:pt x="10176" y="726"/>
                    </a:cubicBezTo>
                    <a:cubicBezTo>
                      <a:pt x="10429" y="789"/>
                      <a:pt x="10555" y="1136"/>
                      <a:pt x="10365" y="1325"/>
                    </a:cubicBezTo>
                    <a:cubicBezTo>
                      <a:pt x="10208" y="1482"/>
                      <a:pt x="10208" y="1671"/>
                      <a:pt x="10365" y="1829"/>
                    </a:cubicBezTo>
                    <a:cubicBezTo>
                      <a:pt x="10444" y="1908"/>
                      <a:pt x="10531" y="1947"/>
                      <a:pt x="10618" y="1947"/>
                    </a:cubicBezTo>
                    <a:cubicBezTo>
                      <a:pt x="10704" y="1947"/>
                      <a:pt x="10791" y="1908"/>
                      <a:pt x="10870" y="1829"/>
                    </a:cubicBezTo>
                    <a:cubicBezTo>
                      <a:pt x="10942" y="1767"/>
                      <a:pt x="11027" y="1739"/>
                      <a:pt x="11111" y="1739"/>
                    </a:cubicBezTo>
                    <a:cubicBezTo>
                      <a:pt x="11283" y="1739"/>
                      <a:pt x="11447" y="1858"/>
                      <a:pt x="11468" y="2049"/>
                    </a:cubicBezTo>
                    <a:cubicBezTo>
                      <a:pt x="11594" y="2711"/>
                      <a:pt x="11563" y="3719"/>
                      <a:pt x="11248" y="4727"/>
                    </a:cubicBezTo>
                    <a:cubicBezTo>
                      <a:pt x="11060" y="4761"/>
                      <a:pt x="10872" y="4778"/>
                      <a:pt x="10684" y="4778"/>
                    </a:cubicBezTo>
                    <a:cubicBezTo>
                      <a:pt x="9833" y="4778"/>
                      <a:pt x="9006" y="4433"/>
                      <a:pt x="8412" y="3814"/>
                    </a:cubicBezTo>
                    <a:cubicBezTo>
                      <a:pt x="7656" y="3058"/>
                      <a:pt x="7341" y="1986"/>
                      <a:pt x="7499" y="978"/>
                    </a:cubicBezTo>
                    <a:cubicBezTo>
                      <a:pt x="8129" y="789"/>
                      <a:pt x="8822" y="695"/>
                      <a:pt x="9420" y="695"/>
                    </a:cubicBezTo>
                    <a:close/>
                    <a:moveTo>
                      <a:pt x="5102" y="1271"/>
                    </a:moveTo>
                    <a:cubicBezTo>
                      <a:pt x="5187" y="1271"/>
                      <a:pt x="5273" y="1278"/>
                      <a:pt x="5356" y="1293"/>
                    </a:cubicBezTo>
                    <a:cubicBezTo>
                      <a:pt x="5293" y="1356"/>
                      <a:pt x="5167" y="1451"/>
                      <a:pt x="5104" y="1514"/>
                    </a:cubicBezTo>
                    <a:cubicBezTo>
                      <a:pt x="4348" y="2270"/>
                      <a:pt x="3781" y="3373"/>
                      <a:pt x="3466" y="4822"/>
                    </a:cubicBezTo>
                    <a:cubicBezTo>
                      <a:pt x="3182" y="4475"/>
                      <a:pt x="3088" y="4034"/>
                      <a:pt x="3088" y="3562"/>
                    </a:cubicBezTo>
                    <a:cubicBezTo>
                      <a:pt x="3088" y="2900"/>
                      <a:pt x="3340" y="2270"/>
                      <a:pt x="3844" y="1797"/>
                    </a:cubicBezTo>
                    <a:cubicBezTo>
                      <a:pt x="4163" y="1478"/>
                      <a:pt x="4639" y="1271"/>
                      <a:pt x="5102" y="1271"/>
                    </a:cubicBezTo>
                    <a:close/>
                    <a:moveTo>
                      <a:pt x="6711" y="1293"/>
                    </a:moveTo>
                    <a:lnTo>
                      <a:pt x="6711" y="1293"/>
                    </a:lnTo>
                    <a:cubicBezTo>
                      <a:pt x="6616" y="2427"/>
                      <a:pt x="7026" y="3530"/>
                      <a:pt x="7845" y="4318"/>
                    </a:cubicBezTo>
                    <a:cubicBezTo>
                      <a:pt x="8562" y="5035"/>
                      <a:pt x="9540" y="5465"/>
                      <a:pt x="10565" y="5465"/>
                    </a:cubicBezTo>
                    <a:cubicBezTo>
                      <a:pt x="10666" y="5465"/>
                      <a:pt x="10768" y="5460"/>
                      <a:pt x="10870" y="5452"/>
                    </a:cubicBezTo>
                    <a:lnTo>
                      <a:pt x="10870" y="5452"/>
                    </a:lnTo>
                    <a:cubicBezTo>
                      <a:pt x="10681" y="5893"/>
                      <a:pt x="10429" y="6303"/>
                      <a:pt x="10082" y="6618"/>
                    </a:cubicBezTo>
                    <a:cubicBezTo>
                      <a:pt x="8444" y="8256"/>
                      <a:pt x="4852" y="8413"/>
                      <a:pt x="3749" y="8413"/>
                    </a:cubicBezTo>
                    <a:cubicBezTo>
                      <a:pt x="3749" y="7311"/>
                      <a:pt x="3907" y="3719"/>
                      <a:pt x="5545" y="2081"/>
                    </a:cubicBezTo>
                    <a:cubicBezTo>
                      <a:pt x="5860" y="1766"/>
                      <a:pt x="6270" y="1482"/>
                      <a:pt x="6711" y="1293"/>
                    </a:cubicBezTo>
                    <a:close/>
                    <a:moveTo>
                      <a:pt x="10838" y="6838"/>
                    </a:moveTo>
                    <a:cubicBezTo>
                      <a:pt x="10964" y="7405"/>
                      <a:pt x="10775" y="7941"/>
                      <a:pt x="10365" y="8382"/>
                    </a:cubicBezTo>
                    <a:cubicBezTo>
                      <a:pt x="9888" y="8860"/>
                      <a:pt x="9239" y="9101"/>
                      <a:pt x="8593" y="9101"/>
                    </a:cubicBezTo>
                    <a:cubicBezTo>
                      <a:pt x="8132" y="9101"/>
                      <a:pt x="7672" y="8978"/>
                      <a:pt x="7278" y="8728"/>
                    </a:cubicBezTo>
                    <a:cubicBezTo>
                      <a:pt x="8759" y="8382"/>
                      <a:pt x="9893" y="7878"/>
                      <a:pt x="10586" y="7122"/>
                    </a:cubicBezTo>
                    <a:cubicBezTo>
                      <a:pt x="10681" y="7027"/>
                      <a:pt x="10775" y="6933"/>
                      <a:pt x="10838" y="6838"/>
                    </a:cubicBezTo>
                    <a:close/>
                    <a:moveTo>
                      <a:pt x="1902" y="8486"/>
                    </a:moveTo>
                    <a:cubicBezTo>
                      <a:pt x="2355" y="8486"/>
                      <a:pt x="2810" y="8652"/>
                      <a:pt x="3151" y="9012"/>
                    </a:cubicBezTo>
                    <a:cubicBezTo>
                      <a:pt x="3718" y="9611"/>
                      <a:pt x="3812" y="10461"/>
                      <a:pt x="3466" y="11123"/>
                    </a:cubicBezTo>
                    <a:cubicBezTo>
                      <a:pt x="3151" y="10619"/>
                      <a:pt x="2804" y="10178"/>
                      <a:pt x="2426" y="9768"/>
                    </a:cubicBezTo>
                    <a:cubicBezTo>
                      <a:pt x="2017" y="9358"/>
                      <a:pt x="1544" y="9012"/>
                      <a:pt x="1040" y="8697"/>
                    </a:cubicBezTo>
                    <a:cubicBezTo>
                      <a:pt x="1304" y="8559"/>
                      <a:pt x="1603" y="8486"/>
                      <a:pt x="1902" y="8486"/>
                    </a:cubicBezTo>
                    <a:close/>
                    <a:moveTo>
                      <a:pt x="9468" y="0"/>
                    </a:moveTo>
                    <a:cubicBezTo>
                      <a:pt x="8905" y="0"/>
                      <a:pt x="8299" y="77"/>
                      <a:pt x="7719" y="222"/>
                    </a:cubicBezTo>
                    <a:cubicBezTo>
                      <a:pt x="7247" y="348"/>
                      <a:pt x="6711" y="537"/>
                      <a:pt x="6112" y="852"/>
                    </a:cubicBezTo>
                    <a:cubicBezTo>
                      <a:pt x="5784" y="699"/>
                      <a:pt x="5436" y="625"/>
                      <a:pt x="5090" y="625"/>
                    </a:cubicBezTo>
                    <a:cubicBezTo>
                      <a:pt x="4442" y="625"/>
                      <a:pt x="3802" y="884"/>
                      <a:pt x="3308" y="1356"/>
                    </a:cubicBezTo>
                    <a:cubicBezTo>
                      <a:pt x="2741" y="1955"/>
                      <a:pt x="2363" y="2774"/>
                      <a:pt x="2363" y="3656"/>
                    </a:cubicBezTo>
                    <a:cubicBezTo>
                      <a:pt x="2363" y="4475"/>
                      <a:pt x="2678" y="5263"/>
                      <a:pt x="3277" y="5893"/>
                    </a:cubicBezTo>
                    <a:cubicBezTo>
                      <a:pt x="3151" y="6649"/>
                      <a:pt x="3088" y="7405"/>
                      <a:pt x="3088" y="8130"/>
                    </a:cubicBezTo>
                    <a:cubicBezTo>
                      <a:pt x="2722" y="7947"/>
                      <a:pt x="2319" y="7854"/>
                      <a:pt x="1916" y="7854"/>
                    </a:cubicBezTo>
                    <a:cubicBezTo>
                      <a:pt x="1278" y="7854"/>
                      <a:pt x="641" y="8088"/>
                      <a:pt x="158" y="8571"/>
                    </a:cubicBezTo>
                    <a:cubicBezTo>
                      <a:pt x="0" y="8728"/>
                      <a:pt x="63" y="9043"/>
                      <a:pt x="252" y="9169"/>
                    </a:cubicBezTo>
                    <a:cubicBezTo>
                      <a:pt x="1481" y="9800"/>
                      <a:pt x="2489" y="10808"/>
                      <a:pt x="3119" y="12036"/>
                    </a:cubicBezTo>
                    <a:cubicBezTo>
                      <a:pt x="3191" y="12180"/>
                      <a:pt x="3315" y="12252"/>
                      <a:pt x="3443" y="12252"/>
                    </a:cubicBezTo>
                    <a:cubicBezTo>
                      <a:pt x="3539" y="12252"/>
                      <a:pt x="3637" y="12212"/>
                      <a:pt x="3718" y="12131"/>
                    </a:cubicBezTo>
                    <a:cubicBezTo>
                      <a:pt x="4506" y="11343"/>
                      <a:pt x="4663" y="10146"/>
                      <a:pt x="4159" y="9201"/>
                    </a:cubicBezTo>
                    <a:cubicBezTo>
                      <a:pt x="4884" y="9201"/>
                      <a:pt x="5671" y="9138"/>
                      <a:pt x="6396" y="9012"/>
                    </a:cubicBezTo>
                    <a:cubicBezTo>
                      <a:pt x="7026" y="9611"/>
                      <a:pt x="7814" y="9926"/>
                      <a:pt x="8633" y="9926"/>
                    </a:cubicBezTo>
                    <a:cubicBezTo>
                      <a:pt x="9452" y="9926"/>
                      <a:pt x="10271" y="9611"/>
                      <a:pt x="10933" y="8980"/>
                    </a:cubicBezTo>
                    <a:cubicBezTo>
                      <a:pt x="11657" y="8224"/>
                      <a:pt x="11878" y="7122"/>
                      <a:pt x="11437" y="6176"/>
                    </a:cubicBezTo>
                    <a:cubicBezTo>
                      <a:pt x="11752" y="5609"/>
                      <a:pt x="11941" y="5042"/>
                      <a:pt x="12067" y="4570"/>
                    </a:cubicBezTo>
                    <a:cubicBezTo>
                      <a:pt x="12224" y="3625"/>
                      <a:pt x="12256" y="2616"/>
                      <a:pt x="12130" y="1923"/>
                    </a:cubicBezTo>
                    <a:cubicBezTo>
                      <a:pt x="12067" y="1419"/>
                      <a:pt x="11626" y="1041"/>
                      <a:pt x="11153" y="1041"/>
                    </a:cubicBezTo>
                    <a:cubicBezTo>
                      <a:pt x="11122" y="537"/>
                      <a:pt x="10775" y="159"/>
                      <a:pt x="10302" y="65"/>
                    </a:cubicBezTo>
                    <a:cubicBezTo>
                      <a:pt x="10043" y="21"/>
                      <a:pt x="9761" y="0"/>
                      <a:pt x="94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71"/>
              <p:cNvSpPr/>
              <p:nvPr/>
            </p:nvSpPr>
            <p:spPr>
              <a:xfrm>
                <a:off x="-21171875" y="2521375"/>
                <a:ext cx="73275" cy="66100"/>
              </a:xfrm>
              <a:custGeom>
                <a:rect b="b" l="l" r="r" t="t"/>
                <a:pathLst>
                  <a:path extrusionOk="0" h="2644" w="2931">
                    <a:moveTo>
                      <a:pt x="1499" y="0"/>
                    </a:moveTo>
                    <a:cubicBezTo>
                      <a:pt x="1471" y="0"/>
                      <a:pt x="1444" y="3"/>
                      <a:pt x="1418" y="8"/>
                    </a:cubicBezTo>
                    <a:lnTo>
                      <a:pt x="1009" y="166"/>
                    </a:lnTo>
                    <a:cubicBezTo>
                      <a:pt x="253" y="386"/>
                      <a:pt x="1" y="1394"/>
                      <a:pt x="568" y="1930"/>
                    </a:cubicBezTo>
                    <a:lnTo>
                      <a:pt x="977" y="2340"/>
                    </a:lnTo>
                    <a:cubicBezTo>
                      <a:pt x="1182" y="2544"/>
                      <a:pt x="1451" y="2643"/>
                      <a:pt x="1720" y="2643"/>
                    </a:cubicBezTo>
                    <a:cubicBezTo>
                      <a:pt x="2154" y="2643"/>
                      <a:pt x="2586" y="2385"/>
                      <a:pt x="2742" y="1898"/>
                    </a:cubicBezTo>
                    <a:lnTo>
                      <a:pt x="2899" y="1457"/>
                    </a:lnTo>
                    <a:cubicBezTo>
                      <a:pt x="2931" y="1268"/>
                      <a:pt x="2805" y="1016"/>
                      <a:pt x="2616" y="985"/>
                    </a:cubicBezTo>
                    <a:cubicBezTo>
                      <a:pt x="2577" y="972"/>
                      <a:pt x="2537" y="966"/>
                      <a:pt x="2498" y="966"/>
                    </a:cubicBezTo>
                    <a:cubicBezTo>
                      <a:pt x="2344" y="966"/>
                      <a:pt x="2200" y="1061"/>
                      <a:pt x="2175" y="1237"/>
                    </a:cubicBezTo>
                    <a:lnTo>
                      <a:pt x="2017" y="1646"/>
                    </a:lnTo>
                    <a:cubicBezTo>
                      <a:pt x="1977" y="1806"/>
                      <a:pt x="1836" y="1890"/>
                      <a:pt x="1682" y="1890"/>
                    </a:cubicBezTo>
                    <a:cubicBezTo>
                      <a:pt x="1593" y="1890"/>
                      <a:pt x="1499" y="1862"/>
                      <a:pt x="1418" y="1804"/>
                    </a:cubicBezTo>
                    <a:lnTo>
                      <a:pt x="1040" y="1426"/>
                    </a:lnTo>
                    <a:cubicBezTo>
                      <a:pt x="851" y="1237"/>
                      <a:pt x="914" y="922"/>
                      <a:pt x="1198" y="827"/>
                    </a:cubicBezTo>
                    <a:lnTo>
                      <a:pt x="1639" y="670"/>
                    </a:lnTo>
                    <a:cubicBezTo>
                      <a:pt x="1828" y="607"/>
                      <a:pt x="1891" y="386"/>
                      <a:pt x="1859" y="229"/>
                    </a:cubicBezTo>
                    <a:cubicBezTo>
                      <a:pt x="1807" y="70"/>
                      <a:pt x="1643" y="0"/>
                      <a:pt x="14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sp>
        <p:nvSpPr>
          <p:cNvPr id="2210" name="Google Shape;2210;p72"/>
          <p:cNvSpPr/>
          <p:nvPr/>
        </p:nvSpPr>
        <p:spPr>
          <a:xfrm>
            <a:off x="7439500" y="2830798"/>
            <a:ext cx="760800" cy="7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72"/>
          <p:cNvSpPr/>
          <p:nvPr/>
        </p:nvSpPr>
        <p:spPr>
          <a:xfrm>
            <a:off x="6388315" y="2412014"/>
            <a:ext cx="760800" cy="112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72"/>
          <p:cNvSpPr/>
          <p:nvPr/>
        </p:nvSpPr>
        <p:spPr>
          <a:xfrm>
            <a:off x="4285925" y="1588250"/>
            <a:ext cx="760800" cy="19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72"/>
          <p:cNvSpPr/>
          <p:nvPr/>
        </p:nvSpPr>
        <p:spPr>
          <a:xfrm>
            <a:off x="5337120" y="1883259"/>
            <a:ext cx="760800" cy="166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72"/>
          <p:cNvSpPr/>
          <p:nvPr/>
        </p:nvSpPr>
        <p:spPr>
          <a:xfrm>
            <a:off x="867500" y="2404047"/>
            <a:ext cx="2468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It’s a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very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5" name="Google Shape;2215;p72"/>
          <p:cNvSpPr txBox="1"/>
          <p:nvPr/>
        </p:nvSpPr>
        <p:spPr>
          <a:xfrm>
            <a:off x="867509" y="2095609"/>
            <a:ext cx="1418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chemeClr val="l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216" name="Google Shape;2216;p72"/>
          <p:cNvSpPr/>
          <p:nvPr/>
        </p:nvSpPr>
        <p:spPr>
          <a:xfrm>
            <a:off x="867500" y="4151430"/>
            <a:ext cx="2468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 harbors life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7" name="Google Shape;2217;p72"/>
          <p:cNvSpPr txBox="1"/>
          <p:nvPr/>
        </p:nvSpPr>
        <p:spPr>
          <a:xfrm>
            <a:off x="867509" y="3841726"/>
            <a:ext cx="1418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Vibur"/>
                <a:ea typeface="Vibur"/>
                <a:cs typeface="Vibur"/>
                <a:sym typeface="Vibur"/>
              </a:rPr>
              <a:t>Earth</a:t>
            </a:r>
            <a:endParaRPr sz="2300">
              <a:solidFill>
                <a:schemeClr val="l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218" name="Google Shape;2218;p72"/>
          <p:cNvSpPr/>
          <p:nvPr/>
        </p:nvSpPr>
        <p:spPr>
          <a:xfrm>
            <a:off x="867500" y="1530350"/>
            <a:ext cx="2468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It’s a small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9" name="Google Shape;2219;p72"/>
          <p:cNvSpPr txBox="1"/>
          <p:nvPr/>
        </p:nvSpPr>
        <p:spPr>
          <a:xfrm>
            <a:off x="867509" y="1222550"/>
            <a:ext cx="1418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chemeClr val="accen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220" name="Google Shape;2220;p72"/>
          <p:cNvSpPr/>
          <p:nvPr/>
        </p:nvSpPr>
        <p:spPr>
          <a:xfrm>
            <a:off x="867500" y="3277739"/>
            <a:ext cx="2468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It’s the ringed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1" name="Google Shape;2221;p72"/>
          <p:cNvSpPr txBox="1"/>
          <p:nvPr/>
        </p:nvSpPr>
        <p:spPr>
          <a:xfrm>
            <a:off x="867509" y="2968667"/>
            <a:ext cx="1418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chemeClr val="dk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grpSp>
        <p:nvGrpSpPr>
          <p:cNvPr id="2222" name="Google Shape;2222;p72"/>
          <p:cNvGrpSpPr/>
          <p:nvPr/>
        </p:nvGrpSpPr>
        <p:grpSpPr>
          <a:xfrm>
            <a:off x="7431562" y="3678847"/>
            <a:ext cx="776700" cy="733707"/>
            <a:chOff x="3273162" y="3469899"/>
            <a:chExt cx="776700" cy="733707"/>
          </a:xfrm>
        </p:grpSpPr>
        <p:grpSp>
          <p:nvGrpSpPr>
            <p:cNvPr id="2223" name="Google Shape;2223;p72"/>
            <p:cNvGrpSpPr/>
            <p:nvPr/>
          </p:nvGrpSpPr>
          <p:grpSpPr>
            <a:xfrm>
              <a:off x="3300755" y="3469899"/>
              <a:ext cx="721483" cy="733707"/>
              <a:chOff x="451814" y="2209625"/>
              <a:chExt cx="873890" cy="888696"/>
            </a:xfrm>
          </p:grpSpPr>
          <p:sp>
            <p:nvSpPr>
              <p:cNvPr id="2224" name="Google Shape;2224;p7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25" name="Google Shape;2225;p7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226" name="Google Shape;2226;p72"/>
            <p:cNvSpPr txBox="1"/>
            <p:nvPr/>
          </p:nvSpPr>
          <p:spPr>
            <a:xfrm>
              <a:off x="3273162" y="3680000"/>
              <a:ext cx="7767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4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5%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grpSp>
        <p:nvGrpSpPr>
          <p:cNvPr id="2227" name="Google Shape;2227;p72"/>
          <p:cNvGrpSpPr/>
          <p:nvPr/>
        </p:nvGrpSpPr>
        <p:grpSpPr>
          <a:xfrm>
            <a:off x="6380387" y="3678853"/>
            <a:ext cx="776700" cy="733707"/>
            <a:chOff x="3273162" y="2407074"/>
            <a:chExt cx="776700" cy="733707"/>
          </a:xfrm>
        </p:grpSpPr>
        <p:grpSp>
          <p:nvGrpSpPr>
            <p:cNvPr id="2228" name="Google Shape;2228;p72"/>
            <p:cNvGrpSpPr/>
            <p:nvPr/>
          </p:nvGrpSpPr>
          <p:grpSpPr>
            <a:xfrm>
              <a:off x="3300755" y="2407074"/>
              <a:ext cx="721483" cy="733707"/>
              <a:chOff x="451814" y="2209625"/>
              <a:chExt cx="873890" cy="888696"/>
            </a:xfrm>
          </p:grpSpPr>
          <p:sp>
            <p:nvSpPr>
              <p:cNvPr id="2229" name="Google Shape;2229;p7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230" name="Google Shape;2230;p7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231" name="Google Shape;2231;p72"/>
            <p:cNvSpPr txBox="1"/>
            <p:nvPr/>
          </p:nvSpPr>
          <p:spPr>
            <a:xfrm>
              <a:off x="3273162" y="2617175"/>
              <a:ext cx="7767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60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grpSp>
        <p:nvGrpSpPr>
          <p:cNvPr id="2232" name="Google Shape;2232;p72"/>
          <p:cNvGrpSpPr/>
          <p:nvPr/>
        </p:nvGrpSpPr>
        <p:grpSpPr>
          <a:xfrm>
            <a:off x="5329212" y="3657722"/>
            <a:ext cx="776700" cy="733707"/>
            <a:chOff x="3273162" y="3469899"/>
            <a:chExt cx="776700" cy="733707"/>
          </a:xfrm>
        </p:grpSpPr>
        <p:grpSp>
          <p:nvGrpSpPr>
            <p:cNvPr id="2233" name="Google Shape;2233;p72"/>
            <p:cNvGrpSpPr/>
            <p:nvPr/>
          </p:nvGrpSpPr>
          <p:grpSpPr>
            <a:xfrm>
              <a:off x="3300755" y="3469899"/>
              <a:ext cx="721483" cy="733707"/>
              <a:chOff x="451814" y="2209625"/>
              <a:chExt cx="873890" cy="888696"/>
            </a:xfrm>
          </p:grpSpPr>
          <p:sp>
            <p:nvSpPr>
              <p:cNvPr id="2234" name="Google Shape;2234;p7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235" name="Google Shape;2235;p7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236" name="Google Shape;2236;p72"/>
            <p:cNvSpPr txBox="1"/>
            <p:nvPr/>
          </p:nvSpPr>
          <p:spPr>
            <a:xfrm>
              <a:off x="3273162" y="3680000"/>
              <a:ext cx="7767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75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grpSp>
        <p:nvGrpSpPr>
          <p:cNvPr id="2237" name="Google Shape;2237;p72"/>
          <p:cNvGrpSpPr/>
          <p:nvPr/>
        </p:nvGrpSpPr>
        <p:grpSpPr>
          <a:xfrm>
            <a:off x="4278037" y="3657728"/>
            <a:ext cx="776700" cy="733707"/>
            <a:chOff x="3273162" y="2407074"/>
            <a:chExt cx="776700" cy="733707"/>
          </a:xfrm>
        </p:grpSpPr>
        <p:grpSp>
          <p:nvGrpSpPr>
            <p:cNvPr id="2238" name="Google Shape;2238;p72"/>
            <p:cNvGrpSpPr/>
            <p:nvPr/>
          </p:nvGrpSpPr>
          <p:grpSpPr>
            <a:xfrm>
              <a:off x="3300755" y="2407074"/>
              <a:ext cx="721483" cy="733707"/>
              <a:chOff x="451814" y="2209625"/>
              <a:chExt cx="873890" cy="888696"/>
            </a:xfrm>
          </p:grpSpPr>
          <p:sp>
            <p:nvSpPr>
              <p:cNvPr id="2239" name="Google Shape;2239;p72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240" name="Google Shape;2240;p72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241" name="Google Shape;2241;p72"/>
            <p:cNvSpPr txBox="1"/>
            <p:nvPr/>
          </p:nvSpPr>
          <p:spPr>
            <a:xfrm>
              <a:off x="3273162" y="2617175"/>
              <a:ext cx="7767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90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Networks</a:t>
            </a:r>
            <a:endParaRPr/>
          </a:p>
        </p:txBody>
      </p:sp>
      <p:sp>
        <p:nvSpPr>
          <p:cNvPr id="323" name="Google Shape;323;p28"/>
          <p:cNvSpPr txBox="1"/>
          <p:nvPr>
            <p:ph idx="1" type="body"/>
          </p:nvPr>
        </p:nvSpPr>
        <p:spPr>
          <a:xfrm>
            <a:off x="720000" y="1152475"/>
            <a:ext cx="41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a directed (acyclic) graph used to represent causal or temporal relationships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nodes - variables that take on values</a:t>
            </a:r>
            <a:endParaRPr>
              <a:solidFill>
                <a:srgbClr val="191919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</a:pPr>
            <a:r>
              <a:rPr lang="en">
                <a:solidFill>
                  <a:srgbClr val="191919"/>
                </a:solidFill>
              </a:rPr>
              <a:t>assigned a probability distribution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91919"/>
              </a:buClr>
              <a:buSzPts val="1400"/>
              <a:buChar char="●"/>
            </a:pPr>
            <a:r>
              <a:rPr lang="en">
                <a:solidFill>
                  <a:srgbClr val="191919"/>
                </a:solidFill>
              </a:rPr>
              <a:t>arrows - direct relationships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324" name="Google Shape;324;p28"/>
          <p:cNvPicPr preferRelativeResize="0"/>
          <p:nvPr/>
        </p:nvPicPr>
        <p:blipFill rotWithShape="1">
          <a:blip r:embed="rId3">
            <a:alphaModFix/>
          </a:blip>
          <a:srcRect b="0" l="0" r="51302" t="0"/>
          <a:stretch/>
        </p:blipFill>
        <p:spPr>
          <a:xfrm>
            <a:off x="5404275" y="1152475"/>
            <a:ext cx="3335725" cy="22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2247" name="Google Shape;2247;p73"/>
          <p:cNvGrpSpPr/>
          <p:nvPr/>
        </p:nvGrpSpPr>
        <p:grpSpPr>
          <a:xfrm>
            <a:off x="671302" y="1397567"/>
            <a:ext cx="2580294" cy="2960363"/>
            <a:chOff x="2469339" y="1413575"/>
            <a:chExt cx="650965" cy="746925"/>
          </a:xfrm>
        </p:grpSpPr>
        <p:sp>
          <p:nvSpPr>
            <p:cNvPr id="2248" name="Google Shape;2248;p73"/>
            <p:cNvSpPr/>
            <p:nvPr/>
          </p:nvSpPr>
          <p:spPr>
            <a:xfrm>
              <a:off x="2895599" y="1436982"/>
              <a:ext cx="76384" cy="73783"/>
            </a:xfrm>
            <a:custGeom>
              <a:rect b="b" l="l" r="r" t="t"/>
              <a:pathLst>
                <a:path extrusionOk="0" h="1844" w="1909">
                  <a:moveTo>
                    <a:pt x="0" y="1"/>
                  </a:moveTo>
                  <a:lnTo>
                    <a:pt x="0" y="1800"/>
                  </a:lnTo>
                  <a:lnTo>
                    <a:pt x="521" y="1843"/>
                  </a:lnTo>
                  <a:cubicBezTo>
                    <a:pt x="1908" y="91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3"/>
            <p:cNvSpPr/>
            <p:nvPr/>
          </p:nvSpPr>
          <p:spPr>
            <a:xfrm>
              <a:off x="2901680" y="1454347"/>
              <a:ext cx="51216" cy="58138"/>
            </a:xfrm>
            <a:custGeom>
              <a:rect b="b" l="l" r="r" t="t"/>
              <a:pathLst>
                <a:path extrusionOk="0" h="1453" w="1280">
                  <a:moveTo>
                    <a:pt x="44" y="0"/>
                  </a:moveTo>
                  <a:lnTo>
                    <a:pt x="0" y="1323"/>
                  </a:lnTo>
                  <a:lnTo>
                    <a:pt x="217" y="1453"/>
                  </a:lnTo>
                  <a:cubicBezTo>
                    <a:pt x="1279" y="521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3"/>
            <p:cNvSpPr/>
            <p:nvPr/>
          </p:nvSpPr>
          <p:spPr>
            <a:xfrm>
              <a:off x="2905121" y="1469071"/>
              <a:ext cx="16525" cy="42573"/>
            </a:xfrm>
            <a:custGeom>
              <a:rect b="b" l="l" r="r" t="t"/>
              <a:pathLst>
                <a:path extrusionOk="0" h="1064" w="413">
                  <a:moveTo>
                    <a:pt x="131" y="1"/>
                  </a:moveTo>
                  <a:cubicBezTo>
                    <a:pt x="109" y="22"/>
                    <a:pt x="109" y="22"/>
                    <a:pt x="109" y="44"/>
                  </a:cubicBezTo>
                  <a:lnTo>
                    <a:pt x="1" y="976"/>
                  </a:lnTo>
                  <a:cubicBezTo>
                    <a:pt x="1" y="998"/>
                    <a:pt x="23" y="1020"/>
                    <a:pt x="44" y="1020"/>
                  </a:cubicBezTo>
                  <a:cubicBezTo>
                    <a:pt x="66" y="1020"/>
                    <a:pt x="88" y="1020"/>
                    <a:pt x="88" y="998"/>
                  </a:cubicBezTo>
                  <a:lnTo>
                    <a:pt x="174" y="131"/>
                  </a:lnTo>
                  <a:cubicBezTo>
                    <a:pt x="239" y="196"/>
                    <a:pt x="283" y="283"/>
                    <a:pt x="305" y="369"/>
                  </a:cubicBezTo>
                  <a:cubicBezTo>
                    <a:pt x="348" y="586"/>
                    <a:pt x="261" y="825"/>
                    <a:pt x="109" y="998"/>
                  </a:cubicBezTo>
                  <a:cubicBezTo>
                    <a:pt x="88" y="1020"/>
                    <a:pt x="88" y="1041"/>
                    <a:pt x="109" y="1063"/>
                  </a:cubicBezTo>
                  <a:lnTo>
                    <a:pt x="131" y="1063"/>
                  </a:lnTo>
                  <a:cubicBezTo>
                    <a:pt x="153" y="1063"/>
                    <a:pt x="174" y="1063"/>
                    <a:pt x="174" y="1041"/>
                  </a:cubicBezTo>
                  <a:cubicBezTo>
                    <a:pt x="348" y="846"/>
                    <a:pt x="413" y="608"/>
                    <a:pt x="391" y="348"/>
                  </a:cubicBezTo>
                  <a:cubicBezTo>
                    <a:pt x="370" y="218"/>
                    <a:pt x="283" y="87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3"/>
            <p:cNvSpPr/>
            <p:nvPr/>
          </p:nvSpPr>
          <p:spPr>
            <a:xfrm>
              <a:off x="2687430" y="1413575"/>
              <a:ext cx="201303" cy="342707"/>
            </a:xfrm>
            <a:custGeom>
              <a:rect b="b" l="l" r="r" t="t"/>
              <a:pathLst>
                <a:path extrusionOk="0" h="8565" w="5031">
                  <a:moveTo>
                    <a:pt x="4401" y="0"/>
                  </a:moveTo>
                  <a:cubicBezTo>
                    <a:pt x="4380" y="0"/>
                    <a:pt x="2147" y="390"/>
                    <a:pt x="976" y="2363"/>
                  </a:cubicBezTo>
                  <a:cubicBezTo>
                    <a:pt x="44" y="3924"/>
                    <a:pt x="0" y="5984"/>
                    <a:pt x="846" y="8542"/>
                  </a:cubicBezTo>
                  <a:cubicBezTo>
                    <a:pt x="867" y="8564"/>
                    <a:pt x="867" y="8564"/>
                    <a:pt x="889" y="8564"/>
                  </a:cubicBezTo>
                  <a:lnTo>
                    <a:pt x="2428" y="8564"/>
                  </a:lnTo>
                  <a:cubicBezTo>
                    <a:pt x="2472" y="8564"/>
                    <a:pt x="2472" y="8477"/>
                    <a:pt x="2428" y="8477"/>
                  </a:cubicBezTo>
                  <a:lnTo>
                    <a:pt x="932" y="8477"/>
                  </a:lnTo>
                  <a:cubicBezTo>
                    <a:pt x="87" y="5984"/>
                    <a:pt x="130" y="3924"/>
                    <a:pt x="1041" y="2407"/>
                  </a:cubicBezTo>
                  <a:cubicBezTo>
                    <a:pt x="2125" y="629"/>
                    <a:pt x="4076" y="130"/>
                    <a:pt x="4380" y="87"/>
                  </a:cubicBezTo>
                  <a:lnTo>
                    <a:pt x="4943" y="2819"/>
                  </a:lnTo>
                  <a:cubicBezTo>
                    <a:pt x="4952" y="2835"/>
                    <a:pt x="4966" y="2842"/>
                    <a:pt x="4981" y="2842"/>
                  </a:cubicBezTo>
                  <a:cubicBezTo>
                    <a:pt x="5005" y="2842"/>
                    <a:pt x="5030" y="2824"/>
                    <a:pt x="5030" y="2797"/>
                  </a:cubicBezTo>
                  <a:lnTo>
                    <a:pt x="4445" y="22"/>
                  </a:lnTo>
                  <a:cubicBezTo>
                    <a:pt x="4445" y="22"/>
                    <a:pt x="4423" y="0"/>
                    <a:pt x="4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3"/>
            <p:cNvSpPr/>
            <p:nvPr/>
          </p:nvSpPr>
          <p:spPr>
            <a:xfrm>
              <a:off x="2802137" y="1435782"/>
              <a:ext cx="60539" cy="102752"/>
            </a:xfrm>
            <a:custGeom>
              <a:rect b="b" l="l" r="r" t="t"/>
              <a:pathLst>
                <a:path extrusionOk="0" h="2568" w="1513">
                  <a:moveTo>
                    <a:pt x="57" y="0"/>
                  </a:moveTo>
                  <a:cubicBezTo>
                    <a:pt x="31" y="0"/>
                    <a:pt x="1" y="21"/>
                    <a:pt x="17" y="52"/>
                  </a:cubicBezTo>
                  <a:lnTo>
                    <a:pt x="1426" y="2546"/>
                  </a:lnTo>
                  <a:cubicBezTo>
                    <a:pt x="1426" y="2567"/>
                    <a:pt x="1448" y="2567"/>
                    <a:pt x="1469" y="2567"/>
                  </a:cubicBezTo>
                  <a:cubicBezTo>
                    <a:pt x="1491" y="2567"/>
                    <a:pt x="1513" y="2524"/>
                    <a:pt x="1491" y="2524"/>
                  </a:cubicBezTo>
                  <a:lnTo>
                    <a:pt x="82" y="9"/>
                  </a:lnTo>
                  <a:cubicBezTo>
                    <a:pt x="76" y="3"/>
                    <a:pt x="67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3"/>
            <p:cNvSpPr/>
            <p:nvPr/>
          </p:nvSpPr>
          <p:spPr>
            <a:xfrm>
              <a:off x="2738122" y="1488476"/>
              <a:ext cx="96790" cy="84746"/>
            </a:xfrm>
            <a:custGeom>
              <a:rect b="b" l="l" r="r" t="t"/>
              <a:pathLst>
                <a:path extrusionOk="0" h="2118" w="2419">
                  <a:moveTo>
                    <a:pt x="67" y="0"/>
                  </a:moveTo>
                  <a:cubicBezTo>
                    <a:pt x="31" y="0"/>
                    <a:pt x="1" y="46"/>
                    <a:pt x="34" y="79"/>
                  </a:cubicBezTo>
                  <a:lnTo>
                    <a:pt x="2354" y="2117"/>
                  </a:lnTo>
                  <a:lnTo>
                    <a:pt x="2375" y="2117"/>
                  </a:lnTo>
                  <a:cubicBezTo>
                    <a:pt x="2375" y="2117"/>
                    <a:pt x="2397" y="2117"/>
                    <a:pt x="2397" y="2096"/>
                  </a:cubicBezTo>
                  <a:cubicBezTo>
                    <a:pt x="2419" y="2096"/>
                    <a:pt x="2419" y="2052"/>
                    <a:pt x="2397" y="2052"/>
                  </a:cubicBezTo>
                  <a:lnTo>
                    <a:pt x="99" y="14"/>
                  </a:ln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3"/>
            <p:cNvSpPr/>
            <p:nvPr/>
          </p:nvSpPr>
          <p:spPr>
            <a:xfrm>
              <a:off x="2707355" y="1548012"/>
              <a:ext cx="111075" cy="39092"/>
            </a:xfrm>
            <a:custGeom>
              <a:rect b="b" l="l" r="r" t="t"/>
              <a:pathLst>
                <a:path extrusionOk="0" h="977" w="2776">
                  <a:moveTo>
                    <a:pt x="66" y="1"/>
                  </a:moveTo>
                  <a:cubicBezTo>
                    <a:pt x="44" y="1"/>
                    <a:pt x="22" y="22"/>
                    <a:pt x="1" y="44"/>
                  </a:cubicBezTo>
                  <a:cubicBezTo>
                    <a:pt x="1" y="66"/>
                    <a:pt x="22" y="87"/>
                    <a:pt x="44" y="87"/>
                  </a:cubicBezTo>
                  <a:lnTo>
                    <a:pt x="2733" y="976"/>
                  </a:lnTo>
                  <a:cubicBezTo>
                    <a:pt x="2754" y="976"/>
                    <a:pt x="2776" y="955"/>
                    <a:pt x="2776" y="955"/>
                  </a:cubicBezTo>
                  <a:cubicBezTo>
                    <a:pt x="2776" y="933"/>
                    <a:pt x="2776" y="911"/>
                    <a:pt x="2754" y="890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3"/>
            <p:cNvSpPr/>
            <p:nvPr/>
          </p:nvSpPr>
          <p:spPr>
            <a:xfrm>
              <a:off x="2696952" y="1618271"/>
              <a:ext cx="117157" cy="7002"/>
            </a:xfrm>
            <a:custGeom>
              <a:rect b="b" l="l" r="r" t="t"/>
              <a:pathLst>
                <a:path extrusionOk="0" h="175" w="2928">
                  <a:moveTo>
                    <a:pt x="44" y="1"/>
                  </a:moveTo>
                  <a:cubicBezTo>
                    <a:pt x="1" y="1"/>
                    <a:pt x="1" y="66"/>
                    <a:pt x="44" y="66"/>
                  </a:cubicBezTo>
                  <a:lnTo>
                    <a:pt x="2884" y="174"/>
                  </a:lnTo>
                  <a:cubicBezTo>
                    <a:pt x="2906" y="174"/>
                    <a:pt x="2928" y="153"/>
                    <a:pt x="2928" y="131"/>
                  </a:cubicBezTo>
                  <a:cubicBezTo>
                    <a:pt x="2928" y="109"/>
                    <a:pt x="2906" y="88"/>
                    <a:pt x="2884" y="88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3"/>
            <p:cNvSpPr/>
            <p:nvPr/>
          </p:nvSpPr>
          <p:spPr>
            <a:xfrm>
              <a:off x="2700433" y="1663403"/>
              <a:ext cx="107594" cy="7842"/>
            </a:xfrm>
            <a:custGeom>
              <a:rect b="b" l="l" r="r" t="t"/>
              <a:pathLst>
                <a:path extrusionOk="0" h="196" w="2689">
                  <a:moveTo>
                    <a:pt x="2645" y="0"/>
                  </a:moveTo>
                  <a:lnTo>
                    <a:pt x="44" y="109"/>
                  </a:lnTo>
                  <a:cubicBezTo>
                    <a:pt x="22" y="109"/>
                    <a:pt x="0" y="130"/>
                    <a:pt x="0" y="152"/>
                  </a:cubicBezTo>
                  <a:cubicBezTo>
                    <a:pt x="0" y="174"/>
                    <a:pt x="22" y="195"/>
                    <a:pt x="44" y="195"/>
                  </a:cubicBezTo>
                  <a:lnTo>
                    <a:pt x="2645" y="87"/>
                  </a:lnTo>
                  <a:cubicBezTo>
                    <a:pt x="2689" y="87"/>
                    <a:pt x="2689" y="65"/>
                    <a:pt x="2689" y="44"/>
                  </a:cubicBezTo>
                  <a:cubicBezTo>
                    <a:pt x="2689" y="22"/>
                    <a:pt x="2667" y="0"/>
                    <a:pt x="26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3"/>
            <p:cNvSpPr/>
            <p:nvPr/>
          </p:nvSpPr>
          <p:spPr>
            <a:xfrm>
              <a:off x="2711716" y="1698093"/>
              <a:ext cx="97190" cy="25208"/>
            </a:xfrm>
            <a:custGeom>
              <a:rect b="b" l="l" r="r" t="t"/>
              <a:pathLst>
                <a:path extrusionOk="0" h="630" w="2429">
                  <a:moveTo>
                    <a:pt x="2363" y="0"/>
                  </a:moveTo>
                  <a:lnTo>
                    <a:pt x="22" y="542"/>
                  </a:lnTo>
                  <a:cubicBezTo>
                    <a:pt x="0" y="542"/>
                    <a:pt x="0" y="564"/>
                    <a:pt x="0" y="607"/>
                  </a:cubicBezTo>
                  <a:cubicBezTo>
                    <a:pt x="0" y="607"/>
                    <a:pt x="22" y="629"/>
                    <a:pt x="44" y="629"/>
                  </a:cubicBezTo>
                  <a:lnTo>
                    <a:pt x="2385" y="87"/>
                  </a:lnTo>
                  <a:cubicBezTo>
                    <a:pt x="2428" y="65"/>
                    <a:pt x="2407" y="0"/>
                    <a:pt x="2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3"/>
            <p:cNvSpPr/>
            <p:nvPr/>
          </p:nvSpPr>
          <p:spPr>
            <a:xfrm>
              <a:off x="2469339" y="1803322"/>
              <a:ext cx="149607" cy="165452"/>
            </a:xfrm>
            <a:custGeom>
              <a:rect b="b" l="l" r="r" t="t"/>
              <a:pathLst>
                <a:path extrusionOk="0" h="4135" w="3739">
                  <a:moveTo>
                    <a:pt x="2676" y="0"/>
                  </a:moveTo>
                  <a:cubicBezTo>
                    <a:pt x="0" y="0"/>
                    <a:pt x="313" y="3419"/>
                    <a:pt x="313" y="3419"/>
                  </a:cubicBezTo>
                  <a:lnTo>
                    <a:pt x="920" y="3636"/>
                  </a:lnTo>
                  <a:cubicBezTo>
                    <a:pt x="905" y="3356"/>
                    <a:pt x="1031" y="2994"/>
                    <a:pt x="1203" y="2637"/>
                  </a:cubicBezTo>
                  <a:lnTo>
                    <a:pt x="1203" y="2637"/>
                  </a:lnTo>
                  <a:cubicBezTo>
                    <a:pt x="1027" y="3487"/>
                    <a:pt x="1462" y="4135"/>
                    <a:pt x="1462" y="4135"/>
                  </a:cubicBezTo>
                  <a:lnTo>
                    <a:pt x="2264" y="4005"/>
                  </a:lnTo>
                  <a:cubicBezTo>
                    <a:pt x="1375" y="1923"/>
                    <a:pt x="3738" y="427"/>
                    <a:pt x="3738" y="427"/>
                  </a:cubicBezTo>
                  <a:lnTo>
                    <a:pt x="3435" y="80"/>
                  </a:lnTo>
                  <a:cubicBezTo>
                    <a:pt x="3158" y="26"/>
                    <a:pt x="2906" y="0"/>
                    <a:pt x="26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3"/>
            <p:cNvSpPr/>
            <p:nvPr/>
          </p:nvSpPr>
          <p:spPr>
            <a:xfrm>
              <a:off x="2552678" y="1504800"/>
              <a:ext cx="559775" cy="509439"/>
            </a:xfrm>
            <a:custGeom>
              <a:rect b="b" l="l" r="r" t="t"/>
              <a:pathLst>
                <a:path extrusionOk="0" h="12732" w="13990">
                  <a:moveTo>
                    <a:pt x="8276" y="0"/>
                  </a:moveTo>
                  <a:cubicBezTo>
                    <a:pt x="7991" y="0"/>
                    <a:pt x="7712" y="53"/>
                    <a:pt x="7444" y="170"/>
                  </a:cubicBezTo>
                  <a:cubicBezTo>
                    <a:pt x="4734" y="1341"/>
                    <a:pt x="5666" y="5850"/>
                    <a:pt x="5666" y="5850"/>
                  </a:cubicBezTo>
                  <a:cubicBezTo>
                    <a:pt x="5666" y="5850"/>
                    <a:pt x="5294" y="5789"/>
                    <a:pt x="4756" y="5789"/>
                  </a:cubicBezTo>
                  <a:cubicBezTo>
                    <a:pt x="3131" y="5789"/>
                    <a:pt x="0" y="6352"/>
                    <a:pt x="1092" y="10880"/>
                  </a:cubicBezTo>
                  <a:cubicBezTo>
                    <a:pt x="1425" y="12214"/>
                    <a:pt x="2906" y="12731"/>
                    <a:pt x="4674" y="12731"/>
                  </a:cubicBezTo>
                  <a:cubicBezTo>
                    <a:pt x="6469" y="12731"/>
                    <a:pt x="8560" y="12198"/>
                    <a:pt x="10046" y="11444"/>
                  </a:cubicBezTo>
                  <a:cubicBezTo>
                    <a:pt x="12973" y="9926"/>
                    <a:pt x="9764" y="3487"/>
                    <a:pt x="9764" y="3487"/>
                  </a:cubicBezTo>
                  <a:lnTo>
                    <a:pt x="9764" y="3487"/>
                  </a:lnTo>
                  <a:cubicBezTo>
                    <a:pt x="9764" y="3487"/>
                    <a:pt x="11766" y="4915"/>
                    <a:pt x="12838" y="4915"/>
                  </a:cubicBezTo>
                  <a:cubicBezTo>
                    <a:pt x="12962" y="4915"/>
                    <a:pt x="13073" y="4896"/>
                    <a:pt x="13168" y="4853"/>
                  </a:cubicBezTo>
                  <a:cubicBezTo>
                    <a:pt x="13989" y="4482"/>
                    <a:pt x="10895" y="0"/>
                    <a:pt x="8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3"/>
            <p:cNvSpPr/>
            <p:nvPr/>
          </p:nvSpPr>
          <p:spPr>
            <a:xfrm>
              <a:off x="2915563" y="1919273"/>
              <a:ext cx="86787" cy="235153"/>
            </a:xfrm>
            <a:custGeom>
              <a:rect b="b" l="l" r="r" t="t"/>
              <a:pathLst>
                <a:path extrusionOk="0" h="5877" w="2169">
                  <a:moveTo>
                    <a:pt x="1583" y="1"/>
                  </a:moveTo>
                  <a:lnTo>
                    <a:pt x="0" y="738"/>
                  </a:lnTo>
                  <a:lnTo>
                    <a:pt x="954" y="5876"/>
                  </a:lnTo>
                  <a:lnTo>
                    <a:pt x="2168" y="5638"/>
                  </a:lnTo>
                  <a:cubicBezTo>
                    <a:pt x="2147" y="4879"/>
                    <a:pt x="1583" y="1"/>
                    <a:pt x="1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3"/>
            <p:cNvSpPr/>
            <p:nvPr/>
          </p:nvSpPr>
          <p:spPr>
            <a:xfrm>
              <a:off x="2679628" y="1919273"/>
              <a:ext cx="87627" cy="235153"/>
            </a:xfrm>
            <a:custGeom>
              <a:rect b="b" l="l" r="r" t="t"/>
              <a:pathLst>
                <a:path extrusionOk="0" h="5877" w="2190">
                  <a:moveTo>
                    <a:pt x="1604" y="1"/>
                  </a:moveTo>
                  <a:lnTo>
                    <a:pt x="0" y="738"/>
                  </a:lnTo>
                  <a:lnTo>
                    <a:pt x="976" y="5876"/>
                  </a:lnTo>
                  <a:lnTo>
                    <a:pt x="2190" y="5638"/>
                  </a:lnTo>
                  <a:cubicBezTo>
                    <a:pt x="2168" y="4879"/>
                    <a:pt x="1604" y="1"/>
                    <a:pt x="1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3"/>
            <p:cNvSpPr/>
            <p:nvPr/>
          </p:nvSpPr>
          <p:spPr>
            <a:xfrm>
              <a:off x="2582445" y="1927955"/>
              <a:ext cx="83346" cy="223870"/>
            </a:xfrm>
            <a:custGeom>
              <a:rect b="b" l="l" r="r" t="t"/>
              <a:pathLst>
                <a:path extrusionOk="0" h="5595" w="2083">
                  <a:moveTo>
                    <a:pt x="2082" y="1"/>
                  </a:moveTo>
                  <a:lnTo>
                    <a:pt x="348" y="304"/>
                  </a:lnTo>
                  <a:lnTo>
                    <a:pt x="1" y="5551"/>
                  </a:lnTo>
                  <a:lnTo>
                    <a:pt x="1237" y="5594"/>
                  </a:lnTo>
                  <a:cubicBezTo>
                    <a:pt x="1410" y="4857"/>
                    <a:pt x="2082" y="1"/>
                    <a:pt x="2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3"/>
            <p:cNvSpPr/>
            <p:nvPr/>
          </p:nvSpPr>
          <p:spPr>
            <a:xfrm>
              <a:off x="2960654" y="1862058"/>
              <a:ext cx="159650" cy="192620"/>
            </a:xfrm>
            <a:custGeom>
              <a:rect b="b" l="l" r="r" t="t"/>
              <a:pathLst>
                <a:path extrusionOk="0" h="4814" w="3990">
                  <a:moveTo>
                    <a:pt x="803" y="0"/>
                  </a:moveTo>
                  <a:lnTo>
                    <a:pt x="1" y="1041"/>
                  </a:lnTo>
                  <a:cubicBezTo>
                    <a:pt x="1" y="1041"/>
                    <a:pt x="2234" y="1713"/>
                    <a:pt x="2429" y="1800"/>
                  </a:cubicBezTo>
                  <a:cubicBezTo>
                    <a:pt x="2646" y="1886"/>
                    <a:pt x="1041" y="3946"/>
                    <a:pt x="1041" y="3946"/>
                  </a:cubicBezTo>
                  <a:lnTo>
                    <a:pt x="2169" y="4813"/>
                  </a:lnTo>
                  <a:cubicBezTo>
                    <a:pt x="2169" y="4813"/>
                    <a:pt x="3990" y="2363"/>
                    <a:pt x="3990" y="1431"/>
                  </a:cubicBezTo>
                  <a:cubicBezTo>
                    <a:pt x="3990" y="499"/>
                    <a:pt x="803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3"/>
            <p:cNvSpPr/>
            <p:nvPr/>
          </p:nvSpPr>
          <p:spPr>
            <a:xfrm>
              <a:off x="2992741" y="1587023"/>
              <a:ext cx="109354" cy="115796"/>
            </a:xfrm>
            <a:custGeom>
              <a:rect b="b" l="l" r="r" t="t"/>
              <a:pathLst>
                <a:path extrusionOk="0" h="2894" w="2733">
                  <a:moveTo>
                    <a:pt x="755" y="0"/>
                  </a:moveTo>
                  <a:cubicBezTo>
                    <a:pt x="373" y="0"/>
                    <a:pt x="1" y="2213"/>
                    <a:pt x="1" y="2213"/>
                  </a:cubicBezTo>
                  <a:cubicBezTo>
                    <a:pt x="1" y="2213"/>
                    <a:pt x="1044" y="2894"/>
                    <a:pt x="1744" y="2894"/>
                  </a:cubicBezTo>
                  <a:cubicBezTo>
                    <a:pt x="1901" y="2894"/>
                    <a:pt x="2040" y="2860"/>
                    <a:pt x="2147" y="2776"/>
                  </a:cubicBezTo>
                  <a:cubicBezTo>
                    <a:pt x="2732" y="2343"/>
                    <a:pt x="1258" y="457"/>
                    <a:pt x="846" y="45"/>
                  </a:cubicBezTo>
                  <a:cubicBezTo>
                    <a:pt x="816" y="14"/>
                    <a:pt x="785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3"/>
            <p:cNvSpPr/>
            <p:nvPr/>
          </p:nvSpPr>
          <p:spPr>
            <a:xfrm>
              <a:off x="2754205" y="1456473"/>
              <a:ext cx="78985" cy="97831"/>
            </a:xfrm>
            <a:custGeom>
              <a:rect b="b" l="l" r="r" t="t"/>
              <a:pathLst>
                <a:path extrusionOk="0" h="2445" w="1974">
                  <a:moveTo>
                    <a:pt x="738" y="0"/>
                  </a:moveTo>
                  <a:cubicBezTo>
                    <a:pt x="738" y="0"/>
                    <a:pt x="1" y="954"/>
                    <a:pt x="152" y="1843"/>
                  </a:cubicBezTo>
                  <a:cubicBezTo>
                    <a:pt x="239" y="2339"/>
                    <a:pt x="772" y="2445"/>
                    <a:pt x="1212" y="2445"/>
                  </a:cubicBezTo>
                  <a:cubicBezTo>
                    <a:pt x="1543" y="2445"/>
                    <a:pt x="1822" y="2385"/>
                    <a:pt x="1822" y="2385"/>
                  </a:cubicBezTo>
                  <a:lnTo>
                    <a:pt x="1973" y="2103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3"/>
            <p:cNvSpPr/>
            <p:nvPr/>
          </p:nvSpPr>
          <p:spPr>
            <a:xfrm>
              <a:off x="2894718" y="1555094"/>
              <a:ext cx="34771" cy="32010"/>
            </a:xfrm>
            <a:custGeom>
              <a:rect b="b" l="l" r="r" t="t"/>
              <a:pathLst>
                <a:path extrusionOk="0" h="800" w="869">
                  <a:moveTo>
                    <a:pt x="268" y="1"/>
                  </a:moveTo>
                  <a:cubicBezTo>
                    <a:pt x="241" y="1"/>
                    <a:pt x="224" y="32"/>
                    <a:pt x="239" y="62"/>
                  </a:cubicBezTo>
                  <a:cubicBezTo>
                    <a:pt x="434" y="257"/>
                    <a:pt x="608" y="474"/>
                    <a:pt x="738" y="734"/>
                  </a:cubicBezTo>
                  <a:cubicBezTo>
                    <a:pt x="499" y="648"/>
                    <a:pt x="261" y="539"/>
                    <a:pt x="66" y="387"/>
                  </a:cubicBezTo>
                  <a:cubicBezTo>
                    <a:pt x="44" y="387"/>
                    <a:pt x="22" y="387"/>
                    <a:pt x="22" y="409"/>
                  </a:cubicBezTo>
                  <a:cubicBezTo>
                    <a:pt x="1" y="431"/>
                    <a:pt x="1" y="452"/>
                    <a:pt x="22" y="474"/>
                  </a:cubicBezTo>
                  <a:cubicBezTo>
                    <a:pt x="218" y="626"/>
                    <a:pt x="456" y="734"/>
                    <a:pt x="716" y="799"/>
                  </a:cubicBezTo>
                  <a:cubicBezTo>
                    <a:pt x="760" y="799"/>
                    <a:pt x="781" y="799"/>
                    <a:pt x="803" y="778"/>
                  </a:cubicBezTo>
                  <a:cubicBezTo>
                    <a:pt x="868" y="669"/>
                    <a:pt x="565" y="301"/>
                    <a:pt x="304" y="19"/>
                  </a:cubicBezTo>
                  <a:cubicBezTo>
                    <a:pt x="292" y="6"/>
                    <a:pt x="279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3"/>
            <p:cNvSpPr/>
            <p:nvPr/>
          </p:nvSpPr>
          <p:spPr>
            <a:xfrm>
              <a:off x="2922485" y="1525606"/>
              <a:ext cx="33891" cy="32010"/>
            </a:xfrm>
            <a:custGeom>
              <a:rect b="b" l="l" r="r" t="t"/>
              <a:pathLst>
                <a:path extrusionOk="0" h="800" w="847">
                  <a:moveTo>
                    <a:pt x="246" y="1"/>
                  </a:moveTo>
                  <a:cubicBezTo>
                    <a:pt x="219" y="1"/>
                    <a:pt x="202" y="31"/>
                    <a:pt x="217" y="62"/>
                  </a:cubicBezTo>
                  <a:cubicBezTo>
                    <a:pt x="413" y="257"/>
                    <a:pt x="586" y="474"/>
                    <a:pt x="716" y="734"/>
                  </a:cubicBezTo>
                  <a:cubicBezTo>
                    <a:pt x="478" y="647"/>
                    <a:pt x="261" y="539"/>
                    <a:pt x="66" y="409"/>
                  </a:cubicBezTo>
                  <a:cubicBezTo>
                    <a:pt x="55" y="398"/>
                    <a:pt x="44" y="393"/>
                    <a:pt x="33" y="393"/>
                  </a:cubicBezTo>
                  <a:cubicBezTo>
                    <a:pt x="22" y="393"/>
                    <a:pt x="11" y="398"/>
                    <a:pt x="1" y="409"/>
                  </a:cubicBezTo>
                  <a:cubicBezTo>
                    <a:pt x="1" y="409"/>
                    <a:pt x="1" y="431"/>
                    <a:pt x="1" y="452"/>
                  </a:cubicBezTo>
                  <a:cubicBezTo>
                    <a:pt x="217" y="626"/>
                    <a:pt x="456" y="734"/>
                    <a:pt x="716" y="799"/>
                  </a:cubicBezTo>
                  <a:cubicBezTo>
                    <a:pt x="738" y="799"/>
                    <a:pt x="781" y="799"/>
                    <a:pt x="781" y="777"/>
                  </a:cubicBezTo>
                  <a:cubicBezTo>
                    <a:pt x="846" y="669"/>
                    <a:pt x="543" y="301"/>
                    <a:pt x="282" y="19"/>
                  </a:cubicBezTo>
                  <a:cubicBezTo>
                    <a:pt x="270" y="6"/>
                    <a:pt x="257" y="1"/>
                    <a:pt x="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3"/>
            <p:cNvSpPr/>
            <p:nvPr/>
          </p:nvSpPr>
          <p:spPr>
            <a:xfrm>
              <a:off x="3028830" y="1656242"/>
              <a:ext cx="28169" cy="27128"/>
            </a:xfrm>
            <a:custGeom>
              <a:rect b="b" l="l" r="r" t="t"/>
              <a:pathLst>
                <a:path extrusionOk="0" h="678" w="704">
                  <a:moveTo>
                    <a:pt x="223" y="0"/>
                  </a:moveTo>
                  <a:cubicBezTo>
                    <a:pt x="147" y="0"/>
                    <a:pt x="67" y="42"/>
                    <a:pt x="31" y="114"/>
                  </a:cubicBezTo>
                  <a:cubicBezTo>
                    <a:pt x="0" y="145"/>
                    <a:pt x="24" y="175"/>
                    <a:pt x="56" y="175"/>
                  </a:cubicBezTo>
                  <a:cubicBezTo>
                    <a:pt x="69" y="175"/>
                    <a:pt x="83" y="170"/>
                    <a:pt x="96" y="158"/>
                  </a:cubicBezTo>
                  <a:cubicBezTo>
                    <a:pt x="139" y="114"/>
                    <a:pt x="204" y="71"/>
                    <a:pt x="269" y="71"/>
                  </a:cubicBezTo>
                  <a:cubicBezTo>
                    <a:pt x="356" y="92"/>
                    <a:pt x="486" y="201"/>
                    <a:pt x="638" y="634"/>
                  </a:cubicBezTo>
                  <a:cubicBezTo>
                    <a:pt x="638" y="656"/>
                    <a:pt x="638" y="678"/>
                    <a:pt x="660" y="678"/>
                  </a:cubicBezTo>
                  <a:lnTo>
                    <a:pt x="681" y="678"/>
                  </a:lnTo>
                  <a:cubicBezTo>
                    <a:pt x="703" y="656"/>
                    <a:pt x="703" y="634"/>
                    <a:pt x="703" y="613"/>
                  </a:cubicBezTo>
                  <a:cubicBezTo>
                    <a:pt x="573" y="244"/>
                    <a:pt x="443" y="27"/>
                    <a:pt x="269" y="6"/>
                  </a:cubicBezTo>
                  <a:cubicBezTo>
                    <a:pt x="255" y="2"/>
                    <a:pt x="239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3"/>
            <p:cNvSpPr/>
            <p:nvPr/>
          </p:nvSpPr>
          <p:spPr>
            <a:xfrm>
              <a:off x="3045674" y="1638237"/>
              <a:ext cx="21727" cy="39092"/>
            </a:xfrm>
            <a:custGeom>
              <a:rect b="b" l="l" r="r" t="t"/>
              <a:pathLst>
                <a:path extrusionOk="0" h="977" w="543">
                  <a:moveTo>
                    <a:pt x="260" y="0"/>
                  </a:moveTo>
                  <a:cubicBezTo>
                    <a:pt x="239" y="0"/>
                    <a:pt x="217" y="0"/>
                    <a:pt x="217" y="22"/>
                  </a:cubicBezTo>
                  <a:cubicBezTo>
                    <a:pt x="195" y="44"/>
                    <a:pt x="0" y="434"/>
                    <a:pt x="456" y="954"/>
                  </a:cubicBezTo>
                  <a:cubicBezTo>
                    <a:pt x="477" y="954"/>
                    <a:pt x="477" y="976"/>
                    <a:pt x="499" y="976"/>
                  </a:cubicBezTo>
                  <a:cubicBezTo>
                    <a:pt x="499" y="976"/>
                    <a:pt x="521" y="954"/>
                    <a:pt x="521" y="954"/>
                  </a:cubicBezTo>
                  <a:cubicBezTo>
                    <a:pt x="542" y="933"/>
                    <a:pt x="542" y="911"/>
                    <a:pt x="521" y="889"/>
                  </a:cubicBezTo>
                  <a:cubicBezTo>
                    <a:pt x="109" y="434"/>
                    <a:pt x="282" y="66"/>
                    <a:pt x="282" y="66"/>
                  </a:cubicBezTo>
                  <a:cubicBezTo>
                    <a:pt x="282" y="44"/>
                    <a:pt x="282" y="22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3"/>
            <p:cNvSpPr/>
            <p:nvPr/>
          </p:nvSpPr>
          <p:spPr>
            <a:xfrm>
              <a:off x="2766368" y="1483434"/>
              <a:ext cx="52056" cy="63020"/>
            </a:xfrm>
            <a:custGeom>
              <a:rect b="b" l="l" r="r" t="t"/>
              <a:pathLst>
                <a:path extrusionOk="0" h="1575" w="1301">
                  <a:moveTo>
                    <a:pt x="332" y="1"/>
                  </a:moveTo>
                  <a:cubicBezTo>
                    <a:pt x="328" y="1"/>
                    <a:pt x="325" y="3"/>
                    <a:pt x="325" y="10"/>
                  </a:cubicBezTo>
                  <a:cubicBezTo>
                    <a:pt x="304" y="10"/>
                    <a:pt x="304" y="10"/>
                    <a:pt x="282" y="32"/>
                  </a:cubicBezTo>
                  <a:cubicBezTo>
                    <a:pt x="282" y="54"/>
                    <a:pt x="0" y="878"/>
                    <a:pt x="325" y="1311"/>
                  </a:cubicBezTo>
                  <a:cubicBezTo>
                    <a:pt x="462" y="1487"/>
                    <a:pt x="651" y="1575"/>
                    <a:pt x="862" y="1575"/>
                  </a:cubicBezTo>
                  <a:cubicBezTo>
                    <a:pt x="885" y="1575"/>
                    <a:pt x="909" y="1573"/>
                    <a:pt x="932" y="1571"/>
                  </a:cubicBezTo>
                  <a:lnTo>
                    <a:pt x="1041" y="1571"/>
                  </a:lnTo>
                  <a:cubicBezTo>
                    <a:pt x="1062" y="1571"/>
                    <a:pt x="1084" y="1550"/>
                    <a:pt x="1084" y="1528"/>
                  </a:cubicBezTo>
                  <a:cubicBezTo>
                    <a:pt x="1084" y="1506"/>
                    <a:pt x="1062" y="1506"/>
                    <a:pt x="1041" y="1506"/>
                  </a:cubicBezTo>
                  <a:cubicBezTo>
                    <a:pt x="1000" y="1514"/>
                    <a:pt x="959" y="1517"/>
                    <a:pt x="918" y="1517"/>
                  </a:cubicBezTo>
                  <a:cubicBezTo>
                    <a:pt x="722" y="1517"/>
                    <a:pt x="534" y="1433"/>
                    <a:pt x="390" y="1289"/>
                  </a:cubicBezTo>
                  <a:cubicBezTo>
                    <a:pt x="152" y="964"/>
                    <a:pt x="282" y="357"/>
                    <a:pt x="347" y="140"/>
                  </a:cubicBezTo>
                  <a:lnTo>
                    <a:pt x="347" y="140"/>
                  </a:lnTo>
                  <a:lnTo>
                    <a:pt x="1236" y="1420"/>
                  </a:lnTo>
                  <a:lnTo>
                    <a:pt x="1301" y="1420"/>
                  </a:lnTo>
                  <a:cubicBezTo>
                    <a:pt x="1301" y="1398"/>
                    <a:pt x="1301" y="1376"/>
                    <a:pt x="1301" y="1355"/>
                  </a:cubicBezTo>
                  <a:lnTo>
                    <a:pt x="369" y="10"/>
                  </a:lnTo>
                  <a:cubicBezTo>
                    <a:pt x="354" y="10"/>
                    <a:pt x="340" y="1"/>
                    <a:pt x="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3"/>
            <p:cNvSpPr/>
            <p:nvPr/>
          </p:nvSpPr>
          <p:spPr>
            <a:xfrm>
              <a:off x="2827943" y="1516804"/>
              <a:ext cx="176135" cy="132761"/>
            </a:xfrm>
            <a:custGeom>
              <a:rect b="b" l="l" r="r" t="t"/>
              <a:pathLst>
                <a:path extrusionOk="0" h="3318" w="4402">
                  <a:moveTo>
                    <a:pt x="304" y="0"/>
                  </a:moveTo>
                  <a:lnTo>
                    <a:pt x="0" y="174"/>
                  </a:lnTo>
                  <a:cubicBezTo>
                    <a:pt x="673" y="499"/>
                    <a:pt x="347" y="1626"/>
                    <a:pt x="391" y="2168"/>
                  </a:cubicBezTo>
                  <a:cubicBezTo>
                    <a:pt x="434" y="2689"/>
                    <a:pt x="1041" y="2710"/>
                    <a:pt x="2385" y="2754"/>
                  </a:cubicBezTo>
                  <a:cubicBezTo>
                    <a:pt x="3751" y="2775"/>
                    <a:pt x="4315" y="3317"/>
                    <a:pt x="4315" y="3317"/>
                  </a:cubicBezTo>
                  <a:lnTo>
                    <a:pt x="4402" y="2970"/>
                  </a:lnTo>
                  <a:cubicBezTo>
                    <a:pt x="3708" y="2515"/>
                    <a:pt x="1388" y="2428"/>
                    <a:pt x="911" y="2385"/>
                  </a:cubicBezTo>
                  <a:cubicBezTo>
                    <a:pt x="456" y="2342"/>
                    <a:pt x="759" y="1084"/>
                    <a:pt x="759" y="997"/>
                  </a:cubicBezTo>
                  <a:cubicBezTo>
                    <a:pt x="759" y="217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3"/>
            <p:cNvSpPr/>
            <p:nvPr/>
          </p:nvSpPr>
          <p:spPr>
            <a:xfrm>
              <a:off x="2855709" y="1507561"/>
              <a:ext cx="159650" cy="127320"/>
            </a:xfrm>
            <a:custGeom>
              <a:rect b="b" l="l" r="r" t="t"/>
              <a:pathLst>
                <a:path extrusionOk="0" h="3182" w="3990">
                  <a:moveTo>
                    <a:pt x="155" y="0"/>
                  </a:moveTo>
                  <a:cubicBezTo>
                    <a:pt x="92" y="0"/>
                    <a:pt x="28" y="8"/>
                    <a:pt x="0" y="36"/>
                  </a:cubicBezTo>
                  <a:cubicBezTo>
                    <a:pt x="0" y="36"/>
                    <a:pt x="3838" y="3028"/>
                    <a:pt x="3859" y="3158"/>
                  </a:cubicBezTo>
                  <a:cubicBezTo>
                    <a:pt x="3862" y="3174"/>
                    <a:pt x="3866" y="3181"/>
                    <a:pt x="3871" y="3181"/>
                  </a:cubicBezTo>
                  <a:cubicBezTo>
                    <a:pt x="3906" y="3181"/>
                    <a:pt x="3989" y="2833"/>
                    <a:pt x="3989" y="2833"/>
                  </a:cubicBezTo>
                  <a:lnTo>
                    <a:pt x="325" y="14"/>
                  </a:lnTo>
                  <a:cubicBezTo>
                    <a:pt x="325" y="14"/>
                    <a:pt x="240" y="0"/>
                    <a:pt x="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3"/>
            <p:cNvSpPr/>
            <p:nvPr/>
          </p:nvSpPr>
          <p:spPr>
            <a:xfrm>
              <a:off x="2866112" y="1525446"/>
              <a:ext cx="105873" cy="76984"/>
            </a:xfrm>
            <a:custGeom>
              <a:rect b="b" l="l" r="r" t="t"/>
              <a:pathLst>
                <a:path extrusionOk="0" h="1924" w="2646">
                  <a:moveTo>
                    <a:pt x="521" y="1"/>
                  </a:moveTo>
                  <a:cubicBezTo>
                    <a:pt x="521" y="1"/>
                    <a:pt x="0" y="1389"/>
                    <a:pt x="347" y="1735"/>
                  </a:cubicBezTo>
                  <a:cubicBezTo>
                    <a:pt x="495" y="1883"/>
                    <a:pt x="983" y="1924"/>
                    <a:pt x="1472" y="1924"/>
                  </a:cubicBezTo>
                  <a:cubicBezTo>
                    <a:pt x="2058" y="1924"/>
                    <a:pt x="2645" y="1866"/>
                    <a:pt x="2645" y="1866"/>
                  </a:cubicBezTo>
                  <a:lnTo>
                    <a:pt x="2645" y="1649"/>
                  </a:lnTo>
                  <a:cubicBezTo>
                    <a:pt x="2645" y="1649"/>
                    <a:pt x="2485" y="1653"/>
                    <a:pt x="2254" y="1653"/>
                  </a:cubicBezTo>
                  <a:cubicBezTo>
                    <a:pt x="1734" y="1653"/>
                    <a:pt x="854" y="1632"/>
                    <a:pt x="629" y="1497"/>
                  </a:cubicBezTo>
                  <a:cubicBezTo>
                    <a:pt x="282" y="1324"/>
                    <a:pt x="824" y="131"/>
                    <a:pt x="824" y="131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3"/>
            <p:cNvSpPr/>
            <p:nvPr/>
          </p:nvSpPr>
          <p:spPr>
            <a:xfrm>
              <a:off x="2883436" y="1504640"/>
              <a:ext cx="46895" cy="12724"/>
            </a:xfrm>
            <a:custGeom>
              <a:rect b="b" l="l" r="r" t="t"/>
              <a:pathLst>
                <a:path extrusionOk="0" h="318" w="1172">
                  <a:moveTo>
                    <a:pt x="1" y="1"/>
                  </a:moveTo>
                  <a:cubicBezTo>
                    <a:pt x="1" y="1"/>
                    <a:pt x="1" y="317"/>
                    <a:pt x="634" y="317"/>
                  </a:cubicBezTo>
                  <a:cubicBezTo>
                    <a:pt x="778" y="317"/>
                    <a:pt x="955" y="301"/>
                    <a:pt x="1172" y="261"/>
                  </a:cubicBezTo>
                  <a:lnTo>
                    <a:pt x="890" y="152"/>
                  </a:lnTo>
                  <a:cubicBezTo>
                    <a:pt x="890" y="152"/>
                    <a:pt x="814" y="162"/>
                    <a:pt x="716" y="162"/>
                  </a:cubicBezTo>
                  <a:cubicBezTo>
                    <a:pt x="553" y="162"/>
                    <a:pt x="332" y="136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3"/>
            <p:cNvSpPr/>
            <p:nvPr/>
          </p:nvSpPr>
          <p:spPr>
            <a:xfrm>
              <a:off x="2978858" y="1549773"/>
              <a:ext cx="44294" cy="62500"/>
            </a:xfrm>
            <a:custGeom>
              <a:rect b="b" l="l" r="r" t="t"/>
              <a:pathLst>
                <a:path extrusionOk="0" h="1562" w="1107">
                  <a:moveTo>
                    <a:pt x="174" y="0"/>
                  </a:moveTo>
                  <a:cubicBezTo>
                    <a:pt x="174" y="0"/>
                    <a:pt x="1" y="781"/>
                    <a:pt x="911" y="1561"/>
                  </a:cubicBezTo>
                  <a:lnTo>
                    <a:pt x="1107" y="1344"/>
                  </a:lnTo>
                  <a:cubicBezTo>
                    <a:pt x="1107" y="1344"/>
                    <a:pt x="434" y="867"/>
                    <a:pt x="391" y="195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3"/>
            <p:cNvSpPr/>
            <p:nvPr/>
          </p:nvSpPr>
          <p:spPr>
            <a:xfrm>
              <a:off x="2891278" y="1519884"/>
              <a:ext cx="84186" cy="75023"/>
            </a:xfrm>
            <a:custGeom>
              <a:rect b="b" l="l" r="r" t="t"/>
              <a:pathLst>
                <a:path extrusionOk="0" h="1875" w="2104">
                  <a:moveTo>
                    <a:pt x="925" y="0"/>
                  </a:moveTo>
                  <a:cubicBezTo>
                    <a:pt x="443" y="0"/>
                    <a:pt x="0" y="183"/>
                    <a:pt x="0" y="183"/>
                  </a:cubicBezTo>
                  <a:lnTo>
                    <a:pt x="130" y="335"/>
                  </a:lnTo>
                  <a:cubicBezTo>
                    <a:pt x="130" y="335"/>
                    <a:pt x="640" y="112"/>
                    <a:pt x="1058" y="112"/>
                  </a:cubicBezTo>
                  <a:cubicBezTo>
                    <a:pt x="1237" y="112"/>
                    <a:pt x="1398" y="153"/>
                    <a:pt x="1496" y="270"/>
                  </a:cubicBezTo>
                  <a:cubicBezTo>
                    <a:pt x="1821" y="660"/>
                    <a:pt x="1886" y="1723"/>
                    <a:pt x="1886" y="1723"/>
                  </a:cubicBezTo>
                  <a:lnTo>
                    <a:pt x="2103" y="1874"/>
                  </a:lnTo>
                  <a:cubicBezTo>
                    <a:pt x="2103" y="1874"/>
                    <a:pt x="2038" y="465"/>
                    <a:pt x="1626" y="183"/>
                  </a:cubicBezTo>
                  <a:cubicBezTo>
                    <a:pt x="1417" y="46"/>
                    <a:pt x="1166" y="0"/>
                    <a:pt x="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3"/>
            <p:cNvSpPr/>
            <p:nvPr/>
          </p:nvSpPr>
          <p:spPr>
            <a:xfrm>
              <a:off x="2781972" y="1580101"/>
              <a:ext cx="167452" cy="92229"/>
            </a:xfrm>
            <a:custGeom>
              <a:rect b="b" l="l" r="r" t="t"/>
              <a:pathLst>
                <a:path extrusionOk="0" h="2305" w="4185">
                  <a:moveTo>
                    <a:pt x="152" y="1"/>
                  </a:moveTo>
                  <a:lnTo>
                    <a:pt x="0" y="456"/>
                  </a:lnTo>
                  <a:cubicBezTo>
                    <a:pt x="521" y="781"/>
                    <a:pt x="521" y="1627"/>
                    <a:pt x="1106" y="1930"/>
                  </a:cubicBezTo>
                  <a:cubicBezTo>
                    <a:pt x="1594" y="2180"/>
                    <a:pt x="2120" y="2304"/>
                    <a:pt x="2645" y="2304"/>
                  </a:cubicBezTo>
                  <a:cubicBezTo>
                    <a:pt x="3171" y="2304"/>
                    <a:pt x="3697" y="2180"/>
                    <a:pt x="4185" y="1930"/>
                  </a:cubicBezTo>
                  <a:lnTo>
                    <a:pt x="4033" y="1584"/>
                  </a:lnTo>
                  <a:cubicBezTo>
                    <a:pt x="3667" y="1807"/>
                    <a:pt x="3043" y="1940"/>
                    <a:pt x="2451" y="1940"/>
                  </a:cubicBezTo>
                  <a:cubicBezTo>
                    <a:pt x="1780" y="1940"/>
                    <a:pt x="1149" y="1770"/>
                    <a:pt x="976" y="1367"/>
                  </a:cubicBezTo>
                  <a:cubicBezTo>
                    <a:pt x="781" y="868"/>
                    <a:pt x="499" y="39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3"/>
            <p:cNvSpPr/>
            <p:nvPr/>
          </p:nvSpPr>
          <p:spPr>
            <a:xfrm>
              <a:off x="2772410" y="1658202"/>
              <a:ext cx="196101" cy="77784"/>
            </a:xfrm>
            <a:custGeom>
              <a:rect b="b" l="l" r="r" t="t"/>
              <a:pathLst>
                <a:path extrusionOk="0" h="1944" w="4901">
                  <a:moveTo>
                    <a:pt x="1" y="0"/>
                  </a:moveTo>
                  <a:lnTo>
                    <a:pt x="1" y="434"/>
                  </a:lnTo>
                  <a:cubicBezTo>
                    <a:pt x="1" y="434"/>
                    <a:pt x="1974" y="1214"/>
                    <a:pt x="2082" y="1626"/>
                  </a:cubicBezTo>
                  <a:cubicBezTo>
                    <a:pt x="2096" y="1663"/>
                    <a:pt x="2060" y="1679"/>
                    <a:pt x="1989" y="1679"/>
                  </a:cubicBezTo>
                  <a:cubicBezTo>
                    <a:pt x="1602" y="1679"/>
                    <a:pt x="176" y="1214"/>
                    <a:pt x="66" y="1214"/>
                  </a:cubicBezTo>
                  <a:lnTo>
                    <a:pt x="109" y="1474"/>
                  </a:lnTo>
                  <a:cubicBezTo>
                    <a:pt x="109" y="1474"/>
                    <a:pt x="777" y="1944"/>
                    <a:pt x="2129" y="1944"/>
                  </a:cubicBezTo>
                  <a:cubicBezTo>
                    <a:pt x="2259" y="1944"/>
                    <a:pt x="2395" y="1939"/>
                    <a:pt x="2537" y="1930"/>
                  </a:cubicBezTo>
                  <a:cubicBezTo>
                    <a:pt x="4164" y="1821"/>
                    <a:pt x="4901" y="1128"/>
                    <a:pt x="4901" y="1128"/>
                  </a:cubicBezTo>
                  <a:cubicBezTo>
                    <a:pt x="4857" y="1019"/>
                    <a:pt x="4684" y="585"/>
                    <a:pt x="4684" y="585"/>
                  </a:cubicBezTo>
                  <a:cubicBezTo>
                    <a:pt x="4684" y="585"/>
                    <a:pt x="4100" y="1487"/>
                    <a:pt x="3143" y="1487"/>
                  </a:cubicBezTo>
                  <a:cubicBezTo>
                    <a:pt x="2708" y="1487"/>
                    <a:pt x="2196" y="1301"/>
                    <a:pt x="1627" y="759"/>
                  </a:cubicBezTo>
                  <a:cubicBezTo>
                    <a:pt x="1150" y="369"/>
                    <a:pt x="608" y="10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3"/>
            <p:cNvSpPr/>
            <p:nvPr/>
          </p:nvSpPr>
          <p:spPr>
            <a:xfrm>
              <a:off x="2626696" y="1754468"/>
              <a:ext cx="201303" cy="256840"/>
            </a:xfrm>
            <a:custGeom>
              <a:rect b="b" l="l" r="r" t="t"/>
              <a:pathLst>
                <a:path extrusionOk="0" h="6419" w="5031">
                  <a:moveTo>
                    <a:pt x="651" y="1"/>
                  </a:moveTo>
                  <a:cubicBezTo>
                    <a:pt x="412" y="87"/>
                    <a:pt x="196" y="239"/>
                    <a:pt x="1" y="391"/>
                  </a:cubicBezTo>
                  <a:cubicBezTo>
                    <a:pt x="1" y="391"/>
                    <a:pt x="3014" y="1475"/>
                    <a:pt x="4076" y="6418"/>
                  </a:cubicBezTo>
                  <a:cubicBezTo>
                    <a:pt x="4380" y="6331"/>
                    <a:pt x="4705" y="6288"/>
                    <a:pt x="5030" y="6266"/>
                  </a:cubicBezTo>
                  <a:cubicBezTo>
                    <a:pt x="5030" y="6266"/>
                    <a:pt x="3253" y="2104"/>
                    <a:pt x="6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3"/>
            <p:cNvSpPr/>
            <p:nvPr/>
          </p:nvSpPr>
          <p:spPr>
            <a:xfrm>
              <a:off x="2592008" y="1803041"/>
              <a:ext cx="174414" cy="211706"/>
            </a:xfrm>
            <a:custGeom>
              <a:rect b="b" l="l" r="r" t="t"/>
              <a:pathLst>
                <a:path extrusionOk="0" h="5291" w="4359">
                  <a:moveTo>
                    <a:pt x="217" y="1"/>
                  </a:moveTo>
                  <a:lnTo>
                    <a:pt x="0" y="413"/>
                  </a:lnTo>
                  <a:cubicBezTo>
                    <a:pt x="0" y="413"/>
                    <a:pt x="3599" y="3773"/>
                    <a:pt x="3903" y="5291"/>
                  </a:cubicBezTo>
                  <a:lnTo>
                    <a:pt x="4358" y="5247"/>
                  </a:lnTo>
                  <a:cubicBezTo>
                    <a:pt x="4358" y="5247"/>
                    <a:pt x="3187" y="1995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3"/>
            <p:cNvSpPr/>
            <p:nvPr/>
          </p:nvSpPr>
          <p:spPr>
            <a:xfrm>
              <a:off x="2587647" y="1862058"/>
              <a:ext cx="104153" cy="152688"/>
            </a:xfrm>
            <a:custGeom>
              <a:rect b="b" l="l" r="r" t="t"/>
              <a:pathLst>
                <a:path extrusionOk="0" h="3816" w="2603">
                  <a:moveTo>
                    <a:pt x="1" y="0"/>
                  </a:moveTo>
                  <a:lnTo>
                    <a:pt x="1" y="520"/>
                  </a:lnTo>
                  <a:cubicBezTo>
                    <a:pt x="1" y="520"/>
                    <a:pt x="1627" y="1908"/>
                    <a:pt x="1692" y="3469"/>
                  </a:cubicBezTo>
                  <a:cubicBezTo>
                    <a:pt x="1692" y="3469"/>
                    <a:pt x="2321" y="3751"/>
                    <a:pt x="2603" y="3816"/>
                  </a:cubicBezTo>
                  <a:cubicBezTo>
                    <a:pt x="2603" y="3816"/>
                    <a:pt x="1952" y="1366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3"/>
            <p:cNvSpPr/>
            <p:nvPr/>
          </p:nvSpPr>
          <p:spPr>
            <a:xfrm>
              <a:off x="2691751" y="1740584"/>
              <a:ext cx="310617" cy="254239"/>
            </a:xfrm>
            <a:custGeom>
              <a:rect b="b" l="l" r="r" t="t"/>
              <a:pathLst>
                <a:path extrusionOk="0" h="6354" w="7763">
                  <a:moveTo>
                    <a:pt x="673" y="1"/>
                  </a:moveTo>
                  <a:lnTo>
                    <a:pt x="1" y="22"/>
                  </a:lnTo>
                  <a:cubicBezTo>
                    <a:pt x="1" y="22"/>
                    <a:pt x="4055" y="3318"/>
                    <a:pt x="4467" y="6353"/>
                  </a:cubicBezTo>
                  <a:cubicBezTo>
                    <a:pt x="4749" y="6331"/>
                    <a:pt x="5009" y="6245"/>
                    <a:pt x="5247" y="6093"/>
                  </a:cubicBezTo>
                  <a:cubicBezTo>
                    <a:pt x="5247" y="6093"/>
                    <a:pt x="4770" y="2841"/>
                    <a:pt x="7762" y="2472"/>
                  </a:cubicBezTo>
                  <a:lnTo>
                    <a:pt x="7675" y="1757"/>
                  </a:lnTo>
                  <a:cubicBezTo>
                    <a:pt x="6158" y="2125"/>
                    <a:pt x="5009" y="3361"/>
                    <a:pt x="4792" y="4901"/>
                  </a:cubicBezTo>
                  <a:cubicBezTo>
                    <a:pt x="4792" y="4901"/>
                    <a:pt x="3708" y="2407"/>
                    <a:pt x="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3"/>
            <p:cNvSpPr/>
            <p:nvPr/>
          </p:nvSpPr>
          <p:spPr>
            <a:xfrm>
              <a:off x="2753325" y="1735623"/>
              <a:ext cx="232553" cy="91829"/>
            </a:xfrm>
            <a:custGeom>
              <a:rect b="b" l="l" r="r" t="t"/>
              <a:pathLst>
                <a:path extrusionOk="0" h="2295" w="5812">
                  <a:moveTo>
                    <a:pt x="356" y="1"/>
                  </a:moveTo>
                  <a:cubicBezTo>
                    <a:pt x="181" y="1"/>
                    <a:pt x="1" y="38"/>
                    <a:pt x="1" y="38"/>
                  </a:cubicBezTo>
                  <a:cubicBezTo>
                    <a:pt x="1" y="38"/>
                    <a:pt x="2082" y="2228"/>
                    <a:pt x="2841" y="2293"/>
                  </a:cubicBezTo>
                  <a:cubicBezTo>
                    <a:pt x="2854" y="2294"/>
                    <a:pt x="2867" y="2294"/>
                    <a:pt x="2881" y="2294"/>
                  </a:cubicBezTo>
                  <a:cubicBezTo>
                    <a:pt x="3674" y="2294"/>
                    <a:pt x="5811" y="472"/>
                    <a:pt x="5811" y="472"/>
                  </a:cubicBezTo>
                  <a:lnTo>
                    <a:pt x="5703" y="125"/>
                  </a:lnTo>
                  <a:cubicBezTo>
                    <a:pt x="5703" y="125"/>
                    <a:pt x="3600" y="1572"/>
                    <a:pt x="3016" y="1572"/>
                  </a:cubicBezTo>
                  <a:cubicBezTo>
                    <a:pt x="2981" y="1572"/>
                    <a:pt x="2951" y="1567"/>
                    <a:pt x="2928" y="1556"/>
                  </a:cubicBezTo>
                  <a:cubicBezTo>
                    <a:pt x="2126" y="1144"/>
                    <a:pt x="1345" y="645"/>
                    <a:pt x="651" y="81"/>
                  </a:cubicBezTo>
                  <a:cubicBezTo>
                    <a:pt x="598" y="19"/>
                    <a:pt x="478" y="1"/>
                    <a:pt x="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3"/>
            <p:cNvSpPr/>
            <p:nvPr/>
          </p:nvSpPr>
          <p:spPr>
            <a:xfrm>
              <a:off x="2946771" y="2098842"/>
              <a:ext cx="70302" cy="56458"/>
            </a:xfrm>
            <a:custGeom>
              <a:rect b="b" l="l" r="r" t="t"/>
              <a:pathLst>
                <a:path extrusionOk="0" h="1411" w="1757">
                  <a:moveTo>
                    <a:pt x="1258" y="1"/>
                  </a:moveTo>
                  <a:lnTo>
                    <a:pt x="1" y="413"/>
                  </a:lnTo>
                  <a:lnTo>
                    <a:pt x="174" y="1410"/>
                  </a:lnTo>
                  <a:lnTo>
                    <a:pt x="1757" y="1323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3"/>
            <p:cNvSpPr/>
            <p:nvPr/>
          </p:nvSpPr>
          <p:spPr>
            <a:xfrm>
              <a:off x="2996222" y="2000815"/>
              <a:ext cx="66821" cy="67701"/>
            </a:xfrm>
            <a:custGeom>
              <a:rect b="b" l="l" r="r" t="t"/>
              <a:pathLst>
                <a:path extrusionOk="0" h="1692" w="1670">
                  <a:moveTo>
                    <a:pt x="521" y="1"/>
                  </a:moveTo>
                  <a:lnTo>
                    <a:pt x="0" y="738"/>
                  </a:lnTo>
                  <a:lnTo>
                    <a:pt x="1236" y="1692"/>
                  </a:lnTo>
                  <a:lnTo>
                    <a:pt x="1670" y="78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3"/>
            <p:cNvSpPr/>
            <p:nvPr/>
          </p:nvSpPr>
          <p:spPr>
            <a:xfrm>
              <a:off x="3017027" y="1873301"/>
              <a:ext cx="46014" cy="53857"/>
            </a:xfrm>
            <a:custGeom>
              <a:rect b="b" l="l" r="r" t="t"/>
              <a:pathLst>
                <a:path extrusionOk="0" h="1346" w="1150">
                  <a:moveTo>
                    <a:pt x="716" y="1"/>
                  </a:moveTo>
                  <a:lnTo>
                    <a:pt x="1" y="1172"/>
                  </a:lnTo>
                  <a:lnTo>
                    <a:pt x="586" y="1345"/>
                  </a:lnTo>
                  <a:lnTo>
                    <a:pt x="1150" y="131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3"/>
            <p:cNvSpPr/>
            <p:nvPr/>
          </p:nvSpPr>
          <p:spPr>
            <a:xfrm>
              <a:off x="3049875" y="1905429"/>
              <a:ext cx="70422" cy="47255"/>
            </a:xfrm>
            <a:custGeom>
              <a:rect b="b" l="l" r="r" t="t"/>
              <a:pathLst>
                <a:path extrusionOk="0" h="1181" w="1760">
                  <a:moveTo>
                    <a:pt x="1586" y="0"/>
                  </a:moveTo>
                  <a:lnTo>
                    <a:pt x="199" y="716"/>
                  </a:lnTo>
                  <a:cubicBezTo>
                    <a:pt x="199" y="716"/>
                    <a:pt x="69" y="1106"/>
                    <a:pt x="4" y="1171"/>
                  </a:cubicBezTo>
                  <a:cubicBezTo>
                    <a:pt x="0" y="1177"/>
                    <a:pt x="7" y="1180"/>
                    <a:pt x="22" y="1180"/>
                  </a:cubicBezTo>
                  <a:cubicBezTo>
                    <a:pt x="208" y="1180"/>
                    <a:pt x="1695" y="716"/>
                    <a:pt x="1695" y="716"/>
                  </a:cubicBezTo>
                  <a:cubicBezTo>
                    <a:pt x="1760" y="477"/>
                    <a:pt x="1738" y="217"/>
                    <a:pt x="1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3"/>
            <p:cNvSpPr/>
            <p:nvPr/>
          </p:nvSpPr>
          <p:spPr>
            <a:xfrm>
              <a:off x="3030030" y="1967886"/>
              <a:ext cx="65140" cy="32970"/>
            </a:xfrm>
            <a:custGeom>
              <a:rect b="b" l="l" r="r" t="t"/>
              <a:pathLst>
                <a:path extrusionOk="0" h="824" w="1628">
                  <a:moveTo>
                    <a:pt x="261" y="0"/>
                  </a:moveTo>
                  <a:lnTo>
                    <a:pt x="1" y="390"/>
                  </a:lnTo>
                  <a:cubicBezTo>
                    <a:pt x="435" y="542"/>
                    <a:pt x="890" y="694"/>
                    <a:pt x="1345" y="824"/>
                  </a:cubicBezTo>
                  <a:lnTo>
                    <a:pt x="1627" y="347"/>
                  </a:lnTo>
                  <a:cubicBezTo>
                    <a:pt x="1172" y="217"/>
                    <a:pt x="716" y="87"/>
                    <a:pt x="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3"/>
            <p:cNvSpPr/>
            <p:nvPr/>
          </p:nvSpPr>
          <p:spPr>
            <a:xfrm>
              <a:off x="2924205" y="1980890"/>
              <a:ext cx="65100" cy="38932"/>
            </a:xfrm>
            <a:custGeom>
              <a:rect b="b" l="l" r="r" t="t"/>
              <a:pathLst>
                <a:path extrusionOk="0" h="973" w="1627">
                  <a:moveTo>
                    <a:pt x="1540" y="0"/>
                  </a:moveTo>
                  <a:lnTo>
                    <a:pt x="1" y="347"/>
                  </a:lnTo>
                  <a:lnTo>
                    <a:pt x="109" y="933"/>
                  </a:lnTo>
                  <a:cubicBezTo>
                    <a:pt x="113" y="961"/>
                    <a:pt x="170" y="973"/>
                    <a:pt x="260" y="973"/>
                  </a:cubicBezTo>
                  <a:cubicBezTo>
                    <a:pt x="644" y="973"/>
                    <a:pt x="1627" y="759"/>
                    <a:pt x="1627" y="759"/>
                  </a:cubicBezTo>
                  <a:lnTo>
                    <a:pt x="15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3"/>
            <p:cNvSpPr/>
            <p:nvPr/>
          </p:nvSpPr>
          <p:spPr>
            <a:xfrm>
              <a:off x="2936368" y="2047668"/>
              <a:ext cx="59018" cy="32490"/>
            </a:xfrm>
            <a:custGeom>
              <a:rect b="b" l="l" r="r" t="t"/>
              <a:pathLst>
                <a:path extrusionOk="0" h="812" w="1475">
                  <a:moveTo>
                    <a:pt x="1410" y="1"/>
                  </a:moveTo>
                  <a:lnTo>
                    <a:pt x="0" y="304"/>
                  </a:lnTo>
                  <a:lnTo>
                    <a:pt x="66" y="803"/>
                  </a:lnTo>
                  <a:cubicBezTo>
                    <a:pt x="67" y="809"/>
                    <a:pt x="81" y="811"/>
                    <a:pt x="103" y="811"/>
                  </a:cubicBezTo>
                  <a:cubicBezTo>
                    <a:pt x="328" y="811"/>
                    <a:pt x="1475" y="543"/>
                    <a:pt x="1475" y="543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3"/>
            <p:cNvSpPr/>
            <p:nvPr/>
          </p:nvSpPr>
          <p:spPr>
            <a:xfrm>
              <a:off x="2931167" y="1872780"/>
              <a:ext cx="71182" cy="95150"/>
            </a:xfrm>
            <a:custGeom>
              <a:rect b="b" l="l" r="r" t="t"/>
              <a:pathLst>
                <a:path extrusionOk="0" h="2378" w="1779">
                  <a:moveTo>
                    <a:pt x="1743" y="1"/>
                  </a:moveTo>
                  <a:cubicBezTo>
                    <a:pt x="1594" y="1"/>
                    <a:pt x="1011" y="184"/>
                    <a:pt x="542" y="578"/>
                  </a:cubicBezTo>
                  <a:cubicBezTo>
                    <a:pt x="0" y="1011"/>
                    <a:pt x="174" y="2377"/>
                    <a:pt x="174" y="2377"/>
                  </a:cubicBezTo>
                  <a:cubicBezTo>
                    <a:pt x="174" y="2377"/>
                    <a:pt x="607" y="2269"/>
                    <a:pt x="629" y="2139"/>
                  </a:cubicBezTo>
                  <a:cubicBezTo>
                    <a:pt x="629" y="2117"/>
                    <a:pt x="824" y="838"/>
                    <a:pt x="1713" y="686"/>
                  </a:cubicBezTo>
                  <a:cubicBezTo>
                    <a:pt x="1713" y="686"/>
                    <a:pt x="1778" y="57"/>
                    <a:pt x="1778" y="14"/>
                  </a:cubicBezTo>
                  <a:cubicBezTo>
                    <a:pt x="1778" y="5"/>
                    <a:pt x="1766" y="1"/>
                    <a:pt x="1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3"/>
            <p:cNvSpPr/>
            <p:nvPr/>
          </p:nvSpPr>
          <p:spPr>
            <a:xfrm>
              <a:off x="2794975" y="1556694"/>
              <a:ext cx="52096" cy="52096"/>
            </a:xfrm>
            <a:custGeom>
              <a:rect b="b" l="l" r="r" t="t"/>
              <a:pathLst>
                <a:path extrusionOk="0" h="1302" w="1302">
                  <a:moveTo>
                    <a:pt x="109" y="0"/>
                  </a:moveTo>
                  <a:cubicBezTo>
                    <a:pt x="109" y="0"/>
                    <a:pt x="44" y="109"/>
                    <a:pt x="1" y="174"/>
                  </a:cubicBezTo>
                  <a:cubicBezTo>
                    <a:pt x="1" y="174"/>
                    <a:pt x="1020" y="694"/>
                    <a:pt x="1236" y="1301"/>
                  </a:cubicBezTo>
                  <a:lnTo>
                    <a:pt x="1301" y="954"/>
                  </a:lnTo>
                  <a:cubicBezTo>
                    <a:pt x="1020" y="499"/>
                    <a:pt x="586" y="174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3"/>
            <p:cNvSpPr/>
            <p:nvPr/>
          </p:nvSpPr>
          <p:spPr>
            <a:xfrm>
              <a:off x="2711716" y="2117087"/>
              <a:ext cx="61619" cy="43414"/>
            </a:xfrm>
            <a:custGeom>
              <a:rect b="b" l="l" r="r" t="t"/>
              <a:pathLst>
                <a:path extrusionOk="0" h="1085" w="1540">
                  <a:moveTo>
                    <a:pt x="1323" y="0"/>
                  </a:moveTo>
                  <a:lnTo>
                    <a:pt x="0" y="152"/>
                  </a:lnTo>
                  <a:lnTo>
                    <a:pt x="0" y="1084"/>
                  </a:lnTo>
                  <a:lnTo>
                    <a:pt x="1540" y="1084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3"/>
            <p:cNvSpPr/>
            <p:nvPr/>
          </p:nvSpPr>
          <p:spPr>
            <a:xfrm>
              <a:off x="2580725" y="2121408"/>
              <a:ext cx="56418" cy="39092"/>
            </a:xfrm>
            <a:custGeom>
              <a:rect b="b" l="l" r="r" t="t"/>
              <a:pathLst>
                <a:path extrusionOk="0" h="977" w="1410">
                  <a:moveTo>
                    <a:pt x="87" y="1"/>
                  </a:moveTo>
                  <a:lnTo>
                    <a:pt x="0" y="976"/>
                  </a:lnTo>
                  <a:lnTo>
                    <a:pt x="1323" y="976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3"/>
            <p:cNvSpPr/>
            <p:nvPr/>
          </p:nvSpPr>
          <p:spPr>
            <a:xfrm>
              <a:off x="2695232" y="2029463"/>
              <a:ext cx="62500" cy="25208"/>
            </a:xfrm>
            <a:custGeom>
              <a:rect b="b" l="l" r="r" t="t"/>
              <a:pathLst>
                <a:path extrusionOk="0" h="630" w="1562">
                  <a:moveTo>
                    <a:pt x="1518" y="0"/>
                  </a:moveTo>
                  <a:lnTo>
                    <a:pt x="0" y="130"/>
                  </a:lnTo>
                  <a:lnTo>
                    <a:pt x="109" y="629"/>
                  </a:lnTo>
                  <a:lnTo>
                    <a:pt x="1561" y="45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3"/>
            <p:cNvSpPr/>
            <p:nvPr/>
          </p:nvSpPr>
          <p:spPr>
            <a:xfrm>
              <a:off x="2704754" y="2076316"/>
              <a:ext cx="58178" cy="22567"/>
            </a:xfrm>
            <a:custGeom>
              <a:rect b="b" l="l" r="r" t="t"/>
              <a:pathLst>
                <a:path extrusionOk="0" h="564" w="1454">
                  <a:moveTo>
                    <a:pt x="1388" y="0"/>
                  </a:moveTo>
                  <a:lnTo>
                    <a:pt x="1" y="174"/>
                  </a:lnTo>
                  <a:lnTo>
                    <a:pt x="66" y="564"/>
                  </a:lnTo>
                  <a:lnTo>
                    <a:pt x="1453" y="47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3"/>
            <p:cNvSpPr/>
            <p:nvPr/>
          </p:nvSpPr>
          <p:spPr>
            <a:xfrm>
              <a:off x="2589407" y="2011258"/>
              <a:ext cx="62500" cy="36451"/>
            </a:xfrm>
            <a:custGeom>
              <a:rect b="b" l="l" r="r" t="t"/>
              <a:pathLst>
                <a:path extrusionOk="0" h="911" w="1562">
                  <a:moveTo>
                    <a:pt x="65" y="0"/>
                  </a:moveTo>
                  <a:lnTo>
                    <a:pt x="0" y="716"/>
                  </a:lnTo>
                  <a:lnTo>
                    <a:pt x="1475" y="911"/>
                  </a:lnTo>
                  <a:lnTo>
                    <a:pt x="1561" y="36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3"/>
            <p:cNvSpPr/>
            <p:nvPr/>
          </p:nvSpPr>
          <p:spPr>
            <a:xfrm>
              <a:off x="2585926" y="2072835"/>
              <a:ext cx="58178" cy="20847"/>
            </a:xfrm>
            <a:custGeom>
              <a:rect b="b" l="l" r="r" t="t"/>
              <a:pathLst>
                <a:path extrusionOk="0" h="521" w="1454">
                  <a:moveTo>
                    <a:pt x="44" y="0"/>
                  </a:moveTo>
                  <a:lnTo>
                    <a:pt x="1" y="521"/>
                  </a:lnTo>
                  <a:lnTo>
                    <a:pt x="1388" y="521"/>
                  </a:lnTo>
                  <a:lnTo>
                    <a:pt x="1453" y="17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3"/>
            <p:cNvSpPr/>
            <p:nvPr/>
          </p:nvSpPr>
          <p:spPr>
            <a:xfrm>
              <a:off x="2727319" y="1454347"/>
              <a:ext cx="100671" cy="110194"/>
            </a:xfrm>
            <a:custGeom>
              <a:rect b="b" l="l" r="r" t="t"/>
              <a:pathLst>
                <a:path extrusionOk="0" h="2754" w="2516">
                  <a:moveTo>
                    <a:pt x="1366" y="0"/>
                  </a:moveTo>
                  <a:cubicBezTo>
                    <a:pt x="1366" y="0"/>
                    <a:pt x="347" y="889"/>
                    <a:pt x="586" y="1821"/>
                  </a:cubicBezTo>
                  <a:cubicBezTo>
                    <a:pt x="694" y="2363"/>
                    <a:pt x="1150" y="2732"/>
                    <a:pt x="1692" y="2754"/>
                  </a:cubicBezTo>
                  <a:lnTo>
                    <a:pt x="1800" y="2580"/>
                  </a:lnTo>
                  <a:cubicBezTo>
                    <a:pt x="1" y="2190"/>
                    <a:pt x="1366" y="347"/>
                    <a:pt x="1366" y="347"/>
                  </a:cubicBezTo>
                  <a:lnTo>
                    <a:pt x="1366" y="347"/>
                  </a:lnTo>
                  <a:lnTo>
                    <a:pt x="2320" y="1908"/>
                  </a:lnTo>
                  <a:lnTo>
                    <a:pt x="2515" y="1756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3"/>
            <p:cNvSpPr/>
            <p:nvPr/>
          </p:nvSpPr>
          <p:spPr>
            <a:xfrm>
              <a:off x="2526072" y="1832055"/>
              <a:ext cx="15645" cy="12204"/>
            </a:xfrm>
            <a:custGeom>
              <a:rect b="b" l="l" r="r" t="t"/>
              <a:pathLst>
                <a:path extrusionOk="0" h="305" w="391">
                  <a:moveTo>
                    <a:pt x="347" y="1"/>
                  </a:moveTo>
                  <a:cubicBezTo>
                    <a:pt x="196" y="1"/>
                    <a:pt x="44" y="109"/>
                    <a:pt x="1" y="261"/>
                  </a:cubicBezTo>
                  <a:cubicBezTo>
                    <a:pt x="1" y="283"/>
                    <a:pt x="1" y="304"/>
                    <a:pt x="22" y="304"/>
                  </a:cubicBezTo>
                  <a:cubicBezTo>
                    <a:pt x="44" y="304"/>
                    <a:pt x="66" y="304"/>
                    <a:pt x="66" y="283"/>
                  </a:cubicBezTo>
                  <a:cubicBezTo>
                    <a:pt x="109" y="153"/>
                    <a:pt x="217" y="88"/>
                    <a:pt x="347" y="88"/>
                  </a:cubicBezTo>
                  <a:cubicBezTo>
                    <a:pt x="369" y="88"/>
                    <a:pt x="391" y="66"/>
                    <a:pt x="391" y="44"/>
                  </a:cubicBezTo>
                  <a:cubicBezTo>
                    <a:pt x="391" y="23"/>
                    <a:pt x="369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3"/>
            <p:cNvSpPr/>
            <p:nvPr/>
          </p:nvSpPr>
          <p:spPr>
            <a:xfrm>
              <a:off x="2542556" y="1836416"/>
              <a:ext cx="15645" cy="12164"/>
            </a:xfrm>
            <a:custGeom>
              <a:rect b="b" l="l" r="r" t="t"/>
              <a:pathLst>
                <a:path extrusionOk="0" h="304" w="391">
                  <a:moveTo>
                    <a:pt x="347" y="0"/>
                  </a:moveTo>
                  <a:cubicBezTo>
                    <a:pt x="196" y="0"/>
                    <a:pt x="44" y="109"/>
                    <a:pt x="0" y="261"/>
                  </a:cubicBezTo>
                  <a:cubicBezTo>
                    <a:pt x="0" y="282"/>
                    <a:pt x="0" y="304"/>
                    <a:pt x="22" y="304"/>
                  </a:cubicBezTo>
                  <a:cubicBezTo>
                    <a:pt x="44" y="304"/>
                    <a:pt x="66" y="304"/>
                    <a:pt x="87" y="282"/>
                  </a:cubicBezTo>
                  <a:cubicBezTo>
                    <a:pt x="109" y="152"/>
                    <a:pt x="217" y="87"/>
                    <a:pt x="347" y="87"/>
                  </a:cubicBezTo>
                  <a:cubicBezTo>
                    <a:pt x="369" y="87"/>
                    <a:pt x="391" y="65"/>
                    <a:pt x="391" y="44"/>
                  </a:cubicBezTo>
                  <a:cubicBezTo>
                    <a:pt x="391" y="22"/>
                    <a:pt x="369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3"/>
            <p:cNvSpPr/>
            <p:nvPr/>
          </p:nvSpPr>
          <p:spPr>
            <a:xfrm>
              <a:off x="2554719" y="1815611"/>
              <a:ext cx="15645" cy="12164"/>
            </a:xfrm>
            <a:custGeom>
              <a:rect b="b" l="l" r="r" t="t"/>
              <a:pathLst>
                <a:path extrusionOk="0" h="304" w="391">
                  <a:moveTo>
                    <a:pt x="347" y="0"/>
                  </a:moveTo>
                  <a:cubicBezTo>
                    <a:pt x="195" y="0"/>
                    <a:pt x="43" y="87"/>
                    <a:pt x="0" y="238"/>
                  </a:cubicBezTo>
                  <a:cubicBezTo>
                    <a:pt x="0" y="260"/>
                    <a:pt x="0" y="282"/>
                    <a:pt x="22" y="304"/>
                  </a:cubicBezTo>
                  <a:lnTo>
                    <a:pt x="43" y="304"/>
                  </a:lnTo>
                  <a:cubicBezTo>
                    <a:pt x="65" y="304"/>
                    <a:pt x="65" y="282"/>
                    <a:pt x="87" y="260"/>
                  </a:cubicBezTo>
                  <a:cubicBezTo>
                    <a:pt x="106" y="163"/>
                    <a:pt x="195" y="83"/>
                    <a:pt x="307" y="83"/>
                  </a:cubicBezTo>
                  <a:cubicBezTo>
                    <a:pt x="320" y="83"/>
                    <a:pt x="333" y="84"/>
                    <a:pt x="347" y="87"/>
                  </a:cubicBezTo>
                  <a:cubicBezTo>
                    <a:pt x="369" y="87"/>
                    <a:pt x="390" y="65"/>
                    <a:pt x="390" y="43"/>
                  </a:cubicBezTo>
                  <a:cubicBezTo>
                    <a:pt x="390" y="22"/>
                    <a:pt x="369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3"/>
            <p:cNvSpPr/>
            <p:nvPr/>
          </p:nvSpPr>
          <p:spPr>
            <a:xfrm>
              <a:off x="2513069" y="1858863"/>
              <a:ext cx="16525" cy="11404"/>
            </a:xfrm>
            <a:custGeom>
              <a:rect b="b" l="l" r="r" t="t"/>
              <a:pathLst>
                <a:path extrusionOk="0" h="285" w="413">
                  <a:moveTo>
                    <a:pt x="325" y="0"/>
                  </a:moveTo>
                  <a:cubicBezTo>
                    <a:pt x="174" y="0"/>
                    <a:pt x="62" y="103"/>
                    <a:pt x="22" y="242"/>
                  </a:cubicBezTo>
                  <a:cubicBezTo>
                    <a:pt x="0" y="263"/>
                    <a:pt x="22" y="285"/>
                    <a:pt x="44" y="285"/>
                  </a:cubicBezTo>
                  <a:cubicBezTo>
                    <a:pt x="65" y="285"/>
                    <a:pt x="87" y="285"/>
                    <a:pt x="87" y="263"/>
                  </a:cubicBezTo>
                  <a:cubicBezTo>
                    <a:pt x="130" y="155"/>
                    <a:pt x="239" y="68"/>
                    <a:pt x="369" y="68"/>
                  </a:cubicBezTo>
                  <a:cubicBezTo>
                    <a:pt x="391" y="68"/>
                    <a:pt x="412" y="46"/>
                    <a:pt x="412" y="25"/>
                  </a:cubicBezTo>
                  <a:cubicBezTo>
                    <a:pt x="412" y="3"/>
                    <a:pt x="391" y="3"/>
                    <a:pt x="369" y="3"/>
                  </a:cubicBezTo>
                  <a:cubicBezTo>
                    <a:pt x="354" y="1"/>
                    <a:pt x="33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3"/>
            <p:cNvSpPr/>
            <p:nvPr/>
          </p:nvSpPr>
          <p:spPr>
            <a:xfrm>
              <a:off x="2502667" y="1845099"/>
              <a:ext cx="16525" cy="12164"/>
            </a:xfrm>
            <a:custGeom>
              <a:rect b="b" l="l" r="r" t="t"/>
              <a:pathLst>
                <a:path extrusionOk="0" h="304" w="413">
                  <a:moveTo>
                    <a:pt x="369" y="0"/>
                  </a:moveTo>
                  <a:cubicBezTo>
                    <a:pt x="217" y="0"/>
                    <a:pt x="65" y="109"/>
                    <a:pt x="22" y="260"/>
                  </a:cubicBezTo>
                  <a:cubicBezTo>
                    <a:pt x="0" y="282"/>
                    <a:pt x="22" y="304"/>
                    <a:pt x="44" y="304"/>
                  </a:cubicBezTo>
                  <a:lnTo>
                    <a:pt x="65" y="304"/>
                  </a:lnTo>
                  <a:cubicBezTo>
                    <a:pt x="65" y="304"/>
                    <a:pt x="87" y="304"/>
                    <a:pt x="109" y="282"/>
                  </a:cubicBezTo>
                  <a:cubicBezTo>
                    <a:pt x="130" y="152"/>
                    <a:pt x="239" y="87"/>
                    <a:pt x="369" y="87"/>
                  </a:cubicBezTo>
                  <a:cubicBezTo>
                    <a:pt x="412" y="87"/>
                    <a:pt x="412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5" name="Google Shape;2305;p73"/>
          <p:cNvGrpSpPr/>
          <p:nvPr/>
        </p:nvGrpSpPr>
        <p:grpSpPr>
          <a:xfrm>
            <a:off x="3840559" y="1167302"/>
            <a:ext cx="4278632" cy="764884"/>
            <a:chOff x="4069302" y="1135198"/>
            <a:chExt cx="4278632" cy="684337"/>
          </a:xfrm>
        </p:grpSpPr>
        <p:sp>
          <p:nvSpPr>
            <p:cNvPr id="2306" name="Google Shape;2306;p73"/>
            <p:cNvSpPr/>
            <p:nvPr/>
          </p:nvSpPr>
          <p:spPr>
            <a:xfrm>
              <a:off x="4155134" y="1135198"/>
              <a:ext cx="4192800" cy="647400"/>
            </a:xfrm>
            <a:prstGeom prst="roundRect">
              <a:avLst>
                <a:gd fmla="val 997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7" name="Google Shape;2307;p73"/>
            <p:cNvGrpSpPr/>
            <p:nvPr/>
          </p:nvGrpSpPr>
          <p:grpSpPr>
            <a:xfrm>
              <a:off x="4069302" y="1171992"/>
              <a:ext cx="4200265" cy="647542"/>
              <a:chOff x="845113" y="1635700"/>
              <a:chExt cx="4283800" cy="2505000"/>
            </a:xfrm>
          </p:grpSpPr>
          <p:sp>
            <p:nvSpPr>
              <p:cNvPr id="2308" name="Google Shape;2308;p73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9" name="Google Shape;2309;p73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10" name="Google Shape;2310;p73"/>
            <p:cNvSpPr/>
            <p:nvPr/>
          </p:nvSpPr>
          <p:spPr>
            <a:xfrm>
              <a:off x="4255300" y="1285150"/>
              <a:ext cx="4014300" cy="533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Venus is the second planet</a:t>
              </a: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 from the Sun and has a beautiful name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311" name="Google Shape;2311;p73"/>
          <p:cNvGrpSpPr/>
          <p:nvPr/>
        </p:nvGrpSpPr>
        <p:grpSpPr>
          <a:xfrm>
            <a:off x="3840582" y="2059443"/>
            <a:ext cx="4278632" cy="764884"/>
            <a:chOff x="4069182" y="2086351"/>
            <a:chExt cx="4278632" cy="764884"/>
          </a:xfrm>
        </p:grpSpPr>
        <p:sp>
          <p:nvSpPr>
            <p:cNvPr id="2312" name="Google Shape;2312;p73"/>
            <p:cNvSpPr/>
            <p:nvPr/>
          </p:nvSpPr>
          <p:spPr>
            <a:xfrm>
              <a:off x="4155015" y="2086351"/>
              <a:ext cx="4192800" cy="723599"/>
            </a:xfrm>
            <a:prstGeom prst="roundRect">
              <a:avLst>
                <a:gd fmla="val 997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3" name="Google Shape;2313;p73"/>
            <p:cNvGrpSpPr/>
            <p:nvPr/>
          </p:nvGrpSpPr>
          <p:grpSpPr>
            <a:xfrm>
              <a:off x="4069182" y="2127476"/>
              <a:ext cx="4200265" cy="723758"/>
              <a:chOff x="845113" y="1635700"/>
              <a:chExt cx="4283800" cy="2505000"/>
            </a:xfrm>
          </p:grpSpPr>
          <p:sp>
            <p:nvSpPr>
              <p:cNvPr id="2314" name="Google Shape;2314;p73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15" name="Google Shape;2315;p73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16" name="Google Shape;2316;p73"/>
            <p:cNvSpPr/>
            <p:nvPr/>
          </p:nvSpPr>
          <p:spPr>
            <a:xfrm>
              <a:off x="4255175" y="2249650"/>
              <a:ext cx="4014300" cy="596516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Jupiter is a gas giant</a:t>
              </a: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 and</a:t>
              </a: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 the biggest planet in the Solar System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317" name="Google Shape;2317;p73"/>
          <p:cNvGrpSpPr/>
          <p:nvPr/>
        </p:nvGrpSpPr>
        <p:grpSpPr>
          <a:xfrm>
            <a:off x="3840558" y="2951479"/>
            <a:ext cx="4278632" cy="764888"/>
            <a:chOff x="4069302" y="2985398"/>
            <a:chExt cx="4278632" cy="694911"/>
          </a:xfrm>
        </p:grpSpPr>
        <p:sp>
          <p:nvSpPr>
            <p:cNvPr id="2318" name="Google Shape;2318;p73"/>
            <p:cNvSpPr/>
            <p:nvPr/>
          </p:nvSpPr>
          <p:spPr>
            <a:xfrm>
              <a:off x="4155134" y="2985398"/>
              <a:ext cx="4192800" cy="6474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9" name="Google Shape;2319;p73"/>
            <p:cNvGrpSpPr/>
            <p:nvPr/>
          </p:nvGrpSpPr>
          <p:grpSpPr>
            <a:xfrm>
              <a:off x="4069302" y="3022192"/>
              <a:ext cx="4200265" cy="647542"/>
              <a:chOff x="845113" y="1635700"/>
              <a:chExt cx="4283800" cy="2505000"/>
            </a:xfrm>
          </p:grpSpPr>
          <p:sp>
            <p:nvSpPr>
              <p:cNvPr id="2320" name="Google Shape;2320;p73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21" name="Google Shape;2321;p73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22" name="Google Shape;2322;p73"/>
            <p:cNvSpPr/>
            <p:nvPr/>
          </p:nvSpPr>
          <p:spPr>
            <a:xfrm>
              <a:off x="4244375" y="3146608"/>
              <a:ext cx="4014300" cy="533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b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</a:b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Saturn, the ringed planet, is composed mostly of hydrogen and helium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323" name="Google Shape;2323;p73"/>
          <p:cNvGrpSpPr/>
          <p:nvPr/>
        </p:nvGrpSpPr>
        <p:grpSpPr>
          <a:xfrm>
            <a:off x="3840557" y="3843624"/>
            <a:ext cx="4278632" cy="764884"/>
            <a:chOff x="4069302" y="3891975"/>
            <a:chExt cx="4278632" cy="684337"/>
          </a:xfrm>
        </p:grpSpPr>
        <p:sp>
          <p:nvSpPr>
            <p:cNvPr id="2324" name="Google Shape;2324;p73"/>
            <p:cNvSpPr/>
            <p:nvPr/>
          </p:nvSpPr>
          <p:spPr>
            <a:xfrm>
              <a:off x="4155134" y="3891975"/>
              <a:ext cx="4192800" cy="647400"/>
            </a:xfrm>
            <a:prstGeom prst="roundRect">
              <a:avLst>
                <a:gd fmla="val 9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5" name="Google Shape;2325;p73"/>
            <p:cNvGrpSpPr/>
            <p:nvPr/>
          </p:nvGrpSpPr>
          <p:grpSpPr>
            <a:xfrm>
              <a:off x="4069302" y="3928770"/>
              <a:ext cx="4200265" cy="647542"/>
              <a:chOff x="845113" y="1635700"/>
              <a:chExt cx="4283800" cy="2505000"/>
            </a:xfrm>
          </p:grpSpPr>
          <p:sp>
            <p:nvSpPr>
              <p:cNvPr id="2326" name="Google Shape;2326;p73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27" name="Google Shape;2327;p73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28" name="Google Shape;2328;p73"/>
            <p:cNvSpPr/>
            <p:nvPr/>
          </p:nvSpPr>
          <p:spPr>
            <a:xfrm>
              <a:off x="4255295" y="4054251"/>
              <a:ext cx="4014300" cy="512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b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</a:b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Mercury is the closest planet to the Sun and the smallest of them all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329" name="Google Shape;2329;p73"/>
          <p:cNvGrpSpPr/>
          <p:nvPr/>
        </p:nvGrpSpPr>
        <p:grpSpPr>
          <a:xfrm>
            <a:off x="2031745" y="1309715"/>
            <a:ext cx="348253" cy="348253"/>
            <a:chOff x="715100" y="1511302"/>
            <a:chExt cx="328200" cy="328200"/>
          </a:xfrm>
        </p:grpSpPr>
        <p:sp>
          <p:nvSpPr>
            <p:cNvPr id="2330" name="Google Shape;2330;p73"/>
            <p:cNvSpPr/>
            <p:nvPr/>
          </p:nvSpPr>
          <p:spPr>
            <a:xfrm>
              <a:off x="715100" y="1511302"/>
              <a:ext cx="328200" cy="32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1" name="Google Shape;2331;p73"/>
            <p:cNvGrpSpPr/>
            <p:nvPr/>
          </p:nvGrpSpPr>
          <p:grpSpPr>
            <a:xfrm>
              <a:off x="763618" y="1560214"/>
              <a:ext cx="231165" cy="230376"/>
              <a:chOff x="-289" y="3587593"/>
              <a:chExt cx="246392" cy="245394"/>
            </a:xfrm>
          </p:grpSpPr>
          <p:sp>
            <p:nvSpPr>
              <p:cNvPr id="2332" name="Google Shape;2332;p73"/>
              <p:cNvSpPr/>
              <p:nvPr/>
            </p:nvSpPr>
            <p:spPr>
              <a:xfrm flipH="1">
                <a:off x="73863" y="3607625"/>
                <a:ext cx="81968" cy="225362"/>
              </a:xfrm>
              <a:custGeom>
                <a:rect b="b" l="l" r="r" t="t"/>
                <a:pathLst>
                  <a:path extrusionOk="0" h="1845" w="671">
                    <a:moveTo>
                      <a:pt x="106" y="0"/>
                    </a:moveTo>
                    <a:cubicBezTo>
                      <a:pt x="55" y="0"/>
                      <a:pt x="0" y="47"/>
                      <a:pt x="15" y="119"/>
                    </a:cubicBezTo>
                    <a:lnTo>
                      <a:pt x="501" y="1796"/>
                    </a:lnTo>
                    <a:cubicBezTo>
                      <a:pt x="501" y="1820"/>
                      <a:pt x="525" y="1844"/>
                      <a:pt x="573" y="1844"/>
                    </a:cubicBezTo>
                    <a:lnTo>
                      <a:pt x="598" y="1844"/>
                    </a:lnTo>
                    <a:cubicBezTo>
                      <a:pt x="646" y="1844"/>
                      <a:pt x="671" y="1796"/>
                      <a:pt x="646" y="1747"/>
                    </a:cubicBezTo>
                    <a:lnTo>
                      <a:pt x="185" y="71"/>
                    </a:lnTo>
                    <a:cubicBezTo>
                      <a:pt x="175" y="22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73"/>
              <p:cNvSpPr/>
              <p:nvPr/>
            </p:nvSpPr>
            <p:spPr>
              <a:xfrm flipH="1">
                <a:off x="-289" y="3656607"/>
                <a:ext cx="246392" cy="96252"/>
              </a:xfrm>
              <a:custGeom>
                <a:rect b="b" l="l" r="r" t="t"/>
                <a:pathLst>
                  <a:path extrusionOk="0" h="788" w="2017">
                    <a:moveTo>
                      <a:pt x="1934" y="0"/>
                    </a:moveTo>
                    <a:cubicBezTo>
                      <a:pt x="1921" y="0"/>
                      <a:pt x="1908" y="3"/>
                      <a:pt x="1895" y="10"/>
                    </a:cubicBezTo>
                    <a:lnTo>
                      <a:pt x="49" y="617"/>
                    </a:lnTo>
                    <a:cubicBezTo>
                      <a:pt x="25" y="642"/>
                      <a:pt x="1" y="666"/>
                      <a:pt x="1" y="714"/>
                    </a:cubicBezTo>
                    <a:cubicBezTo>
                      <a:pt x="1" y="739"/>
                      <a:pt x="49" y="763"/>
                      <a:pt x="74" y="763"/>
                    </a:cubicBezTo>
                    <a:lnTo>
                      <a:pt x="98" y="787"/>
                    </a:lnTo>
                    <a:lnTo>
                      <a:pt x="1944" y="180"/>
                    </a:lnTo>
                    <a:cubicBezTo>
                      <a:pt x="1993" y="156"/>
                      <a:pt x="2017" y="107"/>
                      <a:pt x="1993" y="59"/>
                    </a:cubicBezTo>
                    <a:cubicBezTo>
                      <a:pt x="1993" y="23"/>
                      <a:pt x="1967" y="0"/>
                      <a:pt x="19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73"/>
              <p:cNvSpPr/>
              <p:nvPr/>
            </p:nvSpPr>
            <p:spPr>
              <a:xfrm flipH="1">
                <a:off x="11561" y="3641583"/>
                <a:ext cx="211821" cy="132041"/>
              </a:xfrm>
              <a:custGeom>
                <a:rect b="b" l="l" r="r" t="t"/>
                <a:pathLst>
                  <a:path extrusionOk="0" h="1081" w="1734">
                    <a:moveTo>
                      <a:pt x="110" y="0"/>
                    </a:moveTo>
                    <a:cubicBezTo>
                      <a:pt x="38" y="0"/>
                      <a:pt x="0" y="92"/>
                      <a:pt x="82" y="133"/>
                    </a:cubicBezTo>
                    <a:lnTo>
                      <a:pt x="1588" y="1080"/>
                    </a:lnTo>
                    <a:lnTo>
                      <a:pt x="1637" y="1080"/>
                    </a:lnTo>
                    <a:cubicBezTo>
                      <a:pt x="1661" y="1080"/>
                      <a:pt x="1685" y="1080"/>
                      <a:pt x="1709" y="1056"/>
                    </a:cubicBezTo>
                    <a:cubicBezTo>
                      <a:pt x="1734" y="1007"/>
                      <a:pt x="1709" y="959"/>
                      <a:pt x="1685" y="935"/>
                    </a:cubicBezTo>
                    <a:lnTo>
                      <a:pt x="155" y="11"/>
                    </a:lnTo>
                    <a:cubicBezTo>
                      <a:pt x="139" y="4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73"/>
              <p:cNvSpPr/>
              <p:nvPr/>
            </p:nvSpPr>
            <p:spPr>
              <a:xfrm flipH="1">
                <a:off x="44178" y="3587593"/>
                <a:ext cx="136572" cy="221576"/>
              </a:xfrm>
              <a:custGeom>
                <a:rect b="b" l="l" r="r" t="t"/>
                <a:pathLst>
                  <a:path extrusionOk="0" h="1814" w="1118">
                    <a:moveTo>
                      <a:pt x="1010" y="0"/>
                    </a:moveTo>
                    <a:cubicBezTo>
                      <a:pt x="984" y="0"/>
                      <a:pt x="962" y="12"/>
                      <a:pt x="947" y="41"/>
                    </a:cubicBezTo>
                    <a:lnTo>
                      <a:pt x="24" y="1717"/>
                    </a:lnTo>
                    <a:cubicBezTo>
                      <a:pt x="0" y="1741"/>
                      <a:pt x="24" y="1790"/>
                      <a:pt x="49" y="1814"/>
                    </a:cubicBezTo>
                    <a:lnTo>
                      <a:pt x="97" y="1814"/>
                    </a:lnTo>
                    <a:cubicBezTo>
                      <a:pt x="122" y="1814"/>
                      <a:pt x="146" y="1814"/>
                      <a:pt x="170" y="1790"/>
                    </a:cubicBezTo>
                    <a:lnTo>
                      <a:pt x="1093" y="113"/>
                    </a:lnTo>
                    <a:cubicBezTo>
                      <a:pt x="1118" y="89"/>
                      <a:pt x="1093" y="41"/>
                      <a:pt x="1069" y="16"/>
                    </a:cubicBezTo>
                    <a:cubicBezTo>
                      <a:pt x="1049" y="6"/>
                      <a:pt x="1029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6" name="Google Shape;2336;p73"/>
          <p:cNvGrpSpPr/>
          <p:nvPr/>
        </p:nvGrpSpPr>
        <p:grpSpPr>
          <a:xfrm>
            <a:off x="764339" y="2928637"/>
            <a:ext cx="348253" cy="348253"/>
            <a:chOff x="715100" y="1511302"/>
            <a:chExt cx="328200" cy="328200"/>
          </a:xfrm>
        </p:grpSpPr>
        <p:sp>
          <p:nvSpPr>
            <p:cNvPr id="2337" name="Google Shape;2337;p73"/>
            <p:cNvSpPr/>
            <p:nvPr/>
          </p:nvSpPr>
          <p:spPr>
            <a:xfrm>
              <a:off x="715100" y="1511302"/>
              <a:ext cx="328200" cy="32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8" name="Google Shape;2338;p73"/>
            <p:cNvGrpSpPr/>
            <p:nvPr/>
          </p:nvGrpSpPr>
          <p:grpSpPr>
            <a:xfrm>
              <a:off x="763618" y="1560214"/>
              <a:ext cx="231165" cy="230376"/>
              <a:chOff x="-289" y="3587593"/>
              <a:chExt cx="246392" cy="245394"/>
            </a:xfrm>
          </p:grpSpPr>
          <p:sp>
            <p:nvSpPr>
              <p:cNvPr id="2339" name="Google Shape;2339;p73"/>
              <p:cNvSpPr/>
              <p:nvPr/>
            </p:nvSpPr>
            <p:spPr>
              <a:xfrm flipH="1">
                <a:off x="73863" y="3607625"/>
                <a:ext cx="81968" cy="225362"/>
              </a:xfrm>
              <a:custGeom>
                <a:rect b="b" l="l" r="r" t="t"/>
                <a:pathLst>
                  <a:path extrusionOk="0" h="1845" w="671">
                    <a:moveTo>
                      <a:pt x="106" y="0"/>
                    </a:moveTo>
                    <a:cubicBezTo>
                      <a:pt x="55" y="0"/>
                      <a:pt x="0" y="47"/>
                      <a:pt x="15" y="119"/>
                    </a:cubicBezTo>
                    <a:lnTo>
                      <a:pt x="501" y="1796"/>
                    </a:lnTo>
                    <a:cubicBezTo>
                      <a:pt x="501" y="1820"/>
                      <a:pt x="525" y="1844"/>
                      <a:pt x="573" y="1844"/>
                    </a:cubicBezTo>
                    <a:lnTo>
                      <a:pt x="598" y="1844"/>
                    </a:lnTo>
                    <a:cubicBezTo>
                      <a:pt x="646" y="1844"/>
                      <a:pt x="671" y="1796"/>
                      <a:pt x="646" y="1747"/>
                    </a:cubicBezTo>
                    <a:lnTo>
                      <a:pt x="185" y="71"/>
                    </a:lnTo>
                    <a:cubicBezTo>
                      <a:pt x="175" y="22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73"/>
              <p:cNvSpPr/>
              <p:nvPr/>
            </p:nvSpPr>
            <p:spPr>
              <a:xfrm flipH="1">
                <a:off x="-289" y="3656607"/>
                <a:ext cx="246392" cy="96252"/>
              </a:xfrm>
              <a:custGeom>
                <a:rect b="b" l="l" r="r" t="t"/>
                <a:pathLst>
                  <a:path extrusionOk="0" h="788" w="2017">
                    <a:moveTo>
                      <a:pt x="1934" y="0"/>
                    </a:moveTo>
                    <a:cubicBezTo>
                      <a:pt x="1921" y="0"/>
                      <a:pt x="1908" y="3"/>
                      <a:pt x="1895" y="10"/>
                    </a:cubicBezTo>
                    <a:lnTo>
                      <a:pt x="49" y="617"/>
                    </a:lnTo>
                    <a:cubicBezTo>
                      <a:pt x="25" y="642"/>
                      <a:pt x="1" y="666"/>
                      <a:pt x="1" y="714"/>
                    </a:cubicBezTo>
                    <a:cubicBezTo>
                      <a:pt x="1" y="739"/>
                      <a:pt x="49" y="763"/>
                      <a:pt x="74" y="763"/>
                    </a:cubicBezTo>
                    <a:lnTo>
                      <a:pt x="98" y="787"/>
                    </a:lnTo>
                    <a:lnTo>
                      <a:pt x="1944" y="180"/>
                    </a:lnTo>
                    <a:cubicBezTo>
                      <a:pt x="1993" y="156"/>
                      <a:pt x="2017" y="107"/>
                      <a:pt x="1993" y="59"/>
                    </a:cubicBezTo>
                    <a:cubicBezTo>
                      <a:pt x="1993" y="23"/>
                      <a:pt x="1967" y="0"/>
                      <a:pt x="19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73"/>
              <p:cNvSpPr/>
              <p:nvPr/>
            </p:nvSpPr>
            <p:spPr>
              <a:xfrm flipH="1">
                <a:off x="11561" y="3641583"/>
                <a:ext cx="211821" cy="132041"/>
              </a:xfrm>
              <a:custGeom>
                <a:rect b="b" l="l" r="r" t="t"/>
                <a:pathLst>
                  <a:path extrusionOk="0" h="1081" w="1734">
                    <a:moveTo>
                      <a:pt x="110" y="0"/>
                    </a:moveTo>
                    <a:cubicBezTo>
                      <a:pt x="38" y="0"/>
                      <a:pt x="0" y="92"/>
                      <a:pt x="82" y="133"/>
                    </a:cubicBezTo>
                    <a:lnTo>
                      <a:pt x="1588" y="1080"/>
                    </a:lnTo>
                    <a:lnTo>
                      <a:pt x="1637" y="1080"/>
                    </a:lnTo>
                    <a:cubicBezTo>
                      <a:pt x="1661" y="1080"/>
                      <a:pt x="1685" y="1080"/>
                      <a:pt x="1709" y="1056"/>
                    </a:cubicBezTo>
                    <a:cubicBezTo>
                      <a:pt x="1734" y="1007"/>
                      <a:pt x="1709" y="959"/>
                      <a:pt x="1685" y="935"/>
                    </a:cubicBezTo>
                    <a:lnTo>
                      <a:pt x="155" y="11"/>
                    </a:lnTo>
                    <a:cubicBezTo>
                      <a:pt x="139" y="4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73"/>
              <p:cNvSpPr/>
              <p:nvPr/>
            </p:nvSpPr>
            <p:spPr>
              <a:xfrm flipH="1">
                <a:off x="44178" y="3587593"/>
                <a:ext cx="136572" cy="221576"/>
              </a:xfrm>
              <a:custGeom>
                <a:rect b="b" l="l" r="r" t="t"/>
                <a:pathLst>
                  <a:path extrusionOk="0" h="1814" w="1118">
                    <a:moveTo>
                      <a:pt x="1010" y="0"/>
                    </a:moveTo>
                    <a:cubicBezTo>
                      <a:pt x="984" y="0"/>
                      <a:pt x="962" y="12"/>
                      <a:pt x="947" y="41"/>
                    </a:cubicBezTo>
                    <a:lnTo>
                      <a:pt x="24" y="1717"/>
                    </a:lnTo>
                    <a:cubicBezTo>
                      <a:pt x="0" y="1741"/>
                      <a:pt x="24" y="1790"/>
                      <a:pt x="49" y="1814"/>
                    </a:cubicBezTo>
                    <a:lnTo>
                      <a:pt x="97" y="1814"/>
                    </a:lnTo>
                    <a:cubicBezTo>
                      <a:pt x="122" y="1814"/>
                      <a:pt x="146" y="1814"/>
                      <a:pt x="170" y="1790"/>
                    </a:cubicBezTo>
                    <a:lnTo>
                      <a:pt x="1093" y="113"/>
                    </a:lnTo>
                    <a:cubicBezTo>
                      <a:pt x="1118" y="89"/>
                      <a:pt x="1093" y="41"/>
                      <a:pt x="1069" y="16"/>
                    </a:cubicBezTo>
                    <a:cubicBezTo>
                      <a:pt x="1049" y="6"/>
                      <a:pt x="1029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3" name="Google Shape;2343;p73"/>
          <p:cNvGrpSpPr/>
          <p:nvPr/>
        </p:nvGrpSpPr>
        <p:grpSpPr>
          <a:xfrm>
            <a:off x="2979793" y="3230008"/>
            <a:ext cx="348253" cy="348253"/>
            <a:chOff x="715100" y="1511302"/>
            <a:chExt cx="328200" cy="328200"/>
          </a:xfrm>
        </p:grpSpPr>
        <p:sp>
          <p:nvSpPr>
            <p:cNvPr id="2344" name="Google Shape;2344;p73"/>
            <p:cNvSpPr/>
            <p:nvPr/>
          </p:nvSpPr>
          <p:spPr>
            <a:xfrm>
              <a:off x="715100" y="1511302"/>
              <a:ext cx="328200" cy="32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5" name="Google Shape;2345;p73"/>
            <p:cNvGrpSpPr/>
            <p:nvPr/>
          </p:nvGrpSpPr>
          <p:grpSpPr>
            <a:xfrm>
              <a:off x="763618" y="1560214"/>
              <a:ext cx="231165" cy="230376"/>
              <a:chOff x="-289" y="3587593"/>
              <a:chExt cx="246392" cy="245394"/>
            </a:xfrm>
          </p:grpSpPr>
          <p:sp>
            <p:nvSpPr>
              <p:cNvPr id="2346" name="Google Shape;2346;p73"/>
              <p:cNvSpPr/>
              <p:nvPr/>
            </p:nvSpPr>
            <p:spPr>
              <a:xfrm flipH="1">
                <a:off x="73863" y="3607625"/>
                <a:ext cx="81968" cy="225362"/>
              </a:xfrm>
              <a:custGeom>
                <a:rect b="b" l="l" r="r" t="t"/>
                <a:pathLst>
                  <a:path extrusionOk="0" h="1845" w="671">
                    <a:moveTo>
                      <a:pt x="106" y="0"/>
                    </a:moveTo>
                    <a:cubicBezTo>
                      <a:pt x="55" y="0"/>
                      <a:pt x="0" y="47"/>
                      <a:pt x="15" y="119"/>
                    </a:cubicBezTo>
                    <a:lnTo>
                      <a:pt x="501" y="1796"/>
                    </a:lnTo>
                    <a:cubicBezTo>
                      <a:pt x="501" y="1820"/>
                      <a:pt x="525" y="1844"/>
                      <a:pt x="573" y="1844"/>
                    </a:cubicBezTo>
                    <a:lnTo>
                      <a:pt x="598" y="1844"/>
                    </a:lnTo>
                    <a:cubicBezTo>
                      <a:pt x="646" y="1844"/>
                      <a:pt x="671" y="1796"/>
                      <a:pt x="646" y="1747"/>
                    </a:cubicBezTo>
                    <a:lnTo>
                      <a:pt x="185" y="71"/>
                    </a:lnTo>
                    <a:cubicBezTo>
                      <a:pt x="175" y="22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 flipH="1">
                <a:off x="-289" y="3656607"/>
                <a:ext cx="246392" cy="96252"/>
              </a:xfrm>
              <a:custGeom>
                <a:rect b="b" l="l" r="r" t="t"/>
                <a:pathLst>
                  <a:path extrusionOk="0" h="788" w="2017">
                    <a:moveTo>
                      <a:pt x="1934" y="0"/>
                    </a:moveTo>
                    <a:cubicBezTo>
                      <a:pt x="1921" y="0"/>
                      <a:pt x="1908" y="3"/>
                      <a:pt x="1895" y="10"/>
                    </a:cubicBezTo>
                    <a:lnTo>
                      <a:pt x="49" y="617"/>
                    </a:lnTo>
                    <a:cubicBezTo>
                      <a:pt x="25" y="642"/>
                      <a:pt x="1" y="666"/>
                      <a:pt x="1" y="714"/>
                    </a:cubicBezTo>
                    <a:cubicBezTo>
                      <a:pt x="1" y="739"/>
                      <a:pt x="49" y="763"/>
                      <a:pt x="74" y="763"/>
                    </a:cubicBezTo>
                    <a:lnTo>
                      <a:pt x="98" y="787"/>
                    </a:lnTo>
                    <a:lnTo>
                      <a:pt x="1944" y="180"/>
                    </a:lnTo>
                    <a:cubicBezTo>
                      <a:pt x="1993" y="156"/>
                      <a:pt x="2017" y="107"/>
                      <a:pt x="1993" y="59"/>
                    </a:cubicBezTo>
                    <a:cubicBezTo>
                      <a:pt x="1993" y="23"/>
                      <a:pt x="1967" y="0"/>
                      <a:pt x="19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 flipH="1">
                <a:off x="11561" y="3641583"/>
                <a:ext cx="211821" cy="132041"/>
              </a:xfrm>
              <a:custGeom>
                <a:rect b="b" l="l" r="r" t="t"/>
                <a:pathLst>
                  <a:path extrusionOk="0" h="1081" w="1734">
                    <a:moveTo>
                      <a:pt x="110" y="0"/>
                    </a:moveTo>
                    <a:cubicBezTo>
                      <a:pt x="38" y="0"/>
                      <a:pt x="0" y="92"/>
                      <a:pt x="82" y="133"/>
                    </a:cubicBezTo>
                    <a:lnTo>
                      <a:pt x="1588" y="1080"/>
                    </a:lnTo>
                    <a:lnTo>
                      <a:pt x="1637" y="1080"/>
                    </a:lnTo>
                    <a:cubicBezTo>
                      <a:pt x="1661" y="1080"/>
                      <a:pt x="1685" y="1080"/>
                      <a:pt x="1709" y="1056"/>
                    </a:cubicBezTo>
                    <a:cubicBezTo>
                      <a:pt x="1734" y="1007"/>
                      <a:pt x="1709" y="959"/>
                      <a:pt x="1685" y="935"/>
                    </a:cubicBezTo>
                    <a:lnTo>
                      <a:pt x="155" y="11"/>
                    </a:lnTo>
                    <a:cubicBezTo>
                      <a:pt x="139" y="4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 flipH="1">
                <a:off x="44178" y="3587593"/>
                <a:ext cx="136572" cy="221576"/>
              </a:xfrm>
              <a:custGeom>
                <a:rect b="b" l="l" r="r" t="t"/>
                <a:pathLst>
                  <a:path extrusionOk="0" h="1814" w="1118">
                    <a:moveTo>
                      <a:pt x="1010" y="0"/>
                    </a:moveTo>
                    <a:cubicBezTo>
                      <a:pt x="984" y="0"/>
                      <a:pt x="962" y="12"/>
                      <a:pt x="947" y="41"/>
                    </a:cubicBezTo>
                    <a:lnTo>
                      <a:pt x="24" y="1717"/>
                    </a:lnTo>
                    <a:cubicBezTo>
                      <a:pt x="0" y="1741"/>
                      <a:pt x="24" y="1790"/>
                      <a:pt x="49" y="1814"/>
                    </a:cubicBezTo>
                    <a:lnTo>
                      <a:pt x="97" y="1814"/>
                    </a:lnTo>
                    <a:cubicBezTo>
                      <a:pt x="122" y="1814"/>
                      <a:pt x="146" y="1814"/>
                      <a:pt x="170" y="1790"/>
                    </a:cubicBezTo>
                    <a:lnTo>
                      <a:pt x="1093" y="113"/>
                    </a:lnTo>
                    <a:cubicBezTo>
                      <a:pt x="1118" y="89"/>
                      <a:pt x="1093" y="41"/>
                      <a:pt x="1069" y="16"/>
                    </a:cubicBezTo>
                    <a:cubicBezTo>
                      <a:pt x="1049" y="6"/>
                      <a:pt x="1029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0" name="Google Shape;2350;p73"/>
          <p:cNvGrpSpPr/>
          <p:nvPr/>
        </p:nvGrpSpPr>
        <p:grpSpPr>
          <a:xfrm>
            <a:off x="2256906" y="2610579"/>
            <a:ext cx="348253" cy="348253"/>
            <a:chOff x="715100" y="1511302"/>
            <a:chExt cx="328200" cy="328200"/>
          </a:xfrm>
        </p:grpSpPr>
        <p:sp>
          <p:nvSpPr>
            <p:cNvPr id="2351" name="Google Shape;2351;p73"/>
            <p:cNvSpPr/>
            <p:nvPr/>
          </p:nvSpPr>
          <p:spPr>
            <a:xfrm>
              <a:off x="715100" y="1511302"/>
              <a:ext cx="328200" cy="32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2" name="Google Shape;2352;p73"/>
            <p:cNvGrpSpPr/>
            <p:nvPr/>
          </p:nvGrpSpPr>
          <p:grpSpPr>
            <a:xfrm>
              <a:off x="763618" y="1560214"/>
              <a:ext cx="231165" cy="230376"/>
              <a:chOff x="-289" y="3587593"/>
              <a:chExt cx="246392" cy="245394"/>
            </a:xfrm>
          </p:grpSpPr>
          <p:sp>
            <p:nvSpPr>
              <p:cNvPr id="2353" name="Google Shape;2353;p73"/>
              <p:cNvSpPr/>
              <p:nvPr/>
            </p:nvSpPr>
            <p:spPr>
              <a:xfrm flipH="1">
                <a:off x="73863" y="3607625"/>
                <a:ext cx="81968" cy="225362"/>
              </a:xfrm>
              <a:custGeom>
                <a:rect b="b" l="l" r="r" t="t"/>
                <a:pathLst>
                  <a:path extrusionOk="0" h="1845" w="671">
                    <a:moveTo>
                      <a:pt x="106" y="0"/>
                    </a:moveTo>
                    <a:cubicBezTo>
                      <a:pt x="55" y="0"/>
                      <a:pt x="0" y="47"/>
                      <a:pt x="15" y="119"/>
                    </a:cubicBezTo>
                    <a:lnTo>
                      <a:pt x="501" y="1796"/>
                    </a:lnTo>
                    <a:cubicBezTo>
                      <a:pt x="501" y="1820"/>
                      <a:pt x="525" y="1844"/>
                      <a:pt x="573" y="1844"/>
                    </a:cubicBezTo>
                    <a:lnTo>
                      <a:pt x="598" y="1844"/>
                    </a:lnTo>
                    <a:cubicBezTo>
                      <a:pt x="646" y="1844"/>
                      <a:pt x="671" y="1796"/>
                      <a:pt x="646" y="1747"/>
                    </a:cubicBezTo>
                    <a:lnTo>
                      <a:pt x="185" y="71"/>
                    </a:lnTo>
                    <a:cubicBezTo>
                      <a:pt x="175" y="22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 flipH="1">
                <a:off x="-289" y="3656607"/>
                <a:ext cx="246392" cy="96252"/>
              </a:xfrm>
              <a:custGeom>
                <a:rect b="b" l="l" r="r" t="t"/>
                <a:pathLst>
                  <a:path extrusionOk="0" h="788" w="2017">
                    <a:moveTo>
                      <a:pt x="1934" y="0"/>
                    </a:moveTo>
                    <a:cubicBezTo>
                      <a:pt x="1921" y="0"/>
                      <a:pt x="1908" y="3"/>
                      <a:pt x="1895" y="10"/>
                    </a:cubicBezTo>
                    <a:lnTo>
                      <a:pt x="49" y="617"/>
                    </a:lnTo>
                    <a:cubicBezTo>
                      <a:pt x="25" y="642"/>
                      <a:pt x="1" y="666"/>
                      <a:pt x="1" y="714"/>
                    </a:cubicBezTo>
                    <a:cubicBezTo>
                      <a:pt x="1" y="739"/>
                      <a:pt x="49" y="763"/>
                      <a:pt x="74" y="763"/>
                    </a:cubicBezTo>
                    <a:lnTo>
                      <a:pt x="98" y="787"/>
                    </a:lnTo>
                    <a:lnTo>
                      <a:pt x="1944" y="180"/>
                    </a:lnTo>
                    <a:cubicBezTo>
                      <a:pt x="1993" y="156"/>
                      <a:pt x="2017" y="107"/>
                      <a:pt x="1993" y="59"/>
                    </a:cubicBezTo>
                    <a:cubicBezTo>
                      <a:pt x="1993" y="23"/>
                      <a:pt x="1967" y="0"/>
                      <a:pt x="19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 flipH="1">
                <a:off x="11561" y="3641583"/>
                <a:ext cx="211821" cy="132041"/>
              </a:xfrm>
              <a:custGeom>
                <a:rect b="b" l="l" r="r" t="t"/>
                <a:pathLst>
                  <a:path extrusionOk="0" h="1081" w="1734">
                    <a:moveTo>
                      <a:pt x="110" y="0"/>
                    </a:moveTo>
                    <a:cubicBezTo>
                      <a:pt x="38" y="0"/>
                      <a:pt x="0" y="92"/>
                      <a:pt x="82" y="133"/>
                    </a:cubicBezTo>
                    <a:lnTo>
                      <a:pt x="1588" y="1080"/>
                    </a:lnTo>
                    <a:lnTo>
                      <a:pt x="1637" y="1080"/>
                    </a:lnTo>
                    <a:cubicBezTo>
                      <a:pt x="1661" y="1080"/>
                      <a:pt x="1685" y="1080"/>
                      <a:pt x="1709" y="1056"/>
                    </a:cubicBezTo>
                    <a:cubicBezTo>
                      <a:pt x="1734" y="1007"/>
                      <a:pt x="1709" y="959"/>
                      <a:pt x="1685" y="935"/>
                    </a:cubicBezTo>
                    <a:lnTo>
                      <a:pt x="155" y="11"/>
                    </a:lnTo>
                    <a:cubicBezTo>
                      <a:pt x="139" y="4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 flipH="1">
                <a:off x="44178" y="3587593"/>
                <a:ext cx="136572" cy="221576"/>
              </a:xfrm>
              <a:custGeom>
                <a:rect b="b" l="l" r="r" t="t"/>
                <a:pathLst>
                  <a:path extrusionOk="0" h="1814" w="1118">
                    <a:moveTo>
                      <a:pt x="1010" y="0"/>
                    </a:moveTo>
                    <a:cubicBezTo>
                      <a:pt x="984" y="0"/>
                      <a:pt x="962" y="12"/>
                      <a:pt x="947" y="41"/>
                    </a:cubicBezTo>
                    <a:lnTo>
                      <a:pt x="24" y="1717"/>
                    </a:lnTo>
                    <a:cubicBezTo>
                      <a:pt x="0" y="1741"/>
                      <a:pt x="24" y="1790"/>
                      <a:pt x="49" y="1814"/>
                    </a:cubicBezTo>
                    <a:lnTo>
                      <a:pt x="97" y="1814"/>
                    </a:lnTo>
                    <a:cubicBezTo>
                      <a:pt x="122" y="1814"/>
                      <a:pt x="146" y="1814"/>
                      <a:pt x="170" y="1790"/>
                    </a:cubicBezTo>
                    <a:lnTo>
                      <a:pt x="1093" y="113"/>
                    </a:lnTo>
                    <a:cubicBezTo>
                      <a:pt x="1118" y="89"/>
                      <a:pt x="1093" y="41"/>
                      <a:pt x="1069" y="16"/>
                    </a:cubicBezTo>
                    <a:cubicBezTo>
                      <a:pt x="1049" y="6"/>
                      <a:pt x="1029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pic>
        <p:nvPicPr>
          <p:cNvPr id="2362" name="Google Shape;2362;p7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300" y="1313123"/>
            <a:ext cx="3102900" cy="30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3" name="Google Shape;2363;p74"/>
          <p:cNvSpPr/>
          <p:nvPr/>
        </p:nvSpPr>
        <p:spPr>
          <a:xfrm>
            <a:off x="4317396" y="2565374"/>
            <a:ext cx="509190" cy="509086"/>
          </a:xfrm>
          <a:custGeom>
            <a:rect b="b" l="l" r="r" t="t"/>
            <a:pathLst>
              <a:path extrusionOk="0" h="12697" w="12698">
                <a:moveTo>
                  <a:pt x="11784" y="970"/>
                </a:moveTo>
                <a:lnTo>
                  <a:pt x="11784" y="2577"/>
                </a:lnTo>
                <a:lnTo>
                  <a:pt x="5168" y="4026"/>
                </a:lnTo>
                <a:lnTo>
                  <a:pt x="5168" y="2420"/>
                </a:lnTo>
                <a:lnTo>
                  <a:pt x="11784" y="970"/>
                </a:lnTo>
                <a:close/>
                <a:moveTo>
                  <a:pt x="10115" y="7741"/>
                </a:moveTo>
                <a:cubicBezTo>
                  <a:pt x="10982" y="7741"/>
                  <a:pt x="11784" y="8286"/>
                  <a:pt x="11784" y="8973"/>
                </a:cubicBezTo>
                <a:cubicBezTo>
                  <a:pt x="11784" y="9666"/>
                  <a:pt x="11027" y="10201"/>
                  <a:pt x="10145" y="10201"/>
                </a:cubicBezTo>
                <a:cubicBezTo>
                  <a:pt x="9358" y="10201"/>
                  <a:pt x="8665" y="9792"/>
                  <a:pt x="8507" y="9225"/>
                </a:cubicBezTo>
                <a:cubicBezTo>
                  <a:pt x="8350" y="8689"/>
                  <a:pt x="8728" y="8154"/>
                  <a:pt x="9263" y="7933"/>
                </a:cubicBezTo>
                <a:cubicBezTo>
                  <a:pt x="9537" y="7800"/>
                  <a:pt x="9829" y="7741"/>
                  <a:pt x="10115" y="7741"/>
                </a:cubicBezTo>
                <a:close/>
                <a:moveTo>
                  <a:pt x="2665" y="9393"/>
                </a:moveTo>
                <a:cubicBezTo>
                  <a:pt x="3537" y="9393"/>
                  <a:pt x="4348" y="9928"/>
                  <a:pt x="4348" y="10642"/>
                </a:cubicBezTo>
                <a:cubicBezTo>
                  <a:pt x="4348" y="11304"/>
                  <a:pt x="3592" y="11871"/>
                  <a:pt x="2679" y="11871"/>
                </a:cubicBezTo>
                <a:cubicBezTo>
                  <a:pt x="1891" y="11871"/>
                  <a:pt x="1229" y="11430"/>
                  <a:pt x="1072" y="10894"/>
                </a:cubicBezTo>
                <a:cubicBezTo>
                  <a:pt x="914" y="10327"/>
                  <a:pt x="1261" y="9823"/>
                  <a:pt x="1828" y="9571"/>
                </a:cubicBezTo>
                <a:cubicBezTo>
                  <a:pt x="2097" y="9448"/>
                  <a:pt x="2384" y="9393"/>
                  <a:pt x="2665" y="9393"/>
                </a:cubicBezTo>
                <a:close/>
                <a:moveTo>
                  <a:pt x="12242" y="1"/>
                </a:moveTo>
                <a:cubicBezTo>
                  <a:pt x="12197" y="1"/>
                  <a:pt x="12149" y="9"/>
                  <a:pt x="12099" y="25"/>
                </a:cubicBezTo>
                <a:lnTo>
                  <a:pt x="4663" y="1664"/>
                </a:lnTo>
                <a:cubicBezTo>
                  <a:pt x="4474" y="1695"/>
                  <a:pt x="4348" y="1853"/>
                  <a:pt x="4348" y="2073"/>
                </a:cubicBezTo>
                <a:lnTo>
                  <a:pt x="4348" y="9067"/>
                </a:lnTo>
                <a:cubicBezTo>
                  <a:pt x="3876" y="8721"/>
                  <a:pt x="3277" y="8563"/>
                  <a:pt x="2679" y="8563"/>
                </a:cubicBezTo>
                <a:cubicBezTo>
                  <a:pt x="1481" y="8563"/>
                  <a:pt x="536" y="9256"/>
                  <a:pt x="284" y="10138"/>
                </a:cubicBezTo>
                <a:cubicBezTo>
                  <a:pt x="1" y="11084"/>
                  <a:pt x="568" y="12060"/>
                  <a:pt x="1670" y="12501"/>
                </a:cubicBezTo>
                <a:cubicBezTo>
                  <a:pt x="1997" y="12634"/>
                  <a:pt x="2349" y="12697"/>
                  <a:pt x="2700" y="12697"/>
                </a:cubicBezTo>
                <a:cubicBezTo>
                  <a:pt x="3600" y="12697"/>
                  <a:pt x="4494" y="12281"/>
                  <a:pt x="4947" y="11556"/>
                </a:cubicBezTo>
                <a:cubicBezTo>
                  <a:pt x="5104" y="11273"/>
                  <a:pt x="5199" y="10957"/>
                  <a:pt x="5199" y="10611"/>
                </a:cubicBezTo>
                <a:lnTo>
                  <a:pt x="5199" y="4909"/>
                </a:lnTo>
                <a:lnTo>
                  <a:pt x="11815" y="3428"/>
                </a:lnTo>
                <a:lnTo>
                  <a:pt x="11815" y="7460"/>
                </a:lnTo>
                <a:cubicBezTo>
                  <a:pt x="11342" y="7114"/>
                  <a:pt x="10775" y="6956"/>
                  <a:pt x="10177" y="6956"/>
                </a:cubicBezTo>
                <a:cubicBezTo>
                  <a:pt x="8948" y="6956"/>
                  <a:pt x="8003" y="7649"/>
                  <a:pt x="7782" y="8532"/>
                </a:cubicBezTo>
                <a:cubicBezTo>
                  <a:pt x="7499" y="9477"/>
                  <a:pt x="8034" y="10453"/>
                  <a:pt x="9137" y="10894"/>
                </a:cubicBezTo>
                <a:cubicBezTo>
                  <a:pt x="9470" y="11017"/>
                  <a:pt x="9823" y="11076"/>
                  <a:pt x="10172" y="11076"/>
                </a:cubicBezTo>
                <a:cubicBezTo>
                  <a:pt x="11077" y="11076"/>
                  <a:pt x="11959" y="10677"/>
                  <a:pt x="12414" y="9949"/>
                </a:cubicBezTo>
                <a:cubicBezTo>
                  <a:pt x="12571" y="9666"/>
                  <a:pt x="12697" y="9351"/>
                  <a:pt x="12697" y="8973"/>
                </a:cubicBezTo>
                <a:cubicBezTo>
                  <a:pt x="12603" y="8941"/>
                  <a:pt x="12603" y="403"/>
                  <a:pt x="12603" y="403"/>
                </a:cubicBezTo>
                <a:cubicBezTo>
                  <a:pt x="12603" y="170"/>
                  <a:pt x="12453" y="1"/>
                  <a:pt x="122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74"/>
          <p:cNvSpPr/>
          <p:nvPr/>
        </p:nvSpPr>
        <p:spPr>
          <a:xfrm>
            <a:off x="945425" y="2004635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a small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5" name="Google Shape;2365;p74"/>
          <p:cNvSpPr txBox="1"/>
          <p:nvPr/>
        </p:nvSpPr>
        <p:spPr>
          <a:xfrm>
            <a:off x="943707" y="1691903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chemeClr val="dk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366" name="Google Shape;2366;p74"/>
          <p:cNvSpPr/>
          <p:nvPr/>
        </p:nvSpPr>
        <p:spPr>
          <a:xfrm>
            <a:off x="6529528" y="2004648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It's</a:t>
            </a: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 actually a very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7" name="Google Shape;2367;p74"/>
          <p:cNvSpPr txBox="1"/>
          <p:nvPr/>
        </p:nvSpPr>
        <p:spPr>
          <a:xfrm>
            <a:off x="6527881" y="1691898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368" name="Google Shape;2368;p74"/>
          <p:cNvSpPr/>
          <p:nvPr/>
        </p:nvSpPr>
        <p:spPr>
          <a:xfrm>
            <a:off x="6528543" y="3555548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 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9" name="Google Shape;2369;p74"/>
          <p:cNvSpPr txBox="1"/>
          <p:nvPr/>
        </p:nvSpPr>
        <p:spPr>
          <a:xfrm>
            <a:off x="6526780" y="3242798"/>
            <a:ext cx="167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chemeClr val="accen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370" name="Google Shape;2370;p74"/>
          <p:cNvSpPr/>
          <p:nvPr/>
        </p:nvSpPr>
        <p:spPr>
          <a:xfrm>
            <a:off x="946514" y="3555535"/>
            <a:ext cx="1670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Saturn is the ringed planet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1" name="Google Shape;2371;p74"/>
          <p:cNvSpPr txBox="1"/>
          <p:nvPr/>
        </p:nvSpPr>
        <p:spPr>
          <a:xfrm>
            <a:off x="944682" y="3242798"/>
            <a:ext cx="1670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chemeClr val="l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372" name="Google Shape;2372;p74"/>
          <p:cNvSpPr txBox="1"/>
          <p:nvPr/>
        </p:nvSpPr>
        <p:spPr>
          <a:xfrm>
            <a:off x="878774" y="4231100"/>
            <a:ext cx="74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Follow the link in the graph to modify its data and then paste the new one here. </a:t>
            </a:r>
            <a:r>
              <a:rPr b="1" lang="en" sz="10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For more info, </a:t>
            </a:r>
            <a:r>
              <a:rPr b="1" lang="en" sz="1000">
                <a:solidFill>
                  <a:srgbClr val="191919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2378" name="Google Shape;2378;p75"/>
          <p:cNvGrpSpPr/>
          <p:nvPr/>
        </p:nvGrpSpPr>
        <p:grpSpPr>
          <a:xfrm>
            <a:off x="1006404" y="1472561"/>
            <a:ext cx="1069681" cy="1186334"/>
            <a:chOff x="3677802" y="1726584"/>
            <a:chExt cx="575190" cy="637917"/>
          </a:xfrm>
        </p:grpSpPr>
        <p:sp>
          <p:nvSpPr>
            <p:cNvPr id="2379" name="Google Shape;2379;p75"/>
            <p:cNvSpPr/>
            <p:nvPr/>
          </p:nvSpPr>
          <p:spPr>
            <a:xfrm>
              <a:off x="4000686" y="1775081"/>
              <a:ext cx="97040" cy="174834"/>
            </a:xfrm>
            <a:custGeom>
              <a:rect b="b" l="l" r="r" t="t"/>
              <a:pathLst>
                <a:path extrusionOk="0" h="4297" w="2385">
                  <a:moveTo>
                    <a:pt x="729" y="0"/>
                  </a:moveTo>
                  <a:cubicBezTo>
                    <a:pt x="455" y="0"/>
                    <a:pt x="40" y="199"/>
                    <a:pt x="22" y="199"/>
                  </a:cubicBezTo>
                  <a:cubicBezTo>
                    <a:pt x="0" y="220"/>
                    <a:pt x="0" y="242"/>
                    <a:pt x="0" y="264"/>
                  </a:cubicBezTo>
                  <a:cubicBezTo>
                    <a:pt x="22" y="285"/>
                    <a:pt x="43" y="285"/>
                    <a:pt x="65" y="285"/>
                  </a:cubicBezTo>
                  <a:cubicBezTo>
                    <a:pt x="194" y="212"/>
                    <a:pt x="525" y="76"/>
                    <a:pt x="742" y="76"/>
                  </a:cubicBezTo>
                  <a:cubicBezTo>
                    <a:pt x="781" y="76"/>
                    <a:pt x="816" y="80"/>
                    <a:pt x="846" y="90"/>
                  </a:cubicBezTo>
                  <a:cubicBezTo>
                    <a:pt x="889" y="112"/>
                    <a:pt x="911" y="134"/>
                    <a:pt x="911" y="177"/>
                  </a:cubicBezTo>
                  <a:cubicBezTo>
                    <a:pt x="954" y="285"/>
                    <a:pt x="672" y="654"/>
                    <a:pt x="477" y="892"/>
                  </a:cubicBezTo>
                  <a:cubicBezTo>
                    <a:pt x="455" y="914"/>
                    <a:pt x="455" y="936"/>
                    <a:pt x="477" y="957"/>
                  </a:cubicBezTo>
                  <a:lnTo>
                    <a:pt x="520" y="957"/>
                  </a:lnTo>
                  <a:cubicBezTo>
                    <a:pt x="605" y="873"/>
                    <a:pt x="822" y="722"/>
                    <a:pt x="985" y="722"/>
                  </a:cubicBezTo>
                  <a:cubicBezTo>
                    <a:pt x="1031" y="722"/>
                    <a:pt x="1073" y="734"/>
                    <a:pt x="1106" y="762"/>
                  </a:cubicBezTo>
                  <a:cubicBezTo>
                    <a:pt x="1127" y="762"/>
                    <a:pt x="1127" y="784"/>
                    <a:pt x="1127" y="806"/>
                  </a:cubicBezTo>
                  <a:cubicBezTo>
                    <a:pt x="1149" y="1001"/>
                    <a:pt x="716" y="1478"/>
                    <a:pt x="542" y="1651"/>
                  </a:cubicBezTo>
                  <a:cubicBezTo>
                    <a:pt x="542" y="1673"/>
                    <a:pt x="542" y="1695"/>
                    <a:pt x="542" y="1695"/>
                  </a:cubicBezTo>
                  <a:cubicBezTo>
                    <a:pt x="553" y="1705"/>
                    <a:pt x="564" y="1711"/>
                    <a:pt x="575" y="1711"/>
                  </a:cubicBezTo>
                  <a:cubicBezTo>
                    <a:pt x="585" y="1711"/>
                    <a:pt x="596" y="1705"/>
                    <a:pt x="607" y="1695"/>
                  </a:cubicBezTo>
                  <a:cubicBezTo>
                    <a:pt x="839" y="1578"/>
                    <a:pt x="1245" y="1428"/>
                    <a:pt x="1406" y="1428"/>
                  </a:cubicBezTo>
                  <a:cubicBezTo>
                    <a:pt x="1425" y="1428"/>
                    <a:pt x="1441" y="1430"/>
                    <a:pt x="1453" y="1434"/>
                  </a:cubicBezTo>
                  <a:cubicBezTo>
                    <a:pt x="1474" y="1521"/>
                    <a:pt x="1127" y="1911"/>
                    <a:pt x="781" y="2237"/>
                  </a:cubicBezTo>
                  <a:cubicBezTo>
                    <a:pt x="759" y="2237"/>
                    <a:pt x="759" y="2258"/>
                    <a:pt x="781" y="2280"/>
                  </a:cubicBezTo>
                  <a:cubicBezTo>
                    <a:pt x="781" y="2302"/>
                    <a:pt x="802" y="2302"/>
                    <a:pt x="824" y="2302"/>
                  </a:cubicBezTo>
                  <a:cubicBezTo>
                    <a:pt x="1046" y="2233"/>
                    <a:pt x="1362" y="2152"/>
                    <a:pt x="1528" y="2152"/>
                  </a:cubicBezTo>
                  <a:cubicBezTo>
                    <a:pt x="1573" y="2152"/>
                    <a:pt x="1608" y="2158"/>
                    <a:pt x="1626" y="2172"/>
                  </a:cubicBezTo>
                  <a:cubicBezTo>
                    <a:pt x="1648" y="2237"/>
                    <a:pt x="1366" y="2605"/>
                    <a:pt x="1019" y="2974"/>
                  </a:cubicBezTo>
                  <a:cubicBezTo>
                    <a:pt x="997" y="2995"/>
                    <a:pt x="997" y="3017"/>
                    <a:pt x="1019" y="3039"/>
                  </a:cubicBezTo>
                  <a:lnTo>
                    <a:pt x="1062" y="3039"/>
                  </a:lnTo>
                  <a:cubicBezTo>
                    <a:pt x="1201" y="2977"/>
                    <a:pt x="1504" y="2861"/>
                    <a:pt x="1730" y="2861"/>
                  </a:cubicBezTo>
                  <a:cubicBezTo>
                    <a:pt x="1822" y="2861"/>
                    <a:pt x="1901" y="2880"/>
                    <a:pt x="1951" y="2930"/>
                  </a:cubicBezTo>
                  <a:cubicBezTo>
                    <a:pt x="1973" y="2930"/>
                    <a:pt x="1973" y="2974"/>
                    <a:pt x="1973" y="2995"/>
                  </a:cubicBezTo>
                  <a:cubicBezTo>
                    <a:pt x="1951" y="3147"/>
                    <a:pt x="1518" y="3386"/>
                    <a:pt x="1344" y="3472"/>
                  </a:cubicBezTo>
                  <a:cubicBezTo>
                    <a:pt x="1344" y="3472"/>
                    <a:pt x="1323" y="3494"/>
                    <a:pt x="1323" y="3516"/>
                  </a:cubicBezTo>
                  <a:cubicBezTo>
                    <a:pt x="1344" y="3537"/>
                    <a:pt x="1366" y="3537"/>
                    <a:pt x="1388" y="3537"/>
                  </a:cubicBezTo>
                  <a:cubicBezTo>
                    <a:pt x="1583" y="3505"/>
                    <a:pt x="1794" y="3489"/>
                    <a:pt x="1962" y="3489"/>
                  </a:cubicBezTo>
                  <a:cubicBezTo>
                    <a:pt x="2130" y="3489"/>
                    <a:pt x="2255" y="3505"/>
                    <a:pt x="2277" y="3537"/>
                  </a:cubicBezTo>
                  <a:cubicBezTo>
                    <a:pt x="2320" y="3602"/>
                    <a:pt x="2016" y="3906"/>
                    <a:pt x="1648" y="4188"/>
                  </a:cubicBezTo>
                  <a:cubicBezTo>
                    <a:pt x="1626" y="4210"/>
                    <a:pt x="1626" y="4231"/>
                    <a:pt x="1648" y="4253"/>
                  </a:cubicBezTo>
                  <a:cubicBezTo>
                    <a:pt x="1648" y="4253"/>
                    <a:pt x="1669" y="4275"/>
                    <a:pt x="1691" y="4275"/>
                  </a:cubicBezTo>
                  <a:cubicBezTo>
                    <a:pt x="1691" y="4275"/>
                    <a:pt x="1691" y="4296"/>
                    <a:pt x="1691" y="4296"/>
                  </a:cubicBezTo>
                  <a:cubicBezTo>
                    <a:pt x="2385" y="3776"/>
                    <a:pt x="2385" y="3581"/>
                    <a:pt x="2342" y="3537"/>
                  </a:cubicBezTo>
                  <a:cubicBezTo>
                    <a:pt x="2302" y="3471"/>
                    <a:pt x="2132" y="3445"/>
                    <a:pt x="1946" y="3445"/>
                  </a:cubicBezTo>
                  <a:cubicBezTo>
                    <a:pt x="1829" y="3445"/>
                    <a:pt x="1705" y="3456"/>
                    <a:pt x="1604" y="3472"/>
                  </a:cubicBezTo>
                  <a:cubicBezTo>
                    <a:pt x="1778" y="3364"/>
                    <a:pt x="2038" y="3191"/>
                    <a:pt x="2060" y="3039"/>
                  </a:cubicBezTo>
                  <a:cubicBezTo>
                    <a:pt x="2081" y="2995"/>
                    <a:pt x="2060" y="2930"/>
                    <a:pt x="2016" y="2887"/>
                  </a:cubicBezTo>
                  <a:cubicBezTo>
                    <a:pt x="1947" y="2827"/>
                    <a:pt x="1841" y="2804"/>
                    <a:pt x="1723" y="2804"/>
                  </a:cubicBezTo>
                  <a:cubicBezTo>
                    <a:pt x="1543" y="2804"/>
                    <a:pt x="1336" y="2856"/>
                    <a:pt x="1192" y="2909"/>
                  </a:cubicBezTo>
                  <a:cubicBezTo>
                    <a:pt x="1388" y="2714"/>
                    <a:pt x="1691" y="2323"/>
                    <a:pt x="1691" y="2193"/>
                  </a:cubicBezTo>
                  <a:cubicBezTo>
                    <a:pt x="1713" y="2172"/>
                    <a:pt x="1691" y="2150"/>
                    <a:pt x="1669" y="2128"/>
                  </a:cubicBezTo>
                  <a:cubicBezTo>
                    <a:pt x="1637" y="2102"/>
                    <a:pt x="1581" y="2092"/>
                    <a:pt x="1512" y="2092"/>
                  </a:cubicBezTo>
                  <a:cubicBezTo>
                    <a:pt x="1353" y="2092"/>
                    <a:pt x="1127" y="2148"/>
                    <a:pt x="976" y="2193"/>
                  </a:cubicBezTo>
                  <a:cubicBezTo>
                    <a:pt x="1214" y="1976"/>
                    <a:pt x="1583" y="1586"/>
                    <a:pt x="1539" y="1434"/>
                  </a:cubicBezTo>
                  <a:cubicBezTo>
                    <a:pt x="1518" y="1413"/>
                    <a:pt x="1496" y="1391"/>
                    <a:pt x="1474" y="1391"/>
                  </a:cubicBezTo>
                  <a:cubicBezTo>
                    <a:pt x="1450" y="1379"/>
                    <a:pt x="1418" y="1374"/>
                    <a:pt x="1381" y="1374"/>
                  </a:cubicBezTo>
                  <a:cubicBezTo>
                    <a:pt x="1219" y="1374"/>
                    <a:pt x="953" y="1476"/>
                    <a:pt x="759" y="1565"/>
                  </a:cubicBezTo>
                  <a:cubicBezTo>
                    <a:pt x="954" y="1348"/>
                    <a:pt x="1236" y="1001"/>
                    <a:pt x="1214" y="806"/>
                  </a:cubicBezTo>
                  <a:cubicBezTo>
                    <a:pt x="1214" y="762"/>
                    <a:pt x="1192" y="719"/>
                    <a:pt x="1171" y="697"/>
                  </a:cubicBezTo>
                  <a:cubicBezTo>
                    <a:pt x="1099" y="656"/>
                    <a:pt x="1023" y="635"/>
                    <a:pt x="950" y="635"/>
                  </a:cubicBezTo>
                  <a:cubicBezTo>
                    <a:pt x="870" y="635"/>
                    <a:pt x="794" y="662"/>
                    <a:pt x="737" y="719"/>
                  </a:cubicBezTo>
                  <a:cubicBezTo>
                    <a:pt x="867" y="524"/>
                    <a:pt x="1041" y="264"/>
                    <a:pt x="997" y="155"/>
                  </a:cubicBezTo>
                  <a:cubicBezTo>
                    <a:pt x="976" y="90"/>
                    <a:pt x="932" y="47"/>
                    <a:pt x="867" y="25"/>
                  </a:cubicBezTo>
                  <a:cubicBezTo>
                    <a:pt x="829" y="8"/>
                    <a:pt x="781" y="0"/>
                    <a:pt x="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5"/>
            <p:cNvSpPr/>
            <p:nvPr/>
          </p:nvSpPr>
          <p:spPr>
            <a:xfrm>
              <a:off x="4091701" y="2044667"/>
              <a:ext cx="152456" cy="150381"/>
            </a:xfrm>
            <a:custGeom>
              <a:rect b="b" l="l" r="r" t="t"/>
              <a:pathLst>
                <a:path extrusionOk="0" h="3696" w="3747">
                  <a:moveTo>
                    <a:pt x="501" y="0"/>
                  </a:moveTo>
                  <a:cubicBezTo>
                    <a:pt x="304" y="0"/>
                    <a:pt x="69" y="84"/>
                    <a:pt x="40" y="98"/>
                  </a:cubicBezTo>
                  <a:cubicBezTo>
                    <a:pt x="1" y="98"/>
                    <a:pt x="14" y="167"/>
                    <a:pt x="48" y="167"/>
                  </a:cubicBezTo>
                  <a:cubicBezTo>
                    <a:pt x="52" y="167"/>
                    <a:pt x="56" y="166"/>
                    <a:pt x="61" y="164"/>
                  </a:cubicBezTo>
                  <a:cubicBezTo>
                    <a:pt x="178" y="124"/>
                    <a:pt x="350" y="93"/>
                    <a:pt x="487" y="93"/>
                  </a:cubicBezTo>
                  <a:cubicBezTo>
                    <a:pt x="579" y="93"/>
                    <a:pt x="655" y="107"/>
                    <a:pt x="690" y="142"/>
                  </a:cubicBezTo>
                  <a:cubicBezTo>
                    <a:pt x="755" y="207"/>
                    <a:pt x="538" y="575"/>
                    <a:pt x="278" y="879"/>
                  </a:cubicBezTo>
                  <a:cubicBezTo>
                    <a:pt x="256" y="901"/>
                    <a:pt x="256" y="922"/>
                    <a:pt x="278" y="944"/>
                  </a:cubicBezTo>
                  <a:cubicBezTo>
                    <a:pt x="278" y="944"/>
                    <a:pt x="288" y="954"/>
                    <a:pt x="300" y="954"/>
                  </a:cubicBezTo>
                  <a:cubicBezTo>
                    <a:pt x="307" y="954"/>
                    <a:pt x="314" y="951"/>
                    <a:pt x="321" y="944"/>
                  </a:cubicBezTo>
                  <a:cubicBezTo>
                    <a:pt x="505" y="898"/>
                    <a:pt x="722" y="852"/>
                    <a:pt x="848" y="852"/>
                  </a:cubicBezTo>
                  <a:cubicBezTo>
                    <a:pt x="901" y="852"/>
                    <a:pt x="937" y="860"/>
                    <a:pt x="950" y="879"/>
                  </a:cubicBezTo>
                  <a:cubicBezTo>
                    <a:pt x="993" y="944"/>
                    <a:pt x="863" y="1313"/>
                    <a:pt x="690" y="1594"/>
                  </a:cubicBezTo>
                  <a:cubicBezTo>
                    <a:pt x="668" y="1616"/>
                    <a:pt x="668" y="1638"/>
                    <a:pt x="690" y="1638"/>
                  </a:cubicBezTo>
                  <a:cubicBezTo>
                    <a:pt x="690" y="1659"/>
                    <a:pt x="712" y="1659"/>
                    <a:pt x="733" y="1659"/>
                  </a:cubicBezTo>
                  <a:cubicBezTo>
                    <a:pt x="907" y="1616"/>
                    <a:pt x="1080" y="1594"/>
                    <a:pt x="1254" y="1594"/>
                  </a:cubicBezTo>
                  <a:cubicBezTo>
                    <a:pt x="1189" y="1855"/>
                    <a:pt x="1102" y="2093"/>
                    <a:pt x="972" y="2310"/>
                  </a:cubicBezTo>
                  <a:cubicBezTo>
                    <a:pt x="972" y="2332"/>
                    <a:pt x="972" y="2353"/>
                    <a:pt x="972" y="2375"/>
                  </a:cubicBezTo>
                  <a:lnTo>
                    <a:pt x="1037" y="2375"/>
                  </a:lnTo>
                  <a:cubicBezTo>
                    <a:pt x="1282" y="2205"/>
                    <a:pt x="1527" y="2085"/>
                    <a:pt x="1615" y="2085"/>
                  </a:cubicBezTo>
                  <a:cubicBezTo>
                    <a:pt x="1629" y="2085"/>
                    <a:pt x="1638" y="2087"/>
                    <a:pt x="1644" y="2093"/>
                  </a:cubicBezTo>
                  <a:cubicBezTo>
                    <a:pt x="1666" y="2136"/>
                    <a:pt x="1514" y="2527"/>
                    <a:pt x="1275" y="2917"/>
                  </a:cubicBezTo>
                  <a:cubicBezTo>
                    <a:pt x="1275" y="2917"/>
                    <a:pt x="1275" y="2939"/>
                    <a:pt x="1275" y="2960"/>
                  </a:cubicBezTo>
                  <a:lnTo>
                    <a:pt x="1319" y="2960"/>
                  </a:lnTo>
                  <a:cubicBezTo>
                    <a:pt x="1535" y="2809"/>
                    <a:pt x="1774" y="2700"/>
                    <a:pt x="2012" y="2613"/>
                  </a:cubicBezTo>
                  <a:lnTo>
                    <a:pt x="2012" y="2613"/>
                  </a:lnTo>
                  <a:cubicBezTo>
                    <a:pt x="2012" y="2895"/>
                    <a:pt x="1991" y="3199"/>
                    <a:pt x="1947" y="3481"/>
                  </a:cubicBezTo>
                  <a:cubicBezTo>
                    <a:pt x="1947" y="3507"/>
                    <a:pt x="1964" y="3526"/>
                    <a:pt x="1982" y="3526"/>
                  </a:cubicBezTo>
                  <a:cubicBezTo>
                    <a:pt x="1993" y="3526"/>
                    <a:pt x="2004" y="3519"/>
                    <a:pt x="2012" y="3502"/>
                  </a:cubicBezTo>
                  <a:cubicBezTo>
                    <a:pt x="2164" y="3242"/>
                    <a:pt x="2359" y="3004"/>
                    <a:pt x="2598" y="2809"/>
                  </a:cubicBezTo>
                  <a:cubicBezTo>
                    <a:pt x="2728" y="3069"/>
                    <a:pt x="2793" y="3329"/>
                    <a:pt x="2815" y="3611"/>
                  </a:cubicBezTo>
                  <a:cubicBezTo>
                    <a:pt x="2815" y="3632"/>
                    <a:pt x="2836" y="3654"/>
                    <a:pt x="2836" y="3654"/>
                  </a:cubicBezTo>
                  <a:cubicBezTo>
                    <a:pt x="2846" y="3683"/>
                    <a:pt x="2869" y="3695"/>
                    <a:pt x="2891" y="3695"/>
                  </a:cubicBezTo>
                  <a:cubicBezTo>
                    <a:pt x="2919" y="3695"/>
                    <a:pt x="2945" y="3678"/>
                    <a:pt x="2945" y="3654"/>
                  </a:cubicBezTo>
                  <a:cubicBezTo>
                    <a:pt x="3075" y="3329"/>
                    <a:pt x="3248" y="3047"/>
                    <a:pt x="3465" y="2787"/>
                  </a:cubicBezTo>
                  <a:cubicBezTo>
                    <a:pt x="3573" y="3004"/>
                    <a:pt x="3638" y="3242"/>
                    <a:pt x="3660" y="3481"/>
                  </a:cubicBezTo>
                  <a:cubicBezTo>
                    <a:pt x="3682" y="3502"/>
                    <a:pt x="3682" y="3524"/>
                    <a:pt x="3725" y="3524"/>
                  </a:cubicBezTo>
                  <a:cubicBezTo>
                    <a:pt x="3747" y="3502"/>
                    <a:pt x="3747" y="3481"/>
                    <a:pt x="3747" y="3459"/>
                  </a:cubicBezTo>
                  <a:cubicBezTo>
                    <a:pt x="3704" y="3177"/>
                    <a:pt x="3573" y="2700"/>
                    <a:pt x="3443" y="2700"/>
                  </a:cubicBezTo>
                  <a:cubicBezTo>
                    <a:pt x="3335" y="2700"/>
                    <a:pt x="3075" y="3155"/>
                    <a:pt x="2901" y="3481"/>
                  </a:cubicBezTo>
                  <a:cubicBezTo>
                    <a:pt x="2880" y="3242"/>
                    <a:pt x="2793" y="2830"/>
                    <a:pt x="2685" y="2765"/>
                  </a:cubicBezTo>
                  <a:cubicBezTo>
                    <a:pt x="2671" y="2756"/>
                    <a:pt x="2655" y="2752"/>
                    <a:pt x="2639" y="2752"/>
                  </a:cubicBezTo>
                  <a:cubicBezTo>
                    <a:pt x="2500" y="2752"/>
                    <a:pt x="2274" y="3058"/>
                    <a:pt x="2099" y="3329"/>
                  </a:cubicBezTo>
                  <a:cubicBezTo>
                    <a:pt x="2164" y="2852"/>
                    <a:pt x="2164" y="2592"/>
                    <a:pt x="2099" y="2548"/>
                  </a:cubicBezTo>
                  <a:cubicBezTo>
                    <a:pt x="2090" y="2542"/>
                    <a:pt x="2077" y="2539"/>
                    <a:pt x="2061" y="2539"/>
                  </a:cubicBezTo>
                  <a:cubicBezTo>
                    <a:pt x="1968" y="2539"/>
                    <a:pt x="1764" y="2645"/>
                    <a:pt x="1449" y="2830"/>
                  </a:cubicBezTo>
                  <a:cubicBezTo>
                    <a:pt x="1622" y="2527"/>
                    <a:pt x="1817" y="2136"/>
                    <a:pt x="1731" y="2050"/>
                  </a:cubicBezTo>
                  <a:cubicBezTo>
                    <a:pt x="1713" y="2032"/>
                    <a:pt x="1685" y="2024"/>
                    <a:pt x="1651" y="2024"/>
                  </a:cubicBezTo>
                  <a:cubicBezTo>
                    <a:pt x="1522" y="2024"/>
                    <a:pt x="1295" y="2137"/>
                    <a:pt x="1124" y="2223"/>
                  </a:cubicBezTo>
                  <a:cubicBezTo>
                    <a:pt x="1405" y="1594"/>
                    <a:pt x="1340" y="1551"/>
                    <a:pt x="1319" y="1529"/>
                  </a:cubicBezTo>
                  <a:cubicBezTo>
                    <a:pt x="1255" y="1521"/>
                    <a:pt x="1192" y="1516"/>
                    <a:pt x="1129" y="1516"/>
                  </a:cubicBezTo>
                  <a:cubicBezTo>
                    <a:pt x="1021" y="1516"/>
                    <a:pt x="916" y="1532"/>
                    <a:pt x="820" y="1573"/>
                  </a:cubicBezTo>
                  <a:cubicBezTo>
                    <a:pt x="928" y="1356"/>
                    <a:pt x="1102" y="944"/>
                    <a:pt x="1015" y="836"/>
                  </a:cubicBezTo>
                  <a:cubicBezTo>
                    <a:pt x="980" y="792"/>
                    <a:pt x="906" y="776"/>
                    <a:pt x="817" y="776"/>
                  </a:cubicBezTo>
                  <a:cubicBezTo>
                    <a:pt x="687" y="776"/>
                    <a:pt x="524" y="810"/>
                    <a:pt x="408" y="836"/>
                  </a:cubicBezTo>
                  <a:cubicBezTo>
                    <a:pt x="885" y="272"/>
                    <a:pt x="777" y="98"/>
                    <a:pt x="733" y="77"/>
                  </a:cubicBezTo>
                  <a:cubicBezTo>
                    <a:pt x="684" y="20"/>
                    <a:pt x="597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5"/>
            <p:cNvSpPr/>
            <p:nvPr/>
          </p:nvSpPr>
          <p:spPr>
            <a:xfrm>
              <a:off x="3735169" y="2031281"/>
              <a:ext cx="164093" cy="84793"/>
            </a:xfrm>
            <a:custGeom>
              <a:rect b="b" l="l" r="r" t="t"/>
              <a:pathLst>
                <a:path extrusionOk="0" h="2084" w="4033">
                  <a:moveTo>
                    <a:pt x="1170" y="1"/>
                  </a:moveTo>
                  <a:cubicBezTo>
                    <a:pt x="834" y="1"/>
                    <a:pt x="591" y="5"/>
                    <a:pt x="542" y="16"/>
                  </a:cubicBezTo>
                  <a:cubicBezTo>
                    <a:pt x="390" y="59"/>
                    <a:pt x="846" y="406"/>
                    <a:pt x="846" y="406"/>
                  </a:cubicBezTo>
                  <a:cubicBezTo>
                    <a:pt x="846" y="406"/>
                    <a:pt x="130" y="688"/>
                    <a:pt x="304" y="796"/>
                  </a:cubicBezTo>
                  <a:cubicBezTo>
                    <a:pt x="477" y="904"/>
                    <a:pt x="932" y="1056"/>
                    <a:pt x="932" y="1056"/>
                  </a:cubicBezTo>
                  <a:cubicBezTo>
                    <a:pt x="932" y="1056"/>
                    <a:pt x="0" y="1078"/>
                    <a:pt x="282" y="1295"/>
                  </a:cubicBezTo>
                  <a:cubicBezTo>
                    <a:pt x="537" y="1459"/>
                    <a:pt x="2037" y="2084"/>
                    <a:pt x="2919" y="2084"/>
                  </a:cubicBezTo>
                  <a:cubicBezTo>
                    <a:pt x="3085" y="2084"/>
                    <a:pt x="3229" y="2062"/>
                    <a:pt x="3339" y="2010"/>
                  </a:cubicBezTo>
                  <a:cubicBezTo>
                    <a:pt x="4011" y="1707"/>
                    <a:pt x="4033" y="37"/>
                    <a:pt x="4033" y="37"/>
                  </a:cubicBezTo>
                  <a:cubicBezTo>
                    <a:pt x="4033" y="37"/>
                    <a:pt x="2179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5"/>
            <p:cNvSpPr/>
            <p:nvPr/>
          </p:nvSpPr>
          <p:spPr>
            <a:xfrm>
              <a:off x="3767799" y="2024405"/>
              <a:ext cx="24738" cy="31329"/>
            </a:xfrm>
            <a:custGeom>
              <a:rect b="b" l="l" r="r" t="t"/>
              <a:pathLst>
                <a:path extrusionOk="0" h="770" w="608">
                  <a:moveTo>
                    <a:pt x="104" y="1"/>
                  </a:moveTo>
                  <a:cubicBezTo>
                    <a:pt x="90" y="1"/>
                    <a:pt x="77" y="4"/>
                    <a:pt x="65" y="11"/>
                  </a:cubicBezTo>
                  <a:cubicBezTo>
                    <a:pt x="44" y="11"/>
                    <a:pt x="22" y="33"/>
                    <a:pt x="22" y="54"/>
                  </a:cubicBezTo>
                  <a:cubicBezTo>
                    <a:pt x="0" y="185"/>
                    <a:pt x="261" y="618"/>
                    <a:pt x="347" y="748"/>
                  </a:cubicBezTo>
                  <a:cubicBezTo>
                    <a:pt x="369" y="770"/>
                    <a:pt x="369" y="770"/>
                    <a:pt x="391" y="770"/>
                  </a:cubicBezTo>
                  <a:lnTo>
                    <a:pt x="412" y="770"/>
                  </a:lnTo>
                  <a:cubicBezTo>
                    <a:pt x="434" y="748"/>
                    <a:pt x="434" y="727"/>
                    <a:pt x="412" y="705"/>
                  </a:cubicBezTo>
                  <a:cubicBezTo>
                    <a:pt x="282" y="531"/>
                    <a:pt x="174" y="315"/>
                    <a:pt x="109" y="98"/>
                  </a:cubicBezTo>
                  <a:lnTo>
                    <a:pt x="109" y="98"/>
                  </a:lnTo>
                  <a:cubicBezTo>
                    <a:pt x="282" y="185"/>
                    <a:pt x="434" y="336"/>
                    <a:pt x="542" y="488"/>
                  </a:cubicBezTo>
                  <a:cubicBezTo>
                    <a:pt x="553" y="499"/>
                    <a:pt x="564" y="504"/>
                    <a:pt x="575" y="504"/>
                  </a:cubicBezTo>
                  <a:cubicBezTo>
                    <a:pt x="586" y="504"/>
                    <a:pt x="597" y="499"/>
                    <a:pt x="607" y="488"/>
                  </a:cubicBezTo>
                  <a:cubicBezTo>
                    <a:pt x="607" y="466"/>
                    <a:pt x="607" y="445"/>
                    <a:pt x="607" y="445"/>
                  </a:cubicBezTo>
                  <a:cubicBezTo>
                    <a:pt x="433" y="232"/>
                    <a:pt x="224" y="1"/>
                    <a:pt x="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5"/>
            <p:cNvSpPr/>
            <p:nvPr/>
          </p:nvSpPr>
          <p:spPr>
            <a:xfrm>
              <a:off x="3822481" y="2036733"/>
              <a:ext cx="13264" cy="4028"/>
            </a:xfrm>
            <a:custGeom>
              <a:rect b="b" l="l" r="r" t="t"/>
              <a:pathLst>
                <a:path extrusionOk="0" h="99" w="326">
                  <a:moveTo>
                    <a:pt x="174" y="1"/>
                  </a:moveTo>
                  <a:cubicBezTo>
                    <a:pt x="131" y="1"/>
                    <a:pt x="87" y="12"/>
                    <a:pt x="44" y="33"/>
                  </a:cubicBezTo>
                  <a:cubicBezTo>
                    <a:pt x="22" y="33"/>
                    <a:pt x="1" y="55"/>
                    <a:pt x="1" y="77"/>
                  </a:cubicBezTo>
                  <a:cubicBezTo>
                    <a:pt x="22" y="98"/>
                    <a:pt x="22" y="98"/>
                    <a:pt x="44" y="98"/>
                  </a:cubicBezTo>
                  <a:cubicBezTo>
                    <a:pt x="76" y="88"/>
                    <a:pt x="114" y="82"/>
                    <a:pt x="152" y="82"/>
                  </a:cubicBezTo>
                  <a:cubicBezTo>
                    <a:pt x="190" y="82"/>
                    <a:pt x="228" y="88"/>
                    <a:pt x="261" y="98"/>
                  </a:cubicBezTo>
                  <a:cubicBezTo>
                    <a:pt x="282" y="98"/>
                    <a:pt x="304" y="98"/>
                    <a:pt x="326" y="77"/>
                  </a:cubicBezTo>
                  <a:cubicBezTo>
                    <a:pt x="326" y="55"/>
                    <a:pt x="326" y="33"/>
                    <a:pt x="304" y="33"/>
                  </a:cubicBezTo>
                  <a:cubicBezTo>
                    <a:pt x="261" y="12"/>
                    <a:pt x="217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5"/>
            <p:cNvSpPr/>
            <p:nvPr/>
          </p:nvSpPr>
          <p:spPr>
            <a:xfrm>
              <a:off x="3828666" y="2054147"/>
              <a:ext cx="14159" cy="4231"/>
            </a:xfrm>
            <a:custGeom>
              <a:rect b="b" l="l" r="r" t="t"/>
              <a:pathLst>
                <a:path extrusionOk="0" h="104" w="348">
                  <a:moveTo>
                    <a:pt x="185" y="1"/>
                  </a:moveTo>
                  <a:cubicBezTo>
                    <a:pt x="136" y="1"/>
                    <a:pt x="87" y="6"/>
                    <a:pt x="44" y="17"/>
                  </a:cubicBezTo>
                  <a:cubicBezTo>
                    <a:pt x="0" y="17"/>
                    <a:pt x="0" y="104"/>
                    <a:pt x="44" y="104"/>
                  </a:cubicBezTo>
                  <a:lnTo>
                    <a:pt x="65" y="104"/>
                  </a:lnTo>
                  <a:cubicBezTo>
                    <a:pt x="98" y="93"/>
                    <a:pt x="136" y="88"/>
                    <a:pt x="174" y="88"/>
                  </a:cubicBezTo>
                  <a:cubicBezTo>
                    <a:pt x="212" y="88"/>
                    <a:pt x="250" y="93"/>
                    <a:pt x="282" y="104"/>
                  </a:cubicBezTo>
                  <a:cubicBezTo>
                    <a:pt x="304" y="104"/>
                    <a:pt x="326" y="104"/>
                    <a:pt x="347" y="82"/>
                  </a:cubicBezTo>
                  <a:cubicBezTo>
                    <a:pt x="347" y="61"/>
                    <a:pt x="347" y="39"/>
                    <a:pt x="326" y="17"/>
                  </a:cubicBezTo>
                  <a:cubicBezTo>
                    <a:pt x="282" y="6"/>
                    <a:pt x="233" y="1"/>
                    <a:pt x="1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5"/>
            <p:cNvSpPr/>
            <p:nvPr/>
          </p:nvSpPr>
          <p:spPr>
            <a:xfrm>
              <a:off x="3808363" y="2048207"/>
              <a:ext cx="13264" cy="4883"/>
            </a:xfrm>
            <a:custGeom>
              <a:rect b="b" l="l" r="r" t="t"/>
              <a:pathLst>
                <a:path extrusionOk="0" h="120" w="326">
                  <a:moveTo>
                    <a:pt x="163" y="1"/>
                  </a:moveTo>
                  <a:cubicBezTo>
                    <a:pt x="115" y="1"/>
                    <a:pt x="66" y="11"/>
                    <a:pt x="22" y="33"/>
                  </a:cubicBezTo>
                  <a:cubicBezTo>
                    <a:pt x="1" y="33"/>
                    <a:pt x="1" y="55"/>
                    <a:pt x="1" y="77"/>
                  </a:cubicBezTo>
                  <a:cubicBezTo>
                    <a:pt x="1" y="98"/>
                    <a:pt x="22" y="98"/>
                    <a:pt x="44" y="120"/>
                  </a:cubicBezTo>
                  <a:lnTo>
                    <a:pt x="44" y="98"/>
                  </a:lnTo>
                  <a:cubicBezTo>
                    <a:pt x="77" y="87"/>
                    <a:pt x="115" y="82"/>
                    <a:pt x="152" y="82"/>
                  </a:cubicBezTo>
                  <a:cubicBezTo>
                    <a:pt x="190" y="82"/>
                    <a:pt x="228" y="87"/>
                    <a:pt x="261" y="98"/>
                  </a:cubicBezTo>
                  <a:cubicBezTo>
                    <a:pt x="267" y="105"/>
                    <a:pt x="274" y="107"/>
                    <a:pt x="280" y="107"/>
                  </a:cubicBezTo>
                  <a:cubicBezTo>
                    <a:pt x="295" y="107"/>
                    <a:pt x="311" y="92"/>
                    <a:pt x="326" y="77"/>
                  </a:cubicBezTo>
                  <a:cubicBezTo>
                    <a:pt x="326" y="55"/>
                    <a:pt x="326" y="33"/>
                    <a:pt x="304" y="33"/>
                  </a:cubicBezTo>
                  <a:cubicBezTo>
                    <a:pt x="261" y="11"/>
                    <a:pt x="212" y="1"/>
                    <a:pt x="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5"/>
            <p:cNvSpPr/>
            <p:nvPr/>
          </p:nvSpPr>
          <p:spPr>
            <a:xfrm>
              <a:off x="3843638" y="2036733"/>
              <a:ext cx="13305" cy="4923"/>
            </a:xfrm>
            <a:custGeom>
              <a:rect b="b" l="l" r="r" t="t"/>
              <a:pathLst>
                <a:path extrusionOk="0" h="121" w="327">
                  <a:moveTo>
                    <a:pt x="174" y="1"/>
                  </a:moveTo>
                  <a:cubicBezTo>
                    <a:pt x="131" y="1"/>
                    <a:pt x="88" y="12"/>
                    <a:pt x="44" y="33"/>
                  </a:cubicBezTo>
                  <a:cubicBezTo>
                    <a:pt x="23" y="33"/>
                    <a:pt x="1" y="55"/>
                    <a:pt x="23" y="77"/>
                  </a:cubicBezTo>
                  <a:cubicBezTo>
                    <a:pt x="23" y="98"/>
                    <a:pt x="23" y="98"/>
                    <a:pt x="44" y="120"/>
                  </a:cubicBezTo>
                  <a:lnTo>
                    <a:pt x="44" y="98"/>
                  </a:lnTo>
                  <a:cubicBezTo>
                    <a:pt x="88" y="88"/>
                    <a:pt x="126" y="82"/>
                    <a:pt x="161" y="82"/>
                  </a:cubicBezTo>
                  <a:cubicBezTo>
                    <a:pt x="196" y="82"/>
                    <a:pt x="229" y="88"/>
                    <a:pt x="261" y="98"/>
                  </a:cubicBezTo>
                  <a:cubicBezTo>
                    <a:pt x="267" y="105"/>
                    <a:pt x="276" y="107"/>
                    <a:pt x="284" y="107"/>
                  </a:cubicBezTo>
                  <a:cubicBezTo>
                    <a:pt x="304" y="107"/>
                    <a:pt x="326" y="92"/>
                    <a:pt x="326" y="77"/>
                  </a:cubicBezTo>
                  <a:cubicBezTo>
                    <a:pt x="326" y="55"/>
                    <a:pt x="326" y="33"/>
                    <a:pt x="304" y="33"/>
                  </a:cubicBezTo>
                  <a:cubicBezTo>
                    <a:pt x="261" y="12"/>
                    <a:pt x="218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5"/>
            <p:cNvSpPr/>
            <p:nvPr/>
          </p:nvSpPr>
          <p:spPr>
            <a:xfrm>
              <a:off x="3866585" y="2042144"/>
              <a:ext cx="13264" cy="4801"/>
            </a:xfrm>
            <a:custGeom>
              <a:rect b="b" l="l" r="r" t="t"/>
              <a:pathLst>
                <a:path extrusionOk="0" h="118" w="326">
                  <a:moveTo>
                    <a:pt x="114" y="0"/>
                  </a:moveTo>
                  <a:cubicBezTo>
                    <a:pt x="90" y="0"/>
                    <a:pt x="67" y="3"/>
                    <a:pt x="44" y="9"/>
                  </a:cubicBezTo>
                  <a:cubicBezTo>
                    <a:pt x="1" y="9"/>
                    <a:pt x="1" y="30"/>
                    <a:pt x="1" y="52"/>
                  </a:cubicBezTo>
                  <a:cubicBezTo>
                    <a:pt x="1" y="74"/>
                    <a:pt x="22" y="74"/>
                    <a:pt x="44" y="74"/>
                  </a:cubicBezTo>
                  <a:cubicBezTo>
                    <a:pt x="109" y="74"/>
                    <a:pt x="196" y="74"/>
                    <a:pt x="261" y="117"/>
                  </a:cubicBezTo>
                  <a:lnTo>
                    <a:pt x="304" y="117"/>
                  </a:lnTo>
                  <a:cubicBezTo>
                    <a:pt x="326" y="95"/>
                    <a:pt x="326" y="74"/>
                    <a:pt x="304" y="52"/>
                  </a:cubicBezTo>
                  <a:cubicBezTo>
                    <a:pt x="241" y="20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5"/>
            <p:cNvSpPr/>
            <p:nvPr/>
          </p:nvSpPr>
          <p:spPr>
            <a:xfrm>
              <a:off x="3851613" y="2064196"/>
              <a:ext cx="14119" cy="5656"/>
            </a:xfrm>
            <a:custGeom>
              <a:rect b="b" l="l" r="r" t="t"/>
              <a:pathLst>
                <a:path extrusionOk="0" h="139" w="347">
                  <a:moveTo>
                    <a:pt x="99" y="1"/>
                  </a:moveTo>
                  <a:cubicBezTo>
                    <a:pt x="75" y="1"/>
                    <a:pt x="49" y="3"/>
                    <a:pt x="22" y="9"/>
                  </a:cubicBezTo>
                  <a:cubicBezTo>
                    <a:pt x="0" y="9"/>
                    <a:pt x="0" y="30"/>
                    <a:pt x="0" y="52"/>
                  </a:cubicBezTo>
                  <a:cubicBezTo>
                    <a:pt x="0" y="74"/>
                    <a:pt x="22" y="95"/>
                    <a:pt x="43" y="95"/>
                  </a:cubicBezTo>
                  <a:cubicBezTo>
                    <a:pt x="61" y="90"/>
                    <a:pt x="80" y="87"/>
                    <a:pt x="100" y="87"/>
                  </a:cubicBezTo>
                  <a:cubicBezTo>
                    <a:pt x="153" y="87"/>
                    <a:pt x="213" y="107"/>
                    <a:pt x="260" y="139"/>
                  </a:cubicBezTo>
                  <a:lnTo>
                    <a:pt x="282" y="139"/>
                  </a:lnTo>
                  <a:cubicBezTo>
                    <a:pt x="325" y="139"/>
                    <a:pt x="347" y="74"/>
                    <a:pt x="304" y="74"/>
                  </a:cubicBezTo>
                  <a:cubicBezTo>
                    <a:pt x="239" y="25"/>
                    <a:pt x="173" y="1"/>
                    <a:pt x="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5"/>
            <p:cNvSpPr/>
            <p:nvPr/>
          </p:nvSpPr>
          <p:spPr>
            <a:xfrm>
              <a:off x="3869230" y="2057158"/>
              <a:ext cx="12410" cy="5656"/>
            </a:xfrm>
            <a:custGeom>
              <a:rect b="b" l="l" r="r" t="t"/>
              <a:pathLst>
                <a:path extrusionOk="0" h="139" w="305">
                  <a:moveTo>
                    <a:pt x="100" y="0"/>
                  </a:moveTo>
                  <a:cubicBezTo>
                    <a:pt x="75" y="0"/>
                    <a:pt x="49" y="3"/>
                    <a:pt x="22" y="8"/>
                  </a:cubicBezTo>
                  <a:cubicBezTo>
                    <a:pt x="1" y="8"/>
                    <a:pt x="1" y="30"/>
                    <a:pt x="1" y="52"/>
                  </a:cubicBezTo>
                  <a:cubicBezTo>
                    <a:pt x="1" y="73"/>
                    <a:pt x="22" y="95"/>
                    <a:pt x="44" y="95"/>
                  </a:cubicBezTo>
                  <a:cubicBezTo>
                    <a:pt x="61" y="89"/>
                    <a:pt x="80" y="86"/>
                    <a:pt x="100" y="86"/>
                  </a:cubicBezTo>
                  <a:cubicBezTo>
                    <a:pt x="154" y="86"/>
                    <a:pt x="213" y="107"/>
                    <a:pt x="261" y="138"/>
                  </a:cubicBezTo>
                  <a:lnTo>
                    <a:pt x="282" y="138"/>
                  </a:lnTo>
                  <a:cubicBezTo>
                    <a:pt x="282" y="138"/>
                    <a:pt x="304" y="117"/>
                    <a:pt x="304" y="117"/>
                  </a:cubicBezTo>
                  <a:cubicBezTo>
                    <a:pt x="304" y="95"/>
                    <a:pt x="304" y="73"/>
                    <a:pt x="304" y="73"/>
                  </a:cubicBezTo>
                  <a:cubicBezTo>
                    <a:pt x="239" y="25"/>
                    <a:pt x="174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5"/>
            <p:cNvSpPr/>
            <p:nvPr/>
          </p:nvSpPr>
          <p:spPr>
            <a:xfrm>
              <a:off x="3848073" y="2049753"/>
              <a:ext cx="14159" cy="4231"/>
            </a:xfrm>
            <a:custGeom>
              <a:rect b="b" l="l" r="r" t="t"/>
              <a:pathLst>
                <a:path extrusionOk="0" h="104" w="348">
                  <a:moveTo>
                    <a:pt x="174" y="1"/>
                  </a:moveTo>
                  <a:cubicBezTo>
                    <a:pt x="130" y="1"/>
                    <a:pt x="87" y="6"/>
                    <a:pt x="44" y="17"/>
                  </a:cubicBezTo>
                  <a:cubicBezTo>
                    <a:pt x="22" y="17"/>
                    <a:pt x="0" y="39"/>
                    <a:pt x="22" y="60"/>
                  </a:cubicBezTo>
                  <a:cubicBezTo>
                    <a:pt x="22" y="82"/>
                    <a:pt x="44" y="104"/>
                    <a:pt x="44" y="104"/>
                  </a:cubicBezTo>
                  <a:lnTo>
                    <a:pt x="44" y="82"/>
                  </a:lnTo>
                  <a:cubicBezTo>
                    <a:pt x="87" y="71"/>
                    <a:pt x="125" y="66"/>
                    <a:pt x="163" y="66"/>
                  </a:cubicBezTo>
                  <a:cubicBezTo>
                    <a:pt x="201" y="66"/>
                    <a:pt x="239" y="71"/>
                    <a:pt x="282" y="82"/>
                  </a:cubicBezTo>
                  <a:cubicBezTo>
                    <a:pt x="282" y="88"/>
                    <a:pt x="286" y="91"/>
                    <a:pt x="291" y="91"/>
                  </a:cubicBezTo>
                  <a:cubicBezTo>
                    <a:pt x="304" y="91"/>
                    <a:pt x="326" y="76"/>
                    <a:pt x="326" y="60"/>
                  </a:cubicBezTo>
                  <a:cubicBezTo>
                    <a:pt x="347" y="39"/>
                    <a:pt x="326" y="17"/>
                    <a:pt x="304" y="17"/>
                  </a:cubicBezTo>
                  <a:cubicBezTo>
                    <a:pt x="260" y="6"/>
                    <a:pt x="217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5"/>
            <p:cNvSpPr/>
            <p:nvPr/>
          </p:nvSpPr>
          <p:spPr>
            <a:xfrm>
              <a:off x="3751810" y="2184505"/>
              <a:ext cx="192452" cy="158844"/>
            </a:xfrm>
            <a:custGeom>
              <a:rect b="b" l="l" r="r" t="t"/>
              <a:pathLst>
                <a:path extrusionOk="0" h="3904" w="4730">
                  <a:moveTo>
                    <a:pt x="2757" y="0"/>
                  </a:moveTo>
                  <a:cubicBezTo>
                    <a:pt x="2757" y="0"/>
                    <a:pt x="862" y="2299"/>
                    <a:pt x="638" y="2299"/>
                  </a:cubicBezTo>
                  <a:cubicBezTo>
                    <a:pt x="636" y="2299"/>
                    <a:pt x="634" y="2299"/>
                    <a:pt x="632" y="2298"/>
                  </a:cubicBezTo>
                  <a:cubicBezTo>
                    <a:pt x="500" y="2272"/>
                    <a:pt x="256" y="2230"/>
                    <a:pt x="124" y="2230"/>
                  </a:cubicBezTo>
                  <a:cubicBezTo>
                    <a:pt x="39" y="2230"/>
                    <a:pt x="0" y="2247"/>
                    <a:pt x="68" y="2298"/>
                  </a:cubicBezTo>
                  <a:cubicBezTo>
                    <a:pt x="218" y="2427"/>
                    <a:pt x="1779" y="3904"/>
                    <a:pt x="2280" y="3904"/>
                  </a:cubicBezTo>
                  <a:cubicBezTo>
                    <a:pt x="2288" y="3904"/>
                    <a:pt x="2295" y="3903"/>
                    <a:pt x="2301" y="3903"/>
                  </a:cubicBezTo>
                  <a:cubicBezTo>
                    <a:pt x="2778" y="3838"/>
                    <a:pt x="4729" y="1301"/>
                    <a:pt x="4643" y="976"/>
                  </a:cubicBezTo>
                  <a:cubicBezTo>
                    <a:pt x="4578" y="672"/>
                    <a:pt x="2757" y="0"/>
                    <a:pt x="2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5"/>
            <p:cNvSpPr/>
            <p:nvPr/>
          </p:nvSpPr>
          <p:spPr>
            <a:xfrm>
              <a:off x="3766904" y="2284186"/>
              <a:ext cx="22988" cy="7975"/>
            </a:xfrm>
            <a:custGeom>
              <a:rect b="b" l="l" r="r" t="t"/>
              <a:pathLst>
                <a:path extrusionOk="0" h="196" w="565">
                  <a:moveTo>
                    <a:pt x="521" y="0"/>
                  </a:moveTo>
                  <a:cubicBezTo>
                    <a:pt x="499" y="0"/>
                    <a:pt x="152" y="0"/>
                    <a:pt x="1" y="152"/>
                  </a:cubicBezTo>
                  <a:cubicBezTo>
                    <a:pt x="1" y="152"/>
                    <a:pt x="1" y="174"/>
                    <a:pt x="1" y="195"/>
                  </a:cubicBezTo>
                  <a:lnTo>
                    <a:pt x="66" y="195"/>
                  </a:lnTo>
                  <a:cubicBezTo>
                    <a:pt x="174" y="123"/>
                    <a:pt x="296" y="81"/>
                    <a:pt x="434" y="81"/>
                  </a:cubicBezTo>
                  <a:cubicBezTo>
                    <a:pt x="462" y="81"/>
                    <a:pt x="491" y="83"/>
                    <a:pt x="521" y="87"/>
                  </a:cubicBezTo>
                  <a:cubicBezTo>
                    <a:pt x="564" y="87"/>
                    <a:pt x="564" y="0"/>
                    <a:pt x="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5"/>
            <p:cNvSpPr/>
            <p:nvPr/>
          </p:nvSpPr>
          <p:spPr>
            <a:xfrm>
              <a:off x="3777483" y="2298304"/>
              <a:ext cx="24738" cy="5330"/>
            </a:xfrm>
            <a:custGeom>
              <a:rect b="b" l="l" r="r" t="t"/>
              <a:pathLst>
                <a:path extrusionOk="0" h="131" w="608">
                  <a:moveTo>
                    <a:pt x="565" y="0"/>
                  </a:moveTo>
                  <a:cubicBezTo>
                    <a:pt x="391" y="0"/>
                    <a:pt x="196" y="22"/>
                    <a:pt x="23" y="43"/>
                  </a:cubicBezTo>
                  <a:cubicBezTo>
                    <a:pt x="1" y="65"/>
                    <a:pt x="1" y="87"/>
                    <a:pt x="1" y="108"/>
                  </a:cubicBezTo>
                  <a:cubicBezTo>
                    <a:pt x="1" y="130"/>
                    <a:pt x="23" y="130"/>
                    <a:pt x="44" y="130"/>
                  </a:cubicBezTo>
                  <a:cubicBezTo>
                    <a:pt x="218" y="87"/>
                    <a:pt x="391" y="87"/>
                    <a:pt x="565" y="87"/>
                  </a:cubicBezTo>
                  <a:cubicBezTo>
                    <a:pt x="586" y="87"/>
                    <a:pt x="608" y="65"/>
                    <a:pt x="608" y="43"/>
                  </a:cubicBezTo>
                  <a:cubicBezTo>
                    <a:pt x="608" y="22"/>
                    <a:pt x="58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5"/>
            <p:cNvSpPr/>
            <p:nvPr/>
          </p:nvSpPr>
          <p:spPr>
            <a:xfrm>
              <a:off x="3886887" y="2273526"/>
              <a:ext cx="11718" cy="10701"/>
            </a:xfrm>
            <a:custGeom>
              <a:rect b="b" l="l" r="r" t="t"/>
              <a:pathLst>
                <a:path extrusionOk="0" h="263" w="288">
                  <a:moveTo>
                    <a:pt x="238" y="0"/>
                  </a:moveTo>
                  <a:cubicBezTo>
                    <a:pt x="221" y="0"/>
                    <a:pt x="204" y="7"/>
                    <a:pt x="195" y="24"/>
                  </a:cubicBezTo>
                  <a:cubicBezTo>
                    <a:pt x="174" y="89"/>
                    <a:pt x="109" y="132"/>
                    <a:pt x="44" y="175"/>
                  </a:cubicBezTo>
                  <a:cubicBezTo>
                    <a:pt x="22" y="175"/>
                    <a:pt x="0" y="197"/>
                    <a:pt x="22" y="219"/>
                  </a:cubicBezTo>
                  <a:cubicBezTo>
                    <a:pt x="22" y="240"/>
                    <a:pt x="44" y="262"/>
                    <a:pt x="65" y="262"/>
                  </a:cubicBezTo>
                  <a:lnTo>
                    <a:pt x="65" y="240"/>
                  </a:lnTo>
                  <a:cubicBezTo>
                    <a:pt x="152" y="219"/>
                    <a:pt x="217" y="154"/>
                    <a:pt x="260" y="45"/>
                  </a:cubicBezTo>
                  <a:cubicBezTo>
                    <a:pt x="287" y="19"/>
                    <a:pt x="264" y="0"/>
                    <a:pt x="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5"/>
            <p:cNvSpPr/>
            <p:nvPr/>
          </p:nvSpPr>
          <p:spPr>
            <a:xfrm>
              <a:off x="3871020" y="2264900"/>
              <a:ext cx="11230" cy="10497"/>
            </a:xfrm>
            <a:custGeom>
              <a:rect b="b" l="l" r="r" t="t"/>
              <a:pathLst>
                <a:path extrusionOk="0" h="258" w="276">
                  <a:moveTo>
                    <a:pt x="214" y="1"/>
                  </a:moveTo>
                  <a:cubicBezTo>
                    <a:pt x="201" y="1"/>
                    <a:pt x="186" y="6"/>
                    <a:pt x="173" y="19"/>
                  </a:cubicBezTo>
                  <a:cubicBezTo>
                    <a:pt x="152" y="84"/>
                    <a:pt x="87" y="149"/>
                    <a:pt x="22" y="171"/>
                  </a:cubicBezTo>
                  <a:cubicBezTo>
                    <a:pt x="0" y="192"/>
                    <a:pt x="0" y="214"/>
                    <a:pt x="0" y="236"/>
                  </a:cubicBezTo>
                  <a:cubicBezTo>
                    <a:pt x="0" y="257"/>
                    <a:pt x="22" y="257"/>
                    <a:pt x="43" y="257"/>
                  </a:cubicBezTo>
                  <a:cubicBezTo>
                    <a:pt x="130" y="214"/>
                    <a:pt x="217" y="149"/>
                    <a:pt x="260" y="62"/>
                  </a:cubicBezTo>
                  <a:cubicBezTo>
                    <a:pt x="276" y="32"/>
                    <a:pt x="247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5"/>
            <p:cNvSpPr/>
            <p:nvPr/>
          </p:nvSpPr>
          <p:spPr>
            <a:xfrm>
              <a:off x="3889532" y="2254607"/>
              <a:ext cx="11189" cy="11067"/>
            </a:xfrm>
            <a:custGeom>
              <a:rect b="b" l="l" r="r" t="t"/>
              <a:pathLst>
                <a:path extrusionOk="0" h="272" w="275">
                  <a:moveTo>
                    <a:pt x="230" y="0"/>
                  </a:moveTo>
                  <a:cubicBezTo>
                    <a:pt x="217" y="0"/>
                    <a:pt x="203" y="9"/>
                    <a:pt x="195" y="33"/>
                  </a:cubicBezTo>
                  <a:cubicBezTo>
                    <a:pt x="152" y="98"/>
                    <a:pt x="109" y="142"/>
                    <a:pt x="44" y="185"/>
                  </a:cubicBezTo>
                  <a:cubicBezTo>
                    <a:pt x="22" y="185"/>
                    <a:pt x="0" y="207"/>
                    <a:pt x="0" y="229"/>
                  </a:cubicBezTo>
                  <a:cubicBezTo>
                    <a:pt x="22" y="250"/>
                    <a:pt x="22" y="272"/>
                    <a:pt x="44" y="272"/>
                  </a:cubicBezTo>
                  <a:lnTo>
                    <a:pt x="65" y="250"/>
                  </a:lnTo>
                  <a:cubicBezTo>
                    <a:pt x="152" y="229"/>
                    <a:pt x="217" y="142"/>
                    <a:pt x="260" y="55"/>
                  </a:cubicBezTo>
                  <a:cubicBezTo>
                    <a:pt x="274" y="28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5"/>
            <p:cNvSpPr/>
            <p:nvPr/>
          </p:nvSpPr>
          <p:spPr>
            <a:xfrm>
              <a:off x="3871874" y="2287685"/>
              <a:ext cx="10619" cy="10660"/>
            </a:xfrm>
            <a:custGeom>
              <a:rect b="b" l="l" r="r" t="t"/>
              <a:pathLst>
                <a:path extrusionOk="0" h="262" w="261">
                  <a:moveTo>
                    <a:pt x="239" y="1"/>
                  </a:moveTo>
                  <a:cubicBezTo>
                    <a:pt x="217" y="1"/>
                    <a:pt x="196" y="1"/>
                    <a:pt x="174" y="23"/>
                  </a:cubicBezTo>
                  <a:cubicBezTo>
                    <a:pt x="152" y="88"/>
                    <a:pt x="87" y="153"/>
                    <a:pt x="22" y="174"/>
                  </a:cubicBezTo>
                  <a:cubicBezTo>
                    <a:pt x="1" y="196"/>
                    <a:pt x="1" y="218"/>
                    <a:pt x="1" y="239"/>
                  </a:cubicBezTo>
                  <a:cubicBezTo>
                    <a:pt x="1" y="261"/>
                    <a:pt x="22" y="261"/>
                    <a:pt x="44" y="261"/>
                  </a:cubicBezTo>
                  <a:cubicBezTo>
                    <a:pt x="131" y="218"/>
                    <a:pt x="217" y="153"/>
                    <a:pt x="261" y="66"/>
                  </a:cubicBezTo>
                  <a:cubicBezTo>
                    <a:pt x="261" y="44"/>
                    <a:pt x="261" y="23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5"/>
            <p:cNvSpPr/>
            <p:nvPr/>
          </p:nvSpPr>
          <p:spPr>
            <a:xfrm>
              <a:off x="3851613" y="2300257"/>
              <a:ext cx="11474" cy="9521"/>
            </a:xfrm>
            <a:custGeom>
              <a:rect b="b" l="l" r="r" t="t"/>
              <a:pathLst>
                <a:path extrusionOk="0" h="234" w="282">
                  <a:moveTo>
                    <a:pt x="249" y="1"/>
                  </a:moveTo>
                  <a:cubicBezTo>
                    <a:pt x="239" y="1"/>
                    <a:pt x="228" y="6"/>
                    <a:pt x="217" y="17"/>
                  </a:cubicBezTo>
                  <a:cubicBezTo>
                    <a:pt x="173" y="82"/>
                    <a:pt x="108" y="126"/>
                    <a:pt x="22" y="147"/>
                  </a:cubicBezTo>
                  <a:cubicBezTo>
                    <a:pt x="0" y="147"/>
                    <a:pt x="0" y="169"/>
                    <a:pt x="0" y="191"/>
                  </a:cubicBezTo>
                  <a:cubicBezTo>
                    <a:pt x="0" y="212"/>
                    <a:pt x="22" y="234"/>
                    <a:pt x="43" y="234"/>
                  </a:cubicBezTo>
                  <a:cubicBezTo>
                    <a:pt x="130" y="212"/>
                    <a:pt x="217" y="147"/>
                    <a:pt x="282" y="82"/>
                  </a:cubicBezTo>
                  <a:cubicBezTo>
                    <a:pt x="282" y="60"/>
                    <a:pt x="282" y="39"/>
                    <a:pt x="282" y="17"/>
                  </a:cubicBezTo>
                  <a:cubicBezTo>
                    <a:pt x="271" y="6"/>
                    <a:pt x="260" y="1"/>
                    <a:pt x="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5"/>
            <p:cNvSpPr/>
            <p:nvPr/>
          </p:nvSpPr>
          <p:spPr>
            <a:xfrm>
              <a:off x="3847178" y="2272916"/>
              <a:ext cx="12410" cy="9521"/>
            </a:xfrm>
            <a:custGeom>
              <a:rect b="b" l="l" r="r" t="t"/>
              <a:pathLst>
                <a:path extrusionOk="0" h="234" w="305">
                  <a:moveTo>
                    <a:pt x="250" y="1"/>
                  </a:moveTo>
                  <a:cubicBezTo>
                    <a:pt x="239" y="1"/>
                    <a:pt x="228" y="6"/>
                    <a:pt x="217" y="17"/>
                  </a:cubicBezTo>
                  <a:cubicBezTo>
                    <a:pt x="174" y="82"/>
                    <a:pt x="109" y="125"/>
                    <a:pt x="44" y="147"/>
                  </a:cubicBezTo>
                  <a:cubicBezTo>
                    <a:pt x="22" y="147"/>
                    <a:pt x="1" y="169"/>
                    <a:pt x="1" y="190"/>
                  </a:cubicBezTo>
                  <a:cubicBezTo>
                    <a:pt x="1" y="212"/>
                    <a:pt x="22" y="234"/>
                    <a:pt x="44" y="234"/>
                  </a:cubicBezTo>
                  <a:cubicBezTo>
                    <a:pt x="131" y="212"/>
                    <a:pt x="217" y="147"/>
                    <a:pt x="282" y="82"/>
                  </a:cubicBezTo>
                  <a:cubicBezTo>
                    <a:pt x="304" y="60"/>
                    <a:pt x="304" y="39"/>
                    <a:pt x="282" y="17"/>
                  </a:cubicBezTo>
                  <a:cubicBezTo>
                    <a:pt x="272" y="6"/>
                    <a:pt x="261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5"/>
            <p:cNvSpPr/>
            <p:nvPr/>
          </p:nvSpPr>
          <p:spPr>
            <a:xfrm>
              <a:off x="3839244" y="2290573"/>
              <a:ext cx="12410" cy="9521"/>
            </a:xfrm>
            <a:custGeom>
              <a:rect b="b" l="l" r="r" t="t"/>
              <a:pathLst>
                <a:path extrusionOk="0" h="234" w="305">
                  <a:moveTo>
                    <a:pt x="250" y="0"/>
                  </a:moveTo>
                  <a:cubicBezTo>
                    <a:pt x="239" y="0"/>
                    <a:pt x="228" y="6"/>
                    <a:pt x="217" y="17"/>
                  </a:cubicBezTo>
                  <a:cubicBezTo>
                    <a:pt x="174" y="82"/>
                    <a:pt x="109" y="125"/>
                    <a:pt x="44" y="147"/>
                  </a:cubicBezTo>
                  <a:cubicBezTo>
                    <a:pt x="22" y="147"/>
                    <a:pt x="1" y="168"/>
                    <a:pt x="1" y="190"/>
                  </a:cubicBezTo>
                  <a:cubicBezTo>
                    <a:pt x="1" y="212"/>
                    <a:pt x="22" y="233"/>
                    <a:pt x="44" y="233"/>
                  </a:cubicBezTo>
                  <a:cubicBezTo>
                    <a:pt x="131" y="212"/>
                    <a:pt x="217" y="147"/>
                    <a:pt x="282" y="82"/>
                  </a:cubicBezTo>
                  <a:cubicBezTo>
                    <a:pt x="304" y="60"/>
                    <a:pt x="304" y="38"/>
                    <a:pt x="282" y="17"/>
                  </a:cubicBezTo>
                  <a:cubicBezTo>
                    <a:pt x="272" y="6"/>
                    <a:pt x="261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75"/>
            <p:cNvSpPr/>
            <p:nvPr/>
          </p:nvSpPr>
          <p:spPr>
            <a:xfrm>
              <a:off x="3859546" y="2281541"/>
              <a:ext cx="11515" cy="10619"/>
            </a:xfrm>
            <a:custGeom>
              <a:rect b="b" l="l" r="r" t="t"/>
              <a:pathLst>
                <a:path extrusionOk="0" h="261" w="283">
                  <a:moveTo>
                    <a:pt x="260" y="0"/>
                  </a:moveTo>
                  <a:cubicBezTo>
                    <a:pt x="239" y="0"/>
                    <a:pt x="195" y="0"/>
                    <a:pt x="195" y="22"/>
                  </a:cubicBezTo>
                  <a:cubicBezTo>
                    <a:pt x="152" y="87"/>
                    <a:pt x="109" y="152"/>
                    <a:pt x="44" y="174"/>
                  </a:cubicBezTo>
                  <a:cubicBezTo>
                    <a:pt x="22" y="195"/>
                    <a:pt x="0" y="217"/>
                    <a:pt x="22" y="239"/>
                  </a:cubicBezTo>
                  <a:cubicBezTo>
                    <a:pt x="22" y="260"/>
                    <a:pt x="22" y="260"/>
                    <a:pt x="44" y="260"/>
                  </a:cubicBezTo>
                  <a:lnTo>
                    <a:pt x="65" y="260"/>
                  </a:lnTo>
                  <a:cubicBezTo>
                    <a:pt x="152" y="217"/>
                    <a:pt x="217" y="152"/>
                    <a:pt x="260" y="65"/>
                  </a:cubicBezTo>
                  <a:cubicBezTo>
                    <a:pt x="282" y="43"/>
                    <a:pt x="282" y="22"/>
                    <a:pt x="2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75"/>
            <p:cNvSpPr/>
            <p:nvPr/>
          </p:nvSpPr>
          <p:spPr>
            <a:xfrm>
              <a:off x="3775530" y="1840464"/>
              <a:ext cx="424533" cy="418715"/>
            </a:xfrm>
            <a:custGeom>
              <a:rect b="b" l="l" r="r" t="t"/>
              <a:pathLst>
                <a:path extrusionOk="0" h="10291" w="10434">
                  <a:moveTo>
                    <a:pt x="6250" y="1"/>
                  </a:moveTo>
                  <a:lnTo>
                    <a:pt x="4450" y="2884"/>
                  </a:lnTo>
                  <a:cubicBezTo>
                    <a:pt x="1" y="7353"/>
                    <a:pt x="1674" y="10291"/>
                    <a:pt x="4624" y="10291"/>
                  </a:cubicBezTo>
                  <a:cubicBezTo>
                    <a:pt x="5024" y="10291"/>
                    <a:pt x="5447" y="10237"/>
                    <a:pt x="5881" y="10126"/>
                  </a:cubicBezTo>
                  <a:cubicBezTo>
                    <a:pt x="10434" y="8955"/>
                    <a:pt x="6250" y="1"/>
                    <a:pt x="6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5"/>
            <p:cNvSpPr/>
            <p:nvPr/>
          </p:nvSpPr>
          <p:spPr>
            <a:xfrm>
              <a:off x="3789851" y="1904829"/>
              <a:ext cx="150869" cy="67134"/>
            </a:xfrm>
            <a:custGeom>
              <a:rect b="b" l="l" r="r" t="t"/>
              <a:pathLst>
                <a:path extrusionOk="0" h="1650" w="3708">
                  <a:moveTo>
                    <a:pt x="693" y="1648"/>
                  </a:moveTo>
                  <a:cubicBezTo>
                    <a:pt x="687" y="1649"/>
                    <a:pt x="680" y="1649"/>
                    <a:pt x="672" y="1649"/>
                  </a:cubicBezTo>
                  <a:lnTo>
                    <a:pt x="694" y="1649"/>
                  </a:lnTo>
                  <a:cubicBezTo>
                    <a:pt x="694" y="1649"/>
                    <a:pt x="694" y="1649"/>
                    <a:pt x="693" y="1648"/>
                  </a:cubicBezTo>
                  <a:close/>
                  <a:moveTo>
                    <a:pt x="3220" y="1"/>
                  </a:moveTo>
                  <a:cubicBezTo>
                    <a:pt x="3216" y="1"/>
                    <a:pt x="3213" y="1"/>
                    <a:pt x="3209" y="2"/>
                  </a:cubicBezTo>
                  <a:cubicBezTo>
                    <a:pt x="3187" y="2"/>
                    <a:pt x="3144" y="23"/>
                    <a:pt x="3144" y="45"/>
                  </a:cubicBezTo>
                  <a:cubicBezTo>
                    <a:pt x="3079" y="348"/>
                    <a:pt x="3036" y="630"/>
                    <a:pt x="3014" y="934"/>
                  </a:cubicBezTo>
                  <a:cubicBezTo>
                    <a:pt x="2884" y="739"/>
                    <a:pt x="2689" y="457"/>
                    <a:pt x="2559" y="457"/>
                  </a:cubicBezTo>
                  <a:cubicBezTo>
                    <a:pt x="2515" y="457"/>
                    <a:pt x="2494" y="479"/>
                    <a:pt x="2494" y="500"/>
                  </a:cubicBezTo>
                  <a:cubicBezTo>
                    <a:pt x="2385" y="760"/>
                    <a:pt x="2299" y="1021"/>
                    <a:pt x="2255" y="1302"/>
                  </a:cubicBezTo>
                  <a:cubicBezTo>
                    <a:pt x="2147" y="1107"/>
                    <a:pt x="1887" y="695"/>
                    <a:pt x="1713" y="695"/>
                  </a:cubicBezTo>
                  <a:cubicBezTo>
                    <a:pt x="1691" y="695"/>
                    <a:pt x="1648" y="717"/>
                    <a:pt x="1626" y="739"/>
                  </a:cubicBezTo>
                  <a:cubicBezTo>
                    <a:pt x="1518" y="977"/>
                    <a:pt x="1475" y="1216"/>
                    <a:pt x="1453" y="1454"/>
                  </a:cubicBezTo>
                  <a:cubicBezTo>
                    <a:pt x="1301" y="1194"/>
                    <a:pt x="1019" y="760"/>
                    <a:pt x="889" y="760"/>
                  </a:cubicBezTo>
                  <a:cubicBezTo>
                    <a:pt x="868" y="782"/>
                    <a:pt x="824" y="782"/>
                    <a:pt x="824" y="825"/>
                  </a:cubicBezTo>
                  <a:cubicBezTo>
                    <a:pt x="759" y="1021"/>
                    <a:pt x="694" y="1237"/>
                    <a:pt x="651" y="1454"/>
                  </a:cubicBezTo>
                  <a:cubicBezTo>
                    <a:pt x="564" y="1216"/>
                    <a:pt x="434" y="890"/>
                    <a:pt x="326" y="847"/>
                  </a:cubicBezTo>
                  <a:lnTo>
                    <a:pt x="282" y="847"/>
                  </a:lnTo>
                  <a:cubicBezTo>
                    <a:pt x="130" y="977"/>
                    <a:pt x="44" y="1151"/>
                    <a:pt x="0" y="1324"/>
                  </a:cubicBezTo>
                  <a:cubicBezTo>
                    <a:pt x="0" y="1367"/>
                    <a:pt x="0" y="1432"/>
                    <a:pt x="44" y="1454"/>
                  </a:cubicBezTo>
                  <a:cubicBezTo>
                    <a:pt x="55" y="1465"/>
                    <a:pt x="65" y="1470"/>
                    <a:pt x="76" y="1470"/>
                  </a:cubicBezTo>
                  <a:cubicBezTo>
                    <a:pt x="87" y="1470"/>
                    <a:pt x="98" y="1465"/>
                    <a:pt x="109" y="1454"/>
                  </a:cubicBezTo>
                  <a:cubicBezTo>
                    <a:pt x="109" y="1432"/>
                    <a:pt x="109" y="1411"/>
                    <a:pt x="109" y="1389"/>
                  </a:cubicBezTo>
                  <a:lnTo>
                    <a:pt x="109" y="1346"/>
                  </a:lnTo>
                  <a:cubicBezTo>
                    <a:pt x="130" y="1172"/>
                    <a:pt x="217" y="1042"/>
                    <a:pt x="347" y="912"/>
                  </a:cubicBezTo>
                  <a:cubicBezTo>
                    <a:pt x="477" y="1129"/>
                    <a:pt x="586" y="1367"/>
                    <a:pt x="651" y="1606"/>
                  </a:cubicBezTo>
                  <a:cubicBezTo>
                    <a:pt x="651" y="1627"/>
                    <a:pt x="672" y="1628"/>
                    <a:pt x="693" y="1648"/>
                  </a:cubicBezTo>
                  <a:lnTo>
                    <a:pt x="693" y="1648"/>
                  </a:lnTo>
                  <a:cubicBezTo>
                    <a:pt x="706" y="1647"/>
                    <a:pt x="716" y="1642"/>
                    <a:pt x="716" y="1628"/>
                  </a:cubicBezTo>
                  <a:cubicBezTo>
                    <a:pt x="759" y="1367"/>
                    <a:pt x="824" y="1107"/>
                    <a:pt x="911" y="869"/>
                  </a:cubicBezTo>
                  <a:cubicBezTo>
                    <a:pt x="1128" y="1086"/>
                    <a:pt x="1301" y="1346"/>
                    <a:pt x="1453" y="1628"/>
                  </a:cubicBezTo>
                  <a:cubicBezTo>
                    <a:pt x="1453" y="1649"/>
                    <a:pt x="1475" y="1649"/>
                    <a:pt x="1496" y="1649"/>
                  </a:cubicBezTo>
                  <a:cubicBezTo>
                    <a:pt x="1518" y="1649"/>
                    <a:pt x="1518" y="1628"/>
                    <a:pt x="1518" y="1606"/>
                  </a:cubicBezTo>
                  <a:cubicBezTo>
                    <a:pt x="1540" y="1324"/>
                    <a:pt x="1583" y="1064"/>
                    <a:pt x="1691" y="804"/>
                  </a:cubicBezTo>
                  <a:cubicBezTo>
                    <a:pt x="1691" y="782"/>
                    <a:pt x="1713" y="782"/>
                    <a:pt x="1713" y="782"/>
                  </a:cubicBezTo>
                  <a:cubicBezTo>
                    <a:pt x="1822" y="782"/>
                    <a:pt x="2103" y="1172"/>
                    <a:pt x="2255" y="1454"/>
                  </a:cubicBezTo>
                  <a:cubicBezTo>
                    <a:pt x="2255" y="1454"/>
                    <a:pt x="2265" y="1464"/>
                    <a:pt x="2278" y="1464"/>
                  </a:cubicBezTo>
                  <a:cubicBezTo>
                    <a:pt x="2284" y="1464"/>
                    <a:pt x="2291" y="1461"/>
                    <a:pt x="2299" y="1454"/>
                  </a:cubicBezTo>
                  <a:cubicBezTo>
                    <a:pt x="2320" y="1454"/>
                    <a:pt x="2320" y="1454"/>
                    <a:pt x="2320" y="1432"/>
                  </a:cubicBezTo>
                  <a:cubicBezTo>
                    <a:pt x="2385" y="1129"/>
                    <a:pt x="2450" y="825"/>
                    <a:pt x="2559" y="544"/>
                  </a:cubicBezTo>
                  <a:cubicBezTo>
                    <a:pt x="2602" y="544"/>
                    <a:pt x="2819" y="782"/>
                    <a:pt x="3014" y="1086"/>
                  </a:cubicBezTo>
                  <a:cubicBezTo>
                    <a:pt x="3014" y="1107"/>
                    <a:pt x="3036" y="1107"/>
                    <a:pt x="3057" y="1107"/>
                  </a:cubicBezTo>
                  <a:cubicBezTo>
                    <a:pt x="3079" y="1107"/>
                    <a:pt x="3079" y="1086"/>
                    <a:pt x="3079" y="1064"/>
                  </a:cubicBezTo>
                  <a:cubicBezTo>
                    <a:pt x="3122" y="739"/>
                    <a:pt x="3166" y="413"/>
                    <a:pt x="3231" y="88"/>
                  </a:cubicBezTo>
                  <a:cubicBezTo>
                    <a:pt x="3383" y="197"/>
                    <a:pt x="3513" y="327"/>
                    <a:pt x="3621" y="500"/>
                  </a:cubicBezTo>
                  <a:lnTo>
                    <a:pt x="3686" y="500"/>
                  </a:lnTo>
                  <a:cubicBezTo>
                    <a:pt x="3708" y="479"/>
                    <a:pt x="3708" y="457"/>
                    <a:pt x="3686" y="435"/>
                  </a:cubicBezTo>
                  <a:cubicBezTo>
                    <a:pt x="3581" y="309"/>
                    <a:pt x="3334" y="1"/>
                    <a:pt x="3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75"/>
            <p:cNvSpPr/>
            <p:nvPr/>
          </p:nvSpPr>
          <p:spPr>
            <a:xfrm>
              <a:off x="3713117" y="1842254"/>
              <a:ext cx="208198" cy="80317"/>
            </a:xfrm>
            <a:custGeom>
              <a:rect b="b" l="l" r="r" t="t"/>
              <a:pathLst>
                <a:path extrusionOk="0" h="1974" w="5117">
                  <a:moveTo>
                    <a:pt x="217" y="0"/>
                  </a:moveTo>
                  <a:cubicBezTo>
                    <a:pt x="195" y="0"/>
                    <a:pt x="174" y="22"/>
                    <a:pt x="174" y="44"/>
                  </a:cubicBezTo>
                  <a:cubicBezTo>
                    <a:pt x="174" y="130"/>
                    <a:pt x="0" y="846"/>
                    <a:pt x="174" y="1019"/>
                  </a:cubicBezTo>
                  <a:cubicBezTo>
                    <a:pt x="217" y="1063"/>
                    <a:pt x="260" y="1063"/>
                    <a:pt x="304" y="1063"/>
                  </a:cubicBezTo>
                  <a:cubicBezTo>
                    <a:pt x="499" y="1019"/>
                    <a:pt x="672" y="911"/>
                    <a:pt x="802" y="759"/>
                  </a:cubicBezTo>
                  <a:cubicBezTo>
                    <a:pt x="824" y="1084"/>
                    <a:pt x="867" y="1518"/>
                    <a:pt x="997" y="1518"/>
                  </a:cubicBezTo>
                  <a:cubicBezTo>
                    <a:pt x="1001" y="1519"/>
                    <a:pt x="1004" y="1519"/>
                    <a:pt x="1008" y="1519"/>
                  </a:cubicBezTo>
                  <a:cubicBezTo>
                    <a:pt x="1125" y="1519"/>
                    <a:pt x="1437" y="1186"/>
                    <a:pt x="1626" y="976"/>
                  </a:cubicBezTo>
                  <a:cubicBezTo>
                    <a:pt x="1670" y="1258"/>
                    <a:pt x="1756" y="1735"/>
                    <a:pt x="1908" y="1735"/>
                  </a:cubicBezTo>
                  <a:cubicBezTo>
                    <a:pt x="1913" y="1735"/>
                    <a:pt x="1917" y="1736"/>
                    <a:pt x="1922" y="1736"/>
                  </a:cubicBezTo>
                  <a:cubicBezTo>
                    <a:pt x="2070" y="1736"/>
                    <a:pt x="2237" y="1404"/>
                    <a:pt x="2342" y="1214"/>
                  </a:cubicBezTo>
                  <a:cubicBezTo>
                    <a:pt x="2450" y="1431"/>
                    <a:pt x="2754" y="1973"/>
                    <a:pt x="2927" y="1973"/>
                  </a:cubicBezTo>
                  <a:cubicBezTo>
                    <a:pt x="3101" y="1973"/>
                    <a:pt x="3317" y="1518"/>
                    <a:pt x="3382" y="1323"/>
                  </a:cubicBezTo>
                  <a:cubicBezTo>
                    <a:pt x="3512" y="1540"/>
                    <a:pt x="3708" y="1735"/>
                    <a:pt x="3924" y="1865"/>
                  </a:cubicBezTo>
                  <a:cubicBezTo>
                    <a:pt x="3946" y="1876"/>
                    <a:pt x="3962" y="1881"/>
                    <a:pt x="3979" y="1881"/>
                  </a:cubicBezTo>
                  <a:cubicBezTo>
                    <a:pt x="3995" y="1881"/>
                    <a:pt x="4011" y="1876"/>
                    <a:pt x="4033" y="1865"/>
                  </a:cubicBezTo>
                  <a:cubicBezTo>
                    <a:pt x="4206" y="1778"/>
                    <a:pt x="4401" y="1366"/>
                    <a:pt x="4466" y="1171"/>
                  </a:cubicBezTo>
                  <a:cubicBezTo>
                    <a:pt x="4596" y="1388"/>
                    <a:pt x="4792" y="1670"/>
                    <a:pt x="4878" y="1670"/>
                  </a:cubicBezTo>
                  <a:cubicBezTo>
                    <a:pt x="4900" y="1670"/>
                    <a:pt x="5008" y="1670"/>
                    <a:pt x="5117" y="911"/>
                  </a:cubicBezTo>
                  <a:cubicBezTo>
                    <a:pt x="5117" y="889"/>
                    <a:pt x="5095" y="867"/>
                    <a:pt x="5073" y="867"/>
                  </a:cubicBezTo>
                  <a:cubicBezTo>
                    <a:pt x="5052" y="867"/>
                    <a:pt x="5030" y="889"/>
                    <a:pt x="5030" y="911"/>
                  </a:cubicBezTo>
                  <a:cubicBezTo>
                    <a:pt x="5008" y="1128"/>
                    <a:pt x="4943" y="1366"/>
                    <a:pt x="4878" y="1583"/>
                  </a:cubicBezTo>
                  <a:cubicBezTo>
                    <a:pt x="4727" y="1431"/>
                    <a:pt x="4596" y="1258"/>
                    <a:pt x="4510" y="1063"/>
                  </a:cubicBezTo>
                  <a:cubicBezTo>
                    <a:pt x="4488" y="1041"/>
                    <a:pt x="4466" y="1041"/>
                    <a:pt x="4466" y="1041"/>
                  </a:cubicBezTo>
                  <a:cubicBezTo>
                    <a:pt x="4445" y="1041"/>
                    <a:pt x="4423" y="1041"/>
                    <a:pt x="4423" y="1063"/>
                  </a:cubicBezTo>
                  <a:cubicBezTo>
                    <a:pt x="4358" y="1258"/>
                    <a:pt x="4163" y="1713"/>
                    <a:pt x="3989" y="1800"/>
                  </a:cubicBezTo>
                  <a:lnTo>
                    <a:pt x="3946" y="1800"/>
                  </a:lnTo>
                  <a:cubicBezTo>
                    <a:pt x="3773" y="1735"/>
                    <a:pt x="3512" y="1366"/>
                    <a:pt x="3404" y="1214"/>
                  </a:cubicBezTo>
                  <a:cubicBezTo>
                    <a:pt x="3404" y="1214"/>
                    <a:pt x="3382" y="1193"/>
                    <a:pt x="3361" y="1193"/>
                  </a:cubicBezTo>
                  <a:cubicBezTo>
                    <a:pt x="3361" y="1193"/>
                    <a:pt x="3339" y="1214"/>
                    <a:pt x="3339" y="1236"/>
                  </a:cubicBezTo>
                  <a:cubicBezTo>
                    <a:pt x="3209" y="1540"/>
                    <a:pt x="3035" y="1886"/>
                    <a:pt x="2927" y="1886"/>
                  </a:cubicBezTo>
                  <a:cubicBezTo>
                    <a:pt x="2819" y="1886"/>
                    <a:pt x="2537" y="1431"/>
                    <a:pt x="2363" y="1106"/>
                  </a:cubicBezTo>
                  <a:cubicBezTo>
                    <a:pt x="2342" y="1106"/>
                    <a:pt x="2342" y="1084"/>
                    <a:pt x="2320" y="1084"/>
                  </a:cubicBezTo>
                  <a:cubicBezTo>
                    <a:pt x="2298" y="1084"/>
                    <a:pt x="2277" y="1106"/>
                    <a:pt x="2277" y="1128"/>
                  </a:cubicBezTo>
                  <a:cubicBezTo>
                    <a:pt x="2152" y="1419"/>
                    <a:pt x="1987" y="1671"/>
                    <a:pt x="1916" y="1671"/>
                  </a:cubicBezTo>
                  <a:cubicBezTo>
                    <a:pt x="1913" y="1671"/>
                    <a:pt x="1911" y="1670"/>
                    <a:pt x="1908" y="1670"/>
                  </a:cubicBezTo>
                  <a:cubicBezTo>
                    <a:pt x="1865" y="1670"/>
                    <a:pt x="1735" y="1301"/>
                    <a:pt x="1670" y="889"/>
                  </a:cubicBezTo>
                  <a:cubicBezTo>
                    <a:pt x="1670" y="889"/>
                    <a:pt x="1670" y="867"/>
                    <a:pt x="1648" y="867"/>
                  </a:cubicBezTo>
                  <a:lnTo>
                    <a:pt x="1605" y="867"/>
                  </a:lnTo>
                  <a:cubicBezTo>
                    <a:pt x="1366" y="1149"/>
                    <a:pt x="1063" y="1453"/>
                    <a:pt x="997" y="1453"/>
                  </a:cubicBezTo>
                  <a:cubicBezTo>
                    <a:pt x="889" y="1193"/>
                    <a:pt x="846" y="911"/>
                    <a:pt x="867" y="629"/>
                  </a:cubicBezTo>
                  <a:cubicBezTo>
                    <a:pt x="867" y="607"/>
                    <a:pt x="867" y="607"/>
                    <a:pt x="846" y="586"/>
                  </a:cubicBezTo>
                  <a:cubicBezTo>
                    <a:pt x="824" y="586"/>
                    <a:pt x="802" y="586"/>
                    <a:pt x="802" y="607"/>
                  </a:cubicBezTo>
                  <a:cubicBezTo>
                    <a:pt x="672" y="781"/>
                    <a:pt x="499" y="911"/>
                    <a:pt x="282" y="954"/>
                  </a:cubicBezTo>
                  <a:cubicBezTo>
                    <a:pt x="271" y="965"/>
                    <a:pt x="260" y="970"/>
                    <a:pt x="250" y="970"/>
                  </a:cubicBezTo>
                  <a:cubicBezTo>
                    <a:pt x="239" y="970"/>
                    <a:pt x="228" y="965"/>
                    <a:pt x="217" y="954"/>
                  </a:cubicBezTo>
                  <a:cubicBezTo>
                    <a:pt x="130" y="846"/>
                    <a:pt x="195" y="347"/>
                    <a:pt x="260" y="65"/>
                  </a:cubicBezTo>
                  <a:cubicBezTo>
                    <a:pt x="260" y="44"/>
                    <a:pt x="239" y="22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5"/>
            <p:cNvSpPr/>
            <p:nvPr/>
          </p:nvSpPr>
          <p:spPr>
            <a:xfrm>
              <a:off x="3677802" y="1726584"/>
              <a:ext cx="384782" cy="268741"/>
            </a:xfrm>
            <a:custGeom>
              <a:rect b="b" l="l" r="r" t="t"/>
              <a:pathLst>
                <a:path extrusionOk="0" h="6605" w="9457">
                  <a:moveTo>
                    <a:pt x="5921" y="1"/>
                  </a:moveTo>
                  <a:cubicBezTo>
                    <a:pt x="5913" y="1"/>
                    <a:pt x="5906" y="1"/>
                    <a:pt x="5898" y="3"/>
                  </a:cubicBezTo>
                  <a:cubicBezTo>
                    <a:pt x="5616" y="68"/>
                    <a:pt x="4706" y="1217"/>
                    <a:pt x="4706" y="1217"/>
                  </a:cubicBezTo>
                  <a:lnTo>
                    <a:pt x="1584" y="1174"/>
                  </a:lnTo>
                  <a:cubicBezTo>
                    <a:pt x="1584" y="1174"/>
                    <a:pt x="1283" y="525"/>
                    <a:pt x="1101" y="525"/>
                  </a:cubicBezTo>
                  <a:cubicBezTo>
                    <a:pt x="1070" y="525"/>
                    <a:pt x="1042" y="544"/>
                    <a:pt x="1020" y="588"/>
                  </a:cubicBezTo>
                  <a:cubicBezTo>
                    <a:pt x="847" y="870"/>
                    <a:pt x="1" y="2301"/>
                    <a:pt x="1085" y="3125"/>
                  </a:cubicBezTo>
                  <a:cubicBezTo>
                    <a:pt x="1779" y="3678"/>
                    <a:pt x="2936" y="4332"/>
                    <a:pt x="4320" y="4332"/>
                  </a:cubicBezTo>
                  <a:cubicBezTo>
                    <a:pt x="5054" y="4332"/>
                    <a:pt x="5852" y="4148"/>
                    <a:pt x="6679" y="3667"/>
                  </a:cubicBezTo>
                  <a:lnTo>
                    <a:pt x="6679" y="3667"/>
                  </a:lnTo>
                  <a:cubicBezTo>
                    <a:pt x="6679" y="3667"/>
                    <a:pt x="6477" y="5746"/>
                    <a:pt x="3686" y="5746"/>
                  </a:cubicBezTo>
                  <a:cubicBezTo>
                    <a:pt x="3303" y="5746"/>
                    <a:pt x="2872" y="5707"/>
                    <a:pt x="2386" y="5618"/>
                  </a:cubicBezTo>
                  <a:cubicBezTo>
                    <a:pt x="2291" y="5601"/>
                    <a:pt x="2219" y="5593"/>
                    <a:pt x="2168" y="5593"/>
                  </a:cubicBezTo>
                  <a:cubicBezTo>
                    <a:pt x="1594" y="5593"/>
                    <a:pt x="3647" y="6604"/>
                    <a:pt x="5604" y="6604"/>
                  </a:cubicBezTo>
                  <a:cubicBezTo>
                    <a:pt x="7580" y="6604"/>
                    <a:pt x="9457" y="5574"/>
                    <a:pt x="8435" y="1434"/>
                  </a:cubicBezTo>
                  <a:cubicBezTo>
                    <a:pt x="8435" y="1434"/>
                    <a:pt x="8131" y="263"/>
                    <a:pt x="7914" y="177"/>
                  </a:cubicBezTo>
                  <a:cubicBezTo>
                    <a:pt x="7862" y="153"/>
                    <a:pt x="7808" y="142"/>
                    <a:pt x="7752" y="142"/>
                  </a:cubicBezTo>
                  <a:cubicBezTo>
                    <a:pt x="7206" y="142"/>
                    <a:pt x="6527" y="1196"/>
                    <a:pt x="6527" y="1196"/>
                  </a:cubicBezTo>
                  <a:cubicBezTo>
                    <a:pt x="6527" y="1196"/>
                    <a:pt x="6218" y="1"/>
                    <a:pt x="5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75"/>
            <p:cNvSpPr/>
            <p:nvPr/>
          </p:nvSpPr>
          <p:spPr>
            <a:xfrm>
              <a:off x="3972450" y="1760719"/>
              <a:ext cx="27383" cy="33038"/>
            </a:xfrm>
            <a:custGeom>
              <a:rect b="b" l="l" r="r" t="t"/>
              <a:pathLst>
                <a:path extrusionOk="0" h="812" w="673">
                  <a:moveTo>
                    <a:pt x="155" y="1"/>
                  </a:moveTo>
                  <a:cubicBezTo>
                    <a:pt x="139" y="1"/>
                    <a:pt x="124" y="16"/>
                    <a:pt x="109" y="31"/>
                  </a:cubicBezTo>
                  <a:cubicBezTo>
                    <a:pt x="87" y="140"/>
                    <a:pt x="0" y="660"/>
                    <a:pt x="130" y="768"/>
                  </a:cubicBezTo>
                  <a:cubicBezTo>
                    <a:pt x="152" y="790"/>
                    <a:pt x="195" y="790"/>
                    <a:pt x="217" y="812"/>
                  </a:cubicBezTo>
                  <a:lnTo>
                    <a:pt x="260" y="790"/>
                  </a:lnTo>
                  <a:cubicBezTo>
                    <a:pt x="521" y="703"/>
                    <a:pt x="672" y="183"/>
                    <a:pt x="672" y="161"/>
                  </a:cubicBezTo>
                  <a:cubicBezTo>
                    <a:pt x="672" y="140"/>
                    <a:pt x="651" y="118"/>
                    <a:pt x="629" y="118"/>
                  </a:cubicBezTo>
                  <a:cubicBezTo>
                    <a:pt x="623" y="112"/>
                    <a:pt x="616" y="109"/>
                    <a:pt x="611" y="109"/>
                  </a:cubicBezTo>
                  <a:cubicBezTo>
                    <a:pt x="596" y="109"/>
                    <a:pt x="586" y="124"/>
                    <a:pt x="586" y="140"/>
                  </a:cubicBezTo>
                  <a:cubicBezTo>
                    <a:pt x="542" y="270"/>
                    <a:pt x="412" y="638"/>
                    <a:pt x="239" y="703"/>
                  </a:cubicBezTo>
                  <a:cubicBezTo>
                    <a:pt x="228" y="714"/>
                    <a:pt x="222" y="720"/>
                    <a:pt x="217" y="720"/>
                  </a:cubicBezTo>
                  <a:cubicBezTo>
                    <a:pt x="212" y="720"/>
                    <a:pt x="206" y="714"/>
                    <a:pt x="195" y="703"/>
                  </a:cubicBezTo>
                  <a:cubicBezTo>
                    <a:pt x="109" y="638"/>
                    <a:pt x="152" y="291"/>
                    <a:pt x="195" y="53"/>
                  </a:cubicBezTo>
                  <a:cubicBezTo>
                    <a:pt x="195" y="31"/>
                    <a:pt x="195" y="10"/>
                    <a:pt x="174" y="10"/>
                  </a:cubicBezTo>
                  <a:cubicBezTo>
                    <a:pt x="167" y="3"/>
                    <a:pt x="16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75"/>
            <p:cNvSpPr/>
            <p:nvPr/>
          </p:nvSpPr>
          <p:spPr>
            <a:xfrm>
              <a:off x="3897466" y="1754820"/>
              <a:ext cx="23843" cy="36293"/>
            </a:xfrm>
            <a:custGeom>
              <a:rect b="b" l="l" r="r" t="t"/>
              <a:pathLst>
                <a:path extrusionOk="0" h="892" w="586">
                  <a:moveTo>
                    <a:pt x="170" y="1"/>
                  </a:moveTo>
                  <a:cubicBezTo>
                    <a:pt x="155" y="1"/>
                    <a:pt x="144" y="8"/>
                    <a:pt x="152" y="25"/>
                  </a:cubicBezTo>
                  <a:cubicBezTo>
                    <a:pt x="0" y="848"/>
                    <a:pt x="87" y="892"/>
                    <a:pt x="131" y="892"/>
                  </a:cubicBezTo>
                  <a:lnTo>
                    <a:pt x="282" y="892"/>
                  </a:lnTo>
                  <a:cubicBezTo>
                    <a:pt x="477" y="762"/>
                    <a:pt x="564" y="263"/>
                    <a:pt x="564" y="263"/>
                  </a:cubicBezTo>
                  <a:cubicBezTo>
                    <a:pt x="586" y="220"/>
                    <a:pt x="564" y="198"/>
                    <a:pt x="542" y="198"/>
                  </a:cubicBezTo>
                  <a:cubicBezTo>
                    <a:pt x="521" y="198"/>
                    <a:pt x="499" y="220"/>
                    <a:pt x="499" y="241"/>
                  </a:cubicBezTo>
                  <a:cubicBezTo>
                    <a:pt x="477" y="371"/>
                    <a:pt x="391" y="740"/>
                    <a:pt x="239" y="805"/>
                  </a:cubicBezTo>
                  <a:cubicBezTo>
                    <a:pt x="228" y="816"/>
                    <a:pt x="217" y="821"/>
                    <a:pt x="204" y="821"/>
                  </a:cubicBezTo>
                  <a:cubicBezTo>
                    <a:pt x="190" y="821"/>
                    <a:pt x="174" y="816"/>
                    <a:pt x="152" y="805"/>
                  </a:cubicBezTo>
                  <a:cubicBezTo>
                    <a:pt x="152" y="567"/>
                    <a:pt x="174" y="306"/>
                    <a:pt x="217" y="46"/>
                  </a:cubicBezTo>
                  <a:cubicBezTo>
                    <a:pt x="231" y="19"/>
                    <a:pt x="194" y="1"/>
                    <a:pt x="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5"/>
            <p:cNvSpPr/>
            <p:nvPr/>
          </p:nvSpPr>
          <p:spPr>
            <a:xfrm>
              <a:off x="3713117" y="1766375"/>
              <a:ext cx="17658" cy="30027"/>
            </a:xfrm>
            <a:custGeom>
              <a:rect b="b" l="l" r="r" t="t"/>
              <a:pathLst>
                <a:path extrusionOk="0" h="738" w="434">
                  <a:moveTo>
                    <a:pt x="282" y="1"/>
                  </a:moveTo>
                  <a:cubicBezTo>
                    <a:pt x="260" y="1"/>
                    <a:pt x="195" y="22"/>
                    <a:pt x="0" y="629"/>
                  </a:cubicBezTo>
                  <a:cubicBezTo>
                    <a:pt x="0" y="651"/>
                    <a:pt x="0" y="673"/>
                    <a:pt x="22" y="673"/>
                  </a:cubicBezTo>
                  <a:cubicBezTo>
                    <a:pt x="44" y="673"/>
                    <a:pt x="65" y="673"/>
                    <a:pt x="87" y="651"/>
                  </a:cubicBezTo>
                  <a:cubicBezTo>
                    <a:pt x="130" y="456"/>
                    <a:pt x="195" y="283"/>
                    <a:pt x="282" y="109"/>
                  </a:cubicBezTo>
                  <a:cubicBezTo>
                    <a:pt x="325" y="304"/>
                    <a:pt x="347" y="499"/>
                    <a:pt x="369" y="694"/>
                  </a:cubicBezTo>
                  <a:cubicBezTo>
                    <a:pt x="369" y="716"/>
                    <a:pt x="390" y="738"/>
                    <a:pt x="412" y="738"/>
                  </a:cubicBezTo>
                  <a:cubicBezTo>
                    <a:pt x="434" y="738"/>
                    <a:pt x="434" y="716"/>
                    <a:pt x="434" y="694"/>
                  </a:cubicBezTo>
                  <a:cubicBezTo>
                    <a:pt x="434" y="456"/>
                    <a:pt x="390" y="239"/>
                    <a:pt x="325" y="22"/>
                  </a:cubicBezTo>
                  <a:cubicBezTo>
                    <a:pt x="304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75"/>
            <p:cNvSpPr/>
            <p:nvPr/>
          </p:nvSpPr>
          <p:spPr>
            <a:xfrm>
              <a:off x="3749287" y="1777197"/>
              <a:ext cx="20303" cy="27139"/>
            </a:xfrm>
            <a:custGeom>
              <a:rect b="b" l="l" r="r" t="t"/>
              <a:pathLst>
                <a:path extrusionOk="0" h="667" w="499">
                  <a:moveTo>
                    <a:pt x="420" y="0"/>
                  </a:moveTo>
                  <a:cubicBezTo>
                    <a:pt x="412" y="0"/>
                    <a:pt x="401" y="6"/>
                    <a:pt x="390" y="17"/>
                  </a:cubicBezTo>
                  <a:lnTo>
                    <a:pt x="22" y="494"/>
                  </a:lnTo>
                  <a:cubicBezTo>
                    <a:pt x="0" y="494"/>
                    <a:pt x="0" y="537"/>
                    <a:pt x="22" y="537"/>
                  </a:cubicBezTo>
                  <a:cubicBezTo>
                    <a:pt x="22" y="548"/>
                    <a:pt x="27" y="553"/>
                    <a:pt x="35" y="553"/>
                  </a:cubicBezTo>
                  <a:cubicBezTo>
                    <a:pt x="43" y="553"/>
                    <a:pt x="54" y="548"/>
                    <a:pt x="65" y="537"/>
                  </a:cubicBezTo>
                  <a:lnTo>
                    <a:pt x="390" y="168"/>
                  </a:lnTo>
                  <a:lnTo>
                    <a:pt x="412" y="624"/>
                  </a:lnTo>
                  <a:cubicBezTo>
                    <a:pt x="412" y="645"/>
                    <a:pt x="412" y="667"/>
                    <a:pt x="434" y="667"/>
                  </a:cubicBezTo>
                  <a:lnTo>
                    <a:pt x="455" y="667"/>
                  </a:lnTo>
                  <a:cubicBezTo>
                    <a:pt x="477" y="667"/>
                    <a:pt x="499" y="645"/>
                    <a:pt x="499" y="624"/>
                  </a:cubicBezTo>
                  <a:lnTo>
                    <a:pt x="477" y="60"/>
                  </a:lnTo>
                  <a:cubicBezTo>
                    <a:pt x="477" y="38"/>
                    <a:pt x="455" y="17"/>
                    <a:pt x="434" y="17"/>
                  </a:cubicBezTo>
                  <a:cubicBezTo>
                    <a:pt x="434" y="6"/>
                    <a:pt x="428" y="0"/>
                    <a:pt x="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75"/>
            <p:cNvSpPr/>
            <p:nvPr/>
          </p:nvSpPr>
          <p:spPr>
            <a:xfrm>
              <a:off x="3738872" y="1991816"/>
              <a:ext cx="232732" cy="276472"/>
            </a:xfrm>
            <a:custGeom>
              <a:rect b="b" l="l" r="r" t="t"/>
              <a:pathLst>
                <a:path extrusionOk="0" h="6795" w="5720">
                  <a:moveTo>
                    <a:pt x="4699" y="0"/>
                  </a:moveTo>
                  <a:cubicBezTo>
                    <a:pt x="3923" y="0"/>
                    <a:pt x="0" y="6795"/>
                    <a:pt x="4607" y="6795"/>
                  </a:cubicBezTo>
                  <a:cubicBezTo>
                    <a:pt x="4933" y="6795"/>
                    <a:pt x="5303" y="6761"/>
                    <a:pt x="5720" y="6688"/>
                  </a:cubicBezTo>
                  <a:cubicBezTo>
                    <a:pt x="5720" y="6688"/>
                    <a:pt x="5655" y="487"/>
                    <a:pt x="4744" y="10"/>
                  </a:cubicBezTo>
                  <a:cubicBezTo>
                    <a:pt x="4730" y="4"/>
                    <a:pt x="4715" y="0"/>
                    <a:pt x="4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75"/>
            <p:cNvSpPr/>
            <p:nvPr/>
          </p:nvSpPr>
          <p:spPr>
            <a:xfrm>
              <a:off x="4015130" y="1870978"/>
              <a:ext cx="173492" cy="176869"/>
            </a:xfrm>
            <a:custGeom>
              <a:rect b="b" l="l" r="r" t="t"/>
              <a:pathLst>
                <a:path extrusionOk="0" h="4347" w="4264">
                  <a:moveTo>
                    <a:pt x="3179" y="1"/>
                  </a:moveTo>
                  <a:cubicBezTo>
                    <a:pt x="3094" y="1"/>
                    <a:pt x="3007" y="30"/>
                    <a:pt x="2919" y="96"/>
                  </a:cubicBezTo>
                  <a:cubicBezTo>
                    <a:pt x="2377" y="508"/>
                    <a:pt x="447" y="2134"/>
                    <a:pt x="447" y="2134"/>
                  </a:cubicBezTo>
                  <a:cubicBezTo>
                    <a:pt x="447" y="2134"/>
                    <a:pt x="1" y="4346"/>
                    <a:pt x="1425" y="4346"/>
                  </a:cubicBezTo>
                  <a:cubicBezTo>
                    <a:pt x="1438" y="4346"/>
                    <a:pt x="1452" y="4346"/>
                    <a:pt x="1466" y="4346"/>
                  </a:cubicBezTo>
                  <a:cubicBezTo>
                    <a:pt x="2919" y="4302"/>
                    <a:pt x="4263" y="1180"/>
                    <a:pt x="4111" y="964"/>
                  </a:cubicBezTo>
                  <a:cubicBezTo>
                    <a:pt x="4002" y="764"/>
                    <a:pt x="3619" y="1"/>
                    <a:pt x="3179" y="1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75"/>
            <p:cNvSpPr/>
            <p:nvPr/>
          </p:nvSpPr>
          <p:spPr>
            <a:xfrm>
              <a:off x="3932741" y="2040720"/>
              <a:ext cx="320251" cy="239527"/>
            </a:xfrm>
            <a:custGeom>
              <a:rect b="b" l="l" r="r" t="t"/>
              <a:pathLst>
                <a:path extrusionOk="0" h="5887" w="7871">
                  <a:moveTo>
                    <a:pt x="3968" y="0"/>
                  </a:moveTo>
                  <a:cubicBezTo>
                    <a:pt x="3968" y="0"/>
                    <a:pt x="1" y="1626"/>
                    <a:pt x="3166" y="4792"/>
                  </a:cubicBezTo>
                  <a:cubicBezTo>
                    <a:pt x="3957" y="5589"/>
                    <a:pt x="4648" y="5887"/>
                    <a:pt x="5240" y="5887"/>
                  </a:cubicBezTo>
                  <a:cubicBezTo>
                    <a:pt x="6997" y="5887"/>
                    <a:pt x="7871" y="3253"/>
                    <a:pt x="7871" y="3252"/>
                  </a:cubicBezTo>
                  <a:lnTo>
                    <a:pt x="7871" y="3252"/>
                  </a:lnTo>
                  <a:cubicBezTo>
                    <a:pt x="7871" y="3252"/>
                    <a:pt x="7133" y="3591"/>
                    <a:pt x="6439" y="3591"/>
                  </a:cubicBezTo>
                  <a:cubicBezTo>
                    <a:pt x="6124" y="3591"/>
                    <a:pt x="5818" y="3521"/>
                    <a:pt x="5594" y="3317"/>
                  </a:cubicBezTo>
                  <a:cubicBezTo>
                    <a:pt x="4879" y="2667"/>
                    <a:pt x="3968" y="0"/>
                    <a:pt x="3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75"/>
            <p:cNvSpPr/>
            <p:nvPr/>
          </p:nvSpPr>
          <p:spPr>
            <a:xfrm>
              <a:off x="4060657" y="2203017"/>
              <a:ext cx="179106" cy="82067"/>
            </a:xfrm>
            <a:custGeom>
              <a:rect b="b" l="l" r="r" t="t"/>
              <a:pathLst>
                <a:path extrusionOk="0" h="2017" w="4402">
                  <a:moveTo>
                    <a:pt x="4401" y="1"/>
                  </a:moveTo>
                  <a:cubicBezTo>
                    <a:pt x="3647" y="755"/>
                    <a:pt x="2641" y="1156"/>
                    <a:pt x="1616" y="1156"/>
                  </a:cubicBezTo>
                  <a:cubicBezTo>
                    <a:pt x="1139" y="1156"/>
                    <a:pt x="657" y="1069"/>
                    <a:pt x="195" y="889"/>
                  </a:cubicBezTo>
                  <a:lnTo>
                    <a:pt x="0" y="1778"/>
                  </a:lnTo>
                  <a:cubicBezTo>
                    <a:pt x="0" y="1778"/>
                    <a:pt x="1002" y="2016"/>
                    <a:pt x="1968" y="2016"/>
                  </a:cubicBezTo>
                  <a:cubicBezTo>
                    <a:pt x="2274" y="2016"/>
                    <a:pt x="2575" y="1993"/>
                    <a:pt x="2840" y="1930"/>
                  </a:cubicBezTo>
                  <a:cubicBezTo>
                    <a:pt x="3968" y="1670"/>
                    <a:pt x="4401" y="1"/>
                    <a:pt x="4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75"/>
            <p:cNvSpPr/>
            <p:nvPr/>
          </p:nvSpPr>
          <p:spPr>
            <a:xfrm>
              <a:off x="3929201" y="2190079"/>
              <a:ext cx="153555" cy="172596"/>
            </a:xfrm>
            <a:custGeom>
              <a:rect b="b" l="l" r="r" t="t"/>
              <a:pathLst>
                <a:path extrusionOk="0" h="4242" w="3774">
                  <a:moveTo>
                    <a:pt x="3352" y="0"/>
                  </a:moveTo>
                  <a:cubicBezTo>
                    <a:pt x="2783" y="0"/>
                    <a:pt x="1107" y="644"/>
                    <a:pt x="1107" y="644"/>
                  </a:cubicBezTo>
                  <a:cubicBezTo>
                    <a:pt x="1107" y="644"/>
                    <a:pt x="868" y="3657"/>
                    <a:pt x="673" y="3744"/>
                  </a:cubicBezTo>
                  <a:cubicBezTo>
                    <a:pt x="478" y="3831"/>
                    <a:pt x="1" y="4069"/>
                    <a:pt x="196" y="4069"/>
                  </a:cubicBezTo>
                  <a:cubicBezTo>
                    <a:pt x="345" y="4084"/>
                    <a:pt x="1419" y="4241"/>
                    <a:pt x="2193" y="4241"/>
                  </a:cubicBezTo>
                  <a:cubicBezTo>
                    <a:pt x="2548" y="4241"/>
                    <a:pt x="2840" y="4208"/>
                    <a:pt x="2949" y="4113"/>
                  </a:cubicBezTo>
                  <a:cubicBezTo>
                    <a:pt x="3318" y="3787"/>
                    <a:pt x="3773" y="254"/>
                    <a:pt x="3513" y="37"/>
                  </a:cubicBezTo>
                  <a:cubicBezTo>
                    <a:pt x="3483" y="12"/>
                    <a:pt x="3427" y="0"/>
                    <a:pt x="3352" y="0"/>
                  </a:cubicBezTo>
                  <a:close/>
                </a:path>
              </a:pathLst>
            </a:custGeom>
            <a:solidFill>
              <a:srgbClr val="B4D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75"/>
            <p:cNvSpPr/>
            <p:nvPr/>
          </p:nvSpPr>
          <p:spPr>
            <a:xfrm>
              <a:off x="3881598" y="2036164"/>
              <a:ext cx="78527" cy="17821"/>
            </a:xfrm>
            <a:custGeom>
              <a:rect b="b" l="l" r="r" t="t"/>
              <a:pathLst>
                <a:path extrusionOk="0" h="438" w="1930">
                  <a:moveTo>
                    <a:pt x="1605" y="1"/>
                  </a:moveTo>
                  <a:cubicBezTo>
                    <a:pt x="1043" y="1"/>
                    <a:pt x="76" y="333"/>
                    <a:pt x="22" y="351"/>
                  </a:cubicBezTo>
                  <a:cubicBezTo>
                    <a:pt x="0" y="351"/>
                    <a:pt x="0" y="394"/>
                    <a:pt x="0" y="416"/>
                  </a:cubicBezTo>
                  <a:cubicBezTo>
                    <a:pt x="22" y="416"/>
                    <a:pt x="22" y="438"/>
                    <a:pt x="44" y="438"/>
                  </a:cubicBezTo>
                  <a:lnTo>
                    <a:pt x="65" y="438"/>
                  </a:lnTo>
                  <a:cubicBezTo>
                    <a:pt x="65" y="420"/>
                    <a:pt x="1038" y="87"/>
                    <a:pt x="1579" y="87"/>
                  </a:cubicBezTo>
                  <a:cubicBezTo>
                    <a:pt x="1689" y="87"/>
                    <a:pt x="1781" y="101"/>
                    <a:pt x="1843" y="134"/>
                  </a:cubicBezTo>
                  <a:cubicBezTo>
                    <a:pt x="1865" y="134"/>
                    <a:pt x="1886" y="134"/>
                    <a:pt x="1908" y="112"/>
                  </a:cubicBezTo>
                  <a:cubicBezTo>
                    <a:pt x="1930" y="91"/>
                    <a:pt x="1908" y="69"/>
                    <a:pt x="1886" y="47"/>
                  </a:cubicBezTo>
                  <a:cubicBezTo>
                    <a:pt x="1817" y="14"/>
                    <a:pt x="1719" y="1"/>
                    <a:pt x="1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75"/>
            <p:cNvSpPr/>
            <p:nvPr/>
          </p:nvSpPr>
          <p:spPr>
            <a:xfrm>
              <a:off x="3856902" y="2083563"/>
              <a:ext cx="110304" cy="14525"/>
            </a:xfrm>
            <a:custGeom>
              <a:rect b="b" l="l" r="r" t="t"/>
              <a:pathLst>
                <a:path extrusionOk="0" h="357" w="2711">
                  <a:moveTo>
                    <a:pt x="2246" y="1"/>
                  </a:moveTo>
                  <a:cubicBezTo>
                    <a:pt x="1477" y="1"/>
                    <a:pt x="114" y="274"/>
                    <a:pt x="43" y="292"/>
                  </a:cubicBezTo>
                  <a:cubicBezTo>
                    <a:pt x="22" y="292"/>
                    <a:pt x="0" y="313"/>
                    <a:pt x="0" y="335"/>
                  </a:cubicBezTo>
                  <a:cubicBezTo>
                    <a:pt x="0" y="357"/>
                    <a:pt x="22" y="357"/>
                    <a:pt x="43" y="357"/>
                  </a:cubicBezTo>
                  <a:cubicBezTo>
                    <a:pt x="61" y="357"/>
                    <a:pt x="1439" y="87"/>
                    <a:pt x="2218" y="87"/>
                  </a:cubicBezTo>
                  <a:cubicBezTo>
                    <a:pt x="2403" y="87"/>
                    <a:pt x="2554" y="102"/>
                    <a:pt x="2645" y="140"/>
                  </a:cubicBezTo>
                  <a:cubicBezTo>
                    <a:pt x="2667" y="140"/>
                    <a:pt x="2689" y="140"/>
                    <a:pt x="2689" y="118"/>
                  </a:cubicBezTo>
                  <a:cubicBezTo>
                    <a:pt x="2710" y="96"/>
                    <a:pt x="2689" y="75"/>
                    <a:pt x="2667" y="53"/>
                  </a:cubicBezTo>
                  <a:cubicBezTo>
                    <a:pt x="2576" y="16"/>
                    <a:pt x="2428" y="1"/>
                    <a:pt x="2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75"/>
            <p:cNvSpPr/>
            <p:nvPr/>
          </p:nvSpPr>
          <p:spPr>
            <a:xfrm>
              <a:off x="3833955" y="2121848"/>
              <a:ext cx="137646" cy="27423"/>
            </a:xfrm>
            <a:custGeom>
              <a:rect b="b" l="l" r="r" t="t"/>
              <a:pathLst>
                <a:path extrusionOk="0" h="674" w="3383">
                  <a:moveTo>
                    <a:pt x="3339" y="1"/>
                  </a:moveTo>
                  <a:cubicBezTo>
                    <a:pt x="3209" y="23"/>
                    <a:pt x="499" y="283"/>
                    <a:pt x="22" y="586"/>
                  </a:cubicBezTo>
                  <a:cubicBezTo>
                    <a:pt x="0" y="608"/>
                    <a:pt x="0" y="630"/>
                    <a:pt x="22" y="651"/>
                  </a:cubicBezTo>
                  <a:cubicBezTo>
                    <a:pt x="22" y="651"/>
                    <a:pt x="44" y="673"/>
                    <a:pt x="44" y="673"/>
                  </a:cubicBezTo>
                  <a:lnTo>
                    <a:pt x="65" y="651"/>
                  </a:lnTo>
                  <a:cubicBezTo>
                    <a:pt x="521" y="348"/>
                    <a:pt x="3318" y="88"/>
                    <a:pt x="3339" y="88"/>
                  </a:cubicBezTo>
                  <a:cubicBezTo>
                    <a:pt x="3361" y="88"/>
                    <a:pt x="3383" y="66"/>
                    <a:pt x="3383" y="44"/>
                  </a:cubicBezTo>
                  <a:cubicBezTo>
                    <a:pt x="3383" y="23"/>
                    <a:pt x="3361" y="1"/>
                    <a:pt x="3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75"/>
            <p:cNvSpPr/>
            <p:nvPr/>
          </p:nvSpPr>
          <p:spPr>
            <a:xfrm>
              <a:off x="3837495" y="2158791"/>
              <a:ext cx="136751" cy="45163"/>
            </a:xfrm>
            <a:custGeom>
              <a:rect b="b" l="l" r="r" t="t"/>
              <a:pathLst>
                <a:path extrusionOk="0" h="1110" w="3361">
                  <a:moveTo>
                    <a:pt x="3288" y="0"/>
                  </a:moveTo>
                  <a:cubicBezTo>
                    <a:pt x="2943" y="0"/>
                    <a:pt x="524" y="834"/>
                    <a:pt x="22" y="1023"/>
                  </a:cubicBezTo>
                  <a:cubicBezTo>
                    <a:pt x="0" y="1023"/>
                    <a:pt x="0" y="1044"/>
                    <a:pt x="0" y="1066"/>
                  </a:cubicBezTo>
                  <a:cubicBezTo>
                    <a:pt x="0" y="1088"/>
                    <a:pt x="22" y="1109"/>
                    <a:pt x="44" y="1109"/>
                  </a:cubicBezTo>
                  <a:cubicBezTo>
                    <a:pt x="1197" y="690"/>
                    <a:pt x="3019" y="88"/>
                    <a:pt x="3275" y="88"/>
                  </a:cubicBezTo>
                  <a:cubicBezTo>
                    <a:pt x="3284" y="88"/>
                    <a:pt x="3291" y="89"/>
                    <a:pt x="3296" y="90"/>
                  </a:cubicBezTo>
                  <a:cubicBezTo>
                    <a:pt x="3317" y="90"/>
                    <a:pt x="3339" y="90"/>
                    <a:pt x="3361" y="69"/>
                  </a:cubicBezTo>
                  <a:cubicBezTo>
                    <a:pt x="3361" y="47"/>
                    <a:pt x="3339" y="25"/>
                    <a:pt x="3317" y="4"/>
                  </a:cubicBezTo>
                  <a:cubicBezTo>
                    <a:pt x="3310" y="1"/>
                    <a:pt x="3301" y="0"/>
                    <a:pt x="3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75"/>
            <p:cNvSpPr/>
            <p:nvPr/>
          </p:nvSpPr>
          <p:spPr>
            <a:xfrm>
              <a:off x="3872769" y="2189794"/>
              <a:ext cx="99725" cy="64449"/>
            </a:xfrm>
            <a:custGeom>
              <a:rect b="b" l="l" r="r" t="t"/>
              <a:pathLst>
                <a:path extrusionOk="0" h="1584" w="2451">
                  <a:moveTo>
                    <a:pt x="2407" y="0"/>
                  </a:moveTo>
                  <a:cubicBezTo>
                    <a:pt x="1822" y="217"/>
                    <a:pt x="109" y="1453"/>
                    <a:pt x="22" y="1518"/>
                  </a:cubicBezTo>
                  <a:cubicBezTo>
                    <a:pt x="0" y="1518"/>
                    <a:pt x="0" y="1561"/>
                    <a:pt x="22" y="1561"/>
                  </a:cubicBezTo>
                  <a:cubicBezTo>
                    <a:pt x="22" y="1583"/>
                    <a:pt x="44" y="1583"/>
                    <a:pt x="65" y="1583"/>
                  </a:cubicBezTo>
                  <a:cubicBezTo>
                    <a:pt x="87" y="1561"/>
                    <a:pt x="1843" y="282"/>
                    <a:pt x="2429" y="87"/>
                  </a:cubicBezTo>
                  <a:cubicBezTo>
                    <a:pt x="2450" y="87"/>
                    <a:pt x="2450" y="44"/>
                    <a:pt x="2450" y="22"/>
                  </a:cubicBezTo>
                  <a:cubicBezTo>
                    <a:pt x="2450" y="0"/>
                    <a:pt x="2429" y="0"/>
                    <a:pt x="2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75"/>
            <p:cNvSpPr/>
            <p:nvPr/>
          </p:nvSpPr>
          <p:spPr>
            <a:xfrm>
              <a:off x="3936280" y="2219780"/>
              <a:ext cx="37961" cy="46791"/>
            </a:xfrm>
            <a:custGeom>
              <a:rect b="b" l="l" r="r" t="t"/>
              <a:pathLst>
                <a:path extrusionOk="0" h="1150" w="933">
                  <a:moveTo>
                    <a:pt x="868" y="0"/>
                  </a:moveTo>
                  <a:cubicBezTo>
                    <a:pt x="629" y="109"/>
                    <a:pt x="65" y="998"/>
                    <a:pt x="0" y="1085"/>
                  </a:cubicBezTo>
                  <a:cubicBezTo>
                    <a:pt x="0" y="1106"/>
                    <a:pt x="0" y="1150"/>
                    <a:pt x="22" y="1150"/>
                  </a:cubicBezTo>
                  <a:lnTo>
                    <a:pt x="44" y="1150"/>
                  </a:lnTo>
                  <a:cubicBezTo>
                    <a:pt x="65" y="1150"/>
                    <a:pt x="65" y="1150"/>
                    <a:pt x="87" y="1128"/>
                  </a:cubicBezTo>
                  <a:cubicBezTo>
                    <a:pt x="239" y="868"/>
                    <a:pt x="716" y="174"/>
                    <a:pt x="889" y="87"/>
                  </a:cubicBezTo>
                  <a:cubicBezTo>
                    <a:pt x="911" y="87"/>
                    <a:pt x="933" y="44"/>
                    <a:pt x="911" y="44"/>
                  </a:cubicBezTo>
                  <a:cubicBezTo>
                    <a:pt x="911" y="22"/>
                    <a:pt x="889" y="0"/>
                    <a:pt x="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75"/>
            <p:cNvSpPr/>
            <p:nvPr/>
          </p:nvSpPr>
          <p:spPr>
            <a:xfrm>
              <a:off x="4097682" y="2233898"/>
              <a:ext cx="9765" cy="49435"/>
            </a:xfrm>
            <a:custGeom>
              <a:rect b="b" l="l" r="r" t="t"/>
              <a:pathLst>
                <a:path extrusionOk="0" h="1215" w="240">
                  <a:moveTo>
                    <a:pt x="44" y="0"/>
                  </a:moveTo>
                  <a:cubicBezTo>
                    <a:pt x="23" y="0"/>
                    <a:pt x="1" y="22"/>
                    <a:pt x="1" y="44"/>
                  </a:cubicBezTo>
                  <a:cubicBezTo>
                    <a:pt x="1" y="152"/>
                    <a:pt x="1" y="1019"/>
                    <a:pt x="174" y="1193"/>
                  </a:cubicBezTo>
                  <a:cubicBezTo>
                    <a:pt x="174" y="1214"/>
                    <a:pt x="174" y="1214"/>
                    <a:pt x="196" y="1214"/>
                  </a:cubicBezTo>
                  <a:cubicBezTo>
                    <a:pt x="218" y="1214"/>
                    <a:pt x="218" y="1193"/>
                    <a:pt x="218" y="1193"/>
                  </a:cubicBezTo>
                  <a:cubicBezTo>
                    <a:pt x="239" y="1171"/>
                    <a:pt x="239" y="1149"/>
                    <a:pt x="218" y="1128"/>
                  </a:cubicBezTo>
                  <a:cubicBezTo>
                    <a:pt x="109" y="998"/>
                    <a:pt x="88" y="326"/>
                    <a:pt x="88" y="44"/>
                  </a:cubicBezTo>
                  <a:cubicBezTo>
                    <a:pt x="88" y="22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75"/>
            <p:cNvSpPr/>
            <p:nvPr/>
          </p:nvSpPr>
          <p:spPr>
            <a:xfrm>
              <a:off x="4137391" y="2241831"/>
              <a:ext cx="19449" cy="44146"/>
            </a:xfrm>
            <a:custGeom>
              <a:rect b="b" l="l" r="r" t="t"/>
              <a:pathLst>
                <a:path extrusionOk="0" h="1085" w="478">
                  <a:moveTo>
                    <a:pt x="44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22" y="131"/>
                    <a:pt x="131" y="954"/>
                    <a:pt x="412" y="1085"/>
                  </a:cubicBezTo>
                  <a:lnTo>
                    <a:pt x="478" y="1085"/>
                  </a:lnTo>
                  <a:cubicBezTo>
                    <a:pt x="478" y="1063"/>
                    <a:pt x="478" y="1019"/>
                    <a:pt x="456" y="1019"/>
                  </a:cubicBezTo>
                  <a:cubicBezTo>
                    <a:pt x="261" y="933"/>
                    <a:pt x="131" y="282"/>
                    <a:pt x="87" y="44"/>
                  </a:cubicBezTo>
                  <a:cubicBezTo>
                    <a:pt x="87" y="22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5"/>
            <p:cNvSpPr/>
            <p:nvPr/>
          </p:nvSpPr>
          <p:spPr>
            <a:xfrm>
              <a:off x="4171812" y="2240082"/>
              <a:ext cx="19449" cy="32672"/>
            </a:xfrm>
            <a:custGeom>
              <a:rect b="b" l="l" r="r" t="t"/>
              <a:pathLst>
                <a:path extrusionOk="0" h="803" w="478">
                  <a:moveTo>
                    <a:pt x="22" y="0"/>
                  </a:moveTo>
                  <a:cubicBezTo>
                    <a:pt x="0" y="0"/>
                    <a:pt x="0" y="22"/>
                    <a:pt x="0" y="44"/>
                  </a:cubicBezTo>
                  <a:cubicBezTo>
                    <a:pt x="22" y="109"/>
                    <a:pt x="260" y="694"/>
                    <a:pt x="412" y="802"/>
                  </a:cubicBezTo>
                  <a:lnTo>
                    <a:pt x="477" y="802"/>
                  </a:lnTo>
                  <a:cubicBezTo>
                    <a:pt x="477" y="781"/>
                    <a:pt x="477" y="759"/>
                    <a:pt x="477" y="737"/>
                  </a:cubicBezTo>
                  <a:cubicBezTo>
                    <a:pt x="304" y="520"/>
                    <a:pt x="174" y="282"/>
                    <a:pt x="87" y="22"/>
                  </a:cubicBezTo>
                  <a:cubicBezTo>
                    <a:pt x="65" y="0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5"/>
            <p:cNvSpPr/>
            <p:nvPr/>
          </p:nvSpPr>
          <p:spPr>
            <a:xfrm>
              <a:off x="4203547" y="2227713"/>
              <a:ext cx="17699" cy="22744"/>
            </a:xfrm>
            <a:custGeom>
              <a:rect b="b" l="l" r="r" t="t"/>
              <a:pathLst>
                <a:path extrusionOk="0" h="559" w="435">
                  <a:moveTo>
                    <a:pt x="1" y="1"/>
                  </a:moveTo>
                  <a:cubicBezTo>
                    <a:pt x="1" y="22"/>
                    <a:pt x="1" y="44"/>
                    <a:pt x="1" y="66"/>
                  </a:cubicBezTo>
                  <a:cubicBezTo>
                    <a:pt x="109" y="239"/>
                    <a:pt x="239" y="391"/>
                    <a:pt x="369" y="543"/>
                  </a:cubicBezTo>
                  <a:cubicBezTo>
                    <a:pt x="380" y="553"/>
                    <a:pt x="385" y="559"/>
                    <a:pt x="391" y="559"/>
                  </a:cubicBezTo>
                  <a:cubicBezTo>
                    <a:pt x="396" y="559"/>
                    <a:pt x="402" y="553"/>
                    <a:pt x="413" y="543"/>
                  </a:cubicBezTo>
                  <a:cubicBezTo>
                    <a:pt x="434" y="521"/>
                    <a:pt x="434" y="499"/>
                    <a:pt x="413" y="478"/>
                  </a:cubicBezTo>
                  <a:cubicBezTo>
                    <a:pt x="282" y="326"/>
                    <a:pt x="174" y="174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5"/>
            <p:cNvSpPr/>
            <p:nvPr/>
          </p:nvSpPr>
          <p:spPr>
            <a:xfrm>
              <a:off x="3954792" y="2342407"/>
              <a:ext cx="23884" cy="16804"/>
            </a:xfrm>
            <a:custGeom>
              <a:rect b="b" l="l" r="r" t="t"/>
              <a:pathLst>
                <a:path extrusionOk="0" h="413" w="587">
                  <a:moveTo>
                    <a:pt x="543" y="0"/>
                  </a:moveTo>
                  <a:cubicBezTo>
                    <a:pt x="521" y="0"/>
                    <a:pt x="66" y="108"/>
                    <a:pt x="1" y="369"/>
                  </a:cubicBezTo>
                  <a:cubicBezTo>
                    <a:pt x="1" y="390"/>
                    <a:pt x="1" y="412"/>
                    <a:pt x="44" y="412"/>
                  </a:cubicBezTo>
                  <a:cubicBezTo>
                    <a:pt x="44" y="412"/>
                    <a:pt x="66" y="412"/>
                    <a:pt x="87" y="390"/>
                  </a:cubicBezTo>
                  <a:cubicBezTo>
                    <a:pt x="131" y="174"/>
                    <a:pt x="564" y="87"/>
                    <a:pt x="564" y="87"/>
                  </a:cubicBezTo>
                  <a:cubicBezTo>
                    <a:pt x="586" y="65"/>
                    <a:pt x="586" y="43"/>
                    <a:pt x="586" y="22"/>
                  </a:cubicBezTo>
                  <a:cubicBezTo>
                    <a:pt x="586" y="0"/>
                    <a:pt x="564" y="0"/>
                    <a:pt x="5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5"/>
            <p:cNvSpPr/>
            <p:nvPr/>
          </p:nvSpPr>
          <p:spPr>
            <a:xfrm>
              <a:off x="3977739" y="2346435"/>
              <a:ext cx="25633" cy="18065"/>
            </a:xfrm>
            <a:custGeom>
              <a:rect b="b" l="l" r="r" t="t"/>
              <a:pathLst>
                <a:path extrusionOk="0" h="444" w="630">
                  <a:moveTo>
                    <a:pt x="573" y="1"/>
                  </a:moveTo>
                  <a:cubicBezTo>
                    <a:pt x="568" y="1"/>
                    <a:pt x="564" y="3"/>
                    <a:pt x="564" y="9"/>
                  </a:cubicBezTo>
                  <a:cubicBezTo>
                    <a:pt x="0" y="313"/>
                    <a:pt x="0" y="378"/>
                    <a:pt x="0" y="400"/>
                  </a:cubicBezTo>
                  <a:cubicBezTo>
                    <a:pt x="0" y="421"/>
                    <a:pt x="22" y="443"/>
                    <a:pt x="44" y="443"/>
                  </a:cubicBezTo>
                  <a:cubicBezTo>
                    <a:pt x="65" y="443"/>
                    <a:pt x="87" y="421"/>
                    <a:pt x="87" y="421"/>
                  </a:cubicBezTo>
                  <a:cubicBezTo>
                    <a:pt x="239" y="291"/>
                    <a:pt x="412" y="161"/>
                    <a:pt x="586" y="75"/>
                  </a:cubicBezTo>
                  <a:cubicBezTo>
                    <a:pt x="607" y="75"/>
                    <a:pt x="629" y="31"/>
                    <a:pt x="607" y="31"/>
                  </a:cubicBezTo>
                  <a:cubicBezTo>
                    <a:pt x="607" y="16"/>
                    <a:pt x="586" y="1"/>
                    <a:pt x="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5"/>
            <p:cNvSpPr/>
            <p:nvPr/>
          </p:nvSpPr>
          <p:spPr>
            <a:xfrm>
              <a:off x="3923057" y="1922527"/>
              <a:ext cx="75028" cy="71488"/>
            </a:xfrm>
            <a:custGeom>
              <a:rect b="b" l="l" r="r" t="t"/>
              <a:pathLst>
                <a:path extrusionOk="0" h="1757" w="1844">
                  <a:moveTo>
                    <a:pt x="1756" y="0"/>
                  </a:moveTo>
                  <a:cubicBezTo>
                    <a:pt x="1735" y="0"/>
                    <a:pt x="1713" y="22"/>
                    <a:pt x="1735" y="44"/>
                  </a:cubicBezTo>
                  <a:cubicBezTo>
                    <a:pt x="1756" y="282"/>
                    <a:pt x="1713" y="520"/>
                    <a:pt x="1605" y="737"/>
                  </a:cubicBezTo>
                  <a:cubicBezTo>
                    <a:pt x="1366" y="1193"/>
                    <a:pt x="824" y="1518"/>
                    <a:pt x="44" y="1670"/>
                  </a:cubicBezTo>
                  <a:cubicBezTo>
                    <a:pt x="0" y="1691"/>
                    <a:pt x="0" y="1713"/>
                    <a:pt x="0" y="1735"/>
                  </a:cubicBezTo>
                  <a:cubicBezTo>
                    <a:pt x="0" y="1756"/>
                    <a:pt x="22" y="1756"/>
                    <a:pt x="44" y="1756"/>
                  </a:cubicBezTo>
                  <a:cubicBezTo>
                    <a:pt x="781" y="1626"/>
                    <a:pt x="1323" y="1323"/>
                    <a:pt x="1583" y="911"/>
                  </a:cubicBezTo>
                  <a:cubicBezTo>
                    <a:pt x="1778" y="651"/>
                    <a:pt x="1843" y="347"/>
                    <a:pt x="1800" y="44"/>
                  </a:cubicBezTo>
                  <a:cubicBezTo>
                    <a:pt x="1800" y="22"/>
                    <a:pt x="1778" y="0"/>
                    <a:pt x="1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5"/>
            <p:cNvSpPr/>
            <p:nvPr/>
          </p:nvSpPr>
          <p:spPr>
            <a:xfrm>
              <a:off x="4100326" y="2087469"/>
              <a:ext cx="8015" cy="12369"/>
            </a:xfrm>
            <a:custGeom>
              <a:rect b="b" l="l" r="r" t="t"/>
              <a:pathLst>
                <a:path extrusionOk="0" h="304" w="197">
                  <a:moveTo>
                    <a:pt x="23" y="0"/>
                  </a:moveTo>
                  <a:cubicBezTo>
                    <a:pt x="1" y="22"/>
                    <a:pt x="1" y="44"/>
                    <a:pt x="23" y="65"/>
                  </a:cubicBezTo>
                  <a:cubicBezTo>
                    <a:pt x="66" y="109"/>
                    <a:pt x="109" y="196"/>
                    <a:pt x="109" y="261"/>
                  </a:cubicBezTo>
                  <a:cubicBezTo>
                    <a:pt x="109" y="282"/>
                    <a:pt x="131" y="304"/>
                    <a:pt x="153" y="304"/>
                  </a:cubicBezTo>
                  <a:cubicBezTo>
                    <a:pt x="174" y="304"/>
                    <a:pt x="196" y="304"/>
                    <a:pt x="196" y="282"/>
                  </a:cubicBezTo>
                  <a:cubicBezTo>
                    <a:pt x="196" y="174"/>
                    <a:pt x="153" y="87"/>
                    <a:pt x="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5"/>
            <p:cNvSpPr/>
            <p:nvPr/>
          </p:nvSpPr>
          <p:spPr>
            <a:xfrm>
              <a:off x="4087103" y="2099146"/>
              <a:ext cx="7975" cy="13061"/>
            </a:xfrm>
            <a:custGeom>
              <a:rect b="b" l="l" r="r" t="t"/>
              <a:pathLst>
                <a:path extrusionOk="0" h="321" w="196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1" y="39"/>
                    <a:pt x="1" y="60"/>
                    <a:pt x="22" y="82"/>
                  </a:cubicBezTo>
                  <a:cubicBezTo>
                    <a:pt x="66" y="125"/>
                    <a:pt x="109" y="212"/>
                    <a:pt x="109" y="277"/>
                  </a:cubicBezTo>
                  <a:cubicBezTo>
                    <a:pt x="109" y="299"/>
                    <a:pt x="131" y="320"/>
                    <a:pt x="153" y="320"/>
                  </a:cubicBezTo>
                  <a:cubicBezTo>
                    <a:pt x="174" y="320"/>
                    <a:pt x="196" y="299"/>
                    <a:pt x="196" y="277"/>
                  </a:cubicBezTo>
                  <a:cubicBezTo>
                    <a:pt x="196" y="190"/>
                    <a:pt x="153" y="82"/>
                    <a:pt x="87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5"/>
            <p:cNvSpPr/>
            <p:nvPr/>
          </p:nvSpPr>
          <p:spPr>
            <a:xfrm>
              <a:off x="4084459" y="2078640"/>
              <a:ext cx="7975" cy="12410"/>
            </a:xfrm>
            <a:custGeom>
              <a:rect b="b" l="l" r="r" t="t"/>
              <a:pathLst>
                <a:path extrusionOk="0" h="305" w="196">
                  <a:moveTo>
                    <a:pt x="1" y="1"/>
                  </a:moveTo>
                  <a:cubicBezTo>
                    <a:pt x="1" y="22"/>
                    <a:pt x="1" y="44"/>
                    <a:pt x="1" y="66"/>
                  </a:cubicBezTo>
                  <a:cubicBezTo>
                    <a:pt x="66" y="109"/>
                    <a:pt x="87" y="196"/>
                    <a:pt x="109" y="261"/>
                  </a:cubicBezTo>
                  <a:cubicBezTo>
                    <a:pt x="109" y="282"/>
                    <a:pt x="131" y="304"/>
                    <a:pt x="152" y="304"/>
                  </a:cubicBezTo>
                  <a:cubicBezTo>
                    <a:pt x="152" y="304"/>
                    <a:pt x="174" y="304"/>
                    <a:pt x="196" y="282"/>
                  </a:cubicBezTo>
                  <a:cubicBezTo>
                    <a:pt x="174" y="174"/>
                    <a:pt x="131" y="87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5"/>
            <p:cNvSpPr/>
            <p:nvPr/>
          </p:nvSpPr>
          <p:spPr>
            <a:xfrm>
              <a:off x="4109155" y="2106225"/>
              <a:ext cx="7975" cy="13020"/>
            </a:xfrm>
            <a:custGeom>
              <a:rect b="b" l="l" r="r" t="t"/>
              <a:pathLst>
                <a:path extrusionOk="0" h="320" w="196">
                  <a:moveTo>
                    <a:pt x="55" y="0"/>
                  </a:moveTo>
                  <a:cubicBezTo>
                    <a:pt x="44" y="0"/>
                    <a:pt x="33" y="6"/>
                    <a:pt x="22" y="16"/>
                  </a:cubicBezTo>
                  <a:cubicBezTo>
                    <a:pt x="1" y="16"/>
                    <a:pt x="1" y="60"/>
                    <a:pt x="22" y="60"/>
                  </a:cubicBezTo>
                  <a:cubicBezTo>
                    <a:pt x="66" y="125"/>
                    <a:pt x="109" y="190"/>
                    <a:pt x="109" y="277"/>
                  </a:cubicBezTo>
                  <a:cubicBezTo>
                    <a:pt x="109" y="298"/>
                    <a:pt x="131" y="298"/>
                    <a:pt x="153" y="320"/>
                  </a:cubicBezTo>
                  <a:cubicBezTo>
                    <a:pt x="174" y="320"/>
                    <a:pt x="196" y="298"/>
                    <a:pt x="196" y="277"/>
                  </a:cubicBezTo>
                  <a:cubicBezTo>
                    <a:pt x="174" y="168"/>
                    <a:pt x="153" y="81"/>
                    <a:pt x="87" y="16"/>
                  </a:cubicBezTo>
                  <a:cubicBezTo>
                    <a:pt x="77" y="6"/>
                    <a:pt x="66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5"/>
            <p:cNvSpPr/>
            <p:nvPr/>
          </p:nvSpPr>
          <p:spPr>
            <a:xfrm>
              <a:off x="4114444" y="2128277"/>
              <a:ext cx="6225" cy="13020"/>
            </a:xfrm>
            <a:custGeom>
              <a:rect b="b" l="l" r="r" t="t"/>
              <a:pathLst>
                <a:path extrusionOk="0" h="320" w="153">
                  <a:moveTo>
                    <a:pt x="55" y="0"/>
                  </a:moveTo>
                  <a:cubicBezTo>
                    <a:pt x="44" y="0"/>
                    <a:pt x="33" y="6"/>
                    <a:pt x="23" y="16"/>
                  </a:cubicBezTo>
                  <a:cubicBezTo>
                    <a:pt x="1" y="16"/>
                    <a:pt x="1" y="38"/>
                    <a:pt x="23" y="60"/>
                  </a:cubicBezTo>
                  <a:cubicBezTo>
                    <a:pt x="66" y="125"/>
                    <a:pt x="88" y="212"/>
                    <a:pt x="88" y="277"/>
                  </a:cubicBezTo>
                  <a:cubicBezTo>
                    <a:pt x="66" y="298"/>
                    <a:pt x="88" y="320"/>
                    <a:pt x="109" y="320"/>
                  </a:cubicBezTo>
                  <a:cubicBezTo>
                    <a:pt x="131" y="320"/>
                    <a:pt x="153" y="298"/>
                    <a:pt x="153" y="277"/>
                  </a:cubicBezTo>
                  <a:cubicBezTo>
                    <a:pt x="153" y="190"/>
                    <a:pt x="131" y="81"/>
                    <a:pt x="88" y="16"/>
                  </a:cubicBezTo>
                  <a:cubicBezTo>
                    <a:pt x="77" y="6"/>
                    <a:pt x="66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5"/>
            <p:cNvSpPr/>
            <p:nvPr/>
          </p:nvSpPr>
          <p:spPr>
            <a:xfrm>
              <a:off x="4087998" y="2123272"/>
              <a:ext cx="6225" cy="13630"/>
            </a:xfrm>
            <a:custGeom>
              <a:rect b="b" l="l" r="r" t="t"/>
              <a:pathLst>
                <a:path extrusionOk="0" h="335" w="153">
                  <a:moveTo>
                    <a:pt x="41" y="0"/>
                  </a:moveTo>
                  <a:cubicBezTo>
                    <a:pt x="35" y="0"/>
                    <a:pt x="28" y="3"/>
                    <a:pt x="22" y="9"/>
                  </a:cubicBezTo>
                  <a:cubicBezTo>
                    <a:pt x="0" y="31"/>
                    <a:pt x="0" y="53"/>
                    <a:pt x="22" y="74"/>
                  </a:cubicBezTo>
                  <a:cubicBezTo>
                    <a:pt x="65" y="118"/>
                    <a:pt x="65" y="204"/>
                    <a:pt x="65" y="269"/>
                  </a:cubicBezTo>
                  <a:cubicBezTo>
                    <a:pt x="65" y="291"/>
                    <a:pt x="87" y="313"/>
                    <a:pt x="109" y="335"/>
                  </a:cubicBezTo>
                  <a:cubicBezTo>
                    <a:pt x="131" y="335"/>
                    <a:pt x="131" y="313"/>
                    <a:pt x="152" y="291"/>
                  </a:cubicBezTo>
                  <a:cubicBezTo>
                    <a:pt x="152" y="204"/>
                    <a:pt x="131" y="96"/>
                    <a:pt x="87" y="31"/>
                  </a:cubicBezTo>
                  <a:cubicBezTo>
                    <a:pt x="72" y="16"/>
                    <a:pt x="56" y="0"/>
                    <a:pt x="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5"/>
            <p:cNvSpPr/>
            <p:nvPr/>
          </p:nvSpPr>
          <p:spPr>
            <a:xfrm>
              <a:off x="4101221" y="2136861"/>
              <a:ext cx="7120" cy="13264"/>
            </a:xfrm>
            <a:custGeom>
              <a:rect b="b" l="l" r="r" t="t"/>
              <a:pathLst>
                <a:path extrusionOk="0" h="326" w="175">
                  <a:moveTo>
                    <a:pt x="44" y="1"/>
                  </a:moveTo>
                  <a:cubicBezTo>
                    <a:pt x="22" y="22"/>
                    <a:pt x="1" y="44"/>
                    <a:pt x="22" y="66"/>
                  </a:cubicBezTo>
                  <a:cubicBezTo>
                    <a:pt x="66" y="131"/>
                    <a:pt x="87" y="196"/>
                    <a:pt x="87" y="282"/>
                  </a:cubicBezTo>
                  <a:cubicBezTo>
                    <a:pt x="66" y="304"/>
                    <a:pt x="87" y="326"/>
                    <a:pt x="109" y="326"/>
                  </a:cubicBezTo>
                  <a:cubicBezTo>
                    <a:pt x="131" y="326"/>
                    <a:pt x="152" y="326"/>
                    <a:pt x="152" y="282"/>
                  </a:cubicBezTo>
                  <a:cubicBezTo>
                    <a:pt x="174" y="196"/>
                    <a:pt x="152" y="109"/>
                    <a:pt x="87" y="22"/>
                  </a:cubicBezTo>
                  <a:cubicBezTo>
                    <a:pt x="87" y="1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75"/>
            <p:cNvSpPr/>
            <p:nvPr/>
          </p:nvSpPr>
          <p:spPr>
            <a:xfrm>
              <a:off x="4099635" y="2115461"/>
              <a:ext cx="7812" cy="12613"/>
            </a:xfrm>
            <a:custGeom>
              <a:rect b="b" l="l" r="r" t="t"/>
              <a:pathLst>
                <a:path extrusionOk="0" h="310" w="192">
                  <a:moveTo>
                    <a:pt x="60" y="0"/>
                  </a:moveTo>
                  <a:cubicBezTo>
                    <a:pt x="26" y="0"/>
                    <a:pt x="0" y="36"/>
                    <a:pt x="18" y="71"/>
                  </a:cubicBezTo>
                  <a:cubicBezTo>
                    <a:pt x="61" y="115"/>
                    <a:pt x="105" y="201"/>
                    <a:pt x="105" y="266"/>
                  </a:cubicBezTo>
                  <a:cubicBezTo>
                    <a:pt x="105" y="288"/>
                    <a:pt x="126" y="310"/>
                    <a:pt x="148" y="310"/>
                  </a:cubicBezTo>
                  <a:cubicBezTo>
                    <a:pt x="170" y="310"/>
                    <a:pt x="191" y="288"/>
                    <a:pt x="191" y="266"/>
                  </a:cubicBezTo>
                  <a:cubicBezTo>
                    <a:pt x="191" y="180"/>
                    <a:pt x="148" y="93"/>
                    <a:pt x="83" y="6"/>
                  </a:cubicBezTo>
                  <a:cubicBezTo>
                    <a:pt x="75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75"/>
            <p:cNvSpPr/>
            <p:nvPr/>
          </p:nvSpPr>
          <p:spPr>
            <a:xfrm>
              <a:off x="4054473" y="2262988"/>
              <a:ext cx="4435" cy="13305"/>
            </a:xfrm>
            <a:custGeom>
              <a:rect b="b" l="l" r="r" t="t"/>
              <a:pathLst>
                <a:path extrusionOk="0" h="327" w="109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22" y="109"/>
                    <a:pt x="22" y="196"/>
                    <a:pt x="1" y="261"/>
                  </a:cubicBezTo>
                  <a:cubicBezTo>
                    <a:pt x="1" y="283"/>
                    <a:pt x="1" y="304"/>
                    <a:pt x="1" y="326"/>
                  </a:cubicBezTo>
                  <a:lnTo>
                    <a:pt x="22" y="326"/>
                  </a:lnTo>
                  <a:cubicBezTo>
                    <a:pt x="44" y="326"/>
                    <a:pt x="66" y="326"/>
                    <a:pt x="66" y="304"/>
                  </a:cubicBezTo>
                  <a:cubicBezTo>
                    <a:pt x="109" y="218"/>
                    <a:pt x="109" y="109"/>
                    <a:pt x="87" y="23"/>
                  </a:cubicBezTo>
                  <a:cubicBezTo>
                    <a:pt x="87" y="1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75"/>
            <p:cNvSpPr/>
            <p:nvPr/>
          </p:nvSpPr>
          <p:spPr>
            <a:xfrm>
              <a:off x="4035961" y="2268277"/>
              <a:ext cx="4435" cy="13305"/>
            </a:xfrm>
            <a:custGeom>
              <a:rect b="b" l="l" r="r" t="t"/>
              <a:pathLst>
                <a:path extrusionOk="0" h="327" w="109">
                  <a:moveTo>
                    <a:pt x="44" y="1"/>
                  </a:moveTo>
                  <a:cubicBezTo>
                    <a:pt x="22" y="1"/>
                    <a:pt x="0" y="23"/>
                    <a:pt x="22" y="44"/>
                  </a:cubicBezTo>
                  <a:cubicBezTo>
                    <a:pt x="44" y="131"/>
                    <a:pt x="44" y="196"/>
                    <a:pt x="22" y="261"/>
                  </a:cubicBezTo>
                  <a:cubicBezTo>
                    <a:pt x="0" y="283"/>
                    <a:pt x="0" y="304"/>
                    <a:pt x="22" y="326"/>
                  </a:cubicBezTo>
                  <a:lnTo>
                    <a:pt x="44" y="326"/>
                  </a:lnTo>
                  <a:cubicBezTo>
                    <a:pt x="65" y="326"/>
                    <a:pt x="65" y="304"/>
                    <a:pt x="87" y="304"/>
                  </a:cubicBezTo>
                  <a:cubicBezTo>
                    <a:pt x="109" y="218"/>
                    <a:pt x="109" y="109"/>
                    <a:pt x="87" y="23"/>
                  </a:cubicBezTo>
                  <a:cubicBezTo>
                    <a:pt x="87" y="1"/>
                    <a:pt x="65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5"/>
            <p:cNvSpPr/>
            <p:nvPr/>
          </p:nvSpPr>
          <p:spPr>
            <a:xfrm>
              <a:off x="4043366" y="2247934"/>
              <a:ext cx="4964" cy="13346"/>
            </a:xfrm>
            <a:custGeom>
              <a:rect b="b" l="l" r="r" t="t"/>
              <a:pathLst>
                <a:path extrusionOk="0" h="328" w="122">
                  <a:moveTo>
                    <a:pt x="66" y="0"/>
                  </a:moveTo>
                  <a:cubicBezTo>
                    <a:pt x="36" y="0"/>
                    <a:pt x="0" y="19"/>
                    <a:pt x="13" y="46"/>
                  </a:cubicBezTo>
                  <a:cubicBezTo>
                    <a:pt x="35" y="132"/>
                    <a:pt x="35" y="197"/>
                    <a:pt x="13" y="284"/>
                  </a:cubicBezTo>
                  <a:cubicBezTo>
                    <a:pt x="13" y="284"/>
                    <a:pt x="13" y="306"/>
                    <a:pt x="13" y="327"/>
                  </a:cubicBezTo>
                  <a:lnTo>
                    <a:pt x="35" y="327"/>
                  </a:lnTo>
                  <a:cubicBezTo>
                    <a:pt x="57" y="327"/>
                    <a:pt x="78" y="327"/>
                    <a:pt x="78" y="306"/>
                  </a:cubicBezTo>
                  <a:cubicBezTo>
                    <a:pt x="122" y="219"/>
                    <a:pt x="122" y="132"/>
                    <a:pt x="100" y="24"/>
                  </a:cubicBezTo>
                  <a:cubicBezTo>
                    <a:pt x="100" y="7"/>
                    <a:pt x="84" y="0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5"/>
            <p:cNvSpPr/>
            <p:nvPr/>
          </p:nvSpPr>
          <p:spPr>
            <a:xfrm>
              <a:off x="4051829" y="2284470"/>
              <a:ext cx="5330" cy="12979"/>
            </a:xfrm>
            <a:custGeom>
              <a:rect b="b" l="l" r="r" t="t"/>
              <a:pathLst>
                <a:path extrusionOk="0" h="319" w="131">
                  <a:moveTo>
                    <a:pt x="67" y="1"/>
                  </a:moveTo>
                  <a:cubicBezTo>
                    <a:pt x="45" y="1"/>
                    <a:pt x="22" y="11"/>
                    <a:pt x="22" y="37"/>
                  </a:cubicBezTo>
                  <a:cubicBezTo>
                    <a:pt x="44" y="123"/>
                    <a:pt x="44" y="188"/>
                    <a:pt x="22" y="275"/>
                  </a:cubicBezTo>
                  <a:cubicBezTo>
                    <a:pt x="1" y="297"/>
                    <a:pt x="22" y="318"/>
                    <a:pt x="44" y="318"/>
                  </a:cubicBezTo>
                  <a:lnTo>
                    <a:pt x="66" y="318"/>
                  </a:lnTo>
                  <a:cubicBezTo>
                    <a:pt x="66" y="318"/>
                    <a:pt x="87" y="318"/>
                    <a:pt x="87" y="297"/>
                  </a:cubicBezTo>
                  <a:cubicBezTo>
                    <a:pt x="109" y="210"/>
                    <a:pt x="131" y="123"/>
                    <a:pt x="109" y="15"/>
                  </a:cubicBezTo>
                  <a:cubicBezTo>
                    <a:pt x="100" y="6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5"/>
            <p:cNvSpPr/>
            <p:nvPr/>
          </p:nvSpPr>
          <p:spPr>
            <a:xfrm>
              <a:off x="4044790" y="2306685"/>
              <a:ext cx="6185" cy="12817"/>
            </a:xfrm>
            <a:custGeom>
              <a:rect b="b" l="l" r="r" t="t"/>
              <a:pathLst>
                <a:path extrusionOk="0" h="315" w="152">
                  <a:moveTo>
                    <a:pt x="117" y="0"/>
                  </a:moveTo>
                  <a:cubicBezTo>
                    <a:pt x="98" y="0"/>
                    <a:pt x="76" y="11"/>
                    <a:pt x="65" y="33"/>
                  </a:cubicBezTo>
                  <a:cubicBezTo>
                    <a:pt x="87" y="119"/>
                    <a:pt x="65" y="184"/>
                    <a:pt x="22" y="249"/>
                  </a:cubicBezTo>
                  <a:cubicBezTo>
                    <a:pt x="0" y="271"/>
                    <a:pt x="0" y="293"/>
                    <a:pt x="22" y="314"/>
                  </a:cubicBezTo>
                  <a:lnTo>
                    <a:pt x="87" y="314"/>
                  </a:lnTo>
                  <a:cubicBezTo>
                    <a:pt x="130" y="228"/>
                    <a:pt x="152" y="141"/>
                    <a:pt x="152" y="33"/>
                  </a:cubicBezTo>
                  <a:cubicBezTo>
                    <a:pt x="152" y="11"/>
                    <a:pt x="136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5"/>
            <p:cNvSpPr/>
            <p:nvPr/>
          </p:nvSpPr>
          <p:spPr>
            <a:xfrm>
              <a:off x="4023592" y="2289922"/>
              <a:ext cx="6225" cy="12817"/>
            </a:xfrm>
            <a:custGeom>
              <a:rect b="b" l="l" r="r" t="t"/>
              <a:pathLst>
                <a:path extrusionOk="0" h="315" w="153">
                  <a:moveTo>
                    <a:pt x="101" y="0"/>
                  </a:moveTo>
                  <a:cubicBezTo>
                    <a:pt x="77" y="0"/>
                    <a:pt x="55" y="11"/>
                    <a:pt x="66" y="33"/>
                  </a:cubicBezTo>
                  <a:cubicBezTo>
                    <a:pt x="66" y="119"/>
                    <a:pt x="44" y="184"/>
                    <a:pt x="22" y="249"/>
                  </a:cubicBezTo>
                  <a:cubicBezTo>
                    <a:pt x="1" y="271"/>
                    <a:pt x="1" y="293"/>
                    <a:pt x="22" y="314"/>
                  </a:cubicBezTo>
                  <a:lnTo>
                    <a:pt x="87" y="314"/>
                  </a:lnTo>
                  <a:cubicBezTo>
                    <a:pt x="131" y="228"/>
                    <a:pt x="153" y="141"/>
                    <a:pt x="153" y="33"/>
                  </a:cubicBezTo>
                  <a:cubicBezTo>
                    <a:pt x="153" y="11"/>
                    <a:pt x="125" y="0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5"/>
            <p:cNvSpPr/>
            <p:nvPr/>
          </p:nvSpPr>
          <p:spPr>
            <a:xfrm>
              <a:off x="4028882" y="2307987"/>
              <a:ext cx="7120" cy="13264"/>
            </a:xfrm>
            <a:custGeom>
              <a:rect b="b" l="l" r="r" t="t"/>
              <a:pathLst>
                <a:path extrusionOk="0" h="326" w="175">
                  <a:moveTo>
                    <a:pt x="109" y="1"/>
                  </a:moveTo>
                  <a:cubicBezTo>
                    <a:pt x="88" y="1"/>
                    <a:pt x="66" y="22"/>
                    <a:pt x="88" y="44"/>
                  </a:cubicBezTo>
                  <a:cubicBezTo>
                    <a:pt x="88" y="109"/>
                    <a:pt x="66" y="196"/>
                    <a:pt x="23" y="261"/>
                  </a:cubicBezTo>
                  <a:cubicBezTo>
                    <a:pt x="1" y="282"/>
                    <a:pt x="1" y="304"/>
                    <a:pt x="23" y="326"/>
                  </a:cubicBezTo>
                  <a:lnTo>
                    <a:pt x="44" y="326"/>
                  </a:lnTo>
                  <a:cubicBezTo>
                    <a:pt x="66" y="326"/>
                    <a:pt x="88" y="326"/>
                    <a:pt x="88" y="304"/>
                  </a:cubicBezTo>
                  <a:cubicBezTo>
                    <a:pt x="153" y="239"/>
                    <a:pt x="174" y="131"/>
                    <a:pt x="153" y="44"/>
                  </a:cubicBezTo>
                  <a:cubicBezTo>
                    <a:pt x="153" y="22"/>
                    <a:pt x="131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5"/>
            <p:cNvSpPr/>
            <p:nvPr/>
          </p:nvSpPr>
          <p:spPr>
            <a:xfrm>
              <a:off x="4038606" y="2287603"/>
              <a:ext cx="5330" cy="14037"/>
            </a:xfrm>
            <a:custGeom>
              <a:rect b="b" l="l" r="r" t="t"/>
              <a:pathLst>
                <a:path extrusionOk="0" h="345" w="131">
                  <a:moveTo>
                    <a:pt x="71" y="1"/>
                  </a:moveTo>
                  <a:cubicBezTo>
                    <a:pt x="47" y="1"/>
                    <a:pt x="22" y="19"/>
                    <a:pt x="22" y="46"/>
                  </a:cubicBezTo>
                  <a:cubicBezTo>
                    <a:pt x="44" y="111"/>
                    <a:pt x="44" y="198"/>
                    <a:pt x="22" y="263"/>
                  </a:cubicBezTo>
                  <a:cubicBezTo>
                    <a:pt x="0" y="285"/>
                    <a:pt x="22" y="328"/>
                    <a:pt x="44" y="328"/>
                  </a:cubicBezTo>
                  <a:cubicBezTo>
                    <a:pt x="44" y="339"/>
                    <a:pt x="49" y="344"/>
                    <a:pt x="55" y="344"/>
                  </a:cubicBezTo>
                  <a:cubicBezTo>
                    <a:pt x="60" y="344"/>
                    <a:pt x="65" y="339"/>
                    <a:pt x="65" y="328"/>
                  </a:cubicBezTo>
                  <a:cubicBezTo>
                    <a:pt x="87" y="328"/>
                    <a:pt x="87" y="306"/>
                    <a:pt x="87" y="285"/>
                  </a:cubicBezTo>
                  <a:cubicBezTo>
                    <a:pt x="109" y="198"/>
                    <a:pt x="130" y="111"/>
                    <a:pt x="109" y="25"/>
                  </a:cubicBezTo>
                  <a:cubicBezTo>
                    <a:pt x="100" y="8"/>
                    <a:pt x="86" y="1"/>
                    <a:pt x="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5"/>
            <p:cNvSpPr/>
            <p:nvPr/>
          </p:nvSpPr>
          <p:spPr>
            <a:xfrm>
              <a:off x="4114444" y="1871873"/>
              <a:ext cx="67094" cy="76248"/>
            </a:xfrm>
            <a:custGeom>
              <a:rect b="b" l="l" r="r" t="t"/>
              <a:pathLst>
                <a:path extrusionOk="0" h="1874" w="1649">
                  <a:moveTo>
                    <a:pt x="714" y="0"/>
                  </a:moveTo>
                  <a:cubicBezTo>
                    <a:pt x="707" y="0"/>
                    <a:pt x="701" y="3"/>
                    <a:pt x="695" y="9"/>
                  </a:cubicBezTo>
                  <a:cubicBezTo>
                    <a:pt x="673" y="31"/>
                    <a:pt x="44" y="335"/>
                    <a:pt x="23" y="747"/>
                  </a:cubicBezTo>
                  <a:cubicBezTo>
                    <a:pt x="1" y="833"/>
                    <a:pt x="23" y="920"/>
                    <a:pt x="109" y="963"/>
                  </a:cubicBezTo>
                  <a:cubicBezTo>
                    <a:pt x="148" y="983"/>
                    <a:pt x="196" y="994"/>
                    <a:pt x="245" y="994"/>
                  </a:cubicBezTo>
                  <a:cubicBezTo>
                    <a:pt x="304" y="994"/>
                    <a:pt x="365" y="977"/>
                    <a:pt x="413" y="942"/>
                  </a:cubicBezTo>
                  <a:lnTo>
                    <a:pt x="413" y="942"/>
                  </a:lnTo>
                  <a:cubicBezTo>
                    <a:pt x="326" y="1093"/>
                    <a:pt x="196" y="1289"/>
                    <a:pt x="261" y="1375"/>
                  </a:cubicBezTo>
                  <a:cubicBezTo>
                    <a:pt x="283" y="1397"/>
                    <a:pt x="304" y="1419"/>
                    <a:pt x="391" y="1419"/>
                  </a:cubicBezTo>
                  <a:cubicBezTo>
                    <a:pt x="521" y="1397"/>
                    <a:pt x="651" y="1354"/>
                    <a:pt x="781" y="1267"/>
                  </a:cubicBezTo>
                  <a:lnTo>
                    <a:pt x="781" y="1267"/>
                  </a:lnTo>
                  <a:cubicBezTo>
                    <a:pt x="673" y="1462"/>
                    <a:pt x="565" y="1722"/>
                    <a:pt x="630" y="1809"/>
                  </a:cubicBezTo>
                  <a:cubicBezTo>
                    <a:pt x="651" y="1852"/>
                    <a:pt x="695" y="1874"/>
                    <a:pt x="738" y="1874"/>
                  </a:cubicBezTo>
                  <a:lnTo>
                    <a:pt x="781" y="1831"/>
                  </a:lnTo>
                  <a:cubicBezTo>
                    <a:pt x="1150" y="1787"/>
                    <a:pt x="1497" y="1527"/>
                    <a:pt x="1649" y="1158"/>
                  </a:cubicBezTo>
                  <a:cubicBezTo>
                    <a:pt x="1649" y="1158"/>
                    <a:pt x="1649" y="1115"/>
                    <a:pt x="1627" y="1115"/>
                  </a:cubicBezTo>
                  <a:cubicBezTo>
                    <a:pt x="1621" y="1109"/>
                    <a:pt x="1614" y="1106"/>
                    <a:pt x="1608" y="1106"/>
                  </a:cubicBezTo>
                  <a:cubicBezTo>
                    <a:pt x="1593" y="1106"/>
                    <a:pt x="1577" y="1121"/>
                    <a:pt x="1562" y="1137"/>
                  </a:cubicBezTo>
                  <a:cubicBezTo>
                    <a:pt x="1432" y="1462"/>
                    <a:pt x="1107" y="1700"/>
                    <a:pt x="760" y="1744"/>
                  </a:cubicBezTo>
                  <a:lnTo>
                    <a:pt x="695" y="1744"/>
                  </a:lnTo>
                  <a:cubicBezTo>
                    <a:pt x="651" y="1679"/>
                    <a:pt x="781" y="1375"/>
                    <a:pt x="955" y="1137"/>
                  </a:cubicBezTo>
                  <a:cubicBezTo>
                    <a:pt x="971" y="1103"/>
                    <a:pt x="937" y="1057"/>
                    <a:pt x="910" y="1057"/>
                  </a:cubicBezTo>
                  <a:cubicBezTo>
                    <a:pt x="902" y="1057"/>
                    <a:pt x="895" y="1062"/>
                    <a:pt x="890" y="1072"/>
                  </a:cubicBezTo>
                  <a:cubicBezTo>
                    <a:pt x="738" y="1202"/>
                    <a:pt x="565" y="1289"/>
                    <a:pt x="369" y="1332"/>
                  </a:cubicBezTo>
                  <a:cubicBezTo>
                    <a:pt x="355" y="1332"/>
                    <a:pt x="350" y="1351"/>
                    <a:pt x="342" y="1351"/>
                  </a:cubicBezTo>
                  <a:cubicBezTo>
                    <a:pt x="338" y="1351"/>
                    <a:pt x="333" y="1346"/>
                    <a:pt x="326" y="1332"/>
                  </a:cubicBezTo>
                  <a:cubicBezTo>
                    <a:pt x="304" y="1289"/>
                    <a:pt x="413" y="1050"/>
                    <a:pt x="586" y="833"/>
                  </a:cubicBezTo>
                  <a:cubicBezTo>
                    <a:pt x="608" y="833"/>
                    <a:pt x="608" y="790"/>
                    <a:pt x="586" y="790"/>
                  </a:cubicBezTo>
                  <a:cubicBezTo>
                    <a:pt x="586" y="779"/>
                    <a:pt x="581" y="774"/>
                    <a:pt x="573" y="774"/>
                  </a:cubicBezTo>
                  <a:cubicBezTo>
                    <a:pt x="565" y="774"/>
                    <a:pt x="554" y="779"/>
                    <a:pt x="543" y="790"/>
                  </a:cubicBezTo>
                  <a:cubicBezTo>
                    <a:pt x="455" y="843"/>
                    <a:pt x="295" y="910"/>
                    <a:pt x="192" y="910"/>
                  </a:cubicBezTo>
                  <a:cubicBezTo>
                    <a:pt x="168" y="910"/>
                    <a:pt x="147" y="906"/>
                    <a:pt x="131" y="898"/>
                  </a:cubicBezTo>
                  <a:cubicBezTo>
                    <a:pt x="88" y="877"/>
                    <a:pt x="88" y="833"/>
                    <a:pt x="88" y="768"/>
                  </a:cubicBezTo>
                  <a:cubicBezTo>
                    <a:pt x="131" y="378"/>
                    <a:pt x="738" y="74"/>
                    <a:pt x="738" y="74"/>
                  </a:cubicBezTo>
                  <a:cubicBezTo>
                    <a:pt x="760" y="74"/>
                    <a:pt x="760" y="53"/>
                    <a:pt x="760" y="31"/>
                  </a:cubicBezTo>
                  <a:cubicBezTo>
                    <a:pt x="744" y="16"/>
                    <a:pt x="729" y="0"/>
                    <a:pt x="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75"/>
            <p:cNvSpPr/>
            <p:nvPr/>
          </p:nvSpPr>
          <p:spPr>
            <a:xfrm>
              <a:off x="4140036" y="1977209"/>
              <a:ext cx="8870" cy="12369"/>
            </a:xfrm>
            <a:custGeom>
              <a:rect b="b" l="l" r="r" t="t"/>
              <a:pathLst>
                <a:path extrusionOk="0" h="304" w="218">
                  <a:moveTo>
                    <a:pt x="196" y="0"/>
                  </a:moveTo>
                  <a:cubicBezTo>
                    <a:pt x="174" y="0"/>
                    <a:pt x="152" y="22"/>
                    <a:pt x="131" y="44"/>
                  </a:cubicBezTo>
                  <a:cubicBezTo>
                    <a:pt x="109" y="109"/>
                    <a:pt x="87" y="174"/>
                    <a:pt x="22" y="217"/>
                  </a:cubicBezTo>
                  <a:cubicBezTo>
                    <a:pt x="1" y="239"/>
                    <a:pt x="1" y="261"/>
                    <a:pt x="1" y="282"/>
                  </a:cubicBezTo>
                  <a:cubicBezTo>
                    <a:pt x="22" y="304"/>
                    <a:pt x="22" y="304"/>
                    <a:pt x="44" y="304"/>
                  </a:cubicBezTo>
                  <a:lnTo>
                    <a:pt x="66" y="304"/>
                  </a:lnTo>
                  <a:cubicBezTo>
                    <a:pt x="131" y="239"/>
                    <a:pt x="196" y="152"/>
                    <a:pt x="217" y="65"/>
                  </a:cubicBezTo>
                  <a:cubicBezTo>
                    <a:pt x="217" y="44"/>
                    <a:pt x="217" y="22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75"/>
            <p:cNvSpPr/>
            <p:nvPr/>
          </p:nvSpPr>
          <p:spPr>
            <a:xfrm>
              <a:off x="4121524" y="1973304"/>
              <a:ext cx="9724" cy="11881"/>
            </a:xfrm>
            <a:custGeom>
              <a:rect b="b" l="l" r="r" t="t"/>
              <a:pathLst>
                <a:path extrusionOk="0" h="292" w="239">
                  <a:moveTo>
                    <a:pt x="177" y="1"/>
                  </a:moveTo>
                  <a:cubicBezTo>
                    <a:pt x="163" y="1"/>
                    <a:pt x="152" y="16"/>
                    <a:pt x="152" y="31"/>
                  </a:cubicBezTo>
                  <a:cubicBezTo>
                    <a:pt x="130" y="96"/>
                    <a:pt x="87" y="161"/>
                    <a:pt x="44" y="226"/>
                  </a:cubicBezTo>
                  <a:cubicBezTo>
                    <a:pt x="22" y="226"/>
                    <a:pt x="0" y="248"/>
                    <a:pt x="22" y="270"/>
                  </a:cubicBezTo>
                  <a:cubicBezTo>
                    <a:pt x="22" y="291"/>
                    <a:pt x="44" y="291"/>
                    <a:pt x="44" y="291"/>
                  </a:cubicBezTo>
                  <a:lnTo>
                    <a:pt x="87" y="291"/>
                  </a:lnTo>
                  <a:cubicBezTo>
                    <a:pt x="152" y="226"/>
                    <a:pt x="195" y="140"/>
                    <a:pt x="239" y="53"/>
                  </a:cubicBezTo>
                  <a:cubicBezTo>
                    <a:pt x="239" y="31"/>
                    <a:pt x="217" y="10"/>
                    <a:pt x="195" y="10"/>
                  </a:cubicBezTo>
                  <a:cubicBezTo>
                    <a:pt x="189" y="3"/>
                    <a:pt x="183" y="1"/>
                    <a:pt x="1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75"/>
            <p:cNvSpPr/>
            <p:nvPr/>
          </p:nvSpPr>
          <p:spPr>
            <a:xfrm>
              <a:off x="4138286" y="1959470"/>
              <a:ext cx="9399" cy="11596"/>
            </a:xfrm>
            <a:custGeom>
              <a:rect b="b" l="l" r="r" t="t"/>
              <a:pathLst>
                <a:path extrusionOk="0" h="285" w="231">
                  <a:moveTo>
                    <a:pt x="164" y="1"/>
                  </a:moveTo>
                  <a:cubicBezTo>
                    <a:pt x="146" y="1"/>
                    <a:pt x="130" y="8"/>
                    <a:pt x="130" y="24"/>
                  </a:cubicBezTo>
                  <a:cubicBezTo>
                    <a:pt x="109" y="89"/>
                    <a:pt x="87" y="155"/>
                    <a:pt x="22" y="220"/>
                  </a:cubicBezTo>
                  <a:cubicBezTo>
                    <a:pt x="0" y="220"/>
                    <a:pt x="0" y="241"/>
                    <a:pt x="0" y="263"/>
                  </a:cubicBezTo>
                  <a:cubicBezTo>
                    <a:pt x="0" y="285"/>
                    <a:pt x="22" y="285"/>
                    <a:pt x="44" y="285"/>
                  </a:cubicBezTo>
                  <a:lnTo>
                    <a:pt x="65" y="285"/>
                  </a:lnTo>
                  <a:cubicBezTo>
                    <a:pt x="130" y="220"/>
                    <a:pt x="195" y="133"/>
                    <a:pt x="217" y="46"/>
                  </a:cubicBezTo>
                  <a:cubicBezTo>
                    <a:pt x="230" y="19"/>
                    <a:pt x="194" y="1"/>
                    <a:pt x="1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75"/>
            <p:cNvSpPr/>
            <p:nvPr/>
          </p:nvSpPr>
          <p:spPr>
            <a:xfrm>
              <a:off x="4127708" y="1995640"/>
              <a:ext cx="9724" cy="11596"/>
            </a:xfrm>
            <a:custGeom>
              <a:rect b="b" l="l" r="r" t="t"/>
              <a:pathLst>
                <a:path extrusionOk="0" h="285" w="239">
                  <a:moveTo>
                    <a:pt x="190" y="1"/>
                  </a:moveTo>
                  <a:cubicBezTo>
                    <a:pt x="175" y="1"/>
                    <a:pt x="160" y="8"/>
                    <a:pt x="152" y="24"/>
                  </a:cubicBezTo>
                  <a:cubicBezTo>
                    <a:pt x="130" y="89"/>
                    <a:pt x="87" y="154"/>
                    <a:pt x="22" y="219"/>
                  </a:cubicBezTo>
                  <a:cubicBezTo>
                    <a:pt x="0" y="219"/>
                    <a:pt x="0" y="284"/>
                    <a:pt x="43" y="284"/>
                  </a:cubicBezTo>
                  <a:lnTo>
                    <a:pt x="65" y="284"/>
                  </a:lnTo>
                  <a:cubicBezTo>
                    <a:pt x="152" y="219"/>
                    <a:pt x="195" y="133"/>
                    <a:pt x="239" y="46"/>
                  </a:cubicBezTo>
                  <a:cubicBezTo>
                    <a:pt x="239" y="19"/>
                    <a:pt x="214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75"/>
            <p:cNvSpPr/>
            <p:nvPr/>
          </p:nvSpPr>
          <p:spPr>
            <a:xfrm>
              <a:off x="4110945" y="2011833"/>
              <a:ext cx="10619" cy="11270"/>
            </a:xfrm>
            <a:custGeom>
              <a:rect b="b" l="l" r="r" t="t"/>
              <a:pathLst>
                <a:path extrusionOk="0" h="277" w="261">
                  <a:moveTo>
                    <a:pt x="198" y="0"/>
                  </a:moveTo>
                  <a:cubicBezTo>
                    <a:pt x="184" y="0"/>
                    <a:pt x="174" y="6"/>
                    <a:pt x="174" y="17"/>
                  </a:cubicBezTo>
                  <a:cubicBezTo>
                    <a:pt x="152" y="103"/>
                    <a:pt x="87" y="147"/>
                    <a:pt x="22" y="190"/>
                  </a:cubicBezTo>
                  <a:cubicBezTo>
                    <a:pt x="0" y="190"/>
                    <a:pt x="0" y="212"/>
                    <a:pt x="0" y="233"/>
                  </a:cubicBezTo>
                  <a:cubicBezTo>
                    <a:pt x="0" y="255"/>
                    <a:pt x="22" y="277"/>
                    <a:pt x="43" y="277"/>
                  </a:cubicBezTo>
                  <a:lnTo>
                    <a:pt x="43" y="255"/>
                  </a:lnTo>
                  <a:cubicBezTo>
                    <a:pt x="130" y="212"/>
                    <a:pt x="217" y="147"/>
                    <a:pt x="260" y="60"/>
                  </a:cubicBezTo>
                  <a:cubicBezTo>
                    <a:pt x="260" y="38"/>
                    <a:pt x="260" y="17"/>
                    <a:pt x="239" y="17"/>
                  </a:cubicBezTo>
                  <a:cubicBezTo>
                    <a:pt x="228" y="6"/>
                    <a:pt x="212" y="0"/>
                    <a:pt x="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75"/>
            <p:cNvSpPr/>
            <p:nvPr/>
          </p:nvSpPr>
          <p:spPr>
            <a:xfrm>
              <a:off x="4100326" y="1986242"/>
              <a:ext cx="11515" cy="11270"/>
            </a:xfrm>
            <a:custGeom>
              <a:rect b="b" l="l" r="r" t="t"/>
              <a:pathLst>
                <a:path extrusionOk="0" h="277" w="283">
                  <a:moveTo>
                    <a:pt x="210" y="1"/>
                  </a:moveTo>
                  <a:cubicBezTo>
                    <a:pt x="202" y="1"/>
                    <a:pt x="196" y="6"/>
                    <a:pt x="196" y="17"/>
                  </a:cubicBezTo>
                  <a:cubicBezTo>
                    <a:pt x="153" y="104"/>
                    <a:pt x="109" y="147"/>
                    <a:pt x="44" y="190"/>
                  </a:cubicBezTo>
                  <a:cubicBezTo>
                    <a:pt x="23" y="190"/>
                    <a:pt x="1" y="212"/>
                    <a:pt x="23" y="234"/>
                  </a:cubicBezTo>
                  <a:cubicBezTo>
                    <a:pt x="23" y="255"/>
                    <a:pt x="23" y="255"/>
                    <a:pt x="44" y="277"/>
                  </a:cubicBezTo>
                  <a:lnTo>
                    <a:pt x="66" y="255"/>
                  </a:lnTo>
                  <a:cubicBezTo>
                    <a:pt x="153" y="212"/>
                    <a:pt x="218" y="147"/>
                    <a:pt x="261" y="60"/>
                  </a:cubicBezTo>
                  <a:cubicBezTo>
                    <a:pt x="283" y="39"/>
                    <a:pt x="261" y="17"/>
                    <a:pt x="239" y="17"/>
                  </a:cubicBezTo>
                  <a:cubicBezTo>
                    <a:pt x="229" y="6"/>
                    <a:pt x="218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75"/>
            <p:cNvSpPr/>
            <p:nvPr/>
          </p:nvSpPr>
          <p:spPr>
            <a:xfrm>
              <a:off x="4095932" y="2005446"/>
              <a:ext cx="11515" cy="10619"/>
            </a:xfrm>
            <a:custGeom>
              <a:rect b="b" l="l" r="r" t="t"/>
              <a:pathLst>
                <a:path extrusionOk="0" h="261" w="283">
                  <a:moveTo>
                    <a:pt x="239" y="0"/>
                  </a:moveTo>
                  <a:cubicBezTo>
                    <a:pt x="217" y="0"/>
                    <a:pt x="196" y="0"/>
                    <a:pt x="196" y="22"/>
                  </a:cubicBezTo>
                  <a:cubicBezTo>
                    <a:pt x="152" y="87"/>
                    <a:pt x="109" y="152"/>
                    <a:pt x="44" y="174"/>
                  </a:cubicBezTo>
                  <a:cubicBezTo>
                    <a:pt x="22" y="195"/>
                    <a:pt x="1" y="217"/>
                    <a:pt x="22" y="239"/>
                  </a:cubicBezTo>
                  <a:cubicBezTo>
                    <a:pt x="22" y="239"/>
                    <a:pt x="44" y="260"/>
                    <a:pt x="66" y="260"/>
                  </a:cubicBezTo>
                  <a:cubicBezTo>
                    <a:pt x="196" y="217"/>
                    <a:pt x="261" y="65"/>
                    <a:pt x="261" y="65"/>
                  </a:cubicBezTo>
                  <a:cubicBezTo>
                    <a:pt x="282" y="43"/>
                    <a:pt x="26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75"/>
            <p:cNvSpPr/>
            <p:nvPr/>
          </p:nvSpPr>
          <p:spPr>
            <a:xfrm>
              <a:off x="4114444" y="1992182"/>
              <a:ext cx="9765" cy="12410"/>
            </a:xfrm>
            <a:custGeom>
              <a:rect b="b" l="l" r="r" t="t"/>
              <a:pathLst>
                <a:path extrusionOk="0" h="305" w="240">
                  <a:moveTo>
                    <a:pt x="196" y="1"/>
                  </a:moveTo>
                  <a:cubicBezTo>
                    <a:pt x="174" y="1"/>
                    <a:pt x="153" y="1"/>
                    <a:pt x="153" y="23"/>
                  </a:cubicBezTo>
                  <a:cubicBezTo>
                    <a:pt x="131" y="109"/>
                    <a:pt x="88" y="174"/>
                    <a:pt x="44" y="218"/>
                  </a:cubicBezTo>
                  <a:cubicBezTo>
                    <a:pt x="23" y="239"/>
                    <a:pt x="1" y="261"/>
                    <a:pt x="23" y="283"/>
                  </a:cubicBezTo>
                  <a:cubicBezTo>
                    <a:pt x="23" y="283"/>
                    <a:pt x="44" y="304"/>
                    <a:pt x="66" y="304"/>
                  </a:cubicBezTo>
                  <a:lnTo>
                    <a:pt x="66" y="283"/>
                  </a:lnTo>
                  <a:cubicBezTo>
                    <a:pt x="153" y="239"/>
                    <a:pt x="196" y="153"/>
                    <a:pt x="239" y="44"/>
                  </a:cubicBezTo>
                  <a:cubicBezTo>
                    <a:pt x="239" y="23"/>
                    <a:pt x="218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3" name="Google Shape;2453;p75"/>
          <p:cNvGrpSpPr/>
          <p:nvPr/>
        </p:nvGrpSpPr>
        <p:grpSpPr>
          <a:xfrm>
            <a:off x="4723042" y="1404178"/>
            <a:ext cx="1526556" cy="1254134"/>
            <a:chOff x="4577544" y="1685394"/>
            <a:chExt cx="876827" cy="720353"/>
          </a:xfrm>
        </p:grpSpPr>
        <p:sp>
          <p:nvSpPr>
            <p:cNvPr id="2454" name="Google Shape;2454;p75"/>
            <p:cNvSpPr/>
            <p:nvPr/>
          </p:nvSpPr>
          <p:spPr>
            <a:xfrm>
              <a:off x="5029200" y="1884024"/>
              <a:ext cx="110263" cy="102370"/>
            </a:xfrm>
            <a:custGeom>
              <a:rect b="b" l="l" r="r" t="t"/>
              <a:pathLst>
                <a:path extrusionOk="0" h="2516" w="2710">
                  <a:moveTo>
                    <a:pt x="231" y="1"/>
                  </a:moveTo>
                  <a:cubicBezTo>
                    <a:pt x="122" y="1"/>
                    <a:pt x="53" y="25"/>
                    <a:pt x="43" y="84"/>
                  </a:cubicBezTo>
                  <a:cubicBezTo>
                    <a:pt x="1" y="464"/>
                    <a:pt x="1134" y="2516"/>
                    <a:pt x="1632" y="2516"/>
                  </a:cubicBezTo>
                  <a:cubicBezTo>
                    <a:pt x="1645" y="2516"/>
                    <a:pt x="1657" y="2515"/>
                    <a:pt x="1669" y="2512"/>
                  </a:cubicBezTo>
                  <a:cubicBezTo>
                    <a:pt x="2124" y="2404"/>
                    <a:pt x="2710" y="1038"/>
                    <a:pt x="2493" y="691"/>
                  </a:cubicBezTo>
                  <a:cubicBezTo>
                    <a:pt x="2493" y="691"/>
                    <a:pt x="806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75"/>
            <p:cNvSpPr/>
            <p:nvPr/>
          </p:nvSpPr>
          <p:spPr>
            <a:xfrm>
              <a:off x="5130589" y="1794433"/>
              <a:ext cx="86420" cy="119499"/>
            </a:xfrm>
            <a:custGeom>
              <a:rect b="b" l="l" r="r" t="t"/>
              <a:pathLst>
                <a:path extrusionOk="0" h="2937" w="2124">
                  <a:moveTo>
                    <a:pt x="393" y="0"/>
                  </a:moveTo>
                  <a:cubicBezTo>
                    <a:pt x="365" y="0"/>
                    <a:pt x="342" y="10"/>
                    <a:pt x="326" y="31"/>
                  </a:cubicBezTo>
                  <a:cubicBezTo>
                    <a:pt x="66" y="313"/>
                    <a:pt x="1" y="2763"/>
                    <a:pt x="456" y="2914"/>
                  </a:cubicBezTo>
                  <a:cubicBezTo>
                    <a:pt x="496" y="2930"/>
                    <a:pt x="541" y="2937"/>
                    <a:pt x="591" y="2937"/>
                  </a:cubicBezTo>
                  <a:cubicBezTo>
                    <a:pt x="1114" y="2937"/>
                    <a:pt x="2124" y="2163"/>
                    <a:pt x="2104" y="1787"/>
                  </a:cubicBezTo>
                  <a:cubicBezTo>
                    <a:pt x="2104" y="1787"/>
                    <a:pt x="768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5"/>
            <p:cNvSpPr/>
            <p:nvPr/>
          </p:nvSpPr>
          <p:spPr>
            <a:xfrm>
              <a:off x="5132095" y="2153040"/>
              <a:ext cx="237208" cy="121167"/>
            </a:xfrm>
            <a:custGeom>
              <a:rect b="b" l="l" r="r" t="t"/>
              <a:pathLst>
                <a:path extrusionOk="0" h="2978" w="5830">
                  <a:moveTo>
                    <a:pt x="1548" y="1"/>
                  </a:moveTo>
                  <a:cubicBezTo>
                    <a:pt x="1018" y="1"/>
                    <a:pt x="0" y="1863"/>
                    <a:pt x="972" y="1863"/>
                  </a:cubicBezTo>
                  <a:cubicBezTo>
                    <a:pt x="983" y="1863"/>
                    <a:pt x="993" y="1862"/>
                    <a:pt x="1004" y="1862"/>
                  </a:cubicBezTo>
                  <a:cubicBezTo>
                    <a:pt x="1017" y="1862"/>
                    <a:pt x="1030" y="1861"/>
                    <a:pt x="1043" y="1861"/>
                  </a:cubicBezTo>
                  <a:cubicBezTo>
                    <a:pt x="1948" y="1861"/>
                    <a:pt x="4572" y="2978"/>
                    <a:pt x="5465" y="2978"/>
                  </a:cubicBezTo>
                  <a:cubicBezTo>
                    <a:pt x="5715" y="2978"/>
                    <a:pt x="5829" y="2890"/>
                    <a:pt x="5731" y="2664"/>
                  </a:cubicBezTo>
                  <a:cubicBezTo>
                    <a:pt x="5297" y="1645"/>
                    <a:pt x="1633" y="19"/>
                    <a:pt x="1633" y="19"/>
                  </a:cubicBezTo>
                  <a:cubicBezTo>
                    <a:pt x="1607" y="7"/>
                    <a:pt x="1578" y="1"/>
                    <a:pt x="1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75"/>
            <p:cNvSpPr/>
            <p:nvPr/>
          </p:nvSpPr>
          <p:spPr>
            <a:xfrm>
              <a:off x="4695737" y="2226681"/>
              <a:ext cx="198799" cy="179066"/>
            </a:xfrm>
            <a:custGeom>
              <a:rect b="b" l="l" r="r" t="t"/>
              <a:pathLst>
                <a:path extrusionOk="0" h="4401" w="4886">
                  <a:moveTo>
                    <a:pt x="2889" y="0"/>
                  </a:moveTo>
                  <a:cubicBezTo>
                    <a:pt x="2804" y="0"/>
                    <a:pt x="2734" y="23"/>
                    <a:pt x="2689" y="74"/>
                  </a:cubicBezTo>
                  <a:cubicBezTo>
                    <a:pt x="2689" y="74"/>
                    <a:pt x="0" y="3044"/>
                    <a:pt x="22" y="4171"/>
                  </a:cubicBezTo>
                  <a:cubicBezTo>
                    <a:pt x="25" y="4331"/>
                    <a:pt x="87" y="4400"/>
                    <a:pt x="195" y="4400"/>
                  </a:cubicBezTo>
                  <a:cubicBezTo>
                    <a:pt x="845" y="4400"/>
                    <a:pt x="3155" y="1858"/>
                    <a:pt x="4011" y="1505"/>
                  </a:cubicBezTo>
                  <a:cubicBezTo>
                    <a:pt x="4885" y="1144"/>
                    <a:pt x="3495" y="0"/>
                    <a:pt x="28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75"/>
            <p:cNvSpPr/>
            <p:nvPr/>
          </p:nvSpPr>
          <p:spPr>
            <a:xfrm>
              <a:off x="4580758" y="2170128"/>
              <a:ext cx="228257" cy="144034"/>
            </a:xfrm>
            <a:custGeom>
              <a:rect b="b" l="l" r="r" t="t"/>
              <a:pathLst>
                <a:path extrusionOk="0" h="3540" w="5610">
                  <a:moveTo>
                    <a:pt x="3834" y="0"/>
                  </a:moveTo>
                  <a:cubicBezTo>
                    <a:pt x="3790" y="0"/>
                    <a:pt x="3750" y="11"/>
                    <a:pt x="3715" y="33"/>
                  </a:cubicBezTo>
                  <a:cubicBezTo>
                    <a:pt x="3715" y="33"/>
                    <a:pt x="333" y="2179"/>
                    <a:pt x="51" y="3263"/>
                  </a:cubicBezTo>
                  <a:cubicBezTo>
                    <a:pt x="0" y="3459"/>
                    <a:pt x="81" y="3539"/>
                    <a:pt x="253" y="3539"/>
                  </a:cubicBezTo>
                  <a:cubicBezTo>
                    <a:pt x="1035" y="3539"/>
                    <a:pt x="3715" y="1874"/>
                    <a:pt x="4604" y="1767"/>
                  </a:cubicBezTo>
                  <a:cubicBezTo>
                    <a:pt x="5609" y="1667"/>
                    <a:pt x="4396" y="0"/>
                    <a:pt x="38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75"/>
            <p:cNvSpPr/>
            <p:nvPr/>
          </p:nvSpPr>
          <p:spPr>
            <a:xfrm>
              <a:off x="5057151" y="1866691"/>
              <a:ext cx="386572" cy="220526"/>
            </a:xfrm>
            <a:custGeom>
              <a:rect b="b" l="l" r="r" t="t"/>
              <a:pathLst>
                <a:path extrusionOk="0" h="5420" w="9501">
                  <a:moveTo>
                    <a:pt x="3718" y="1"/>
                  </a:moveTo>
                  <a:cubicBezTo>
                    <a:pt x="3474" y="1"/>
                    <a:pt x="3215" y="63"/>
                    <a:pt x="2933" y="206"/>
                  </a:cubicBezTo>
                  <a:cubicBezTo>
                    <a:pt x="1047" y="1138"/>
                    <a:pt x="548" y="2591"/>
                    <a:pt x="548" y="2591"/>
                  </a:cubicBezTo>
                  <a:cubicBezTo>
                    <a:pt x="1" y="3742"/>
                    <a:pt x="2329" y="5420"/>
                    <a:pt x="5244" y="5420"/>
                  </a:cubicBezTo>
                  <a:cubicBezTo>
                    <a:pt x="5677" y="5420"/>
                    <a:pt x="6124" y="5382"/>
                    <a:pt x="6575" y="5301"/>
                  </a:cubicBezTo>
                  <a:cubicBezTo>
                    <a:pt x="8961" y="4886"/>
                    <a:pt x="9501" y="2228"/>
                    <a:pt x="9087" y="2228"/>
                  </a:cubicBezTo>
                  <a:cubicBezTo>
                    <a:pt x="9068" y="2228"/>
                    <a:pt x="9048" y="2233"/>
                    <a:pt x="9025" y="2244"/>
                  </a:cubicBezTo>
                  <a:cubicBezTo>
                    <a:pt x="8624" y="2460"/>
                    <a:pt x="8262" y="2551"/>
                    <a:pt x="7932" y="2551"/>
                  </a:cubicBezTo>
                  <a:cubicBezTo>
                    <a:pt x="6179" y="2551"/>
                    <a:pt x="5280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75"/>
            <p:cNvSpPr/>
            <p:nvPr/>
          </p:nvSpPr>
          <p:spPr>
            <a:xfrm>
              <a:off x="4670552" y="1984925"/>
              <a:ext cx="563237" cy="292787"/>
            </a:xfrm>
            <a:custGeom>
              <a:rect b="b" l="l" r="r" t="t"/>
              <a:pathLst>
                <a:path extrusionOk="0" h="7196" w="13843">
                  <a:moveTo>
                    <a:pt x="12027" y="0"/>
                  </a:moveTo>
                  <a:cubicBezTo>
                    <a:pt x="11702" y="0"/>
                    <a:pt x="11176" y="307"/>
                    <a:pt x="10332" y="1181"/>
                  </a:cubicBezTo>
                  <a:cubicBezTo>
                    <a:pt x="9120" y="2439"/>
                    <a:pt x="8627" y="2929"/>
                    <a:pt x="7829" y="2929"/>
                  </a:cubicBezTo>
                  <a:cubicBezTo>
                    <a:pt x="7128" y="2929"/>
                    <a:pt x="6192" y="2551"/>
                    <a:pt x="4327" y="1983"/>
                  </a:cubicBezTo>
                  <a:cubicBezTo>
                    <a:pt x="4070" y="1906"/>
                    <a:pt x="3826" y="1871"/>
                    <a:pt x="3596" y="1871"/>
                  </a:cubicBezTo>
                  <a:cubicBezTo>
                    <a:pt x="779" y="1871"/>
                    <a:pt x="1" y="7195"/>
                    <a:pt x="2963" y="7195"/>
                  </a:cubicBezTo>
                  <a:cubicBezTo>
                    <a:pt x="3033" y="7195"/>
                    <a:pt x="3104" y="7192"/>
                    <a:pt x="3178" y="7186"/>
                  </a:cubicBezTo>
                  <a:cubicBezTo>
                    <a:pt x="4543" y="7073"/>
                    <a:pt x="5915" y="7013"/>
                    <a:pt x="7286" y="7013"/>
                  </a:cubicBezTo>
                  <a:cubicBezTo>
                    <a:pt x="8527" y="7013"/>
                    <a:pt x="9768" y="7062"/>
                    <a:pt x="11004" y="7165"/>
                  </a:cubicBezTo>
                  <a:cubicBezTo>
                    <a:pt x="11052" y="7168"/>
                    <a:pt x="11099" y="7170"/>
                    <a:pt x="11144" y="7170"/>
                  </a:cubicBezTo>
                  <a:cubicBezTo>
                    <a:pt x="13843" y="7170"/>
                    <a:pt x="12522" y="1571"/>
                    <a:pt x="12522" y="1571"/>
                  </a:cubicBezTo>
                  <a:cubicBezTo>
                    <a:pt x="12536" y="1143"/>
                    <a:pt x="12654" y="0"/>
                    <a:pt x="12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75"/>
            <p:cNvSpPr/>
            <p:nvPr/>
          </p:nvSpPr>
          <p:spPr>
            <a:xfrm>
              <a:off x="4577544" y="1702157"/>
              <a:ext cx="339659" cy="393489"/>
            </a:xfrm>
            <a:custGeom>
              <a:rect b="b" l="l" r="r" t="t"/>
              <a:pathLst>
                <a:path extrusionOk="0" h="9671" w="8348">
                  <a:moveTo>
                    <a:pt x="1626" y="1"/>
                  </a:moveTo>
                  <a:cubicBezTo>
                    <a:pt x="1626" y="1"/>
                    <a:pt x="0" y="4185"/>
                    <a:pt x="759" y="6071"/>
                  </a:cubicBezTo>
                  <a:cubicBezTo>
                    <a:pt x="1518" y="7958"/>
                    <a:pt x="5312" y="8998"/>
                    <a:pt x="5160" y="9670"/>
                  </a:cubicBezTo>
                  <a:lnTo>
                    <a:pt x="5637" y="9085"/>
                  </a:lnTo>
                  <a:cubicBezTo>
                    <a:pt x="5637" y="9085"/>
                    <a:pt x="8347" y="2993"/>
                    <a:pt x="1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75"/>
            <p:cNvSpPr/>
            <p:nvPr/>
          </p:nvSpPr>
          <p:spPr>
            <a:xfrm>
              <a:off x="5053855" y="1969424"/>
              <a:ext cx="396988" cy="312561"/>
            </a:xfrm>
            <a:custGeom>
              <a:rect b="b" l="l" r="r" t="t"/>
              <a:pathLst>
                <a:path extrusionOk="0" h="7682" w="9757">
                  <a:moveTo>
                    <a:pt x="8651" y="1"/>
                  </a:moveTo>
                  <a:cubicBezTo>
                    <a:pt x="8651" y="1"/>
                    <a:pt x="7712" y="1775"/>
                    <a:pt x="6093" y="1775"/>
                  </a:cubicBezTo>
                  <a:cubicBezTo>
                    <a:pt x="5760" y="1775"/>
                    <a:pt x="5397" y="1700"/>
                    <a:pt x="5009" y="1519"/>
                  </a:cubicBezTo>
                  <a:cubicBezTo>
                    <a:pt x="4469" y="1264"/>
                    <a:pt x="4029" y="1152"/>
                    <a:pt x="3667" y="1152"/>
                  </a:cubicBezTo>
                  <a:cubicBezTo>
                    <a:pt x="2214" y="1152"/>
                    <a:pt x="2030" y="2961"/>
                    <a:pt x="1735" y="4576"/>
                  </a:cubicBezTo>
                  <a:cubicBezTo>
                    <a:pt x="1562" y="5725"/>
                    <a:pt x="933" y="6765"/>
                    <a:pt x="1" y="7459"/>
                  </a:cubicBezTo>
                  <a:cubicBezTo>
                    <a:pt x="1" y="7459"/>
                    <a:pt x="736" y="7682"/>
                    <a:pt x="1553" y="7682"/>
                  </a:cubicBezTo>
                  <a:cubicBezTo>
                    <a:pt x="2485" y="7682"/>
                    <a:pt x="3523" y="7393"/>
                    <a:pt x="3708" y="6158"/>
                  </a:cubicBezTo>
                  <a:cubicBezTo>
                    <a:pt x="4071" y="3875"/>
                    <a:pt x="3573" y="3209"/>
                    <a:pt x="3701" y="3209"/>
                  </a:cubicBezTo>
                  <a:cubicBezTo>
                    <a:pt x="3703" y="3209"/>
                    <a:pt x="3706" y="3209"/>
                    <a:pt x="3708" y="3210"/>
                  </a:cubicBezTo>
                  <a:cubicBezTo>
                    <a:pt x="3786" y="3223"/>
                    <a:pt x="4428" y="3408"/>
                    <a:pt x="5280" y="3408"/>
                  </a:cubicBezTo>
                  <a:cubicBezTo>
                    <a:pt x="5847" y="3408"/>
                    <a:pt x="6506" y="3326"/>
                    <a:pt x="7155" y="3058"/>
                  </a:cubicBezTo>
                  <a:cubicBezTo>
                    <a:pt x="8066" y="2689"/>
                    <a:pt x="9757" y="1432"/>
                    <a:pt x="8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75"/>
            <p:cNvSpPr/>
            <p:nvPr/>
          </p:nvSpPr>
          <p:spPr>
            <a:xfrm>
              <a:off x="5384633" y="1957096"/>
              <a:ext cx="69738" cy="64368"/>
            </a:xfrm>
            <a:custGeom>
              <a:rect b="b" l="l" r="r" t="t"/>
              <a:pathLst>
                <a:path extrusionOk="0" h="1582" w="1714">
                  <a:moveTo>
                    <a:pt x="1041" y="0"/>
                  </a:moveTo>
                  <a:cubicBezTo>
                    <a:pt x="1041" y="0"/>
                    <a:pt x="326" y="239"/>
                    <a:pt x="1" y="326"/>
                  </a:cubicBezTo>
                  <a:cubicBezTo>
                    <a:pt x="1" y="326"/>
                    <a:pt x="393" y="1582"/>
                    <a:pt x="791" y="1582"/>
                  </a:cubicBezTo>
                  <a:cubicBezTo>
                    <a:pt x="861" y="1582"/>
                    <a:pt x="930" y="1543"/>
                    <a:pt x="998" y="1453"/>
                  </a:cubicBezTo>
                  <a:cubicBezTo>
                    <a:pt x="1714" y="477"/>
                    <a:pt x="1041" y="0"/>
                    <a:pt x="10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75"/>
            <p:cNvSpPr/>
            <p:nvPr/>
          </p:nvSpPr>
          <p:spPr>
            <a:xfrm>
              <a:off x="4722427" y="2175905"/>
              <a:ext cx="211819" cy="107903"/>
            </a:xfrm>
            <a:custGeom>
              <a:rect b="b" l="l" r="r" t="t"/>
              <a:pathLst>
                <a:path extrusionOk="0" h="2652" w="5206">
                  <a:moveTo>
                    <a:pt x="1770" y="0"/>
                  </a:moveTo>
                  <a:cubicBezTo>
                    <a:pt x="507" y="0"/>
                    <a:pt x="125" y="1582"/>
                    <a:pt x="125" y="1582"/>
                  </a:cubicBezTo>
                  <a:cubicBezTo>
                    <a:pt x="1" y="2429"/>
                    <a:pt x="1183" y="2651"/>
                    <a:pt x="2420" y="2651"/>
                  </a:cubicBezTo>
                  <a:cubicBezTo>
                    <a:pt x="3779" y="2651"/>
                    <a:pt x="5205" y="2384"/>
                    <a:pt x="5046" y="2384"/>
                  </a:cubicBezTo>
                  <a:cubicBezTo>
                    <a:pt x="4743" y="2362"/>
                    <a:pt x="3724" y="411"/>
                    <a:pt x="2141" y="43"/>
                  </a:cubicBezTo>
                  <a:cubicBezTo>
                    <a:pt x="2010" y="13"/>
                    <a:pt x="1886" y="0"/>
                    <a:pt x="1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75"/>
            <p:cNvSpPr/>
            <p:nvPr/>
          </p:nvSpPr>
          <p:spPr>
            <a:xfrm>
              <a:off x="5325557" y="2041112"/>
              <a:ext cx="33567" cy="43047"/>
            </a:xfrm>
            <a:custGeom>
              <a:rect b="b" l="l" r="r" t="t"/>
              <a:pathLst>
                <a:path extrusionOk="0" h="1058" w="825">
                  <a:moveTo>
                    <a:pt x="466" y="1"/>
                  </a:moveTo>
                  <a:cubicBezTo>
                    <a:pt x="455" y="1"/>
                    <a:pt x="445" y="6"/>
                    <a:pt x="434" y="17"/>
                  </a:cubicBezTo>
                  <a:cubicBezTo>
                    <a:pt x="434" y="38"/>
                    <a:pt x="0" y="537"/>
                    <a:pt x="152" y="841"/>
                  </a:cubicBezTo>
                  <a:cubicBezTo>
                    <a:pt x="239" y="992"/>
                    <a:pt x="434" y="1057"/>
                    <a:pt x="694" y="1057"/>
                  </a:cubicBezTo>
                  <a:lnTo>
                    <a:pt x="781" y="1057"/>
                  </a:lnTo>
                  <a:cubicBezTo>
                    <a:pt x="802" y="1057"/>
                    <a:pt x="824" y="1036"/>
                    <a:pt x="824" y="1014"/>
                  </a:cubicBezTo>
                  <a:cubicBezTo>
                    <a:pt x="824" y="992"/>
                    <a:pt x="802" y="971"/>
                    <a:pt x="781" y="971"/>
                  </a:cubicBezTo>
                  <a:cubicBezTo>
                    <a:pt x="741" y="974"/>
                    <a:pt x="704" y="975"/>
                    <a:pt x="669" y="975"/>
                  </a:cubicBezTo>
                  <a:cubicBezTo>
                    <a:pt x="429" y="975"/>
                    <a:pt x="276" y="913"/>
                    <a:pt x="239" y="819"/>
                  </a:cubicBezTo>
                  <a:cubicBezTo>
                    <a:pt x="130" y="602"/>
                    <a:pt x="390" y="212"/>
                    <a:pt x="499" y="82"/>
                  </a:cubicBezTo>
                  <a:cubicBezTo>
                    <a:pt x="521" y="60"/>
                    <a:pt x="521" y="38"/>
                    <a:pt x="499" y="17"/>
                  </a:cubicBezTo>
                  <a:cubicBezTo>
                    <a:pt x="488" y="6"/>
                    <a:pt x="477" y="1"/>
                    <a:pt x="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75"/>
            <p:cNvSpPr/>
            <p:nvPr/>
          </p:nvSpPr>
          <p:spPr>
            <a:xfrm>
              <a:off x="5187061" y="2158207"/>
              <a:ext cx="7975" cy="26528"/>
            </a:xfrm>
            <a:custGeom>
              <a:rect b="b" l="l" r="r" t="t"/>
              <a:pathLst>
                <a:path extrusionOk="0" h="652" w="196">
                  <a:moveTo>
                    <a:pt x="152" y="1"/>
                  </a:moveTo>
                  <a:cubicBezTo>
                    <a:pt x="130" y="1"/>
                    <a:pt x="109" y="22"/>
                    <a:pt x="109" y="44"/>
                  </a:cubicBezTo>
                  <a:cubicBezTo>
                    <a:pt x="130" y="217"/>
                    <a:pt x="87" y="413"/>
                    <a:pt x="44" y="586"/>
                  </a:cubicBezTo>
                  <a:cubicBezTo>
                    <a:pt x="0" y="608"/>
                    <a:pt x="22" y="651"/>
                    <a:pt x="65" y="651"/>
                  </a:cubicBezTo>
                  <a:cubicBezTo>
                    <a:pt x="87" y="651"/>
                    <a:pt x="87" y="629"/>
                    <a:pt x="109" y="629"/>
                  </a:cubicBezTo>
                  <a:cubicBezTo>
                    <a:pt x="174" y="434"/>
                    <a:pt x="195" y="239"/>
                    <a:pt x="195" y="44"/>
                  </a:cubicBezTo>
                  <a:cubicBezTo>
                    <a:pt x="195" y="22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75"/>
            <p:cNvSpPr/>
            <p:nvPr/>
          </p:nvSpPr>
          <p:spPr>
            <a:xfrm>
              <a:off x="5162365" y="2170575"/>
              <a:ext cx="7975" cy="26488"/>
            </a:xfrm>
            <a:custGeom>
              <a:rect b="b" l="l" r="r" t="t"/>
              <a:pathLst>
                <a:path extrusionOk="0" h="651" w="196">
                  <a:moveTo>
                    <a:pt x="130" y="0"/>
                  </a:moveTo>
                  <a:cubicBezTo>
                    <a:pt x="109" y="0"/>
                    <a:pt x="87" y="22"/>
                    <a:pt x="87" y="44"/>
                  </a:cubicBezTo>
                  <a:cubicBezTo>
                    <a:pt x="109" y="217"/>
                    <a:pt x="65" y="412"/>
                    <a:pt x="22" y="586"/>
                  </a:cubicBezTo>
                  <a:cubicBezTo>
                    <a:pt x="0" y="607"/>
                    <a:pt x="0" y="629"/>
                    <a:pt x="22" y="651"/>
                  </a:cubicBezTo>
                  <a:lnTo>
                    <a:pt x="44" y="651"/>
                  </a:lnTo>
                  <a:cubicBezTo>
                    <a:pt x="65" y="651"/>
                    <a:pt x="65" y="651"/>
                    <a:pt x="87" y="629"/>
                  </a:cubicBezTo>
                  <a:cubicBezTo>
                    <a:pt x="152" y="434"/>
                    <a:pt x="195" y="239"/>
                    <a:pt x="174" y="44"/>
                  </a:cubicBezTo>
                  <a:cubicBezTo>
                    <a:pt x="174" y="22"/>
                    <a:pt x="152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75"/>
            <p:cNvSpPr/>
            <p:nvPr/>
          </p:nvSpPr>
          <p:spPr>
            <a:xfrm>
              <a:off x="4972931" y="2127326"/>
              <a:ext cx="27179" cy="5330"/>
            </a:xfrm>
            <a:custGeom>
              <a:rect b="b" l="l" r="r" t="t"/>
              <a:pathLst>
                <a:path extrusionOk="0" h="131" w="668">
                  <a:moveTo>
                    <a:pt x="624" y="1"/>
                  </a:moveTo>
                  <a:cubicBezTo>
                    <a:pt x="522" y="26"/>
                    <a:pt x="413" y="37"/>
                    <a:pt x="305" y="37"/>
                  </a:cubicBezTo>
                  <a:cubicBezTo>
                    <a:pt x="229" y="37"/>
                    <a:pt x="154" y="31"/>
                    <a:pt x="82" y="22"/>
                  </a:cubicBezTo>
                  <a:cubicBezTo>
                    <a:pt x="73" y="20"/>
                    <a:pt x="65" y="18"/>
                    <a:pt x="57" y="18"/>
                  </a:cubicBezTo>
                  <a:cubicBezTo>
                    <a:pt x="12" y="18"/>
                    <a:pt x="1" y="72"/>
                    <a:pt x="38" y="109"/>
                  </a:cubicBezTo>
                  <a:cubicBezTo>
                    <a:pt x="103" y="131"/>
                    <a:pt x="168" y="131"/>
                    <a:pt x="233" y="131"/>
                  </a:cubicBezTo>
                  <a:cubicBezTo>
                    <a:pt x="364" y="131"/>
                    <a:pt x="494" y="109"/>
                    <a:pt x="645" y="88"/>
                  </a:cubicBezTo>
                  <a:cubicBezTo>
                    <a:pt x="667" y="88"/>
                    <a:pt x="667" y="66"/>
                    <a:pt x="667" y="44"/>
                  </a:cubicBezTo>
                  <a:cubicBezTo>
                    <a:pt x="667" y="22"/>
                    <a:pt x="645" y="1"/>
                    <a:pt x="6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75"/>
            <p:cNvSpPr/>
            <p:nvPr/>
          </p:nvSpPr>
          <p:spPr>
            <a:xfrm>
              <a:off x="4942701" y="2145879"/>
              <a:ext cx="27383" cy="5330"/>
            </a:xfrm>
            <a:custGeom>
              <a:rect b="b" l="l" r="r" t="t"/>
              <a:pathLst>
                <a:path extrusionOk="0" h="131" w="673">
                  <a:moveTo>
                    <a:pt x="630" y="0"/>
                  </a:moveTo>
                  <a:cubicBezTo>
                    <a:pt x="515" y="25"/>
                    <a:pt x="408" y="36"/>
                    <a:pt x="305" y="36"/>
                  </a:cubicBezTo>
                  <a:cubicBezTo>
                    <a:pt x="231" y="36"/>
                    <a:pt x="159" y="31"/>
                    <a:pt x="88" y="22"/>
                  </a:cubicBezTo>
                  <a:cubicBezTo>
                    <a:pt x="81" y="15"/>
                    <a:pt x="73" y="13"/>
                    <a:pt x="65" y="13"/>
                  </a:cubicBezTo>
                  <a:cubicBezTo>
                    <a:pt x="44" y="13"/>
                    <a:pt x="22" y="28"/>
                    <a:pt x="22" y="43"/>
                  </a:cubicBezTo>
                  <a:cubicBezTo>
                    <a:pt x="1" y="65"/>
                    <a:pt x="22" y="87"/>
                    <a:pt x="44" y="87"/>
                  </a:cubicBezTo>
                  <a:cubicBezTo>
                    <a:pt x="109" y="108"/>
                    <a:pt x="174" y="130"/>
                    <a:pt x="239" y="130"/>
                  </a:cubicBezTo>
                  <a:cubicBezTo>
                    <a:pt x="369" y="130"/>
                    <a:pt x="499" y="108"/>
                    <a:pt x="630" y="87"/>
                  </a:cubicBezTo>
                  <a:cubicBezTo>
                    <a:pt x="651" y="87"/>
                    <a:pt x="673" y="65"/>
                    <a:pt x="673" y="22"/>
                  </a:cubicBezTo>
                  <a:cubicBezTo>
                    <a:pt x="673" y="0"/>
                    <a:pt x="651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75"/>
            <p:cNvSpPr/>
            <p:nvPr/>
          </p:nvSpPr>
          <p:spPr>
            <a:xfrm>
              <a:off x="4920649" y="2128750"/>
              <a:ext cx="27383" cy="5696"/>
            </a:xfrm>
            <a:custGeom>
              <a:rect b="b" l="l" r="r" t="t"/>
              <a:pathLst>
                <a:path extrusionOk="0" h="140" w="673">
                  <a:moveTo>
                    <a:pt x="648" y="0"/>
                  </a:moveTo>
                  <a:cubicBezTo>
                    <a:pt x="642" y="0"/>
                    <a:pt x="636" y="3"/>
                    <a:pt x="630" y="9"/>
                  </a:cubicBezTo>
                  <a:cubicBezTo>
                    <a:pt x="492" y="24"/>
                    <a:pt x="364" y="40"/>
                    <a:pt x="240" y="40"/>
                  </a:cubicBezTo>
                  <a:cubicBezTo>
                    <a:pt x="189" y="40"/>
                    <a:pt x="138" y="37"/>
                    <a:pt x="88" y="31"/>
                  </a:cubicBezTo>
                  <a:cubicBezTo>
                    <a:pt x="70" y="22"/>
                    <a:pt x="52" y="17"/>
                    <a:pt x="37" y="17"/>
                  </a:cubicBezTo>
                  <a:cubicBezTo>
                    <a:pt x="16" y="17"/>
                    <a:pt x="1" y="27"/>
                    <a:pt x="1" y="53"/>
                  </a:cubicBezTo>
                  <a:cubicBezTo>
                    <a:pt x="1" y="74"/>
                    <a:pt x="1" y="96"/>
                    <a:pt x="22" y="96"/>
                  </a:cubicBezTo>
                  <a:cubicBezTo>
                    <a:pt x="88" y="118"/>
                    <a:pt x="153" y="139"/>
                    <a:pt x="218" y="139"/>
                  </a:cubicBezTo>
                  <a:cubicBezTo>
                    <a:pt x="369" y="118"/>
                    <a:pt x="499" y="118"/>
                    <a:pt x="630" y="96"/>
                  </a:cubicBezTo>
                  <a:cubicBezTo>
                    <a:pt x="651" y="74"/>
                    <a:pt x="673" y="53"/>
                    <a:pt x="673" y="31"/>
                  </a:cubicBezTo>
                  <a:cubicBezTo>
                    <a:pt x="673" y="16"/>
                    <a:pt x="662" y="0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75"/>
            <p:cNvSpPr/>
            <p:nvPr/>
          </p:nvSpPr>
          <p:spPr>
            <a:xfrm>
              <a:off x="4886270" y="2137904"/>
              <a:ext cx="26488" cy="5371"/>
            </a:xfrm>
            <a:custGeom>
              <a:rect b="b" l="l" r="r" t="t"/>
              <a:pathLst>
                <a:path extrusionOk="0" h="132" w="651">
                  <a:moveTo>
                    <a:pt x="607" y="1"/>
                  </a:moveTo>
                  <a:cubicBezTo>
                    <a:pt x="493" y="26"/>
                    <a:pt x="386" y="37"/>
                    <a:pt x="282" y="37"/>
                  </a:cubicBezTo>
                  <a:cubicBezTo>
                    <a:pt x="209" y="37"/>
                    <a:pt x="137" y="32"/>
                    <a:pt x="65" y="23"/>
                  </a:cubicBezTo>
                  <a:cubicBezTo>
                    <a:pt x="44" y="23"/>
                    <a:pt x="0" y="23"/>
                    <a:pt x="0" y="44"/>
                  </a:cubicBezTo>
                  <a:cubicBezTo>
                    <a:pt x="0" y="66"/>
                    <a:pt x="0" y="88"/>
                    <a:pt x="22" y="109"/>
                  </a:cubicBezTo>
                  <a:cubicBezTo>
                    <a:pt x="87" y="131"/>
                    <a:pt x="152" y="131"/>
                    <a:pt x="217" y="131"/>
                  </a:cubicBezTo>
                  <a:cubicBezTo>
                    <a:pt x="347" y="131"/>
                    <a:pt x="477" y="109"/>
                    <a:pt x="607" y="88"/>
                  </a:cubicBezTo>
                  <a:cubicBezTo>
                    <a:pt x="629" y="88"/>
                    <a:pt x="651" y="66"/>
                    <a:pt x="651" y="44"/>
                  </a:cubicBezTo>
                  <a:cubicBezTo>
                    <a:pt x="651" y="23"/>
                    <a:pt x="629" y="1"/>
                    <a:pt x="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75"/>
            <p:cNvSpPr/>
            <p:nvPr/>
          </p:nvSpPr>
          <p:spPr>
            <a:xfrm>
              <a:off x="4873047" y="2116748"/>
              <a:ext cx="27383" cy="5330"/>
            </a:xfrm>
            <a:custGeom>
              <a:rect b="b" l="l" r="r" t="t"/>
              <a:pathLst>
                <a:path extrusionOk="0" h="131" w="673">
                  <a:moveTo>
                    <a:pt x="607" y="1"/>
                  </a:moveTo>
                  <a:cubicBezTo>
                    <a:pt x="505" y="26"/>
                    <a:pt x="404" y="37"/>
                    <a:pt x="298" y="37"/>
                  </a:cubicBezTo>
                  <a:cubicBezTo>
                    <a:pt x="223" y="37"/>
                    <a:pt x="146" y="31"/>
                    <a:pt x="65" y="22"/>
                  </a:cubicBezTo>
                  <a:cubicBezTo>
                    <a:pt x="43" y="22"/>
                    <a:pt x="22" y="22"/>
                    <a:pt x="22" y="44"/>
                  </a:cubicBezTo>
                  <a:cubicBezTo>
                    <a:pt x="0" y="66"/>
                    <a:pt x="22" y="87"/>
                    <a:pt x="43" y="109"/>
                  </a:cubicBezTo>
                  <a:cubicBezTo>
                    <a:pt x="108" y="131"/>
                    <a:pt x="173" y="131"/>
                    <a:pt x="239" y="131"/>
                  </a:cubicBezTo>
                  <a:cubicBezTo>
                    <a:pt x="369" y="131"/>
                    <a:pt x="499" y="109"/>
                    <a:pt x="629" y="87"/>
                  </a:cubicBezTo>
                  <a:cubicBezTo>
                    <a:pt x="650" y="87"/>
                    <a:pt x="672" y="66"/>
                    <a:pt x="672" y="44"/>
                  </a:cubicBezTo>
                  <a:cubicBezTo>
                    <a:pt x="672" y="22"/>
                    <a:pt x="629" y="1"/>
                    <a:pt x="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75"/>
            <p:cNvSpPr/>
            <p:nvPr/>
          </p:nvSpPr>
          <p:spPr>
            <a:xfrm>
              <a:off x="4985299" y="2144984"/>
              <a:ext cx="27139" cy="4801"/>
            </a:xfrm>
            <a:custGeom>
              <a:rect b="b" l="l" r="r" t="t"/>
              <a:pathLst>
                <a:path extrusionOk="0" h="118" w="667">
                  <a:moveTo>
                    <a:pt x="623" y="0"/>
                  </a:moveTo>
                  <a:cubicBezTo>
                    <a:pt x="522" y="26"/>
                    <a:pt x="413" y="36"/>
                    <a:pt x="305" y="36"/>
                  </a:cubicBezTo>
                  <a:cubicBezTo>
                    <a:pt x="229" y="36"/>
                    <a:pt x="153" y="31"/>
                    <a:pt x="81" y="22"/>
                  </a:cubicBezTo>
                  <a:cubicBezTo>
                    <a:pt x="72" y="19"/>
                    <a:pt x="64" y="18"/>
                    <a:pt x="57" y="18"/>
                  </a:cubicBezTo>
                  <a:cubicBezTo>
                    <a:pt x="11" y="18"/>
                    <a:pt x="1" y="68"/>
                    <a:pt x="38" y="87"/>
                  </a:cubicBezTo>
                  <a:cubicBezTo>
                    <a:pt x="84" y="102"/>
                    <a:pt x="130" y="118"/>
                    <a:pt x="176" y="118"/>
                  </a:cubicBezTo>
                  <a:cubicBezTo>
                    <a:pt x="195" y="118"/>
                    <a:pt x="214" y="115"/>
                    <a:pt x="233" y="109"/>
                  </a:cubicBezTo>
                  <a:cubicBezTo>
                    <a:pt x="363" y="109"/>
                    <a:pt x="493" y="109"/>
                    <a:pt x="645" y="87"/>
                  </a:cubicBezTo>
                  <a:cubicBezTo>
                    <a:pt x="667" y="65"/>
                    <a:pt x="667" y="44"/>
                    <a:pt x="667" y="22"/>
                  </a:cubicBezTo>
                  <a:cubicBezTo>
                    <a:pt x="667" y="0"/>
                    <a:pt x="645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75"/>
            <p:cNvSpPr/>
            <p:nvPr/>
          </p:nvSpPr>
          <p:spPr>
            <a:xfrm>
              <a:off x="5018581" y="2124681"/>
              <a:ext cx="26488" cy="7975"/>
            </a:xfrm>
            <a:custGeom>
              <a:rect b="b" l="l" r="r" t="t"/>
              <a:pathLst>
                <a:path extrusionOk="0" h="196" w="651">
                  <a:moveTo>
                    <a:pt x="607" y="1"/>
                  </a:moveTo>
                  <a:cubicBezTo>
                    <a:pt x="434" y="66"/>
                    <a:pt x="239" y="109"/>
                    <a:pt x="65" y="109"/>
                  </a:cubicBezTo>
                  <a:cubicBezTo>
                    <a:pt x="22" y="109"/>
                    <a:pt x="0" y="109"/>
                    <a:pt x="0" y="131"/>
                  </a:cubicBezTo>
                  <a:cubicBezTo>
                    <a:pt x="0" y="153"/>
                    <a:pt x="0" y="174"/>
                    <a:pt x="22" y="196"/>
                  </a:cubicBezTo>
                  <a:lnTo>
                    <a:pt x="109" y="196"/>
                  </a:lnTo>
                  <a:cubicBezTo>
                    <a:pt x="282" y="174"/>
                    <a:pt x="456" y="153"/>
                    <a:pt x="629" y="87"/>
                  </a:cubicBezTo>
                  <a:cubicBezTo>
                    <a:pt x="651" y="87"/>
                    <a:pt x="651" y="44"/>
                    <a:pt x="651" y="22"/>
                  </a:cubicBezTo>
                  <a:cubicBezTo>
                    <a:pt x="651" y="1"/>
                    <a:pt x="629" y="1"/>
                    <a:pt x="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75"/>
            <p:cNvSpPr/>
            <p:nvPr/>
          </p:nvSpPr>
          <p:spPr>
            <a:xfrm>
              <a:off x="5187061" y="2197916"/>
              <a:ext cx="7975" cy="26488"/>
            </a:xfrm>
            <a:custGeom>
              <a:rect b="b" l="l" r="r" t="t"/>
              <a:pathLst>
                <a:path extrusionOk="0" h="651" w="196">
                  <a:moveTo>
                    <a:pt x="152" y="0"/>
                  </a:moveTo>
                  <a:cubicBezTo>
                    <a:pt x="130" y="0"/>
                    <a:pt x="109" y="22"/>
                    <a:pt x="109" y="44"/>
                  </a:cubicBezTo>
                  <a:cubicBezTo>
                    <a:pt x="109" y="217"/>
                    <a:pt x="87" y="412"/>
                    <a:pt x="22" y="586"/>
                  </a:cubicBezTo>
                  <a:cubicBezTo>
                    <a:pt x="0" y="607"/>
                    <a:pt x="0" y="629"/>
                    <a:pt x="22" y="651"/>
                  </a:cubicBezTo>
                  <a:lnTo>
                    <a:pt x="44" y="651"/>
                  </a:lnTo>
                  <a:cubicBezTo>
                    <a:pt x="65" y="651"/>
                    <a:pt x="87" y="651"/>
                    <a:pt x="87" y="629"/>
                  </a:cubicBezTo>
                  <a:cubicBezTo>
                    <a:pt x="174" y="434"/>
                    <a:pt x="195" y="239"/>
                    <a:pt x="195" y="44"/>
                  </a:cubicBezTo>
                  <a:cubicBezTo>
                    <a:pt x="195" y="22"/>
                    <a:pt x="174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75"/>
            <p:cNvSpPr/>
            <p:nvPr/>
          </p:nvSpPr>
          <p:spPr>
            <a:xfrm>
              <a:off x="5139418" y="2234086"/>
              <a:ext cx="7975" cy="26488"/>
            </a:xfrm>
            <a:custGeom>
              <a:rect b="b" l="l" r="r" t="t"/>
              <a:pathLst>
                <a:path extrusionOk="0" h="651" w="196">
                  <a:moveTo>
                    <a:pt x="131" y="0"/>
                  </a:moveTo>
                  <a:cubicBezTo>
                    <a:pt x="109" y="0"/>
                    <a:pt x="87" y="22"/>
                    <a:pt x="87" y="44"/>
                  </a:cubicBezTo>
                  <a:cubicBezTo>
                    <a:pt x="109" y="217"/>
                    <a:pt x="66" y="412"/>
                    <a:pt x="22" y="586"/>
                  </a:cubicBezTo>
                  <a:cubicBezTo>
                    <a:pt x="1" y="607"/>
                    <a:pt x="1" y="629"/>
                    <a:pt x="22" y="651"/>
                  </a:cubicBezTo>
                  <a:lnTo>
                    <a:pt x="44" y="651"/>
                  </a:lnTo>
                  <a:cubicBezTo>
                    <a:pt x="44" y="651"/>
                    <a:pt x="66" y="651"/>
                    <a:pt x="87" y="629"/>
                  </a:cubicBezTo>
                  <a:cubicBezTo>
                    <a:pt x="152" y="434"/>
                    <a:pt x="196" y="239"/>
                    <a:pt x="174" y="44"/>
                  </a:cubicBezTo>
                  <a:cubicBezTo>
                    <a:pt x="174" y="22"/>
                    <a:pt x="152" y="0"/>
                    <a:pt x="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75"/>
            <p:cNvSpPr/>
            <p:nvPr/>
          </p:nvSpPr>
          <p:spPr>
            <a:xfrm>
              <a:off x="4825892" y="2262811"/>
              <a:ext cx="27790" cy="6591"/>
            </a:xfrm>
            <a:custGeom>
              <a:rect b="b" l="l" r="r" t="t"/>
              <a:pathLst>
                <a:path extrusionOk="0" h="162" w="683">
                  <a:moveTo>
                    <a:pt x="640" y="1"/>
                  </a:moveTo>
                  <a:cubicBezTo>
                    <a:pt x="632" y="1"/>
                    <a:pt x="623" y="3"/>
                    <a:pt x="617" y="10"/>
                  </a:cubicBezTo>
                  <a:cubicBezTo>
                    <a:pt x="444" y="53"/>
                    <a:pt x="270" y="75"/>
                    <a:pt x="75" y="75"/>
                  </a:cubicBezTo>
                  <a:cubicBezTo>
                    <a:pt x="67" y="66"/>
                    <a:pt x="58" y="63"/>
                    <a:pt x="50" y="63"/>
                  </a:cubicBezTo>
                  <a:cubicBezTo>
                    <a:pt x="19" y="63"/>
                    <a:pt x="1" y="122"/>
                    <a:pt x="53" y="140"/>
                  </a:cubicBezTo>
                  <a:cubicBezTo>
                    <a:pt x="97" y="161"/>
                    <a:pt x="140" y="161"/>
                    <a:pt x="183" y="161"/>
                  </a:cubicBezTo>
                  <a:cubicBezTo>
                    <a:pt x="335" y="161"/>
                    <a:pt x="487" y="118"/>
                    <a:pt x="639" y="75"/>
                  </a:cubicBezTo>
                  <a:cubicBezTo>
                    <a:pt x="660" y="75"/>
                    <a:pt x="682" y="53"/>
                    <a:pt x="682" y="31"/>
                  </a:cubicBezTo>
                  <a:cubicBezTo>
                    <a:pt x="682" y="16"/>
                    <a:pt x="660" y="1"/>
                    <a:pt x="6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75"/>
            <p:cNvSpPr/>
            <p:nvPr/>
          </p:nvSpPr>
          <p:spPr>
            <a:xfrm>
              <a:off x="4796272" y="2247309"/>
              <a:ext cx="27383" cy="5330"/>
            </a:xfrm>
            <a:custGeom>
              <a:rect b="b" l="l" r="r" t="t"/>
              <a:pathLst>
                <a:path extrusionOk="0" h="131" w="673">
                  <a:moveTo>
                    <a:pt x="608" y="0"/>
                  </a:moveTo>
                  <a:cubicBezTo>
                    <a:pt x="506" y="26"/>
                    <a:pt x="405" y="36"/>
                    <a:pt x="299" y="36"/>
                  </a:cubicBezTo>
                  <a:cubicBezTo>
                    <a:pt x="224" y="36"/>
                    <a:pt x="147" y="31"/>
                    <a:pt x="66" y="22"/>
                  </a:cubicBezTo>
                  <a:cubicBezTo>
                    <a:pt x="44" y="22"/>
                    <a:pt x="23" y="22"/>
                    <a:pt x="23" y="44"/>
                  </a:cubicBezTo>
                  <a:cubicBezTo>
                    <a:pt x="1" y="65"/>
                    <a:pt x="23" y="87"/>
                    <a:pt x="44" y="87"/>
                  </a:cubicBezTo>
                  <a:cubicBezTo>
                    <a:pt x="109" y="130"/>
                    <a:pt x="174" y="130"/>
                    <a:pt x="239" y="130"/>
                  </a:cubicBezTo>
                  <a:cubicBezTo>
                    <a:pt x="369" y="130"/>
                    <a:pt x="499" y="109"/>
                    <a:pt x="630" y="87"/>
                  </a:cubicBezTo>
                  <a:cubicBezTo>
                    <a:pt x="651" y="87"/>
                    <a:pt x="673" y="65"/>
                    <a:pt x="673" y="44"/>
                  </a:cubicBezTo>
                  <a:cubicBezTo>
                    <a:pt x="673" y="0"/>
                    <a:pt x="630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75"/>
            <p:cNvSpPr/>
            <p:nvPr/>
          </p:nvSpPr>
          <p:spPr>
            <a:xfrm>
              <a:off x="4748670" y="2248204"/>
              <a:ext cx="27383" cy="5696"/>
            </a:xfrm>
            <a:custGeom>
              <a:rect b="b" l="l" r="r" t="t"/>
              <a:pathLst>
                <a:path extrusionOk="0" h="140" w="673">
                  <a:moveTo>
                    <a:pt x="607" y="0"/>
                  </a:moveTo>
                  <a:cubicBezTo>
                    <a:pt x="500" y="27"/>
                    <a:pt x="384" y="45"/>
                    <a:pt x="271" y="45"/>
                  </a:cubicBezTo>
                  <a:cubicBezTo>
                    <a:pt x="201" y="45"/>
                    <a:pt x="131" y="38"/>
                    <a:pt x="65" y="22"/>
                  </a:cubicBezTo>
                  <a:cubicBezTo>
                    <a:pt x="43" y="22"/>
                    <a:pt x="22" y="22"/>
                    <a:pt x="0" y="43"/>
                  </a:cubicBezTo>
                  <a:cubicBezTo>
                    <a:pt x="0" y="65"/>
                    <a:pt x="0" y="108"/>
                    <a:pt x="22" y="108"/>
                  </a:cubicBezTo>
                  <a:cubicBezTo>
                    <a:pt x="68" y="124"/>
                    <a:pt x="114" y="139"/>
                    <a:pt x="160" y="139"/>
                  </a:cubicBezTo>
                  <a:cubicBezTo>
                    <a:pt x="179" y="139"/>
                    <a:pt x="198" y="136"/>
                    <a:pt x="217" y="130"/>
                  </a:cubicBezTo>
                  <a:cubicBezTo>
                    <a:pt x="347" y="130"/>
                    <a:pt x="499" y="130"/>
                    <a:pt x="629" y="87"/>
                  </a:cubicBezTo>
                  <a:cubicBezTo>
                    <a:pt x="650" y="87"/>
                    <a:pt x="672" y="65"/>
                    <a:pt x="672" y="43"/>
                  </a:cubicBezTo>
                  <a:cubicBezTo>
                    <a:pt x="650" y="22"/>
                    <a:pt x="629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75"/>
            <p:cNvSpPr/>
            <p:nvPr/>
          </p:nvSpPr>
          <p:spPr>
            <a:xfrm>
              <a:off x="4843916" y="2245519"/>
              <a:ext cx="27383" cy="5371"/>
            </a:xfrm>
            <a:custGeom>
              <a:rect b="b" l="l" r="r" t="t"/>
              <a:pathLst>
                <a:path extrusionOk="0" h="132" w="673">
                  <a:moveTo>
                    <a:pt x="629" y="1"/>
                  </a:moveTo>
                  <a:cubicBezTo>
                    <a:pt x="515" y="26"/>
                    <a:pt x="408" y="37"/>
                    <a:pt x="304" y="37"/>
                  </a:cubicBezTo>
                  <a:cubicBezTo>
                    <a:pt x="231" y="37"/>
                    <a:pt x="159" y="32"/>
                    <a:pt x="87" y="23"/>
                  </a:cubicBezTo>
                  <a:cubicBezTo>
                    <a:pt x="66" y="23"/>
                    <a:pt x="22" y="23"/>
                    <a:pt x="22" y="44"/>
                  </a:cubicBezTo>
                  <a:cubicBezTo>
                    <a:pt x="1" y="66"/>
                    <a:pt x="22" y="88"/>
                    <a:pt x="44" y="109"/>
                  </a:cubicBezTo>
                  <a:cubicBezTo>
                    <a:pt x="109" y="131"/>
                    <a:pt x="174" y="131"/>
                    <a:pt x="239" y="131"/>
                  </a:cubicBezTo>
                  <a:cubicBezTo>
                    <a:pt x="369" y="131"/>
                    <a:pt x="499" y="109"/>
                    <a:pt x="629" y="88"/>
                  </a:cubicBezTo>
                  <a:cubicBezTo>
                    <a:pt x="651" y="88"/>
                    <a:pt x="673" y="66"/>
                    <a:pt x="673" y="44"/>
                  </a:cubicBezTo>
                  <a:cubicBezTo>
                    <a:pt x="673" y="23"/>
                    <a:pt x="651" y="1"/>
                    <a:pt x="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75"/>
            <p:cNvSpPr/>
            <p:nvPr/>
          </p:nvSpPr>
          <p:spPr>
            <a:xfrm>
              <a:off x="4778655" y="2264926"/>
              <a:ext cx="26488" cy="4842"/>
            </a:xfrm>
            <a:custGeom>
              <a:rect b="b" l="l" r="r" t="t"/>
              <a:pathLst>
                <a:path extrusionOk="0" h="119" w="651">
                  <a:moveTo>
                    <a:pt x="65" y="1"/>
                  </a:moveTo>
                  <a:cubicBezTo>
                    <a:pt x="44" y="1"/>
                    <a:pt x="22" y="1"/>
                    <a:pt x="0" y="23"/>
                  </a:cubicBezTo>
                  <a:cubicBezTo>
                    <a:pt x="0" y="44"/>
                    <a:pt x="0" y="66"/>
                    <a:pt x="22" y="88"/>
                  </a:cubicBezTo>
                  <a:cubicBezTo>
                    <a:pt x="68" y="103"/>
                    <a:pt x="125" y="118"/>
                    <a:pt x="177" y="118"/>
                  </a:cubicBezTo>
                  <a:cubicBezTo>
                    <a:pt x="199" y="118"/>
                    <a:pt x="220" y="116"/>
                    <a:pt x="239" y="109"/>
                  </a:cubicBezTo>
                  <a:cubicBezTo>
                    <a:pt x="369" y="109"/>
                    <a:pt x="499" y="109"/>
                    <a:pt x="629" y="88"/>
                  </a:cubicBezTo>
                  <a:cubicBezTo>
                    <a:pt x="651" y="88"/>
                    <a:pt x="651" y="66"/>
                    <a:pt x="651" y="44"/>
                  </a:cubicBezTo>
                  <a:cubicBezTo>
                    <a:pt x="651" y="23"/>
                    <a:pt x="629" y="1"/>
                    <a:pt x="607" y="1"/>
                  </a:cubicBezTo>
                  <a:cubicBezTo>
                    <a:pt x="521" y="23"/>
                    <a:pt x="428" y="33"/>
                    <a:pt x="336" y="33"/>
                  </a:cubicBezTo>
                  <a:cubicBezTo>
                    <a:pt x="244" y="33"/>
                    <a:pt x="152" y="23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75"/>
            <p:cNvSpPr/>
            <p:nvPr/>
          </p:nvSpPr>
          <p:spPr>
            <a:xfrm>
              <a:off x="5167654" y="2234046"/>
              <a:ext cx="16478" cy="22988"/>
            </a:xfrm>
            <a:custGeom>
              <a:rect b="b" l="l" r="r" t="t"/>
              <a:pathLst>
                <a:path extrusionOk="0" h="565" w="405">
                  <a:moveTo>
                    <a:pt x="344" y="0"/>
                  </a:moveTo>
                  <a:cubicBezTo>
                    <a:pt x="327" y="0"/>
                    <a:pt x="312" y="7"/>
                    <a:pt x="304" y="23"/>
                  </a:cubicBezTo>
                  <a:cubicBezTo>
                    <a:pt x="239" y="196"/>
                    <a:pt x="152" y="348"/>
                    <a:pt x="44" y="500"/>
                  </a:cubicBezTo>
                  <a:cubicBezTo>
                    <a:pt x="22" y="500"/>
                    <a:pt x="0" y="543"/>
                    <a:pt x="22" y="565"/>
                  </a:cubicBezTo>
                  <a:lnTo>
                    <a:pt x="65" y="565"/>
                  </a:lnTo>
                  <a:cubicBezTo>
                    <a:pt x="217" y="413"/>
                    <a:pt x="326" y="240"/>
                    <a:pt x="391" y="66"/>
                  </a:cubicBezTo>
                  <a:cubicBezTo>
                    <a:pt x="405" y="24"/>
                    <a:pt x="373" y="0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75"/>
            <p:cNvSpPr/>
            <p:nvPr/>
          </p:nvSpPr>
          <p:spPr>
            <a:xfrm>
              <a:off x="5161470" y="2210244"/>
              <a:ext cx="7975" cy="26528"/>
            </a:xfrm>
            <a:custGeom>
              <a:rect b="b" l="l" r="r" t="t"/>
              <a:pathLst>
                <a:path extrusionOk="0" h="652" w="196">
                  <a:moveTo>
                    <a:pt x="152" y="1"/>
                  </a:moveTo>
                  <a:cubicBezTo>
                    <a:pt x="131" y="1"/>
                    <a:pt x="109" y="22"/>
                    <a:pt x="109" y="44"/>
                  </a:cubicBezTo>
                  <a:cubicBezTo>
                    <a:pt x="109" y="239"/>
                    <a:pt x="87" y="413"/>
                    <a:pt x="22" y="586"/>
                  </a:cubicBezTo>
                  <a:cubicBezTo>
                    <a:pt x="1" y="608"/>
                    <a:pt x="1" y="630"/>
                    <a:pt x="22" y="651"/>
                  </a:cubicBezTo>
                  <a:lnTo>
                    <a:pt x="44" y="651"/>
                  </a:lnTo>
                  <a:cubicBezTo>
                    <a:pt x="66" y="651"/>
                    <a:pt x="87" y="651"/>
                    <a:pt x="87" y="630"/>
                  </a:cubicBezTo>
                  <a:cubicBezTo>
                    <a:pt x="152" y="456"/>
                    <a:pt x="196" y="239"/>
                    <a:pt x="196" y="44"/>
                  </a:cubicBezTo>
                  <a:cubicBezTo>
                    <a:pt x="196" y="22"/>
                    <a:pt x="174" y="1"/>
                    <a:pt x="1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75"/>
            <p:cNvSpPr/>
            <p:nvPr/>
          </p:nvSpPr>
          <p:spPr>
            <a:xfrm>
              <a:off x="5197640" y="1941228"/>
              <a:ext cx="41501" cy="46791"/>
            </a:xfrm>
            <a:custGeom>
              <a:rect b="b" l="l" r="r" t="t"/>
              <a:pathLst>
                <a:path extrusionOk="0" h="1150" w="1020">
                  <a:moveTo>
                    <a:pt x="564" y="0"/>
                  </a:moveTo>
                  <a:cubicBezTo>
                    <a:pt x="543" y="22"/>
                    <a:pt x="521" y="44"/>
                    <a:pt x="543" y="65"/>
                  </a:cubicBezTo>
                  <a:cubicBezTo>
                    <a:pt x="651" y="282"/>
                    <a:pt x="911" y="867"/>
                    <a:pt x="803" y="1041"/>
                  </a:cubicBezTo>
                  <a:cubicBezTo>
                    <a:pt x="803" y="1063"/>
                    <a:pt x="781" y="1063"/>
                    <a:pt x="781" y="1063"/>
                  </a:cubicBezTo>
                  <a:cubicBezTo>
                    <a:pt x="651" y="1063"/>
                    <a:pt x="304" y="607"/>
                    <a:pt x="87" y="282"/>
                  </a:cubicBezTo>
                  <a:cubicBezTo>
                    <a:pt x="76" y="271"/>
                    <a:pt x="66" y="266"/>
                    <a:pt x="55" y="266"/>
                  </a:cubicBezTo>
                  <a:cubicBezTo>
                    <a:pt x="44" y="266"/>
                    <a:pt x="33" y="271"/>
                    <a:pt x="22" y="282"/>
                  </a:cubicBezTo>
                  <a:cubicBezTo>
                    <a:pt x="0" y="304"/>
                    <a:pt x="0" y="325"/>
                    <a:pt x="22" y="347"/>
                  </a:cubicBezTo>
                  <a:cubicBezTo>
                    <a:pt x="109" y="477"/>
                    <a:pt x="564" y="1149"/>
                    <a:pt x="803" y="1149"/>
                  </a:cubicBezTo>
                  <a:cubicBezTo>
                    <a:pt x="824" y="1149"/>
                    <a:pt x="868" y="1128"/>
                    <a:pt x="889" y="1084"/>
                  </a:cubicBezTo>
                  <a:cubicBezTo>
                    <a:pt x="1019" y="846"/>
                    <a:pt x="651" y="109"/>
                    <a:pt x="608" y="22"/>
                  </a:cubicBezTo>
                  <a:cubicBezTo>
                    <a:pt x="608" y="0"/>
                    <a:pt x="564" y="0"/>
                    <a:pt x="5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75"/>
            <p:cNvSpPr/>
            <p:nvPr/>
          </p:nvSpPr>
          <p:spPr>
            <a:xfrm>
              <a:off x="5247928" y="1920031"/>
              <a:ext cx="41501" cy="46791"/>
            </a:xfrm>
            <a:custGeom>
              <a:rect b="b" l="l" r="r" t="t"/>
              <a:pathLst>
                <a:path extrusionOk="0" h="1150" w="1020">
                  <a:moveTo>
                    <a:pt x="564" y="1"/>
                  </a:moveTo>
                  <a:cubicBezTo>
                    <a:pt x="542" y="23"/>
                    <a:pt x="521" y="44"/>
                    <a:pt x="542" y="66"/>
                  </a:cubicBezTo>
                  <a:cubicBezTo>
                    <a:pt x="651" y="283"/>
                    <a:pt x="911" y="868"/>
                    <a:pt x="824" y="1042"/>
                  </a:cubicBezTo>
                  <a:cubicBezTo>
                    <a:pt x="802" y="1063"/>
                    <a:pt x="802" y="1063"/>
                    <a:pt x="802" y="1063"/>
                  </a:cubicBezTo>
                  <a:cubicBezTo>
                    <a:pt x="672" y="1063"/>
                    <a:pt x="304" y="608"/>
                    <a:pt x="87" y="283"/>
                  </a:cubicBezTo>
                  <a:cubicBezTo>
                    <a:pt x="76" y="272"/>
                    <a:pt x="65" y="266"/>
                    <a:pt x="54" y="266"/>
                  </a:cubicBezTo>
                  <a:cubicBezTo>
                    <a:pt x="44" y="266"/>
                    <a:pt x="33" y="272"/>
                    <a:pt x="22" y="283"/>
                  </a:cubicBezTo>
                  <a:cubicBezTo>
                    <a:pt x="0" y="283"/>
                    <a:pt x="0" y="326"/>
                    <a:pt x="22" y="326"/>
                  </a:cubicBezTo>
                  <a:cubicBezTo>
                    <a:pt x="109" y="478"/>
                    <a:pt x="586" y="1150"/>
                    <a:pt x="802" y="1150"/>
                  </a:cubicBezTo>
                  <a:cubicBezTo>
                    <a:pt x="846" y="1150"/>
                    <a:pt x="868" y="1128"/>
                    <a:pt x="889" y="1085"/>
                  </a:cubicBezTo>
                  <a:cubicBezTo>
                    <a:pt x="1019" y="846"/>
                    <a:pt x="651" y="109"/>
                    <a:pt x="629" y="23"/>
                  </a:cubicBezTo>
                  <a:cubicBezTo>
                    <a:pt x="607" y="1"/>
                    <a:pt x="586" y="1"/>
                    <a:pt x="5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75"/>
            <p:cNvSpPr/>
            <p:nvPr/>
          </p:nvSpPr>
          <p:spPr>
            <a:xfrm>
              <a:off x="5045922" y="1902414"/>
              <a:ext cx="58264" cy="42356"/>
            </a:xfrm>
            <a:custGeom>
              <a:rect b="b" l="l" r="r" t="t"/>
              <a:pathLst>
                <a:path extrusionOk="0" h="1041" w="1432">
                  <a:moveTo>
                    <a:pt x="196" y="0"/>
                  </a:moveTo>
                  <a:cubicBezTo>
                    <a:pt x="131" y="0"/>
                    <a:pt x="87" y="44"/>
                    <a:pt x="87" y="65"/>
                  </a:cubicBezTo>
                  <a:cubicBezTo>
                    <a:pt x="0" y="239"/>
                    <a:pt x="586" y="802"/>
                    <a:pt x="846" y="1041"/>
                  </a:cubicBezTo>
                  <a:lnTo>
                    <a:pt x="911" y="1041"/>
                  </a:lnTo>
                  <a:cubicBezTo>
                    <a:pt x="933" y="1019"/>
                    <a:pt x="933" y="998"/>
                    <a:pt x="911" y="976"/>
                  </a:cubicBezTo>
                  <a:cubicBezTo>
                    <a:pt x="477" y="564"/>
                    <a:pt x="131" y="174"/>
                    <a:pt x="152" y="87"/>
                  </a:cubicBezTo>
                  <a:lnTo>
                    <a:pt x="196" y="87"/>
                  </a:lnTo>
                  <a:cubicBezTo>
                    <a:pt x="586" y="152"/>
                    <a:pt x="976" y="239"/>
                    <a:pt x="1366" y="347"/>
                  </a:cubicBezTo>
                  <a:cubicBezTo>
                    <a:pt x="1388" y="347"/>
                    <a:pt x="1410" y="325"/>
                    <a:pt x="1410" y="304"/>
                  </a:cubicBezTo>
                  <a:cubicBezTo>
                    <a:pt x="1431" y="282"/>
                    <a:pt x="1410" y="260"/>
                    <a:pt x="1388" y="260"/>
                  </a:cubicBezTo>
                  <a:cubicBezTo>
                    <a:pt x="998" y="152"/>
                    <a:pt x="607" y="65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75"/>
            <p:cNvSpPr/>
            <p:nvPr/>
          </p:nvSpPr>
          <p:spPr>
            <a:xfrm>
              <a:off x="5150892" y="1807371"/>
              <a:ext cx="40606" cy="69494"/>
            </a:xfrm>
            <a:custGeom>
              <a:rect b="b" l="l" r="r" t="t"/>
              <a:pathLst>
                <a:path extrusionOk="0" h="1708" w="998">
                  <a:moveTo>
                    <a:pt x="120" y="0"/>
                  </a:moveTo>
                  <a:cubicBezTo>
                    <a:pt x="109" y="0"/>
                    <a:pt x="98" y="6"/>
                    <a:pt x="87" y="16"/>
                  </a:cubicBezTo>
                  <a:cubicBezTo>
                    <a:pt x="65" y="38"/>
                    <a:pt x="0" y="60"/>
                    <a:pt x="65" y="1664"/>
                  </a:cubicBezTo>
                  <a:cubicBezTo>
                    <a:pt x="65" y="1686"/>
                    <a:pt x="87" y="1708"/>
                    <a:pt x="109" y="1708"/>
                  </a:cubicBezTo>
                  <a:lnTo>
                    <a:pt x="131" y="1708"/>
                  </a:lnTo>
                  <a:cubicBezTo>
                    <a:pt x="152" y="1708"/>
                    <a:pt x="152" y="1686"/>
                    <a:pt x="152" y="1664"/>
                  </a:cubicBezTo>
                  <a:cubicBezTo>
                    <a:pt x="152" y="1166"/>
                    <a:pt x="131" y="363"/>
                    <a:pt x="152" y="147"/>
                  </a:cubicBezTo>
                  <a:cubicBezTo>
                    <a:pt x="282" y="298"/>
                    <a:pt x="673" y="840"/>
                    <a:pt x="933" y="1187"/>
                  </a:cubicBezTo>
                  <a:lnTo>
                    <a:pt x="998" y="1187"/>
                  </a:lnTo>
                  <a:cubicBezTo>
                    <a:pt x="998" y="1166"/>
                    <a:pt x="998" y="1144"/>
                    <a:pt x="998" y="1122"/>
                  </a:cubicBezTo>
                  <a:cubicBezTo>
                    <a:pt x="868" y="949"/>
                    <a:pt x="217" y="60"/>
                    <a:pt x="152" y="16"/>
                  </a:cubicBezTo>
                  <a:cubicBezTo>
                    <a:pt x="141" y="6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5"/>
            <p:cNvSpPr/>
            <p:nvPr/>
          </p:nvSpPr>
          <p:spPr>
            <a:xfrm>
              <a:off x="5200284" y="1902414"/>
              <a:ext cx="13264" cy="10986"/>
            </a:xfrm>
            <a:custGeom>
              <a:rect b="b" l="l" r="r" t="t"/>
              <a:pathLst>
                <a:path extrusionOk="0" h="270" w="326">
                  <a:moveTo>
                    <a:pt x="66" y="0"/>
                  </a:moveTo>
                  <a:cubicBezTo>
                    <a:pt x="1" y="0"/>
                    <a:pt x="1" y="87"/>
                    <a:pt x="66" y="87"/>
                  </a:cubicBezTo>
                  <a:cubicBezTo>
                    <a:pt x="152" y="87"/>
                    <a:pt x="217" y="152"/>
                    <a:pt x="239" y="239"/>
                  </a:cubicBezTo>
                  <a:cubicBezTo>
                    <a:pt x="239" y="254"/>
                    <a:pt x="250" y="269"/>
                    <a:pt x="264" y="269"/>
                  </a:cubicBezTo>
                  <a:cubicBezTo>
                    <a:pt x="270" y="269"/>
                    <a:pt x="276" y="267"/>
                    <a:pt x="282" y="260"/>
                  </a:cubicBezTo>
                  <a:cubicBezTo>
                    <a:pt x="304" y="260"/>
                    <a:pt x="326" y="239"/>
                    <a:pt x="326" y="217"/>
                  </a:cubicBezTo>
                  <a:cubicBezTo>
                    <a:pt x="282" y="109"/>
                    <a:pt x="196" y="0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5"/>
            <p:cNvSpPr/>
            <p:nvPr/>
          </p:nvSpPr>
          <p:spPr>
            <a:xfrm>
              <a:off x="5175588" y="1886180"/>
              <a:ext cx="12369" cy="10986"/>
            </a:xfrm>
            <a:custGeom>
              <a:rect b="b" l="l" r="r" t="t"/>
              <a:pathLst>
                <a:path extrusionOk="0" h="270" w="304">
                  <a:moveTo>
                    <a:pt x="25" y="0"/>
                  </a:moveTo>
                  <a:cubicBezTo>
                    <a:pt x="11" y="0"/>
                    <a:pt x="0" y="15"/>
                    <a:pt x="0" y="31"/>
                  </a:cubicBezTo>
                  <a:cubicBezTo>
                    <a:pt x="0" y="52"/>
                    <a:pt x="22" y="74"/>
                    <a:pt x="44" y="96"/>
                  </a:cubicBezTo>
                  <a:cubicBezTo>
                    <a:pt x="131" y="96"/>
                    <a:pt x="196" y="161"/>
                    <a:pt x="217" y="247"/>
                  </a:cubicBezTo>
                  <a:cubicBezTo>
                    <a:pt x="217" y="269"/>
                    <a:pt x="239" y="269"/>
                    <a:pt x="261" y="269"/>
                  </a:cubicBezTo>
                  <a:lnTo>
                    <a:pt x="282" y="269"/>
                  </a:lnTo>
                  <a:cubicBezTo>
                    <a:pt x="304" y="269"/>
                    <a:pt x="304" y="247"/>
                    <a:pt x="304" y="226"/>
                  </a:cubicBezTo>
                  <a:cubicBezTo>
                    <a:pt x="282" y="96"/>
                    <a:pt x="174" y="9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5"/>
            <p:cNvSpPr/>
            <p:nvPr/>
          </p:nvSpPr>
          <p:spPr>
            <a:xfrm>
              <a:off x="5157930" y="1895334"/>
              <a:ext cx="15054" cy="7120"/>
            </a:xfrm>
            <a:custGeom>
              <a:rect b="b" l="l" r="r" t="t"/>
              <a:pathLst>
                <a:path extrusionOk="0" h="175" w="370">
                  <a:moveTo>
                    <a:pt x="157" y="1"/>
                  </a:moveTo>
                  <a:cubicBezTo>
                    <a:pt x="119" y="1"/>
                    <a:pt x="80" y="8"/>
                    <a:pt x="44" y="22"/>
                  </a:cubicBezTo>
                  <a:cubicBezTo>
                    <a:pt x="23" y="22"/>
                    <a:pt x="1" y="44"/>
                    <a:pt x="1" y="66"/>
                  </a:cubicBezTo>
                  <a:cubicBezTo>
                    <a:pt x="16" y="81"/>
                    <a:pt x="32" y="97"/>
                    <a:pt x="47" y="97"/>
                  </a:cubicBezTo>
                  <a:cubicBezTo>
                    <a:pt x="53" y="97"/>
                    <a:pt x="60" y="94"/>
                    <a:pt x="66" y="88"/>
                  </a:cubicBezTo>
                  <a:cubicBezTo>
                    <a:pt x="88" y="82"/>
                    <a:pt x="109" y="79"/>
                    <a:pt x="131" y="79"/>
                  </a:cubicBezTo>
                  <a:cubicBezTo>
                    <a:pt x="195" y="79"/>
                    <a:pt x="256" y="104"/>
                    <a:pt x="304" y="153"/>
                  </a:cubicBezTo>
                  <a:cubicBezTo>
                    <a:pt x="304" y="153"/>
                    <a:pt x="304" y="174"/>
                    <a:pt x="326" y="174"/>
                  </a:cubicBezTo>
                  <a:cubicBezTo>
                    <a:pt x="348" y="174"/>
                    <a:pt x="348" y="153"/>
                    <a:pt x="348" y="153"/>
                  </a:cubicBezTo>
                  <a:cubicBezTo>
                    <a:pt x="369" y="131"/>
                    <a:pt x="369" y="109"/>
                    <a:pt x="348" y="88"/>
                  </a:cubicBezTo>
                  <a:cubicBezTo>
                    <a:pt x="304" y="30"/>
                    <a:pt x="232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5"/>
            <p:cNvSpPr/>
            <p:nvPr/>
          </p:nvSpPr>
          <p:spPr>
            <a:xfrm>
              <a:off x="5181772" y="1905628"/>
              <a:ext cx="15014" cy="7405"/>
            </a:xfrm>
            <a:custGeom>
              <a:rect b="b" l="l" r="r" t="t"/>
              <a:pathLst>
                <a:path extrusionOk="0" h="182" w="369">
                  <a:moveTo>
                    <a:pt x="119" y="0"/>
                  </a:moveTo>
                  <a:cubicBezTo>
                    <a:pt x="93" y="0"/>
                    <a:pt x="68" y="3"/>
                    <a:pt x="44" y="8"/>
                  </a:cubicBezTo>
                  <a:cubicBezTo>
                    <a:pt x="22" y="30"/>
                    <a:pt x="0" y="51"/>
                    <a:pt x="22" y="73"/>
                  </a:cubicBezTo>
                  <a:cubicBezTo>
                    <a:pt x="22" y="95"/>
                    <a:pt x="44" y="95"/>
                    <a:pt x="65" y="95"/>
                  </a:cubicBezTo>
                  <a:cubicBezTo>
                    <a:pt x="87" y="89"/>
                    <a:pt x="109" y="87"/>
                    <a:pt x="130" y="87"/>
                  </a:cubicBezTo>
                  <a:cubicBezTo>
                    <a:pt x="194" y="87"/>
                    <a:pt x="255" y="111"/>
                    <a:pt x="304" y="160"/>
                  </a:cubicBezTo>
                  <a:cubicBezTo>
                    <a:pt x="304" y="181"/>
                    <a:pt x="304" y="181"/>
                    <a:pt x="325" y="181"/>
                  </a:cubicBezTo>
                  <a:lnTo>
                    <a:pt x="369" y="181"/>
                  </a:lnTo>
                  <a:cubicBezTo>
                    <a:pt x="369" y="160"/>
                    <a:pt x="369" y="138"/>
                    <a:pt x="369" y="116"/>
                  </a:cubicBezTo>
                  <a:cubicBezTo>
                    <a:pt x="302" y="32"/>
                    <a:pt x="208" y="0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5"/>
            <p:cNvSpPr/>
            <p:nvPr/>
          </p:nvSpPr>
          <p:spPr>
            <a:xfrm>
              <a:off x="5191456" y="1880362"/>
              <a:ext cx="12410" cy="10619"/>
            </a:xfrm>
            <a:custGeom>
              <a:rect b="b" l="l" r="r" t="t"/>
              <a:pathLst>
                <a:path extrusionOk="0" h="261" w="305">
                  <a:moveTo>
                    <a:pt x="44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44" y="87"/>
                  </a:cubicBezTo>
                  <a:cubicBezTo>
                    <a:pt x="131" y="87"/>
                    <a:pt x="196" y="152"/>
                    <a:pt x="218" y="239"/>
                  </a:cubicBezTo>
                  <a:cubicBezTo>
                    <a:pt x="218" y="260"/>
                    <a:pt x="239" y="260"/>
                    <a:pt x="261" y="260"/>
                  </a:cubicBezTo>
                  <a:cubicBezTo>
                    <a:pt x="283" y="260"/>
                    <a:pt x="304" y="239"/>
                    <a:pt x="304" y="217"/>
                  </a:cubicBezTo>
                  <a:cubicBezTo>
                    <a:pt x="261" y="87"/>
                    <a:pt x="174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5"/>
            <p:cNvSpPr/>
            <p:nvPr/>
          </p:nvSpPr>
          <p:spPr>
            <a:xfrm>
              <a:off x="5217942" y="1903797"/>
              <a:ext cx="12369" cy="10986"/>
            </a:xfrm>
            <a:custGeom>
              <a:rect b="b" l="l" r="r" t="t"/>
              <a:pathLst>
                <a:path extrusionOk="0" h="270" w="304">
                  <a:moveTo>
                    <a:pt x="25" y="1"/>
                  </a:moveTo>
                  <a:cubicBezTo>
                    <a:pt x="11" y="1"/>
                    <a:pt x="0" y="16"/>
                    <a:pt x="0" y="31"/>
                  </a:cubicBezTo>
                  <a:cubicBezTo>
                    <a:pt x="0" y="53"/>
                    <a:pt x="22" y="75"/>
                    <a:pt x="44" y="75"/>
                  </a:cubicBezTo>
                  <a:cubicBezTo>
                    <a:pt x="130" y="96"/>
                    <a:pt x="195" y="161"/>
                    <a:pt x="217" y="248"/>
                  </a:cubicBezTo>
                  <a:cubicBezTo>
                    <a:pt x="217" y="270"/>
                    <a:pt x="239" y="270"/>
                    <a:pt x="260" y="270"/>
                  </a:cubicBezTo>
                  <a:lnTo>
                    <a:pt x="282" y="270"/>
                  </a:lnTo>
                  <a:cubicBezTo>
                    <a:pt x="304" y="270"/>
                    <a:pt x="304" y="248"/>
                    <a:pt x="304" y="226"/>
                  </a:cubicBezTo>
                  <a:cubicBezTo>
                    <a:pt x="260" y="96"/>
                    <a:pt x="174" y="10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5"/>
            <p:cNvSpPr/>
            <p:nvPr/>
          </p:nvSpPr>
          <p:spPr>
            <a:xfrm>
              <a:off x="5203824" y="1872957"/>
              <a:ext cx="13264" cy="10945"/>
            </a:xfrm>
            <a:custGeom>
              <a:rect b="b" l="l" r="r" t="t"/>
              <a:pathLst>
                <a:path extrusionOk="0" h="269" w="326">
                  <a:moveTo>
                    <a:pt x="36" y="0"/>
                  </a:moveTo>
                  <a:cubicBezTo>
                    <a:pt x="13" y="0"/>
                    <a:pt x="6" y="20"/>
                    <a:pt x="22" y="52"/>
                  </a:cubicBezTo>
                  <a:cubicBezTo>
                    <a:pt x="0" y="74"/>
                    <a:pt x="22" y="96"/>
                    <a:pt x="44" y="96"/>
                  </a:cubicBezTo>
                  <a:cubicBezTo>
                    <a:pt x="130" y="96"/>
                    <a:pt x="217" y="161"/>
                    <a:pt x="239" y="247"/>
                  </a:cubicBezTo>
                  <a:cubicBezTo>
                    <a:pt x="239" y="269"/>
                    <a:pt x="260" y="269"/>
                    <a:pt x="260" y="269"/>
                  </a:cubicBezTo>
                  <a:lnTo>
                    <a:pt x="282" y="269"/>
                  </a:lnTo>
                  <a:cubicBezTo>
                    <a:pt x="304" y="269"/>
                    <a:pt x="325" y="247"/>
                    <a:pt x="304" y="226"/>
                  </a:cubicBezTo>
                  <a:cubicBezTo>
                    <a:pt x="282" y="96"/>
                    <a:pt x="174" y="9"/>
                    <a:pt x="65" y="9"/>
                  </a:cubicBezTo>
                  <a:cubicBezTo>
                    <a:pt x="54" y="3"/>
                    <a:pt x="44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5"/>
            <p:cNvSpPr/>
            <p:nvPr/>
          </p:nvSpPr>
          <p:spPr>
            <a:xfrm>
              <a:off x="5215298" y="1889191"/>
              <a:ext cx="12369" cy="11474"/>
            </a:xfrm>
            <a:custGeom>
              <a:rect b="b" l="l" r="r" t="t"/>
              <a:pathLst>
                <a:path extrusionOk="0" h="282" w="304">
                  <a:moveTo>
                    <a:pt x="43" y="0"/>
                  </a:moveTo>
                  <a:cubicBezTo>
                    <a:pt x="22" y="0"/>
                    <a:pt x="0" y="22"/>
                    <a:pt x="0" y="43"/>
                  </a:cubicBezTo>
                  <a:cubicBezTo>
                    <a:pt x="0" y="65"/>
                    <a:pt x="22" y="87"/>
                    <a:pt x="43" y="87"/>
                  </a:cubicBezTo>
                  <a:cubicBezTo>
                    <a:pt x="130" y="87"/>
                    <a:pt x="195" y="152"/>
                    <a:pt x="217" y="239"/>
                  </a:cubicBezTo>
                  <a:cubicBezTo>
                    <a:pt x="217" y="260"/>
                    <a:pt x="239" y="260"/>
                    <a:pt x="260" y="282"/>
                  </a:cubicBezTo>
                  <a:lnTo>
                    <a:pt x="282" y="260"/>
                  </a:lnTo>
                  <a:cubicBezTo>
                    <a:pt x="304" y="260"/>
                    <a:pt x="304" y="239"/>
                    <a:pt x="304" y="217"/>
                  </a:cubicBezTo>
                  <a:cubicBezTo>
                    <a:pt x="260" y="87"/>
                    <a:pt x="174" y="22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5"/>
            <p:cNvSpPr/>
            <p:nvPr/>
          </p:nvSpPr>
          <p:spPr>
            <a:xfrm>
              <a:off x="5001777" y="2213336"/>
              <a:ext cx="225856" cy="161448"/>
            </a:xfrm>
            <a:custGeom>
              <a:rect b="b" l="l" r="r" t="t"/>
              <a:pathLst>
                <a:path extrusionOk="0" h="3968" w="5551">
                  <a:moveTo>
                    <a:pt x="2131" y="1"/>
                  </a:moveTo>
                  <a:cubicBezTo>
                    <a:pt x="1516" y="1"/>
                    <a:pt x="0" y="1336"/>
                    <a:pt x="955" y="1551"/>
                  </a:cubicBezTo>
                  <a:cubicBezTo>
                    <a:pt x="1835" y="1752"/>
                    <a:pt x="4589" y="3968"/>
                    <a:pt x="5342" y="3968"/>
                  </a:cubicBezTo>
                  <a:cubicBezTo>
                    <a:pt x="5479" y="3968"/>
                    <a:pt x="5550" y="3893"/>
                    <a:pt x="5530" y="3719"/>
                  </a:cubicBezTo>
                  <a:cubicBezTo>
                    <a:pt x="5378" y="2613"/>
                    <a:pt x="2300" y="55"/>
                    <a:pt x="2300" y="55"/>
                  </a:cubicBezTo>
                  <a:cubicBezTo>
                    <a:pt x="2258" y="18"/>
                    <a:pt x="2200" y="1"/>
                    <a:pt x="2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5"/>
            <p:cNvSpPr/>
            <p:nvPr/>
          </p:nvSpPr>
          <p:spPr>
            <a:xfrm>
              <a:off x="5329056" y="2256992"/>
              <a:ext cx="29173" cy="15054"/>
            </a:xfrm>
            <a:custGeom>
              <a:rect b="b" l="l" r="r" t="t"/>
              <a:pathLst>
                <a:path extrusionOk="0" h="370" w="717">
                  <a:moveTo>
                    <a:pt x="66" y="1"/>
                  </a:moveTo>
                  <a:cubicBezTo>
                    <a:pt x="44" y="1"/>
                    <a:pt x="23" y="1"/>
                    <a:pt x="23" y="23"/>
                  </a:cubicBezTo>
                  <a:cubicBezTo>
                    <a:pt x="1" y="44"/>
                    <a:pt x="23" y="88"/>
                    <a:pt x="44" y="88"/>
                  </a:cubicBezTo>
                  <a:cubicBezTo>
                    <a:pt x="261" y="109"/>
                    <a:pt x="456" y="218"/>
                    <a:pt x="630" y="348"/>
                  </a:cubicBezTo>
                  <a:cubicBezTo>
                    <a:pt x="630" y="369"/>
                    <a:pt x="651" y="369"/>
                    <a:pt x="651" y="369"/>
                  </a:cubicBezTo>
                  <a:lnTo>
                    <a:pt x="695" y="369"/>
                  </a:lnTo>
                  <a:cubicBezTo>
                    <a:pt x="716" y="348"/>
                    <a:pt x="716" y="326"/>
                    <a:pt x="695" y="304"/>
                  </a:cubicBezTo>
                  <a:cubicBezTo>
                    <a:pt x="521" y="131"/>
                    <a:pt x="304" y="44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5"/>
            <p:cNvSpPr/>
            <p:nvPr/>
          </p:nvSpPr>
          <p:spPr>
            <a:xfrm>
              <a:off x="5336135" y="2249832"/>
              <a:ext cx="26488" cy="16031"/>
            </a:xfrm>
            <a:custGeom>
              <a:rect b="b" l="l" r="r" t="t"/>
              <a:pathLst>
                <a:path extrusionOk="0" h="394" w="651">
                  <a:moveTo>
                    <a:pt x="49" y="1"/>
                  </a:moveTo>
                  <a:cubicBezTo>
                    <a:pt x="1" y="1"/>
                    <a:pt x="4" y="90"/>
                    <a:pt x="44" y="90"/>
                  </a:cubicBezTo>
                  <a:cubicBezTo>
                    <a:pt x="44" y="90"/>
                    <a:pt x="456" y="155"/>
                    <a:pt x="564" y="372"/>
                  </a:cubicBezTo>
                  <a:cubicBezTo>
                    <a:pt x="564" y="394"/>
                    <a:pt x="586" y="394"/>
                    <a:pt x="607" y="394"/>
                  </a:cubicBezTo>
                  <a:lnTo>
                    <a:pt x="629" y="394"/>
                  </a:lnTo>
                  <a:cubicBezTo>
                    <a:pt x="651" y="394"/>
                    <a:pt x="651" y="350"/>
                    <a:pt x="651" y="329"/>
                  </a:cubicBezTo>
                  <a:cubicBezTo>
                    <a:pt x="499" y="68"/>
                    <a:pt x="65" y="3"/>
                    <a:pt x="65" y="3"/>
                  </a:cubicBezTo>
                  <a:cubicBezTo>
                    <a:pt x="59" y="1"/>
                    <a:pt x="54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5"/>
            <p:cNvSpPr/>
            <p:nvPr/>
          </p:nvSpPr>
          <p:spPr>
            <a:xfrm>
              <a:off x="5190601" y="2350123"/>
              <a:ext cx="25592" cy="19815"/>
            </a:xfrm>
            <a:custGeom>
              <a:rect b="b" l="l" r="r" t="t"/>
              <a:pathLst>
                <a:path extrusionOk="0" h="487" w="629">
                  <a:moveTo>
                    <a:pt x="42" y="1"/>
                  </a:moveTo>
                  <a:cubicBezTo>
                    <a:pt x="22" y="1"/>
                    <a:pt x="0" y="16"/>
                    <a:pt x="0" y="32"/>
                  </a:cubicBezTo>
                  <a:cubicBezTo>
                    <a:pt x="0" y="53"/>
                    <a:pt x="0" y="75"/>
                    <a:pt x="22" y="75"/>
                  </a:cubicBezTo>
                  <a:cubicBezTo>
                    <a:pt x="239" y="162"/>
                    <a:pt x="412" y="292"/>
                    <a:pt x="542" y="444"/>
                  </a:cubicBezTo>
                  <a:cubicBezTo>
                    <a:pt x="564" y="465"/>
                    <a:pt x="564" y="487"/>
                    <a:pt x="585" y="487"/>
                  </a:cubicBezTo>
                  <a:lnTo>
                    <a:pt x="607" y="465"/>
                  </a:lnTo>
                  <a:cubicBezTo>
                    <a:pt x="629" y="465"/>
                    <a:pt x="629" y="422"/>
                    <a:pt x="629" y="422"/>
                  </a:cubicBezTo>
                  <a:cubicBezTo>
                    <a:pt x="477" y="227"/>
                    <a:pt x="282" y="75"/>
                    <a:pt x="65" y="10"/>
                  </a:cubicBezTo>
                  <a:cubicBezTo>
                    <a:pt x="59" y="4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5"/>
            <p:cNvSpPr/>
            <p:nvPr/>
          </p:nvSpPr>
          <p:spPr>
            <a:xfrm>
              <a:off x="5198535" y="2344345"/>
              <a:ext cx="23843" cy="20303"/>
            </a:xfrm>
            <a:custGeom>
              <a:rect b="b" l="l" r="r" t="t"/>
              <a:pathLst>
                <a:path extrusionOk="0" h="499" w="586">
                  <a:moveTo>
                    <a:pt x="65" y="0"/>
                  </a:moveTo>
                  <a:cubicBezTo>
                    <a:pt x="44" y="0"/>
                    <a:pt x="22" y="22"/>
                    <a:pt x="0" y="44"/>
                  </a:cubicBezTo>
                  <a:cubicBezTo>
                    <a:pt x="0" y="65"/>
                    <a:pt x="0" y="87"/>
                    <a:pt x="22" y="87"/>
                  </a:cubicBezTo>
                  <a:cubicBezTo>
                    <a:pt x="44" y="87"/>
                    <a:pt x="412" y="217"/>
                    <a:pt x="499" y="477"/>
                  </a:cubicBezTo>
                  <a:cubicBezTo>
                    <a:pt x="499" y="477"/>
                    <a:pt x="521" y="499"/>
                    <a:pt x="542" y="499"/>
                  </a:cubicBezTo>
                  <a:cubicBezTo>
                    <a:pt x="564" y="499"/>
                    <a:pt x="586" y="455"/>
                    <a:pt x="586" y="434"/>
                  </a:cubicBezTo>
                  <a:cubicBezTo>
                    <a:pt x="477" y="15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5"/>
            <p:cNvSpPr/>
            <p:nvPr/>
          </p:nvSpPr>
          <p:spPr>
            <a:xfrm>
              <a:off x="4702776" y="2379620"/>
              <a:ext cx="22093" cy="22988"/>
            </a:xfrm>
            <a:custGeom>
              <a:rect b="b" l="l" r="r" t="t"/>
              <a:pathLst>
                <a:path extrusionOk="0" h="565" w="543">
                  <a:moveTo>
                    <a:pt x="478" y="0"/>
                  </a:moveTo>
                  <a:cubicBezTo>
                    <a:pt x="239" y="87"/>
                    <a:pt x="1" y="499"/>
                    <a:pt x="1" y="521"/>
                  </a:cubicBezTo>
                  <a:cubicBezTo>
                    <a:pt x="1" y="542"/>
                    <a:pt x="1" y="564"/>
                    <a:pt x="22" y="564"/>
                  </a:cubicBezTo>
                  <a:lnTo>
                    <a:pt x="87" y="564"/>
                  </a:lnTo>
                  <a:cubicBezTo>
                    <a:pt x="87" y="542"/>
                    <a:pt x="283" y="174"/>
                    <a:pt x="521" y="87"/>
                  </a:cubicBezTo>
                  <a:cubicBezTo>
                    <a:pt x="543" y="65"/>
                    <a:pt x="543" y="44"/>
                    <a:pt x="543" y="22"/>
                  </a:cubicBezTo>
                  <a:cubicBezTo>
                    <a:pt x="521" y="0"/>
                    <a:pt x="499" y="0"/>
                    <a:pt x="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5"/>
            <p:cNvSpPr/>
            <p:nvPr/>
          </p:nvSpPr>
          <p:spPr>
            <a:xfrm>
              <a:off x="4698382" y="2373436"/>
              <a:ext cx="22948" cy="21198"/>
            </a:xfrm>
            <a:custGeom>
              <a:rect b="b" l="l" r="r" t="t"/>
              <a:pathLst>
                <a:path extrusionOk="0" h="521" w="564">
                  <a:moveTo>
                    <a:pt x="499" y="1"/>
                  </a:moveTo>
                  <a:cubicBezTo>
                    <a:pt x="217" y="44"/>
                    <a:pt x="0" y="434"/>
                    <a:pt x="0" y="456"/>
                  </a:cubicBezTo>
                  <a:cubicBezTo>
                    <a:pt x="0" y="478"/>
                    <a:pt x="0" y="499"/>
                    <a:pt x="22" y="521"/>
                  </a:cubicBezTo>
                  <a:lnTo>
                    <a:pt x="44" y="521"/>
                  </a:lnTo>
                  <a:cubicBezTo>
                    <a:pt x="65" y="521"/>
                    <a:pt x="65" y="499"/>
                    <a:pt x="87" y="499"/>
                  </a:cubicBezTo>
                  <a:cubicBezTo>
                    <a:pt x="87" y="499"/>
                    <a:pt x="260" y="131"/>
                    <a:pt x="521" y="87"/>
                  </a:cubicBezTo>
                  <a:cubicBezTo>
                    <a:pt x="542" y="87"/>
                    <a:pt x="564" y="44"/>
                    <a:pt x="542" y="22"/>
                  </a:cubicBezTo>
                  <a:cubicBezTo>
                    <a:pt x="542" y="1"/>
                    <a:pt x="521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5"/>
            <p:cNvSpPr/>
            <p:nvPr/>
          </p:nvSpPr>
          <p:spPr>
            <a:xfrm>
              <a:off x="4597806" y="2287507"/>
              <a:ext cx="24738" cy="20710"/>
            </a:xfrm>
            <a:custGeom>
              <a:rect b="b" l="l" r="r" t="t"/>
              <a:pathLst>
                <a:path extrusionOk="0" h="509" w="608">
                  <a:moveTo>
                    <a:pt x="583" y="1"/>
                  </a:moveTo>
                  <a:cubicBezTo>
                    <a:pt x="577" y="1"/>
                    <a:pt x="571" y="3"/>
                    <a:pt x="564" y="10"/>
                  </a:cubicBezTo>
                  <a:cubicBezTo>
                    <a:pt x="326" y="96"/>
                    <a:pt x="152" y="248"/>
                    <a:pt x="22" y="443"/>
                  </a:cubicBezTo>
                  <a:cubicBezTo>
                    <a:pt x="1" y="465"/>
                    <a:pt x="1" y="487"/>
                    <a:pt x="22" y="508"/>
                  </a:cubicBezTo>
                  <a:lnTo>
                    <a:pt x="44" y="508"/>
                  </a:lnTo>
                  <a:cubicBezTo>
                    <a:pt x="44" y="508"/>
                    <a:pt x="66" y="508"/>
                    <a:pt x="87" y="487"/>
                  </a:cubicBezTo>
                  <a:cubicBezTo>
                    <a:pt x="87" y="487"/>
                    <a:pt x="348" y="140"/>
                    <a:pt x="564" y="75"/>
                  </a:cubicBezTo>
                  <a:cubicBezTo>
                    <a:pt x="608" y="75"/>
                    <a:pt x="608" y="53"/>
                    <a:pt x="608" y="31"/>
                  </a:cubicBezTo>
                  <a:cubicBezTo>
                    <a:pt x="608" y="16"/>
                    <a:pt x="597" y="1"/>
                    <a:pt x="5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5"/>
            <p:cNvSpPr/>
            <p:nvPr/>
          </p:nvSpPr>
          <p:spPr>
            <a:xfrm>
              <a:off x="4594266" y="2280468"/>
              <a:ext cx="24779" cy="18920"/>
            </a:xfrm>
            <a:custGeom>
              <a:rect b="b" l="l" r="r" t="t"/>
              <a:pathLst>
                <a:path extrusionOk="0" h="465" w="609">
                  <a:moveTo>
                    <a:pt x="583" y="0"/>
                  </a:moveTo>
                  <a:cubicBezTo>
                    <a:pt x="577" y="0"/>
                    <a:pt x="571" y="3"/>
                    <a:pt x="565" y="9"/>
                  </a:cubicBezTo>
                  <a:cubicBezTo>
                    <a:pt x="261" y="9"/>
                    <a:pt x="23" y="378"/>
                    <a:pt x="23" y="399"/>
                  </a:cubicBezTo>
                  <a:cubicBezTo>
                    <a:pt x="1" y="421"/>
                    <a:pt x="1" y="443"/>
                    <a:pt x="23" y="464"/>
                  </a:cubicBezTo>
                  <a:lnTo>
                    <a:pt x="44" y="464"/>
                  </a:lnTo>
                  <a:cubicBezTo>
                    <a:pt x="66" y="464"/>
                    <a:pt x="66" y="464"/>
                    <a:pt x="88" y="443"/>
                  </a:cubicBezTo>
                  <a:cubicBezTo>
                    <a:pt x="88" y="443"/>
                    <a:pt x="304" y="96"/>
                    <a:pt x="565" y="96"/>
                  </a:cubicBezTo>
                  <a:cubicBezTo>
                    <a:pt x="586" y="96"/>
                    <a:pt x="608" y="74"/>
                    <a:pt x="608" y="31"/>
                  </a:cubicBezTo>
                  <a:cubicBezTo>
                    <a:pt x="608" y="16"/>
                    <a:pt x="597" y="0"/>
                    <a:pt x="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5"/>
            <p:cNvSpPr/>
            <p:nvPr/>
          </p:nvSpPr>
          <p:spPr>
            <a:xfrm>
              <a:off x="4603095" y="1685394"/>
              <a:ext cx="183541" cy="182687"/>
            </a:xfrm>
            <a:custGeom>
              <a:rect b="b" l="l" r="r" t="t"/>
              <a:pathLst>
                <a:path extrusionOk="0" h="4490" w="4511">
                  <a:moveTo>
                    <a:pt x="923" y="0"/>
                  </a:moveTo>
                  <a:cubicBezTo>
                    <a:pt x="471" y="0"/>
                    <a:pt x="1" y="4207"/>
                    <a:pt x="1" y="4207"/>
                  </a:cubicBezTo>
                  <a:lnTo>
                    <a:pt x="911" y="3340"/>
                  </a:lnTo>
                  <a:cubicBezTo>
                    <a:pt x="911" y="3340"/>
                    <a:pt x="1410" y="4445"/>
                    <a:pt x="1627" y="4489"/>
                  </a:cubicBezTo>
                  <a:cubicBezTo>
                    <a:pt x="1630" y="4489"/>
                    <a:pt x="1633" y="4490"/>
                    <a:pt x="1636" y="4490"/>
                  </a:cubicBezTo>
                  <a:cubicBezTo>
                    <a:pt x="1833" y="4490"/>
                    <a:pt x="2191" y="3079"/>
                    <a:pt x="2191" y="3079"/>
                  </a:cubicBezTo>
                  <a:lnTo>
                    <a:pt x="3361" y="4012"/>
                  </a:lnTo>
                  <a:lnTo>
                    <a:pt x="3448" y="2689"/>
                  </a:lnTo>
                  <a:lnTo>
                    <a:pt x="4510" y="3188"/>
                  </a:lnTo>
                  <a:cubicBezTo>
                    <a:pt x="4012" y="2256"/>
                    <a:pt x="1367" y="88"/>
                    <a:pt x="933" y="1"/>
                  </a:cubicBezTo>
                  <a:cubicBezTo>
                    <a:pt x="930" y="0"/>
                    <a:pt x="926" y="0"/>
                    <a:pt x="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5"/>
            <p:cNvSpPr/>
            <p:nvPr/>
          </p:nvSpPr>
          <p:spPr>
            <a:xfrm>
              <a:off x="4802456" y="1919176"/>
              <a:ext cx="15054" cy="19449"/>
            </a:xfrm>
            <a:custGeom>
              <a:rect b="b" l="l" r="r" t="t"/>
              <a:pathLst>
                <a:path extrusionOk="0" h="478" w="370">
                  <a:moveTo>
                    <a:pt x="22" y="0"/>
                  </a:moveTo>
                  <a:cubicBezTo>
                    <a:pt x="1" y="22"/>
                    <a:pt x="1" y="44"/>
                    <a:pt x="22" y="65"/>
                  </a:cubicBezTo>
                  <a:cubicBezTo>
                    <a:pt x="22" y="65"/>
                    <a:pt x="261" y="217"/>
                    <a:pt x="196" y="412"/>
                  </a:cubicBezTo>
                  <a:cubicBezTo>
                    <a:pt x="174" y="434"/>
                    <a:pt x="196" y="455"/>
                    <a:pt x="217" y="477"/>
                  </a:cubicBezTo>
                  <a:lnTo>
                    <a:pt x="239" y="477"/>
                  </a:lnTo>
                  <a:cubicBezTo>
                    <a:pt x="239" y="477"/>
                    <a:pt x="261" y="477"/>
                    <a:pt x="282" y="455"/>
                  </a:cubicBezTo>
                  <a:cubicBezTo>
                    <a:pt x="369" y="195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5"/>
            <p:cNvSpPr/>
            <p:nvPr/>
          </p:nvSpPr>
          <p:spPr>
            <a:xfrm>
              <a:off x="4797493" y="1887807"/>
              <a:ext cx="14729" cy="19042"/>
            </a:xfrm>
            <a:custGeom>
              <a:rect b="b" l="l" r="r" t="t"/>
              <a:pathLst>
                <a:path extrusionOk="0" h="468" w="362">
                  <a:moveTo>
                    <a:pt x="54" y="0"/>
                  </a:moveTo>
                  <a:cubicBezTo>
                    <a:pt x="22" y="0"/>
                    <a:pt x="1" y="60"/>
                    <a:pt x="36" y="77"/>
                  </a:cubicBezTo>
                  <a:cubicBezTo>
                    <a:pt x="36" y="77"/>
                    <a:pt x="253" y="229"/>
                    <a:pt x="188" y="424"/>
                  </a:cubicBezTo>
                  <a:cubicBezTo>
                    <a:pt x="188" y="446"/>
                    <a:pt x="188" y="468"/>
                    <a:pt x="209" y="468"/>
                  </a:cubicBezTo>
                  <a:lnTo>
                    <a:pt x="231" y="468"/>
                  </a:lnTo>
                  <a:cubicBezTo>
                    <a:pt x="253" y="468"/>
                    <a:pt x="274" y="468"/>
                    <a:pt x="274" y="446"/>
                  </a:cubicBezTo>
                  <a:cubicBezTo>
                    <a:pt x="361" y="207"/>
                    <a:pt x="79" y="12"/>
                    <a:pt x="79" y="12"/>
                  </a:cubicBezTo>
                  <a:cubicBezTo>
                    <a:pt x="71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5"/>
            <p:cNvSpPr/>
            <p:nvPr/>
          </p:nvSpPr>
          <p:spPr>
            <a:xfrm>
              <a:off x="4786914" y="1897491"/>
              <a:ext cx="14688" cy="19449"/>
            </a:xfrm>
            <a:custGeom>
              <a:rect b="b" l="l" r="r" t="t"/>
              <a:pathLst>
                <a:path extrusionOk="0" h="478" w="361">
                  <a:moveTo>
                    <a:pt x="54" y="1"/>
                  </a:moveTo>
                  <a:cubicBezTo>
                    <a:pt x="22" y="1"/>
                    <a:pt x="1" y="60"/>
                    <a:pt x="36" y="78"/>
                  </a:cubicBezTo>
                  <a:cubicBezTo>
                    <a:pt x="36" y="78"/>
                    <a:pt x="253" y="230"/>
                    <a:pt x="187" y="425"/>
                  </a:cubicBezTo>
                  <a:cubicBezTo>
                    <a:pt x="187" y="446"/>
                    <a:pt x="187" y="468"/>
                    <a:pt x="209" y="468"/>
                  </a:cubicBezTo>
                  <a:cubicBezTo>
                    <a:pt x="215" y="475"/>
                    <a:pt x="222" y="477"/>
                    <a:pt x="228" y="477"/>
                  </a:cubicBezTo>
                  <a:cubicBezTo>
                    <a:pt x="244" y="477"/>
                    <a:pt x="259" y="462"/>
                    <a:pt x="274" y="446"/>
                  </a:cubicBezTo>
                  <a:cubicBezTo>
                    <a:pt x="361" y="208"/>
                    <a:pt x="79" y="13"/>
                    <a:pt x="79" y="13"/>
                  </a:cubicBezTo>
                  <a:cubicBezTo>
                    <a:pt x="71" y="4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5"/>
            <p:cNvSpPr/>
            <p:nvPr/>
          </p:nvSpPr>
          <p:spPr>
            <a:xfrm>
              <a:off x="4776865" y="1875073"/>
              <a:ext cx="15054" cy="19449"/>
            </a:xfrm>
            <a:custGeom>
              <a:rect b="b" l="l" r="r" t="t"/>
              <a:pathLst>
                <a:path extrusionOk="0" h="478" w="370">
                  <a:moveTo>
                    <a:pt x="66" y="0"/>
                  </a:moveTo>
                  <a:cubicBezTo>
                    <a:pt x="44" y="0"/>
                    <a:pt x="23" y="0"/>
                    <a:pt x="23" y="22"/>
                  </a:cubicBezTo>
                  <a:cubicBezTo>
                    <a:pt x="1" y="22"/>
                    <a:pt x="1" y="65"/>
                    <a:pt x="23" y="87"/>
                  </a:cubicBezTo>
                  <a:cubicBezTo>
                    <a:pt x="23" y="87"/>
                    <a:pt x="239" y="239"/>
                    <a:pt x="174" y="412"/>
                  </a:cubicBezTo>
                  <a:cubicBezTo>
                    <a:pt x="174" y="434"/>
                    <a:pt x="174" y="477"/>
                    <a:pt x="196" y="477"/>
                  </a:cubicBezTo>
                  <a:lnTo>
                    <a:pt x="218" y="477"/>
                  </a:lnTo>
                  <a:cubicBezTo>
                    <a:pt x="239" y="477"/>
                    <a:pt x="261" y="477"/>
                    <a:pt x="261" y="455"/>
                  </a:cubicBezTo>
                  <a:cubicBezTo>
                    <a:pt x="369" y="195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5"/>
            <p:cNvSpPr/>
            <p:nvPr/>
          </p:nvSpPr>
          <p:spPr>
            <a:xfrm>
              <a:off x="4788338" y="1860060"/>
              <a:ext cx="15054" cy="19815"/>
            </a:xfrm>
            <a:custGeom>
              <a:rect b="b" l="l" r="r" t="t"/>
              <a:pathLst>
                <a:path extrusionOk="0" h="487" w="370">
                  <a:moveTo>
                    <a:pt x="66" y="1"/>
                  </a:moveTo>
                  <a:cubicBezTo>
                    <a:pt x="44" y="1"/>
                    <a:pt x="22" y="1"/>
                    <a:pt x="22" y="22"/>
                  </a:cubicBezTo>
                  <a:cubicBezTo>
                    <a:pt x="1" y="44"/>
                    <a:pt x="1" y="66"/>
                    <a:pt x="22" y="87"/>
                  </a:cubicBezTo>
                  <a:cubicBezTo>
                    <a:pt x="22" y="87"/>
                    <a:pt x="239" y="239"/>
                    <a:pt x="174" y="434"/>
                  </a:cubicBezTo>
                  <a:cubicBezTo>
                    <a:pt x="174" y="456"/>
                    <a:pt x="174" y="478"/>
                    <a:pt x="196" y="478"/>
                  </a:cubicBezTo>
                  <a:lnTo>
                    <a:pt x="218" y="478"/>
                  </a:lnTo>
                  <a:cubicBezTo>
                    <a:pt x="224" y="484"/>
                    <a:pt x="230" y="487"/>
                    <a:pt x="236" y="487"/>
                  </a:cubicBezTo>
                  <a:cubicBezTo>
                    <a:pt x="250" y="487"/>
                    <a:pt x="261" y="471"/>
                    <a:pt x="261" y="456"/>
                  </a:cubicBezTo>
                  <a:cubicBezTo>
                    <a:pt x="369" y="196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5"/>
            <p:cNvSpPr/>
            <p:nvPr/>
          </p:nvSpPr>
          <p:spPr>
            <a:xfrm>
              <a:off x="4785165" y="1930162"/>
              <a:ext cx="14688" cy="19937"/>
            </a:xfrm>
            <a:custGeom>
              <a:rect b="b" l="l" r="r" t="t"/>
              <a:pathLst>
                <a:path extrusionOk="0" h="490" w="361">
                  <a:moveTo>
                    <a:pt x="54" y="0"/>
                  </a:moveTo>
                  <a:cubicBezTo>
                    <a:pt x="22" y="0"/>
                    <a:pt x="0" y="60"/>
                    <a:pt x="35" y="77"/>
                  </a:cubicBezTo>
                  <a:cubicBezTo>
                    <a:pt x="35" y="77"/>
                    <a:pt x="252" y="251"/>
                    <a:pt x="187" y="424"/>
                  </a:cubicBezTo>
                  <a:cubicBezTo>
                    <a:pt x="187" y="446"/>
                    <a:pt x="187" y="467"/>
                    <a:pt x="209" y="489"/>
                  </a:cubicBezTo>
                  <a:lnTo>
                    <a:pt x="230" y="489"/>
                  </a:lnTo>
                  <a:cubicBezTo>
                    <a:pt x="252" y="489"/>
                    <a:pt x="274" y="467"/>
                    <a:pt x="274" y="467"/>
                  </a:cubicBezTo>
                  <a:cubicBezTo>
                    <a:pt x="361" y="207"/>
                    <a:pt x="79" y="12"/>
                    <a:pt x="79" y="12"/>
                  </a:cubicBezTo>
                  <a:cubicBezTo>
                    <a:pt x="70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5"/>
            <p:cNvSpPr/>
            <p:nvPr/>
          </p:nvSpPr>
          <p:spPr>
            <a:xfrm>
              <a:off x="4796638" y="1961897"/>
              <a:ext cx="15583" cy="19042"/>
            </a:xfrm>
            <a:custGeom>
              <a:rect b="b" l="l" r="r" t="t"/>
              <a:pathLst>
                <a:path extrusionOk="0" h="468" w="383">
                  <a:moveTo>
                    <a:pt x="73" y="1"/>
                  </a:moveTo>
                  <a:cubicBezTo>
                    <a:pt x="36" y="1"/>
                    <a:pt x="0" y="60"/>
                    <a:pt x="35" y="78"/>
                  </a:cubicBezTo>
                  <a:cubicBezTo>
                    <a:pt x="35" y="78"/>
                    <a:pt x="274" y="229"/>
                    <a:pt x="209" y="424"/>
                  </a:cubicBezTo>
                  <a:cubicBezTo>
                    <a:pt x="187" y="446"/>
                    <a:pt x="209" y="468"/>
                    <a:pt x="230" y="468"/>
                  </a:cubicBezTo>
                  <a:lnTo>
                    <a:pt x="252" y="468"/>
                  </a:lnTo>
                  <a:cubicBezTo>
                    <a:pt x="252" y="468"/>
                    <a:pt x="274" y="468"/>
                    <a:pt x="295" y="446"/>
                  </a:cubicBezTo>
                  <a:cubicBezTo>
                    <a:pt x="382" y="208"/>
                    <a:pt x="100" y="13"/>
                    <a:pt x="100" y="13"/>
                  </a:cubicBezTo>
                  <a:cubicBezTo>
                    <a:pt x="92" y="4"/>
                    <a:pt x="82" y="1"/>
                    <a:pt x="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5"/>
            <p:cNvSpPr/>
            <p:nvPr/>
          </p:nvSpPr>
          <p:spPr>
            <a:xfrm>
              <a:off x="4808641" y="1945866"/>
              <a:ext cx="14159" cy="20100"/>
            </a:xfrm>
            <a:custGeom>
              <a:rect b="b" l="l" r="r" t="t"/>
              <a:pathLst>
                <a:path extrusionOk="0" h="494" w="348">
                  <a:moveTo>
                    <a:pt x="55" y="0"/>
                  </a:moveTo>
                  <a:cubicBezTo>
                    <a:pt x="44" y="0"/>
                    <a:pt x="33" y="5"/>
                    <a:pt x="22" y="16"/>
                  </a:cubicBezTo>
                  <a:cubicBezTo>
                    <a:pt x="0" y="38"/>
                    <a:pt x="0" y="60"/>
                    <a:pt x="22" y="81"/>
                  </a:cubicBezTo>
                  <a:cubicBezTo>
                    <a:pt x="22" y="81"/>
                    <a:pt x="217" y="255"/>
                    <a:pt x="130" y="428"/>
                  </a:cubicBezTo>
                  <a:cubicBezTo>
                    <a:pt x="109" y="450"/>
                    <a:pt x="130" y="493"/>
                    <a:pt x="152" y="493"/>
                  </a:cubicBezTo>
                  <a:lnTo>
                    <a:pt x="217" y="493"/>
                  </a:lnTo>
                  <a:cubicBezTo>
                    <a:pt x="347" y="255"/>
                    <a:pt x="87" y="16"/>
                    <a:pt x="87" y="16"/>
                  </a:cubicBezTo>
                  <a:cubicBezTo>
                    <a:pt x="76" y="5"/>
                    <a:pt x="65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75"/>
          <p:cNvGrpSpPr/>
          <p:nvPr/>
        </p:nvGrpSpPr>
        <p:grpSpPr>
          <a:xfrm>
            <a:off x="567605" y="3262963"/>
            <a:ext cx="1947279" cy="893076"/>
            <a:chOff x="4492445" y="2774572"/>
            <a:chExt cx="1047093" cy="480226"/>
          </a:xfrm>
        </p:grpSpPr>
        <p:sp>
          <p:nvSpPr>
            <p:cNvPr id="2515" name="Google Shape;2515;p75"/>
            <p:cNvSpPr/>
            <p:nvPr/>
          </p:nvSpPr>
          <p:spPr>
            <a:xfrm>
              <a:off x="4492445" y="3015149"/>
              <a:ext cx="1047093" cy="239649"/>
            </a:xfrm>
            <a:custGeom>
              <a:rect b="b" l="l" r="r" t="t"/>
              <a:pathLst>
                <a:path extrusionOk="0" h="5890" w="25735">
                  <a:moveTo>
                    <a:pt x="12360" y="1"/>
                  </a:moveTo>
                  <a:cubicBezTo>
                    <a:pt x="8170" y="1"/>
                    <a:pt x="2202" y="821"/>
                    <a:pt x="1192" y="2659"/>
                  </a:cubicBezTo>
                  <a:cubicBezTo>
                    <a:pt x="0" y="4849"/>
                    <a:pt x="5637" y="5868"/>
                    <a:pt x="11534" y="5889"/>
                  </a:cubicBezTo>
                  <a:cubicBezTo>
                    <a:pt x="17410" y="5889"/>
                    <a:pt x="25735" y="3873"/>
                    <a:pt x="22916" y="2030"/>
                  </a:cubicBezTo>
                  <a:cubicBezTo>
                    <a:pt x="20076" y="187"/>
                    <a:pt x="14634" y="101"/>
                    <a:pt x="14634" y="101"/>
                  </a:cubicBezTo>
                  <a:cubicBezTo>
                    <a:pt x="13987" y="35"/>
                    <a:pt x="13210" y="1"/>
                    <a:pt x="1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5"/>
            <p:cNvSpPr/>
            <p:nvPr/>
          </p:nvSpPr>
          <p:spPr>
            <a:xfrm>
              <a:off x="4607993" y="2817618"/>
              <a:ext cx="663369" cy="333963"/>
            </a:xfrm>
            <a:custGeom>
              <a:rect b="b" l="l" r="r" t="t"/>
              <a:pathLst>
                <a:path extrusionOk="0" h="8208" w="16304">
                  <a:moveTo>
                    <a:pt x="7024" y="1"/>
                  </a:moveTo>
                  <a:cubicBezTo>
                    <a:pt x="6796" y="1"/>
                    <a:pt x="6565" y="11"/>
                    <a:pt x="6331" y="34"/>
                  </a:cubicBezTo>
                  <a:cubicBezTo>
                    <a:pt x="976" y="576"/>
                    <a:pt x="0" y="8208"/>
                    <a:pt x="0" y="8208"/>
                  </a:cubicBezTo>
                  <a:lnTo>
                    <a:pt x="16304" y="8078"/>
                  </a:lnTo>
                  <a:cubicBezTo>
                    <a:pt x="15744" y="5299"/>
                    <a:pt x="12050" y="1"/>
                    <a:pt x="7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5"/>
            <p:cNvSpPr/>
            <p:nvPr/>
          </p:nvSpPr>
          <p:spPr>
            <a:xfrm>
              <a:off x="5013755" y="2774572"/>
              <a:ext cx="407974" cy="408828"/>
            </a:xfrm>
            <a:custGeom>
              <a:rect b="b" l="l" r="r" t="t"/>
              <a:pathLst>
                <a:path extrusionOk="0" h="10048" w="10027">
                  <a:moveTo>
                    <a:pt x="4555" y="0"/>
                  </a:moveTo>
                  <a:cubicBezTo>
                    <a:pt x="4539" y="0"/>
                    <a:pt x="4524" y="3"/>
                    <a:pt x="4510" y="8"/>
                  </a:cubicBezTo>
                  <a:cubicBezTo>
                    <a:pt x="3903" y="203"/>
                    <a:pt x="5204" y="1374"/>
                    <a:pt x="5204" y="1374"/>
                  </a:cubicBezTo>
                  <a:lnTo>
                    <a:pt x="1756" y="1959"/>
                  </a:lnTo>
                  <a:cubicBezTo>
                    <a:pt x="1756" y="1959"/>
                    <a:pt x="992" y="1195"/>
                    <a:pt x="541" y="1195"/>
                  </a:cubicBezTo>
                  <a:cubicBezTo>
                    <a:pt x="466" y="1195"/>
                    <a:pt x="400" y="1216"/>
                    <a:pt x="347" y="1266"/>
                  </a:cubicBezTo>
                  <a:cubicBezTo>
                    <a:pt x="0" y="1612"/>
                    <a:pt x="1258" y="2588"/>
                    <a:pt x="1258" y="2588"/>
                  </a:cubicBezTo>
                  <a:cubicBezTo>
                    <a:pt x="369" y="4149"/>
                    <a:pt x="694" y="9634"/>
                    <a:pt x="4228" y="10003"/>
                  </a:cubicBezTo>
                  <a:cubicBezTo>
                    <a:pt x="4526" y="10033"/>
                    <a:pt x="4809" y="10048"/>
                    <a:pt x="5077" y="10048"/>
                  </a:cubicBezTo>
                  <a:cubicBezTo>
                    <a:pt x="9941" y="10048"/>
                    <a:pt x="10026" y="5263"/>
                    <a:pt x="9410" y="4626"/>
                  </a:cubicBezTo>
                  <a:cubicBezTo>
                    <a:pt x="8966" y="4183"/>
                    <a:pt x="8023" y="4107"/>
                    <a:pt x="7432" y="4107"/>
                  </a:cubicBezTo>
                  <a:cubicBezTo>
                    <a:pt x="7127" y="4107"/>
                    <a:pt x="6916" y="4127"/>
                    <a:pt x="6916" y="4127"/>
                  </a:cubicBezTo>
                  <a:cubicBezTo>
                    <a:pt x="6916" y="4127"/>
                    <a:pt x="5183" y="0"/>
                    <a:pt x="4555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5"/>
            <p:cNvSpPr/>
            <p:nvPr/>
          </p:nvSpPr>
          <p:spPr>
            <a:xfrm>
              <a:off x="5136342" y="2936950"/>
              <a:ext cx="167673" cy="73482"/>
            </a:xfrm>
            <a:custGeom>
              <a:rect b="b" l="l" r="r" t="t"/>
              <a:pathLst>
                <a:path extrusionOk="0" h="1806" w="4121">
                  <a:moveTo>
                    <a:pt x="3238" y="1"/>
                  </a:moveTo>
                  <a:cubicBezTo>
                    <a:pt x="1958" y="1"/>
                    <a:pt x="731" y="637"/>
                    <a:pt x="1" y="1741"/>
                  </a:cubicBezTo>
                  <a:cubicBezTo>
                    <a:pt x="1" y="1762"/>
                    <a:pt x="1" y="1784"/>
                    <a:pt x="23" y="1806"/>
                  </a:cubicBezTo>
                  <a:lnTo>
                    <a:pt x="44" y="1806"/>
                  </a:lnTo>
                  <a:cubicBezTo>
                    <a:pt x="66" y="1806"/>
                    <a:pt x="88" y="1784"/>
                    <a:pt x="88" y="1784"/>
                  </a:cubicBezTo>
                  <a:cubicBezTo>
                    <a:pt x="803" y="711"/>
                    <a:pt x="2006" y="95"/>
                    <a:pt x="3257" y="95"/>
                  </a:cubicBezTo>
                  <a:cubicBezTo>
                    <a:pt x="3522" y="95"/>
                    <a:pt x="3790" y="123"/>
                    <a:pt x="4055" y="180"/>
                  </a:cubicBezTo>
                  <a:cubicBezTo>
                    <a:pt x="4077" y="180"/>
                    <a:pt x="4098" y="158"/>
                    <a:pt x="4120" y="136"/>
                  </a:cubicBezTo>
                  <a:cubicBezTo>
                    <a:pt x="4120" y="115"/>
                    <a:pt x="4098" y="93"/>
                    <a:pt x="4077" y="93"/>
                  </a:cubicBezTo>
                  <a:cubicBezTo>
                    <a:pt x="3798" y="31"/>
                    <a:pt x="3517" y="1"/>
                    <a:pt x="3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5"/>
            <p:cNvSpPr/>
            <p:nvPr/>
          </p:nvSpPr>
          <p:spPr>
            <a:xfrm>
              <a:off x="5135487" y="2909853"/>
              <a:ext cx="34422" cy="37961"/>
            </a:xfrm>
            <a:custGeom>
              <a:rect b="b" l="l" r="r" t="t"/>
              <a:pathLst>
                <a:path extrusionOk="0" h="933" w="846">
                  <a:moveTo>
                    <a:pt x="694" y="0"/>
                  </a:moveTo>
                  <a:cubicBezTo>
                    <a:pt x="651" y="0"/>
                    <a:pt x="651" y="22"/>
                    <a:pt x="651" y="65"/>
                  </a:cubicBezTo>
                  <a:cubicBezTo>
                    <a:pt x="672" y="239"/>
                    <a:pt x="716" y="694"/>
                    <a:pt x="607" y="824"/>
                  </a:cubicBezTo>
                  <a:cubicBezTo>
                    <a:pt x="586" y="846"/>
                    <a:pt x="564" y="846"/>
                    <a:pt x="542" y="846"/>
                  </a:cubicBezTo>
                  <a:cubicBezTo>
                    <a:pt x="282" y="846"/>
                    <a:pt x="65" y="347"/>
                    <a:pt x="65" y="347"/>
                  </a:cubicBezTo>
                  <a:cubicBezTo>
                    <a:pt x="65" y="332"/>
                    <a:pt x="54" y="316"/>
                    <a:pt x="40" y="316"/>
                  </a:cubicBezTo>
                  <a:cubicBezTo>
                    <a:pt x="35" y="316"/>
                    <a:pt x="28" y="319"/>
                    <a:pt x="22" y="325"/>
                  </a:cubicBezTo>
                  <a:cubicBezTo>
                    <a:pt x="0" y="347"/>
                    <a:pt x="0" y="369"/>
                    <a:pt x="22" y="390"/>
                  </a:cubicBezTo>
                  <a:cubicBezTo>
                    <a:pt x="22" y="390"/>
                    <a:pt x="239" y="911"/>
                    <a:pt x="564" y="932"/>
                  </a:cubicBezTo>
                  <a:cubicBezTo>
                    <a:pt x="607" y="932"/>
                    <a:pt x="651" y="911"/>
                    <a:pt x="672" y="889"/>
                  </a:cubicBezTo>
                  <a:cubicBezTo>
                    <a:pt x="846" y="694"/>
                    <a:pt x="737" y="109"/>
                    <a:pt x="737" y="44"/>
                  </a:cubicBezTo>
                  <a:cubicBezTo>
                    <a:pt x="737" y="22"/>
                    <a:pt x="716" y="0"/>
                    <a:pt x="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5"/>
            <p:cNvSpPr/>
            <p:nvPr/>
          </p:nvSpPr>
          <p:spPr>
            <a:xfrm>
              <a:off x="5204287" y="2888290"/>
              <a:ext cx="35317" cy="38368"/>
            </a:xfrm>
            <a:custGeom>
              <a:rect b="b" l="l" r="r" t="t"/>
              <a:pathLst>
                <a:path extrusionOk="0" h="943" w="868">
                  <a:moveTo>
                    <a:pt x="734" y="1"/>
                  </a:moveTo>
                  <a:cubicBezTo>
                    <a:pt x="728" y="1"/>
                    <a:pt x="722" y="3"/>
                    <a:pt x="716" y="10"/>
                  </a:cubicBezTo>
                  <a:cubicBezTo>
                    <a:pt x="694" y="10"/>
                    <a:pt x="672" y="32"/>
                    <a:pt x="672" y="53"/>
                  </a:cubicBezTo>
                  <a:cubicBezTo>
                    <a:pt x="694" y="227"/>
                    <a:pt x="737" y="704"/>
                    <a:pt x="629" y="812"/>
                  </a:cubicBezTo>
                  <a:cubicBezTo>
                    <a:pt x="607" y="834"/>
                    <a:pt x="586" y="855"/>
                    <a:pt x="564" y="855"/>
                  </a:cubicBezTo>
                  <a:cubicBezTo>
                    <a:pt x="304" y="834"/>
                    <a:pt x="109" y="335"/>
                    <a:pt x="109" y="335"/>
                  </a:cubicBezTo>
                  <a:cubicBezTo>
                    <a:pt x="87" y="313"/>
                    <a:pt x="65" y="313"/>
                    <a:pt x="44" y="313"/>
                  </a:cubicBezTo>
                  <a:cubicBezTo>
                    <a:pt x="22" y="335"/>
                    <a:pt x="0" y="357"/>
                    <a:pt x="22" y="378"/>
                  </a:cubicBezTo>
                  <a:cubicBezTo>
                    <a:pt x="22" y="400"/>
                    <a:pt x="239" y="920"/>
                    <a:pt x="564" y="942"/>
                  </a:cubicBezTo>
                  <a:cubicBezTo>
                    <a:pt x="607" y="942"/>
                    <a:pt x="651" y="920"/>
                    <a:pt x="694" y="877"/>
                  </a:cubicBezTo>
                  <a:cubicBezTo>
                    <a:pt x="867" y="704"/>
                    <a:pt x="759" y="97"/>
                    <a:pt x="759" y="32"/>
                  </a:cubicBezTo>
                  <a:cubicBezTo>
                    <a:pt x="759" y="16"/>
                    <a:pt x="748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5"/>
            <p:cNvSpPr/>
            <p:nvPr/>
          </p:nvSpPr>
          <p:spPr>
            <a:xfrm>
              <a:off x="5183985" y="2999200"/>
              <a:ext cx="37961" cy="33282"/>
            </a:xfrm>
            <a:custGeom>
              <a:rect b="b" l="l" r="r" t="t"/>
              <a:pathLst>
                <a:path extrusionOk="0" h="818" w="933">
                  <a:moveTo>
                    <a:pt x="342" y="1"/>
                  </a:moveTo>
                  <a:cubicBezTo>
                    <a:pt x="314" y="1"/>
                    <a:pt x="287" y="6"/>
                    <a:pt x="261" y="16"/>
                  </a:cubicBezTo>
                  <a:cubicBezTo>
                    <a:pt x="1" y="102"/>
                    <a:pt x="1" y="688"/>
                    <a:pt x="1" y="774"/>
                  </a:cubicBezTo>
                  <a:cubicBezTo>
                    <a:pt x="1" y="796"/>
                    <a:pt x="1" y="818"/>
                    <a:pt x="44" y="818"/>
                  </a:cubicBezTo>
                  <a:cubicBezTo>
                    <a:pt x="66" y="818"/>
                    <a:pt x="87" y="796"/>
                    <a:pt x="87" y="774"/>
                  </a:cubicBezTo>
                  <a:cubicBezTo>
                    <a:pt x="87" y="601"/>
                    <a:pt x="131" y="167"/>
                    <a:pt x="304" y="102"/>
                  </a:cubicBezTo>
                  <a:cubicBezTo>
                    <a:pt x="314" y="100"/>
                    <a:pt x="324" y="99"/>
                    <a:pt x="336" y="99"/>
                  </a:cubicBezTo>
                  <a:cubicBezTo>
                    <a:pt x="430" y="99"/>
                    <a:pt x="595" y="188"/>
                    <a:pt x="846" y="536"/>
                  </a:cubicBezTo>
                  <a:cubicBezTo>
                    <a:pt x="857" y="547"/>
                    <a:pt x="868" y="552"/>
                    <a:pt x="879" y="552"/>
                  </a:cubicBezTo>
                  <a:cubicBezTo>
                    <a:pt x="890" y="552"/>
                    <a:pt x="900" y="547"/>
                    <a:pt x="911" y="536"/>
                  </a:cubicBezTo>
                  <a:cubicBezTo>
                    <a:pt x="933" y="514"/>
                    <a:pt x="933" y="493"/>
                    <a:pt x="911" y="471"/>
                  </a:cubicBezTo>
                  <a:cubicBezTo>
                    <a:pt x="690" y="158"/>
                    <a:pt x="500" y="1"/>
                    <a:pt x="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5"/>
            <p:cNvSpPr/>
            <p:nvPr/>
          </p:nvSpPr>
          <p:spPr>
            <a:xfrm>
              <a:off x="5274837" y="2960914"/>
              <a:ext cx="49435" cy="31004"/>
            </a:xfrm>
            <a:custGeom>
              <a:rect b="b" l="l" r="r" t="t"/>
              <a:pathLst>
                <a:path extrusionOk="0" h="762" w="1215">
                  <a:moveTo>
                    <a:pt x="562" y="1"/>
                  </a:moveTo>
                  <a:cubicBezTo>
                    <a:pt x="548" y="1"/>
                    <a:pt x="535" y="1"/>
                    <a:pt x="521" y="3"/>
                  </a:cubicBezTo>
                  <a:cubicBezTo>
                    <a:pt x="174" y="68"/>
                    <a:pt x="1" y="675"/>
                    <a:pt x="1" y="696"/>
                  </a:cubicBezTo>
                  <a:cubicBezTo>
                    <a:pt x="1" y="718"/>
                    <a:pt x="22" y="740"/>
                    <a:pt x="44" y="761"/>
                  </a:cubicBezTo>
                  <a:cubicBezTo>
                    <a:pt x="66" y="761"/>
                    <a:pt x="87" y="761"/>
                    <a:pt x="109" y="740"/>
                  </a:cubicBezTo>
                  <a:cubicBezTo>
                    <a:pt x="109" y="718"/>
                    <a:pt x="261" y="154"/>
                    <a:pt x="564" y="111"/>
                  </a:cubicBezTo>
                  <a:cubicBezTo>
                    <a:pt x="575" y="110"/>
                    <a:pt x="586" y="109"/>
                    <a:pt x="597" y="109"/>
                  </a:cubicBezTo>
                  <a:cubicBezTo>
                    <a:pt x="744" y="109"/>
                    <a:pt x="927" y="241"/>
                    <a:pt x="1128" y="523"/>
                  </a:cubicBezTo>
                  <a:cubicBezTo>
                    <a:pt x="1139" y="534"/>
                    <a:pt x="1150" y="539"/>
                    <a:pt x="1161" y="539"/>
                  </a:cubicBezTo>
                  <a:cubicBezTo>
                    <a:pt x="1171" y="539"/>
                    <a:pt x="1182" y="534"/>
                    <a:pt x="1193" y="523"/>
                  </a:cubicBezTo>
                  <a:cubicBezTo>
                    <a:pt x="1215" y="501"/>
                    <a:pt x="1215" y="480"/>
                    <a:pt x="1193" y="458"/>
                  </a:cubicBezTo>
                  <a:cubicBezTo>
                    <a:pt x="970" y="153"/>
                    <a:pt x="765" y="1"/>
                    <a:pt x="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5"/>
            <p:cNvSpPr/>
            <p:nvPr/>
          </p:nvSpPr>
          <p:spPr>
            <a:xfrm>
              <a:off x="5026083" y="2913596"/>
              <a:ext cx="85607" cy="236232"/>
            </a:xfrm>
            <a:custGeom>
              <a:rect b="b" l="l" r="r" t="t"/>
              <a:pathLst>
                <a:path extrusionOk="0" h="5806" w="2104">
                  <a:moveTo>
                    <a:pt x="510" y="0"/>
                  </a:moveTo>
                  <a:cubicBezTo>
                    <a:pt x="499" y="0"/>
                    <a:pt x="489" y="6"/>
                    <a:pt x="478" y="17"/>
                  </a:cubicBezTo>
                  <a:cubicBezTo>
                    <a:pt x="153" y="363"/>
                    <a:pt x="1" y="840"/>
                    <a:pt x="44" y="1296"/>
                  </a:cubicBezTo>
                  <a:cubicBezTo>
                    <a:pt x="196" y="2228"/>
                    <a:pt x="1172" y="2900"/>
                    <a:pt x="1388" y="3052"/>
                  </a:cubicBezTo>
                  <a:cubicBezTo>
                    <a:pt x="348" y="4591"/>
                    <a:pt x="2017" y="5805"/>
                    <a:pt x="2039" y="5805"/>
                  </a:cubicBezTo>
                  <a:lnTo>
                    <a:pt x="2082" y="5805"/>
                  </a:lnTo>
                  <a:cubicBezTo>
                    <a:pt x="2104" y="5784"/>
                    <a:pt x="2104" y="5740"/>
                    <a:pt x="2082" y="5740"/>
                  </a:cubicBezTo>
                  <a:cubicBezTo>
                    <a:pt x="1822" y="5523"/>
                    <a:pt x="1583" y="5263"/>
                    <a:pt x="1388" y="4960"/>
                  </a:cubicBezTo>
                  <a:cubicBezTo>
                    <a:pt x="1020" y="4374"/>
                    <a:pt x="1041" y="3594"/>
                    <a:pt x="1475" y="3052"/>
                  </a:cubicBezTo>
                  <a:cubicBezTo>
                    <a:pt x="1497" y="3052"/>
                    <a:pt x="1497" y="3030"/>
                    <a:pt x="1475" y="3030"/>
                  </a:cubicBezTo>
                  <a:cubicBezTo>
                    <a:pt x="1475" y="3008"/>
                    <a:pt x="1475" y="3008"/>
                    <a:pt x="1453" y="2987"/>
                  </a:cubicBezTo>
                  <a:cubicBezTo>
                    <a:pt x="1453" y="2987"/>
                    <a:pt x="283" y="2250"/>
                    <a:pt x="131" y="1296"/>
                  </a:cubicBezTo>
                  <a:cubicBezTo>
                    <a:pt x="88" y="840"/>
                    <a:pt x="239" y="407"/>
                    <a:pt x="543" y="82"/>
                  </a:cubicBezTo>
                  <a:cubicBezTo>
                    <a:pt x="564" y="60"/>
                    <a:pt x="564" y="38"/>
                    <a:pt x="543" y="17"/>
                  </a:cubicBezTo>
                  <a:cubicBezTo>
                    <a:pt x="532" y="6"/>
                    <a:pt x="521" y="0"/>
                    <a:pt x="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5"/>
            <p:cNvSpPr/>
            <p:nvPr/>
          </p:nvSpPr>
          <p:spPr>
            <a:xfrm>
              <a:off x="5041991" y="3042286"/>
              <a:ext cx="40321" cy="101353"/>
            </a:xfrm>
            <a:custGeom>
              <a:rect b="b" l="l" r="r" t="t"/>
              <a:pathLst>
                <a:path extrusionOk="0" h="2491" w="991">
                  <a:moveTo>
                    <a:pt x="938" y="1"/>
                  </a:moveTo>
                  <a:cubicBezTo>
                    <a:pt x="927" y="1"/>
                    <a:pt x="917" y="6"/>
                    <a:pt x="911" y="19"/>
                  </a:cubicBezTo>
                  <a:cubicBezTo>
                    <a:pt x="304" y="691"/>
                    <a:pt x="0" y="1558"/>
                    <a:pt x="0" y="2447"/>
                  </a:cubicBezTo>
                  <a:cubicBezTo>
                    <a:pt x="0" y="2469"/>
                    <a:pt x="22" y="2491"/>
                    <a:pt x="43" y="2491"/>
                  </a:cubicBezTo>
                  <a:cubicBezTo>
                    <a:pt x="87" y="2469"/>
                    <a:pt x="87" y="2469"/>
                    <a:pt x="87" y="2425"/>
                  </a:cubicBezTo>
                  <a:cubicBezTo>
                    <a:pt x="87" y="1558"/>
                    <a:pt x="390" y="734"/>
                    <a:pt x="976" y="62"/>
                  </a:cubicBezTo>
                  <a:cubicBezTo>
                    <a:pt x="991" y="32"/>
                    <a:pt x="963" y="1"/>
                    <a:pt x="9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5"/>
            <p:cNvSpPr/>
            <p:nvPr/>
          </p:nvSpPr>
          <p:spPr>
            <a:xfrm>
              <a:off x="5042845" y="2835276"/>
              <a:ext cx="44146" cy="52568"/>
            </a:xfrm>
            <a:custGeom>
              <a:rect b="b" l="l" r="r" t="t"/>
              <a:pathLst>
                <a:path extrusionOk="0" h="1292" w="1085">
                  <a:moveTo>
                    <a:pt x="186" y="0"/>
                  </a:moveTo>
                  <a:cubicBezTo>
                    <a:pt x="167" y="0"/>
                    <a:pt x="148" y="4"/>
                    <a:pt x="131" y="12"/>
                  </a:cubicBezTo>
                  <a:cubicBezTo>
                    <a:pt x="109" y="34"/>
                    <a:pt x="87" y="77"/>
                    <a:pt x="66" y="99"/>
                  </a:cubicBezTo>
                  <a:cubicBezTo>
                    <a:pt x="1" y="381"/>
                    <a:pt x="564" y="1183"/>
                    <a:pt x="629" y="1269"/>
                  </a:cubicBezTo>
                  <a:cubicBezTo>
                    <a:pt x="629" y="1291"/>
                    <a:pt x="651" y="1291"/>
                    <a:pt x="673" y="1291"/>
                  </a:cubicBezTo>
                  <a:lnTo>
                    <a:pt x="695" y="1291"/>
                  </a:lnTo>
                  <a:cubicBezTo>
                    <a:pt x="716" y="1269"/>
                    <a:pt x="716" y="1248"/>
                    <a:pt x="695" y="1226"/>
                  </a:cubicBezTo>
                  <a:cubicBezTo>
                    <a:pt x="543" y="988"/>
                    <a:pt x="109" y="337"/>
                    <a:pt x="152" y="120"/>
                  </a:cubicBezTo>
                  <a:cubicBezTo>
                    <a:pt x="152" y="120"/>
                    <a:pt x="174" y="99"/>
                    <a:pt x="174" y="99"/>
                  </a:cubicBezTo>
                  <a:cubicBezTo>
                    <a:pt x="181" y="95"/>
                    <a:pt x="189" y="93"/>
                    <a:pt x="198" y="93"/>
                  </a:cubicBezTo>
                  <a:cubicBezTo>
                    <a:pt x="349" y="93"/>
                    <a:pt x="732" y="606"/>
                    <a:pt x="998" y="1118"/>
                  </a:cubicBezTo>
                  <a:cubicBezTo>
                    <a:pt x="998" y="1129"/>
                    <a:pt x="1009" y="1134"/>
                    <a:pt x="1022" y="1134"/>
                  </a:cubicBezTo>
                  <a:cubicBezTo>
                    <a:pt x="1036" y="1134"/>
                    <a:pt x="1052" y="1129"/>
                    <a:pt x="1063" y="1118"/>
                  </a:cubicBezTo>
                  <a:cubicBezTo>
                    <a:pt x="1085" y="1118"/>
                    <a:pt x="1085" y="1096"/>
                    <a:pt x="1085" y="1074"/>
                  </a:cubicBezTo>
                  <a:cubicBezTo>
                    <a:pt x="983" y="871"/>
                    <a:pt x="481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5"/>
            <p:cNvSpPr/>
            <p:nvPr/>
          </p:nvSpPr>
          <p:spPr>
            <a:xfrm>
              <a:off x="5197208" y="2794793"/>
              <a:ext cx="44146" cy="47157"/>
            </a:xfrm>
            <a:custGeom>
              <a:rect b="b" l="l" r="r" t="t"/>
              <a:pathLst>
                <a:path extrusionOk="0" h="1159" w="1085">
                  <a:moveTo>
                    <a:pt x="180" y="1"/>
                  </a:moveTo>
                  <a:cubicBezTo>
                    <a:pt x="151" y="1"/>
                    <a:pt x="125" y="16"/>
                    <a:pt x="109" y="31"/>
                  </a:cubicBezTo>
                  <a:cubicBezTo>
                    <a:pt x="1" y="205"/>
                    <a:pt x="391" y="920"/>
                    <a:pt x="521" y="1137"/>
                  </a:cubicBezTo>
                  <a:cubicBezTo>
                    <a:pt x="543" y="1159"/>
                    <a:pt x="565" y="1159"/>
                    <a:pt x="586" y="1159"/>
                  </a:cubicBezTo>
                  <a:cubicBezTo>
                    <a:pt x="608" y="1137"/>
                    <a:pt x="608" y="1115"/>
                    <a:pt x="608" y="1094"/>
                  </a:cubicBezTo>
                  <a:cubicBezTo>
                    <a:pt x="326" y="617"/>
                    <a:pt x="131" y="140"/>
                    <a:pt x="196" y="96"/>
                  </a:cubicBezTo>
                  <a:lnTo>
                    <a:pt x="196" y="96"/>
                  </a:lnTo>
                  <a:cubicBezTo>
                    <a:pt x="413" y="140"/>
                    <a:pt x="846" y="855"/>
                    <a:pt x="976" y="1137"/>
                  </a:cubicBezTo>
                  <a:cubicBezTo>
                    <a:pt x="998" y="1159"/>
                    <a:pt x="998" y="1159"/>
                    <a:pt x="1020" y="1159"/>
                  </a:cubicBezTo>
                  <a:lnTo>
                    <a:pt x="1041" y="1137"/>
                  </a:lnTo>
                  <a:cubicBezTo>
                    <a:pt x="1063" y="1137"/>
                    <a:pt x="1085" y="1115"/>
                    <a:pt x="1063" y="1094"/>
                  </a:cubicBezTo>
                  <a:cubicBezTo>
                    <a:pt x="1020" y="985"/>
                    <a:pt x="521" y="53"/>
                    <a:pt x="218" y="10"/>
                  </a:cubicBezTo>
                  <a:cubicBezTo>
                    <a:pt x="205" y="3"/>
                    <a:pt x="192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5"/>
            <p:cNvSpPr/>
            <p:nvPr/>
          </p:nvSpPr>
          <p:spPr>
            <a:xfrm>
              <a:off x="4587691" y="3125937"/>
              <a:ext cx="494719" cy="35357"/>
            </a:xfrm>
            <a:custGeom>
              <a:rect b="b" l="l" r="r" t="t"/>
              <a:pathLst>
                <a:path extrusionOk="0" h="869" w="12159">
                  <a:moveTo>
                    <a:pt x="4445" y="1"/>
                  </a:moveTo>
                  <a:cubicBezTo>
                    <a:pt x="4423" y="1"/>
                    <a:pt x="4402" y="23"/>
                    <a:pt x="4402" y="44"/>
                  </a:cubicBezTo>
                  <a:cubicBezTo>
                    <a:pt x="4228" y="369"/>
                    <a:pt x="4011" y="565"/>
                    <a:pt x="3773" y="586"/>
                  </a:cubicBezTo>
                  <a:cubicBezTo>
                    <a:pt x="3764" y="587"/>
                    <a:pt x="3756" y="587"/>
                    <a:pt x="3747" y="587"/>
                  </a:cubicBezTo>
                  <a:cubicBezTo>
                    <a:pt x="3301" y="587"/>
                    <a:pt x="2884" y="44"/>
                    <a:pt x="2884" y="44"/>
                  </a:cubicBezTo>
                  <a:cubicBezTo>
                    <a:pt x="2884" y="23"/>
                    <a:pt x="2862" y="23"/>
                    <a:pt x="2841" y="23"/>
                  </a:cubicBezTo>
                  <a:cubicBezTo>
                    <a:pt x="2841" y="23"/>
                    <a:pt x="2819" y="23"/>
                    <a:pt x="2819" y="44"/>
                  </a:cubicBezTo>
                  <a:cubicBezTo>
                    <a:pt x="2689" y="304"/>
                    <a:pt x="2407" y="500"/>
                    <a:pt x="2125" y="543"/>
                  </a:cubicBezTo>
                  <a:cubicBezTo>
                    <a:pt x="2105" y="545"/>
                    <a:pt x="2085" y="545"/>
                    <a:pt x="2066" y="545"/>
                  </a:cubicBezTo>
                  <a:cubicBezTo>
                    <a:pt x="1572" y="545"/>
                    <a:pt x="1171" y="44"/>
                    <a:pt x="1171" y="44"/>
                  </a:cubicBezTo>
                  <a:cubicBezTo>
                    <a:pt x="1150" y="23"/>
                    <a:pt x="1150" y="23"/>
                    <a:pt x="1128" y="23"/>
                  </a:cubicBezTo>
                  <a:cubicBezTo>
                    <a:pt x="1106" y="23"/>
                    <a:pt x="1106" y="23"/>
                    <a:pt x="1085" y="44"/>
                  </a:cubicBezTo>
                  <a:cubicBezTo>
                    <a:pt x="920" y="354"/>
                    <a:pt x="603" y="542"/>
                    <a:pt x="261" y="542"/>
                  </a:cubicBezTo>
                  <a:cubicBezTo>
                    <a:pt x="196" y="542"/>
                    <a:pt x="131" y="535"/>
                    <a:pt x="66" y="521"/>
                  </a:cubicBezTo>
                  <a:cubicBezTo>
                    <a:pt x="53" y="515"/>
                    <a:pt x="42" y="512"/>
                    <a:pt x="33" y="512"/>
                  </a:cubicBezTo>
                  <a:cubicBezTo>
                    <a:pt x="11" y="512"/>
                    <a:pt x="1" y="528"/>
                    <a:pt x="1" y="543"/>
                  </a:cubicBezTo>
                  <a:cubicBezTo>
                    <a:pt x="1" y="565"/>
                    <a:pt x="1" y="586"/>
                    <a:pt x="44" y="608"/>
                  </a:cubicBezTo>
                  <a:cubicBezTo>
                    <a:pt x="114" y="623"/>
                    <a:pt x="184" y="630"/>
                    <a:pt x="255" y="630"/>
                  </a:cubicBezTo>
                  <a:cubicBezTo>
                    <a:pt x="603" y="630"/>
                    <a:pt x="948" y="455"/>
                    <a:pt x="1128" y="131"/>
                  </a:cubicBezTo>
                  <a:cubicBezTo>
                    <a:pt x="1251" y="275"/>
                    <a:pt x="1628" y="633"/>
                    <a:pt x="2054" y="633"/>
                  </a:cubicBezTo>
                  <a:cubicBezTo>
                    <a:pt x="2078" y="633"/>
                    <a:pt x="2102" y="632"/>
                    <a:pt x="2125" y="630"/>
                  </a:cubicBezTo>
                  <a:cubicBezTo>
                    <a:pt x="2429" y="608"/>
                    <a:pt x="2711" y="413"/>
                    <a:pt x="2862" y="153"/>
                  </a:cubicBezTo>
                  <a:cubicBezTo>
                    <a:pt x="2968" y="301"/>
                    <a:pt x="3341" y="696"/>
                    <a:pt x="3741" y="696"/>
                  </a:cubicBezTo>
                  <a:cubicBezTo>
                    <a:pt x="3752" y="696"/>
                    <a:pt x="3762" y="695"/>
                    <a:pt x="3773" y="695"/>
                  </a:cubicBezTo>
                  <a:cubicBezTo>
                    <a:pt x="4076" y="630"/>
                    <a:pt x="4315" y="435"/>
                    <a:pt x="4445" y="174"/>
                  </a:cubicBezTo>
                  <a:cubicBezTo>
                    <a:pt x="4597" y="456"/>
                    <a:pt x="4879" y="673"/>
                    <a:pt x="5226" y="738"/>
                  </a:cubicBezTo>
                  <a:cubicBezTo>
                    <a:pt x="5241" y="739"/>
                    <a:pt x="5256" y="740"/>
                    <a:pt x="5271" y="740"/>
                  </a:cubicBezTo>
                  <a:cubicBezTo>
                    <a:pt x="5562" y="740"/>
                    <a:pt x="5869" y="544"/>
                    <a:pt x="6158" y="153"/>
                  </a:cubicBezTo>
                  <a:cubicBezTo>
                    <a:pt x="6266" y="326"/>
                    <a:pt x="6548" y="760"/>
                    <a:pt x="6960" y="760"/>
                  </a:cubicBezTo>
                  <a:cubicBezTo>
                    <a:pt x="7242" y="760"/>
                    <a:pt x="7502" y="565"/>
                    <a:pt x="7741" y="174"/>
                  </a:cubicBezTo>
                  <a:cubicBezTo>
                    <a:pt x="7849" y="369"/>
                    <a:pt x="8152" y="868"/>
                    <a:pt x="8499" y="868"/>
                  </a:cubicBezTo>
                  <a:lnTo>
                    <a:pt x="8521" y="825"/>
                  </a:lnTo>
                  <a:cubicBezTo>
                    <a:pt x="8738" y="825"/>
                    <a:pt x="8955" y="608"/>
                    <a:pt x="9106" y="174"/>
                  </a:cubicBezTo>
                  <a:cubicBezTo>
                    <a:pt x="9215" y="369"/>
                    <a:pt x="9432" y="760"/>
                    <a:pt x="9778" y="781"/>
                  </a:cubicBezTo>
                  <a:cubicBezTo>
                    <a:pt x="9791" y="782"/>
                    <a:pt x="9804" y="783"/>
                    <a:pt x="9817" y="783"/>
                  </a:cubicBezTo>
                  <a:cubicBezTo>
                    <a:pt x="10084" y="783"/>
                    <a:pt x="10333" y="565"/>
                    <a:pt x="10602" y="109"/>
                  </a:cubicBezTo>
                  <a:cubicBezTo>
                    <a:pt x="10766" y="236"/>
                    <a:pt x="11370" y="637"/>
                    <a:pt x="11854" y="637"/>
                  </a:cubicBezTo>
                  <a:cubicBezTo>
                    <a:pt x="11949" y="637"/>
                    <a:pt x="12039" y="622"/>
                    <a:pt x="12120" y="586"/>
                  </a:cubicBezTo>
                  <a:cubicBezTo>
                    <a:pt x="12159" y="567"/>
                    <a:pt x="12146" y="496"/>
                    <a:pt x="12096" y="496"/>
                  </a:cubicBezTo>
                  <a:cubicBezTo>
                    <a:pt x="12090" y="496"/>
                    <a:pt x="12084" y="497"/>
                    <a:pt x="12077" y="500"/>
                  </a:cubicBezTo>
                  <a:cubicBezTo>
                    <a:pt x="12008" y="528"/>
                    <a:pt x="11932" y="540"/>
                    <a:pt x="11852" y="540"/>
                  </a:cubicBezTo>
                  <a:cubicBezTo>
                    <a:pt x="11322" y="540"/>
                    <a:pt x="10602" y="1"/>
                    <a:pt x="10602" y="1"/>
                  </a:cubicBezTo>
                  <a:lnTo>
                    <a:pt x="10581" y="1"/>
                  </a:lnTo>
                  <a:cubicBezTo>
                    <a:pt x="10559" y="23"/>
                    <a:pt x="10559" y="23"/>
                    <a:pt x="10537" y="44"/>
                  </a:cubicBezTo>
                  <a:cubicBezTo>
                    <a:pt x="10310" y="479"/>
                    <a:pt x="10062" y="696"/>
                    <a:pt x="9833" y="696"/>
                  </a:cubicBezTo>
                  <a:cubicBezTo>
                    <a:pt x="9822" y="696"/>
                    <a:pt x="9811" y="696"/>
                    <a:pt x="9800" y="695"/>
                  </a:cubicBezTo>
                  <a:cubicBezTo>
                    <a:pt x="9410" y="673"/>
                    <a:pt x="9150" y="44"/>
                    <a:pt x="9150" y="44"/>
                  </a:cubicBezTo>
                  <a:cubicBezTo>
                    <a:pt x="9150" y="23"/>
                    <a:pt x="9128" y="23"/>
                    <a:pt x="9106" y="1"/>
                  </a:cubicBezTo>
                  <a:cubicBezTo>
                    <a:pt x="9085" y="23"/>
                    <a:pt x="9085" y="23"/>
                    <a:pt x="9063" y="44"/>
                  </a:cubicBezTo>
                  <a:cubicBezTo>
                    <a:pt x="8911" y="500"/>
                    <a:pt x="8716" y="760"/>
                    <a:pt x="8521" y="760"/>
                  </a:cubicBezTo>
                  <a:cubicBezTo>
                    <a:pt x="8131" y="760"/>
                    <a:pt x="7784" y="44"/>
                    <a:pt x="7784" y="44"/>
                  </a:cubicBezTo>
                  <a:cubicBezTo>
                    <a:pt x="7784" y="23"/>
                    <a:pt x="7762" y="23"/>
                    <a:pt x="7741" y="1"/>
                  </a:cubicBezTo>
                  <a:cubicBezTo>
                    <a:pt x="7741" y="1"/>
                    <a:pt x="7719" y="23"/>
                    <a:pt x="7719" y="44"/>
                  </a:cubicBezTo>
                  <a:cubicBezTo>
                    <a:pt x="7459" y="456"/>
                    <a:pt x="7220" y="651"/>
                    <a:pt x="6960" y="651"/>
                  </a:cubicBezTo>
                  <a:cubicBezTo>
                    <a:pt x="6526" y="651"/>
                    <a:pt x="6201" y="44"/>
                    <a:pt x="6201" y="44"/>
                  </a:cubicBezTo>
                  <a:cubicBezTo>
                    <a:pt x="6201" y="23"/>
                    <a:pt x="6180" y="23"/>
                    <a:pt x="6158" y="23"/>
                  </a:cubicBezTo>
                  <a:cubicBezTo>
                    <a:pt x="6158" y="15"/>
                    <a:pt x="6155" y="13"/>
                    <a:pt x="6151" y="13"/>
                  </a:cubicBezTo>
                  <a:cubicBezTo>
                    <a:pt x="6143" y="13"/>
                    <a:pt x="6129" y="23"/>
                    <a:pt x="6114" y="23"/>
                  </a:cubicBezTo>
                  <a:cubicBezTo>
                    <a:pt x="5847" y="435"/>
                    <a:pt x="5559" y="631"/>
                    <a:pt x="5271" y="631"/>
                  </a:cubicBezTo>
                  <a:cubicBezTo>
                    <a:pt x="5256" y="631"/>
                    <a:pt x="5241" y="631"/>
                    <a:pt x="5226" y="630"/>
                  </a:cubicBezTo>
                  <a:cubicBezTo>
                    <a:pt x="4770" y="608"/>
                    <a:pt x="4488" y="44"/>
                    <a:pt x="4488" y="44"/>
                  </a:cubicBezTo>
                  <a:cubicBezTo>
                    <a:pt x="4467" y="23"/>
                    <a:pt x="4467" y="23"/>
                    <a:pt x="4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5"/>
            <p:cNvSpPr/>
            <p:nvPr/>
          </p:nvSpPr>
          <p:spPr>
            <a:xfrm>
              <a:off x="4651486" y="3177120"/>
              <a:ext cx="494638" cy="34422"/>
            </a:xfrm>
            <a:custGeom>
              <a:rect b="b" l="l" r="r" t="t"/>
              <a:pathLst>
                <a:path extrusionOk="0" h="846" w="12157">
                  <a:moveTo>
                    <a:pt x="1143" y="0"/>
                  </a:moveTo>
                  <a:cubicBezTo>
                    <a:pt x="1121" y="0"/>
                    <a:pt x="1121" y="22"/>
                    <a:pt x="1099" y="22"/>
                  </a:cubicBezTo>
                  <a:cubicBezTo>
                    <a:pt x="937" y="346"/>
                    <a:pt x="625" y="521"/>
                    <a:pt x="288" y="521"/>
                  </a:cubicBezTo>
                  <a:cubicBezTo>
                    <a:pt x="220" y="521"/>
                    <a:pt x="150" y="514"/>
                    <a:pt x="80" y="499"/>
                  </a:cubicBezTo>
                  <a:cubicBezTo>
                    <a:pt x="73" y="497"/>
                    <a:pt x="67" y="496"/>
                    <a:pt x="61" y="496"/>
                  </a:cubicBezTo>
                  <a:cubicBezTo>
                    <a:pt x="12" y="496"/>
                    <a:pt x="1" y="566"/>
                    <a:pt x="59" y="586"/>
                  </a:cubicBezTo>
                  <a:cubicBezTo>
                    <a:pt x="129" y="601"/>
                    <a:pt x="200" y="608"/>
                    <a:pt x="272" y="608"/>
                  </a:cubicBezTo>
                  <a:cubicBezTo>
                    <a:pt x="619" y="608"/>
                    <a:pt x="966" y="436"/>
                    <a:pt x="1164" y="130"/>
                  </a:cubicBezTo>
                  <a:cubicBezTo>
                    <a:pt x="1270" y="257"/>
                    <a:pt x="1663" y="630"/>
                    <a:pt x="2103" y="630"/>
                  </a:cubicBezTo>
                  <a:cubicBezTo>
                    <a:pt x="2115" y="630"/>
                    <a:pt x="2128" y="630"/>
                    <a:pt x="2140" y="629"/>
                  </a:cubicBezTo>
                  <a:cubicBezTo>
                    <a:pt x="2443" y="586"/>
                    <a:pt x="2725" y="412"/>
                    <a:pt x="2877" y="130"/>
                  </a:cubicBezTo>
                  <a:cubicBezTo>
                    <a:pt x="3004" y="278"/>
                    <a:pt x="3357" y="673"/>
                    <a:pt x="3756" y="673"/>
                  </a:cubicBezTo>
                  <a:cubicBezTo>
                    <a:pt x="3767" y="673"/>
                    <a:pt x="3777" y="673"/>
                    <a:pt x="3788" y="672"/>
                  </a:cubicBezTo>
                  <a:cubicBezTo>
                    <a:pt x="4091" y="629"/>
                    <a:pt x="4330" y="434"/>
                    <a:pt x="4460" y="152"/>
                  </a:cubicBezTo>
                  <a:cubicBezTo>
                    <a:pt x="4612" y="456"/>
                    <a:pt x="4915" y="672"/>
                    <a:pt x="5240" y="716"/>
                  </a:cubicBezTo>
                  <a:cubicBezTo>
                    <a:pt x="5270" y="720"/>
                    <a:pt x="5299" y="722"/>
                    <a:pt x="5328" y="722"/>
                  </a:cubicBezTo>
                  <a:cubicBezTo>
                    <a:pt x="5621" y="722"/>
                    <a:pt x="5897" y="525"/>
                    <a:pt x="6173" y="130"/>
                  </a:cubicBezTo>
                  <a:cubicBezTo>
                    <a:pt x="6281" y="304"/>
                    <a:pt x="6563" y="759"/>
                    <a:pt x="6975" y="759"/>
                  </a:cubicBezTo>
                  <a:cubicBezTo>
                    <a:pt x="7257" y="759"/>
                    <a:pt x="7517" y="564"/>
                    <a:pt x="7755" y="152"/>
                  </a:cubicBezTo>
                  <a:cubicBezTo>
                    <a:pt x="7864" y="347"/>
                    <a:pt x="8167" y="846"/>
                    <a:pt x="8514" y="846"/>
                  </a:cubicBezTo>
                  <a:lnTo>
                    <a:pt x="8514" y="824"/>
                  </a:lnTo>
                  <a:cubicBezTo>
                    <a:pt x="8753" y="803"/>
                    <a:pt x="8948" y="586"/>
                    <a:pt x="9121" y="152"/>
                  </a:cubicBezTo>
                  <a:cubicBezTo>
                    <a:pt x="9208" y="347"/>
                    <a:pt x="9446" y="738"/>
                    <a:pt x="9793" y="759"/>
                  </a:cubicBezTo>
                  <a:cubicBezTo>
                    <a:pt x="9805" y="760"/>
                    <a:pt x="9817" y="761"/>
                    <a:pt x="9829" y="761"/>
                  </a:cubicBezTo>
                  <a:cubicBezTo>
                    <a:pt x="10079" y="761"/>
                    <a:pt x="10347" y="543"/>
                    <a:pt x="10595" y="109"/>
                  </a:cubicBezTo>
                  <a:cubicBezTo>
                    <a:pt x="10759" y="218"/>
                    <a:pt x="11362" y="615"/>
                    <a:pt x="11847" y="615"/>
                  </a:cubicBezTo>
                  <a:cubicBezTo>
                    <a:pt x="11941" y="615"/>
                    <a:pt x="12031" y="600"/>
                    <a:pt x="12113" y="564"/>
                  </a:cubicBezTo>
                  <a:cubicBezTo>
                    <a:pt x="12156" y="564"/>
                    <a:pt x="12156" y="542"/>
                    <a:pt x="12135" y="499"/>
                  </a:cubicBezTo>
                  <a:cubicBezTo>
                    <a:pt x="12135" y="477"/>
                    <a:pt x="12113" y="477"/>
                    <a:pt x="12091" y="477"/>
                  </a:cubicBezTo>
                  <a:cubicBezTo>
                    <a:pt x="12017" y="511"/>
                    <a:pt x="11934" y="526"/>
                    <a:pt x="11846" y="526"/>
                  </a:cubicBezTo>
                  <a:cubicBezTo>
                    <a:pt x="11318" y="526"/>
                    <a:pt x="10617" y="0"/>
                    <a:pt x="10617" y="0"/>
                  </a:cubicBezTo>
                  <a:lnTo>
                    <a:pt x="10574" y="0"/>
                  </a:lnTo>
                  <a:cubicBezTo>
                    <a:pt x="10574" y="0"/>
                    <a:pt x="10552" y="0"/>
                    <a:pt x="10552" y="22"/>
                  </a:cubicBezTo>
                  <a:cubicBezTo>
                    <a:pt x="10292" y="477"/>
                    <a:pt x="10032" y="694"/>
                    <a:pt x="9793" y="694"/>
                  </a:cubicBezTo>
                  <a:cubicBezTo>
                    <a:pt x="9403" y="651"/>
                    <a:pt x="9164" y="22"/>
                    <a:pt x="9164" y="22"/>
                  </a:cubicBezTo>
                  <a:cubicBezTo>
                    <a:pt x="9143" y="0"/>
                    <a:pt x="9143" y="0"/>
                    <a:pt x="9121" y="0"/>
                  </a:cubicBezTo>
                  <a:cubicBezTo>
                    <a:pt x="9099" y="0"/>
                    <a:pt x="9078" y="0"/>
                    <a:pt x="9078" y="22"/>
                  </a:cubicBezTo>
                  <a:cubicBezTo>
                    <a:pt x="8926" y="477"/>
                    <a:pt x="8731" y="738"/>
                    <a:pt x="8536" y="738"/>
                  </a:cubicBezTo>
                  <a:cubicBezTo>
                    <a:pt x="8530" y="738"/>
                    <a:pt x="8525" y="738"/>
                    <a:pt x="8520" y="738"/>
                  </a:cubicBezTo>
                  <a:cubicBezTo>
                    <a:pt x="8157" y="738"/>
                    <a:pt x="7799" y="22"/>
                    <a:pt x="7799" y="22"/>
                  </a:cubicBezTo>
                  <a:cubicBezTo>
                    <a:pt x="7799" y="0"/>
                    <a:pt x="7777" y="0"/>
                    <a:pt x="7777" y="0"/>
                  </a:cubicBezTo>
                  <a:cubicBezTo>
                    <a:pt x="7755" y="0"/>
                    <a:pt x="7734" y="0"/>
                    <a:pt x="7734" y="22"/>
                  </a:cubicBezTo>
                  <a:cubicBezTo>
                    <a:pt x="7495" y="434"/>
                    <a:pt x="7235" y="651"/>
                    <a:pt x="6975" y="651"/>
                  </a:cubicBezTo>
                  <a:cubicBezTo>
                    <a:pt x="6541" y="629"/>
                    <a:pt x="6216" y="22"/>
                    <a:pt x="6216" y="22"/>
                  </a:cubicBezTo>
                  <a:cubicBezTo>
                    <a:pt x="6216" y="0"/>
                    <a:pt x="6194" y="0"/>
                    <a:pt x="6173" y="0"/>
                  </a:cubicBezTo>
                  <a:cubicBezTo>
                    <a:pt x="6173" y="0"/>
                    <a:pt x="6151" y="0"/>
                    <a:pt x="6151" y="22"/>
                  </a:cubicBezTo>
                  <a:cubicBezTo>
                    <a:pt x="5861" y="415"/>
                    <a:pt x="5571" y="631"/>
                    <a:pt x="5282" y="631"/>
                  </a:cubicBezTo>
                  <a:cubicBezTo>
                    <a:pt x="5268" y="631"/>
                    <a:pt x="5254" y="630"/>
                    <a:pt x="5240" y="629"/>
                  </a:cubicBezTo>
                  <a:cubicBezTo>
                    <a:pt x="4785" y="586"/>
                    <a:pt x="4503" y="22"/>
                    <a:pt x="4503" y="22"/>
                  </a:cubicBezTo>
                  <a:cubicBezTo>
                    <a:pt x="4481" y="0"/>
                    <a:pt x="4481" y="0"/>
                    <a:pt x="4460" y="0"/>
                  </a:cubicBezTo>
                  <a:cubicBezTo>
                    <a:pt x="4438" y="0"/>
                    <a:pt x="4416" y="0"/>
                    <a:pt x="4416" y="22"/>
                  </a:cubicBezTo>
                  <a:cubicBezTo>
                    <a:pt x="4243" y="369"/>
                    <a:pt x="4026" y="542"/>
                    <a:pt x="3788" y="564"/>
                  </a:cubicBezTo>
                  <a:cubicBezTo>
                    <a:pt x="3771" y="566"/>
                    <a:pt x="3755" y="566"/>
                    <a:pt x="3739" y="566"/>
                  </a:cubicBezTo>
                  <a:cubicBezTo>
                    <a:pt x="3302" y="566"/>
                    <a:pt x="2899" y="22"/>
                    <a:pt x="2899" y="22"/>
                  </a:cubicBezTo>
                  <a:cubicBezTo>
                    <a:pt x="2899" y="0"/>
                    <a:pt x="2877" y="0"/>
                    <a:pt x="2877" y="0"/>
                  </a:cubicBezTo>
                  <a:cubicBezTo>
                    <a:pt x="2855" y="0"/>
                    <a:pt x="2834" y="22"/>
                    <a:pt x="2834" y="22"/>
                  </a:cubicBezTo>
                  <a:cubicBezTo>
                    <a:pt x="2704" y="304"/>
                    <a:pt x="2443" y="499"/>
                    <a:pt x="2140" y="542"/>
                  </a:cubicBezTo>
                  <a:cubicBezTo>
                    <a:pt x="2130" y="543"/>
                    <a:pt x="2120" y="543"/>
                    <a:pt x="2111" y="543"/>
                  </a:cubicBezTo>
                  <a:cubicBezTo>
                    <a:pt x="1624" y="543"/>
                    <a:pt x="1186" y="22"/>
                    <a:pt x="1186" y="22"/>
                  </a:cubicBezTo>
                  <a:cubicBezTo>
                    <a:pt x="1164" y="0"/>
                    <a:pt x="1164" y="0"/>
                    <a:pt x="1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5"/>
            <p:cNvSpPr/>
            <p:nvPr/>
          </p:nvSpPr>
          <p:spPr>
            <a:xfrm>
              <a:off x="4690016" y="2989069"/>
              <a:ext cx="12166" cy="16438"/>
            </a:xfrm>
            <a:custGeom>
              <a:rect b="b" l="l" r="r" t="t"/>
              <a:pathLst>
                <a:path extrusionOk="0" h="404" w="299">
                  <a:moveTo>
                    <a:pt x="235" y="0"/>
                  </a:moveTo>
                  <a:cubicBezTo>
                    <a:pt x="229" y="0"/>
                    <a:pt x="223" y="1"/>
                    <a:pt x="217" y="4"/>
                  </a:cubicBezTo>
                  <a:cubicBezTo>
                    <a:pt x="109" y="91"/>
                    <a:pt x="22" y="221"/>
                    <a:pt x="0" y="351"/>
                  </a:cubicBezTo>
                  <a:cubicBezTo>
                    <a:pt x="0" y="373"/>
                    <a:pt x="22" y="395"/>
                    <a:pt x="44" y="395"/>
                  </a:cubicBezTo>
                  <a:cubicBezTo>
                    <a:pt x="50" y="400"/>
                    <a:pt x="57" y="403"/>
                    <a:pt x="65" y="403"/>
                  </a:cubicBezTo>
                  <a:cubicBezTo>
                    <a:pt x="86" y="403"/>
                    <a:pt x="109" y="383"/>
                    <a:pt x="109" y="351"/>
                  </a:cubicBezTo>
                  <a:cubicBezTo>
                    <a:pt x="109" y="243"/>
                    <a:pt x="174" y="156"/>
                    <a:pt x="261" y="91"/>
                  </a:cubicBezTo>
                  <a:cubicBezTo>
                    <a:pt x="298" y="54"/>
                    <a:pt x="271" y="0"/>
                    <a:pt x="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5"/>
            <p:cNvSpPr/>
            <p:nvPr/>
          </p:nvSpPr>
          <p:spPr>
            <a:xfrm>
              <a:off x="4684727" y="2965430"/>
              <a:ext cx="11515" cy="16763"/>
            </a:xfrm>
            <a:custGeom>
              <a:rect b="b" l="l" r="r" t="t"/>
              <a:pathLst>
                <a:path extrusionOk="0" h="412" w="283">
                  <a:moveTo>
                    <a:pt x="217" y="0"/>
                  </a:moveTo>
                  <a:cubicBezTo>
                    <a:pt x="109" y="87"/>
                    <a:pt x="22" y="217"/>
                    <a:pt x="0" y="347"/>
                  </a:cubicBezTo>
                  <a:cubicBezTo>
                    <a:pt x="0" y="369"/>
                    <a:pt x="22" y="390"/>
                    <a:pt x="44" y="412"/>
                  </a:cubicBezTo>
                  <a:cubicBezTo>
                    <a:pt x="87" y="412"/>
                    <a:pt x="130" y="390"/>
                    <a:pt x="109" y="347"/>
                  </a:cubicBezTo>
                  <a:cubicBezTo>
                    <a:pt x="130" y="239"/>
                    <a:pt x="196" y="130"/>
                    <a:pt x="282" y="65"/>
                  </a:cubicBezTo>
                  <a:cubicBezTo>
                    <a:pt x="282" y="43"/>
                    <a:pt x="282" y="2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5"/>
            <p:cNvSpPr/>
            <p:nvPr/>
          </p:nvSpPr>
          <p:spPr>
            <a:xfrm>
              <a:off x="4688267" y="3015311"/>
              <a:ext cx="12369" cy="16316"/>
            </a:xfrm>
            <a:custGeom>
              <a:rect b="b" l="l" r="r" t="t"/>
              <a:pathLst>
                <a:path extrusionOk="0" h="401" w="304">
                  <a:moveTo>
                    <a:pt x="236" y="1"/>
                  </a:moveTo>
                  <a:cubicBezTo>
                    <a:pt x="230" y="1"/>
                    <a:pt x="223" y="3"/>
                    <a:pt x="217" y="10"/>
                  </a:cubicBezTo>
                  <a:cubicBezTo>
                    <a:pt x="109" y="97"/>
                    <a:pt x="43" y="205"/>
                    <a:pt x="22" y="357"/>
                  </a:cubicBezTo>
                  <a:cubicBezTo>
                    <a:pt x="0" y="378"/>
                    <a:pt x="22" y="400"/>
                    <a:pt x="43" y="400"/>
                  </a:cubicBezTo>
                  <a:cubicBezTo>
                    <a:pt x="65" y="400"/>
                    <a:pt x="109" y="378"/>
                    <a:pt x="109" y="357"/>
                  </a:cubicBezTo>
                  <a:cubicBezTo>
                    <a:pt x="130" y="248"/>
                    <a:pt x="174" y="140"/>
                    <a:pt x="260" y="75"/>
                  </a:cubicBezTo>
                  <a:cubicBezTo>
                    <a:pt x="282" y="75"/>
                    <a:pt x="304" y="32"/>
                    <a:pt x="282" y="32"/>
                  </a:cubicBezTo>
                  <a:cubicBezTo>
                    <a:pt x="267" y="16"/>
                    <a:pt x="251" y="1"/>
                    <a:pt x="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75"/>
            <p:cNvSpPr/>
            <p:nvPr/>
          </p:nvSpPr>
          <p:spPr>
            <a:xfrm>
              <a:off x="4704134" y="2965430"/>
              <a:ext cx="11515" cy="16763"/>
            </a:xfrm>
            <a:custGeom>
              <a:rect b="b" l="l" r="r" t="t"/>
              <a:pathLst>
                <a:path extrusionOk="0" h="412" w="283">
                  <a:moveTo>
                    <a:pt x="217" y="0"/>
                  </a:moveTo>
                  <a:cubicBezTo>
                    <a:pt x="109" y="87"/>
                    <a:pt x="22" y="217"/>
                    <a:pt x="0" y="347"/>
                  </a:cubicBezTo>
                  <a:cubicBezTo>
                    <a:pt x="0" y="369"/>
                    <a:pt x="22" y="390"/>
                    <a:pt x="44" y="412"/>
                  </a:cubicBezTo>
                  <a:cubicBezTo>
                    <a:pt x="87" y="412"/>
                    <a:pt x="109" y="369"/>
                    <a:pt x="87" y="347"/>
                  </a:cubicBezTo>
                  <a:cubicBezTo>
                    <a:pt x="109" y="239"/>
                    <a:pt x="174" y="130"/>
                    <a:pt x="261" y="65"/>
                  </a:cubicBezTo>
                  <a:cubicBezTo>
                    <a:pt x="282" y="65"/>
                    <a:pt x="282" y="2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75"/>
            <p:cNvSpPr/>
            <p:nvPr/>
          </p:nvSpPr>
          <p:spPr>
            <a:xfrm>
              <a:off x="4692661" y="2944477"/>
              <a:ext cx="11515" cy="16560"/>
            </a:xfrm>
            <a:custGeom>
              <a:rect b="b" l="l" r="r" t="t"/>
              <a:pathLst>
                <a:path extrusionOk="0" h="407" w="283">
                  <a:moveTo>
                    <a:pt x="228" y="0"/>
                  </a:moveTo>
                  <a:cubicBezTo>
                    <a:pt x="217" y="0"/>
                    <a:pt x="206" y="6"/>
                    <a:pt x="196" y="16"/>
                  </a:cubicBezTo>
                  <a:cubicBezTo>
                    <a:pt x="87" y="81"/>
                    <a:pt x="22" y="212"/>
                    <a:pt x="1" y="342"/>
                  </a:cubicBezTo>
                  <a:cubicBezTo>
                    <a:pt x="1" y="363"/>
                    <a:pt x="1" y="407"/>
                    <a:pt x="44" y="407"/>
                  </a:cubicBezTo>
                  <a:cubicBezTo>
                    <a:pt x="66" y="407"/>
                    <a:pt x="87" y="385"/>
                    <a:pt x="87" y="363"/>
                  </a:cubicBezTo>
                  <a:cubicBezTo>
                    <a:pt x="109" y="255"/>
                    <a:pt x="174" y="146"/>
                    <a:pt x="261" y="81"/>
                  </a:cubicBezTo>
                  <a:cubicBezTo>
                    <a:pt x="282" y="60"/>
                    <a:pt x="282" y="38"/>
                    <a:pt x="261" y="16"/>
                  </a:cubicBezTo>
                  <a:cubicBezTo>
                    <a:pt x="250" y="6"/>
                    <a:pt x="239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75"/>
            <p:cNvSpPr/>
            <p:nvPr/>
          </p:nvSpPr>
          <p:spPr>
            <a:xfrm>
              <a:off x="4911429" y="2839873"/>
              <a:ext cx="19449" cy="6510"/>
            </a:xfrm>
            <a:custGeom>
              <a:rect b="b" l="l" r="r" t="t"/>
              <a:pathLst>
                <a:path extrusionOk="0" h="160" w="478">
                  <a:moveTo>
                    <a:pt x="213" y="1"/>
                  </a:moveTo>
                  <a:cubicBezTo>
                    <a:pt x="155" y="1"/>
                    <a:pt x="98" y="11"/>
                    <a:pt x="44" y="29"/>
                  </a:cubicBezTo>
                  <a:cubicBezTo>
                    <a:pt x="22" y="29"/>
                    <a:pt x="0" y="72"/>
                    <a:pt x="22" y="94"/>
                  </a:cubicBezTo>
                  <a:cubicBezTo>
                    <a:pt x="22" y="116"/>
                    <a:pt x="44" y="116"/>
                    <a:pt x="65" y="116"/>
                  </a:cubicBezTo>
                  <a:cubicBezTo>
                    <a:pt x="104" y="100"/>
                    <a:pt x="145" y="93"/>
                    <a:pt x="186" y="93"/>
                  </a:cubicBezTo>
                  <a:cubicBezTo>
                    <a:pt x="260" y="93"/>
                    <a:pt x="335" y="117"/>
                    <a:pt x="391" y="159"/>
                  </a:cubicBezTo>
                  <a:lnTo>
                    <a:pt x="412" y="159"/>
                  </a:lnTo>
                  <a:cubicBezTo>
                    <a:pt x="434" y="159"/>
                    <a:pt x="434" y="137"/>
                    <a:pt x="456" y="137"/>
                  </a:cubicBezTo>
                  <a:cubicBezTo>
                    <a:pt x="477" y="116"/>
                    <a:pt x="477" y="94"/>
                    <a:pt x="456" y="72"/>
                  </a:cubicBezTo>
                  <a:cubicBezTo>
                    <a:pt x="379" y="22"/>
                    <a:pt x="296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75"/>
            <p:cNvSpPr/>
            <p:nvPr/>
          </p:nvSpPr>
          <p:spPr>
            <a:xfrm>
              <a:off x="4893772" y="2859565"/>
              <a:ext cx="18554" cy="6225"/>
            </a:xfrm>
            <a:custGeom>
              <a:rect b="b" l="l" r="r" t="t"/>
              <a:pathLst>
                <a:path extrusionOk="0" h="153" w="456">
                  <a:moveTo>
                    <a:pt x="179" y="0"/>
                  </a:moveTo>
                  <a:cubicBezTo>
                    <a:pt x="133" y="0"/>
                    <a:pt x="87" y="8"/>
                    <a:pt x="44" y="22"/>
                  </a:cubicBezTo>
                  <a:cubicBezTo>
                    <a:pt x="1" y="44"/>
                    <a:pt x="1" y="65"/>
                    <a:pt x="1" y="87"/>
                  </a:cubicBezTo>
                  <a:cubicBezTo>
                    <a:pt x="16" y="102"/>
                    <a:pt x="31" y="118"/>
                    <a:pt x="47" y="118"/>
                  </a:cubicBezTo>
                  <a:cubicBezTo>
                    <a:pt x="53" y="118"/>
                    <a:pt x="59" y="115"/>
                    <a:pt x="66" y="109"/>
                  </a:cubicBezTo>
                  <a:cubicBezTo>
                    <a:pt x="104" y="93"/>
                    <a:pt x="143" y="86"/>
                    <a:pt x="181" y="86"/>
                  </a:cubicBezTo>
                  <a:cubicBezTo>
                    <a:pt x="251" y="86"/>
                    <a:pt x="321" y="110"/>
                    <a:pt x="391" y="152"/>
                  </a:cubicBezTo>
                  <a:lnTo>
                    <a:pt x="413" y="152"/>
                  </a:lnTo>
                  <a:cubicBezTo>
                    <a:pt x="413" y="152"/>
                    <a:pt x="434" y="152"/>
                    <a:pt x="434" y="130"/>
                  </a:cubicBezTo>
                  <a:cubicBezTo>
                    <a:pt x="456" y="130"/>
                    <a:pt x="456" y="87"/>
                    <a:pt x="434" y="87"/>
                  </a:cubicBezTo>
                  <a:cubicBezTo>
                    <a:pt x="362" y="29"/>
                    <a:pt x="271" y="0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75"/>
            <p:cNvSpPr/>
            <p:nvPr/>
          </p:nvSpPr>
          <p:spPr>
            <a:xfrm>
              <a:off x="4882298" y="2838612"/>
              <a:ext cx="18594" cy="5981"/>
            </a:xfrm>
            <a:custGeom>
              <a:rect b="b" l="l" r="r" t="t"/>
              <a:pathLst>
                <a:path extrusionOk="0" h="147" w="457">
                  <a:moveTo>
                    <a:pt x="206" y="1"/>
                  </a:moveTo>
                  <a:cubicBezTo>
                    <a:pt x="150" y="1"/>
                    <a:pt x="96" y="13"/>
                    <a:pt x="44" y="38"/>
                  </a:cubicBezTo>
                  <a:cubicBezTo>
                    <a:pt x="23" y="38"/>
                    <a:pt x="1" y="60"/>
                    <a:pt x="23" y="82"/>
                  </a:cubicBezTo>
                  <a:cubicBezTo>
                    <a:pt x="23" y="103"/>
                    <a:pt x="44" y="125"/>
                    <a:pt x="88" y="125"/>
                  </a:cubicBezTo>
                  <a:cubicBezTo>
                    <a:pt x="127" y="106"/>
                    <a:pt x="174" y="95"/>
                    <a:pt x="223" y="95"/>
                  </a:cubicBezTo>
                  <a:cubicBezTo>
                    <a:pt x="282" y="95"/>
                    <a:pt x="343" y="111"/>
                    <a:pt x="391" y="147"/>
                  </a:cubicBezTo>
                  <a:lnTo>
                    <a:pt x="456" y="147"/>
                  </a:lnTo>
                  <a:cubicBezTo>
                    <a:pt x="456" y="125"/>
                    <a:pt x="456" y="103"/>
                    <a:pt x="456" y="82"/>
                  </a:cubicBezTo>
                  <a:cubicBezTo>
                    <a:pt x="377" y="29"/>
                    <a:pt x="291" y="1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75"/>
            <p:cNvSpPr/>
            <p:nvPr/>
          </p:nvSpPr>
          <p:spPr>
            <a:xfrm>
              <a:off x="4921276" y="2865953"/>
              <a:ext cx="19286" cy="6673"/>
            </a:xfrm>
            <a:custGeom>
              <a:rect b="b" l="l" r="r" t="t"/>
              <a:pathLst>
                <a:path extrusionOk="0" h="164" w="474">
                  <a:moveTo>
                    <a:pt x="202" y="1"/>
                  </a:moveTo>
                  <a:cubicBezTo>
                    <a:pt x="146" y="1"/>
                    <a:pt x="91" y="13"/>
                    <a:pt x="40" y="39"/>
                  </a:cubicBezTo>
                  <a:cubicBezTo>
                    <a:pt x="1" y="39"/>
                    <a:pt x="33" y="128"/>
                    <a:pt x="72" y="128"/>
                  </a:cubicBezTo>
                  <a:cubicBezTo>
                    <a:pt x="76" y="128"/>
                    <a:pt x="80" y="127"/>
                    <a:pt x="84" y="125"/>
                  </a:cubicBezTo>
                  <a:cubicBezTo>
                    <a:pt x="123" y="106"/>
                    <a:pt x="170" y="95"/>
                    <a:pt x="219" y="95"/>
                  </a:cubicBezTo>
                  <a:cubicBezTo>
                    <a:pt x="278" y="95"/>
                    <a:pt x="339" y="111"/>
                    <a:pt x="387" y="147"/>
                  </a:cubicBezTo>
                  <a:cubicBezTo>
                    <a:pt x="398" y="158"/>
                    <a:pt x="403" y="163"/>
                    <a:pt x="409" y="163"/>
                  </a:cubicBezTo>
                  <a:cubicBezTo>
                    <a:pt x="414" y="163"/>
                    <a:pt x="420" y="158"/>
                    <a:pt x="430" y="147"/>
                  </a:cubicBezTo>
                  <a:lnTo>
                    <a:pt x="452" y="147"/>
                  </a:lnTo>
                  <a:cubicBezTo>
                    <a:pt x="474" y="125"/>
                    <a:pt x="474" y="104"/>
                    <a:pt x="452" y="82"/>
                  </a:cubicBezTo>
                  <a:cubicBezTo>
                    <a:pt x="373" y="29"/>
                    <a:pt x="287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75"/>
            <p:cNvSpPr/>
            <p:nvPr/>
          </p:nvSpPr>
          <p:spPr>
            <a:xfrm>
              <a:off x="4940520" y="2846302"/>
              <a:ext cx="18594" cy="6225"/>
            </a:xfrm>
            <a:custGeom>
              <a:rect b="b" l="l" r="r" t="t"/>
              <a:pathLst>
                <a:path extrusionOk="0" h="153" w="457">
                  <a:moveTo>
                    <a:pt x="188" y="0"/>
                  </a:moveTo>
                  <a:cubicBezTo>
                    <a:pt x="139" y="0"/>
                    <a:pt x="90" y="7"/>
                    <a:pt x="44" y="23"/>
                  </a:cubicBezTo>
                  <a:cubicBezTo>
                    <a:pt x="22" y="45"/>
                    <a:pt x="1" y="66"/>
                    <a:pt x="1" y="88"/>
                  </a:cubicBezTo>
                  <a:cubicBezTo>
                    <a:pt x="22" y="110"/>
                    <a:pt x="44" y="110"/>
                    <a:pt x="66" y="110"/>
                  </a:cubicBezTo>
                  <a:cubicBezTo>
                    <a:pt x="104" y="94"/>
                    <a:pt x="143" y="87"/>
                    <a:pt x="181" y="87"/>
                  </a:cubicBezTo>
                  <a:cubicBezTo>
                    <a:pt x="251" y="87"/>
                    <a:pt x="321" y="111"/>
                    <a:pt x="391" y="153"/>
                  </a:cubicBezTo>
                  <a:lnTo>
                    <a:pt x="413" y="153"/>
                  </a:lnTo>
                  <a:cubicBezTo>
                    <a:pt x="434" y="153"/>
                    <a:pt x="434" y="153"/>
                    <a:pt x="434" y="131"/>
                  </a:cubicBezTo>
                  <a:cubicBezTo>
                    <a:pt x="456" y="110"/>
                    <a:pt x="456" y="88"/>
                    <a:pt x="434" y="66"/>
                  </a:cubicBezTo>
                  <a:cubicBezTo>
                    <a:pt x="364" y="24"/>
                    <a:pt x="276" y="0"/>
                    <a:pt x="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75"/>
            <p:cNvSpPr/>
            <p:nvPr/>
          </p:nvSpPr>
          <p:spPr>
            <a:xfrm>
              <a:off x="4897311" y="2878973"/>
              <a:ext cx="18554" cy="6225"/>
            </a:xfrm>
            <a:custGeom>
              <a:rect b="b" l="l" r="r" t="t"/>
              <a:pathLst>
                <a:path extrusionOk="0" h="153" w="456">
                  <a:moveTo>
                    <a:pt x="179" y="0"/>
                  </a:moveTo>
                  <a:cubicBezTo>
                    <a:pt x="133" y="0"/>
                    <a:pt x="87" y="8"/>
                    <a:pt x="44" y="22"/>
                  </a:cubicBezTo>
                  <a:cubicBezTo>
                    <a:pt x="22" y="44"/>
                    <a:pt x="0" y="65"/>
                    <a:pt x="22" y="87"/>
                  </a:cubicBezTo>
                  <a:cubicBezTo>
                    <a:pt x="22" y="102"/>
                    <a:pt x="33" y="118"/>
                    <a:pt x="47" y="118"/>
                  </a:cubicBezTo>
                  <a:cubicBezTo>
                    <a:pt x="53" y="118"/>
                    <a:pt x="59" y="115"/>
                    <a:pt x="65" y="109"/>
                  </a:cubicBezTo>
                  <a:cubicBezTo>
                    <a:pt x="104" y="93"/>
                    <a:pt x="142" y="86"/>
                    <a:pt x="181" y="86"/>
                  </a:cubicBezTo>
                  <a:cubicBezTo>
                    <a:pt x="251" y="86"/>
                    <a:pt x="321" y="110"/>
                    <a:pt x="391" y="152"/>
                  </a:cubicBezTo>
                  <a:lnTo>
                    <a:pt x="434" y="152"/>
                  </a:lnTo>
                  <a:cubicBezTo>
                    <a:pt x="456" y="130"/>
                    <a:pt x="456" y="87"/>
                    <a:pt x="434" y="87"/>
                  </a:cubicBezTo>
                  <a:cubicBezTo>
                    <a:pt x="362" y="29"/>
                    <a:pt x="270" y="0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5"/>
            <p:cNvSpPr/>
            <p:nvPr/>
          </p:nvSpPr>
          <p:spPr>
            <a:xfrm>
              <a:off x="4948454" y="2868598"/>
              <a:ext cx="19449" cy="6876"/>
            </a:xfrm>
            <a:custGeom>
              <a:rect b="b" l="l" r="r" t="t"/>
              <a:pathLst>
                <a:path extrusionOk="0" h="169" w="478">
                  <a:moveTo>
                    <a:pt x="206" y="1"/>
                  </a:moveTo>
                  <a:cubicBezTo>
                    <a:pt x="150" y="1"/>
                    <a:pt x="96" y="13"/>
                    <a:pt x="44" y="39"/>
                  </a:cubicBezTo>
                  <a:cubicBezTo>
                    <a:pt x="23" y="39"/>
                    <a:pt x="1" y="82"/>
                    <a:pt x="23" y="104"/>
                  </a:cubicBezTo>
                  <a:cubicBezTo>
                    <a:pt x="23" y="125"/>
                    <a:pt x="66" y="125"/>
                    <a:pt x="88" y="125"/>
                  </a:cubicBezTo>
                  <a:cubicBezTo>
                    <a:pt x="124" y="107"/>
                    <a:pt x="167" y="97"/>
                    <a:pt x="212" y="97"/>
                  </a:cubicBezTo>
                  <a:cubicBezTo>
                    <a:pt x="275" y="97"/>
                    <a:pt x="340" y="118"/>
                    <a:pt x="391" y="169"/>
                  </a:cubicBezTo>
                  <a:lnTo>
                    <a:pt x="435" y="169"/>
                  </a:lnTo>
                  <a:cubicBezTo>
                    <a:pt x="435" y="169"/>
                    <a:pt x="435" y="147"/>
                    <a:pt x="456" y="147"/>
                  </a:cubicBezTo>
                  <a:cubicBezTo>
                    <a:pt x="478" y="125"/>
                    <a:pt x="478" y="104"/>
                    <a:pt x="456" y="82"/>
                  </a:cubicBezTo>
                  <a:cubicBezTo>
                    <a:pt x="377" y="29"/>
                    <a:pt x="291" y="1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5"/>
            <p:cNvSpPr/>
            <p:nvPr/>
          </p:nvSpPr>
          <p:spPr>
            <a:xfrm>
              <a:off x="4962572" y="2843006"/>
              <a:ext cx="18594" cy="6022"/>
            </a:xfrm>
            <a:custGeom>
              <a:rect b="b" l="l" r="r" t="t"/>
              <a:pathLst>
                <a:path extrusionOk="0" h="148" w="457">
                  <a:moveTo>
                    <a:pt x="206" y="1"/>
                  </a:moveTo>
                  <a:cubicBezTo>
                    <a:pt x="150" y="1"/>
                    <a:pt x="95" y="13"/>
                    <a:pt x="44" y="39"/>
                  </a:cubicBezTo>
                  <a:cubicBezTo>
                    <a:pt x="22" y="39"/>
                    <a:pt x="1" y="60"/>
                    <a:pt x="22" y="82"/>
                  </a:cubicBezTo>
                  <a:cubicBezTo>
                    <a:pt x="22" y="104"/>
                    <a:pt x="44" y="126"/>
                    <a:pt x="66" y="126"/>
                  </a:cubicBezTo>
                  <a:cubicBezTo>
                    <a:pt x="111" y="98"/>
                    <a:pt x="160" y="86"/>
                    <a:pt x="209" y="86"/>
                  </a:cubicBezTo>
                  <a:cubicBezTo>
                    <a:pt x="276" y="86"/>
                    <a:pt x="341" y="109"/>
                    <a:pt x="391" y="147"/>
                  </a:cubicBezTo>
                  <a:lnTo>
                    <a:pt x="456" y="147"/>
                  </a:lnTo>
                  <a:cubicBezTo>
                    <a:pt x="456" y="126"/>
                    <a:pt x="456" y="104"/>
                    <a:pt x="456" y="82"/>
                  </a:cubicBezTo>
                  <a:cubicBezTo>
                    <a:pt x="377" y="30"/>
                    <a:pt x="291" y="1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5"/>
            <p:cNvSpPr/>
            <p:nvPr/>
          </p:nvSpPr>
          <p:spPr>
            <a:xfrm>
              <a:off x="4868180" y="2873887"/>
              <a:ext cx="18594" cy="6022"/>
            </a:xfrm>
            <a:custGeom>
              <a:rect b="b" l="l" r="r" t="t"/>
              <a:pathLst>
                <a:path extrusionOk="0" h="148" w="457">
                  <a:moveTo>
                    <a:pt x="184" y="1"/>
                  </a:moveTo>
                  <a:cubicBezTo>
                    <a:pt x="129" y="1"/>
                    <a:pt x="74" y="13"/>
                    <a:pt x="23" y="39"/>
                  </a:cubicBezTo>
                  <a:cubicBezTo>
                    <a:pt x="1" y="39"/>
                    <a:pt x="1" y="60"/>
                    <a:pt x="1" y="104"/>
                  </a:cubicBezTo>
                  <a:cubicBezTo>
                    <a:pt x="1" y="125"/>
                    <a:pt x="44" y="125"/>
                    <a:pt x="66" y="125"/>
                  </a:cubicBezTo>
                  <a:cubicBezTo>
                    <a:pt x="115" y="106"/>
                    <a:pt x="163" y="95"/>
                    <a:pt x="210" y="95"/>
                  </a:cubicBezTo>
                  <a:cubicBezTo>
                    <a:pt x="267" y="95"/>
                    <a:pt x="322" y="111"/>
                    <a:pt x="370" y="147"/>
                  </a:cubicBezTo>
                  <a:lnTo>
                    <a:pt x="435" y="147"/>
                  </a:lnTo>
                  <a:cubicBezTo>
                    <a:pt x="456" y="125"/>
                    <a:pt x="456" y="104"/>
                    <a:pt x="435" y="82"/>
                  </a:cubicBezTo>
                  <a:cubicBezTo>
                    <a:pt x="356" y="29"/>
                    <a:pt x="269" y="1"/>
                    <a:pt x="1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5"/>
            <p:cNvSpPr/>
            <p:nvPr/>
          </p:nvSpPr>
          <p:spPr>
            <a:xfrm>
              <a:off x="4826721" y="2850981"/>
              <a:ext cx="18594" cy="6876"/>
            </a:xfrm>
            <a:custGeom>
              <a:rect b="b" l="l" r="r" t="t"/>
              <a:pathLst>
                <a:path extrusionOk="0" h="169" w="457">
                  <a:moveTo>
                    <a:pt x="273" y="0"/>
                  </a:moveTo>
                  <a:cubicBezTo>
                    <a:pt x="188" y="0"/>
                    <a:pt x="101" y="29"/>
                    <a:pt x="23" y="81"/>
                  </a:cubicBezTo>
                  <a:cubicBezTo>
                    <a:pt x="1" y="103"/>
                    <a:pt x="1" y="125"/>
                    <a:pt x="23" y="146"/>
                  </a:cubicBezTo>
                  <a:cubicBezTo>
                    <a:pt x="23" y="168"/>
                    <a:pt x="23" y="168"/>
                    <a:pt x="44" y="168"/>
                  </a:cubicBezTo>
                  <a:lnTo>
                    <a:pt x="66" y="168"/>
                  </a:lnTo>
                  <a:cubicBezTo>
                    <a:pt x="136" y="126"/>
                    <a:pt x="206" y="102"/>
                    <a:pt x="276" y="102"/>
                  </a:cubicBezTo>
                  <a:cubicBezTo>
                    <a:pt x="314" y="102"/>
                    <a:pt x="353" y="109"/>
                    <a:pt x="391" y="125"/>
                  </a:cubicBezTo>
                  <a:cubicBezTo>
                    <a:pt x="413" y="125"/>
                    <a:pt x="435" y="125"/>
                    <a:pt x="456" y="103"/>
                  </a:cubicBezTo>
                  <a:cubicBezTo>
                    <a:pt x="456" y="81"/>
                    <a:pt x="456" y="60"/>
                    <a:pt x="435" y="38"/>
                  </a:cubicBezTo>
                  <a:cubicBezTo>
                    <a:pt x="383" y="12"/>
                    <a:pt x="329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5"/>
            <p:cNvSpPr/>
            <p:nvPr/>
          </p:nvSpPr>
          <p:spPr>
            <a:xfrm>
              <a:off x="4855161" y="2846058"/>
              <a:ext cx="18391" cy="6469"/>
            </a:xfrm>
            <a:custGeom>
              <a:rect b="b" l="l" r="r" t="t"/>
              <a:pathLst>
                <a:path extrusionOk="0" h="159" w="452">
                  <a:moveTo>
                    <a:pt x="209" y="0"/>
                  </a:moveTo>
                  <a:cubicBezTo>
                    <a:pt x="151" y="0"/>
                    <a:pt x="93" y="11"/>
                    <a:pt x="39" y="29"/>
                  </a:cubicBezTo>
                  <a:cubicBezTo>
                    <a:pt x="1" y="48"/>
                    <a:pt x="13" y="119"/>
                    <a:pt x="47" y="119"/>
                  </a:cubicBezTo>
                  <a:cubicBezTo>
                    <a:pt x="52" y="119"/>
                    <a:pt x="56" y="118"/>
                    <a:pt x="61" y="116"/>
                  </a:cubicBezTo>
                  <a:cubicBezTo>
                    <a:pt x="99" y="100"/>
                    <a:pt x="140" y="93"/>
                    <a:pt x="181" y="93"/>
                  </a:cubicBezTo>
                  <a:cubicBezTo>
                    <a:pt x="256" y="93"/>
                    <a:pt x="330" y="117"/>
                    <a:pt x="386" y="159"/>
                  </a:cubicBezTo>
                  <a:lnTo>
                    <a:pt x="408" y="159"/>
                  </a:lnTo>
                  <a:cubicBezTo>
                    <a:pt x="429" y="159"/>
                    <a:pt x="429" y="159"/>
                    <a:pt x="451" y="137"/>
                  </a:cubicBezTo>
                  <a:cubicBezTo>
                    <a:pt x="451" y="137"/>
                    <a:pt x="451" y="94"/>
                    <a:pt x="451" y="72"/>
                  </a:cubicBezTo>
                  <a:cubicBezTo>
                    <a:pt x="375" y="21"/>
                    <a:pt x="291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5"/>
            <p:cNvSpPr/>
            <p:nvPr/>
          </p:nvSpPr>
          <p:spPr>
            <a:xfrm>
              <a:off x="4844379" y="2867743"/>
              <a:ext cx="18554" cy="6835"/>
            </a:xfrm>
            <a:custGeom>
              <a:rect b="b" l="l" r="r" t="t"/>
              <a:pathLst>
                <a:path extrusionOk="0" h="168" w="456">
                  <a:moveTo>
                    <a:pt x="257" y="0"/>
                  </a:moveTo>
                  <a:cubicBezTo>
                    <a:pt x="169" y="0"/>
                    <a:pt x="88" y="29"/>
                    <a:pt x="22" y="81"/>
                  </a:cubicBezTo>
                  <a:cubicBezTo>
                    <a:pt x="1" y="103"/>
                    <a:pt x="1" y="125"/>
                    <a:pt x="22" y="146"/>
                  </a:cubicBezTo>
                  <a:cubicBezTo>
                    <a:pt x="22" y="146"/>
                    <a:pt x="44" y="168"/>
                    <a:pt x="66" y="168"/>
                  </a:cubicBezTo>
                  <a:cubicBezTo>
                    <a:pt x="116" y="117"/>
                    <a:pt x="182" y="96"/>
                    <a:pt x="250" y="96"/>
                  </a:cubicBezTo>
                  <a:cubicBezTo>
                    <a:pt x="297" y="96"/>
                    <a:pt x="346" y="107"/>
                    <a:pt x="391" y="125"/>
                  </a:cubicBezTo>
                  <a:cubicBezTo>
                    <a:pt x="413" y="125"/>
                    <a:pt x="434" y="125"/>
                    <a:pt x="456" y="103"/>
                  </a:cubicBezTo>
                  <a:cubicBezTo>
                    <a:pt x="456" y="60"/>
                    <a:pt x="456" y="38"/>
                    <a:pt x="434" y="38"/>
                  </a:cubicBezTo>
                  <a:cubicBezTo>
                    <a:pt x="374" y="12"/>
                    <a:pt x="314" y="0"/>
                    <a:pt x="2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5"/>
            <p:cNvSpPr/>
            <p:nvPr/>
          </p:nvSpPr>
          <p:spPr>
            <a:xfrm>
              <a:off x="5160184" y="3083827"/>
              <a:ext cx="232895" cy="95982"/>
            </a:xfrm>
            <a:custGeom>
              <a:rect b="b" l="l" r="r" t="t"/>
              <a:pathLst>
                <a:path extrusionOk="0" h="2359" w="5724">
                  <a:moveTo>
                    <a:pt x="5662" y="1"/>
                  </a:moveTo>
                  <a:cubicBezTo>
                    <a:pt x="5648" y="1"/>
                    <a:pt x="5637" y="6"/>
                    <a:pt x="5637" y="17"/>
                  </a:cubicBezTo>
                  <a:cubicBezTo>
                    <a:pt x="4987" y="1058"/>
                    <a:pt x="3838" y="2272"/>
                    <a:pt x="1995" y="2272"/>
                  </a:cubicBezTo>
                  <a:cubicBezTo>
                    <a:pt x="1323" y="2272"/>
                    <a:pt x="672" y="2120"/>
                    <a:pt x="65" y="1816"/>
                  </a:cubicBezTo>
                  <a:cubicBezTo>
                    <a:pt x="54" y="1806"/>
                    <a:pt x="44" y="1800"/>
                    <a:pt x="33" y="1800"/>
                  </a:cubicBezTo>
                  <a:cubicBezTo>
                    <a:pt x="22" y="1800"/>
                    <a:pt x="11" y="1806"/>
                    <a:pt x="0" y="1816"/>
                  </a:cubicBezTo>
                  <a:cubicBezTo>
                    <a:pt x="0" y="1838"/>
                    <a:pt x="0" y="1881"/>
                    <a:pt x="22" y="1881"/>
                  </a:cubicBezTo>
                  <a:cubicBezTo>
                    <a:pt x="651" y="2185"/>
                    <a:pt x="1323" y="2358"/>
                    <a:pt x="2038" y="2358"/>
                  </a:cubicBezTo>
                  <a:cubicBezTo>
                    <a:pt x="3166" y="2358"/>
                    <a:pt x="4575" y="1903"/>
                    <a:pt x="5702" y="82"/>
                  </a:cubicBezTo>
                  <a:cubicBezTo>
                    <a:pt x="5724" y="60"/>
                    <a:pt x="5702" y="39"/>
                    <a:pt x="5702" y="17"/>
                  </a:cubicBezTo>
                  <a:cubicBezTo>
                    <a:pt x="5691" y="6"/>
                    <a:pt x="5675" y="1"/>
                    <a:pt x="5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7" name="Google Shape;2547;p75"/>
          <p:cNvGrpSpPr/>
          <p:nvPr/>
        </p:nvGrpSpPr>
        <p:grpSpPr>
          <a:xfrm>
            <a:off x="4722424" y="3149873"/>
            <a:ext cx="1526455" cy="1135186"/>
            <a:chOff x="3604490" y="2727135"/>
            <a:chExt cx="820807" cy="610414"/>
          </a:xfrm>
        </p:grpSpPr>
        <p:sp>
          <p:nvSpPr>
            <p:cNvPr id="2548" name="Google Shape;2548;p75"/>
            <p:cNvSpPr/>
            <p:nvPr/>
          </p:nvSpPr>
          <p:spPr>
            <a:xfrm>
              <a:off x="3884695" y="3169026"/>
              <a:ext cx="149120" cy="166331"/>
            </a:xfrm>
            <a:custGeom>
              <a:rect b="b" l="l" r="r" t="t"/>
              <a:pathLst>
                <a:path extrusionOk="0" h="4088" w="3665">
                  <a:moveTo>
                    <a:pt x="1821" y="1"/>
                  </a:moveTo>
                  <a:cubicBezTo>
                    <a:pt x="1821" y="1"/>
                    <a:pt x="0" y="3101"/>
                    <a:pt x="846" y="3969"/>
                  </a:cubicBezTo>
                  <a:cubicBezTo>
                    <a:pt x="925" y="4050"/>
                    <a:pt x="1006" y="4088"/>
                    <a:pt x="1089" y="4088"/>
                  </a:cubicBezTo>
                  <a:cubicBezTo>
                    <a:pt x="1876" y="4088"/>
                    <a:pt x="2761" y="664"/>
                    <a:pt x="3664" y="370"/>
                  </a:cubicBezTo>
                  <a:cubicBezTo>
                    <a:pt x="3079" y="153"/>
                    <a:pt x="2450" y="23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5"/>
            <p:cNvSpPr/>
            <p:nvPr/>
          </p:nvSpPr>
          <p:spPr>
            <a:xfrm>
              <a:off x="3767356" y="3158448"/>
              <a:ext cx="140290" cy="159943"/>
            </a:xfrm>
            <a:custGeom>
              <a:rect b="b" l="l" r="r" t="t"/>
              <a:pathLst>
                <a:path extrusionOk="0" h="3931" w="3448">
                  <a:moveTo>
                    <a:pt x="2082" y="1"/>
                  </a:moveTo>
                  <a:cubicBezTo>
                    <a:pt x="2082" y="1"/>
                    <a:pt x="1" y="2928"/>
                    <a:pt x="846" y="3795"/>
                  </a:cubicBezTo>
                  <a:cubicBezTo>
                    <a:pt x="937" y="3888"/>
                    <a:pt x="1027" y="3930"/>
                    <a:pt x="1116" y="3930"/>
                  </a:cubicBezTo>
                  <a:cubicBezTo>
                    <a:pt x="1858" y="3930"/>
                    <a:pt x="2558" y="1048"/>
                    <a:pt x="3448" y="738"/>
                  </a:cubicBezTo>
                  <a:cubicBezTo>
                    <a:pt x="3448" y="738"/>
                    <a:pt x="3231" y="66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5"/>
            <p:cNvSpPr/>
            <p:nvPr/>
          </p:nvSpPr>
          <p:spPr>
            <a:xfrm>
              <a:off x="3838801" y="2943341"/>
              <a:ext cx="497283" cy="254622"/>
            </a:xfrm>
            <a:custGeom>
              <a:rect b="b" l="l" r="r" t="t"/>
              <a:pathLst>
                <a:path extrusionOk="0" h="6258" w="12222">
                  <a:moveTo>
                    <a:pt x="5948" y="1"/>
                  </a:moveTo>
                  <a:cubicBezTo>
                    <a:pt x="4293" y="1"/>
                    <a:pt x="2793" y="214"/>
                    <a:pt x="2667" y="410"/>
                  </a:cubicBezTo>
                  <a:cubicBezTo>
                    <a:pt x="2472" y="692"/>
                    <a:pt x="1" y="5375"/>
                    <a:pt x="1453" y="5917"/>
                  </a:cubicBezTo>
                  <a:cubicBezTo>
                    <a:pt x="1995" y="6119"/>
                    <a:pt x="3669" y="6258"/>
                    <a:pt x="5518" y="6258"/>
                  </a:cubicBezTo>
                  <a:cubicBezTo>
                    <a:pt x="8623" y="6258"/>
                    <a:pt x="12222" y="5866"/>
                    <a:pt x="11773" y="4724"/>
                  </a:cubicBezTo>
                  <a:cubicBezTo>
                    <a:pt x="11773" y="4724"/>
                    <a:pt x="11340" y="778"/>
                    <a:pt x="8630" y="236"/>
                  </a:cubicBezTo>
                  <a:cubicBezTo>
                    <a:pt x="7826" y="66"/>
                    <a:pt x="6863" y="1"/>
                    <a:pt x="5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5"/>
            <p:cNvSpPr/>
            <p:nvPr/>
          </p:nvSpPr>
          <p:spPr>
            <a:xfrm>
              <a:off x="3604490" y="2728356"/>
              <a:ext cx="537319" cy="473887"/>
            </a:xfrm>
            <a:custGeom>
              <a:rect b="b" l="l" r="r" t="t"/>
              <a:pathLst>
                <a:path extrusionOk="0" h="11647" w="13206">
                  <a:moveTo>
                    <a:pt x="5412" y="0"/>
                  </a:moveTo>
                  <a:cubicBezTo>
                    <a:pt x="4001" y="0"/>
                    <a:pt x="2803" y="1046"/>
                    <a:pt x="2689" y="2057"/>
                  </a:cubicBezTo>
                  <a:lnTo>
                    <a:pt x="2689" y="2057"/>
                  </a:lnTo>
                  <a:cubicBezTo>
                    <a:pt x="2616" y="2046"/>
                    <a:pt x="2544" y="2041"/>
                    <a:pt x="2473" y="2041"/>
                  </a:cubicBezTo>
                  <a:cubicBezTo>
                    <a:pt x="1015" y="2041"/>
                    <a:pt x="1" y="4243"/>
                    <a:pt x="253" y="5542"/>
                  </a:cubicBezTo>
                  <a:cubicBezTo>
                    <a:pt x="333" y="5991"/>
                    <a:pt x="606" y="6382"/>
                    <a:pt x="926" y="6660"/>
                  </a:cubicBezTo>
                  <a:lnTo>
                    <a:pt x="926" y="6660"/>
                  </a:lnTo>
                  <a:cubicBezTo>
                    <a:pt x="410" y="7133"/>
                    <a:pt x="55" y="7963"/>
                    <a:pt x="578" y="8967"/>
                  </a:cubicBezTo>
                  <a:cubicBezTo>
                    <a:pt x="1047" y="9877"/>
                    <a:pt x="1675" y="10192"/>
                    <a:pt x="2285" y="10192"/>
                  </a:cubicBezTo>
                  <a:cubicBezTo>
                    <a:pt x="2731" y="10192"/>
                    <a:pt x="3168" y="10024"/>
                    <a:pt x="3526" y="9798"/>
                  </a:cubicBezTo>
                  <a:lnTo>
                    <a:pt x="3526" y="9798"/>
                  </a:lnTo>
                  <a:cubicBezTo>
                    <a:pt x="3699" y="10457"/>
                    <a:pt x="4360" y="11211"/>
                    <a:pt x="5803" y="11547"/>
                  </a:cubicBezTo>
                  <a:cubicBezTo>
                    <a:pt x="6106" y="11616"/>
                    <a:pt x="6397" y="11647"/>
                    <a:pt x="6672" y="11647"/>
                  </a:cubicBezTo>
                  <a:cubicBezTo>
                    <a:pt x="7778" y="11647"/>
                    <a:pt x="8645" y="11152"/>
                    <a:pt x="9134" y="10607"/>
                  </a:cubicBezTo>
                  <a:lnTo>
                    <a:pt x="9134" y="10607"/>
                  </a:lnTo>
                  <a:cubicBezTo>
                    <a:pt x="9215" y="10614"/>
                    <a:pt x="9301" y="10618"/>
                    <a:pt x="9393" y="10618"/>
                  </a:cubicBezTo>
                  <a:cubicBezTo>
                    <a:pt x="9522" y="10618"/>
                    <a:pt x="9662" y="10610"/>
                    <a:pt x="9814" y="10593"/>
                  </a:cubicBezTo>
                  <a:cubicBezTo>
                    <a:pt x="12155" y="10333"/>
                    <a:pt x="13088" y="8404"/>
                    <a:pt x="12481" y="6648"/>
                  </a:cubicBezTo>
                  <a:cubicBezTo>
                    <a:pt x="12435" y="6513"/>
                    <a:pt x="12382" y="6397"/>
                    <a:pt x="12323" y="6297"/>
                  </a:cubicBezTo>
                  <a:lnTo>
                    <a:pt x="12323" y="6297"/>
                  </a:lnTo>
                  <a:cubicBezTo>
                    <a:pt x="13079" y="5381"/>
                    <a:pt x="13205" y="3027"/>
                    <a:pt x="12177" y="2181"/>
                  </a:cubicBezTo>
                  <a:cubicBezTo>
                    <a:pt x="11794" y="1866"/>
                    <a:pt x="11378" y="1748"/>
                    <a:pt x="11000" y="1748"/>
                  </a:cubicBezTo>
                  <a:cubicBezTo>
                    <a:pt x="10894" y="1748"/>
                    <a:pt x="10790" y="1758"/>
                    <a:pt x="10692" y="1775"/>
                  </a:cubicBezTo>
                  <a:lnTo>
                    <a:pt x="10692" y="1775"/>
                  </a:lnTo>
                  <a:cubicBezTo>
                    <a:pt x="10567" y="1211"/>
                    <a:pt x="10100" y="567"/>
                    <a:pt x="9164" y="317"/>
                  </a:cubicBezTo>
                  <a:cubicBezTo>
                    <a:pt x="8875" y="237"/>
                    <a:pt x="8620" y="203"/>
                    <a:pt x="8396" y="203"/>
                  </a:cubicBezTo>
                  <a:cubicBezTo>
                    <a:pt x="7842" y="203"/>
                    <a:pt x="7473" y="412"/>
                    <a:pt x="7233" y="650"/>
                  </a:cubicBezTo>
                  <a:lnTo>
                    <a:pt x="7233" y="650"/>
                  </a:lnTo>
                  <a:cubicBezTo>
                    <a:pt x="6997" y="412"/>
                    <a:pt x="6596" y="184"/>
                    <a:pt x="5977" y="57"/>
                  </a:cubicBezTo>
                  <a:cubicBezTo>
                    <a:pt x="5786" y="18"/>
                    <a:pt x="5597" y="0"/>
                    <a:pt x="5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5"/>
            <p:cNvSpPr/>
            <p:nvPr/>
          </p:nvSpPr>
          <p:spPr>
            <a:xfrm>
              <a:off x="3606809" y="2727135"/>
              <a:ext cx="528449" cy="476369"/>
            </a:xfrm>
            <a:custGeom>
              <a:rect b="b" l="l" r="r" t="t"/>
              <a:pathLst>
                <a:path extrusionOk="0" h="11708" w="12988">
                  <a:moveTo>
                    <a:pt x="7177" y="737"/>
                  </a:moveTo>
                  <a:cubicBezTo>
                    <a:pt x="7350" y="889"/>
                    <a:pt x="7437" y="1149"/>
                    <a:pt x="7394" y="1388"/>
                  </a:cubicBezTo>
                  <a:cubicBezTo>
                    <a:pt x="7350" y="1474"/>
                    <a:pt x="7264" y="1518"/>
                    <a:pt x="7177" y="1518"/>
                  </a:cubicBezTo>
                  <a:cubicBezTo>
                    <a:pt x="7047" y="1496"/>
                    <a:pt x="6895" y="1453"/>
                    <a:pt x="6808" y="1344"/>
                  </a:cubicBezTo>
                  <a:cubicBezTo>
                    <a:pt x="6873" y="1127"/>
                    <a:pt x="7004" y="911"/>
                    <a:pt x="7177" y="737"/>
                  </a:cubicBezTo>
                  <a:close/>
                  <a:moveTo>
                    <a:pt x="10603" y="1843"/>
                  </a:moveTo>
                  <a:cubicBezTo>
                    <a:pt x="10668" y="2103"/>
                    <a:pt x="10624" y="2385"/>
                    <a:pt x="10494" y="2602"/>
                  </a:cubicBezTo>
                  <a:cubicBezTo>
                    <a:pt x="10407" y="2688"/>
                    <a:pt x="10299" y="2753"/>
                    <a:pt x="10191" y="2753"/>
                  </a:cubicBezTo>
                  <a:cubicBezTo>
                    <a:pt x="10126" y="2753"/>
                    <a:pt x="10060" y="2732"/>
                    <a:pt x="10017" y="2710"/>
                  </a:cubicBezTo>
                  <a:cubicBezTo>
                    <a:pt x="9887" y="2688"/>
                    <a:pt x="9735" y="2602"/>
                    <a:pt x="9757" y="2450"/>
                  </a:cubicBezTo>
                  <a:cubicBezTo>
                    <a:pt x="9757" y="2233"/>
                    <a:pt x="10104" y="1951"/>
                    <a:pt x="10603" y="1843"/>
                  </a:cubicBezTo>
                  <a:close/>
                  <a:moveTo>
                    <a:pt x="2667" y="2146"/>
                  </a:moveTo>
                  <a:lnTo>
                    <a:pt x="2667" y="2146"/>
                  </a:lnTo>
                  <a:cubicBezTo>
                    <a:pt x="2754" y="2168"/>
                    <a:pt x="2863" y="2190"/>
                    <a:pt x="2928" y="2211"/>
                  </a:cubicBezTo>
                  <a:cubicBezTo>
                    <a:pt x="3751" y="2515"/>
                    <a:pt x="3773" y="2840"/>
                    <a:pt x="3751" y="2927"/>
                  </a:cubicBezTo>
                  <a:cubicBezTo>
                    <a:pt x="3711" y="3088"/>
                    <a:pt x="3559" y="3211"/>
                    <a:pt x="3399" y="3211"/>
                  </a:cubicBezTo>
                  <a:cubicBezTo>
                    <a:pt x="3387" y="3211"/>
                    <a:pt x="3374" y="3210"/>
                    <a:pt x="3361" y="3209"/>
                  </a:cubicBezTo>
                  <a:cubicBezTo>
                    <a:pt x="3144" y="3209"/>
                    <a:pt x="2928" y="3079"/>
                    <a:pt x="2841" y="2884"/>
                  </a:cubicBezTo>
                  <a:cubicBezTo>
                    <a:pt x="2711" y="2667"/>
                    <a:pt x="2646" y="2407"/>
                    <a:pt x="2667" y="2146"/>
                  </a:cubicBezTo>
                  <a:close/>
                  <a:moveTo>
                    <a:pt x="11424" y="5852"/>
                  </a:moveTo>
                  <a:cubicBezTo>
                    <a:pt x="11439" y="5852"/>
                    <a:pt x="11455" y="5852"/>
                    <a:pt x="11470" y="5854"/>
                  </a:cubicBezTo>
                  <a:cubicBezTo>
                    <a:pt x="11795" y="5854"/>
                    <a:pt x="12077" y="6049"/>
                    <a:pt x="12229" y="6331"/>
                  </a:cubicBezTo>
                  <a:cubicBezTo>
                    <a:pt x="12077" y="6526"/>
                    <a:pt x="11838" y="6634"/>
                    <a:pt x="11600" y="6656"/>
                  </a:cubicBezTo>
                  <a:cubicBezTo>
                    <a:pt x="11535" y="6656"/>
                    <a:pt x="11470" y="6634"/>
                    <a:pt x="11426" y="6634"/>
                  </a:cubicBezTo>
                  <a:cubicBezTo>
                    <a:pt x="11079" y="6548"/>
                    <a:pt x="10906" y="6396"/>
                    <a:pt x="10928" y="6222"/>
                  </a:cubicBezTo>
                  <a:cubicBezTo>
                    <a:pt x="10989" y="5999"/>
                    <a:pt x="11202" y="5852"/>
                    <a:pt x="11424" y="5852"/>
                  </a:cubicBezTo>
                  <a:close/>
                  <a:moveTo>
                    <a:pt x="1817" y="6307"/>
                  </a:moveTo>
                  <a:cubicBezTo>
                    <a:pt x="1977" y="6307"/>
                    <a:pt x="2127" y="6430"/>
                    <a:pt x="2147" y="6591"/>
                  </a:cubicBezTo>
                  <a:cubicBezTo>
                    <a:pt x="2190" y="6721"/>
                    <a:pt x="2169" y="6873"/>
                    <a:pt x="2082" y="6981"/>
                  </a:cubicBezTo>
                  <a:cubicBezTo>
                    <a:pt x="2028" y="7053"/>
                    <a:pt x="1959" y="7095"/>
                    <a:pt x="1876" y="7095"/>
                  </a:cubicBezTo>
                  <a:cubicBezTo>
                    <a:pt x="1858" y="7095"/>
                    <a:pt x="1840" y="7093"/>
                    <a:pt x="1822" y="7090"/>
                  </a:cubicBezTo>
                  <a:cubicBezTo>
                    <a:pt x="1497" y="7068"/>
                    <a:pt x="1171" y="6916"/>
                    <a:pt x="933" y="6699"/>
                  </a:cubicBezTo>
                  <a:cubicBezTo>
                    <a:pt x="1150" y="6483"/>
                    <a:pt x="1453" y="6331"/>
                    <a:pt x="1779" y="6309"/>
                  </a:cubicBezTo>
                  <a:cubicBezTo>
                    <a:pt x="1791" y="6307"/>
                    <a:pt x="1804" y="6307"/>
                    <a:pt x="1817" y="6307"/>
                  </a:cubicBezTo>
                  <a:close/>
                  <a:moveTo>
                    <a:pt x="4120" y="8694"/>
                  </a:moveTo>
                  <a:cubicBezTo>
                    <a:pt x="4207" y="8694"/>
                    <a:pt x="4272" y="8737"/>
                    <a:pt x="4293" y="8802"/>
                  </a:cubicBezTo>
                  <a:cubicBezTo>
                    <a:pt x="4337" y="8997"/>
                    <a:pt x="4012" y="9431"/>
                    <a:pt x="3491" y="9778"/>
                  </a:cubicBezTo>
                  <a:cubicBezTo>
                    <a:pt x="3405" y="9474"/>
                    <a:pt x="3470" y="9171"/>
                    <a:pt x="3621" y="8911"/>
                  </a:cubicBezTo>
                  <a:cubicBezTo>
                    <a:pt x="3730" y="8781"/>
                    <a:pt x="3903" y="8694"/>
                    <a:pt x="4077" y="8694"/>
                  </a:cubicBezTo>
                  <a:close/>
                  <a:moveTo>
                    <a:pt x="8845" y="9256"/>
                  </a:moveTo>
                  <a:cubicBezTo>
                    <a:pt x="8860" y="9256"/>
                    <a:pt x="8875" y="9257"/>
                    <a:pt x="8890" y="9258"/>
                  </a:cubicBezTo>
                  <a:cubicBezTo>
                    <a:pt x="8955" y="9258"/>
                    <a:pt x="9020" y="9279"/>
                    <a:pt x="9107" y="9279"/>
                  </a:cubicBezTo>
                  <a:cubicBezTo>
                    <a:pt x="9258" y="9301"/>
                    <a:pt x="9410" y="9409"/>
                    <a:pt x="9453" y="9561"/>
                  </a:cubicBezTo>
                  <a:cubicBezTo>
                    <a:pt x="9540" y="9821"/>
                    <a:pt x="9388" y="10233"/>
                    <a:pt x="9063" y="10602"/>
                  </a:cubicBezTo>
                  <a:cubicBezTo>
                    <a:pt x="8348" y="10537"/>
                    <a:pt x="8109" y="10190"/>
                    <a:pt x="8109" y="9886"/>
                  </a:cubicBezTo>
                  <a:cubicBezTo>
                    <a:pt x="8172" y="9511"/>
                    <a:pt x="8475" y="9256"/>
                    <a:pt x="8845" y="9256"/>
                  </a:cubicBezTo>
                  <a:close/>
                  <a:moveTo>
                    <a:pt x="5356" y="108"/>
                  </a:moveTo>
                  <a:cubicBezTo>
                    <a:pt x="5551" y="108"/>
                    <a:pt x="5724" y="130"/>
                    <a:pt x="5920" y="173"/>
                  </a:cubicBezTo>
                  <a:cubicBezTo>
                    <a:pt x="6353" y="239"/>
                    <a:pt x="6787" y="434"/>
                    <a:pt x="7134" y="715"/>
                  </a:cubicBezTo>
                  <a:cubicBezTo>
                    <a:pt x="6938" y="911"/>
                    <a:pt x="6808" y="1127"/>
                    <a:pt x="6722" y="1388"/>
                  </a:cubicBezTo>
                  <a:cubicBezTo>
                    <a:pt x="6722" y="1409"/>
                    <a:pt x="6722" y="1409"/>
                    <a:pt x="6743" y="1431"/>
                  </a:cubicBezTo>
                  <a:cubicBezTo>
                    <a:pt x="6852" y="1539"/>
                    <a:pt x="7025" y="1604"/>
                    <a:pt x="7177" y="1626"/>
                  </a:cubicBezTo>
                  <a:cubicBezTo>
                    <a:pt x="7307" y="1626"/>
                    <a:pt x="7415" y="1561"/>
                    <a:pt x="7459" y="1431"/>
                  </a:cubicBezTo>
                  <a:cubicBezTo>
                    <a:pt x="7546" y="1171"/>
                    <a:pt x="7437" y="889"/>
                    <a:pt x="7242" y="715"/>
                  </a:cubicBezTo>
                  <a:cubicBezTo>
                    <a:pt x="7529" y="442"/>
                    <a:pt x="7903" y="303"/>
                    <a:pt x="8355" y="303"/>
                  </a:cubicBezTo>
                  <a:cubicBezTo>
                    <a:pt x="8585" y="303"/>
                    <a:pt x="8836" y="339"/>
                    <a:pt x="9107" y="412"/>
                  </a:cubicBezTo>
                  <a:cubicBezTo>
                    <a:pt x="9822" y="564"/>
                    <a:pt x="10386" y="1106"/>
                    <a:pt x="10581" y="1800"/>
                  </a:cubicBezTo>
                  <a:cubicBezTo>
                    <a:pt x="10104" y="1908"/>
                    <a:pt x="9692" y="2190"/>
                    <a:pt x="9670" y="2472"/>
                  </a:cubicBezTo>
                  <a:cubicBezTo>
                    <a:pt x="9670" y="2558"/>
                    <a:pt x="9692" y="2732"/>
                    <a:pt x="9995" y="2818"/>
                  </a:cubicBezTo>
                  <a:cubicBezTo>
                    <a:pt x="10060" y="2840"/>
                    <a:pt x="10126" y="2862"/>
                    <a:pt x="10191" y="2862"/>
                  </a:cubicBezTo>
                  <a:cubicBezTo>
                    <a:pt x="10342" y="2862"/>
                    <a:pt x="10472" y="2797"/>
                    <a:pt x="10559" y="2688"/>
                  </a:cubicBezTo>
                  <a:cubicBezTo>
                    <a:pt x="10711" y="2450"/>
                    <a:pt x="10754" y="2146"/>
                    <a:pt x="10689" y="1886"/>
                  </a:cubicBezTo>
                  <a:cubicBezTo>
                    <a:pt x="10776" y="1865"/>
                    <a:pt x="10863" y="1865"/>
                    <a:pt x="10949" y="1865"/>
                  </a:cubicBezTo>
                  <a:cubicBezTo>
                    <a:pt x="11361" y="1865"/>
                    <a:pt x="11773" y="2016"/>
                    <a:pt x="12098" y="2276"/>
                  </a:cubicBezTo>
                  <a:cubicBezTo>
                    <a:pt x="12489" y="2602"/>
                    <a:pt x="12749" y="3187"/>
                    <a:pt x="12814" y="3903"/>
                  </a:cubicBezTo>
                  <a:cubicBezTo>
                    <a:pt x="12901" y="4813"/>
                    <a:pt x="12662" y="5767"/>
                    <a:pt x="12272" y="6287"/>
                  </a:cubicBezTo>
                  <a:cubicBezTo>
                    <a:pt x="12120" y="6006"/>
                    <a:pt x="11817" y="5810"/>
                    <a:pt x="11470" y="5789"/>
                  </a:cubicBezTo>
                  <a:cubicBezTo>
                    <a:pt x="11455" y="5788"/>
                    <a:pt x="11441" y="5787"/>
                    <a:pt x="11427" y="5787"/>
                  </a:cubicBezTo>
                  <a:cubicBezTo>
                    <a:pt x="11162" y="5787"/>
                    <a:pt x="10923" y="5976"/>
                    <a:pt x="10841" y="6244"/>
                  </a:cubicBezTo>
                  <a:cubicBezTo>
                    <a:pt x="10819" y="6352"/>
                    <a:pt x="10863" y="6613"/>
                    <a:pt x="11405" y="6743"/>
                  </a:cubicBezTo>
                  <a:cubicBezTo>
                    <a:pt x="11470" y="6743"/>
                    <a:pt x="11535" y="6764"/>
                    <a:pt x="11600" y="6764"/>
                  </a:cubicBezTo>
                  <a:cubicBezTo>
                    <a:pt x="11860" y="6743"/>
                    <a:pt x="12098" y="6634"/>
                    <a:pt x="12250" y="6439"/>
                  </a:cubicBezTo>
                  <a:cubicBezTo>
                    <a:pt x="12315" y="6526"/>
                    <a:pt x="12337" y="6613"/>
                    <a:pt x="12380" y="6699"/>
                  </a:cubicBezTo>
                  <a:cubicBezTo>
                    <a:pt x="12684" y="7545"/>
                    <a:pt x="12597" y="8477"/>
                    <a:pt x="12142" y="9236"/>
                  </a:cubicBezTo>
                  <a:cubicBezTo>
                    <a:pt x="11600" y="10038"/>
                    <a:pt x="10711" y="10537"/>
                    <a:pt x="9757" y="10602"/>
                  </a:cubicBezTo>
                  <a:cubicBezTo>
                    <a:pt x="9562" y="10623"/>
                    <a:pt x="9345" y="10623"/>
                    <a:pt x="9150" y="10623"/>
                  </a:cubicBezTo>
                  <a:cubicBezTo>
                    <a:pt x="9475" y="10233"/>
                    <a:pt x="9627" y="9821"/>
                    <a:pt x="9540" y="9539"/>
                  </a:cubicBezTo>
                  <a:cubicBezTo>
                    <a:pt x="9475" y="9344"/>
                    <a:pt x="9302" y="9214"/>
                    <a:pt x="9107" y="9193"/>
                  </a:cubicBezTo>
                  <a:cubicBezTo>
                    <a:pt x="9042" y="9193"/>
                    <a:pt x="8955" y="9171"/>
                    <a:pt x="8890" y="9171"/>
                  </a:cubicBezTo>
                  <a:cubicBezTo>
                    <a:pt x="8875" y="9170"/>
                    <a:pt x="8861" y="9170"/>
                    <a:pt x="8846" y="9170"/>
                  </a:cubicBezTo>
                  <a:cubicBezTo>
                    <a:pt x="8432" y="9170"/>
                    <a:pt x="8086" y="9467"/>
                    <a:pt x="8044" y="9865"/>
                  </a:cubicBezTo>
                  <a:cubicBezTo>
                    <a:pt x="8023" y="10190"/>
                    <a:pt x="8261" y="10580"/>
                    <a:pt x="8998" y="10667"/>
                  </a:cubicBezTo>
                  <a:cubicBezTo>
                    <a:pt x="8367" y="11277"/>
                    <a:pt x="7552" y="11622"/>
                    <a:pt x="6692" y="11622"/>
                  </a:cubicBezTo>
                  <a:cubicBezTo>
                    <a:pt x="6666" y="11622"/>
                    <a:pt x="6640" y="11621"/>
                    <a:pt x="6613" y="11621"/>
                  </a:cubicBezTo>
                  <a:cubicBezTo>
                    <a:pt x="6331" y="11621"/>
                    <a:pt x="6028" y="11599"/>
                    <a:pt x="5746" y="11534"/>
                  </a:cubicBezTo>
                  <a:cubicBezTo>
                    <a:pt x="4055" y="11144"/>
                    <a:pt x="3621" y="10255"/>
                    <a:pt x="3513" y="9843"/>
                  </a:cubicBezTo>
                  <a:cubicBezTo>
                    <a:pt x="4033" y="9518"/>
                    <a:pt x="4424" y="9041"/>
                    <a:pt x="4359" y="8802"/>
                  </a:cubicBezTo>
                  <a:cubicBezTo>
                    <a:pt x="4337" y="8737"/>
                    <a:pt x="4293" y="8651"/>
                    <a:pt x="4120" y="8651"/>
                  </a:cubicBezTo>
                  <a:cubicBezTo>
                    <a:pt x="4098" y="8648"/>
                    <a:pt x="4076" y="8647"/>
                    <a:pt x="4055" y="8647"/>
                  </a:cubicBezTo>
                  <a:cubicBezTo>
                    <a:pt x="3864" y="8647"/>
                    <a:pt x="3695" y="8733"/>
                    <a:pt x="3578" y="8889"/>
                  </a:cubicBezTo>
                  <a:cubicBezTo>
                    <a:pt x="3383" y="9171"/>
                    <a:pt x="3318" y="9518"/>
                    <a:pt x="3426" y="9843"/>
                  </a:cubicBezTo>
                  <a:cubicBezTo>
                    <a:pt x="3058" y="10081"/>
                    <a:pt x="2646" y="10190"/>
                    <a:pt x="2234" y="10212"/>
                  </a:cubicBezTo>
                  <a:cubicBezTo>
                    <a:pt x="1540" y="10212"/>
                    <a:pt x="955" y="9800"/>
                    <a:pt x="564" y="9019"/>
                  </a:cubicBezTo>
                  <a:cubicBezTo>
                    <a:pt x="131" y="8282"/>
                    <a:pt x="261" y="7350"/>
                    <a:pt x="868" y="6786"/>
                  </a:cubicBezTo>
                  <a:cubicBezTo>
                    <a:pt x="1128" y="7025"/>
                    <a:pt x="1475" y="7176"/>
                    <a:pt x="1822" y="7220"/>
                  </a:cubicBezTo>
                  <a:cubicBezTo>
                    <a:pt x="1952" y="7220"/>
                    <a:pt x="2082" y="7176"/>
                    <a:pt x="2169" y="7068"/>
                  </a:cubicBezTo>
                  <a:cubicBezTo>
                    <a:pt x="2255" y="6938"/>
                    <a:pt x="2277" y="6764"/>
                    <a:pt x="2234" y="6591"/>
                  </a:cubicBezTo>
                  <a:cubicBezTo>
                    <a:pt x="2193" y="6408"/>
                    <a:pt x="2020" y="6264"/>
                    <a:pt x="1838" y="6264"/>
                  </a:cubicBezTo>
                  <a:cubicBezTo>
                    <a:pt x="1825" y="6264"/>
                    <a:pt x="1813" y="6264"/>
                    <a:pt x="1800" y="6266"/>
                  </a:cubicBezTo>
                  <a:cubicBezTo>
                    <a:pt x="1453" y="6287"/>
                    <a:pt x="1128" y="6439"/>
                    <a:pt x="868" y="6678"/>
                  </a:cubicBezTo>
                  <a:cubicBezTo>
                    <a:pt x="543" y="6396"/>
                    <a:pt x="326" y="6027"/>
                    <a:pt x="239" y="5615"/>
                  </a:cubicBezTo>
                  <a:cubicBezTo>
                    <a:pt x="87" y="4791"/>
                    <a:pt x="434" y="3642"/>
                    <a:pt x="1041" y="2905"/>
                  </a:cubicBezTo>
                  <a:cubicBezTo>
                    <a:pt x="1367" y="2472"/>
                    <a:pt x="1865" y="2190"/>
                    <a:pt x="2407" y="2168"/>
                  </a:cubicBezTo>
                  <a:lnTo>
                    <a:pt x="2602" y="2168"/>
                  </a:lnTo>
                  <a:cubicBezTo>
                    <a:pt x="2581" y="2450"/>
                    <a:pt x="2624" y="2732"/>
                    <a:pt x="2776" y="2970"/>
                  </a:cubicBezTo>
                  <a:cubicBezTo>
                    <a:pt x="2884" y="3187"/>
                    <a:pt x="3101" y="3317"/>
                    <a:pt x="3361" y="3317"/>
                  </a:cubicBezTo>
                  <a:cubicBezTo>
                    <a:pt x="3377" y="3319"/>
                    <a:pt x="3393" y="3319"/>
                    <a:pt x="3408" y="3319"/>
                  </a:cubicBezTo>
                  <a:cubicBezTo>
                    <a:pt x="3606" y="3319"/>
                    <a:pt x="3778" y="3193"/>
                    <a:pt x="3838" y="2992"/>
                  </a:cubicBezTo>
                  <a:cubicBezTo>
                    <a:pt x="3860" y="2862"/>
                    <a:pt x="3816" y="2515"/>
                    <a:pt x="2971" y="2190"/>
                  </a:cubicBezTo>
                  <a:cubicBezTo>
                    <a:pt x="2884" y="2146"/>
                    <a:pt x="2776" y="2125"/>
                    <a:pt x="2689" y="2103"/>
                  </a:cubicBezTo>
                  <a:cubicBezTo>
                    <a:pt x="2819" y="1149"/>
                    <a:pt x="3947" y="108"/>
                    <a:pt x="5356" y="108"/>
                  </a:cubicBezTo>
                  <a:close/>
                  <a:moveTo>
                    <a:pt x="5356" y="0"/>
                  </a:moveTo>
                  <a:cubicBezTo>
                    <a:pt x="3903" y="0"/>
                    <a:pt x="2754" y="1084"/>
                    <a:pt x="2624" y="2060"/>
                  </a:cubicBezTo>
                  <a:cubicBezTo>
                    <a:pt x="2548" y="2049"/>
                    <a:pt x="2472" y="2043"/>
                    <a:pt x="2398" y="2043"/>
                  </a:cubicBezTo>
                  <a:cubicBezTo>
                    <a:pt x="1877" y="2043"/>
                    <a:pt x="1396" y="2307"/>
                    <a:pt x="998" y="2818"/>
                  </a:cubicBezTo>
                  <a:cubicBezTo>
                    <a:pt x="348" y="3577"/>
                    <a:pt x="1" y="4748"/>
                    <a:pt x="152" y="5594"/>
                  </a:cubicBezTo>
                  <a:cubicBezTo>
                    <a:pt x="239" y="6027"/>
                    <a:pt x="478" y="6417"/>
                    <a:pt x="803" y="6699"/>
                  </a:cubicBezTo>
                  <a:cubicBezTo>
                    <a:pt x="174" y="7306"/>
                    <a:pt x="44" y="8260"/>
                    <a:pt x="478" y="9019"/>
                  </a:cubicBezTo>
                  <a:cubicBezTo>
                    <a:pt x="1020" y="10038"/>
                    <a:pt x="1735" y="10255"/>
                    <a:pt x="2234" y="10255"/>
                  </a:cubicBezTo>
                  <a:cubicBezTo>
                    <a:pt x="2646" y="10255"/>
                    <a:pt x="3079" y="10125"/>
                    <a:pt x="3448" y="9886"/>
                  </a:cubicBezTo>
                  <a:cubicBezTo>
                    <a:pt x="3556" y="10320"/>
                    <a:pt x="4033" y="11231"/>
                    <a:pt x="5724" y="11599"/>
                  </a:cubicBezTo>
                  <a:cubicBezTo>
                    <a:pt x="6028" y="11664"/>
                    <a:pt x="6310" y="11708"/>
                    <a:pt x="6613" y="11708"/>
                  </a:cubicBezTo>
                  <a:cubicBezTo>
                    <a:pt x="7546" y="11708"/>
                    <a:pt x="8434" y="11339"/>
                    <a:pt x="9085" y="10689"/>
                  </a:cubicBezTo>
                  <a:cubicBezTo>
                    <a:pt x="9148" y="10695"/>
                    <a:pt x="9214" y="10698"/>
                    <a:pt x="9280" y="10698"/>
                  </a:cubicBezTo>
                  <a:cubicBezTo>
                    <a:pt x="9441" y="10698"/>
                    <a:pt x="9610" y="10682"/>
                    <a:pt x="9779" y="10667"/>
                  </a:cubicBezTo>
                  <a:cubicBezTo>
                    <a:pt x="10754" y="10602"/>
                    <a:pt x="11643" y="10081"/>
                    <a:pt x="12207" y="9258"/>
                  </a:cubicBezTo>
                  <a:cubicBezTo>
                    <a:pt x="12684" y="8477"/>
                    <a:pt x="12771" y="7523"/>
                    <a:pt x="12467" y="6656"/>
                  </a:cubicBezTo>
                  <a:cubicBezTo>
                    <a:pt x="12424" y="6548"/>
                    <a:pt x="12380" y="6439"/>
                    <a:pt x="12315" y="6331"/>
                  </a:cubicBezTo>
                  <a:cubicBezTo>
                    <a:pt x="12749" y="5810"/>
                    <a:pt x="12987" y="4813"/>
                    <a:pt x="12901" y="3881"/>
                  </a:cubicBezTo>
                  <a:cubicBezTo>
                    <a:pt x="12814" y="3122"/>
                    <a:pt x="12554" y="2515"/>
                    <a:pt x="12142" y="2190"/>
                  </a:cubicBezTo>
                  <a:cubicBezTo>
                    <a:pt x="11817" y="1908"/>
                    <a:pt x="11383" y="1734"/>
                    <a:pt x="10928" y="1734"/>
                  </a:cubicBezTo>
                  <a:cubicBezTo>
                    <a:pt x="10841" y="1734"/>
                    <a:pt x="10754" y="1734"/>
                    <a:pt x="10668" y="1756"/>
                  </a:cubicBezTo>
                  <a:cubicBezTo>
                    <a:pt x="10451" y="1019"/>
                    <a:pt x="9865" y="455"/>
                    <a:pt x="9128" y="304"/>
                  </a:cubicBezTo>
                  <a:cubicBezTo>
                    <a:pt x="8854" y="231"/>
                    <a:pt x="8596" y="195"/>
                    <a:pt x="8357" y="195"/>
                  </a:cubicBezTo>
                  <a:cubicBezTo>
                    <a:pt x="7880" y="195"/>
                    <a:pt x="7481" y="340"/>
                    <a:pt x="7177" y="629"/>
                  </a:cubicBezTo>
                  <a:cubicBezTo>
                    <a:pt x="6830" y="325"/>
                    <a:pt x="6396" y="130"/>
                    <a:pt x="5941" y="65"/>
                  </a:cubicBezTo>
                  <a:cubicBezTo>
                    <a:pt x="5746" y="22"/>
                    <a:pt x="5551" y="0"/>
                    <a:pt x="5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5"/>
            <p:cNvSpPr/>
            <p:nvPr/>
          </p:nvSpPr>
          <p:spPr>
            <a:xfrm>
              <a:off x="3667675" y="2809402"/>
              <a:ext cx="377132" cy="270938"/>
            </a:xfrm>
            <a:custGeom>
              <a:rect b="b" l="l" r="r" t="t"/>
              <a:pathLst>
                <a:path extrusionOk="0" h="6659" w="9269">
                  <a:moveTo>
                    <a:pt x="3982" y="0"/>
                  </a:moveTo>
                  <a:cubicBezTo>
                    <a:pt x="3577" y="0"/>
                    <a:pt x="3198" y="252"/>
                    <a:pt x="3166" y="1187"/>
                  </a:cubicBezTo>
                  <a:cubicBezTo>
                    <a:pt x="3166" y="1187"/>
                    <a:pt x="1" y="5284"/>
                    <a:pt x="3513" y="6498"/>
                  </a:cubicBezTo>
                  <a:cubicBezTo>
                    <a:pt x="3834" y="6609"/>
                    <a:pt x="4144" y="6659"/>
                    <a:pt x="4443" y="6659"/>
                  </a:cubicBezTo>
                  <a:cubicBezTo>
                    <a:pt x="7442" y="6659"/>
                    <a:pt x="9268" y="1599"/>
                    <a:pt x="8066" y="948"/>
                  </a:cubicBezTo>
                  <a:cubicBezTo>
                    <a:pt x="7859" y="836"/>
                    <a:pt x="7685" y="789"/>
                    <a:pt x="7539" y="789"/>
                  </a:cubicBezTo>
                  <a:cubicBezTo>
                    <a:pt x="6750" y="789"/>
                    <a:pt x="6765" y="2162"/>
                    <a:pt x="6765" y="2162"/>
                  </a:cubicBezTo>
                  <a:lnTo>
                    <a:pt x="4185" y="1642"/>
                  </a:lnTo>
                  <a:cubicBezTo>
                    <a:pt x="4185" y="1642"/>
                    <a:pt x="4966" y="254"/>
                    <a:pt x="4424" y="81"/>
                  </a:cubicBezTo>
                  <a:cubicBezTo>
                    <a:pt x="4283" y="34"/>
                    <a:pt x="4131" y="0"/>
                    <a:pt x="3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5"/>
            <p:cNvSpPr/>
            <p:nvPr/>
          </p:nvSpPr>
          <p:spPr>
            <a:xfrm>
              <a:off x="3795633" y="2991757"/>
              <a:ext cx="67907" cy="45041"/>
            </a:xfrm>
            <a:custGeom>
              <a:rect b="b" l="l" r="r" t="t"/>
              <a:pathLst>
                <a:path extrusionOk="0" h="1107" w="1669">
                  <a:moveTo>
                    <a:pt x="64" y="0"/>
                  </a:moveTo>
                  <a:cubicBezTo>
                    <a:pt x="1" y="840"/>
                    <a:pt x="198" y="1107"/>
                    <a:pt x="474" y="1107"/>
                  </a:cubicBezTo>
                  <a:cubicBezTo>
                    <a:pt x="953" y="1107"/>
                    <a:pt x="1669" y="304"/>
                    <a:pt x="1669" y="30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5"/>
            <p:cNvSpPr/>
            <p:nvPr/>
          </p:nvSpPr>
          <p:spPr>
            <a:xfrm>
              <a:off x="3959638" y="2861114"/>
              <a:ext cx="33567" cy="44227"/>
            </a:xfrm>
            <a:custGeom>
              <a:rect b="b" l="l" r="r" t="t"/>
              <a:pathLst>
                <a:path extrusionOk="0" h="1087" w="825">
                  <a:moveTo>
                    <a:pt x="567" y="1"/>
                  </a:moveTo>
                  <a:cubicBezTo>
                    <a:pt x="333" y="1"/>
                    <a:pt x="64" y="744"/>
                    <a:pt x="1" y="891"/>
                  </a:cubicBezTo>
                  <a:cubicBezTo>
                    <a:pt x="1" y="913"/>
                    <a:pt x="1" y="935"/>
                    <a:pt x="23" y="935"/>
                  </a:cubicBezTo>
                  <a:cubicBezTo>
                    <a:pt x="29" y="941"/>
                    <a:pt x="35" y="944"/>
                    <a:pt x="41" y="944"/>
                  </a:cubicBezTo>
                  <a:cubicBezTo>
                    <a:pt x="55" y="944"/>
                    <a:pt x="66" y="928"/>
                    <a:pt x="66" y="913"/>
                  </a:cubicBezTo>
                  <a:cubicBezTo>
                    <a:pt x="193" y="552"/>
                    <a:pt x="445" y="67"/>
                    <a:pt x="578" y="67"/>
                  </a:cubicBezTo>
                  <a:cubicBezTo>
                    <a:pt x="581" y="67"/>
                    <a:pt x="584" y="67"/>
                    <a:pt x="586" y="68"/>
                  </a:cubicBezTo>
                  <a:cubicBezTo>
                    <a:pt x="630" y="89"/>
                    <a:pt x="738" y="198"/>
                    <a:pt x="738" y="1065"/>
                  </a:cubicBezTo>
                  <a:cubicBezTo>
                    <a:pt x="738" y="1065"/>
                    <a:pt x="760" y="1086"/>
                    <a:pt x="781" y="1086"/>
                  </a:cubicBezTo>
                  <a:cubicBezTo>
                    <a:pt x="803" y="1086"/>
                    <a:pt x="825" y="1065"/>
                    <a:pt x="825" y="1065"/>
                  </a:cubicBezTo>
                  <a:cubicBezTo>
                    <a:pt x="825" y="133"/>
                    <a:pt x="695" y="2"/>
                    <a:pt x="586" y="2"/>
                  </a:cubicBezTo>
                  <a:cubicBezTo>
                    <a:pt x="580" y="1"/>
                    <a:pt x="573" y="1"/>
                    <a:pt x="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75"/>
            <p:cNvSpPr/>
            <p:nvPr/>
          </p:nvSpPr>
          <p:spPr>
            <a:xfrm>
              <a:off x="3807920" y="2822259"/>
              <a:ext cx="30922" cy="45163"/>
            </a:xfrm>
            <a:custGeom>
              <a:rect b="b" l="l" r="r" t="t"/>
              <a:pathLst>
                <a:path extrusionOk="0" h="1110" w="760">
                  <a:moveTo>
                    <a:pt x="517" y="0"/>
                  </a:moveTo>
                  <a:cubicBezTo>
                    <a:pt x="430" y="0"/>
                    <a:pt x="295" y="115"/>
                    <a:pt x="1" y="762"/>
                  </a:cubicBezTo>
                  <a:cubicBezTo>
                    <a:pt x="1" y="784"/>
                    <a:pt x="1" y="806"/>
                    <a:pt x="23" y="806"/>
                  </a:cubicBezTo>
                  <a:cubicBezTo>
                    <a:pt x="30" y="813"/>
                    <a:pt x="37" y="815"/>
                    <a:pt x="44" y="815"/>
                  </a:cubicBezTo>
                  <a:cubicBezTo>
                    <a:pt x="59" y="815"/>
                    <a:pt x="73" y="806"/>
                    <a:pt x="88" y="806"/>
                  </a:cubicBezTo>
                  <a:cubicBezTo>
                    <a:pt x="391" y="90"/>
                    <a:pt x="500" y="69"/>
                    <a:pt x="543" y="69"/>
                  </a:cubicBezTo>
                  <a:cubicBezTo>
                    <a:pt x="630" y="90"/>
                    <a:pt x="651" y="611"/>
                    <a:pt x="630" y="1066"/>
                  </a:cubicBezTo>
                  <a:cubicBezTo>
                    <a:pt x="608" y="1088"/>
                    <a:pt x="630" y="1088"/>
                    <a:pt x="651" y="1109"/>
                  </a:cubicBezTo>
                  <a:cubicBezTo>
                    <a:pt x="673" y="1109"/>
                    <a:pt x="695" y="1088"/>
                    <a:pt x="695" y="1066"/>
                  </a:cubicBezTo>
                  <a:cubicBezTo>
                    <a:pt x="716" y="827"/>
                    <a:pt x="760" y="47"/>
                    <a:pt x="543" y="4"/>
                  </a:cubicBezTo>
                  <a:cubicBezTo>
                    <a:pt x="535" y="1"/>
                    <a:pt x="526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5"/>
            <p:cNvSpPr/>
            <p:nvPr/>
          </p:nvSpPr>
          <p:spPr>
            <a:xfrm>
              <a:off x="3861748" y="2893866"/>
              <a:ext cx="82962" cy="112053"/>
            </a:xfrm>
            <a:custGeom>
              <a:rect b="b" l="l" r="r" t="t"/>
              <a:pathLst>
                <a:path extrusionOk="0" h="2754" w="2039">
                  <a:moveTo>
                    <a:pt x="1791" y="0"/>
                  </a:moveTo>
                  <a:cubicBezTo>
                    <a:pt x="1522" y="0"/>
                    <a:pt x="1262" y="90"/>
                    <a:pt x="1041" y="260"/>
                  </a:cubicBezTo>
                  <a:cubicBezTo>
                    <a:pt x="477" y="650"/>
                    <a:pt x="130" y="1474"/>
                    <a:pt x="0" y="2710"/>
                  </a:cubicBezTo>
                  <a:cubicBezTo>
                    <a:pt x="0" y="2731"/>
                    <a:pt x="22" y="2753"/>
                    <a:pt x="44" y="2753"/>
                  </a:cubicBezTo>
                  <a:cubicBezTo>
                    <a:pt x="65" y="2753"/>
                    <a:pt x="87" y="2731"/>
                    <a:pt x="87" y="2710"/>
                  </a:cubicBezTo>
                  <a:cubicBezTo>
                    <a:pt x="196" y="1496"/>
                    <a:pt x="542" y="693"/>
                    <a:pt x="1084" y="325"/>
                  </a:cubicBezTo>
                  <a:cubicBezTo>
                    <a:pt x="1287" y="173"/>
                    <a:pt x="1529" y="87"/>
                    <a:pt x="1780" y="87"/>
                  </a:cubicBezTo>
                  <a:cubicBezTo>
                    <a:pt x="1851" y="87"/>
                    <a:pt x="1923" y="94"/>
                    <a:pt x="1995" y="108"/>
                  </a:cubicBezTo>
                  <a:cubicBezTo>
                    <a:pt x="2017" y="108"/>
                    <a:pt x="2038" y="108"/>
                    <a:pt x="2038" y="86"/>
                  </a:cubicBezTo>
                  <a:cubicBezTo>
                    <a:pt x="2038" y="65"/>
                    <a:pt x="2038" y="43"/>
                    <a:pt x="2017" y="21"/>
                  </a:cubicBezTo>
                  <a:cubicBezTo>
                    <a:pt x="1941" y="7"/>
                    <a:pt x="1866" y="0"/>
                    <a:pt x="1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5"/>
            <p:cNvSpPr/>
            <p:nvPr/>
          </p:nvSpPr>
          <p:spPr>
            <a:xfrm>
              <a:off x="3796487" y="2874418"/>
              <a:ext cx="73238" cy="118238"/>
            </a:xfrm>
            <a:custGeom>
              <a:rect b="b" l="l" r="r" t="t"/>
              <a:pathLst>
                <a:path extrusionOk="0" h="2906" w="1800">
                  <a:moveTo>
                    <a:pt x="997" y="1"/>
                  </a:moveTo>
                  <a:cubicBezTo>
                    <a:pt x="976" y="22"/>
                    <a:pt x="976" y="44"/>
                    <a:pt x="976" y="66"/>
                  </a:cubicBezTo>
                  <a:cubicBezTo>
                    <a:pt x="1713" y="1432"/>
                    <a:pt x="43" y="2841"/>
                    <a:pt x="22" y="2841"/>
                  </a:cubicBezTo>
                  <a:cubicBezTo>
                    <a:pt x="0" y="2863"/>
                    <a:pt x="0" y="2884"/>
                    <a:pt x="22" y="2906"/>
                  </a:cubicBezTo>
                  <a:lnTo>
                    <a:pt x="65" y="2906"/>
                  </a:lnTo>
                  <a:cubicBezTo>
                    <a:pt x="87" y="2884"/>
                    <a:pt x="1800" y="1453"/>
                    <a:pt x="1041" y="22"/>
                  </a:cubicBezTo>
                  <a:cubicBezTo>
                    <a:pt x="1041" y="1"/>
                    <a:pt x="1019" y="1"/>
                    <a:pt x="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5"/>
            <p:cNvSpPr/>
            <p:nvPr/>
          </p:nvSpPr>
          <p:spPr>
            <a:xfrm>
              <a:off x="3901457" y="2943381"/>
              <a:ext cx="27749" cy="33404"/>
            </a:xfrm>
            <a:custGeom>
              <a:rect b="b" l="l" r="r" t="t"/>
              <a:pathLst>
                <a:path extrusionOk="0" h="821" w="682">
                  <a:moveTo>
                    <a:pt x="161" y="1"/>
                  </a:moveTo>
                  <a:cubicBezTo>
                    <a:pt x="145" y="1"/>
                    <a:pt x="130" y="13"/>
                    <a:pt x="130" y="40"/>
                  </a:cubicBezTo>
                  <a:cubicBezTo>
                    <a:pt x="108" y="149"/>
                    <a:pt x="0" y="669"/>
                    <a:pt x="87" y="777"/>
                  </a:cubicBezTo>
                  <a:cubicBezTo>
                    <a:pt x="108" y="799"/>
                    <a:pt x="130" y="821"/>
                    <a:pt x="152" y="821"/>
                  </a:cubicBezTo>
                  <a:cubicBezTo>
                    <a:pt x="282" y="821"/>
                    <a:pt x="542" y="365"/>
                    <a:pt x="650" y="149"/>
                  </a:cubicBezTo>
                  <a:cubicBezTo>
                    <a:pt x="681" y="118"/>
                    <a:pt x="647" y="87"/>
                    <a:pt x="616" y="87"/>
                  </a:cubicBezTo>
                  <a:cubicBezTo>
                    <a:pt x="604" y="87"/>
                    <a:pt x="592" y="92"/>
                    <a:pt x="585" y="105"/>
                  </a:cubicBezTo>
                  <a:cubicBezTo>
                    <a:pt x="499" y="344"/>
                    <a:pt x="347" y="560"/>
                    <a:pt x="152" y="734"/>
                  </a:cubicBezTo>
                  <a:cubicBezTo>
                    <a:pt x="130" y="517"/>
                    <a:pt x="152" y="279"/>
                    <a:pt x="195" y="62"/>
                  </a:cubicBezTo>
                  <a:cubicBezTo>
                    <a:pt x="208" y="24"/>
                    <a:pt x="184" y="1"/>
                    <a:pt x="1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5"/>
            <p:cNvSpPr/>
            <p:nvPr/>
          </p:nvSpPr>
          <p:spPr>
            <a:xfrm>
              <a:off x="3778830" y="2910507"/>
              <a:ext cx="27383" cy="33649"/>
            </a:xfrm>
            <a:custGeom>
              <a:rect b="b" l="l" r="r" t="t"/>
              <a:pathLst>
                <a:path extrusionOk="0" h="827" w="673">
                  <a:moveTo>
                    <a:pt x="158" y="1"/>
                  </a:moveTo>
                  <a:cubicBezTo>
                    <a:pt x="143" y="1"/>
                    <a:pt x="131" y="8"/>
                    <a:pt x="131" y="24"/>
                  </a:cubicBezTo>
                  <a:cubicBezTo>
                    <a:pt x="109" y="133"/>
                    <a:pt x="0" y="675"/>
                    <a:pt x="87" y="783"/>
                  </a:cubicBezTo>
                  <a:cubicBezTo>
                    <a:pt x="109" y="805"/>
                    <a:pt x="109" y="805"/>
                    <a:pt x="131" y="826"/>
                  </a:cubicBezTo>
                  <a:cubicBezTo>
                    <a:pt x="282" y="826"/>
                    <a:pt x="542" y="349"/>
                    <a:pt x="651" y="154"/>
                  </a:cubicBezTo>
                  <a:cubicBezTo>
                    <a:pt x="673" y="133"/>
                    <a:pt x="651" y="111"/>
                    <a:pt x="629" y="89"/>
                  </a:cubicBezTo>
                  <a:cubicBezTo>
                    <a:pt x="607" y="89"/>
                    <a:pt x="586" y="89"/>
                    <a:pt x="586" y="111"/>
                  </a:cubicBezTo>
                  <a:cubicBezTo>
                    <a:pt x="477" y="349"/>
                    <a:pt x="347" y="566"/>
                    <a:pt x="152" y="740"/>
                  </a:cubicBezTo>
                  <a:cubicBezTo>
                    <a:pt x="109" y="501"/>
                    <a:pt x="131" y="263"/>
                    <a:pt x="196" y="46"/>
                  </a:cubicBezTo>
                  <a:cubicBezTo>
                    <a:pt x="209" y="19"/>
                    <a:pt x="181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75"/>
            <p:cNvSpPr/>
            <p:nvPr/>
          </p:nvSpPr>
          <p:spPr>
            <a:xfrm>
              <a:off x="3856459" y="3015477"/>
              <a:ext cx="34422" cy="44227"/>
            </a:xfrm>
            <a:custGeom>
              <a:rect b="b" l="l" r="r" t="t"/>
              <a:pathLst>
                <a:path extrusionOk="0" h="1087" w="846">
                  <a:moveTo>
                    <a:pt x="812" y="1"/>
                  </a:moveTo>
                  <a:cubicBezTo>
                    <a:pt x="801" y="1"/>
                    <a:pt x="789" y="8"/>
                    <a:pt x="781" y="24"/>
                  </a:cubicBezTo>
                  <a:cubicBezTo>
                    <a:pt x="672" y="414"/>
                    <a:pt x="434" y="1022"/>
                    <a:pt x="260" y="1022"/>
                  </a:cubicBezTo>
                  <a:cubicBezTo>
                    <a:pt x="239" y="1000"/>
                    <a:pt x="217" y="1000"/>
                    <a:pt x="195" y="978"/>
                  </a:cubicBezTo>
                  <a:cubicBezTo>
                    <a:pt x="87" y="848"/>
                    <a:pt x="195" y="328"/>
                    <a:pt x="239" y="154"/>
                  </a:cubicBezTo>
                  <a:cubicBezTo>
                    <a:pt x="239" y="133"/>
                    <a:pt x="217" y="111"/>
                    <a:pt x="195" y="89"/>
                  </a:cubicBezTo>
                  <a:cubicBezTo>
                    <a:pt x="174" y="89"/>
                    <a:pt x="152" y="111"/>
                    <a:pt x="152" y="133"/>
                  </a:cubicBezTo>
                  <a:cubicBezTo>
                    <a:pt x="130" y="198"/>
                    <a:pt x="0" y="826"/>
                    <a:pt x="130" y="1022"/>
                  </a:cubicBezTo>
                  <a:cubicBezTo>
                    <a:pt x="152" y="1065"/>
                    <a:pt x="195" y="1087"/>
                    <a:pt x="260" y="1087"/>
                  </a:cubicBezTo>
                  <a:cubicBezTo>
                    <a:pt x="542" y="1087"/>
                    <a:pt x="824" y="154"/>
                    <a:pt x="846" y="46"/>
                  </a:cubicBezTo>
                  <a:cubicBezTo>
                    <a:pt x="846" y="19"/>
                    <a:pt x="829" y="1"/>
                    <a:pt x="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5"/>
            <p:cNvSpPr/>
            <p:nvPr/>
          </p:nvSpPr>
          <p:spPr>
            <a:xfrm>
              <a:off x="3915535" y="2995256"/>
              <a:ext cx="43292" cy="5330"/>
            </a:xfrm>
            <a:custGeom>
              <a:rect b="b" l="l" r="r" t="t"/>
              <a:pathLst>
                <a:path extrusionOk="0" h="131" w="1064">
                  <a:moveTo>
                    <a:pt x="44" y="1"/>
                  </a:moveTo>
                  <a:cubicBezTo>
                    <a:pt x="23" y="1"/>
                    <a:pt x="1" y="23"/>
                    <a:pt x="1" y="44"/>
                  </a:cubicBezTo>
                  <a:cubicBezTo>
                    <a:pt x="1" y="66"/>
                    <a:pt x="23" y="88"/>
                    <a:pt x="44" y="88"/>
                  </a:cubicBezTo>
                  <a:lnTo>
                    <a:pt x="1020" y="131"/>
                  </a:lnTo>
                  <a:cubicBezTo>
                    <a:pt x="1042" y="131"/>
                    <a:pt x="1063" y="109"/>
                    <a:pt x="1063" y="88"/>
                  </a:cubicBezTo>
                  <a:cubicBezTo>
                    <a:pt x="1063" y="66"/>
                    <a:pt x="1042" y="44"/>
                    <a:pt x="1020" y="4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5"/>
            <p:cNvSpPr/>
            <p:nvPr/>
          </p:nvSpPr>
          <p:spPr>
            <a:xfrm>
              <a:off x="3913785" y="3005509"/>
              <a:ext cx="42396" cy="10986"/>
            </a:xfrm>
            <a:custGeom>
              <a:rect b="b" l="l" r="r" t="t"/>
              <a:pathLst>
                <a:path extrusionOk="0" h="270" w="1042">
                  <a:moveTo>
                    <a:pt x="25" y="0"/>
                  </a:moveTo>
                  <a:cubicBezTo>
                    <a:pt x="11" y="0"/>
                    <a:pt x="1" y="15"/>
                    <a:pt x="1" y="31"/>
                  </a:cubicBezTo>
                  <a:cubicBezTo>
                    <a:pt x="1" y="52"/>
                    <a:pt x="1" y="74"/>
                    <a:pt x="22" y="74"/>
                  </a:cubicBezTo>
                  <a:lnTo>
                    <a:pt x="998" y="269"/>
                  </a:lnTo>
                  <a:cubicBezTo>
                    <a:pt x="998" y="269"/>
                    <a:pt x="1020" y="248"/>
                    <a:pt x="1041" y="226"/>
                  </a:cubicBezTo>
                  <a:cubicBezTo>
                    <a:pt x="1041" y="204"/>
                    <a:pt x="1020" y="183"/>
                    <a:pt x="998" y="183"/>
                  </a:cubicBezTo>
                  <a:lnTo>
                    <a:pt x="44" y="9"/>
                  </a:lnTo>
                  <a:cubicBezTo>
                    <a:pt x="38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5"/>
            <p:cNvSpPr/>
            <p:nvPr/>
          </p:nvSpPr>
          <p:spPr>
            <a:xfrm>
              <a:off x="3910245" y="3019586"/>
              <a:ext cx="37107" cy="14525"/>
            </a:xfrm>
            <a:custGeom>
              <a:rect b="b" l="l" r="r" t="t"/>
              <a:pathLst>
                <a:path extrusionOk="0" h="357" w="912">
                  <a:moveTo>
                    <a:pt x="47" y="1"/>
                  </a:moveTo>
                  <a:cubicBezTo>
                    <a:pt x="33" y="1"/>
                    <a:pt x="23" y="16"/>
                    <a:pt x="23" y="32"/>
                  </a:cubicBezTo>
                  <a:cubicBezTo>
                    <a:pt x="1" y="53"/>
                    <a:pt x="23" y="75"/>
                    <a:pt x="44" y="75"/>
                  </a:cubicBezTo>
                  <a:lnTo>
                    <a:pt x="846" y="357"/>
                  </a:lnTo>
                  <a:lnTo>
                    <a:pt x="868" y="357"/>
                  </a:lnTo>
                  <a:cubicBezTo>
                    <a:pt x="890" y="335"/>
                    <a:pt x="890" y="335"/>
                    <a:pt x="911" y="313"/>
                  </a:cubicBezTo>
                  <a:cubicBezTo>
                    <a:pt x="911" y="292"/>
                    <a:pt x="890" y="270"/>
                    <a:pt x="868" y="270"/>
                  </a:cubicBezTo>
                  <a:lnTo>
                    <a:pt x="66" y="10"/>
                  </a:lnTo>
                  <a:cubicBezTo>
                    <a:pt x="60" y="4"/>
                    <a:pt x="5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5"/>
            <p:cNvSpPr/>
            <p:nvPr/>
          </p:nvSpPr>
          <p:spPr>
            <a:xfrm>
              <a:off x="3755028" y="2949403"/>
              <a:ext cx="35317" cy="14159"/>
            </a:xfrm>
            <a:custGeom>
              <a:rect b="b" l="l" r="r" t="t"/>
              <a:pathLst>
                <a:path extrusionOk="0" h="348" w="868">
                  <a:moveTo>
                    <a:pt x="65" y="1"/>
                  </a:moveTo>
                  <a:cubicBezTo>
                    <a:pt x="43" y="1"/>
                    <a:pt x="22" y="1"/>
                    <a:pt x="22" y="22"/>
                  </a:cubicBezTo>
                  <a:cubicBezTo>
                    <a:pt x="0" y="44"/>
                    <a:pt x="22" y="66"/>
                    <a:pt x="43" y="87"/>
                  </a:cubicBezTo>
                  <a:lnTo>
                    <a:pt x="802" y="347"/>
                  </a:lnTo>
                  <a:lnTo>
                    <a:pt x="824" y="347"/>
                  </a:lnTo>
                  <a:cubicBezTo>
                    <a:pt x="846" y="347"/>
                    <a:pt x="846" y="347"/>
                    <a:pt x="867" y="326"/>
                  </a:cubicBezTo>
                  <a:cubicBezTo>
                    <a:pt x="867" y="304"/>
                    <a:pt x="867" y="282"/>
                    <a:pt x="846" y="282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5"/>
            <p:cNvSpPr/>
            <p:nvPr/>
          </p:nvSpPr>
          <p:spPr>
            <a:xfrm>
              <a:off x="3752384" y="2963521"/>
              <a:ext cx="32672" cy="8870"/>
            </a:xfrm>
            <a:custGeom>
              <a:rect b="b" l="l" r="r" t="t"/>
              <a:pathLst>
                <a:path extrusionOk="0" h="218" w="803">
                  <a:moveTo>
                    <a:pt x="65" y="0"/>
                  </a:moveTo>
                  <a:cubicBezTo>
                    <a:pt x="22" y="0"/>
                    <a:pt x="0" y="65"/>
                    <a:pt x="43" y="87"/>
                  </a:cubicBezTo>
                  <a:lnTo>
                    <a:pt x="759" y="217"/>
                  </a:lnTo>
                  <a:lnTo>
                    <a:pt x="781" y="217"/>
                  </a:lnTo>
                  <a:cubicBezTo>
                    <a:pt x="802" y="217"/>
                    <a:pt x="802" y="152"/>
                    <a:pt x="781" y="15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5"/>
            <p:cNvSpPr/>
            <p:nvPr/>
          </p:nvSpPr>
          <p:spPr>
            <a:xfrm>
              <a:off x="3743677" y="2986468"/>
              <a:ext cx="37839" cy="3662"/>
            </a:xfrm>
            <a:custGeom>
              <a:rect b="b" l="l" r="r" t="t"/>
              <a:pathLst>
                <a:path extrusionOk="0" h="90" w="930">
                  <a:moveTo>
                    <a:pt x="886" y="0"/>
                  </a:moveTo>
                  <a:lnTo>
                    <a:pt x="41" y="22"/>
                  </a:lnTo>
                  <a:cubicBezTo>
                    <a:pt x="37" y="20"/>
                    <a:pt x="33" y="19"/>
                    <a:pt x="30" y="19"/>
                  </a:cubicBezTo>
                  <a:cubicBezTo>
                    <a:pt x="1" y="19"/>
                    <a:pt x="1" y="90"/>
                    <a:pt x="30" y="90"/>
                  </a:cubicBezTo>
                  <a:cubicBezTo>
                    <a:pt x="33" y="90"/>
                    <a:pt x="37" y="89"/>
                    <a:pt x="41" y="87"/>
                  </a:cubicBezTo>
                  <a:lnTo>
                    <a:pt x="886" y="65"/>
                  </a:lnTo>
                  <a:cubicBezTo>
                    <a:pt x="908" y="65"/>
                    <a:pt x="929" y="43"/>
                    <a:pt x="929" y="22"/>
                  </a:cubicBezTo>
                  <a:cubicBezTo>
                    <a:pt x="929" y="0"/>
                    <a:pt x="908" y="0"/>
                    <a:pt x="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5"/>
            <p:cNvSpPr/>
            <p:nvPr/>
          </p:nvSpPr>
          <p:spPr>
            <a:xfrm>
              <a:off x="4229590" y="2850617"/>
              <a:ext cx="195707" cy="214301"/>
            </a:xfrm>
            <a:custGeom>
              <a:rect b="b" l="l" r="r" t="t"/>
              <a:pathLst>
                <a:path extrusionOk="0" h="5267" w="4810">
                  <a:moveTo>
                    <a:pt x="672" y="0"/>
                  </a:moveTo>
                  <a:cubicBezTo>
                    <a:pt x="0" y="2190"/>
                    <a:pt x="3599" y="3166"/>
                    <a:pt x="2624" y="3946"/>
                  </a:cubicBezTo>
                  <a:cubicBezTo>
                    <a:pt x="2403" y="4126"/>
                    <a:pt x="2160" y="4196"/>
                    <a:pt x="1916" y="4196"/>
                  </a:cubicBezTo>
                  <a:cubicBezTo>
                    <a:pt x="1103" y="4196"/>
                    <a:pt x="282" y="3426"/>
                    <a:pt x="282" y="3426"/>
                  </a:cubicBezTo>
                  <a:lnTo>
                    <a:pt x="282" y="3426"/>
                  </a:lnTo>
                  <a:cubicBezTo>
                    <a:pt x="347" y="4120"/>
                    <a:pt x="651" y="4748"/>
                    <a:pt x="1149" y="5204"/>
                  </a:cubicBezTo>
                  <a:cubicBezTo>
                    <a:pt x="1469" y="5247"/>
                    <a:pt x="1755" y="5267"/>
                    <a:pt x="2008" y="5267"/>
                  </a:cubicBezTo>
                  <a:cubicBezTo>
                    <a:pt x="4809" y="5267"/>
                    <a:pt x="3679" y="2798"/>
                    <a:pt x="1930" y="1605"/>
                  </a:cubicBezTo>
                  <a:cubicBezTo>
                    <a:pt x="672" y="716"/>
                    <a:pt x="1518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5"/>
            <p:cNvSpPr/>
            <p:nvPr/>
          </p:nvSpPr>
          <p:spPr>
            <a:xfrm>
              <a:off x="4210183" y="2759603"/>
              <a:ext cx="127067" cy="113966"/>
            </a:xfrm>
            <a:custGeom>
              <a:rect b="b" l="l" r="r" t="t"/>
              <a:pathLst>
                <a:path extrusionOk="0" h="2801" w="3123">
                  <a:moveTo>
                    <a:pt x="998" y="308"/>
                  </a:moveTo>
                  <a:cubicBezTo>
                    <a:pt x="1084" y="329"/>
                    <a:pt x="1149" y="438"/>
                    <a:pt x="1149" y="525"/>
                  </a:cubicBezTo>
                  <a:cubicBezTo>
                    <a:pt x="1128" y="590"/>
                    <a:pt x="1084" y="655"/>
                    <a:pt x="1063" y="655"/>
                  </a:cubicBezTo>
                  <a:cubicBezTo>
                    <a:pt x="1019" y="633"/>
                    <a:pt x="998" y="611"/>
                    <a:pt x="976" y="590"/>
                  </a:cubicBezTo>
                  <a:cubicBezTo>
                    <a:pt x="954" y="481"/>
                    <a:pt x="976" y="394"/>
                    <a:pt x="998" y="308"/>
                  </a:cubicBezTo>
                  <a:close/>
                  <a:moveTo>
                    <a:pt x="2342" y="785"/>
                  </a:moveTo>
                  <a:cubicBezTo>
                    <a:pt x="2428" y="915"/>
                    <a:pt x="2450" y="1067"/>
                    <a:pt x="2407" y="1197"/>
                  </a:cubicBezTo>
                  <a:cubicBezTo>
                    <a:pt x="2393" y="1223"/>
                    <a:pt x="2363" y="1242"/>
                    <a:pt x="2327" y="1242"/>
                  </a:cubicBezTo>
                  <a:cubicBezTo>
                    <a:pt x="2305" y="1242"/>
                    <a:pt x="2280" y="1235"/>
                    <a:pt x="2255" y="1218"/>
                  </a:cubicBezTo>
                  <a:cubicBezTo>
                    <a:pt x="2125" y="1175"/>
                    <a:pt x="2082" y="1110"/>
                    <a:pt x="2082" y="1023"/>
                  </a:cubicBezTo>
                  <a:cubicBezTo>
                    <a:pt x="2103" y="893"/>
                    <a:pt x="2212" y="806"/>
                    <a:pt x="2342" y="806"/>
                  </a:cubicBezTo>
                  <a:lnTo>
                    <a:pt x="2342" y="785"/>
                  </a:lnTo>
                  <a:close/>
                  <a:moveTo>
                    <a:pt x="651" y="1500"/>
                  </a:moveTo>
                  <a:cubicBezTo>
                    <a:pt x="672" y="1500"/>
                    <a:pt x="716" y="1500"/>
                    <a:pt x="737" y="1522"/>
                  </a:cubicBezTo>
                  <a:cubicBezTo>
                    <a:pt x="759" y="1544"/>
                    <a:pt x="759" y="1565"/>
                    <a:pt x="759" y="1587"/>
                  </a:cubicBezTo>
                  <a:cubicBezTo>
                    <a:pt x="716" y="1760"/>
                    <a:pt x="586" y="1890"/>
                    <a:pt x="412" y="1912"/>
                  </a:cubicBezTo>
                  <a:cubicBezTo>
                    <a:pt x="325" y="1912"/>
                    <a:pt x="260" y="1869"/>
                    <a:pt x="239" y="1804"/>
                  </a:cubicBezTo>
                  <a:cubicBezTo>
                    <a:pt x="304" y="1630"/>
                    <a:pt x="456" y="1522"/>
                    <a:pt x="651" y="1500"/>
                  </a:cubicBezTo>
                  <a:close/>
                  <a:moveTo>
                    <a:pt x="1735" y="1890"/>
                  </a:moveTo>
                  <a:cubicBezTo>
                    <a:pt x="1778" y="1890"/>
                    <a:pt x="1821" y="1934"/>
                    <a:pt x="1821" y="1977"/>
                  </a:cubicBezTo>
                  <a:cubicBezTo>
                    <a:pt x="1843" y="2194"/>
                    <a:pt x="1735" y="2389"/>
                    <a:pt x="1561" y="2519"/>
                  </a:cubicBezTo>
                  <a:cubicBezTo>
                    <a:pt x="1453" y="2367"/>
                    <a:pt x="1431" y="2194"/>
                    <a:pt x="1518" y="2042"/>
                  </a:cubicBezTo>
                  <a:cubicBezTo>
                    <a:pt x="1540" y="1955"/>
                    <a:pt x="1605" y="1890"/>
                    <a:pt x="1691" y="1890"/>
                  </a:cubicBezTo>
                  <a:close/>
                  <a:moveTo>
                    <a:pt x="1397" y="83"/>
                  </a:moveTo>
                  <a:cubicBezTo>
                    <a:pt x="1453" y="83"/>
                    <a:pt x="1509" y="93"/>
                    <a:pt x="1561" y="113"/>
                  </a:cubicBezTo>
                  <a:cubicBezTo>
                    <a:pt x="1886" y="199"/>
                    <a:pt x="2147" y="416"/>
                    <a:pt x="2277" y="720"/>
                  </a:cubicBezTo>
                  <a:cubicBezTo>
                    <a:pt x="2125" y="741"/>
                    <a:pt x="1995" y="850"/>
                    <a:pt x="1951" y="1002"/>
                  </a:cubicBezTo>
                  <a:cubicBezTo>
                    <a:pt x="1951" y="1132"/>
                    <a:pt x="2060" y="1240"/>
                    <a:pt x="2190" y="1283"/>
                  </a:cubicBezTo>
                  <a:cubicBezTo>
                    <a:pt x="2236" y="1299"/>
                    <a:pt x="2277" y="1306"/>
                    <a:pt x="2312" y="1306"/>
                  </a:cubicBezTo>
                  <a:cubicBezTo>
                    <a:pt x="2376" y="1306"/>
                    <a:pt x="2422" y="1282"/>
                    <a:pt x="2450" y="1240"/>
                  </a:cubicBezTo>
                  <a:cubicBezTo>
                    <a:pt x="2515" y="1088"/>
                    <a:pt x="2493" y="915"/>
                    <a:pt x="2407" y="785"/>
                  </a:cubicBezTo>
                  <a:lnTo>
                    <a:pt x="2407" y="785"/>
                  </a:lnTo>
                  <a:cubicBezTo>
                    <a:pt x="2580" y="828"/>
                    <a:pt x="2710" y="915"/>
                    <a:pt x="2797" y="1067"/>
                  </a:cubicBezTo>
                  <a:cubicBezTo>
                    <a:pt x="3014" y="1413"/>
                    <a:pt x="3036" y="1847"/>
                    <a:pt x="2840" y="2216"/>
                  </a:cubicBezTo>
                  <a:cubicBezTo>
                    <a:pt x="2689" y="2519"/>
                    <a:pt x="2385" y="2714"/>
                    <a:pt x="2038" y="2714"/>
                  </a:cubicBezTo>
                  <a:lnTo>
                    <a:pt x="2017" y="2714"/>
                  </a:lnTo>
                  <a:cubicBezTo>
                    <a:pt x="1865" y="2714"/>
                    <a:pt x="1713" y="2671"/>
                    <a:pt x="1605" y="2563"/>
                  </a:cubicBezTo>
                  <a:cubicBezTo>
                    <a:pt x="1800" y="2432"/>
                    <a:pt x="1908" y="2194"/>
                    <a:pt x="1886" y="1955"/>
                  </a:cubicBezTo>
                  <a:cubicBezTo>
                    <a:pt x="1865" y="1869"/>
                    <a:pt x="1800" y="1825"/>
                    <a:pt x="1735" y="1804"/>
                  </a:cubicBezTo>
                  <a:cubicBezTo>
                    <a:pt x="1721" y="1801"/>
                    <a:pt x="1708" y="1800"/>
                    <a:pt x="1694" y="1800"/>
                  </a:cubicBezTo>
                  <a:cubicBezTo>
                    <a:pt x="1579" y="1800"/>
                    <a:pt x="1470" y="1882"/>
                    <a:pt x="1431" y="1999"/>
                  </a:cubicBezTo>
                  <a:cubicBezTo>
                    <a:pt x="1344" y="2194"/>
                    <a:pt x="1366" y="2389"/>
                    <a:pt x="1496" y="2563"/>
                  </a:cubicBezTo>
                  <a:cubicBezTo>
                    <a:pt x="1323" y="2671"/>
                    <a:pt x="1149" y="2736"/>
                    <a:pt x="954" y="2736"/>
                  </a:cubicBezTo>
                  <a:cubicBezTo>
                    <a:pt x="889" y="2736"/>
                    <a:pt x="824" y="2714"/>
                    <a:pt x="759" y="2714"/>
                  </a:cubicBezTo>
                  <a:cubicBezTo>
                    <a:pt x="542" y="2693"/>
                    <a:pt x="347" y="2563"/>
                    <a:pt x="239" y="2389"/>
                  </a:cubicBezTo>
                  <a:cubicBezTo>
                    <a:pt x="174" y="2237"/>
                    <a:pt x="152" y="2064"/>
                    <a:pt x="217" y="1890"/>
                  </a:cubicBezTo>
                  <a:lnTo>
                    <a:pt x="217" y="1890"/>
                  </a:lnTo>
                  <a:cubicBezTo>
                    <a:pt x="260" y="1955"/>
                    <a:pt x="325" y="1999"/>
                    <a:pt x="390" y="1999"/>
                  </a:cubicBezTo>
                  <a:cubicBezTo>
                    <a:pt x="629" y="1955"/>
                    <a:pt x="802" y="1782"/>
                    <a:pt x="824" y="1565"/>
                  </a:cubicBezTo>
                  <a:cubicBezTo>
                    <a:pt x="824" y="1522"/>
                    <a:pt x="824" y="1478"/>
                    <a:pt x="781" y="1457"/>
                  </a:cubicBezTo>
                  <a:cubicBezTo>
                    <a:pt x="737" y="1435"/>
                    <a:pt x="694" y="1413"/>
                    <a:pt x="629" y="1413"/>
                  </a:cubicBezTo>
                  <a:cubicBezTo>
                    <a:pt x="456" y="1435"/>
                    <a:pt x="304" y="1522"/>
                    <a:pt x="217" y="1695"/>
                  </a:cubicBezTo>
                  <a:cubicBezTo>
                    <a:pt x="195" y="1630"/>
                    <a:pt x="195" y="1565"/>
                    <a:pt x="174" y="1522"/>
                  </a:cubicBezTo>
                  <a:cubicBezTo>
                    <a:pt x="87" y="546"/>
                    <a:pt x="347" y="351"/>
                    <a:pt x="846" y="286"/>
                  </a:cubicBezTo>
                  <a:lnTo>
                    <a:pt x="932" y="286"/>
                  </a:lnTo>
                  <a:cubicBezTo>
                    <a:pt x="889" y="373"/>
                    <a:pt x="889" y="481"/>
                    <a:pt x="889" y="590"/>
                  </a:cubicBezTo>
                  <a:cubicBezTo>
                    <a:pt x="889" y="590"/>
                    <a:pt x="889" y="611"/>
                    <a:pt x="889" y="611"/>
                  </a:cubicBezTo>
                  <a:cubicBezTo>
                    <a:pt x="932" y="655"/>
                    <a:pt x="998" y="698"/>
                    <a:pt x="1041" y="698"/>
                  </a:cubicBezTo>
                  <a:cubicBezTo>
                    <a:pt x="1128" y="698"/>
                    <a:pt x="1214" y="611"/>
                    <a:pt x="1214" y="503"/>
                  </a:cubicBezTo>
                  <a:cubicBezTo>
                    <a:pt x="1214" y="394"/>
                    <a:pt x="1149" y="286"/>
                    <a:pt x="1041" y="243"/>
                  </a:cubicBezTo>
                  <a:cubicBezTo>
                    <a:pt x="1132" y="136"/>
                    <a:pt x="1266" y="83"/>
                    <a:pt x="1397" y="83"/>
                  </a:cubicBezTo>
                  <a:close/>
                  <a:moveTo>
                    <a:pt x="1335" y="1"/>
                  </a:moveTo>
                  <a:cubicBezTo>
                    <a:pt x="1184" y="1"/>
                    <a:pt x="1054" y="83"/>
                    <a:pt x="976" y="199"/>
                  </a:cubicBezTo>
                  <a:lnTo>
                    <a:pt x="846" y="199"/>
                  </a:lnTo>
                  <a:cubicBezTo>
                    <a:pt x="304" y="264"/>
                    <a:pt x="0" y="503"/>
                    <a:pt x="109" y="1522"/>
                  </a:cubicBezTo>
                  <a:cubicBezTo>
                    <a:pt x="109" y="1630"/>
                    <a:pt x="130" y="1717"/>
                    <a:pt x="152" y="1804"/>
                  </a:cubicBezTo>
                  <a:cubicBezTo>
                    <a:pt x="65" y="1999"/>
                    <a:pt x="87" y="2237"/>
                    <a:pt x="174" y="2432"/>
                  </a:cubicBezTo>
                  <a:cubicBezTo>
                    <a:pt x="304" y="2628"/>
                    <a:pt x="499" y="2758"/>
                    <a:pt x="737" y="2801"/>
                  </a:cubicBezTo>
                  <a:lnTo>
                    <a:pt x="954" y="2801"/>
                  </a:lnTo>
                  <a:cubicBezTo>
                    <a:pt x="1171" y="2801"/>
                    <a:pt x="1366" y="2736"/>
                    <a:pt x="1540" y="2606"/>
                  </a:cubicBezTo>
                  <a:cubicBezTo>
                    <a:pt x="1691" y="2714"/>
                    <a:pt x="1843" y="2779"/>
                    <a:pt x="2017" y="2779"/>
                  </a:cubicBezTo>
                  <a:lnTo>
                    <a:pt x="2060" y="2779"/>
                  </a:lnTo>
                  <a:cubicBezTo>
                    <a:pt x="2428" y="2779"/>
                    <a:pt x="2754" y="2563"/>
                    <a:pt x="2927" y="2237"/>
                  </a:cubicBezTo>
                  <a:cubicBezTo>
                    <a:pt x="3122" y="1847"/>
                    <a:pt x="3101" y="1370"/>
                    <a:pt x="2862" y="1002"/>
                  </a:cubicBezTo>
                  <a:cubicBezTo>
                    <a:pt x="2775" y="828"/>
                    <a:pt x="2602" y="720"/>
                    <a:pt x="2385" y="698"/>
                  </a:cubicBezTo>
                  <a:cubicBezTo>
                    <a:pt x="2233" y="373"/>
                    <a:pt x="1930" y="113"/>
                    <a:pt x="1583" y="26"/>
                  </a:cubicBezTo>
                  <a:cubicBezTo>
                    <a:pt x="1518" y="4"/>
                    <a:pt x="1453" y="4"/>
                    <a:pt x="1388" y="4"/>
                  </a:cubicBezTo>
                  <a:cubicBezTo>
                    <a:pt x="1370" y="2"/>
                    <a:pt x="1352" y="1"/>
                    <a:pt x="13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5"/>
            <p:cNvSpPr/>
            <p:nvPr/>
          </p:nvSpPr>
          <p:spPr>
            <a:xfrm>
              <a:off x="3814104" y="3287260"/>
              <a:ext cx="15909" cy="32672"/>
            </a:xfrm>
            <a:custGeom>
              <a:rect b="b" l="l" r="r" t="t"/>
              <a:pathLst>
                <a:path extrusionOk="0" h="803" w="391">
                  <a:moveTo>
                    <a:pt x="348" y="0"/>
                  </a:moveTo>
                  <a:cubicBezTo>
                    <a:pt x="326" y="0"/>
                    <a:pt x="304" y="0"/>
                    <a:pt x="304" y="22"/>
                  </a:cubicBezTo>
                  <a:cubicBezTo>
                    <a:pt x="282" y="44"/>
                    <a:pt x="44" y="629"/>
                    <a:pt x="1" y="759"/>
                  </a:cubicBezTo>
                  <a:cubicBezTo>
                    <a:pt x="1" y="781"/>
                    <a:pt x="1" y="802"/>
                    <a:pt x="22" y="802"/>
                  </a:cubicBezTo>
                  <a:cubicBezTo>
                    <a:pt x="44" y="802"/>
                    <a:pt x="66" y="802"/>
                    <a:pt x="87" y="781"/>
                  </a:cubicBezTo>
                  <a:cubicBezTo>
                    <a:pt x="131" y="651"/>
                    <a:pt x="369" y="65"/>
                    <a:pt x="369" y="65"/>
                  </a:cubicBezTo>
                  <a:cubicBezTo>
                    <a:pt x="391" y="44"/>
                    <a:pt x="369" y="22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5"/>
            <p:cNvSpPr/>
            <p:nvPr/>
          </p:nvSpPr>
          <p:spPr>
            <a:xfrm>
              <a:off x="3800881" y="3287382"/>
              <a:ext cx="17170" cy="26365"/>
            </a:xfrm>
            <a:custGeom>
              <a:rect b="b" l="l" r="r" t="t"/>
              <a:pathLst>
                <a:path extrusionOk="0" h="648" w="422">
                  <a:moveTo>
                    <a:pt x="366" y="1"/>
                  </a:moveTo>
                  <a:cubicBezTo>
                    <a:pt x="353" y="1"/>
                    <a:pt x="338" y="6"/>
                    <a:pt x="326" y="19"/>
                  </a:cubicBezTo>
                  <a:cubicBezTo>
                    <a:pt x="217" y="192"/>
                    <a:pt x="109" y="387"/>
                    <a:pt x="22" y="604"/>
                  </a:cubicBezTo>
                  <a:cubicBezTo>
                    <a:pt x="0" y="626"/>
                    <a:pt x="22" y="648"/>
                    <a:pt x="44" y="648"/>
                  </a:cubicBezTo>
                  <a:cubicBezTo>
                    <a:pt x="65" y="648"/>
                    <a:pt x="87" y="648"/>
                    <a:pt x="87" y="626"/>
                  </a:cubicBezTo>
                  <a:cubicBezTo>
                    <a:pt x="174" y="431"/>
                    <a:pt x="282" y="236"/>
                    <a:pt x="391" y="62"/>
                  </a:cubicBezTo>
                  <a:cubicBezTo>
                    <a:pt x="421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5"/>
            <p:cNvSpPr/>
            <p:nvPr/>
          </p:nvSpPr>
          <p:spPr>
            <a:xfrm>
              <a:off x="3793802" y="3279489"/>
              <a:ext cx="11148" cy="22785"/>
            </a:xfrm>
            <a:custGeom>
              <a:rect b="b" l="l" r="r" t="t"/>
              <a:pathLst>
                <a:path extrusionOk="0" h="560" w="274">
                  <a:moveTo>
                    <a:pt x="223" y="0"/>
                  </a:moveTo>
                  <a:cubicBezTo>
                    <a:pt x="204" y="0"/>
                    <a:pt x="184" y="12"/>
                    <a:pt x="174" y="39"/>
                  </a:cubicBezTo>
                  <a:cubicBezTo>
                    <a:pt x="131" y="191"/>
                    <a:pt x="88" y="343"/>
                    <a:pt x="23" y="495"/>
                  </a:cubicBezTo>
                  <a:cubicBezTo>
                    <a:pt x="1" y="516"/>
                    <a:pt x="23" y="538"/>
                    <a:pt x="44" y="560"/>
                  </a:cubicBezTo>
                  <a:cubicBezTo>
                    <a:pt x="66" y="560"/>
                    <a:pt x="88" y="538"/>
                    <a:pt x="88" y="538"/>
                  </a:cubicBezTo>
                  <a:cubicBezTo>
                    <a:pt x="153" y="386"/>
                    <a:pt x="218" y="213"/>
                    <a:pt x="261" y="61"/>
                  </a:cubicBezTo>
                  <a:cubicBezTo>
                    <a:pt x="274" y="23"/>
                    <a:pt x="25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5"/>
            <p:cNvSpPr/>
            <p:nvPr/>
          </p:nvSpPr>
          <p:spPr>
            <a:xfrm>
              <a:off x="3932297" y="3304877"/>
              <a:ext cx="15950" cy="32672"/>
            </a:xfrm>
            <a:custGeom>
              <a:rect b="b" l="l" r="r" t="t"/>
              <a:pathLst>
                <a:path extrusionOk="0" h="803" w="392">
                  <a:moveTo>
                    <a:pt x="348" y="1"/>
                  </a:moveTo>
                  <a:cubicBezTo>
                    <a:pt x="326" y="1"/>
                    <a:pt x="304" y="1"/>
                    <a:pt x="304" y="22"/>
                  </a:cubicBezTo>
                  <a:cubicBezTo>
                    <a:pt x="304" y="44"/>
                    <a:pt x="44" y="630"/>
                    <a:pt x="1" y="760"/>
                  </a:cubicBezTo>
                  <a:cubicBezTo>
                    <a:pt x="1" y="781"/>
                    <a:pt x="1" y="803"/>
                    <a:pt x="23" y="803"/>
                  </a:cubicBezTo>
                  <a:cubicBezTo>
                    <a:pt x="44" y="803"/>
                    <a:pt x="66" y="803"/>
                    <a:pt x="88" y="781"/>
                  </a:cubicBezTo>
                  <a:cubicBezTo>
                    <a:pt x="131" y="651"/>
                    <a:pt x="369" y="44"/>
                    <a:pt x="369" y="44"/>
                  </a:cubicBezTo>
                  <a:cubicBezTo>
                    <a:pt x="391" y="22"/>
                    <a:pt x="369" y="1"/>
                    <a:pt x="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5"/>
            <p:cNvSpPr/>
            <p:nvPr/>
          </p:nvSpPr>
          <p:spPr>
            <a:xfrm>
              <a:off x="3919074" y="3304510"/>
              <a:ext cx="15909" cy="26894"/>
            </a:xfrm>
            <a:custGeom>
              <a:rect b="b" l="l" r="r" t="t"/>
              <a:pathLst>
                <a:path extrusionOk="0" h="661" w="391">
                  <a:moveTo>
                    <a:pt x="351" y="1"/>
                  </a:moveTo>
                  <a:cubicBezTo>
                    <a:pt x="337" y="1"/>
                    <a:pt x="326" y="16"/>
                    <a:pt x="326" y="31"/>
                  </a:cubicBezTo>
                  <a:cubicBezTo>
                    <a:pt x="196" y="205"/>
                    <a:pt x="109" y="400"/>
                    <a:pt x="22" y="617"/>
                  </a:cubicBezTo>
                  <a:cubicBezTo>
                    <a:pt x="1" y="639"/>
                    <a:pt x="22" y="660"/>
                    <a:pt x="44" y="660"/>
                  </a:cubicBezTo>
                  <a:cubicBezTo>
                    <a:pt x="44" y="660"/>
                    <a:pt x="66" y="639"/>
                    <a:pt x="66" y="617"/>
                  </a:cubicBezTo>
                  <a:cubicBezTo>
                    <a:pt x="152" y="443"/>
                    <a:pt x="261" y="248"/>
                    <a:pt x="369" y="53"/>
                  </a:cubicBezTo>
                  <a:cubicBezTo>
                    <a:pt x="391" y="53"/>
                    <a:pt x="391" y="31"/>
                    <a:pt x="369" y="10"/>
                  </a:cubicBezTo>
                  <a:cubicBezTo>
                    <a:pt x="363" y="3"/>
                    <a:pt x="357" y="1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5"/>
            <p:cNvSpPr/>
            <p:nvPr/>
          </p:nvSpPr>
          <p:spPr>
            <a:xfrm>
              <a:off x="3912036" y="3296943"/>
              <a:ext cx="10619" cy="22988"/>
            </a:xfrm>
            <a:custGeom>
              <a:rect b="b" l="l" r="r" t="t"/>
              <a:pathLst>
                <a:path extrusionOk="0" h="565" w="261">
                  <a:moveTo>
                    <a:pt x="239" y="1"/>
                  </a:moveTo>
                  <a:cubicBezTo>
                    <a:pt x="217" y="1"/>
                    <a:pt x="195" y="22"/>
                    <a:pt x="174" y="44"/>
                  </a:cubicBezTo>
                  <a:cubicBezTo>
                    <a:pt x="130" y="196"/>
                    <a:pt x="87" y="348"/>
                    <a:pt x="22" y="499"/>
                  </a:cubicBezTo>
                  <a:cubicBezTo>
                    <a:pt x="0" y="521"/>
                    <a:pt x="22" y="543"/>
                    <a:pt x="44" y="564"/>
                  </a:cubicBezTo>
                  <a:cubicBezTo>
                    <a:pt x="65" y="564"/>
                    <a:pt x="87" y="543"/>
                    <a:pt x="87" y="543"/>
                  </a:cubicBezTo>
                  <a:cubicBezTo>
                    <a:pt x="152" y="391"/>
                    <a:pt x="217" y="217"/>
                    <a:pt x="260" y="66"/>
                  </a:cubicBezTo>
                  <a:cubicBezTo>
                    <a:pt x="260" y="44"/>
                    <a:pt x="239" y="22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5"/>
            <p:cNvSpPr/>
            <p:nvPr/>
          </p:nvSpPr>
          <p:spPr>
            <a:xfrm>
              <a:off x="4130764" y="3146120"/>
              <a:ext cx="149120" cy="166290"/>
            </a:xfrm>
            <a:custGeom>
              <a:rect b="b" l="l" r="r" t="t"/>
              <a:pathLst>
                <a:path extrusionOk="0" h="4087" w="3665">
                  <a:moveTo>
                    <a:pt x="1844" y="0"/>
                  </a:moveTo>
                  <a:cubicBezTo>
                    <a:pt x="1215" y="22"/>
                    <a:pt x="586" y="152"/>
                    <a:pt x="1" y="347"/>
                  </a:cubicBezTo>
                  <a:cubicBezTo>
                    <a:pt x="904" y="661"/>
                    <a:pt x="1789" y="4087"/>
                    <a:pt x="2577" y="4087"/>
                  </a:cubicBezTo>
                  <a:cubicBezTo>
                    <a:pt x="2659" y="4087"/>
                    <a:pt x="2740" y="4050"/>
                    <a:pt x="2819" y="3968"/>
                  </a:cubicBezTo>
                  <a:cubicBezTo>
                    <a:pt x="3665" y="3101"/>
                    <a:pt x="1844" y="0"/>
                    <a:pt x="1844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5"/>
            <p:cNvSpPr/>
            <p:nvPr/>
          </p:nvSpPr>
          <p:spPr>
            <a:xfrm>
              <a:off x="4256931" y="3135541"/>
              <a:ext cx="140290" cy="159902"/>
            </a:xfrm>
            <a:custGeom>
              <a:rect b="b" l="l" r="r" t="t"/>
              <a:pathLst>
                <a:path extrusionOk="0" h="3930" w="3448">
                  <a:moveTo>
                    <a:pt x="1366" y="0"/>
                  </a:moveTo>
                  <a:cubicBezTo>
                    <a:pt x="217" y="65"/>
                    <a:pt x="0" y="737"/>
                    <a:pt x="0" y="737"/>
                  </a:cubicBezTo>
                  <a:cubicBezTo>
                    <a:pt x="890" y="1047"/>
                    <a:pt x="1590" y="3929"/>
                    <a:pt x="2332" y="3929"/>
                  </a:cubicBezTo>
                  <a:cubicBezTo>
                    <a:pt x="2421" y="3929"/>
                    <a:pt x="2511" y="3887"/>
                    <a:pt x="2602" y="3794"/>
                  </a:cubicBezTo>
                  <a:cubicBezTo>
                    <a:pt x="3448" y="2927"/>
                    <a:pt x="1366" y="0"/>
                    <a:pt x="1366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5"/>
            <p:cNvSpPr/>
            <p:nvPr/>
          </p:nvSpPr>
          <p:spPr>
            <a:xfrm>
              <a:off x="4334885" y="3264231"/>
              <a:ext cx="16478" cy="32753"/>
            </a:xfrm>
            <a:custGeom>
              <a:rect b="b" l="l" r="r" t="t"/>
              <a:pathLst>
                <a:path extrusionOk="0" h="805" w="405">
                  <a:moveTo>
                    <a:pt x="57" y="1"/>
                  </a:moveTo>
                  <a:cubicBezTo>
                    <a:pt x="28" y="1"/>
                    <a:pt x="0" y="19"/>
                    <a:pt x="14" y="46"/>
                  </a:cubicBezTo>
                  <a:cubicBezTo>
                    <a:pt x="36" y="68"/>
                    <a:pt x="274" y="653"/>
                    <a:pt x="317" y="783"/>
                  </a:cubicBezTo>
                  <a:cubicBezTo>
                    <a:pt x="317" y="805"/>
                    <a:pt x="339" y="805"/>
                    <a:pt x="361" y="805"/>
                  </a:cubicBezTo>
                  <a:cubicBezTo>
                    <a:pt x="382" y="805"/>
                    <a:pt x="404" y="783"/>
                    <a:pt x="382" y="761"/>
                  </a:cubicBezTo>
                  <a:cubicBezTo>
                    <a:pt x="339" y="610"/>
                    <a:pt x="101" y="46"/>
                    <a:pt x="101" y="24"/>
                  </a:cubicBezTo>
                  <a:cubicBezTo>
                    <a:pt x="92" y="8"/>
                    <a:pt x="75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5"/>
            <p:cNvSpPr/>
            <p:nvPr/>
          </p:nvSpPr>
          <p:spPr>
            <a:xfrm>
              <a:off x="4346888" y="3263662"/>
              <a:ext cx="15909" cy="27139"/>
            </a:xfrm>
            <a:custGeom>
              <a:rect b="b" l="l" r="r" t="t"/>
              <a:pathLst>
                <a:path extrusionOk="0" h="667" w="391">
                  <a:moveTo>
                    <a:pt x="55" y="0"/>
                  </a:moveTo>
                  <a:cubicBezTo>
                    <a:pt x="44" y="0"/>
                    <a:pt x="33" y="6"/>
                    <a:pt x="22" y="16"/>
                  </a:cubicBezTo>
                  <a:cubicBezTo>
                    <a:pt x="1" y="38"/>
                    <a:pt x="1" y="60"/>
                    <a:pt x="22" y="82"/>
                  </a:cubicBezTo>
                  <a:cubicBezTo>
                    <a:pt x="131" y="255"/>
                    <a:pt x="239" y="450"/>
                    <a:pt x="326" y="645"/>
                  </a:cubicBezTo>
                  <a:cubicBezTo>
                    <a:pt x="326" y="645"/>
                    <a:pt x="348" y="667"/>
                    <a:pt x="369" y="667"/>
                  </a:cubicBezTo>
                  <a:lnTo>
                    <a:pt x="369" y="645"/>
                  </a:lnTo>
                  <a:cubicBezTo>
                    <a:pt x="391" y="645"/>
                    <a:pt x="391" y="624"/>
                    <a:pt x="391" y="602"/>
                  </a:cubicBezTo>
                  <a:cubicBezTo>
                    <a:pt x="304" y="407"/>
                    <a:pt x="196" y="212"/>
                    <a:pt x="87" y="16"/>
                  </a:cubicBezTo>
                  <a:cubicBezTo>
                    <a:pt x="77" y="6"/>
                    <a:pt x="66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75"/>
            <p:cNvSpPr/>
            <p:nvPr/>
          </p:nvSpPr>
          <p:spPr>
            <a:xfrm>
              <a:off x="4360111" y="3256379"/>
              <a:ext cx="10660" cy="22988"/>
            </a:xfrm>
            <a:custGeom>
              <a:rect b="b" l="l" r="r" t="t"/>
              <a:pathLst>
                <a:path extrusionOk="0" h="565" w="262">
                  <a:moveTo>
                    <a:pt x="44" y="0"/>
                  </a:moveTo>
                  <a:cubicBezTo>
                    <a:pt x="23" y="0"/>
                    <a:pt x="1" y="44"/>
                    <a:pt x="1" y="65"/>
                  </a:cubicBezTo>
                  <a:cubicBezTo>
                    <a:pt x="44" y="217"/>
                    <a:pt x="109" y="391"/>
                    <a:pt x="174" y="542"/>
                  </a:cubicBezTo>
                  <a:cubicBezTo>
                    <a:pt x="174" y="542"/>
                    <a:pt x="196" y="564"/>
                    <a:pt x="218" y="564"/>
                  </a:cubicBezTo>
                  <a:cubicBezTo>
                    <a:pt x="239" y="542"/>
                    <a:pt x="261" y="521"/>
                    <a:pt x="239" y="499"/>
                  </a:cubicBezTo>
                  <a:cubicBezTo>
                    <a:pt x="174" y="347"/>
                    <a:pt x="131" y="195"/>
                    <a:pt x="88" y="44"/>
                  </a:cubicBezTo>
                  <a:cubicBezTo>
                    <a:pt x="88" y="22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75"/>
            <p:cNvSpPr/>
            <p:nvPr/>
          </p:nvSpPr>
          <p:spPr>
            <a:xfrm>
              <a:off x="4217222" y="3281604"/>
              <a:ext cx="15909" cy="33038"/>
            </a:xfrm>
            <a:custGeom>
              <a:rect b="b" l="l" r="r" t="t"/>
              <a:pathLst>
                <a:path extrusionOk="0" h="812" w="391">
                  <a:moveTo>
                    <a:pt x="41" y="0"/>
                  </a:moveTo>
                  <a:cubicBezTo>
                    <a:pt x="35" y="0"/>
                    <a:pt x="29" y="3"/>
                    <a:pt x="22" y="9"/>
                  </a:cubicBezTo>
                  <a:cubicBezTo>
                    <a:pt x="1" y="9"/>
                    <a:pt x="1" y="31"/>
                    <a:pt x="1" y="52"/>
                  </a:cubicBezTo>
                  <a:cubicBezTo>
                    <a:pt x="22" y="52"/>
                    <a:pt x="261" y="659"/>
                    <a:pt x="304" y="790"/>
                  </a:cubicBezTo>
                  <a:cubicBezTo>
                    <a:pt x="304" y="790"/>
                    <a:pt x="326" y="811"/>
                    <a:pt x="348" y="811"/>
                  </a:cubicBezTo>
                  <a:cubicBezTo>
                    <a:pt x="369" y="811"/>
                    <a:pt x="391" y="790"/>
                    <a:pt x="369" y="768"/>
                  </a:cubicBezTo>
                  <a:cubicBezTo>
                    <a:pt x="326" y="616"/>
                    <a:pt x="87" y="52"/>
                    <a:pt x="87" y="31"/>
                  </a:cubicBezTo>
                  <a:cubicBezTo>
                    <a:pt x="72" y="15"/>
                    <a:pt x="57" y="0"/>
                    <a:pt x="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75"/>
            <p:cNvSpPr/>
            <p:nvPr/>
          </p:nvSpPr>
          <p:spPr>
            <a:xfrm>
              <a:off x="4229590" y="3281279"/>
              <a:ext cx="15909" cy="27179"/>
            </a:xfrm>
            <a:custGeom>
              <a:rect b="b" l="l" r="r" t="t"/>
              <a:pathLst>
                <a:path extrusionOk="0" h="668" w="391">
                  <a:moveTo>
                    <a:pt x="44" y="1"/>
                  </a:moveTo>
                  <a:cubicBezTo>
                    <a:pt x="33" y="1"/>
                    <a:pt x="22" y="6"/>
                    <a:pt x="22" y="17"/>
                  </a:cubicBezTo>
                  <a:cubicBezTo>
                    <a:pt x="0" y="39"/>
                    <a:pt x="0" y="60"/>
                    <a:pt x="0" y="82"/>
                  </a:cubicBezTo>
                  <a:cubicBezTo>
                    <a:pt x="109" y="256"/>
                    <a:pt x="217" y="451"/>
                    <a:pt x="304" y="646"/>
                  </a:cubicBezTo>
                  <a:cubicBezTo>
                    <a:pt x="325" y="646"/>
                    <a:pt x="325" y="667"/>
                    <a:pt x="347" y="667"/>
                  </a:cubicBezTo>
                  <a:lnTo>
                    <a:pt x="369" y="646"/>
                  </a:lnTo>
                  <a:cubicBezTo>
                    <a:pt x="369" y="646"/>
                    <a:pt x="390" y="624"/>
                    <a:pt x="390" y="602"/>
                  </a:cubicBezTo>
                  <a:cubicBezTo>
                    <a:pt x="282" y="407"/>
                    <a:pt x="195" y="212"/>
                    <a:pt x="65" y="17"/>
                  </a:cubicBezTo>
                  <a:cubicBezTo>
                    <a:pt x="65" y="6"/>
                    <a:pt x="54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75"/>
            <p:cNvSpPr/>
            <p:nvPr/>
          </p:nvSpPr>
          <p:spPr>
            <a:xfrm>
              <a:off x="4241918" y="3273996"/>
              <a:ext cx="10619" cy="22988"/>
            </a:xfrm>
            <a:custGeom>
              <a:rect b="b" l="l" r="r" t="t"/>
              <a:pathLst>
                <a:path extrusionOk="0" h="565" w="261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44" y="218"/>
                    <a:pt x="109" y="370"/>
                    <a:pt x="174" y="543"/>
                  </a:cubicBezTo>
                  <a:cubicBezTo>
                    <a:pt x="174" y="543"/>
                    <a:pt x="196" y="565"/>
                    <a:pt x="218" y="565"/>
                  </a:cubicBezTo>
                  <a:cubicBezTo>
                    <a:pt x="239" y="543"/>
                    <a:pt x="261" y="521"/>
                    <a:pt x="239" y="500"/>
                  </a:cubicBezTo>
                  <a:cubicBezTo>
                    <a:pt x="174" y="348"/>
                    <a:pt x="131" y="196"/>
                    <a:pt x="87" y="44"/>
                  </a:cubicBezTo>
                  <a:cubicBezTo>
                    <a:pt x="87" y="23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75"/>
            <p:cNvSpPr/>
            <p:nvPr/>
          </p:nvSpPr>
          <p:spPr>
            <a:xfrm>
              <a:off x="4120185" y="3063731"/>
              <a:ext cx="154409" cy="132723"/>
            </a:xfrm>
            <a:custGeom>
              <a:rect b="b" l="l" r="r" t="t"/>
              <a:pathLst>
                <a:path extrusionOk="0" h="3262" w="3795">
                  <a:moveTo>
                    <a:pt x="1097" y="0"/>
                  </a:moveTo>
                  <a:cubicBezTo>
                    <a:pt x="1086" y="0"/>
                    <a:pt x="1075" y="3"/>
                    <a:pt x="1063" y="9"/>
                  </a:cubicBezTo>
                  <a:cubicBezTo>
                    <a:pt x="868" y="356"/>
                    <a:pt x="695" y="724"/>
                    <a:pt x="564" y="1115"/>
                  </a:cubicBezTo>
                  <a:cubicBezTo>
                    <a:pt x="283" y="1917"/>
                    <a:pt x="304" y="2502"/>
                    <a:pt x="586" y="2871"/>
                  </a:cubicBezTo>
                  <a:cubicBezTo>
                    <a:pt x="803" y="3131"/>
                    <a:pt x="1172" y="3261"/>
                    <a:pt x="1670" y="3261"/>
                  </a:cubicBezTo>
                  <a:cubicBezTo>
                    <a:pt x="2386" y="3239"/>
                    <a:pt x="3101" y="3088"/>
                    <a:pt x="3773" y="2827"/>
                  </a:cubicBezTo>
                  <a:cubicBezTo>
                    <a:pt x="3795" y="2827"/>
                    <a:pt x="3795" y="2806"/>
                    <a:pt x="3795" y="2784"/>
                  </a:cubicBezTo>
                  <a:cubicBezTo>
                    <a:pt x="3795" y="2769"/>
                    <a:pt x="3773" y="2753"/>
                    <a:pt x="3761" y="2753"/>
                  </a:cubicBezTo>
                  <a:cubicBezTo>
                    <a:pt x="3755" y="2753"/>
                    <a:pt x="3752" y="2756"/>
                    <a:pt x="3752" y="2762"/>
                  </a:cubicBezTo>
                  <a:cubicBezTo>
                    <a:pt x="2893" y="3045"/>
                    <a:pt x="2206" y="3186"/>
                    <a:pt x="1683" y="3186"/>
                  </a:cubicBezTo>
                  <a:cubicBezTo>
                    <a:pt x="1201" y="3186"/>
                    <a:pt x="859" y="3066"/>
                    <a:pt x="651" y="2827"/>
                  </a:cubicBezTo>
                  <a:cubicBezTo>
                    <a:pt x="1" y="2004"/>
                    <a:pt x="1150" y="74"/>
                    <a:pt x="1150" y="52"/>
                  </a:cubicBezTo>
                  <a:cubicBezTo>
                    <a:pt x="1150" y="21"/>
                    <a:pt x="1127" y="0"/>
                    <a:pt x="1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75"/>
            <p:cNvSpPr/>
            <p:nvPr/>
          </p:nvSpPr>
          <p:spPr>
            <a:xfrm>
              <a:off x="3934942" y="3229038"/>
              <a:ext cx="10660" cy="10619"/>
            </a:xfrm>
            <a:custGeom>
              <a:rect b="b" l="l" r="r" t="t"/>
              <a:pathLst>
                <a:path extrusionOk="0" h="261" w="262">
                  <a:moveTo>
                    <a:pt x="218" y="0"/>
                  </a:moveTo>
                  <a:cubicBezTo>
                    <a:pt x="153" y="0"/>
                    <a:pt x="109" y="0"/>
                    <a:pt x="66" y="44"/>
                  </a:cubicBezTo>
                  <a:cubicBezTo>
                    <a:pt x="23" y="87"/>
                    <a:pt x="1" y="152"/>
                    <a:pt x="1" y="239"/>
                  </a:cubicBezTo>
                  <a:cubicBezTo>
                    <a:pt x="1" y="239"/>
                    <a:pt x="1" y="260"/>
                    <a:pt x="23" y="260"/>
                  </a:cubicBezTo>
                  <a:cubicBezTo>
                    <a:pt x="44" y="260"/>
                    <a:pt x="66" y="260"/>
                    <a:pt x="66" y="239"/>
                  </a:cubicBezTo>
                  <a:cubicBezTo>
                    <a:pt x="66" y="174"/>
                    <a:pt x="88" y="130"/>
                    <a:pt x="109" y="109"/>
                  </a:cubicBezTo>
                  <a:cubicBezTo>
                    <a:pt x="153" y="87"/>
                    <a:pt x="174" y="65"/>
                    <a:pt x="218" y="65"/>
                  </a:cubicBezTo>
                  <a:cubicBezTo>
                    <a:pt x="239" y="65"/>
                    <a:pt x="239" y="65"/>
                    <a:pt x="261" y="44"/>
                  </a:cubicBezTo>
                  <a:cubicBezTo>
                    <a:pt x="261" y="22"/>
                    <a:pt x="239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75"/>
            <p:cNvSpPr/>
            <p:nvPr/>
          </p:nvSpPr>
          <p:spPr>
            <a:xfrm>
              <a:off x="3942021" y="3211380"/>
              <a:ext cx="10619" cy="10986"/>
            </a:xfrm>
            <a:custGeom>
              <a:rect b="b" l="l" r="r" t="t"/>
              <a:pathLst>
                <a:path extrusionOk="0" h="270" w="261">
                  <a:moveTo>
                    <a:pt x="217" y="1"/>
                  </a:moveTo>
                  <a:cubicBezTo>
                    <a:pt x="174" y="1"/>
                    <a:pt x="109" y="22"/>
                    <a:pt x="65" y="44"/>
                  </a:cubicBezTo>
                  <a:cubicBezTo>
                    <a:pt x="22" y="87"/>
                    <a:pt x="0" y="152"/>
                    <a:pt x="0" y="239"/>
                  </a:cubicBezTo>
                  <a:cubicBezTo>
                    <a:pt x="0" y="261"/>
                    <a:pt x="22" y="261"/>
                    <a:pt x="44" y="261"/>
                  </a:cubicBezTo>
                  <a:cubicBezTo>
                    <a:pt x="50" y="267"/>
                    <a:pt x="56" y="270"/>
                    <a:pt x="62" y="270"/>
                  </a:cubicBezTo>
                  <a:cubicBezTo>
                    <a:pt x="76" y="270"/>
                    <a:pt x="87" y="254"/>
                    <a:pt x="87" y="239"/>
                  </a:cubicBezTo>
                  <a:cubicBezTo>
                    <a:pt x="87" y="174"/>
                    <a:pt x="87" y="131"/>
                    <a:pt x="130" y="109"/>
                  </a:cubicBezTo>
                  <a:cubicBezTo>
                    <a:pt x="152" y="87"/>
                    <a:pt x="195" y="66"/>
                    <a:pt x="217" y="66"/>
                  </a:cubicBezTo>
                  <a:cubicBezTo>
                    <a:pt x="260" y="66"/>
                    <a:pt x="260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75"/>
            <p:cNvSpPr/>
            <p:nvPr/>
          </p:nvSpPr>
          <p:spPr>
            <a:xfrm>
              <a:off x="3943771" y="3236972"/>
              <a:ext cx="10619" cy="10619"/>
            </a:xfrm>
            <a:custGeom>
              <a:rect b="b" l="l" r="r" t="t"/>
              <a:pathLst>
                <a:path extrusionOk="0" h="261" w="261">
                  <a:moveTo>
                    <a:pt x="239" y="0"/>
                  </a:moveTo>
                  <a:cubicBezTo>
                    <a:pt x="174" y="0"/>
                    <a:pt x="131" y="0"/>
                    <a:pt x="87" y="44"/>
                  </a:cubicBezTo>
                  <a:cubicBezTo>
                    <a:pt x="22" y="87"/>
                    <a:pt x="1" y="152"/>
                    <a:pt x="1" y="217"/>
                  </a:cubicBezTo>
                  <a:cubicBezTo>
                    <a:pt x="1" y="239"/>
                    <a:pt x="22" y="261"/>
                    <a:pt x="44" y="261"/>
                  </a:cubicBezTo>
                  <a:cubicBezTo>
                    <a:pt x="66" y="261"/>
                    <a:pt x="87" y="261"/>
                    <a:pt x="87" y="217"/>
                  </a:cubicBezTo>
                  <a:cubicBezTo>
                    <a:pt x="87" y="174"/>
                    <a:pt x="109" y="130"/>
                    <a:pt x="131" y="109"/>
                  </a:cubicBezTo>
                  <a:cubicBezTo>
                    <a:pt x="152" y="87"/>
                    <a:pt x="196" y="65"/>
                    <a:pt x="217" y="65"/>
                  </a:cubicBezTo>
                  <a:cubicBezTo>
                    <a:pt x="239" y="65"/>
                    <a:pt x="261" y="65"/>
                    <a:pt x="261" y="44"/>
                  </a:cubicBezTo>
                  <a:cubicBezTo>
                    <a:pt x="261" y="22"/>
                    <a:pt x="239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5"/>
            <p:cNvSpPr/>
            <p:nvPr/>
          </p:nvSpPr>
          <p:spPr>
            <a:xfrm>
              <a:off x="3949060" y="3219192"/>
              <a:ext cx="11311" cy="11108"/>
            </a:xfrm>
            <a:custGeom>
              <a:rect b="b" l="l" r="r" t="t"/>
              <a:pathLst>
                <a:path extrusionOk="0" h="273" w="278">
                  <a:moveTo>
                    <a:pt x="234" y="1"/>
                  </a:moveTo>
                  <a:cubicBezTo>
                    <a:pt x="229" y="1"/>
                    <a:pt x="224" y="2"/>
                    <a:pt x="218" y="4"/>
                  </a:cubicBezTo>
                  <a:cubicBezTo>
                    <a:pt x="174" y="4"/>
                    <a:pt x="109" y="4"/>
                    <a:pt x="66" y="47"/>
                  </a:cubicBezTo>
                  <a:cubicBezTo>
                    <a:pt x="22" y="90"/>
                    <a:pt x="1" y="156"/>
                    <a:pt x="1" y="242"/>
                  </a:cubicBezTo>
                  <a:cubicBezTo>
                    <a:pt x="1" y="242"/>
                    <a:pt x="22" y="264"/>
                    <a:pt x="44" y="264"/>
                  </a:cubicBezTo>
                  <a:cubicBezTo>
                    <a:pt x="50" y="270"/>
                    <a:pt x="57" y="273"/>
                    <a:pt x="63" y="273"/>
                  </a:cubicBezTo>
                  <a:cubicBezTo>
                    <a:pt x="77" y="273"/>
                    <a:pt x="87" y="258"/>
                    <a:pt x="87" y="242"/>
                  </a:cubicBezTo>
                  <a:cubicBezTo>
                    <a:pt x="87" y="177"/>
                    <a:pt x="109" y="134"/>
                    <a:pt x="131" y="112"/>
                  </a:cubicBezTo>
                  <a:cubicBezTo>
                    <a:pt x="153" y="90"/>
                    <a:pt x="196" y="69"/>
                    <a:pt x="218" y="69"/>
                  </a:cubicBezTo>
                  <a:cubicBezTo>
                    <a:pt x="224" y="71"/>
                    <a:pt x="229" y="72"/>
                    <a:pt x="234" y="72"/>
                  </a:cubicBezTo>
                  <a:cubicBezTo>
                    <a:pt x="277" y="72"/>
                    <a:pt x="277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5"/>
            <p:cNvSpPr/>
            <p:nvPr/>
          </p:nvSpPr>
          <p:spPr>
            <a:xfrm>
              <a:off x="3927903" y="3246655"/>
              <a:ext cx="10619" cy="11515"/>
            </a:xfrm>
            <a:custGeom>
              <a:rect b="b" l="l" r="r" t="t"/>
              <a:pathLst>
                <a:path extrusionOk="0" h="283" w="261">
                  <a:moveTo>
                    <a:pt x="239" y="1"/>
                  </a:moveTo>
                  <a:cubicBezTo>
                    <a:pt x="174" y="1"/>
                    <a:pt x="131" y="23"/>
                    <a:pt x="87" y="44"/>
                  </a:cubicBezTo>
                  <a:cubicBezTo>
                    <a:pt x="44" y="88"/>
                    <a:pt x="0" y="153"/>
                    <a:pt x="22" y="239"/>
                  </a:cubicBezTo>
                  <a:cubicBezTo>
                    <a:pt x="0" y="261"/>
                    <a:pt x="22" y="261"/>
                    <a:pt x="44" y="283"/>
                  </a:cubicBezTo>
                  <a:cubicBezTo>
                    <a:pt x="65" y="283"/>
                    <a:pt x="87" y="261"/>
                    <a:pt x="87" y="239"/>
                  </a:cubicBezTo>
                  <a:cubicBezTo>
                    <a:pt x="87" y="196"/>
                    <a:pt x="109" y="153"/>
                    <a:pt x="131" y="109"/>
                  </a:cubicBezTo>
                  <a:cubicBezTo>
                    <a:pt x="161" y="94"/>
                    <a:pt x="181" y="79"/>
                    <a:pt x="205" y="79"/>
                  </a:cubicBezTo>
                  <a:cubicBezTo>
                    <a:pt x="215" y="79"/>
                    <a:pt x="226" y="81"/>
                    <a:pt x="239" y="88"/>
                  </a:cubicBezTo>
                  <a:cubicBezTo>
                    <a:pt x="239" y="88"/>
                    <a:pt x="261" y="66"/>
                    <a:pt x="261" y="44"/>
                  </a:cubicBezTo>
                  <a:cubicBezTo>
                    <a:pt x="261" y="23"/>
                    <a:pt x="261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5"/>
            <p:cNvSpPr/>
            <p:nvPr/>
          </p:nvSpPr>
          <p:spPr>
            <a:xfrm>
              <a:off x="3817644" y="3222854"/>
              <a:ext cx="10619" cy="11515"/>
            </a:xfrm>
            <a:custGeom>
              <a:rect b="b" l="l" r="r" t="t"/>
              <a:pathLst>
                <a:path extrusionOk="0" h="283" w="261">
                  <a:moveTo>
                    <a:pt x="239" y="0"/>
                  </a:moveTo>
                  <a:cubicBezTo>
                    <a:pt x="174" y="0"/>
                    <a:pt x="130" y="22"/>
                    <a:pt x="87" y="44"/>
                  </a:cubicBezTo>
                  <a:cubicBezTo>
                    <a:pt x="22" y="109"/>
                    <a:pt x="0" y="174"/>
                    <a:pt x="0" y="239"/>
                  </a:cubicBezTo>
                  <a:cubicBezTo>
                    <a:pt x="0" y="261"/>
                    <a:pt x="22" y="282"/>
                    <a:pt x="44" y="282"/>
                  </a:cubicBezTo>
                  <a:cubicBezTo>
                    <a:pt x="65" y="282"/>
                    <a:pt x="87" y="261"/>
                    <a:pt x="87" y="239"/>
                  </a:cubicBezTo>
                  <a:cubicBezTo>
                    <a:pt x="87" y="196"/>
                    <a:pt x="109" y="152"/>
                    <a:pt x="130" y="109"/>
                  </a:cubicBezTo>
                  <a:cubicBezTo>
                    <a:pt x="152" y="87"/>
                    <a:pt x="195" y="87"/>
                    <a:pt x="217" y="87"/>
                  </a:cubicBezTo>
                  <a:cubicBezTo>
                    <a:pt x="239" y="87"/>
                    <a:pt x="261" y="66"/>
                    <a:pt x="261" y="44"/>
                  </a:cubicBezTo>
                  <a:cubicBezTo>
                    <a:pt x="261" y="22"/>
                    <a:pt x="261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5"/>
            <p:cNvSpPr/>
            <p:nvPr/>
          </p:nvSpPr>
          <p:spPr>
            <a:xfrm>
              <a:off x="3825578" y="3205196"/>
              <a:ext cx="10619" cy="11515"/>
            </a:xfrm>
            <a:custGeom>
              <a:rect b="b" l="l" r="r" t="t"/>
              <a:pathLst>
                <a:path extrusionOk="0" h="283" w="261">
                  <a:moveTo>
                    <a:pt x="217" y="1"/>
                  </a:moveTo>
                  <a:cubicBezTo>
                    <a:pt x="152" y="1"/>
                    <a:pt x="109" y="23"/>
                    <a:pt x="66" y="66"/>
                  </a:cubicBezTo>
                  <a:cubicBezTo>
                    <a:pt x="22" y="109"/>
                    <a:pt x="0" y="174"/>
                    <a:pt x="0" y="239"/>
                  </a:cubicBezTo>
                  <a:cubicBezTo>
                    <a:pt x="0" y="261"/>
                    <a:pt x="22" y="283"/>
                    <a:pt x="44" y="283"/>
                  </a:cubicBezTo>
                  <a:cubicBezTo>
                    <a:pt x="66" y="283"/>
                    <a:pt x="87" y="261"/>
                    <a:pt x="87" y="239"/>
                  </a:cubicBezTo>
                  <a:cubicBezTo>
                    <a:pt x="87" y="196"/>
                    <a:pt x="87" y="153"/>
                    <a:pt x="131" y="109"/>
                  </a:cubicBezTo>
                  <a:cubicBezTo>
                    <a:pt x="152" y="88"/>
                    <a:pt x="174" y="88"/>
                    <a:pt x="217" y="88"/>
                  </a:cubicBezTo>
                  <a:cubicBezTo>
                    <a:pt x="261" y="88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5"/>
            <p:cNvSpPr/>
            <p:nvPr/>
          </p:nvSpPr>
          <p:spPr>
            <a:xfrm>
              <a:off x="3827327" y="3230787"/>
              <a:ext cx="10660" cy="11515"/>
            </a:xfrm>
            <a:custGeom>
              <a:rect b="b" l="l" r="r" t="t"/>
              <a:pathLst>
                <a:path extrusionOk="0" h="283" w="262">
                  <a:moveTo>
                    <a:pt x="218" y="1"/>
                  </a:moveTo>
                  <a:cubicBezTo>
                    <a:pt x="174" y="1"/>
                    <a:pt x="109" y="22"/>
                    <a:pt x="66" y="44"/>
                  </a:cubicBezTo>
                  <a:cubicBezTo>
                    <a:pt x="23" y="109"/>
                    <a:pt x="1" y="174"/>
                    <a:pt x="1" y="239"/>
                  </a:cubicBezTo>
                  <a:cubicBezTo>
                    <a:pt x="1" y="261"/>
                    <a:pt x="23" y="282"/>
                    <a:pt x="44" y="282"/>
                  </a:cubicBezTo>
                  <a:cubicBezTo>
                    <a:pt x="66" y="282"/>
                    <a:pt x="88" y="261"/>
                    <a:pt x="88" y="239"/>
                  </a:cubicBezTo>
                  <a:cubicBezTo>
                    <a:pt x="88" y="196"/>
                    <a:pt x="88" y="152"/>
                    <a:pt x="131" y="109"/>
                  </a:cubicBezTo>
                  <a:cubicBezTo>
                    <a:pt x="153" y="87"/>
                    <a:pt x="174" y="87"/>
                    <a:pt x="218" y="87"/>
                  </a:cubicBezTo>
                  <a:cubicBezTo>
                    <a:pt x="239" y="87"/>
                    <a:pt x="261" y="66"/>
                    <a:pt x="261" y="44"/>
                  </a:cubicBezTo>
                  <a:cubicBezTo>
                    <a:pt x="261" y="22"/>
                    <a:pt x="239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5"/>
            <p:cNvSpPr/>
            <p:nvPr/>
          </p:nvSpPr>
          <p:spPr>
            <a:xfrm>
              <a:off x="3832617" y="3213130"/>
              <a:ext cx="10660" cy="11515"/>
            </a:xfrm>
            <a:custGeom>
              <a:rect b="b" l="l" r="r" t="t"/>
              <a:pathLst>
                <a:path extrusionOk="0" h="283" w="262">
                  <a:moveTo>
                    <a:pt x="218" y="1"/>
                  </a:moveTo>
                  <a:cubicBezTo>
                    <a:pt x="174" y="1"/>
                    <a:pt x="109" y="23"/>
                    <a:pt x="66" y="66"/>
                  </a:cubicBezTo>
                  <a:cubicBezTo>
                    <a:pt x="23" y="109"/>
                    <a:pt x="1" y="174"/>
                    <a:pt x="1" y="239"/>
                  </a:cubicBezTo>
                  <a:cubicBezTo>
                    <a:pt x="1" y="261"/>
                    <a:pt x="23" y="283"/>
                    <a:pt x="44" y="283"/>
                  </a:cubicBezTo>
                  <a:cubicBezTo>
                    <a:pt x="66" y="283"/>
                    <a:pt x="88" y="261"/>
                    <a:pt x="88" y="239"/>
                  </a:cubicBezTo>
                  <a:cubicBezTo>
                    <a:pt x="88" y="196"/>
                    <a:pt x="88" y="153"/>
                    <a:pt x="131" y="109"/>
                  </a:cubicBezTo>
                  <a:cubicBezTo>
                    <a:pt x="153" y="88"/>
                    <a:pt x="174" y="88"/>
                    <a:pt x="218" y="88"/>
                  </a:cubicBezTo>
                  <a:cubicBezTo>
                    <a:pt x="239" y="88"/>
                    <a:pt x="261" y="66"/>
                    <a:pt x="261" y="44"/>
                  </a:cubicBezTo>
                  <a:cubicBezTo>
                    <a:pt x="261" y="23"/>
                    <a:pt x="239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5"/>
            <p:cNvSpPr/>
            <p:nvPr/>
          </p:nvSpPr>
          <p:spPr>
            <a:xfrm>
              <a:off x="3811460" y="3240511"/>
              <a:ext cx="10619" cy="11474"/>
            </a:xfrm>
            <a:custGeom>
              <a:rect b="b" l="l" r="r" t="t"/>
              <a:pathLst>
                <a:path extrusionOk="0" h="282" w="261">
                  <a:moveTo>
                    <a:pt x="239" y="0"/>
                  </a:moveTo>
                  <a:cubicBezTo>
                    <a:pt x="174" y="0"/>
                    <a:pt x="131" y="22"/>
                    <a:pt x="87" y="65"/>
                  </a:cubicBezTo>
                  <a:cubicBezTo>
                    <a:pt x="22" y="108"/>
                    <a:pt x="1" y="174"/>
                    <a:pt x="1" y="239"/>
                  </a:cubicBezTo>
                  <a:cubicBezTo>
                    <a:pt x="1" y="260"/>
                    <a:pt x="22" y="282"/>
                    <a:pt x="44" y="282"/>
                  </a:cubicBezTo>
                  <a:cubicBezTo>
                    <a:pt x="66" y="282"/>
                    <a:pt x="87" y="260"/>
                    <a:pt x="87" y="239"/>
                  </a:cubicBezTo>
                  <a:cubicBezTo>
                    <a:pt x="87" y="195"/>
                    <a:pt x="109" y="152"/>
                    <a:pt x="131" y="108"/>
                  </a:cubicBezTo>
                  <a:cubicBezTo>
                    <a:pt x="174" y="87"/>
                    <a:pt x="196" y="87"/>
                    <a:pt x="239" y="87"/>
                  </a:cubicBezTo>
                  <a:cubicBezTo>
                    <a:pt x="261" y="65"/>
                    <a:pt x="261" y="22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5"/>
            <p:cNvSpPr/>
            <p:nvPr/>
          </p:nvSpPr>
          <p:spPr>
            <a:xfrm>
              <a:off x="4195170" y="3226597"/>
              <a:ext cx="6225" cy="13956"/>
            </a:xfrm>
            <a:custGeom>
              <a:rect b="b" l="l" r="r" t="t"/>
              <a:pathLst>
                <a:path extrusionOk="0" h="343" w="153">
                  <a:moveTo>
                    <a:pt x="77" y="1"/>
                  </a:moveTo>
                  <a:cubicBezTo>
                    <a:pt x="66" y="1"/>
                    <a:pt x="55" y="6"/>
                    <a:pt x="44" y="17"/>
                  </a:cubicBezTo>
                  <a:cubicBezTo>
                    <a:pt x="1" y="60"/>
                    <a:pt x="1" y="104"/>
                    <a:pt x="1" y="169"/>
                  </a:cubicBezTo>
                  <a:cubicBezTo>
                    <a:pt x="1" y="234"/>
                    <a:pt x="44" y="299"/>
                    <a:pt x="87" y="342"/>
                  </a:cubicBezTo>
                  <a:lnTo>
                    <a:pt x="131" y="342"/>
                  </a:lnTo>
                  <a:cubicBezTo>
                    <a:pt x="131" y="342"/>
                    <a:pt x="131" y="342"/>
                    <a:pt x="131" y="320"/>
                  </a:cubicBezTo>
                  <a:cubicBezTo>
                    <a:pt x="152" y="320"/>
                    <a:pt x="152" y="299"/>
                    <a:pt x="131" y="277"/>
                  </a:cubicBezTo>
                  <a:cubicBezTo>
                    <a:pt x="109" y="255"/>
                    <a:pt x="87" y="212"/>
                    <a:pt x="66" y="169"/>
                  </a:cubicBezTo>
                  <a:cubicBezTo>
                    <a:pt x="66" y="125"/>
                    <a:pt x="87" y="104"/>
                    <a:pt x="109" y="60"/>
                  </a:cubicBezTo>
                  <a:cubicBezTo>
                    <a:pt x="109" y="60"/>
                    <a:pt x="109" y="39"/>
                    <a:pt x="109" y="17"/>
                  </a:cubicBezTo>
                  <a:cubicBezTo>
                    <a:pt x="98" y="6"/>
                    <a:pt x="87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5"/>
            <p:cNvSpPr/>
            <p:nvPr/>
          </p:nvSpPr>
          <p:spPr>
            <a:xfrm>
              <a:off x="4185486" y="3210282"/>
              <a:ext cx="7080" cy="13508"/>
            </a:xfrm>
            <a:custGeom>
              <a:rect b="b" l="l" r="r" t="t"/>
              <a:pathLst>
                <a:path extrusionOk="0" h="332" w="174">
                  <a:moveTo>
                    <a:pt x="69" y="0"/>
                  </a:moveTo>
                  <a:cubicBezTo>
                    <a:pt x="60" y="0"/>
                    <a:pt x="51" y="2"/>
                    <a:pt x="44" y="6"/>
                  </a:cubicBezTo>
                  <a:cubicBezTo>
                    <a:pt x="22" y="49"/>
                    <a:pt x="0" y="114"/>
                    <a:pt x="0" y="158"/>
                  </a:cubicBezTo>
                  <a:cubicBezTo>
                    <a:pt x="0" y="223"/>
                    <a:pt x="44" y="288"/>
                    <a:pt x="87" y="331"/>
                  </a:cubicBezTo>
                  <a:lnTo>
                    <a:pt x="152" y="331"/>
                  </a:lnTo>
                  <a:cubicBezTo>
                    <a:pt x="174" y="309"/>
                    <a:pt x="174" y="288"/>
                    <a:pt x="152" y="266"/>
                  </a:cubicBezTo>
                  <a:cubicBezTo>
                    <a:pt x="109" y="244"/>
                    <a:pt x="87" y="201"/>
                    <a:pt x="87" y="158"/>
                  </a:cubicBezTo>
                  <a:cubicBezTo>
                    <a:pt x="87" y="114"/>
                    <a:pt x="87" y="93"/>
                    <a:pt x="109" y="71"/>
                  </a:cubicBezTo>
                  <a:cubicBezTo>
                    <a:pt x="144" y="36"/>
                    <a:pt x="107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5"/>
            <p:cNvSpPr/>
            <p:nvPr/>
          </p:nvSpPr>
          <p:spPr>
            <a:xfrm>
              <a:off x="4206643" y="3224400"/>
              <a:ext cx="7080" cy="13508"/>
            </a:xfrm>
            <a:custGeom>
              <a:rect b="b" l="l" r="r" t="t"/>
              <a:pathLst>
                <a:path extrusionOk="0" h="332" w="174">
                  <a:moveTo>
                    <a:pt x="81" y="0"/>
                  </a:moveTo>
                  <a:cubicBezTo>
                    <a:pt x="75" y="0"/>
                    <a:pt x="70" y="2"/>
                    <a:pt x="66" y="6"/>
                  </a:cubicBezTo>
                  <a:cubicBezTo>
                    <a:pt x="22" y="49"/>
                    <a:pt x="1" y="114"/>
                    <a:pt x="1" y="158"/>
                  </a:cubicBezTo>
                  <a:cubicBezTo>
                    <a:pt x="22" y="223"/>
                    <a:pt x="44" y="288"/>
                    <a:pt x="109" y="331"/>
                  </a:cubicBezTo>
                  <a:lnTo>
                    <a:pt x="131" y="331"/>
                  </a:lnTo>
                  <a:cubicBezTo>
                    <a:pt x="174" y="331"/>
                    <a:pt x="174" y="288"/>
                    <a:pt x="152" y="266"/>
                  </a:cubicBezTo>
                  <a:cubicBezTo>
                    <a:pt x="109" y="244"/>
                    <a:pt x="87" y="201"/>
                    <a:pt x="87" y="158"/>
                  </a:cubicBezTo>
                  <a:cubicBezTo>
                    <a:pt x="87" y="114"/>
                    <a:pt x="87" y="93"/>
                    <a:pt x="109" y="71"/>
                  </a:cubicBezTo>
                  <a:cubicBezTo>
                    <a:pt x="144" y="35"/>
                    <a:pt x="107" y="0"/>
                    <a:pt x="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5"/>
            <p:cNvSpPr/>
            <p:nvPr/>
          </p:nvSpPr>
          <p:spPr>
            <a:xfrm>
              <a:off x="4196065" y="3209142"/>
              <a:ext cx="7080" cy="13752"/>
            </a:xfrm>
            <a:custGeom>
              <a:rect b="b" l="l" r="r" t="t"/>
              <a:pathLst>
                <a:path extrusionOk="0" h="338" w="174">
                  <a:moveTo>
                    <a:pt x="82" y="0"/>
                  </a:moveTo>
                  <a:cubicBezTo>
                    <a:pt x="75" y="0"/>
                    <a:pt x="70" y="4"/>
                    <a:pt x="65" y="12"/>
                  </a:cubicBezTo>
                  <a:cubicBezTo>
                    <a:pt x="22" y="56"/>
                    <a:pt x="0" y="121"/>
                    <a:pt x="0" y="164"/>
                  </a:cubicBezTo>
                  <a:cubicBezTo>
                    <a:pt x="22" y="229"/>
                    <a:pt x="44" y="294"/>
                    <a:pt x="109" y="337"/>
                  </a:cubicBezTo>
                  <a:lnTo>
                    <a:pt x="152" y="337"/>
                  </a:lnTo>
                  <a:cubicBezTo>
                    <a:pt x="174" y="316"/>
                    <a:pt x="174" y="294"/>
                    <a:pt x="152" y="272"/>
                  </a:cubicBezTo>
                  <a:cubicBezTo>
                    <a:pt x="109" y="251"/>
                    <a:pt x="87" y="207"/>
                    <a:pt x="87" y="164"/>
                  </a:cubicBezTo>
                  <a:cubicBezTo>
                    <a:pt x="87" y="121"/>
                    <a:pt x="87" y="99"/>
                    <a:pt x="109" y="77"/>
                  </a:cubicBezTo>
                  <a:cubicBezTo>
                    <a:pt x="144" y="60"/>
                    <a:pt x="108" y="0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5"/>
            <p:cNvSpPr/>
            <p:nvPr/>
          </p:nvSpPr>
          <p:spPr>
            <a:xfrm>
              <a:off x="4204894" y="3242464"/>
              <a:ext cx="7080" cy="13956"/>
            </a:xfrm>
            <a:custGeom>
              <a:rect b="b" l="l" r="r" t="t"/>
              <a:pathLst>
                <a:path extrusionOk="0" h="343" w="174">
                  <a:moveTo>
                    <a:pt x="87" y="1"/>
                  </a:moveTo>
                  <a:cubicBezTo>
                    <a:pt x="76" y="1"/>
                    <a:pt x="65" y="6"/>
                    <a:pt x="65" y="17"/>
                  </a:cubicBezTo>
                  <a:cubicBezTo>
                    <a:pt x="22" y="60"/>
                    <a:pt x="0" y="104"/>
                    <a:pt x="0" y="169"/>
                  </a:cubicBezTo>
                  <a:cubicBezTo>
                    <a:pt x="22" y="234"/>
                    <a:pt x="44" y="299"/>
                    <a:pt x="109" y="342"/>
                  </a:cubicBezTo>
                  <a:lnTo>
                    <a:pt x="130" y="342"/>
                  </a:lnTo>
                  <a:cubicBezTo>
                    <a:pt x="130" y="342"/>
                    <a:pt x="152" y="342"/>
                    <a:pt x="152" y="321"/>
                  </a:cubicBezTo>
                  <a:cubicBezTo>
                    <a:pt x="174" y="321"/>
                    <a:pt x="174" y="299"/>
                    <a:pt x="152" y="277"/>
                  </a:cubicBezTo>
                  <a:cubicBezTo>
                    <a:pt x="109" y="256"/>
                    <a:pt x="87" y="212"/>
                    <a:pt x="87" y="147"/>
                  </a:cubicBezTo>
                  <a:cubicBezTo>
                    <a:pt x="87" y="126"/>
                    <a:pt x="87" y="104"/>
                    <a:pt x="109" y="60"/>
                  </a:cubicBezTo>
                  <a:cubicBezTo>
                    <a:pt x="130" y="60"/>
                    <a:pt x="130" y="39"/>
                    <a:pt x="109" y="17"/>
                  </a:cubicBezTo>
                  <a:cubicBezTo>
                    <a:pt x="109" y="6"/>
                    <a:pt x="98" y="1"/>
                    <a:pt x="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5"/>
            <p:cNvSpPr/>
            <p:nvPr/>
          </p:nvSpPr>
          <p:spPr>
            <a:xfrm>
              <a:off x="4308073" y="3207189"/>
              <a:ext cx="7120" cy="13712"/>
            </a:xfrm>
            <a:custGeom>
              <a:rect b="b" l="l" r="r" t="t"/>
              <a:pathLst>
                <a:path extrusionOk="0" h="337" w="175">
                  <a:moveTo>
                    <a:pt x="77" y="1"/>
                  </a:moveTo>
                  <a:cubicBezTo>
                    <a:pt x="66" y="1"/>
                    <a:pt x="55" y="6"/>
                    <a:pt x="44" y="17"/>
                  </a:cubicBezTo>
                  <a:cubicBezTo>
                    <a:pt x="22" y="60"/>
                    <a:pt x="1" y="104"/>
                    <a:pt x="1" y="169"/>
                  </a:cubicBezTo>
                  <a:cubicBezTo>
                    <a:pt x="1" y="234"/>
                    <a:pt x="44" y="299"/>
                    <a:pt x="109" y="320"/>
                  </a:cubicBezTo>
                  <a:cubicBezTo>
                    <a:pt x="109" y="331"/>
                    <a:pt x="109" y="337"/>
                    <a:pt x="112" y="337"/>
                  </a:cubicBezTo>
                  <a:cubicBezTo>
                    <a:pt x="115" y="337"/>
                    <a:pt x="120" y="331"/>
                    <a:pt x="131" y="320"/>
                  </a:cubicBezTo>
                  <a:lnTo>
                    <a:pt x="153" y="320"/>
                  </a:lnTo>
                  <a:cubicBezTo>
                    <a:pt x="174" y="320"/>
                    <a:pt x="174" y="277"/>
                    <a:pt x="153" y="277"/>
                  </a:cubicBezTo>
                  <a:cubicBezTo>
                    <a:pt x="109" y="234"/>
                    <a:pt x="87" y="212"/>
                    <a:pt x="87" y="147"/>
                  </a:cubicBezTo>
                  <a:cubicBezTo>
                    <a:pt x="87" y="125"/>
                    <a:pt x="87" y="104"/>
                    <a:pt x="109" y="60"/>
                  </a:cubicBezTo>
                  <a:cubicBezTo>
                    <a:pt x="131" y="60"/>
                    <a:pt x="131" y="17"/>
                    <a:pt x="109" y="17"/>
                  </a:cubicBezTo>
                  <a:cubicBezTo>
                    <a:pt x="98" y="6"/>
                    <a:pt x="87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5"/>
            <p:cNvSpPr/>
            <p:nvPr/>
          </p:nvSpPr>
          <p:spPr>
            <a:xfrm>
              <a:off x="4298390" y="3190427"/>
              <a:ext cx="7080" cy="13956"/>
            </a:xfrm>
            <a:custGeom>
              <a:rect b="b" l="l" r="r" t="t"/>
              <a:pathLst>
                <a:path extrusionOk="0" h="343" w="174">
                  <a:moveTo>
                    <a:pt x="87" y="1"/>
                  </a:moveTo>
                  <a:cubicBezTo>
                    <a:pt x="76" y="1"/>
                    <a:pt x="65" y="6"/>
                    <a:pt x="65" y="17"/>
                  </a:cubicBezTo>
                  <a:cubicBezTo>
                    <a:pt x="22" y="60"/>
                    <a:pt x="0" y="104"/>
                    <a:pt x="0" y="169"/>
                  </a:cubicBezTo>
                  <a:cubicBezTo>
                    <a:pt x="22" y="234"/>
                    <a:pt x="44" y="299"/>
                    <a:pt x="109" y="342"/>
                  </a:cubicBezTo>
                  <a:lnTo>
                    <a:pt x="152" y="342"/>
                  </a:lnTo>
                  <a:cubicBezTo>
                    <a:pt x="174" y="321"/>
                    <a:pt x="174" y="299"/>
                    <a:pt x="152" y="277"/>
                  </a:cubicBezTo>
                  <a:cubicBezTo>
                    <a:pt x="109" y="255"/>
                    <a:pt x="87" y="212"/>
                    <a:pt x="87" y="169"/>
                  </a:cubicBezTo>
                  <a:cubicBezTo>
                    <a:pt x="87" y="125"/>
                    <a:pt x="87" y="104"/>
                    <a:pt x="109" y="82"/>
                  </a:cubicBezTo>
                  <a:cubicBezTo>
                    <a:pt x="130" y="60"/>
                    <a:pt x="130" y="39"/>
                    <a:pt x="109" y="17"/>
                  </a:cubicBezTo>
                  <a:cubicBezTo>
                    <a:pt x="109" y="6"/>
                    <a:pt x="98" y="1"/>
                    <a:pt x="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5"/>
            <p:cNvSpPr/>
            <p:nvPr/>
          </p:nvSpPr>
          <p:spPr>
            <a:xfrm>
              <a:off x="4319547" y="3204545"/>
              <a:ext cx="7120" cy="13061"/>
            </a:xfrm>
            <a:custGeom>
              <a:rect b="b" l="l" r="r" t="t"/>
              <a:pathLst>
                <a:path extrusionOk="0" h="321" w="175">
                  <a:moveTo>
                    <a:pt x="98" y="1"/>
                  </a:moveTo>
                  <a:cubicBezTo>
                    <a:pt x="87" y="1"/>
                    <a:pt x="76" y="6"/>
                    <a:pt x="66" y="17"/>
                  </a:cubicBezTo>
                  <a:cubicBezTo>
                    <a:pt x="22" y="60"/>
                    <a:pt x="1" y="104"/>
                    <a:pt x="22" y="169"/>
                  </a:cubicBezTo>
                  <a:cubicBezTo>
                    <a:pt x="22" y="234"/>
                    <a:pt x="66" y="299"/>
                    <a:pt x="109" y="320"/>
                  </a:cubicBezTo>
                  <a:lnTo>
                    <a:pt x="174" y="320"/>
                  </a:lnTo>
                  <a:cubicBezTo>
                    <a:pt x="174" y="299"/>
                    <a:pt x="174" y="277"/>
                    <a:pt x="174" y="277"/>
                  </a:cubicBezTo>
                  <a:cubicBezTo>
                    <a:pt x="131" y="234"/>
                    <a:pt x="87" y="212"/>
                    <a:pt x="87" y="147"/>
                  </a:cubicBezTo>
                  <a:cubicBezTo>
                    <a:pt x="87" y="125"/>
                    <a:pt x="109" y="82"/>
                    <a:pt x="131" y="60"/>
                  </a:cubicBezTo>
                  <a:cubicBezTo>
                    <a:pt x="131" y="60"/>
                    <a:pt x="131" y="17"/>
                    <a:pt x="131" y="17"/>
                  </a:cubicBezTo>
                  <a:cubicBezTo>
                    <a:pt x="120" y="6"/>
                    <a:pt x="109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5"/>
            <p:cNvSpPr/>
            <p:nvPr/>
          </p:nvSpPr>
          <p:spPr>
            <a:xfrm>
              <a:off x="4308968" y="3189572"/>
              <a:ext cx="7080" cy="13915"/>
            </a:xfrm>
            <a:custGeom>
              <a:rect b="b" l="l" r="r" t="t"/>
              <a:pathLst>
                <a:path extrusionOk="0" h="342" w="174">
                  <a:moveTo>
                    <a:pt x="98" y="0"/>
                  </a:moveTo>
                  <a:cubicBezTo>
                    <a:pt x="87" y="0"/>
                    <a:pt x="76" y="5"/>
                    <a:pt x="65" y="16"/>
                  </a:cubicBezTo>
                  <a:cubicBezTo>
                    <a:pt x="22" y="60"/>
                    <a:pt x="0" y="103"/>
                    <a:pt x="22" y="168"/>
                  </a:cubicBezTo>
                  <a:cubicBezTo>
                    <a:pt x="22" y="233"/>
                    <a:pt x="65" y="298"/>
                    <a:pt x="109" y="342"/>
                  </a:cubicBezTo>
                  <a:lnTo>
                    <a:pt x="131" y="342"/>
                  </a:lnTo>
                  <a:cubicBezTo>
                    <a:pt x="152" y="342"/>
                    <a:pt x="152" y="342"/>
                    <a:pt x="152" y="320"/>
                  </a:cubicBezTo>
                  <a:cubicBezTo>
                    <a:pt x="174" y="320"/>
                    <a:pt x="174" y="298"/>
                    <a:pt x="152" y="276"/>
                  </a:cubicBezTo>
                  <a:cubicBezTo>
                    <a:pt x="131" y="255"/>
                    <a:pt x="87" y="211"/>
                    <a:pt x="87" y="168"/>
                  </a:cubicBezTo>
                  <a:cubicBezTo>
                    <a:pt x="87" y="125"/>
                    <a:pt x="109" y="103"/>
                    <a:pt x="131" y="60"/>
                  </a:cubicBezTo>
                  <a:cubicBezTo>
                    <a:pt x="131" y="60"/>
                    <a:pt x="131" y="38"/>
                    <a:pt x="131" y="16"/>
                  </a:cubicBezTo>
                  <a:cubicBezTo>
                    <a:pt x="120" y="5"/>
                    <a:pt x="109" y="0"/>
                    <a:pt x="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5"/>
            <p:cNvSpPr/>
            <p:nvPr/>
          </p:nvSpPr>
          <p:spPr>
            <a:xfrm>
              <a:off x="4318652" y="3223138"/>
              <a:ext cx="7120" cy="13874"/>
            </a:xfrm>
            <a:custGeom>
              <a:rect b="b" l="l" r="r" t="t"/>
              <a:pathLst>
                <a:path extrusionOk="0" h="341" w="175">
                  <a:moveTo>
                    <a:pt x="66" y="1"/>
                  </a:moveTo>
                  <a:cubicBezTo>
                    <a:pt x="57" y="1"/>
                    <a:pt x="50" y="5"/>
                    <a:pt x="44" y="15"/>
                  </a:cubicBezTo>
                  <a:cubicBezTo>
                    <a:pt x="1" y="59"/>
                    <a:pt x="1" y="102"/>
                    <a:pt x="1" y="167"/>
                  </a:cubicBezTo>
                  <a:cubicBezTo>
                    <a:pt x="1" y="232"/>
                    <a:pt x="44" y="297"/>
                    <a:pt x="88" y="319"/>
                  </a:cubicBezTo>
                  <a:lnTo>
                    <a:pt x="109" y="319"/>
                  </a:lnTo>
                  <a:lnTo>
                    <a:pt x="109" y="340"/>
                  </a:lnTo>
                  <a:cubicBezTo>
                    <a:pt x="153" y="340"/>
                    <a:pt x="174" y="297"/>
                    <a:pt x="153" y="275"/>
                  </a:cubicBezTo>
                  <a:cubicBezTo>
                    <a:pt x="109" y="232"/>
                    <a:pt x="88" y="210"/>
                    <a:pt x="66" y="145"/>
                  </a:cubicBezTo>
                  <a:cubicBezTo>
                    <a:pt x="66" y="124"/>
                    <a:pt x="88" y="80"/>
                    <a:pt x="109" y="59"/>
                  </a:cubicBezTo>
                  <a:cubicBezTo>
                    <a:pt x="126" y="42"/>
                    <a:pt x="92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5"/>
            <p:cNvSpPr/>
            <p:nvPr/>
          </p:nvSpPr>
          <p:spPr>
            <a:xfrm>
              <a:off x="4160790" y="3109055"/>
              <a:ext cx="9724" cy="12410"/>
            </a:xfrm>
            <a:custGeom>
              <a:rect b="b" l="l" r="r" t="t"/>
              <a:pathLst>
                <a:path extrusionOk="0" h="305" w="239">
                  <a:moveTo>
                    <a:pt x="195" y="1"/>
                  </a:moveTo>
                  <a:cubicBezTo>
                    <a:pt x="130" y="22"/>
                    <a:pt x="87" y="44"/>
                    <a:pt x="43" y="87"/>
                  </a:cubicBezTo>
                  <a:cubicBezTo>
                    <a:pt x="0" y="131"/>
                    <a:pt x="0" y="196"/>
                    <a:pt x="0" y="283"/>
                  </a:cubicBezTo>
                  <a:cubicBezTo>
                    <a:pt x="0" y="283"/>
                    <a:pt x="22" y="304"/>
                    <a:pt x="43" y="304"/>
                  </a:cubicBezTo>
                  <a:cubicBezTo>
                    <a:pt x="65" y="304"/>
                    <a:pt x="87" y="283"/>
                    <a:pt x="87" y="261"/>
                  </a:cubicBezTo>
                  <a:cubicBezTo>
                    <a:pt x="65" y="217"/>
                    <a:pt x="87" y="174"/>
                    <a:pt x="109" y="131"/>
                  </a:cubicBezTo>
                  <a:cubicBezTo>
                    <a:pt x="130" y="109"/>
                    <a:pt x="152" y="87"/>
                    <a:pt x="195" y="87"/>
                  </a:cubicBezTo>
                  <a:cubicBezTo>
                    <a:pt x="217" y="87"/>
                    <a:pt x="239" y="66"/>
                    <a:pt x="239" y="44"/>
                  </a:cubicBezTo>
                  <a:cubicBezTo>
                    <a:pt x="217" y="22"/>
                    <a:pt x="195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5"/>
            <p:cNvSpPr/>
            <p:nvPr/>
          </p:nvSpPr>
          <p:spPr>
            <a:xfrm>
              <a:off x="4165184" y="3090543"/>
              <a:ext cx="9724" cy="12369"/>
            </a:xfrm>
            <a:custGeom>
              <a:rect b="b" l="l" r="r" t="t"/>
              <a:pathLst>
                <a:path extrusionOk="0" h="304" w="239">
                  <a:moveTo>
                    <a:pt x="196" y="0"/>
                  </a:moveTo>
                  <a:cubicBezTo>
                    <a:pt x="131" y="22"/>
                    <a:pt x="87" y="44"/>
                    <a:pt x="44" y="87"/>
                  </a:cubicBezTo>
                  <a:cubicBezTo>
                    <a:pt x="1" y="130"/>
                    <a:pt x="1" y="196"/>
                    <a:pt x="1" y="282"/>
                  </a:cubicBezTo>
                  <a:cubicBezTo>
                    <a:pt x="1" y="282"/>
                    <a:pt x="22" y="304"/>
                    <a:pt x="44" y="304"/>
                  </a:cubicBezTo>
                  <a:cubicBezTo>
                    <a:pt x="66" y="304"/>
                    <a:pt x="87" y="282"/>
                    <a:pt x="87" y="261"/>
                  </a:cubicBezTo>
                  <a:cubicBezTo>
                    <a:pt x="66" y="217"/>
                    <a:pt x="87" y="174"/>
                    <a:pt x="109" y="130"/>
                  </a:cubicBezTo>
                  <a:cubicBezTo>
                    <a:pt x="131" y="109"/>
                    <a:pt x="152" y="87"/>
                    <a:pt x="196" y="87"/>
                  </a:cubicBezTo>
                  <a:cubicBezTo>
                    <a:pt x="217" y="87"/>
                    <a:pt x="239" y="65"/>
                    <a:pt x="239" y="44"/>
                  </a:cubicBezTo>
                  <a:cubicBezTo>
                    <a:pt x="239" y="22"/>
                    <a:pt x="217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75"/>
            <p:cNvSpPr/>
            <p:nvPr/>
          </p:nvSpPr>
          <p:spPr>
            <a:xfrm>
              <a:off x="4170473" y="3116134"/>
              <a:ext cx="9765" cy="11474"/>
            </a:xfrm>
            <a:custGeom>
              <a:rect b="b" l="l" r="r" t="t"/>
              <a:pathLst>
                <a:path extrusionOk="0" h="282" w="240">
                  <a:moveTo>
                    <a:pt x="196" y="0"/>
                  </a:moveTo>
                  <a:cubicBezTo>
                    <a:pt x="152" y="0"/>
                    <a:pt x="109" y="22"/>
                    <a:pt x="66" y="65"/>
                  </a:cubicBezTo>
                  <a:cubicBezTo>
                    <a:pt x="22" y="109"/>
                    <a:pt x="1" y="195"/>
                    <a:pt x="22" y="260"/>
                  </a:cubicBezTo>
                  <a:cubicBezTo>
                    <a:pt x="22" y="282"/>
                    <a:pt x="44" y="282"/>
                    <a:pt x="66" y="282"/>
                  </a:cubicBezTo>
                  <a:cubicBezTo>
                    <a:pt x="87" y="282"/>
                    <a:pt x="109" y="260"/>
                    <a:pt x="109" y="239"/>
                  </a:cubicBezTo>
                  <a:cubicBezTo>
                    <a:pt x="87" y="195"/>
                    <a:pt x="109" y="152"/>
                    <a:pt x="131" y="109"/>
                  </a:cubicBezTo>
                  <a:cubicBezTo>
                    <a:pt x="152" y="87"/>
                    <a:pt x="174" y="65"/>
                    <a:pt x="217" y="65"/>
                  </a:cubicBezTo>
                  <a:cubicBezTo>
                    <a:pt x="239" y="65"/>
                    <a:pt x="239" y="43"/>
                    <a:pt x="239" y="22"/>
                  </a:cubicBezTo>
                  <a:cubicBezTo>
                    <a:pt x="239" y="0"/>
                    <a:pt x="217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75"/>
            <p:cNvSpPr/>
            <p:nvPr/>
          </p:nvSpPr>
          <p:spPr>
            <a:xfrm>
              <a:off x="4173118" y="3097581"/>
              <a:ext cx="9765" cy="12410"/>
            </a:xfrm>
            <a:custGeom>
              <a:rect b="b" l="l" r="r" t="t"/>
              <a:pathLst>
                <a:path extrusionOk="0" h="305" w="240">
                  <a:moveTo>
                    <a:pt x="196" y="1"/>
                  </a:moveTo>
                  <a:cubicBezTo>
                    <a:pt x="152" y="1"/>
                    <a:pt x="109" y="23"/>
                    <a:pt x="66" y="66"/>
                  </a:cubicBezTo>
                  <a:cubicBezTo>
                    <a:pt x="22" y="131"/>
                    <a:pt x="1" y="196"/>
                    <a:pt x="22" y="261"/>
                  </a:cubicBezTo>
                  <a:cubicBezTo>
                    <a:pt x="22" y="283"/>
                    <a:pt x="44" y="304"/>
                    <a:pt x="66" y="304"/>
                  </a:cubicBezTo>
                  <a:cubicBezTo>
                    <a:pt x="87" y="304"/>
                    <a:pt x="87" y="283"/>
                    <a:pt x="87" y="261"/>
                  </a:cubicBezTo>
                  <a:cubicBezTo>
                    <a:pt x="87" y="218"/>
                    <a:pt x="87" y="153"/>
                    <a:pt x="131" y="131"/>
                  </a:cubicBezTo>
                  <a:cubicBezTo>
                    <a:pt x="152" y="109"/>
                    <a:pt x="174" y="88"/>
                    <a:pt x="217" y="88"/>
                  </a:cubicBezTo>
                  <a:cubicBezTo>
                    <a:pt x="217" y="66"/>
                    <a:pt x="239" y="66"/>
                    <a:pt x="239" y="44"/>
                  </a:cubicBezTo>
                  <a:cubicBezTo>
                    <a:pt x="239" y="23"/>
                    <a:pt x="217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5"/>
            <p:cNvSpPr/>
            <p:nvPr/>
          </p:nvSpPr>
          <p:spPr>
            <a:xfrm>
              <a:off x="4177553" y="3076425"/>
              <a:ext cx="9724" cy="12410"/>
            </a:xfrm>
            <a:custGeom>
              <a:rect b="b" l="l" r="r" t="t"/>
              <a:pathLst>
                <a:path extrusionOk="0" h="305" w="239">
                  <a:moveTo>
                    <a:pt x="195" y="1"/>
                  </a:moveTo>
                  <a:cubicBezTo>
                    <a:pt x="152" y="1"/>
                    <a:pt x="87" y="44"/>
                    <a:pt x="65" y="66"/>
                  </a:cubicBezTo>
                  <a:cubicBezTo>
                    <a:pt x="22" y="131"/>
                    <a:pt x="0" y="196"/>
                    <a:pt x="22" y="261"/>
                  </a:cubicBezTo>
                  <a:cubicBezTo>
                    <a:pt x="22" y="282"/>
                    <a:pt x="22" y="304"/>
                    <a:pt x="43" y="304"/>
                  </a:cubicBezTo>
                  <a:cubicBezTo>
                    <a:pt x="65" y="304"/>
                    <a:pt x="87" y="282"/>
                    <a:pt x="87" y="261"/>
                  </a:cubicBezTo>
                  <a:cubicBezTo>
                    <a:pt x="87" y="217"/>
                    <a:pt x="87" y="152"/>
                    <a:pt x="108" y="131"/>
                  </a:cubicBezTo>
                  <a:cubicBezTo>
                    <a:pt x="130" y="109"/>
                    <a:pt x="173" y="87"/>
                    <a:pt x="195" y="87"/>
                  </a:cubicBezTo>
                  <a:cubicBezTo>
                    <a:pt x="217" y="87"/>
                    <a:pt x="239" y="66"/>
                    <a:pt x="239" y="44"/>
                  </a:cubicBezTo>
                  <a:cubicBezTo>
                    <a:pt x="239" y="22"/>
                    <a:pt x="217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5"/>
            <p:cNvSpPr/>
            <p:nvPr/>
          </p:nvSpPr>
          <p:spPr>
            <a:xfrm>
              <a:off x="4166079" y="3139935"/>
              <a:ext cx="9724" cy="12410"/>
            </a:xfrm>
            <a:custGeom>
              <a:rect b="b" l="l" r="r" t="t"/>
              <a:pathLst>
                <a:path extrusionOk="0" h="305" w="239">
                  <a:moveTo>
                    <a:pt x="217" y="1"/>
                  </a:moveTo>
                  <a:cubicBezTo>
                    <a:pt x="152" y="1"/>
                    <a:pt x="87" y="22"/>
                    <a:pt x="65" y="66"/>
                  </a:cubicBezTo>
                  <a:cubicBezTo>
                    <a:pt x="22" y="131"/>
                    <a:pt x="0" y="196"/>
                    <a:pt x="22" y="261"/>
                  </a:cubicBezTo>
                  <a:cubicBezTo>
                    <a:pt x="22" y="282"/>
                    <a:pt x="22" y="304"/>
                    <a:pt x="44" y="304"/>
                  </a:cubicBezTo>
                  <a:lnTo>
                    <a:pt x="65" y="304"/>
                  </a:lnTo>
                  <a:cubicBezTo>
                    <a:pt x="87" y="304"/>
                    <a:pt x="109" y="282"/>
                    <a:pt x="109" y="261"/>
                  </a:cubicBezTo>
                  <a:cubicBezTo>
                    <a:pt x="87" y="217"/>
                    <a:pt x="109" y="152"/>
                    <a:pt x="130" y="131"/>
                  </a:cubicBezTo>
                  <a:cubicBezTo>
                    <a:pt x="152" y="87"/>
                    <a:pt x="174" y="87"/>
                    <a:pt x="217" y="87"/>
                  </a:cubicBezTo>
                  <a:cubicBezTo>
                    <a:pt x="239" y="66"/>
                    <a:pt x="239" y="66"/>
                    <a:pt x="239" y="44"/>
                  </a:cubicBezTo>
                  <a:cubicBezTo>
                    <a:pt x="239" y="22"/>
                    <a:pt x="217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5"/>
            <p:cNvSpPr/>
            <p:nvPr/>
          </p:nvSpPr>
          <p:spPr>
            <a:xfrm>
              <a:off x="4150171" y="3151409"/>
              <a:ext cx="8015" cy="13264"/>
            </a:xfrm>
            <a:custGeom>
              <a:rect b="b" l="l" r="r" t="t"/>
              <a:pathLst>
                <a:path extrusionOk="0" h="326" w="197">
                  <a:moveTo>
                    <a:pt x="131" y="0"/>
                  </a:moveTo>
                  <a:cubicBezTo>
                    <a:pt x="88" y="22"/>
                    <a:pt x="44" y="65"/>
                    <a:pt x="23" y="109"/>
                  </a:cubicBezTo>
                  <a:cubicBezTo>
                    <a:pt x="1" y="174"/>
                    <a:pt x="23" y="261"/>
                    <a:pt x="66" y="304"/>
                  </a:cubicBezTo>
                  <a:cubicBezTo>
                    <a:pt x="66" y="326"/>
                    <a:pt x="88" y="326"/>
                    <a:pt x="88" y="326"/>
                  </a:cubicBezTo>
                  <a:lnTo>
                    <a:pt x="109" y="326"/>
                  </a:lnTo>
                  <a:cubicBezTo>
                    <a:pt x="131" y="326"/>
                    <a:pt x="131" y="282"/>
                    <a:pt x="131" y="282"/>
                  </a:cubicBezTo>
                  <a:cubicBezTo>
                    <a:pt x="109" y="239"/>
                    <a:pt x="88" y="195"/>
                    <a:pt x="109" y="152"/>
                  </a:cubicBezTo>
                  <a:cubicBezTo>
                    <a:pt x="109" y="109"/>
                    <a:pt x="131" y="87"/>
                    <a:pt x="153" y="65"/>
                  </a:cubicBezTo>
                  <a:cubicBezTo>
                    <a:pt x="174" y="65"/>
                    <a:pt x="196" y="44"/>
                    <a:pt x="174" y="22"/>
                  </a:cubicBezTo>
                  <a:cubicBezTo>
                    <a:pt x="174" y="0"/>
                    <a:pt x="153" y="0"/>
                    <a:pt x="1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5"/>
            <p:cNvSpPr/>
            <p:nvPr/>
          </p:nvSpPr>
          <p:spPr>
            <a:xfrm>
              <a:off x="4157250" y="3127567"/>
              <a:ext cx="9724" cy="12410"/>
            </a:xfrm>
            <a:custGeom>
              <a:rect b="b" l="l" r="r" t="t"/>
              <a:pathLst>
                <a:path extrusionOk="0" h="305" w="239">
                  <a:moveTo>
                    <a:pt x="196" y="1"/>
                  </a:moveTo>
                  <a:cubicBezTo>
                    <a:pt x="130" y="1"/>
                    <a:pt x="87" y="44"/>
                    <a:pt x="44" y="88"/>
                  </a:cubicBezTo>
                  <a:cubicBezTo>
                    <a:pt x="0" y="131"/>
                    <a:pt x="0" y="196"/>
                    <a:pt x="0" y="261"/>
                  </a:cubicBezTo>
                  <a:cubicBezTo>
                    <a:pt x="0" y="283"/>
                    <a:pt x="22" y="305"/>
                    <a:pt x="44" y="305"/>
                  </a:cubicBezTo>
                  <a:cubicBezTo>
                    <a:pt x="65" y="305"/>
                    <a:pt x="87" y="283"/>
                    <a:pt x="87" y="261"/>
                  </a:cubicBezTo>
                  <a:cubicBezTo>
                    <a:pt x="65" y="218"/>
                    <a:pt x="87" y="174"/>
                    <a:pt x="109" y="131"/>
                  </a:cubicBezTo>
                  <a:cubicBezTo>
                    <a:pt x="130" y="109"/>
                    <a:pt x="152" y="88"/>
                    <a:pt x="196" y="88"/>
                  </a:cubicBezTo>
                  <a:cubicBezTo>
                    <a:pt x="217" y="88"/>
                    <a:pt x="239" y="66"/>
                    <a:pt x="239" y="44"/>
                  </a:cubicBezTo>
                  <a:cubicBezTo>
                    <a:pt x="217" y="23"/>
                    <a:pt x="196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5"/>
            <p:cNvSpPr/>
            <p:nvPr/>
          </p:nvSpPr>
          <p:spPr>
            <a:xfrm>
              <a:off x="4183696" y="2962626"/>
              <a:ext cx="12410" cy="9765"/>
            </a:xfrm>
            <a:custGeom>
              <a:rect b="b" l="l" r="r" t="t"/>
              <a:pathLst>
                <a:path extrusionOk="0" h="240" w="305">
                  <a:moveTo>
                    <a:pt x="44" y="1"/>
                  </a:moveTo>
                  <a:cubicBezTo>
                    <a:pt x="1" y="1"/>
                    <a:pt x="1" y="87"/>
                    <a:pt x="44" y="87"/>
                  </a:cubicBezTo>
                  <a:cubicBezTo>
                    <a:pt x="88" y="87"/>
                    <a:pt x="131" y="87"/>
                    <a:pt x="174" y="109"/>
                  </a:cubicBezTo>
                  <a:cubicBezTo>
                    <a:pt x="196" y="131"/>
                    <a:pt x="218" y="174"/>
                    <a:pt x="218" y="196"/>
                  </a:cubicBezTo>
                  <a:cubicBezTo>
                    <a:pt x="218" y="218"/>
                    <a:pt x="239" y="239"/>
                    <a:pt x="261" y="239"/>
                  </a:cubicBezTo>
                  <a:cubicBezTo>
                    <a:pt x="283" y="239"/>
                    <a:pt x="304" y="218"/>
                    <a:pt x="304" y="196"/>
                  </a:cubicBezTo>
                  <a:cubicBezTo>
                    <a:pt x="304" y="152"/>
                    <a:pt x="261" y="87"/>
                    <a:pt x="218" y="66"/>
                  </a:cubicBezTo>
                  <a:cubicBezTo>
                    <a:pt x="174" y="22"/>
                    <a:pt x="109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5"/>
            <p:cNvSpPr/>
            <p:nvPr/>
          </p:nvSpPr>
          <p:spPr>
            <a:xfrm>
              <a:off x="4201354" y="2973204"/>
              <a:ext cx="12369" cy="9765"/>
            </a:xfrm>
            <a:custGeom>
              <a:rect b="b" l="l" r="r" t="t"/>
              <a:pathLst>
                <a:path extrusionOk="0" h="240" w="304">
                  <a:moveTo>
                    <a:pt x="44" y="1"/>
                  </a:moveTo>
                  <a:cubicBezTo>
                    <a:pt x="22" y="1"/>
                    <a:pt x="0" y="23"/>
                    <a:pt x="22" y="44"/>
                  </a:cubicBezTo>
                  <a:cubicBezTo>
                    <a:pt x="22" y="66"/>
                    <a:pt x="44" y="88"/>
                    <a:pt x="65" y="88"/>
                  </a:cubicBezTo>
                  <a:cubicBezTo>
                    <a:pt x="78" y="81"/>
                    <a:pt x="91" y="79"/>
                    <a:pt x="104" y="79"/>
                  </a:cubicBezTo>
                  <a:cubicBezTo>
                    <a:pt x="134" y="79"/>
                    <a:pt x="165" y="94"/>
                    <a:pt x="196" y="109"/>
                  </a:cubicBezTo>
                  <a:cubicBezTo>
                    <a:pt x="217" y="131"/>
                    <a:pt x="217" y="153"/>
                    <a:pt x="239" y="196"/>
                  </a:cubicBezTo>
                  <a:cubicBezTo>
                    <a:pt x="239" y="218"/>
                    <a:pt x="261" y="239"/>
                    <a:pt x="282" y="239"/>
                  </a:cubicBezTo>
                  <a:cubicBezTo>
                    <a:pt x="304" y="239"/>
                    <a:pt x="304" y="218"/>
                    <a:pt x="304" y="196"/>
                  </a:cubicBezTo>
                  <a:cubicBezTo>
                    <a:pt x="304" y="131"/>
                    <a:pt x="282" y="88"/>
                    <a:pt x="239" y="44"/>
                  </a:cubicBezTo>
                  <a:cubicBezTo>
                    <a:pt x="196" y="1"/>
                    <a:pt x="109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5"/>
            <p:cNvSpPr/>
            <p:nvPr/>
          </p:nvSpPr>
          <p:spPr>
            <a:xfrm>
              <a:off x="4176658" y="2978493"/>
              <a:ext cx="12369" cy="9765"/>
            </a:xfrm>
            <a:custGeom>
              <a:rect b="b" l="l" r="r" t="t"/>
              <a:pathLst>
                <a:path extrusionOk="0" h="240" w="304">
                  <a:moveTo>
                    <a:pt x="44" y="1"/>
                  </a:moveTo>
                  <a:cubicBezTo>
                    <a:pt x="22" y="1"/>
                    <a:pt x="0" y="23"/>
                    <a:pt x="0" y="44"/>
                  </a:cubicBezTo>
                  <a:cubicBezTo>
                    <a:pt x="0" y="66"/>
                    <a:pt x="22" y="88"/>
                    <a:pt x="44" y="88"/>
                  </a:cubicBezTo>
                  <a:cubicBezTo>
                    <a:pt x="87" y="88"/>
                    <a:pt x="152" y="88"/>
                    <a:pt x="174" y="109"/>
                  </a:cubicBezTo>
                  <a:cubicBezTo>
                    <a:pt x="195" y="131"/>
                    <a:pt x="217" y="174"/>
                    <a:pt x="217" y="196"/>
                  </a:cubicBezTo>
                  <a:cubicBezTo>
                    <a:pt x="217" y="218"/>
                    <a:pt x="239" y="239"/>
                    <a:pt x="261" y="239"/>
                  </a:cubicBezTo>
                  <a:cubicBezTo>
                    <a:pt x="282" y="239"/>
                    <a:pt x="304" y="218"/>
                    <a:pt x="304" y="196"/>
                  </a:cubicBezTo>
                  <a:cubicBezTo>
                    <a:pt x="304" y="153"/>
                    <a:pt x="282" y="88"/>
                    <a:pt x="239" y="66"/>
                  </a:cubicBezTo>
                  <a:cubicBezTo>
                    <a:pt x="174" y="23"/>
                    <a:pt x="109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5"/>
            <p:cNvSpPr/>
            <p:nvPr/>
          </p:nvSpPr>
          <p:spPr>
            <a:xfrm>
              <a:off x="4154728" y="2970234"/>
              <a:ext cx="12247" cy="9195"/>
            </a:xfrm>
            <a:custGeom>
              <a:rect b="b" l="l" r="r" t="t"/>
              <a:pathLst>
                <a:path extrusionOk="0" h="226" w="301">
                  <a:moveTo>
                    <a:pt x="96" y="0"/>
                  </a:moveTo>
                  <a:cubicBezTo>
                    <a:pt x="77" y="0"/>
                    <a:pt x="58" y="3"/>
                    <a:pt x="41" y="9"/>
                  </a:cubicBezTo>
                  <a:cubicBezTo>
                    <a:pt x="37" y="7"/>
                    <a:pt x="33" y="6"/>
                    <a:pt x="30" y="6"/>
                  </a:cubicBezTo>
                  <a:cubicBezTo>
                    <a:pt x="1" y="6"/>
                    <a:pt x="1" y="77"/>
                    <a:pt x="30" y="77"/>
                  </a:cubicBezTo>
                  <a:cubicBezTo>
                    <a:pt x="33" y="77"/>
                    <a:pt x="37" y="76"/>
                    <a:pt x="41" y="74"/>
                  </a:cubicBezTo>
                  <a:cubicBezTo>
                    <a:pt x="84" y="74"/>
                    <a:pt x="149" y="74"/>
                    <a:pt x="171" y="117"/>
                  </a:cubicBezTo>
                  <a:cubicBezTo>
                    <a:pt x="192" y="139"/>
                    <a:pt x="214" y="161"/>
                    <a:pt x="214" y="182"/>
                  </a:cubicBezTo>
                  <a:cubicBezTo>
                    <a:pt x="214" y="204"/>
                    <a:pt x="236" y="226"/>
                    <a:pt x="258" y="226"/>
                  </a:cubicBezTo>
                  <a:lnTo>
                    <a:pt x="279" y="226"/>
                  </a:lnTo>
                  <a:cubicBezTo>
                    <a:pt x="301" y="226"/>
                    <a:pt x="301" y="204"/>
                    <a:pt x="301" y="182"/>
                  </a:cubicBezTo>
                  <a:cubicBezTo>
                    <a:pt x="301" y="139"/>
                    <a:pt x="279" y="74"/>
                    <a:pt x="236" y="52"/>
                  </a:cubicBezTo>
                  <a:cubicBezTo>
                    <a:pt x="204" y="20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5"/>
            <p:cNvSpPr/>
            <p:nvPr/>
          </p:nvSpPr>
          <p:spPr>
            <a:xfrm>
              <a:off x="4141383" y="2956116"/>
              <a:ext cx="13264" cy="10090"/>
            </a:xfrm>
            <a:custGeom>
              <a:rect b="b" l="l" r="r" t="t"/>
              <a:pathLst>
                <a:path extrusionOk="0" h="248" w="326">
                  <a:moveTo>
                    <a:pt x="117" y="0"/>
                  </a:moveTo>
                  <a:cubicBezTo>
                    <a:pt x="100" y="0"/>
                    <a:pt x="83" y="3"/>
                    <a:pt x="65" y="9"/>
                  </a:cubicBezTo>
                  <a:cubicBezTo>
                    <a:pt x="59" y="7"/>
                    <a:pt x="54" y="6"/>
                    <a:pt x="49" y="6"/>
                  </a:cubicBezTo>
                  <a:cubicBezTo>
                    <a:pt x="1" y="6"/>
                    <a:pt x="6" y="96"/>
                    <a:pt x="65" y="96"/>
                  </a:cubicBezTo>
                  <a:cubicBezTo>
                    <a:pt x="78" y="89"/>
                    <a:pt x="91" y="87"/>
                    <a:pt x="103" y="87"/>
                  </a:cubicBezTo>
                  <a:cubicBezTo>
                    <a:pt x="134" y="87"/>
                    <a:pt x="165" y="102"/>
                    <a:pt x="195" y="117"/>
                  </a:cubicBezTo>
                  <a:cubicBezTo>
                    <a:pt x="217" y="139"/>
                    <a:pt x="217" y="161"/>
                    <a:pt x="239" y="204"/>
                  </a:cubicBezTo>
                  <a:cubicBezTo>
                    <a:pt x="239" y="226"/>
                    <a:pt x="260" y="247"/>
                    <a:pt x="282" y="247"/>
                  </a:cubicBezTo>
                  <a:lnTo>
                    <a:pt x="282" y="226"/>
                  </a:lnTo>
                  <a:cubicBezTo>
                    <a:pt x="304" y="226"/>
                    <a:pt x="325" y="226"/>
                    <a:pt x="325" y="204"/>
                  </a:cubicBezTo>
                  <a:cubicBezTo>
                    <a:pt x="304" y="139"/>
                    <a:pt x="282" y="96"/>
                    <a:pt x="239" y="52"/>
                  </a:cubicBezTo>
                  <a:cubicBezTo>
                    <a:pt x="207" y="21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5"/>
            <p:cNvSpPr/>
            <p:nvPr/>
          </p:nvSpPr>
          <p:spPr>
            <a:xfrm>
              <a:off x="4195332" y="2981708"/>
              <a:ext cx="12247" cy="9195"/>
            </a:xfrm>
            <a:custGeom>
              <a:rect b="b" l="l" r="r" t="t"/>
              <a:pathLst>
                <a:path extrusionOk="0" h="226" w="301">
                  <a:moveTo>
                    <a:pt x="92" y="0"/>
                  </a:moveTo>
                  <a:cubicBezTo>
                    <a:pt x="75" y="0"/>
                    <a:pt x="57" y="3"/>
                    <a:pt x="40" y="9"/>
                  </a:cubicBezTo>
                  <a:cubicBezTo>
                    <a:pt x="36" y="7"/>
                    <a:pt x="32" y="6"/>
                    <a:pt x="29" y="6"/>
                  </a:cubicBezTo>
                  <a:cubicBezTo>
                    <a:pt x="0" y="6"/>
                    <a:pt x="0" y="77"/>
                    <a:pt x="29" y="77"/>
                  </a:cubicBezTo>
                  <a:cubicBezTo>
                    <a:pt x="32" y="77"/>
                    <a:pt x="36" y="76"/>
                    <a:pt x="40" y="74"/>
                  </a:cubicBezTo>
                  <a:cubicBezTo>
                    <a:pt x="83" y="74"/>
                    <a:pt x="127" y="74"/>
                    <a:pt x="170" y="117"/>
                  </a:cubicBezTo>
                  <a:cubicBezTo>
                    <a:pt x="192" y="139"/>
                    <a:pt x="213" y="160"/>
                    <a:pt x="213" y="182"/>
                  </a:cubicBezTo>
                  <a:cubicBezTo>
                    <a:pt x="213" y="204"/>
                    <a:pt x="235" y="226"/>
                    <a:pt x="257" y="226"/>
                  </a:cubicBezTo>
                  <a:cubicBezTo>
                    <a:pt x="279" y="226"/>
                    <a:pt x="300" y="204"/>
                    <a:pt x="300" y="182"/>
                  </a:cubicBezTo>
                  <a:cubicBezTo>
                    <a:pt x="300" y="139"/>
                    <a:pt x="257" y="74"/>
                    <a:pt x="235" y="52"/>
                  </a:cubicBezTo>
                  <a:cubicBezTo>
                    <a:pt x="188" y="20"/>
                    <a:pt x="140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5"/>
            <p:cNvSpPr/>
            <p:nvPr/>
          </p:nvSpPr>
          <p:spPr>
            <a:xfrm>
              <a:off x="4215472" y="2991391"/>
              <a:ext cx="11515" cy="9195"/>
            </a:xfrm>
            <a:custGeom>
              <a:rect b="b" l="l" r="r" t="t"/>
              <a:pathLst>
                <a:path extrusionOk="0" h="226" w="283">
                  <a:moveTo>
                    <a:pt x="78" y="1"/>
                  </a:moveTo>
                  <a:cubicBezTo>
                    <a:pt x="58" y="1"/>
                    <a:pt x="39" y="3"/>
                    <a:pt x="22" y="9"/>
                  </a:cubicBezTo>
                  <a:cubicBezTo>
                    <a:pt x="0" y="9"/>
                    <a:pt x="0" y="31"/>
                    <a:pt x="0" y="53"/>
                  </a:cubicBezTo>
                  <a:cubicBezTo>
                    <a:pt x="0" y="68"/>
                    <a:pt x="11" y="83"/>
                    <a:pt x="25" y="83"/>
                  </a:cubicBezTo>
                  <a:cubicBezTo>
                    <a:pt x="31" y="83"/>
                    <a:pt x="37" y="81"/>
                    <a:pt x="44" y="74"/>
                  </a:cubicBezTo>
                  <a:cubicBezTo>
                    <a:pt x="87" y="74"/>
                    <a:pt x="130" y="96"/>
                    <a:pt x="174" y="118"/>
                  </a:cubicBezTo>
                  <a:cubicBezTo>
                    <a:pt x="195" y="139"/>
                    <a:pt x="195" y="161"/>
                    <a:pt x="217" y="204"/>
                  </a:cubicBezTo>
                  <a:cubicBezTo>
                    <a:pt x="217" y="226"/>
                    <a:pt x="217" y="226"/>
                    <a:pt x="239" y="226"/>
                  </a:cubicBezTo>
                  <a:cubicBezTo>
                    <a:pt x="260" y="226"/>
                    <a:pt x="282" y="204"/>
                    <a:pt x="282" y="183"/>
                  </a:cubicBezTo>
                  <a:cubicBezTo>
                    <a:pt x="282" y="139"/>
                    <a:pt x="260" y="96"/>
                    <a:pt x="217" y="53"/>
                  </a:cubicBezTo>
                  <a:cubicBezTo>
                    <a:pt x="185" y="21"/>
                    <a:pt x="130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5"/>
            <p:cNvSpPr/>
            <p:nvPr/>
          </p:nvSpPr>
          <p:spPr>
            <a:xfrm>
              <a:off x="4221656" y="2984352"/>
              <a:ext cx="12369" cy="10090"/>
            </a:xfrm>
            <a:custGeom>
              <a:rect b="b" l="l" r="r" t="t"/>
              <a:pathLst>
                <a:path extrusionOk="0" h="248" w="304">
                  <a:moveTo>
                    <a:pt x="96" y="0"/>
                  </a:moveTo>
                  <a:cubicBezTo>
                    <a:pt x="78" y="0"/>
                    <a:pt x="61" y="3"/>
                    <a:pt x="43" y="9"/>
                  </a:cubicBezTo>
                  <a:cubicBezTo>
                    <a:pt x="22" y="9"/>
                    <a:pt x="0" y="30"/>
                    <a:pt x="0" y="52"/>
                  </a:cubicBezTo>
                  <a:cubicBezTo>
                    <a:pt x="22" y="74"/>
                    <a:pt x="22" y="95"/>
                    <a:pt x="43" y="95"/>
                  </a:cubicBezTo>
                  <a:cubicBezTo>
                    <a:pt x="62" y="89"/>
                    <a:pt x="80" y="86"/>
                    <a:pt x="96" y="86"/>
                  </a:cubicBezTo>
                  <a:cubicBezTo>
                    <a:pt x="134" y="86"/>
                    <a:pt x="165" y="102"/>
                    <a:pt x="195" y="117"/>
                  </a:cubicBezTo>
                  <a:cubicBezTo>
                    <a:pt x="217" y="139"/>
                    <a:pt x="217" y="161"/>
                    <a:pt x="217" y="204"/>
                  </a:cubicBezTo>
                  <a:cubicBezTo>
                    <a:pt x="217" y="226"/>
                    <a:pt x="239" y="247"/>
                    <a:pt x="260" y="247"/>
                  </a:cubicBezTo>
                  <a:cubicBezTo>
                    <a:pt x="282" y="247"/>
                    <a:pt x="304" y="226"/>
                    <a:pt x="304" y="204"/>
                  </a:cubicBezTo>
                  <a:cubicBezTo>
                    <a:pt x="304" y="139"/>
                    <a:pt x="282" y="95"/>
                    <a:pt x="239" y="52"/>
                  </a:cubicBezTo>
                  <a:cubicBezTo>
                    <a:pt x="191" y="20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5"/>
            <p:cNvSpPr/>
            <p:nvPr/>
          </p:nvSpPr>
          <p:spPr>
            <a:xfrm>
              <a:off x="4302784" y="2937929"/>
              <a:ext cx="10619" cy="10619"/>
            </a:xfrm>
            <a:custGeom>
              <a:rect b="b" l="l" r="r" t="t"/>
              <a:pathLst>
                <a:path extrusionOk="0" h="261" w="261">
                  <a:moveTo>
                    <a:pt x="44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" y="87"/>
                    <a:pt x="22" y="131"/>
                    <a:pt x="44" y="174"/>
                  </a:cubicBezTo>
                  <a:cubicBezTo>
                    <a:pt x="87" y="239"/>
                    <a:pt x="152" y="261"/>
                    <a:pt x="217" y="261"/>
                  </a:cubicBezTo>
                  <a:cubicBezTo>
                    <a:pt x="239" y="261"/>
                    <a:pt x="261" y="261"/>
                    <a:pt x="261" y="239"/>
                  </a:cubicBezTo>
                  <a:cubicBezTo>
                    <a:pt x="261" y="217"/>
                    <a:pt x="261" y="196"/>
                    <a:pt x="239" y="196"/>
                  </a:cubicBezTo>
                  <a:cubicBezTo>
                    <a:pt x="174" y="196"/>
                    <a:pt x="131" y="174"/>
                    <a:pt x="109" y="131"/>
                  </a:cubicBezTo>
                  <a:cubicBezTo>
                    <a:pt x="87" y="109"/>
                    <a:pt x="87" y="87"/>
                    <a:pt x="87" y="44"/>
                  </a:cubicBezTo>
                  <a:cubicBezTo>
                    <a:pt x="87" y="22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5"/>
            <p:cNvSpPr/>
            <p:nvPr/>
          </p:nvSpPr>
          <p:spPr>
            <a:xfrm>
              <a:off x="4321296" y="2937929"/>
              <a:ext cx="10660" cy="10986"/>
            </a:xfrm>
            <a:custGeom>
              <a:rect b="b" l="l" r="r" t="t"/>
              <a:pathLst>
                <a:path extrusionOk="0" h="270" w="262">
                  <a:moveTo>
                    <a:pt x="44" y="1"/>
                  </a:moveTo>
                  <a:cubicBezTo>
                    <a:pt x="23" y="1"/>
                    <a:pt x="1" y="1"/>
                    <a:pt x="1" y="22"/>
                  </a:cubicBezTo>
                  <a:cubicBezTo>
                    <a:pt x="1" y="87"/>
                    <a:pt x="1" y="131"/>
                    <a:pt x="44" y="174"/>
                  </a:cubicBezTo>
                  <a:cubicBezTo>
                    <a:pt x="88" y="239"/>
                    <a:pt x="153" y="261"/>
                    <a:pt x="218" y="261"/>
                  </a:cubicBezTo>
                  <a:cubicBezTo>
                    <a:pt x="224" y="267"/>
                    <a:pt x="230" y="270"/>
                    <a:pt x="236" y="270"/>
                  </a:cubicBezTo>
                  <a:cubicBezTo>
                    <a:pt x="250" y="270"/>
                    <a:pt x="261" y="254"/>
                    <a:pt x="261" y="239"/>
                  </a:cubicBezTo>
                  <a:cubicBezTo>
                    <a:pt x="261" y="217"/>
                    <a:pt x="239" y="196"/>
                    <a:pt x="218" y="196"/>
                  </a:cubicBezTo>
                  <a:cubicBezTo>
                    <a:pt x="174" y="196"/>
                    <a:pt x="131" y="174"/>
                    <a:pt x="109" y="131"/>
                  </a:cubicBezTo>
                  <a:cubicBezTo>
                    <a:pt x="88" y="109"/>
                    <a:pt x="88" y="87"/>
                    <a:pt x="88" y="44"/>
                  </a:cubicBezTo>
                  <a:cubicBezTo>
                    <a:pt x="88" y="22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5"/>
            <p:cNvSpPr/>
            <p:nvPr/>
          </p:nvSpPr>
          <p:spPr>
            <a:xfrm>
              <a:off x="4288666" y="2924706"/>
              <a:ext cx="10619" cy="10619"/>
            </a:xfrm>
            <a:custGeom>
              <a:rect b="b" l="l" r="r" t="t"/>
              <a:pathLst>
                <a:path extrusionOk="0" h="261" w="261">
                  <a:moveTo>
                    <a:pt x="44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" y="87"/>
                    <a:pt x="1" y="131"/>
                    <a:pt x="44" y="174"/>
                  </a:cubicBezTo>
                  <a:cubicBezTo>
                    <a:pt x="88" y="239"/>
                    <a:pt x="153" y="261"/>
                    <a:pt x="218" y="261"/>
                  </a:cubicBezTo>
                  <a:cubicBezTo>
                    <a:pt x="239" y="261"/>
                    <a:pt x="261" y="239"/>
                    <a:pt x="261" y="217"/>
                  </a:cubicBezTo>
                  <a:cubicBezTo>
                    <a:pt x="261" y="217"/>
                    <a:pt x="239" y="196"/>
                    <a:pt x="218" y="196"/>
                  </a:cubicBezTo>
                  <a:cubicBezTo>
                    <a:pt x="174" y="196"/>
                    <a:pt x="131" y="174"/>
                    <a:pt x="109" y="131"/>
                  </a:cubicBezTo>
                  <a:cubicBezTo>
                    <a:pt x="88" y="109"/>
                    <a:pt x="66" y="66"/>
                    <a:pt x="66" y="44"/>
                  </a:cubicBezTo>
                  <a:cubicBezTo>
                    <a:pt x="88" y="22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5"/>
            <p:cNvSpPr/>
            <p:nvPr/>
          </p:nvSpPr>
          <p:spPr>
            <a:xfrm>
              <a:off x="4302784" y="2924706"/>
              <a:ext cx="10619" cy="10619"/>
            </a:xfrm>
            <a:custGeom>
              <a:rect b="b" l="l" r="r" t="t"/>
              <a:pathLst>
                <a:path extrusionOk="0" h="261" w="261">
                  <a:moveTo>
                    <a:pt x="44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" y="87"/>
                    <a:pt x="22" y="131"/>
                    <a:pt x="44" y="174"/>
                  </a:cubicBezTo>
                  <a:cubicBezTo>
                    <a:pt x="87" y="239"/>
                    <a:pt x="152" y="261"/>
                    <a:pt x="217" y="261"/>
                  </a:cubicBezTo>
                  <a:cubicBezTo>
                    <a:pt x="239" y="261"/>
                    <a:pt x="261" y="239"/>
                    <a:pt x="261" y="217"/>
                  </a:cubicBezTo>
                  <a:cubicBezTo>
                    <a:pt x="261" y="217"/>
                    <a:pt x="261" y="196"/>
                    <a:pt x="239" y="196"/>
                  </a:cubicBezTo>
                  <a:cubicBezTo>
                    <a:pt x="174" y="196"/>
                    <a:pt x="131" y="174"/>
                    <a:pt x="109" y="131"/>
                  </a:cubicBezTo>
                  <a:cubicBezTo>
                    <a:pt x="87" y="109"/>
                    <a:pt x="87" y="66"/>
                    <a:pt x="87" y="44"/>
                  </a:cubicBezTo>
                  <a:cubicBezTo>
                    <a:pt x="87" y="22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5"/>
            <p:cNvSpPr/>
            <p:nvPr/>
          </p:nvSpPr>
          <p:spPr>
            <a:xfrm>
              <a:off x="4316902" y="2952576"/>
              <a:ext cx="11515" cy="10986"/>
            </a:xfrm>
            <a:custGeom>
              <a:rect b="b" l="l" r="r" t="t"/>
              <a:pathLst>
                <a:path extrusionOk="0" h="270" w="283">
                  <a:moveTo>
                    <a:pt x="47" y="0"/>
                  </a:moveTo>
                  <a:cubicBezTo>
                    <a:pt x="33" y="0"/>
                    <a:pt x="22" y="16"/>
                    <a:pt x="22" y="31"/>
                  </a:cubicBezTo>
                  <a:cubicBezTo>
                    <a:pt x="1" y="74"/>
                    <a:pt x="22" y="139"/>
                    <a:pt x="44" y="183"/>
                  </a:cubicBezTo>
                  <a:cubicBezTo>
                    <a:pt x="109" y="226"/>
                    <a:pt x="174" y="269"/>
                    <a:pt x="239" y="269"/>
                  </a:cubicBezTo>
                  <a:cubicBezTo>
                    <a:pt x="261" y="269"/>
                    <a:pt x="282" y="248"/>
                    <a:pt x="282" y="226"/>
                  </a:cubicBezTo>
                  <a:cubicBezTo>
                    <a:pt x="282" y="204"/>
                    <a:pt x="261" y="204"/>
                    <a:pt x="239" y="183"/>
                  </a:cubicBezTo>
                  <a:cubicBezTo>
                    <a:pt x="196" y="183"/>
                    <a:pt x="152" y="161"/>
                    <a:pt x="131" y="139"/>
                  </a:cubicBezTo>
                  <a:cubicBezTo>
                    <a:pt x="109" y="118"/>
                    <a:pt x="87" y="74"/>
                    <a:pt x="87" y="53"/>
                  </a:cubicBezTo>
                  <a:cubicBezTo>
                    <a:pt x="87" y="31"/>
                    <a:pt x="87" y="9"/>
                    <a:pt x="66" y="9"/>
                  </a:cubicBezTo>
                  <a:cubicBezTo>
                    <a:pt x="59" y="3"/>
                    <a:pt x="53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5"/>
            <p:cNvSpPr/>
            <p:nvPr/>
          </p:nvSpPr>
          <p:spPr>
            <a:xfrm>
              <a:off x="4162539" y="2959127"/>
              <a:ext cx="12369" cy="9724"/>
            </a:xfrm>
            <a:custGeom>
              <a:rect b="b" l="l" r="r" t="t"/>
              <a:pathLst>
                <a:path extrusionOk="0" h="239" w="304">
                  <a:moveTo>
                    <a:pt x="44" y="0"/>
                  </a:moveTo>
                  <a:cubicBezTo>
                    <a:pt x="4" y="0"/>
                    <a:pt x="1" y="90"/>
                    <a:pt x="33" y="90"/>
                  </a:cubicBezTo>
                  <a:cubicBezTo>
                    <a:pt x="36" y="90"/>
                    <a:pt x="40" y="89"/>
                    <a:pt x="44" y="87"/>
                  </a:cubicBezTo>
                  <a:cubicBezTo>
                    <a:pt x="87" y="87"/>
                    <a:pt x="152" y="87"/>
                    <a:pt x="174" y="108"/>
                  </a:cubicBezTo>
                  <a:cubicBezTo>
                    <a:pt x="217" y="130"/>
                    <a:pt x="217" y="173"/>
                    <a:pt x="217" y="195"/>
                  </a:cubicBezTo>
                  <a:cubicBezTo>
                    <a:pt x="217" y="217"/>
                    <a:pt x="239" y="238"/>
                    <a:pt x="261" y="238"/>
                  </a:cubicBezTo>
                  <a:lnTo>
                    <a:pt x="282" y="238"/>
                  </a:lnTo>
                  <a:cubicBezTo>
                    <a:pt x="304" y="238"/>
                    <a:pt x="304" y="217"/>
                    <a:pt x="304" y="195"/>
                  </a:cubicBezTo>
                  <a:cubicBezTo>
                    <a:pt x="304" y="152"/>
                    <a:pt x="282" y="87"/>
                    <a:pt x="239" y="65"/>
                  </a:cubicBezTo>
                  <a:cubicBezTo>
                    <a:pt x="196" y="22"/>
                    <a:pt x="131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5"/>
            <p:cNvSpPr/>
            <p:nvPr/>
          </p:nvSpPr>
          <p:spPr>
            <a:xfrm>
              <a:off x="4129909" y="2963724"/>
              <a:ext cx="13264" cy="7771"/>
            </a:xfrm>
            <a:custGeom>
              <a:rect b="b" l="l" r="r" t="t"/>
              <a:pathLst>
                <a:path extrusionOk="0" h="191" w="326">
                  <a:moveTo>
                    <a:pt x="120" y="1"/>
                  </a:moveTo>
                  <a:cubicBezTo>
                    <a:pt x="87" y="1"/>
                    <a:pt x="54" y="6"/>
                    <a:pt x="22" y="17"/>
                  </a:cubicBezTo>
                  <a:cubicBezTo>
                    <a:pt x="0" y="17"/>
                    <a:pt x="0" y="39"/>
                    <a:pt x="0" y="60"/>
                  </a:cubicBezTo>
                  <a:cubicBezTo>
                    <a:pt x="0" y="76"/>
                    <a:pt x="11" y="91"/>
                    <a:pt x="25" y="91"/>
                  </a:cubicBezTo>
                  <a:cubicBezTo>
                    <a:pt x="31" y="91"/>
                    <a:pt x="37" y="88"/>
                    <a:pt x="44" y="82"/>
                  </a:cubicBezTo>
                  <a:lnTo>
                    <a:pt x="195" y="82"/>
                  </a:lnTo>
                  <a:cubicBezTo>
                    <a:pt x="217" y="104"/>
                    <a:pt x="239" y="125"/>
                    <a:pt x="239" y="169"/>
                  </a:cubicBezTo>
                  <a:cubicBezTo>
                    <a:pt x="239" y="191"/>
                    <a:pt x="260" y="191"/>
                    <a:pt x="282" y="191"/>
                  </a:cubicBezTo>
                  <a:lnTo>
                    <a:pt x="304" y="191"/>
                  </a:lnTo>
                  <a:cubicBezTo>
                    <a:pt x="304" y="191"/>
                    <a:pt x="325" y="169"/>
                    <a:pt x="325" y="147"/>
                  </a:cubicBezTo>
                  <a:cubicBezTo>
                    <a:pt x="304" y="82"/>
                    <a:pt x="260" y="39"/>
                    <a:pt x="217" y="17"/>
                  </a:cubicBezTo>
                  <a:cubicBezTo>
                    <a:pt x="185" y="6"/>
                    <a:pt x="152" y="1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8" name="Google Shape;2628;p75"/>
          <p:cNvSpPr txBox="1"/>
          <p:nvPr/>
        </p:nvSpPr>
        <p:spPr>
          <a:xfrm flipH="1">
            <a:off x="2395624" y="1486050"/>
            <a:ext cx="1972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629" name="Google Shape;2629;p75"/>
          <p:cNvSpPr txBox="1"/>
          <p:nvPr/>
        </p:nvSpPr>
        <p:spPr>
          <a:xfrm flipH="1">
            <a:off x="2395600" y="1948598"/>
            <a:ext cx="1972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Saturn is a gas giant and has several rings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0" name="Google Shape;2630;p75"/>
          <p:cNvSpPr txBox="1"/>
          <p:nvPr/>
        </p:nvSpPr>
        <p:spPr>
          <a:xfrm flipH="1">
            <a:off x="6451499" y="1486050"/>
            <a:ext cx="1972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631" name="Google Shape;2631;p75"/>
          <p:cNvSpPr txBox="1"/>
          <p:nvPr/>
        </p:nvSpPr>
        <p:spPr>
          <a:xfrm flipH="1">
            <a:off x="6451475" y="1948598"/>
            <a:ext cx="1972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the smallest planet in the Solar System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2" name="Google Shape;2632;p75"/>
          <p:cNvSpPr txBox="1"/>
          <p:nvPr/>
        </p:nvSpPr>
        <p:spPr>
          <a:xfrm flipH="1">
            <a:off x="2395624" y="3000200"/>
            <a:ext cx="1972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633" name="Google Shape;2633;p75"/>
          <p:cNvSpPr txBox="1"/>
          <p:nvPr/>
        </p:nvSpPr>
        <p:spPr>
          <a:xfrm flipH="1">
            <a:off x="2395600" y="3462748"/>
            <a:ext cx="1972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 in the Solar System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4" name="Google Shape;2634;p75"/>
          <p:cNvSpPr txBox="1"/>
          <p:nvPr/>
        </p:nvSpPr>
        <p:spPr>
          <a:xfrm flipH="1">
            <a:off x="6451499" y="3000200"/>
            <a:ext cx="1972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635" name="Google Shape;2635;p75"/>
          <p:cNvSpPr txBox="1"/>
          <p:nvPr/>
        </p:nvSpPr>
        <p:spPr>
          <a:xfrm flipH="1">
            <a:off x="6451475" y="3462748"/>
            <a:ext cx="1972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Despite being red, Mars is actually a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sp>
        <p:nvSpPr>
          <p:cNvPr id="2641" name="Google Shape;2641;p76"/>
          <p:cNvSpPr txBox="1"/>
          <p:nvPr/>
        </p:nvSpPr>
        <p:spPr>
          <a:xfrm flipH="1">
            <a:off x="720000" y="1385925"/>
            <a:ext cx="1251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chemeClr val="accent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642" name="Google Shape;2642;p76"/>
          <p:cNvSpPr txBox="1"/>
          <p:nvPr/>
        </p:nvSpPr>
        <p:spPr>
          <a:xfrm flipH="1">
            <a:off x="1975850" y="1385925"/>
            <a:ext cx="2852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Saturn is a gas giant and has several rings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3" name="Google Shape;2643;p76"/>
          <p:cNvSpPr txBox="1"/>
          <p:nvPr/>
        </p:nvSpPr>
        <p:spPr>
          <a:xfrm flipH="1">
            <a:off x="720000" y="3134513"/>
            <a:ext cx="1251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chemeClr val="accent4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644" name="Google Shape;2644;p76"/>
          <p:cNvSpPr txBox="1"/>
          <p:nvPr/>
        </p:nvSpPr>
        <p:spPr>
          <a:xfrm flipH="1">
            <a:off x="1975850" y="3134525"/>
            <a:ext cx="2852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the smallest planet in the Solar System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5" name="Google Shape;2645;p76"/>
          <p:cNvSpPr txBox="1"/>
          <p:nvPr/>
        </p:nvSpPr>
        <p:spPr>
          <a:xfrm flipH="1">
            <a:off x="723100" y="2260212"/>
            <a:ext cx="1251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rPr>
              <a:t>Jupiter</a:t>
            </a:r>
            <a:endParaRPr sz="2300">
              <a:solidFill>
                <a:schemeClr val="dk1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646" name="Google Shape;2646;p76"/>
          <p:cNvSpPr txBox="1"/>
          <p:nvPr/>
        </p:nvSpPr>
        <p:spPr>
          <a:xfrm flipH="1">
            <a:off x="1975850" y="2260225"/>
            <a:ext cx="2852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Jupiter is the biggest planet in the Solar System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7" name="Google Shape;2647;p76"/>
          <p:cNvSpPr txBox="1"/>
          <p:nvPr/>
        </p:nvSpPr>
        <p:spPr>
          <a:xfrm flipH="1">
            <a:off x="718350" y="4008800"/>
            <a:ext cx="1251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chemeClr val="accent2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648" name="Google Shape;2648;p76"/>
          <p:cNvSpPr txBox="1"/>
          <p:nvPr/>
        </p:nvSpPr>
        <p:spPr>
          <a:xfrm flipH="1">
            <a:off x="1971263" y="4008825"/>
            <a:ext cx="2852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Despite being red, Mars is a very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649" name="Google Shape;2649;p76"/>
          <p:cNvGrpSpPr/>
          <p:nvPr/>
        </p:nvGrpSpPr>
        <p:grpSpPr>
          <a:xfrm>
            <a:off x="4885927" y="1376630"/>
            <a:ext cx="3320845" cy="524686"/>
            <a:chOff x="5114527" y="1376630"/>
            <a:chExt cx="3320845" cy="524686"/>
          </a:xfrm>
        </p:grpSpPr>
        <p:grpSp>
          <p:nvGrpSpPr>
            <p:cNvPr id="2650" name="Google Shape;2650;p76"/>
            <p:cNvGrpSpPr/>
            <p:nvPr/>
          </p:nvGrpSpPr>
          <p:grpSpPr>
            <a:xfrm>
              <a:off x="5114527" y="1376630"/>
              <a:ext cx="515945" cy="524686"/>
              <a:chOff x="451814" y="2209625"/>
              <a:chExt cx="873890" cy="888696"/>
            </a:xfrm>
          </p:grpSpPr>
          <p:sp>
            <p:nvSpPr>
              <p:cNvPr id="2651" name="Google Shape;2651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652" name="Google Shape;2652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53" name="Google Shape;2653;p76"/>
            <p:cNvGrpSpPr/>
            <p:nvPr/>
          </p:nvGrpSpPr>
          <p:grpSpPr>
            <a:xfrm>
              <a:off x="5815752" y="1376630"/>
              <a:ext cx="515945" cy="524686"/>
              <a:chOff x="451814" y="2209625"/>
              <a:chExt cx="873890" cy="888696"/>
            </a:xfrm>
          </p:grpSpPr>
          <p:sp>
            <p:nvSpPr>
              <p:cNvPr id="2654" name="Google Shape;2654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655" name="Google Shape;2655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56" name="Google Shape;2656;p76"/>
            <p:cNvGrpSpPr/>
            <p:nvPr/>
          </p:nvGrpSpPr>
          <p:grpSpPr>
            <a:xfrm>
              <a:off x="6516977" y="1376630"/>
              <a:ext cx="515945" cy="524686"/>
              <a:chOff x="451814" y="2209625"/>
              <a:chExt cx="873890" cy="888696"/>
            </a:xfrm>
          </p:grpSpPr>
          <p:sp>
            <p:nvSpPr>
              <p:cNvPr id="2657" name="Google Shape;2657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</p:sp>
          <p:sp>
            <p:nvSpPr>
              <p:cNvPr id="2658" name="Google Shape;2658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59" name="Google Shape;2659;p76"/>
            <p:cNvGrpSpPr/>
            <p:nvPr/>
          </p:nvGrpSpPr>
          <p:grpSpPr>
            <a:xfrm>
              <a:off x="7218202" y="1376630"/>
              <a:ext cx="515945" cy="524686"/>
              <a:chOff x="451814" y="2209625"/>
              <a:chExt cx="873890" cy="888696"/>
            </a:xfrm>
          </p:grpSpPr>
          <p:sp>
            <p:nvSpPr>
              <p:cNvPr id="2660" name="Google Shape;2660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2661" name="Google Shape;2661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62" name="Google Shape;2662;p76"/>
            <p:cNvGrpSpPr/>
            <p:nvPr/>
          </p:nvGrpSpPr>
          <p:grpSpPr>
            <a:xfrm>
              <a:off x="7919427" y="1376630"/>
              <a:ext cx="515945" cy="524686"/>
              <a:chOff x="451814" y="2209625"/>
              <a:chExt cx="873890" cy="888696"/>
            </a:xfrm>
          </p:grpSpPr>
          <p:sp>
            <p:nvSpPr>
              <p:cNvPr id="2663" name="Google Shape;2663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2664" name="Google Shape;2664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665" name="Google Shape;2665;p76"/>
          <p:cNvGrpSpPr/>
          <p:nvPr/>
        </p:nvGrpSpPr>
        <p:grpSpPr>
          <a:xfrm>
            <a:off x="4885927" y="2250905"/>
            <a:ext cx="3320845" cy="524686"/>
            <a:chOff x="5114527" y="2250905"/>
            <a:chExt cx="3320845" cy="524686"/>
          </a:xfrm>
        </p:grpSpPr>
        <p:grpSp>
          <p:nvGrpSpPr>
            <p:cNvPr id="2666" name="Google Shape;2666;p76"/>
            <p:cNvGrpSpPr/>
            <p:nvPr/>
          </p:nvGrpSpPr>
          <p:grpSpPr>
            <a:xfrm>
              <a:off x="5114527" y="2250905"/>
              <a:ext cx="515945" cy="524686"/>
              <a:chOff x="5114527" y="2250905"/>
              <a:chExt cx="515945" cy="524686"/>
            </a:xfrm>
          </p:grpSpPr>
          <p:sp>
            <p:nvSpPr>
              <p:cNvPr id="2667" name="Google Shape;2667;p76"/>
              <p:cNvSpPr/>
              <p:nvPr/>
            </p:nvSpPr>
            <p:spPr>
              <a:xfrm>
                <a:off x="5155404" y="2250905"/>
                <a:ext cx="475067" cy="469260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668" name="Google Shape;2668;p76"/>
              <p:cNvSpPr/>
              <p:nvPr/>
            </p:nvSpPr>
            <p:spPr>
              <a:xfrm>
                <a:off x="5114527" y="2306332"/>
                <a:ext cx="475067" cy="469260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69" name="Google Shape;2669;p76"/>
            <p:cNvGrpSpPr/>
            <p:nvPr/>
          </p:nvGrpSpPr>
          <p:grpSpPr>
            <a:xfrm>
              <a:off x="5815752" y="2250905"/>
              <a:ext cx="515945" cy="524686"/>
              <a:chOff x="5815752" y="2250905"/>
              <a:chExt cx="515945" cy="524686"/>
            </a:xfrm>
          </p:grpSpPr>
          <p:sp>
            <p:nvSpPr>
              <p:cNvPr id="2670" name="Google Shape;2670;p76"/>
              <p:cNvSpPr/>
              <p:nvPr/>
            </p:nvSpPr>
            <p:spPr>
              <a:xfrm>
                <a:off x="5856629" y="2250905"/>
                <a:ext cx="475067" cy="469260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671" name="Google Shape;2671;p76"/>
              <p:cNvSpPr/>
              <p:nvPr/>
            </p:nvSpPr>
            <p:spPr>
              <a:xfrm>
                <a:off x="5815752" y="2306332"/>
                <a:ext cx="475067" cy="469260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72" name="Google Shape;2672;p76"/>
            <p:cNvGrpSpPr/>
            <p:nvPr/>
          </p:nvGrpSpPr>
          <p:grpSpPr>
            <a:xfrm>
              <a:off x="6516977" y="2250905"/>
              <a:ext cx="515945" cy="524686"/>
              <a:chOff x="6516977" y="2250905"/>
              <a:chExt cx="515945" cy="524686"/>
            </a:xfrm>
          </p:grpSpPr>
          <p:sp>
            <p:nvSpPr>
              <p:cNvPr id="2673" name="Google Shape;2673;p76"/>
              <p:cNvSpPr/>
              <p:nvPr/>
            </p:nvSpPr>
            <p:spPr>
              <a:xfrm>
                <a:off x="6557854" y="2250905"/>
                <a:ext cx="475067" cy="469260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2674" name="Google Shape;2674;p76"/>
              <p:cNvSpPr/>
              <p:nvPr/>
            </p:nvSpPr>
            <p:spPr>
              <a:xfrm>
                <a:off x="6516977" y="2306332"/>
                <a:ext cx="475067" cy="469260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75" name="Google Shape;2675;p76"/>
            <p:cNvGrpSpPr/>
            <p:nvPr/>
          </p:nvGrpSpPr>
          <p:grpSpPr>
            <a:xfrm>
              <a:off x="7218202" y="2250905"/>
              <a:ext cx="515945" cy="524686"/>
              <a:chOff x="451814" y="2209625"/>
              <a:chExt cx="873890" cy="888696"/>
            </a:xfrm>
          </p:grpSpPr>
          <p:sp>
            <p:nvSpPr>
              <p:cNvPr id="2676" name="Google Shape;2676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2677" name="Google Shape;2677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78" name="Google Shape;2678;p76"/>
            <p:cNvGrpSpPr/>
            <p:nvPr/>
          </p:nvGrpSpPr>
          <p:grpSpPr>
            <a:xfrm>
              <a:off x="7919427" y="2250905"/>
              <a:ext cx="515945" cy="524686"/>
              <a:chOff x="451814" y="2209625"/>
              <a:chExt cx="873890" cy="888696"/>
            </a:xfrm>
          </p:grpSpPr>
          <p:sp>
            <p:nvSpPr>
              <p:cNvPr id="2679" name="Google Shape;2679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2680" name="Google Shape;2680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681" name="Google Shape;2681;p76"/>
          <p:cNvGrpSpPr/>
          <p:nvPr/>
        </p:nvGrpSpPr>
        <p:grpSpPr>
          <a:xfrm>
            <a:off x="4885927" y="3125180"/>
            <a:ext cx="3320845" cy="524686"/>
            <a:chOff x="5114527" y="3125180"/>
            <a:chExt cx="3320845" cy="524686"/>
          </a:xfrm>
        </p:grpSpPr>
        <p:grpSp>
          <p:nvGrpSpPr>
            <p:cNvPr id="2682" name="Google Shape;2682;p76"/>
            <p:cNvGrpSpPr/>
            <p:nvPr/>
          </p:nvGrpSpPr>
          <p:grpSpPr>
            <a:xfrm>
              <a:off x="5114527" y="3125180"/>
              <a:ext cx="515945" cy="524686"/>
              <a:chOff x="451814" y="2209625"/>
              <a:chExt cx="873890" cy="888696"/>
            </a:xfrm>
          </p:grpSpPr>
          <p:sp>
            <p:nvSpPr>
              <p:cNvPr id="2683" name="Google Shape;2683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2684" name="Google Shape;2684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85" name="Google Shape;2685;p76"/>
            <p:cNvGrpSpPr/>
            <p:nvPr/>
          </p:nvGrpSpPr>
          <p:grpSpPr>
            <a:xfrm>
              <a:off x="5815752" y="3125180"/>
              <a:ext cx="515945" cy="524686"/>
              <a:chOff x="451814" y="2209625"/>
              <a:chExt cx="873890" cy="888696"/>
            </a:xfrm>
          </p:grpSpPr>
          <p:sp>
            <p:nvSpPr>
              <p:cNvPr id="2686" name="Google Shape;2686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2687" name="Google Shape;2687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88" name="Google Shape;2688;p76"/>
            <p:cNvGrpSpPr/>
            <p:nvPr/>
          </p:nvGrpSpPr>
          <p:grpSpPr>
            <a:xfrm>
              <a:off x="6516977" y="3125180"/>
              <a:ext cx="515945" cy="524686"/>
              <a:chOff x="451814" y="2209625"/>
              <a:chExt cx="873890" cy="888696"/>
            </a:xfrm>
          </p:grpSpPr>
          <p:sp>
            <p:nvSpPr>
              <p:cNvPr id="2689" name="Google Shape;2689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2690" name="Google Shape;2690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91" name="Google Shape;2691;p76"/>
            <p:cNvGrpSpPr/>
            <p:nvPr/>
          </p:nvGrpSpPr>
          <p:grpSpPr>
            <a:xfrm>
              <a:off x="7218202" y="3125180"/>
              <a:ext cx="515945" cy="524686"/>
              <a:chOff x="451814" y="2209625"/>
              <a:chExt cx="873890" cy="888696"/>
            </a:xfrm>
          </p:grpSpPr>
          <p:sp>
            <p:nvSpPr>
              <p:cNvPr id="2692" name="Google Shape;2692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2693" name="Google Shape;2693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694" name="Google Shape;2694;p76"/>
            <p:cNvGrpSpPr/>
            <p:nvPr/>
          </p:nvGrpSpPr>
          <p:grpSpPr>
            <a:xfrm>
              <a:off x="7919427" y="3125180"/>
              <a:ext cx="515945" cy="524686"/>
              <a:chOff x="451814" y="2209625"/>
              <a:chExt cx="873890" cy="888696"/>
            </a:xfrm>
          </p:grpSpPr>
          <p:sp>
            <p:nvSpPr>
              <p:cNvPr id="2695" name="Google Shape;2695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2696" name="Google Shape;2696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697" name="Google Shape;2697;p76"/>
          <p:cNvGrpSpPr/>
          <p:nvPr/>
        </p:nvGrpSpPr>
        <p:grpSpPr>
          <a:xfrm>
            <a:off x="4885927" y="3999455"/>
            <a:ext cx="3320845" cy="524686"/>
            <a:chOff x="5114527" y="3999455"/>
            <a:chExt cx="3320845" cy="524686"/>
          </a:xfrm>
        </p:grpSpPr>
        <p:grpSp>
          <p:nvGrpSpPr>
            <p:cNvPr id="2698" name="Google Shape;2698;p76"/>
            <p:cNvGrpSpPr/>
            <p:nvPr/>
          </p:nvGrpSpPr>
          <p:grpSpPr>
            <a:xfrm>
              <a:off x="5114527" y="3999455"/>
              <a:ext cx="515945" cy="524686"/>
              <a:chOff x="451814" y="2209625"/>
              <a:chExt cx="873890" cy="888696"/>
            </a:xfrm>
          </p:grpSpPr>
          <p:sp>
            <p:nvSpPr>
              <p:cNvPr id="2699" name="Google Shape;2699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700" name="Google Shape;2700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701" name="Google Shape;2701;p76"/>
            <p:cNvGrpSpPr/>
            <p:nvPr/>
          </p:nvGrpSpPr>
          <p:grpSpPr>
            <a:xfrm>
              <a:off x="5815752" y="3999455"/>
              <a:ext cx="515945" cy="524686"/>
              <a:chOff x="451814" y="2209625"/>
              <a:chExt cx="873890" cy="888696"/>
            </a:xfrm>
          </p:grpSpPr>
          <p:sp>
            <p:nvSpPr>
              <p:cNvPr id="2702" name="Google Shape;2702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2703" name="Google Shape;2703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704" name="Google Shape;2704;p76"/>
            <p:cNvGrpSpPr/>
            <p:nvPr/>
          </p:nvGrpSpPr>
          <p:grpSpPr>
            <a:xfrm>
              <a:off x="6516977" y="3999455"/>
              <a:ext cx="515945" cy="524686"/>
              <a:chOff x="451814" y="2209625"/>
              <a:chExt cx="873890" cy="888696"/>
            </a:xfrm>
          </p:grpSpPr>
          <p:sp>
            <p:nvSpPr>
              <p:cNvPr id="2705" name="Google Shape;2705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2706" name="Google Shape;2706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707" name="Google Shape;2707;p76"/>
            <p:cNvGrpSpPr/>
            <p:nvPr/>
          </p:nvGrpSpPr>
          <p:grpSpPr>
            <a:xfrm>
              <a:off x="7218202" y="3999455"/>
              <a:ext cx="515945" cy="524686"/>
              <a:chOff x="451814" y="2209625"/>
              <a:chExt cx="873890" cy="888696"/>
            </a:xfrm>
          </p:grpSpPr>
          <p:sp>
            <p:nvSpPr>
              <p:cNvPr id="2708" name="Google Shape;2708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2709" name="Google Shape;2709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710" name="Google Shape;2710;p76"/>
            <p:cNvGrpSpPr/>
            <p:nvPr/>
          </p:nvGrpSpPr>
          <p:grpSpPr>
            <a:xfrm>
              <a:off x="7919427" y="3999455"/>
              <a:ext cx="515945" cy="524686"/>
              <a:chOff x="451814" y="2209625"/>
              <a:chExt cx="873890" cy="888696"/>
            </a:xfrm>
          </p:grpSpPr>
          <p:sp>
            <p:nvSpPr>
              <p:cNvPr id="2711" name="Google Shape;2711;p76"/>
              <p:cNvSpPr/>
              <p:nvPr/>
            </p:nvSpPr>
            <p:spPr>
              <a:xfrm>
                <a:off x="521051" y="220962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2712" name="Google Shape;2712;p76"/>
              <p:cNvSpPr/>
              <p:nvPr/>
            </p:nvSpPr>
            <p:spPr>
              <a:xfrm>
                <a:off x="451814" y="2303505"/>
                <a:ext cx="804653" cy="794816"/>
              </a:xfrm>
              <a:custGeom>
                <a:rect b="b" l="l" r="r" t="t"/>
                <a:pathLst>
                  <a:path extrusionOk="0" h="22625" w="22905">
                    <a:moveTo>
                      <a:pt x="4726" y="1614"/>
                    </a:moveTo>
                    <a:cubicBezTo>
                      <a:pt x="2123" y="3724"/>
                      <a:pt x="333" y="10400"/>
                      <a:pt x="46" y="13586"/>
                    </a:cubicBezTo>
                    <a:cubicBezTo>
                      <a:pt x="-241" y="16772"/>
                      <a:pt x="1130" y="19227"/>
                      <a:pt x="3002" y="20730"/>
                    </a:cubicBezTo>
                    <a:cubicBezTo>
                      <a:pt x="4874" y="22233"/>
                      <a:pt x="8906" y="22512"/>
                      <a:pt x="11279" y="22602"/>
                    </a:cubicBezTo>
                    <a:cubicBezTo>
                      <a:pt x="13652" y="22692"/>
                      <a:pt x="15442" y="22298"/>
                      <a:pt x="17240" y="21272"/>
                    </a:cubicBezTo>
                    <a:cubicBezTo>
                      <a:pt x="19038" y="20246"/>
                      <a:pt x="21231" y="18489"/>
                      <a:pt x="22068" y="16444"/>
                    </a:cubicBezTo>
                    <a:cubicBezTo>
                      <a:pt x="22906" y="14399"/>
                      <a:pt x="23333" y="11591"/>
                      <a:pt x="22265" y="9004"/>
                    </a:cubicBezTo>
                    <a:cubicBezTo>
                      <a:pt x="21198" y="6417"/>
                      <a:pt x="18586" y="2156"/>
                      <a:pt x="15663" y="924"/>
                    </a:cubicBezTo>
                    <a:cubicBezTo>
                      <a:pt x="12740" y="-308"/>
                      <a:pt x="7329" y="-496"/>
                      <a:pt x="4726" y="161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sp>
        <p:nvSpPr>
          <p:cNvPr id="2718" name="Google Shape;2718;p77"/>
          <p:cNvSpPr txBox="1"/>
          <p:nvPr/>
        </p:nvSpPr>
        <p:spPr>
          <a:xfrm flipH="1">
            <a:off x="715125" y="1445250"/>
            <a:ext cx="173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719" name="Google Shape;2719;p77"/>
          <p:cNvSpPr txBox="1"/>
          <p:nvPr/>
        </p:nvSpPr>
        <p:spPr>
          <a:xfrm flipH="1">
            <a:off x="715100" y="1907800"/>
            <a:ext cx="1731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Saturn has several rings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720" name="Google Shape;2720;p77"/>
          <p:cNvGrpSpPr/>
          <p:nvPr/>
        </p:nvGrpSpPr>
        <p:grpSpPr>
          <a:xfrm>
            <a:off x="2216103" y="1108886"/>
            <a:ext cx="1617900" cy="1617900"/>
            <a:chOff x="2216103" y="1315686"/>
            <a:chExt cx="1617900" cy="1617900"/>
          </a:xfrm>
        </p:grpSpPr>
        <p:sp>
          <p:nvSpPr>
            <p:cNvPr id="2721" name="Google Shape;2721;p77"/>
            <p:cNvSpPr/>
            <p:nvPr/>
          </p:nvSpPr>
          <p:spPr>
            <a:xfrm flipH="1" rot="-2932991">
              <a:off x="2451829" y="1551200"/>
              <a:ext cx="1146448" cy="1146871"/>
            </a:xfrm>
            <a:prstGeom prst="blockArc">
              <a:avLst>
                <a:gd fmla="val 5490482" name="adj1"/>
                <a:gd fmla="val 950734" name="adj2"/>
                <a:gd fmla="val 10090" name="adj3"/>
              </a:avLst>
            </a:prstGeom>
            <a:solidFill>
              <a:srgbClr val="D9919A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7"/>
            <p:cNvSpPr/>
            <p:nvPr/>
          </p:nvSpPr>
          <p:spPr>
            <a:xfrm flipH="1" rot="10800000">
              <a:off x="2451903" y="1551127"/>
              <a:ext cx="1146300" cy="1146900"/>
            </a:xfrm>
            <a:prstGeom prst="blockArc">
              <a:avLst>
                <a:gd fmla="val 5490482" name="adj1"/>
                <a:gd fmla="val 950734" name="adj2"/>
                <a:gd fmla="val 10090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7"/>
            <p:cNvSpPr txBox="1"/>
            <p:nvPr/>
          </p:nvSpPr>
          <p:spPr>
            <a:xfrm flipH="1">
              <a:off x="2565603" y="1918021"/>
              <a:ext cx="91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79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grpSp>
        <p:nvGrpSpPr>
          <p:cNvPr id="2724" name="Google Shape;2724;p77"/>
          <p:cNvGrpSpPr/>
          <p:nvPr/>
        </p:nvGrpSpPr>
        <p:grpSpPr>
          <a:xfrm>
            <a:off x="5310003" y="1108836"/>
            <a:ext cx="1617900" cy="1617900"/>
            <a:chOff x="5310003" y="1315636"/>
            <a:chExt cx="1617900" cy="1617900"/>
          </a:xfrm>
        </p:grpSpPr>
        <p:sp>
          <p:nvSpPr>
            <p:cNvPr id="2725" name="Google Shape;2725;p77"/>
            <p:cNvSpPr/>
            <p:nvPr/>
          </p:nvSpPr>
          <p:spPr>
            <a:xfrm flipH="1" rot="-2932991">
              <a:off x="5545729" y="1551150"/>
              <a:ext cx="1146448" cy="1146871"/>
            </a:xfrm>
            <a:prstGeom prst="blockArc">
              <a:avLst>
                <a:gd fmla="val 5490482" name="adj1"/>
                <a:gd fmla="val 950734" name="adj2"/>
                <a:gd fmla="val 10090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7"/>
            <p:cNvSpPr txBox="1"/>
            <p:nvPr/>
          </p:nvSpPr>
          <p:spPr>
            <a:xfrm flipH="1">
              <a:off x="5659503" y="1917971"/>
              <a:ext cx="91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90%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727" name="Google Shape;2727;p77"/>
            <p:cNvSpPr/>
            <p:nvPr/>
          </p:nvSpPr>
          <p:spPr>
            <a:xfrm flipH="1" rot="2397434">
              <a:off x="5545781" y="1551263"/>
              <a:ext cx="1146344" cy="1146766"/>
            </a:xfrm>
            <a:prstGeom prst="blockArc">
              <a:avLst>
                <a:gd fmla="val 3507116" name="adj1"/>
                <a:gd fmla="val 950734" name="adj2"/>
                <a:gd fmla="val 1009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8" name="Google Shape;2728;p77"/>
          <p:cNvGrpSpPr/>
          <p:nvPr/>
        </p:nvGrpSpPr>
        <p:grpSpPr>
          <a:xfrm>
            <a:off x="3583688" y="2032139"/>
            <a:ext cx="1976624" cy="1466304"/>
            <a:chOff x="6690675" y="1689100"/>
            <a:chExt cx="1369612" cy="1016009"/>
          </a:xfrm>
        </p:grpSpPr>
        <p:sp>
          <p:nvSpPr>
            <p:cNvPr id="2729" name="Google Shape;2729;p77"/>
            <p:cNvSpPr/>
            <p:nvPr/>
          </p:nvSpPr>
          <p:spPr>
            <a:xfrm>
              <a:off x="6854375" y="2276996"/>
              <a:ext cx="164933" cy="404841"/>
            </a:xfrm>
            <a:custGeom>
              <a:rect b="b" l="l" r="r" t="t"/>
              <a:pathLst>
                <a:path extrusionOk="0" h="5270" w="2147">
                  <a:moveTo>
                    <a:pt x="2147" y="1"/>
                  </a:moveTo>
                  <a:lnTo>
                    <a:pt x="0" y="23"/>
                  </a:lnTo>
                  <a:lnTo>
                    <a:pt x="131" y="5248"/>
                  </a:lnTo>
                  <a:lnTo>
                    <a:pt x="868" y="5269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7"/>
            <p:cNvSpPr/>
            <p:nvPr/>
          </p:nvSpPr>
          <p:spPr>
            <a:xfrm>
              <a:off x="6980972" y="2295355"/>
              <a:ext cx="164933" cy="361515"/>
            </a:xfrm>
            <a:custGeom>
              <a:rect b="b" l="l" r="r" t="t"/>
              <a:pathLst>
                <a:path extrusionOk="0" h="4706" w="2147">
                  <a:moveTo>
                    <a:pt x="2147" y="0"/>
                  </a:moveTo>
                  <a:lnTo>
                    <a:pt x="0" y="174"/>
                  </a:lnTo>
                  <a:lnTo>
                    <a:pt x="390" y="4705"/>
                  </a:lnTo>
                  <a:lnTo>
                    <a:pt x="1214" y="4597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7"/>
            <p:cNvSpPr/>
            <p:nvPr/>
          </p:nvSpPr>
          <p:spPr>
            <a:xfrm>
              <a:off x="7400632" y="2265396"/>
              <a:ext cx="166623" cy="406455"/>
            </a:xfrm>
            <a:custGeom>
              <a:rect b="b" l="l" r="r" t="t"/>
              <a:pathLst>
                <a:path extrusionOk="0" h="5291" w="2169">
                  <a:moveTo>
                    <a:pt x="2169" y="0"/>
                  </a:moveTo>
                  <a:lnTo>
                    <a:pt x="1" y="65"/>
                  </a:lnTo>
                  <a:lnTo>
                    <a:pt x="218" y="5290"/>
                  </a:lnTo>
                  <a:lnTo>
                    <a:pt x="976" y="529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7"/>
            <p:cNvSpPr/>
            <p:nvPr/>
          </p:nvSpPr>
          <p:spPr>
            <a:xfrm>
              <a:off x="7472227" y="2250416"/>
              <a:ext cx="186673" cy="431421"/>
            </a:xfrm>
            <a:custGeom>
              <a:rect b="b" l="l" r="r" t="t"/>
              <a:pathLst>
                <a:path extrusionOk="0" h="5616" w="2430">
                  <a:moveTo>
                    <a:pt x="2039" y="0"/>
                  </a:moveTo>
                  <a:lnTo>
                    <a:pt x="1" y="694"/>
                  </a:lnTo>
                  <a:lnTo>
                    <a:pt x="1714" y="5615"/>
                  </a:lnTo>
                  <a:lnTo>
                    <a:pt x="2429" y="5399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7"/>
            <p:cNvSpPr/>
            <p:nvPr/>
          </p:nvSpPr>
          <p:spPr>
            <a:xfrm>
              <a:off x="6690675" y="1690252"/>
              <a:ext cx="1234728" cy="917461"/>
            </a:xfrm>
            <a:custGeom>
              <a:rect b="b" l="l" r="r" t="t"/>
              <a:pathLst>
                <a:path extrusionOk="0" h="11943" w="16073">
                  <a:moveTo>
                    <a:pt x="9150" y="1"/>
                  </a:moveTo>
                  <a:cubicBezTo>
                    <a:pt x="9102" y="1"/>
                    <a:pt x="9054" y="3"/>
                    <a:pt x="9004" y="7"/>
                  </a:cubicBezTo>
                  <a:cubicBezTo>
                    <a:pt x="8224" y="81"/>
                    <a:pt x="7766" y="329"/>
                    <a:pt x="7549" y="604"/>
                  </a:cubicBezTo>
                  <a:lnTo>
                    <a:pt x="7549" y="604"/>
                  </a:lnTo>
                  <a:cubicBezTo>
                    <a:pt x="7274" y="334"/>
                    <a:pt x="6892" y="109"/>
                    <a:pt x="6463" y="109"/>
                  </a:cubicBezTo>
                  <a:cubicBezTo>
                    <a:pt x="6311" y="109"/>
                    <a:pt x="6152" y="137"/>
                    <a:pt x="5991" y="203"/>
                  </a:cubicBezTo>
                  <a:cubicBezTo>
                    <a:pt x="5391" y="441"/>
                    <a:pt x="5146" y="879"/>
                    <a:pt x="5103" y="1264"/>
                  </a:cubicBezTo>
                  <a:lnTo>
                    <a:pt x="5103" y="1264"/>
                  </a:lnTo>
                  <a:cubicBezTo>
                    <a:pt x="4762" y="1092"/>
                    <a:pt x="4315" y="960"/>
                    <a:pt x="3895" y="960"/>
                  </a:cubicBezTo>
                  <a:cubicBezTo>
                    <a:pt x="3605" y="960"/>
                    <a:pt x="3328" y="1023"/>
                    <a:pt x="3107" y="1178"/>
                  </a:cubicBezTo>
                  <a:cubicBezTo>
                    <a:pt x="2007" y="1933"/>
                    <a:pt x="1896" y="2996"/>
                    <a:pt x="2138" y="3620"/>
                  </a:cubicBezTo>
                  <a:lnTo>
                    <a:pt x="2138" y="3620"/>
                  </a:lnTo>
                  <a:cubicBezTo>
                    <a:pt x="1726" y="3657"/>
                    <a:pt x="1251" y="3825"/>
                    <a:pt x="896" y="4213"/>
                  </a:cubicBezTo>
                  <a:cubicBezTo>
                    <a:pt x="1" y="5193"/>
                    <a:pt x="111" y="7617"/>
                    <a:pt x="1246" y="7784"/>
                  </a:cubicBezTo>
                  <a:lnTo>
                    <a:pt x="1246" y="7784"/>
                  </a:lnTo>
                  <a:cubicBezTo>
                    <a:pt x="919" y="8712"/>
                    <a:pt x="1106" y="10133"/>
                    <a:pt x="2478" y="10631"/>
                  </a:cubicBezTo>
                  <a:cubicBezTo>
                    <a:pt x="2777" y="10735"/>
                    <a:pt x="3048" y="10778"/>
                    <a:pt x="3291" y="10778"/>
                  </a:cubicBezTo>
                  <a:cubicBezTo>
                    <a:pt x="3567" y="10778"/>
                    <a:pt x="3806" y="10722"/>
                    <a:pt x="4004" y="10634"/>
                  </a:cubicBezTo>
                  <a:lnTo>
                    <a:pt x="4004" y="10634"/>
                  </a:lnTo>
                  <a:cubicBezTo>
                    <a:pt x="4326" y="11083"/>
                    <a:pt x="5053" y="11544"/>
                    <a:pt x="6207" y="11737"/>
                  </a:cubicBezTo>
                  <a:cubicBezTo>
                    <a:pt x="6450" y="11777"/>
                    <a:pt x="6670" y="11795"/>
                    <a:pt x="6867" y="11795"/>
                  </a:cubicBezTo>
                  <a:cubicBezTo>
                    <a:pt x="7400" y="11795"/>
                    <a:pt x="7770" y="11663"/>
                    <a:pt x="8003" y="11484"/>
                  </a:cubicBezTo>
                  <a:lnTo>
                    <a:pt x="8003" y="11484"/>
                  </a:lnTo>
                  <a:cubicBezTo>
                    <a:pt x="8245" y="11664"/>
                    <a:pt x="8634" y="11823"/>
                    <a:pt x="9243" y="11910"/>
                  </a:cubicBezTo>
                  <a:cubicBezTo>
                    <a:pt x="9410" y="11932"/>
                    <a:pt x="9576" y="11942"/>
                    <a:pt x="9738" y="11942"/>
                  </a:cubicBezTo>
                  <a:cubicBezTo>
                    <a:pt x="10997" y="11942"/>
                    <a:pt x="12064" y="11327"/>
                    <a:pt x="12367" y="10750"/>
                  </a:cubicBezTo>
                  <a:lnTo>
                    <a:pt x="12367" y="10750"/>
                  </a:lnTo>
                  <a:cubicBezTo>
                    <a:pt x="12551" y="10866"/>
                    <a:pt x="12801" y="10947"/>
                    <a:pt x="13131" y="10947"/>
                  </a:cubicBezTo>
                  <a:cubicBezTo>
                    <a:pt x="13307" y="10947"/>
                    <a:pt x="13507" y="10923"/>
                    <a:pt x="13731" y="10869"/>
                  </a:cubicBezTo>
                  <a:cubicBezTo>
                    <a:pt x="14815" y="10588"/>
                    <a:pt x="16072" y="8485"/>
                    <a:pt x="14099" y="7205"/>
                  </a:cubicBezTo>
                  <a:cubicBezTo>
                    <a:pt x="14092" y="7200"/>
                    <a:pt x="14084" y="7196"/>
                    <a:pt x="14077" y="7191"/>
                  </a:cubicBezTo>
                  <a:lnTo>
                    <a:pt x="14077" y="7191"/>
                  </a:lnTo>
                  <a:cubicBezTo>
                    <a:pt x="14262" y="7043"/>
                    <a:pt x="14477" y="6728"/>
                    <a:pt x="14685" y="6121"/>
                  </a:cubicBezTo>
                  <a:cubicBezTo>
                    <a:pt x="15211" y="4611"/>
                    <a:pt x="15055" y="3314"/>
                    <a:pt x="14136" y="3314"/>
                  </a:cubicBezTo>
                  <a:cubicBezTo>
                    <a:pt x="14010" y="3314"/>
                    <a:pt x="13870" y="3338"/>
                    <a:pt x="13715" y="3389"/>
                  </a:cubicBezTo>
                  <a:lnTo>
                    <a:pt x="13715" y="3389"/>
                  </a:lnTo>
                  <a:cubicBezTo>
                    <a:pt x="13889" y="2204"/>
                    <a:pt x="12948" y="1280"/>
                    <a:pt x="11866" y="1135"/>
                  </a:cubicBezTo>
                  <a:cubicBezTo>
                    <a:pt x="11823" y="1128"/>
                    <a:pt x="11780" y="1125"/>
                    <a:pt x="11737" y="1125"/>
                  </a:cubicBezTo>
                  <a:cubicBezTo>
                    <a:pt x="11365" y="1125"/>
                    <a:pt x="10968" y="1346"/>
                    <a:pt x="10686" y="1594"/>
                  </a:cubicBezTo>
                  <a:lnTo>
                    <a:pt x="10686" y="1594"/>
                  </a:lnTo>
                  <a:cubicBezTo>
                    <a:pt x="10602" y="927"/>
                    <a:pt x="10112" y="1"/>
                    <a:pt x="9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7"/>
            <p:cNvSpPr/>
            <p:nvPr/>
          </p:nvSpPr>
          <p:spPr>
            <a:xfrm>
              <a:off x="6699509" y="1689100"/>
              <a:ext cx="1165897" cy="922762"/>
            </a:xfrm>
            <a:custGeom>
              <a:rect b="b" l="l" r="r" t="t"/>
              <a:pathLst>
                <a:path extrusionOk="0" h="12012" w="15177">
                  <a:moveTo>
                    <a:pt x="7437" y="695"/>
                  </a:moveTo>
                  <a:cubicBezTo>
                    <a:pt x="7718" y="998"/>
                    <a:pt x="7870" y="1323"/>
                    <a:pt x="7827" y="1432"/>
                  </a:cubicBezTo>
                  <a:cubicBezTo>
                    <a:pt x="7811" y="1463"/>
                    <a:pt x="7784" y="1484"/>
                    <a:pt x="7761" y="1484"/>
                  </a:cubicBezTo>
                  <a:cubicBezTo>
                    <a:pt x="7753" y="1484"/>
                    <a:pt x="7746" y="1481"/>
                    <a:pt x="7740" y="1475"/>
                  </a:cubicBezTo>
                  <a:lnTo>
                    <a:pt x="7675" y="1475"/>
                  </a:lnTo>
                  <a:cubicBezTo>
                    <a:pt x="7523" y="1453"/>
                    <a:pt x="7393" y="1345"/>
                    <a:pt x="7328" y="1193"/>
                  </a:cubicBezTo>
                  <a:cubicBezTo>
                    <a:pt x="7285" y="1020"/>
                    <a:pt x="7328" y="825"/>
                    <a:pt x="7437" y="695"/>
                  </a:cubicBezTo>
                  <a:close/>
                  <a:moveTo>
                    <a:pt x="5030" y="1345"/>
                  </a:moveTo>
                  <a:lnTo>
                    <a:pt x="5030" y="1345"/>
                  </a:lnTo>
                  <a:cubicBezTo>
                    <a:pt x="5312" y="1497"/>
                    <a:pt x="5507" y="1670"/>
                    <a:pt x="5529" y="1800"/>
                  </a:cubicBezTo>
                  <a:cubicBezTo>
                    <a:pt x="5529" y="1844"/>
                    <a:pt x="5507" y="1909"/>
                    <a:pt x="5464" y="1930"/>
                  </a:cubicBezTo>
                  <a:cubicBezTo>
                    <a:pt x="5426" y="1968"/>
                    <a:pt x="5375" y="1986"/>
                    <a:pt x="5325" y="1986"/>
                  </a:cubicBezTo>
                  <a:cubicBezTo>
                    <a:pt x="5261" y="1986"/>
                    <a:pt x="5197" y="1957"/>
                    <a:pt x="5160" y="1909"/>
                  </a:cubicBezTo>
                  <a:cubicBezTo>
                    <a:pt x="5052" y="1735"/>
                    <a:pt x="5008" y="1540"/>
                    <a:pt x="5030" y="1345"/>
                  </a:cubicBezTo>
                  <a:close/>
                  <a:moveTo>
                    <a:pt x="10537" y="1692"/>
                  </a:moveTo>
                  <a:lnTo>
                    <a:pt x="10537" y="1692"/>
                  </a:lnTo>
                  <a:cubicBezTo>
                    <a:pt x="10580" y="1865"/>
                    <a:pt x="10537" y="2060"/>
                    <a:pt x="10450" y="2212"/>
                  </a:cubicBezTo>
                  <a:cubicBezTo>
                    <a:pt x="10429" y="2234"/>
                    <a:pt x="10385" y="2256"/>
                    <a:pt x="10342" y="2256"/>
                  </a:cubicBezTo>
                  <a:cubicBezTo>
                    <a:pt x="10277" y="2256"/>
                    <a:pt x="10255" y="2234"/>
                    <a:pt x="10233" y="2212"/>
                  </a:cubicBezTo>
                  <a:cubicBezTo>
                    <a:pt x="10212" y="2125"/>
                    <a:pt x="10298" y="1930"/>
                    <a:pt x="10537" y="1714"/>
                  </a:cubicBezTo>
                  <a:lnTo>
                    <a:pt x="10537" y="1692"/>
                  </a:lnTo>
                  <a:close/>
                  <a:moveTo>
                    <a:pt x="2190" y="3665"/>
                  </a:moveTo>
                  <a:cubicBezTo>
                    <a:pt x="2580" y="3665"/>
                    <a:pt x="2862" y="3817"/>
                    <a:pt x="2884" y="3903"/>
                  </a:cubicBezTo>
                  <a:cubicBezTo>
                    <a:pt x="2905" y="3968"/>
                    <a:pt x="2797" y="4033"/>
                    <a:pt x="2732" y="4077"/>
                  </a:cubicBezTo>
                  <a:cubicBezTo>
                    <a:pt x="2684" y="4106"/>
                    <a:pt x="2632" y="4120"/>
                    <a:pt x="2579" y="4120"/>
                  </a:cubicBezTo>
                  <a:cubicBezTo>
                    <a:pt x="2396" y="4120"/>
                    <a:pt x="2199" y="3951"/>
                    <a:pt x="2082" y="3665"/>
                  </a:cubicBezTo>
                  <a:close/>
                  <a:moveTo>
                    <a:pt x="13529" y="3470"/>
                  </a:moveTo>
                  <a:lnTo>
                    <a:pt x="13529" y="3556"/>
                  </a:lnTo>
                  <a:cubicBezTo>
                    <a:pt x="13420" y="3990"/>
                    <a:pt x="13269" y="4142"/>
                    <a:pt x="13182" y="4142"/>
                  </a:cubicBezTo>
                  <a:cubicBezTo>
                    <a:pt x="13117" y="4142"/>
                    <a:pt x="13052" y="4098"/>
                    <a:pt x="13052" y="4012"/>
                  </a:cubicBezTo>
                  <a:cubicBezTo>
                    <a:pt x="13009" y="3838"/>
                    <a:pt x="13095" y="3665"/>
                    <a:pt x="13269" y="3600"/>
                  </a:cubicBezTo>
                  <a:cubicBezTo>
                    <a:pt x="13355" y="3556"/>
                    <a:pt x="13442" y="3513"/>
                    <a:pt x="13529" y="3470"/>
                  </a:cubicBezTo>
                  <a:close/>
                  <a:moveTo>
                    <a:pt x="13572" y="7090"/>
                  </a:moveTo>
                  <a:cubicBezTo>
                    <a:pt x="13681" y="7112"/>
                    <a:pt x="13789" y="7155"/>
                    <a:pt x="13897" y="7220"/>
                  </a:cubicBezTo>
                  <a:cubicBezTo>
                    <a:pt x="13832" y="7264"/>
                    <a:pt x="13767" y="7285"/>
                    <a:pt x="13681" y="7285"/>
                  </a:cubicBezTo>
                  <a:cubicBezTo>
                    <a:pt x="13669" y="7288"/>
                    <a:pt x="13658" y="7290"/>
                    <a:pt x="13647" y="7290"/>
                  </a:cubicBezTo>
                  <a:cubicBezTo>
                    <a:pt x="13572" y="7290"/>
                    <a:pt x="13504" y="7231"/>
                    <a:pt x="13485" y="7155"/>
                  </a:cubicBezTo>
                  <a:cubicBezTo>
                    <a:pt x="13485" y="7134"/>
                    <a:pt x="13507" y="7134"/>
                    <a:pt x="13507" y="7112"/>
                  </a:cubicBezTo>
                  <a:cubicBezTo>
                    <a:pt x="13529" y="7112"/>
                    <a:pt x="13551" y="7090"/>
                    <a:pt x="13572" y="7090"/>
                  </a:cubicBezTo>
                  <a:close/>
                  <a:moveTo>
                    <a:pt x="2065" y="6976"/>
                  </a:moveTo>
                  <a:cubicBezTo>
                    <a:pt x="2141" y="6976"/>
                    <a:pt x="2201" y="6993"/>
                    <a:pt x="2233" y="7025"/>
                  </a:cubicBezTo>
                  <a:cubicBezTo>
                    <a:pt x="2277" y="7047"/>
                    <a:pt x="2298" y="7090"/>
                    <a:pt x="2298" y="7155"/>
                  </a:cubicBezTo>
                  <a:cubicBezTo>
                    <a:pt x="2298" y="7362"/>
                    <a:pt x="1964" y="7765"/>
                    <a:pt x="1313" y="7765"/>
                  </a:cubicBezTo>
                  <a:cubicBezTo>
                    <a:pt x="1281" y="7765"/>
                    <a:pt x="1248" y="7764"/>
                    <a:pt x="1214" y="7762"/>
                  </a:cubicBezTo>
                  <a:lnTo>
                    <a:pt x="1193" y="7762"/>
                  </a:lnTo>
                  <a:cubicBezTo>
                    <a:pt x="1301" y="7437"/>
                    <a:pt x="1518" y="7177"/>
                    <a:pt x="1800" y="7025"/>
                  </a:cubicBezTo>
                  <a:cubicBezTo>
                    <a:pt x="1897" y="6993"/>
                    <a:pt x="1989" y="6976"/>
                    <a:pt x="2065" y="6976"/>
                  </a:cubicBezTo>
                  <a:close/>
                  <a:moveTo>
                    <a:pt x="4336" y="9627"/>
                  </a:moveTo>
                  <a:cubicBezTo>
                    <a:pt x="4445" y="9627"/>
                    <a:pt x="4531" y="9692"/>
                    <a:pt x="4553" y="9779"/>
                  </a:cubicBezTo>
                  <a:cubicBezTo>
                    <a:pt x="4596" y="9974"/>
                    <a:pt x="4380" y="10386"/>
                    <a:pt x="3903" y="10603"/>
                  </a:cubicBezTo>
                  <a:cubicBezTo>
                    <a:pt x="3773" y="10429"/>
                    <a:pt x="3708" y="10212"/>
                    <a:pt x="3773" y="9974"/>
                  </a:cubicBezTo>
                  <a:cubicBezTo>
                    <a:pt x="3838" y="9822"/>
                    <a:pt x="3989" y="9692"/>
                    <a:pt x="4185" y="9649"/>
                  </a:cubicBezTo>
                  <a:cubicBezTo>
                    <a:pt x="4228" y="9649"/>
                    <a:pt x="4293" y="9627"/>
                    <a:pt x="4336" y="9627"/>
                  </a:cubicBezTo>
                  <a:close/>
                  <a:moveTo>
                    <a:pt x="11946" y="10039"/>
                  </a:moveTo>
                  <a:cubicBezTo>
                    <a:pt x="11990" y="10039"/>
                    <a:pt x="12055" y="10061"/>
                    <a:pt x="12163" y="10169"/>
                  </a:cubicBezTo>
                  <a:cubicBezTo>
                    <a:pt x="12293" y="10321"/>
                    <a:pt x="12315" y="10538"/>
                    <a:pt x="12228" y="10711"/>
                  </a:cubicBezTo>
                  <a:cubicBezTo>
                    <a:pt x="12011" y="10581"/>
                    <a:pt x="11859" y="10342"/>
                    <a:pt x="11881" y="10104"/>
                  </a:cubicBezTo>
                  <a:cubicBezTo>
                    <a:pt x="11903" y="10061"/>
                    <a:pt x="11924" y="10039"/>
                    <a:pt x="11946" y="10039"/>
                  </a:cubicBezTo>
                  <a:close/>
                  <a:moveTo>
                    <a:pt x="7830" y="10621"/>
                  </a:moveTo>
                  <a:cubicBezTo>
                    <a:pt x="7965" y="10621"/>
                    <a:pt x="8091" y="10705"/>
                    <a:pt x="8130" y="10841"/>
                  </a:cubicBezTo>
                  <a:cubicBezTo>
                    <a:pt x="8174" y="11080"/>
                    <a:pt x="8087" y="11318"/>
                    <a:pt x="7870" y="11448"/>
                  </a:cubicBezTo>
                  <a:cubicBezTo>
                    <a:pt x="7653" y="11318"/>
                    <a:pt x="7523" y="11058"/>
                    <a:pt x="7588" y="10798"/>
                  </a:cubicBezTo>
                  <a:cubicBezTo>
                    <a:pt x="7610" y="10689"/>
                    <a:pt x="7675" y="10624"/>
                    <a:pt x="7718" y="10624"/>
                  </a:cubicBezTo>
                  <a:lnTo>
                    <a:pt x="7784" y="10624"/>
                  </a:lnTo>
                  <a:cubicBezTo>
                    <a:pt x="7799" y="10622"/>
                    <a:pt x="7814" y="10621"/>
                    <a:pt x="7830" y="10621"/>
                  </a:cubicBezTo>
                  <a:close/>
                  <a:moveTo>
                    <a:pt x="9019" y="66"/>
                  </a:moveTo>
                  <a:cubicBezTo>
                    <a:pt x="9973" y="66"/>
                    <a:pt x="10429" y="976"/>
                    <a:pt x="10537" y="1605"/>
                  </a:cubicBezTo>
                  <a:cubicBezTo>
                    <a:pt x="10298" y="1800"/>
                    <a:pt x="10082" y="2082"/>
                    <a:pt x="10147" y="2234"/>
                  </a:cubicBezTo>
                  <a:cubicBezTo>
                    <a:pt x="10168" y="2277"/>
                    <a:pt x="10212" y="2321"/>
                    <a:pt x="10342" y="2321"/>
                  </a:cubicBezTo>
                  <a:cubicBezTo>
                    <a:pt x="10407" y="2321"/>
                    <a:pt x="10472" y="2299"/>
                    <a:pt x="10515" y="2256"/>
                  </a:cubicBezTo>
                  <a:cubicBezTo>
                    <a:pt x="10624" y="2060"/>
                    <a:pt x="10667" y="1844"/>
                    <a:pt x="10602" y="1627"/>
                  </a:cubicBezTo>
                  <a:cubicBezTo>
                    <a:pt x="10886" y="1363"/>
                    <a:pt x="11266" y="1213"/>
                    <a:pt x="11669" y="1213"/>
                  </a:cubicBezTo>
                  <a:cubicBezTo>
                    <a:pt x="11697" y="1213"/>
                    <a:pt x="11724" y="1214"/>
                    <a:pt x="11751" y="1215"/>
                  </a:cubicBezTo>
                  <a:cubicBezTo>
                    <a:pt x="12336" y="1280"/>
                    <a:pt x="12857" y="1605"/>
                    <a:pt x="13225" y="2060"/>
                  </a:cubicBezTo>
                  <a:cubicBezTo>
                    <a:pt x="13507" y="2451"/>
                    <a:pt x="13637" y="2928"/>
                    <a:pt x="13572" y="3383"/>
                  </a:cubicBezTo>
                  <a:cubicBezTo>
                    <a:pt x="13442" y="3426"/>
                    <a:pt x="13334" y="3470"/>
                    <a:pt x="13225" y="3535"/>
                  </a:cubicBezTo>
                  <a:cubicBezTo>
                    <a:pt x="13030" y="3621"/>
                    <a:pt x="12922" y="3817"/>
                    <a:pt x="12965" y="4033"/>
                  </a:cubicBezTo>
                  <a:cubicBezTo>
                    <a:pt x="12987" y="4142"/>
                    <a:pt x="13074" y="4228"/>
                    <a:pt x="13182" y="4228"/>
                  </a:cubicBezTo>
                  <a:cubicBezTo>
                    <a:pt x="13269" y="4228"/>
                    <a:pt x="13464" y="4163"/>
                    <a:pt x="13594" y="3578"/>
                  </a:cubicBezTo>
                  <a:cubicBezTo>
                    <a:pt x="13616" y="3535"/>
                    <a:pt x="13616" y="3491"/>
                    <a:pt x="13637" y="3448"/>
                  </a:cubicBezTo>
                  <a:cubicBezTo>
                    <a:pt x="13769" y="3408"/>
                    <a:pt x="13891" y="3389"/>
                    <a:pt x="14003" y="3389"/>
                  </a:cubicBezTo>
                  <a:cubicBezTo>
                    <a:pt x="14259" y="3389"/>
                    <a:pt x="14462" y="3490"/>
                    <a:pt x="14613" y="3686"/>
                  </a:cubicBezTo>
                  <a:cubicBezTo>
                    <a:pt x="14938" y="4142"/>
                    <a:pt x="14916" y="5096"/>
                    <a:pt x="14548" y="6136"/>
                  </a:cubicBezTo>
                  <a:cubicBezTo>
                    <a:pt x="14439" y="6527"/>
                    <a:pt x="14244" y="6873"/>
                    <a:pt x="13962" y="7177"/>
                  </a:cubicBezTo>
                  <a:cubicBezTo>
                    <a:pt x="13820" y="7077"/>
                    <a:pt x="13687" y="7024"/>
                    <a:pt x="13588" y="7024"/>
                  </a:cubicBezTo>
                  <a:cubicBezTo>
                    <a:pt x="13536" y="7024"/>
                    <a:pt x="13494" y="7039"/>
                    <a:pt x="13464" y="7069"/>
                  </a:cubicBezTo>
                  <a:cubicBezTo>
                    <a:pt x="13442" y="7090"/>
                    <a:pt x="13420" y="7112"/>
                    <a:pt x="13420" y="7155"/>
                  </a:cubicBezTo>
                  <a:cubicBezTo>
                    <a:pt x="13440" y="7274"/>
                    <a:pt x="13532" y="7375"/>
                    <a:pt x="13664" y="7375"/>
                  </a:cubicBezTo>
                  <a:cubicBezTo>
                    <a:pt x="13676" y="7375"/>
                    <a:pt x="13689" y="7374"/>
                    <a:pt x="13702" y="7372"/>
                  </a:cubicBezTo>
                  <a:cubicBezTo>
                    <a:pt x="13789" y="7372"/>
                    <a:pt x="13897" y="7329"/>
                    <a:pt x="13962" y="7264"/>
                  </a:cubicBezTo>
                  <a:cubicBezTo>
                    <a:pt x="14743" y="7762"/>
                    <a:pt x="15090" y="8456"/>
                    <a:pt x="14960" y="9215"/>
                  </a:cubicBezTo>
                  <a:cubicBezTo>
                    <a:pt x="14851" y="9865"/>
                    <a:pt x="14288" y="10668"/>
                    <a:pt x="13594" y="10841"/>
                  </a:cubicBezTo>
                  <a:cubicBezTo>
                    <a:pt x="13426" y="10903"/>
                    <a:pt x="13248" y="10932"/>
                    <a:pt x="13067" y="10932"/>
                  </a:cubicBezTo>
                  <a:cubicBezTo>
                    <a:pt x="12804" y="10932"/>
                    <a:pt x="12537" y="10870"/>
                    <a:pt x="12293" y="10754"/>
                  </a:cubicBezTo>
                  <a:cubicBezTo>
                    <a:pt x="12423" y="10559"/>
                    <a:pt x="12380" y="10277"/>
                    <a:pt x="12228" y="10104"/>
                  </a:cubicBezTo>
                  <a:cubicBezTo>
                    <a:pt x="12163" y="10017"/>
                    <a:pt x="12055" y="9974"/>
                    <a:pt x="11946" y="9952"/>
                  </a:cubicBezTo>
                  <a:cubicBezTo>
                    <a:pt x="11881" y="9952"/>
                    <a:pt x="11816" y="9995"/>
                    <a:pt x="11794" y="10082"/>
                  </a:cubicBezTo>
                  <a:cubicBezTo>
                    <a:pt x="11773" y="10364"/>
                    <a:pt x="11924" y="10646"/>
                    <a:pt x="12185" y="10798"/>
                  </a:cubicBezTo>
                  <a:cubicBezTo>
                    <a:pt x="11881" y="11361"/>
                    <a:pt x="10840" y="11925"/>
                    <a:pt x="9626" y="11925"/>
                  </a:cubicBezTo>
                  <a:cubicBezTo>
                    <a:pt x="9453" y="11925"/>
                    <a:pt x="9301" y="11903"/>
                    <a:pt x="9128" y="11903"/>
                  </a:cubicBezTo>
                  <a:cubicBezTo>
                    <a:pt x="8716" y="11860"/>
                    <a:pt x="8304" y="11730"/>
                    <a:pt x="7935" y="11513"/>
                  </a:cubicBezTo>
                  <a:cubicBezTo>
                    <a:pt x="8174" y="11361"/>
                    <a:pt x="8282" y="11058"/>
                    <a:pt x="8217" y="10798"/>
                  </a:cubicBezTo>
                  <a:cubicBezTo>
                    <a:pt x="8143" y="10612"/>
                    <a:pt x="7974" y="10506"/>
                    <a:pt x="7791" y="10506"/>
                  </a:cubicBezTo>
                  <a:cubicBezTo>
                    <a:pt x="7760" y="10506"/>
                    <a:pt x="7728" y="10509"/>
                    <a:pt x="7697" y="10516"/>
                  </a:cubicBezTo>
                  <a:cubicBezTo>
                    <a:pt x="7610" y="10538"/>
                    <a:pt x="7545" y="10624"/>
                    <a:pt x="7502" y="10754"/>
                  </a:cubicBezTo>
                  <a:cubicBezTo>
                    <a:pt x="7437" y="11036"/>
                    <a:pt x="7567" y="11340"/>
                    <a:pt x="7805" y="11491"/>
                  </a:cubicBezTo>
                  <a:cubicBezTo>
                    <a:pt x="7480" y="11687"/>
                    <a:pt x="7111" y="11773"/>
                    <a:pt x="6743" y="11773"/>
                  </a:cubicBezTo>
                  <a:cubicBezTo>
                    <a:pt x="6526" y="11773"/>
                    <a:pt x="6309" y="11752"/>
                    <a:pt x="6092" y="11708"/>
                  </a:cubicBezTo>
                  <a:cubicBezTo>
                    <a:pt x="4727" y="11491"/>
                    <a:pt x="4141" y="10949"/>
                    <a:pt x="3946" y="10668"/>
                  </a:cubicBezTo>
                  <a:cubicBezTo>
                    <a:pt x="4423" y="10451"/>
                    <a:pt x="4683" y="10039"/>
                    <a:pt x="4618" y="9757"/>
                  </a:cubicBezTo>
                  <a:cubicBezTo>
                    <a:pt x="4586" y="9630"/>
                    <a:pt x="4485" y="9550"/>
                    <a:pt x="4331" y="9550"/>
                  </a:cubicBezTo>
                  <a:cubicBezTo>
                    <a:pt x="4274" y="9550"/>
                    <a:pt x="4211" y="9560"/>
                    <a:pt x="4141" y="9584"/>
                  </a:cubicBezTo>
                  <a:cubicBezTo>
                    <a:pt x="3946" y="9605"/>
                    <a:pt x="3773" y="9757"/>
                    <a:pt x="3686" y="9952"/>
                  </a:cubicBezTo>
                  <a:cubicBezTo>
                    <a:pt x="3621" y="10191"/>
                    <a:pt x="3664" y="10451"/>
                    <a:pt x="3816" y="10646"/>
                  </a:cubicBezTo>
                  <a:cubicBezTo>
                    <a:pt x="3603" y="10717"/>
                    <a:pt x="3375" y="10755"/>
                    <a:pt x="3146" y="10755"/>
                  </a:cubicBezTo>
                  <a:cubicBezTo>
                    <a:pt x="2887" y="10755"/>
                    <a:pt x="2627" y="10706"/>
                    <a:pt x="2385" y="10603"/>
                  </a:cubicBezTo>
                  <a:cubicBezTo>
                    <a:pt x="1886" y="10429"/>
                    <a:pt x="1453" y="10082"/>
                    <a:pt x="1236" y="9605"/>
                  </a:cubicBezTo>
                  <a:cubicBezTo>
                    <a:pt x="976" y="9042"/>
                    <a:pt x="954" y="8413"/>
                    <a:pt x="1171" y="7827"/>
                  </a:cubicBezTo>
                  <a:lnTo>
                    <a:pt x="1193" y="7827"/>
                  </a:lnTo>
                  <a:cubicBezTo>
                    <a:pt x="1228" y="7829"/>
                    <a:pt x="1263" y="7830"/>
                    <a:pt x="1297" y="7830"/>
                  </a:cubicBezTo>
                  <a:cubicBezTo>
                    <a:pt x="1989" y="7830"/>
                    <a:pt x="2363" y="7423"/>
                    <a:pt x="2363" y="7134"/>
                  </a:cubicBezTo>
                  <a:cubicBezTo>
                    <a:pt x="2385" y="7069"/>
                    <a:pt x="2342" y="7004"/>
                    <a:pt x="2298" y="6960"/>
                  </a:cubicBezTo>
                  <a:cubicBezTo>
                    <a:pt x="2244" y="6917"/>
                    <a:pt x="2174" y="6895"/>
                    <a:pt x="2087" y="6895"/>
                  </a:cubicBezTo>
                  <a:cubicBezTo>
                    <a:pt x="2000" y="6895"/>
                    <a:pt x="1897" y="6917"/>
                    <a:pt x="1778" y="6960"/>
                  </a:cubicBezTo>
                  <a:cubicBezTo>
                    <a:pt x="1453" y="7112"/>
                    <a:pt x="1214" y="7394"/>
                    <a:pt x="1106" y="7741"/>
                  </a:cubicBezTo>
                  <a:cubicBezTo>
                    <a:pt x="759" y="7654"/>
                    <a:pt x="455" y="7372"/>
                    <a:pt x="369" y="7004"/>
                  </a:cubicBezTo>
                  <a:cubicBezTo>
                    <a:pt x="87" y="6223"/>
                    <a:pt x="195" y="4922"/>
                    <a:pt x="824" y="4250"/>
                  </a:cubicBezTo>
                  <a:cubicBezTo>
                    <a:pt x="1128" y="3925"/>
                    <a:pt x="1539" y="3730"/>
                    <a:pt x="1995" y="3686"/>
                  </a:cubicBezTo>
                  <a:cubicBezTo>
                    <a:pt x="2125" y="4012"/>
                    <a:pt x="2342" y="4207"/>
                    <a:pt x="2580" y="4207"/>
                  </a:cubicBezTo>
                  <a:cubicBezTo>
                    <a:pt x="2645" y="4207"/>
                    <a:pt x="2710" y="4185"/>
                    <a:pt x="2775" y="4163"/>
                  </a:cubicBezTo>
                  <a:cubicBezTo>
                    <a:pt x="2949" y="4055"/>
                    <a:pt x="2970" y="3947"/>
                    <a:pt x="2949" y="3882"/>
                  </a:cubicBezTo>
                  <a:cubicBezTo>
                    <a:pt x="2905" y="3708"/>
                    <a:pt x="2580" y="3600"/>
                    <a:pt x="2190" y="3600"/>
                  </a:cubicBezTo>
                  <a:lnTo>
                    <a:pt x="2060" y="3600"/>
                  </a:lnTo>
                  <a:cubicBezTo>
                    <a:pt x="1865" y="3079"/>
                    <a:pt x="1865" y="2017"/>
                    <a:pt x="3014" y="1237"/>
                  </a:cubicBezTo>
                  <a:cubicBezTo>
                    <a:pt x="3228" y="1100"/>
                    <a:pt x="3460" y="1016"/>
                    <a:pt x="3709" y="1016"/>
                  </a:cubicBezTo>
                  <a:cubicBezTo>
                    <a:pt x="3737" y="1016"/>
                    <a:pt x="3766" y="1018"/>
                    <a:pt x="3794" y="1020"/>
                  </a:cubicBezTo>
                  <a:cubicBezTo>
                    <a:pt x="4185" y="1020"/>
                    <a:pt x="4575" y="1128"/>
                    <a:pt x="4943" y="1302"/>
                  </a:cubicBezTo>
                  <a:cubicBezTo>
                    <a:pt x="4900" y="1518"/>
                    <a:pt x="4965" y="1757"/>
                    <a:pt x="5095" y="1952"/>
                  </a:cubicBezTo>
                  <a:cubicBezTo>
                    <a:pt x="5155" y="2024"/>
                    <a:pt x="5234" y="2056"/>
                    <a:pt x="5315" y="2056"/>
                  </a:cubicBezTo>
                  <a:cubicBezTo>
                    <a:pt x="5381" y="2056"/>
                    <a:pt x="5449" y="2034"/>
                    <a:pt x="5507" y="1995"/>
                  </a:cubicBezTo>
                  <a:cubicBezTo>
                    <a:pt x="5572" y="1930"/>
                    <a:pt x="5594" y="1865"/>
                    <a:pt x="5594" y="1779"/>
                  </a:cubicBezTo>
                  <a:cubicBezTo>
                    <a:pt x="5572" y="1627"/>
                    <a:pt x="5355" y="1410"/>
                    <a:pt x="5030" y="1237"/>
                  </a:cubicBezTo>
                  <a:cubicBezTo>
                    <a:pt x="5117" y="781"/>
                    <a:pt x="5442" y="391"/>
                    <a:pt x="5876" y="261"/>
                  </a:cubicBezTo>
                  <a:cubicBezTo>
                    <a:pt x="6027" y="196"/>
                    <a:pt x="6179" y="153"/>
                    <a:pt x="6331" y="153"/>
                  </a:cubicBezTo>
                  <a:cubicBezTo>
                    <a:pt x="6743" y="174"/>
                    <a:pt x="7111" y="348"/>
                    <a:pt x="7372" y="630"/>
                  </a:cubicBezTo>
                  <a:cubicBezTo>
                    <a:pt x="7241" y="781"/>
                    <a:pt x="7198" y="998"/>
                    <a:pt x="7241" y="1215"/>
                  </a:cubicBezTo>
                  <a:cubicBezTo>
                    <a:pt x="7307" y="1388"/>
                    <a:pt x="7480" y="1518"/>
                    <a:pt x="7653" y="1562"/>
                  </a:cubicBezTo>
                  <a:lnTo>
                    <a:pt x="7740" y="1562"/>
                  </a:lnTo>
                  <a:cubicBezTo>
                    <a:pt x="7805" y="1562"/>
                    <a:pt x="7870" y="1518"/>
                    <a:pt x="7892" y="1453"/>
                  </a:cubicBezTo>
                  <a:cubicBezTo>
                    <a:pt x="7957" y="1280"/>
                    <a:pt x="7784" y="911"/>
                    <a:pt x="7480" y="608"/>
                  </a:cubicBezTo>
                  <a:cubicBezTo>
                    <a:pt x="7740" y="326"/>
                    <a:pt x="8239" y="131"/>
                    <a:pt x="8889" y="66"/>
                  </a:cubicBezTo>
                  <a:close/>
                  <a:moveTo>
                    <a:pt x="8889" y="1"/>
                  </a:moveTo>
                  <a:cubicBezTo>
                    <a:pt x="8217" y="66"/>
                    <a:pt x="7697" y="261"/>
                    <a:pt x="7437" y="564"/>
                  </a:cubicBezTo>
                  <a:cubicBezTo>
                    <a:pt x="7133" y="283"/>
                    <a:pt x="6765" y="109"/>
                    <a:pt x="6353" y="87"/>
                  </a:cubicBezTo>
                  <a:cubicBezTo>
                    <a:pt x="6179" y="87"/>
                    <a:pt x="6006" y="109"/>
                    <a:pt x="5854" y="174"/>
                  </a:cubicBezTo>
                  <a:cubicBezTo>
                    <a:pt x="5399" y="348"/>
                    <a:pt x="5052" y="738"/>
                    <a:pt x="4965" y="1215"/>
                  </a:cubicBezTo>
                  <a:cubicBezTo>
                    <a:pt x="4596" y="1041"/>
                    <a:pt x="4185" y="955"/>
                    <a:pt x="3794" y="933"/>
                  </a:cubicBezTo>
                  <a:cubicBezTo>
                    <a:pt x="3512" y="933"/>
                    <a:pt x="3209" y="998"/>
                    <a:pt x="2970" y="1172"/>
                  </a:cubicBezTo>
                  <a:cubicBezTo>
                    <a:pt x="1951" y="1887"/>
                    <a:pt x="1735" y="2884"/>
                    <a:pt x="1973" y="3600"/>
                  </a:cubicBezTo>
                  <a:cubicBezTo>
                    <a:pt x="1518" y="3643"/>
                    <a:pt x="1084" y="3860"/>
                    <a:pt x="759" y="4207"/>
                  </a:cubicBezTo>
                  <a:cubicBezTo>
                    <a:pt x="130" y="4901"/>
                    <a:pt x="0" y="6223"/>
                    <a:pt x="304" y="7025"/>
                  </a:cubicBezTo>
                  <a:cubicBezTo>
                    <a:pt x="390" y="7416"/>
                    <a:pt x="694" y="7719"/>
                    <a:pt x="1084" y="7827"/>
                  </a:cubicBezTo>
                  <a:cubicBezTo>
                    <a:pt x="889" y="8413"/>
                    <a:pt x="911" y="9063"/>
                    <a:pt x="1171" y="9649"/>
                  </a:cubicBezTo>
                  <a:cubicBezTo>
                    <a:pt x="1409" y="10147"/>
                    <a:pt x="1821" y="10516"/>
                    <a:pt x="2363" y="10689"/>
                  </a:cubicBezTo>
                  <a:cubicBezTo>
                    <a:pt x="2609" y="10790"/>
                    <a:pt x="2872" y="10838"/>
                    <a:pt x="3137" y="10838"/>
                  </a:cubicBezTo>
                  <a:cubicBezTo>
                    <a:pt x="3387" y="10838"/>
                    <a:pt x="3639" y="10795"/>
                    <a:pt x="3881" y="10711"/>
                  </a:cubicBezTo>
                  <a:cubicBezTo>
                    <a:pt x="4271" y="11231"/>
                    <a:pt x="5073" y="11622"/>
                    <a:pt x="6071" y="11795"/>
                  </a:cubicBezTo>
                  <a:cubicBezTo>
                    <a:pt x="6309" y="11838"/>
                    <a:pt x="6526" y="11860"/>
                    <a:pt x="6743" y="11860"/>
                  </a:cubicBezTo>
                  <a:cubicBezTo>
                    <a:pt x="6777" y="11862"/>
                    <a:pt x="6812" y="11863"/>
                    <a:pt x="6846" y="11863"/>
                  </a:cubicBezTo>
                  <a:cubicBezTo>
                    <a:pt x="7220" y="11863"/>
                    <a:pt x="7572" y="11755"/>
                    <a:pt x="7870" y="11556"/>
                  </a:cubicBezTo>
                  <a:cubicBezTo>
                    <a:pt x="8260" y="11795"/>
                    <a:pt x="8672" y="11947"/>
                    <a:pt x="9128" y="11968"/>
                  </a:cubicBezTo>
                  <a:cubicBezTo>
                    <a:pt x="9279" y="11990"/>
                    <a:pt x="9453" y="12012"/>
                    <a:pt x="9626" y="12012"/>
                  </a:cubicBezTo>
                  <a:cubicBezTo>
                    <a:pt x="10862" y="12012"/>
                    <a:pt x="11924" y="11405"/>
                    <a:pt x="12271" y="10819"/>
                  </a:cubicBezTo>
                  <a:cubicBezTo>
                    <a:pt x="12529" y="10948"/>
                    <a:pt x="12803" y="11008"/>
                    <a:pt x="13078" y="11008"/>
                  </a:cubicBezTo>
                  <a:cubicBezTo>
                    <a:pt x="13265" y="11008"/>
                    <a:pt x="13453" y="10980"/>
                    <a:pt x="13637" y="10928"/>
                  </a:cubicBezTo>
                  <a:cubicBezTo>
                    <a:pt x="14201" y="10776"/>
                    <a:pt x="14895" y="10104"/>
                    <a:pt x="15046" y="9215"/>
                  </a:cubicBezTo>
                  <a:cubicBezTo>
                    <a:pt x="15177" y="8434"/>
                    <a:pt x="14808" y="7719"/>
                    <a:pt x="14028" y="7199"/>
                  </a:cubicBezTo>
                  <a:cubicBezTo>
                    <a:pt x="14309" y="6917"/>
                    <a:pt x="14504" y="6548"/>
                    <a:pt x="14613" y="6158"/>
                  </a:cubicBezTo>
                  <a:cubicBezTo>
                    <a:pt x="14981" y="5074"/>
                    <a:pt x="15003" y="4098"/>
                    <a:pt x="14678" y="3621"/>
                  </a:cubicBezTo>
                  <a:cubicBezTo>
                    <a:pt x="14511" y="3409"/>
                    <a:pt x="14291" y="3303"/>
                    <a:pt x="14018" y="3303"/>
                  </a:cubicBezTo>
                  <a:cubicBezTo>
                    <a:pt x="13901" y="3303"/>
                    <a:pt x="13774" y="3322"/>
                    <a:pt x="13637" y="3361"/>
                  </a:cubicBezTo>
                  <a:cubicBezTo>
                    <a:pt x="13702" y="2884"/>
                    <a:pt x="13572" y="2407"/>
                    <a:pt x="13290" y="2017"/>
                  </a:cubicBezTo>
                  <a:cubicBezTo>
                    <a:pt x="12900" y="1518"/>
                    <a:pt x="12358" y="1215"/>
                    <a:pt x="11751" y="1128"/>
                  </a:cubicBezTo>
                  <a:cubicBezTo>
                    <a:pt x="11724" y="1127"/>
                    <a:pt x="11697" y="1126"/>
                    <a:pt x="11670" y="1126"/>
                  </a:cubicBezTo>
                  <a:cubicBezTo>
                    <a:pt x="11266" y="1126"/>
                    <a:pt x="10886" y="1277"/>
                    <a:pt x="10602" y="1562"/>
                  </a:cubicBezTo>
                  <a:cubicBezTo>
                    <a:pt x="10494" y="911"/>
                    <a:pt x="9995" y="1"/>
                    <a:pt x="90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7"/>
            <p:cNvSpPr/>
            <p:nvPr/>
          </p:nvSpPr>
          <p:spPr>
            <a:xfrm>
              <a:off x="7321662" y="1716755"/>
              <a:ext cx="738624" cy="577533"/>
            </a:xfrm>
            <a:custGeom>
              <a:rect b="b" l="l" r="r" t="t"/>
              <a:pathLst>
                <a:path extrusionOk="0" h="7518" w="9615">
                  <a:moveTo>
                    <a:pt x="4124" y="0"/>
                  </a:moveTo>
                  <a:cubicBezTo>
                    <a:pt x="3137" y="0"/>
                    <a:pt x="2595" y="758"/>
                    <a:pt x="2530" y="1269"/>
                  </a:cubicBezTo>
                  <a:lnTo>
                    <a:pt x="2530" y="1269"/>
                  </a:lnTo>
                  <a:cubicBezTo>
                    <a:pt x="2376" y="1194"/>
                    <a:pt x="2186" y="1140"/>
                    <a:pt x="1979" y="1140"/>
                  </a:cubicBezTo>
                  <a:cubicBezTo>
                    <a:pt x="1682" y="1140"/>
                    <a:pt x="1348" y="1251"/>
                    <a:pt x="1029" y="1570"/>
                  </a:cubicBezTo>
                  <a:cubicBezTo>
                    <a:pt x="242" y="2357"/>
                    <a:pt x="1" y="3589"/>
                    <a:pt x="416" y="4097"/>
                  </a:cubicBezTo>
                  <a:lnTo>
                    <a:pt x="416" y="4097"/>
                  </a:lnTo>
                  <a:cubicBezTo>
                    <a:pt x="326" y="4204"/>
                    <a:pt x="257" y="4355"/>
                    <a:pt x="227" y="4562"/>
                  </a:cubicBezTo>
                  <a:cubicBezTo>
                    <a:pt x="42" y="5812"/>
                    <a:pt x="574" y="7507"/>
                    <a:pt x="2133" y="7507"/>
                  </a:cubicBezTo>
                  <a:cubicBezTo>
                    <a:pt x="2224" y="7507"/>
                    <a:pt x="2318" y="7501"/>
                    <a:pt x="2416" y="7489"/>
                  </a:cubicBezTo>
                  <a:cubicBezTo>
                    <a:pt x="2972" y="7421"/>
                    <a:pt x="3276" y="7243"/>
                    <a:pt x="3421" y="7040"/>
                  </a:cubicBezTo>
                  <a:lnTo>
                    <a:pt x="3421" y="7040"/>
                  </a:lnTo>
                  <a:cubicBezTo>
                    <a:pt x="3735" y="7301"/>
                    <a:pt x="4229" y="7518"/>
                    <a:pt x="4914" y="7518"/>
                  </a:cubicBezTo>
                  <a:cubicBezTo>
                    <a:pt x="4983" y="7518"/>
                    <a:pt x="5054" y="7515"/>
                    <a:pt x="5126" y="7511"/>
                  </a:cubicBezTo>
                  <a:cubicBezTo>
                    <a:pt x="6581" y="7421"/>
                    <a:pt x="7039" y="7004"/>
                    <a:pt x="6833" y="6420"/>
                  </a:cubicBezTo>
                  <a:lnTo>
                    <a:pt x="6833" y="6420"/>
                  </a:lnTo>
                  <a:cubicBezTo>
                    <a:pt x="7045" y="6416"/>
                    <a:pt x="7318" y="6362"/>
                    <a:pt x="7663" y="6232"/>
                  </a:cubicBezTo>
                  <a:cubicBezTo>
                    <a:pt x="9614" y="5516"/>
                    <a:pt x="9094" y="1354"/>
                    <a:pt x="6731" y="1115"/>
                  </a:cubicBezTo>
                  <a:cubicBezTo>
                    <a:pt x="6664" y="1110"/>
                    <a:pt x="6602" y="1107"/>
                    <a:pt x="6542" y="1107"/>
                  </a:cubicBezTo>
                  <a:cubicBezTo>
                    <a:pt x="6363" y="1107"/>
                    <a:pt x="6216" y="1131"/>
                    <a:pt x="6099" y="1169"/>
                  </a:cubicBezTo>
                  <a:lnTo>
                    <a:pt x="6099" y="1169"/>
                  </a:lnTo>
                  <a:cubicBezTo>
                    <a:pt x="5962" y="809"/>
                    <a:pt x="5524" y="327"/>
                    <a:pt x="4758" y="96"/>
                  </a:cubicBezTo>
                  <a:cubicBezTo>
                    <a:pt x="4529" y="30"/>
                    <a:pt x="4318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7"/>
            <p:cNvSpPr/>
            <p:nvPr/>
          </p:nvSpPr>
          <p:spPr>
            <a:xfrm>
              <a:off x="7320741" y="1714066"/>
              <a:ext cx="691226" cy="583371"/>
            </a:xfrm>
            <a:custGeom>
              <a:rect b="b" l="l" r="r" t="t"/>
              <a:pathLst>
                <a:path extrusionOk="0" h="7594" w="8998">
                  <a:moveTo>
                    <a:pt x="6071" y="1258"/>
                  </a:moveTo>
                  <a:lnTo>
                    <a:pt x="6071" y="1258"/>
                  </a:lnTo>
                  <a:cubicBezTo>
                    <a:pt x="6136" y="1367"/>
                    <a:pt x="6114" y="1497"/>
                    <a:pt x="6049" y="1584"/>
                  </a:cubicBezTo>
                  <a:cubicBezTo>
                    <a:pt x="6006" y="1649"/>
                    <a:pt x="5919" y="1670"/>
                    <a:pt x="5854" y="1692"/>
                  </a:cubicBezTo>
                  <a:cubicBezTo>
                    <a:pt x="5810" y="1692"/>
                    <a:pt x="5767" y="1649"/>
                    <a:pt x="5745" y="1605"/>
                  </a:cubicBezTo>
                  <a:cubicBezTo>
                    <a:pt x="5745" y="1519"/>
                    <a:pt x="5810" y="1345"/>
                    <a:pt x="6071" y="1258"/>
                  </a:cubicBezTo>
                  <a:close/>
                  <a:moveTo>
                    <a:pt x="2580" y="1367"/>
                  </a:moveTo>
                  <a:cubicBezTo>
                    <a:pt x="2797" y="1475"/>
                    <a:pt x="2905" y="1627"/>
                    <a:pt x="2905" y="1692"/>
                  </a:cubicBezTo>
                  <a:cubicBezTo>
                    <a:pt x="2905" y="1692"/>
                    <a:pt x="2905" y="1714"/>
                    <a:pt x="2862" y="1714"/>
                  </a:cubicBezTo>
                  <a:cubicBezTo>
                    <a:pt x="2840" y="1719"/>
                    <a:pt x="2820" y="1722"/>
                    <a:pt x="2801" y="1722"/>
                  </a:cubicBezTo>
                  <a:cubicBezTo>
                    <a:pt x="2743" y="1722"/>
                    <a:pt x="2694" y="1697"/>
                    <a:pt x="2645" y="1649"/>
                  </a:cubicBezTo>
                  <a:cubicBezTo>
                    <a:pt x="2602" y="1562"/>
                    <a:pt x="2558" y="1475"/>
                    <a:pt x="2580" y="1367"/>
                  </a:cubicBezTo>
                  <a:close/>
                  <a:moveTo>
                    <a:pt x="932" y="3947"/>
                  </a:moveTo>
                  <a:cubicBezTo>
                    <a:pt x="1171" y="3947"/>
                    <a:pt x="1388" y="4120"/>
                    <a:pt x="1388" y="4164"/>
                  </a:cubicBezTo>
                  <a:cubicBezTo>
                    <a:pt x="1388" y="4229"/>
                    <a:pt x="1323" y="4294"/>
                    <a:pt x="1041" y="4315"/>
                  </a:cubicBezTo>
                  <a:cubicBezTo>
                    <a:pt x="1007" y="4323"/>
                    <a:pt x="972" y="4327"/>
                    <a:pt x="937" y="4327"/>
                  </a:cubicBezTo>
                  <a:cubicBezTo>
                    <a:pt x="772" y="4327"/>
                    <a:pt x="602" y="4246"/>
                    <a:pt x="477" y="4120"/>
                  </a:cubicBezTo>
                  <a:cubicBezTo>
                    <a:pt x="585" y="4012"/>
                    <a:pt x="759" y="3947"/>
                    <a:pt x="932" y="3947"/>
                  </a:cubicBezTo>
                  <a:close/>
                  <a:moveTo>
                    <a:pt x="6352" y="5920"/>
                  </a:moveTo>
                  <a:cubicBezTo>
                    <a:pt x="6417" y="5920"/>
                    <a:pt x="6526" y="5985"/>
                    <a:pt x="6613" y="6093"/>
                  </a:cubicBezTo>
                  <a:cubicBezTo>
                    <a:pt x="6678" y="6202"/>
                    <a:pt x="6743" y="6310"/>
                    <a:pt x="6786" y="6418"/>
                  </a:cubicBezTo>
                  <a:cubicBezTo>
                    <a:pt x="6634" y="6418"/>
                    <a:pt x="6483" y="6375"/>
                    <a:pt x="6374" y="6288"/>
                  </a:cubicBezTo>
                  <a:cubicBezTo>
                    <a:pt x="6287" y="6245"/>
                    <a:pt x="6244" y="6158"/>
                    <a:pt x="6244" y="6050"/>
                  </a:cubicBezTo>
                  <a:cubicBezTo>
                    <a:pt x="6244" y="5985"/>
                    <a:pt x="6287" y="5920"/>
                    <a:pt x="6352" y="5920"/>
                  </a:cubicBezTo>
                  <a:close/>
                  <a:moveTo>
                    <a:pt x="3165" y="6245"/>
                  </a:moveTo>
                  <a:cubicBezTo>
                    <a:pt x="3252" y="6245"/>
                    <a:pt x="3361" y="6332"/>
                    <a:pt x="3426" y="6462"/>
                  </a:cubicBezTo>
                  <a:cubicBezTo>
                    <a:pt x="3512" y="6635"/>
                    <a:pt x="3512" y="6852"/>
                    <a:pt x="3426" y="7025"/>
                  </a:cubicBezTo>
                  <a:cubicBezTo>
                    <a:pt x="3209" y="6874"/>
                    <a:pt x="3079" y="6635"/>
                    <a:pt x="3057" y="6375"/>
                  </a:cubicBezTo>
                  <a:cubicBezTo>
                    <a:pt x="3035" y="6332"/>
                    <a:pt x="3079" y="6288"/>
                    <a:pt x="3100" y="6245"/>
                  </a:cubicBezTo>
                  <a:close/>
                  <a:moveTo>
                    <a:pt x="4119" y="88"/>
                  </a:moveTo>
                  <a:cubicBezTo>
                    <a:pt x="4336" y="88"/>
                    <a:pt x="4553" y="131"/>
                    <a:pt x="4770" y="174"/>
                  </a:cubicBezTo>
                  <a:cubicBezTo>
                    <a:pt x="5312" y="326"/>
                    <a:pt x="5789" y="673"/>
                    <a:pt x="6049" y="1193"/>
                  </a:cubicBezTo>
                  <a:cubicBezTo>
                    <a:pt x="5767" y="1280"/>
                    <a:pt x="5659" y="1475"/>
                    <a:pt x="5680" y="1627"/>
                  </a:cubicBezTo>
                  <a:cubicBezTo>
                    <a:pt x="5680" y="1714"/>
                    <a:pt x="5745" y="1779"/>
                    <a:pt x="5854" y="1779"/>
                  </a:cubicBezTo>
                  <a:cubicBezTo>
                    <a:pt x="5941" y="1757"/>
                    <a:pt x="6027" y="1714"/>
                    <a:pt x="6092" y="1649"/>
                  </a:cubicBezTo>
                  <a:cubicBezTo>
                    <a:pt x="6201" y="1540"/>
                    <a:pt x="6222" y="1367"/>
                    <a:pt x="6157" y="1237"/>
                  </a:cubicBezTo>
                  <a:cubicBezTo>
                    <a:pt x="6259" y="1211"/>
                    <a:pt x="6368" y="1201"/>
                    <a:pt x="6480" y="1201"/>
                  </a:cubicBezTo>
                  <a:cubicBezTo>
                    <a:pt x="6559" y="1201"/>
                    <a:pt x="6640" y="1206"/>
                    <a:pt x="6721" y="1215"/>
                  </a:cubicBezTo>
                  <a:cubicBezTo>
                    <a:pt x="7935" y="1323"/>
                    <a:pt x="8629" y="2516"/>
                    <a:pt x="8781" y="3643"/>
                  </a:cubicBezTo>
                  <a:cubicBezTo>
                    <a:pt x="8911" y="4684"/>
                    <a:pt x="8629" y="5898"/>
                    <a:pt x="7653" y="6245"/>
                  </a:cubicBezTo>
                  <a:cubicBezTo>
                    <a:pt x="7393" y="6353"/>
                    <a:pt x="7133" y="6418"/>
                    <a:pt x="6873" y="6440"/>
                  </a:cubicBezTo>
                  <a:cubicBezTo>
                    <a:pt x="6808" y="6310"/>
                    <a:pt x="6743" y="6180"/>
                    <a:pt x="6656" y="6072"/>
                  </a:cubicBezTo>
                  <a:cubicBezTo>
                    <a:pt x="6526" y="5876"/>
                    <a:pt x="6417" y="5833"/>
                    <a:pt x="6352" y="5833"/>
                  </a:cubicBezTo>
                  <a:cubicBezTo>
                    <a:pt x="6222" y="5855"/>
                    <a:pt x="6136" y="5941"/>
                    <a:pt x="6157" y="6072"/>
                  </a:cubicBezTo>
                  <a:cubicBezTo>
                    <a:pt x="6157" y="6180"/>
                    <a:pt x="6222" y="6288"/>
                    <a:pt x="6309" y="6375"/>
                  </a:cubicBezTo>
                  <a:cubicBezTo>
                    <a:pt x="6441" y="6450"/>
                    <a:pt x="6589" y="6509"/>
                    <a:pt x="6739" y="6509"/>
                  </a:cubicBezTo>
                  <a:cubicBezTo>
                    <a:pt x="6762" y="6509"/>
                    <a:pt x="6785" y="6508"/>
                    <a:pt x="6808" y="6505"/>
                  </a:cubicBezTo>
                  <a:lnTo>
                    <a:pt x="6808" y="6505"/>
                  </a:lnTo>
                  <a:cubicBezTo>
                    <a:pt x="6873" y="6657"/>
                    <a:pt x="6851" y="6852"/>
                    <a:pt x="6764" y="6982"/>
                  </a:cubicBezTo>
                  <a:cubicBezTo>
                    <a:pt x="6569" y="7286"/>
                    <a:pt x="6006" y="7459"/>
                    <a:pt x="5138" y="7524"/>
                  </a:cubicBezTo>
                  <a:lnTo>
                    <a:pt x="4922" y="7524"/>
                  </a:lnTo>
                  <a:cubicBezTo>
                    <a:pt x="4892" y="7525"/>
                    <a:pt x="4863" y="7526"/>
                    <a:pt x="4834" y="7526"/>
                  </a:cubicBezTo>
                  <a:cubicBezTo>
                    <a:pt x="4345" y="7526"/>
                    <a:pt x="3878" y="7355"/>
                    <a:pt x="3469" y="7069"/>
                  </a:cubicBezTo>
                  <a:lnTo>
                    <a:pt x="3491" y="7069"/>
                  </a:lnTo>
                  <a:cubicBezTo>
                    <a:pt x="3599" y="6874"/>
                    <a:pt x="3599" y="6635"/>
                    <a:pt x="3491" y="6440"/>
                  </a:cubicBezTo>
                  <a:cubicBezTo>
                    <a:pt x="3447" y="6288"/>
                    <a:pt x="3317" y="6202"/>
                    <a:pt x="3165" y="6158"/>
                  </a:cubicBezTo>
                  <a:cubicBezTo>
                    <a:pt x="3122" y="6158"/>
                    <a:pt x="3100" y="6180"/>
                    <a:pt x="3079" y="6202"/>
                  </a:cubicBezTo>
                  <a:cubicBezTo>
                    <a:pt x="3014" y="6245"/>
                    <a:pt x="2970" y="6310"/>
                    <a:pt x="2970" y="6375"/>
                  </a:cubicBezTo>
                  <a:cubicBezTo>
                    <a:pt x="2992" y="6657"/>
                    <a:pt x="3144" y="6917"/>
                    <a:pt x="3382" y="7091"/>
                  </a:cubicBezTo>
                  <a:cubicBezTo>
                    <a:pt x="3122" y="7351"/>
                    <a:pt x="2775" y="7481"/>
                    <a:pt x="2407" y="7502"/>
                  </a:cubicBezTo>
                  <a:cubicBezTo>
                    <a:pt x="2307" y="7521"/>
                    <a:pt x="2207" y="7530"/>
                    <a:pt x="2108" y="7530"/>
                  </a:cubicBezTo>
                  <a:cubicBezTo>
                    <a:pt x="1622" y="7530"/>
                    <a:pt x="1148" y="7313"/>
                    <a:pt x="824" y="6917"/>
                  </a:cubicBezTo>
                  <a:cubicBezTo>
                    <a:pt x="325" y="6267"/>
                    <a:pt x="130" y="5421"/>
                    <a:pt x="260" y="4619"/>
                  </a:cubicBezTo>
                  <a:cubicBezTo>
                    <a:pt x="282" y="4467"/>
                    <a:pt x="347" y="4315"/>
                    <a:pt x="434" y="4207"/>
                  </a:cubicBezTo>
                  <a:cubicBezTo>
                    <a:pt x="559" y="4332"/>
                    <a:pt x="743" y="4413"/>
                    <a:pt x="926" y="4413"/>
                  </a:cubicBezTo>
                  <a:cubicBezTo>
                    <a:pt x="964" y="4413"/>
                    <a:pt x="1003" y="4410"/>
                    <a:pt x="1041" y="4402"/>
                  </a:cubicBezTo>
                  <a:cubicBezTo>
                    <a:pt x="1409" y="4380"/>
                    <a:pt x="1453" y="4250"/>
                    <a:pt x="1453" y="4185"/>
                  </a:cubicBezTo>
                  <a:cubicBezTo>
                    <a:pt x="1453" y="4012"/>
                    <a:pt x="1192" y="3882"/>
                    <a:pt x="911" y="3882"/>
                  </a:cubicBezTo>
                  <a:cubicBezTo>
                    <a:pt x="737" y="3882"/>
                    <a:pt x="564" y="3947"/>
                    <a:pt x="434" y="4077"/>
                  </a:cubicBezTo>
                  <a:cubicBezTo>
                    <a:pt x="22" y="3492"/>
                    <a:pt x="434" y="2277"/>
                    <a:pt x="1084" y="1649"/>
                  </a:cubicBezTo>
                  <a:cubicBezTo>
                    <a:pt x="1323" y="1389"/>
                    <a:pt x="1648" y="1237"/>
                    <a:pt x="1995" y="1215"/>
                  </a:cubicBezTo>
                  <a:cubicBezTo>
                    <a:pt x="2168" y="1237"/>
                    <a:pt x="2342" y="1258"/>
                    <a:pt x="2493" y="1323"/>
                  </a:cubicBezTo>
                  <a:cubicBezTo>
                    <a:pt x="2472" y="1475"/>
                    <a:pt x="2515" y="1605"/>
                    <a:pt x="2602" y="1714"/>
                  </a:cubicBezTo>
                  <a:cubicBezTo>
                    <a:pt x="2655" y="1767"/>
                    <a:pt x="2723" y="1806"/>
                    <a:pt x="2806" y="1806"/>
                  </a:cubicBezTo>
                  <a:cubicBezTo>
                    <a:pt x="2824" y="1806"/>
                    <a:pt x="2843" y="1804"/>
                    <a:pt x="2862" y="1800"/>
                  </a:cubicBezTo>
                  <a:cubicBezTo>
                    <a:pt x="2927" y="1800"/>
                    <a:pt x="2970" y="1779"/>
                    <a:pt x="2970" y="1714"/>
                  </a:cubicBezTo>
                  <a:cubicBezTo>
                    <a:pt x="2992" y="1605"/>
                    <a:pt x="2819" y="1410"/>
                    <a:pt x="2580" y="1280"/>
                  </a:cubicBezTo>
                  <a:cubicBezTo>
                    <a:pt x="2710" y="478"/>
                    <a:pt x="3577" y="88"/>
                    <a:pt x="4119" y="88"/>
                  </a:cubicBezTo>
                  <a:close/>
                  <a:moveTo>
                    <a:pt x="4074" y="0"/>
                  </a:moveTo>
                  <a:cubicBezTo>
                    <a:pt x="3334" y="0"/>
                    <a:pt x="2684" y="514"/>
                    <a:pt x="2493" y="1237"/>
                  </a:cubicBezTo>
                  <a:cubicBezTo>
                    <a:pt x="2342" y="1172"/>
                    <a:pt x="2168" y="1150"/>
                    <a:pt x="1995" y="1150"/>
                  </a:cubicBezTo>
                  <a:cubicBezTo>
                    <a:pt x="1626" y="1150"/>
                    <a:pt x="1258" y="1302"/>
                    <a:pt x="1019" y="1584"/>
                  </a:cubicBezTo>
                  <a:cubicBezTo>
                    <a:pt x="195" y="2408"/>
                    <a:pt x="0" y="3622"/>
                    <a:pt x="369" y="4120"/>
                  </a:cubicBezTo>
                  <a:cubicBezTo>
                    <a:pt x="260" y="4272"/>
                    <a:pt x="195" y="4424"/>
                    <a:pt x="173" y="4597"/>
                  </a:cubicBezTo>
                  <a:cubicBezTo>
                    <a:pt x="43" y="5443"/>
                    <a:pt x="260" y="6288"/>
                    <a:pt x="759" y="6982"/>
                  </a:cubicBezTo>
                  <a:cubicBezTo>
                    <a:pt x="1104" y="7364"/>
                    <a:pt x="1603" y="7593"/>
                    <a:pt x="2125" y="7593"/>
                  </a:cubicBezTo>
                  <a:cubicBezTo>
                    <a:pt x="2226" y="7593"/>
                    <a:pt x="2327" y="7585"/>
                    <a:pt x="2428" y="7567"/>
                  </a:cubicBezTo>
                  <a:cubicBezTo>
                    <a:pt x="2797" y="7567"/>
                    <a:pt x="3165" y="7416"/>
                    <a:pt x="3426" y="7134"/>
                  </a:cubicBezTo>
                  <a:cubicBezTo>
                    <a:pt x="3832" y="7439"/>
                    <a:pt x="4315" y="7591"/>
                    <a:pt x="4820" y="7591"/>
                  </a:cubicBezTo>
                  <a:cubicBezTo>
                    <a:pt x="4854" y="7591"/>
                    <a:pt x="4888" y="7591"/>
                    <a:pt x="4922" y="7589"/>
                  </a:cubicBezTo>
                  <a:lnTo>
                    <a:pt x="5138" y="7589"/>
                  </a:lnTo>
                  <a:cubicBezTo>
                    <a:pt x="6049" y="7524"/>
                    <a:pt x="6613" y="7351"/>
                    <a:pt x="6829" y="7025"/>
                  </a:cubicBezTo>
                  <a:cubicBezTo>
                    <a:pt x="6938" y="6874"/>
                    <a:pt x="6959" y="6679"/>
                    <a:pt x="6894" y="6505"/>
                  </a:cubicBezTo>
                  <a:cubicBezTo>
                    <a:pt x="7155" y="6483"/>
                    <a:pt x="7436" y="6418"/>
                    <a:pt x="7697" y="6310"/>
                  </a:cubicBezTo>
                  <a:cubicBezTo>
                    <a:pt x="8694" y="5941"/>
                    <a:pt x="8997" y="4706"/>
                    <a:pt x="8867" y="3622"/>
                  </a:cubicBezTo>
                  <a:cubicBezTo>
                    <a:pt x="8716" y="2473"/>
                    <a:pt x="8000" y="1237"/>
                    <a:pt x="6721" y="1128"/>
                  </a:cubicBezTo>
                  <a:cubicBezTo>
                    <a:pt x="6646" y="1112"/>
                    <a:pt x="6572" y="1105"/>
                    <a:pt x="6496" y="1105"/>
                  </a:cubicBezTo>
                  <a:cubicBezTo>
                    <a:pt x="6374" y="1105"/>
                    <a:pt x="6248" y="1123"/>
                    <a:pt x="6114" y="1150"/>
                  </a:cubicBezTo>
                  <a:cubicBezTo>
                    <a:pt x="5854" y="630"/>
                    <a:pt x="5355" y="239"/>
                    <a:pt x="4791" y="109"/>
                  </a:cubicBezTo>
                  <a:cubicBezTo>
                    <a:pt x="4575" y="44"/>
                    <a:pt x="4358" y="1"/>
                    <a:pt x="4119" y="1"/>
                  </a:cubicBezTo>
                  <a:cubicBezTo>
                    <a:pt x="4104" y="1"/>
                    <a:pt x="4089" y="0"/>
                    <a:pt x="40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7"/>
            <p:cNvSpPr/>
            <p:nvPr/>
          </p:nvSpPr>
          <p:spPr>
            <a:xfrm>
              <a:off x="7372363" y="1715756"/>
              <a:ext cx="587058" cy="440563"/>
            </a:xfrm>
            <a:custGeom>
              <a:rect b="b" l="l" r="r" t="t"/>
              <a:pathLst>
                <a:path extrusionOk="0" h="5735" w="7642">
                  <a:moveTo>
                    <a:pt x="2298" y="1"/>
                  </a:moveTo>
                  <a:cubicBezTo>
                    <a:pt x="1756" y="1"/>
                    <a:pt x="3079" y="1974"/>
                    <a:pt x="3079" y="1974"/>
                  </a:cubicBezTo>
                  <a:cubicBezTo>
                    <a:pt x="3079" y="1974"/>
                    <a:pt x="2125" y="3318"/>
                    <a:pt x="2038" y="3947"/>
                  </a:cubicBezTo>
                  <a:cubicBezTo>
                    <a:pt x="2038" y="3947"/>
                    <a:pt x="0" y="4814"/>
                    <a:pt x="260" y="5573"/>
                  </a:cubicBezTo>
                  <a:cubicBezTo>
                    <a:pt x="303" y="5687"/>
                    <a:pt x="377" y="5735"/>
                    <a:pt x="474" y="5735"/>
                  </a:cubicBezTo>
                  <a:cubicBezTo>
                    <a:pt x="1018" y="5735"/>
                    <a:pt x="2255" y="4185"/>
                    <a:pt x="2255" y="4185"/>
                  </a:cubicBezTo>
                  <a:cubicBezTo>
                    <a:pt x="2255" y="4185"/>
                    <a:pt x="4699" y="5305"/>
                    <a:pt x="6083" y="5305"/>
                  </a:cubicBezTo>
                  <a:cubicBezTo>
                    <a:pt x="6389" y="5305"/>
                    <a:pt x="6643" y="5251"/>
                    <a:pt x="6808" y="5117"/>
                  </a:cubicBezTo>
                  <a:cubicBezTo>
                    <a:pt x="7641" y="4463"/>
                    <a:pt x="5697" y="1793"/>
                    <a:pt x="3882" y="1793"/>
                  </a:cubicBezTo>
                  <a:cubicBezTo>
                    <a:pt x="3713" y="1793"/>
                    <a:pt x="3546" y="1815"/>
                    <a:pt x="3382" y="1865"/>
                  </a:cubicBezTo>
                  <a:cubicBezTo>
                    <a:pt x="3382" y="1865"/>
                    <a:pt x="3447" y="1"/>
                    <a:pt x="2298" y="1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7"/>
            <p:cNvSpPr/>
            <p:nvPr/>
          </p:nvSpPr>
          <p:spPr>
            <a:xfrm>
              <a:off x="7797015" y="2021649"/>
              <a:ext cx="78356" cy="43941"/>
            </a:xfrm>
            <a:custGeom>
              <a:rect b="b" l="l" r="r" t="t"/>
              <a:pathLst>
                <a:path extrusionOk="0" h="572" w="1020">
                  <a:moveTo>
                    <a:pt x="289" y="0"/>
                  </a:moveTo>
                  <a:cubicBezTo>
                    <a:pt x="133" y="0"/>
                    <a:pt x="22" y="51"/>
                    <a:pt x="22" y="51"/>
                  </a:cubicBezTo>
                  <a:cubicBezTo>
                    <a:pt x="1" y="51"/>
                    <a:pt x="1" y="73"/>
                    <a:pt x="1" y="95"/>
                  </a:cubicBezTo>
                  <a:cubicBezTo>
                    <a:pt x="1" y="116"/>
                    <a:pt x="44" y="116"/>
                    <a:pt x="66" y="116"/>
                  </a:cubicBezTo>
                  <a:cubicBezTo>
                    <a:pt x="75" y="107"/>
                    <a:pt x="163" y="66"/>
                    <a:pt x="289" y="66"/>
                  </a:cubicBezTo>
                  <a:cubicBezTo>
                    <a:pt x="470" y="66"/>
                    <a:pt x="728" y="153"/>
                    <a:pt x="933" y="550"/>
                  </a:cubicBezTo>
                  <a:cubicBezTo>
                    <a:pt x="955" y="572"/>
                    <a:pt x="955" y="572"/>
                    <a:pt x="976" y="572"/>
                  </a:cubicBezTo>
                  <a:lnTo>
                    <a:pt x="998" y="572"/>
                  </a:lnTo>
                  <a:cubicBezTo>
                    <a:pt x="1020" y="572"/>
                    <a:pt x="1020" y="528"/>
                    <a:pt x="1020" y="528"/>
                  </a:cubicBezTo>
                  <a:cubicBezTo>
                    <a:pt x="796" y="93"/>
                    <a:pt x="50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7"/>
            <p:cNvSpPr/>
            <p:nvPr/>
          </p:nvSpPr>
          <p:spPr>
            <a:xfrm>
              <a:off x="7843644" y="1982241"/>
              <a:ext cx="45093" cy="63376"/>
            </a:xfrm>
            <a:custGeom>
              <a:rect b="b" l="l" r="r" t="t"/>
              <a:pathLst>
                <a:path extrusionOk="0" h="825" w="587">
                  <a:moveTo>
                    <a:pt x="22" y="1"/>
                  </a:moveTo>
                  <a:cubicBezTo>
                    <a:pt x="1" y="1"/>
                    <a:pt x="1" y="22"/>
                    <a:pt x="1" y="44"/>
                  </a:cubicBezTo>
                  <a:cubicBezTo>
                    <a:pt x="44" y="369"/>
                    <a:pt x="261" y="651"/>
                    <a:pt x="543" y="824"/>
                  </a:cubicBezTo>
                  <a:lnTo>
                    <a:pt x="564" y="824"/>
                  </a:lnTo>
                  <a:cubicBezTo>
                    <a:pt x="564" y="803"/>
                    <a:pt x="564" y="803"/>
                    <a:pt x="564" y="803"/>
                  </a:cubicBezTo>
                  <a:cubicBezTo>
                    <a:pt x="586" y="781"/>
                    <a:pt x="564" y="759"/>
                    <a:pt x="564" y="738"/>
                  </a:cubicBezTo>
                  <a:cubicBezTo>
                    <a:pt x="304" y="586"/>
                    <a:pt x="131" y="326"/>
                    <a:pt x="66" y="44"/>
                  </a:cubicBezTo>
                  <a:cubicBezTo>
                    <a:pt x="66" y="22"/>
                    <a:pt x="44" y="1"/>
                    <a:pt x="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7"/>
            <p:cNvSpPr/>
            <p:nvPr/>
          </p:nvSpPr>
          <p:spPr>
            <a:xfrm>
              <a:off x="7690468" y="2057217"/>
              <a:ext cx="55003" cy="54004"/>
            </a:xfrm>
            <a:custGeom>
              <a:rect b="b" l="l" r="r" t="t"/>
              <a:pathLst>
                <a:path extrusionOk="0" h="703" w="716">
                  <a:moveTo>
                    <a:pt x="109" y="0"/>
                  </a:moveTo>
                  <a:cubicBezTo>
                    <a:pt x="87" y="0"/>
                    <a:pt x="65" y="0"/>
                    <a:pt x="65" y="22"/>
                  </a:cubicBezTo>
                  <a:cubicBezTo>
                    <a:pt x="0" y="130"/>
                    <a:pt x="0" y="260"/>
                    <a:pt x="65" y="369"/>
                  </a:cubicBezTo>
                  <a:cubicBezTo>
                    <a:pt x="195" y="629"/>
                    <a:pt x="629" y="694"/>
                    <a:pt x="651" y="694"/>
                  </a:cubicBezTo>
                  <a:cubicBezTo>
                    <a:pt x="657" y="700"/>
                    <a:pt x="663" y="703"/>
                    <a:pt x="669" y="703"/>
                  </a:cubicBezTo>
                  <a:cubicBezTo>
                    <a:pt x="683" y="703"/>
                    <a:pt x="694" y="688"/>
                    <a:pt x="694" y="672"/>
                  </a:cubicBezTo>
                  <a:cubicBezTo>
                    <a:pt x="716" y="629"/>
                    <a:pt x="694" y="607"/>
                    <a:pt x="672" y="607"/>
                  </a:cubicBezTo>
                  <a:cubicBezTo>
                    <a:pt x="672" y="607"/>
                    <a:pt x="260" y="542"/>
                    <a:pt x="130" y="325"/>
                  </a:cubicBezTo>
                  <a:cubicBezTo>
                    <a:pt x="87" y="239"/>
                    <a:pt x="87" y="152"/>
                    <a:pt x="130" y="65"/>
                  </a:cubicBezTo>
                  <a:cubicBezTo>
                    <a:pt x="130" y="44"/>
                    <a:pt x="130" y="22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7"/>
            <p:cNvSpPr/>
            <p:nvPr/>
          </p:nvSpPr>
          <p:spPr>
            <a:xfrm>
              <a:off x="7632163" y="1939376"/>
              <a:ext cx="73363" cy="57922"/>
            </a:xfrm>
            <a:custGeom>
              <a:rect b="b" l="l" r="r" t="t"/>
              <a:pathLst>
                <a:path extrusionOk="0" h="754" w="955">
                  <a:moveTo>
                    <a:pt x="358" y="0"/>
                  </a:moveTo>
                  <a:cubicBezTo>
                    <a:pt x="347" y="0"/>
                    <a:pt x="336" y="6"/>
                    <a:pt x="326" y="17"/>
                  </a:cubicBezTo>
                  <a:cubicBezTo>
                    <a:pt x="326" y="38"/>
                    <a:pt x="326" y="60"/>
                    <a:pt x="326" y="60"/>
                  </a:cubicBezTo>
                  <a:cubicBezTo>
                    <a:pt x="564" y="255"/>
                    <a:pt x="868" y="537"/>
                    <a:pt x="846" y="645"/>
                  </a:cubicBezTo>
                  <a:cubicBezTo>
                    <a:pt x="846" y="645"/>
                    <a:pt x="846" y="667"/>
                    <a:pt x="802" y="667"/>
                  </a:cubicBezTo>
                  <a:cubicBezTo>
                    <a:pt x="774" y="677"/>
                    <a:pt x="742" y="681"/>
                    <a:pt x="709" y="681"/>
                  </a:cubicBezTo>
                  <a:cubicBezTo>
                    <a:pt x="447" y="681"/>
                    <a:pt x="87" y="407"/>
                    <a:pt x="87" y="407"/>
                  </a:cubicBezTo>
                  <a:cubicBezTo>
                    <a:pt x="76" y="396"/>
                    <a:pt x="65" y="391"/>
                    <a:pt x="54" y="391"/>
                  </a:cubicBezTo>
                  <a:cubicBezTo>
                    <a:pt x="44" y="391"/>
                    <a:pt x="33" y="396"/>
                    <a:pt x="22" y="407"/>
                  </a:cubicBezTo>
                  <a:cubicBezTo>
                    <a:pt x="0" y="407"/>
                    <a:pt x="0" y="450"/>
                    <a:pt x="22" y="450"/>
                  </a:cubicBezTo>
                  <a:cubicBezTo>
                    <a:pt x="217" y="624"/>
                    <a:pt x="456" y="710"/>
                    <a:pt x="716" y="754"/>
                  </a:cubicBezTo>
                  <a:lnTo>
                    <a:pt x="846" y="754"/>
                  </a:lnTo>
                  <a:cubicBezTo>
                    <a:pt x="889" y="754"/>
                    <a:pt x="911" y="710"/>
                    <a:pt x="933" y="667"/>
                  </a:cubicBezTo>
                  <a:cubicBezTo>
                    <a:pt x="954" y="472"/>
                    <a:pt x="477" y="82"/>
                    <a:pt x="391" y="17"/>
                  </a:cubicBezTo>
                  <a:cubicBezTo>
                    <a:pt x="380" y="6"/>
                    <a:pt x="369" y="0"/>
                    <a:pt x="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7"/>
            <p:cNvSpPr/>
            <p:nvPr/>
          </p:nvSpPr>
          <p:spPr>
            <a:xfrm>
              <a:off x="7692081" y="1885680"/>
              <a:ext cx="65067" cy="56693"/>
            </a:xfrm>
            <a:custGeom>
              <a:rect b="b" l="l" r="r" t="t"/>
              <a:pathLst>
                <a:path extrusionOk="0" h="738" w="847">
                  <a:moveTo>
                    <a:pt x="261" y="0"/>
                  </a:moveTo>
                  <a:cubicBezTo>
                    <a:pt x="239" y="22"/>
                    <a:pt x="239" y="43"/>
                    <a:pt x="261" y="65"/>
                  </a:cubicBezTo>
                  <a:cubicBezTo>
                    <a:pt x="456" y="239"/>
                    <a:pt x="760" y="542"/>
                    <a:pt x="760" y="650"/>
                  </a:cubicBezTo>
                  <a:cubicBezTo>
                    <a:pt x="752" y="658"/>
                    <a:pt x="739" y="662"/>
                    <a:pt x="723" y="662"/>
                  </a:cubicBezTo>
                  <a:cubicBezTo>
                    <a:pt x="610" y="662"/>
                    <a:pt x="313" y="472"/>
                    <a:pt x="66" y="282"/>
                  </a:cubicBezTo>
                  <a:cubicBezTo>
                    <a:pt x="66" y="271"/>
                    <a:pt x="55" y="266"/>
                    <a:pt x="44" y="266"/>
                  </a:cubicBezTo>
                  <a:cubicBezTo>
                    <a:pt x="33" y="266"/>
                    <a:pt x="22" y="271"/>
                    <a:pt x="22" y="282"/>
                  </a:cubicBezTo>
                  <a:cubicBezTo>
                    <a:pt x="1" y="282"/>
                    <a:pt x="1" y="325"/>
                    <a:pt x="22" y="325"/>
                  </a:cubicBezTo>
                  <a:cubicBezTo>
                    <a:pt x="153" y="434"/>
                    <a:pt x="543" y="737"/>
                    <a:pt x="738" y="737"/>
                  </a:cubicBezTo>
                  <a:lnTo>
                    <a:pt x="803" y="737"/>
                  </a:lnTo>
                  <a:cubicBezTo>
                    <a:pt x="825" y="716"/>
                    <a:pt x="846" y="694"/>
                    <a:pt x="825" y="672"/>
                  </a:cubicBezTo>
                  <a:cubicBezTo>
                    <a:pt x="846" y="499"/>
                    <a:pt x="413" y="87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7"/>
            <p:cNvSpPr/>
            <p:nvPr/>
          </p:nvSpPr>
          <p:spPr>
            <a:xfrm>
              <a:off x="7435584" y="2036552"/>
              <a:ext cx="91723" cy="84041"/>
            </a:xfrm>
            <a:custGeom>
              <a:rect b="b" l="l" r="r" t="t"/>
              <a:pathLst>
                <a:path extrusionOk="0" h="1094" w="1194">
                  <a:moveTo>
                    <a:pt x="1147" y="0"/>
                  </a:moveTo>
                  <a:cubicBezTo>
                    <a:pt x="1141" y="0"/>
                    <a:pt x="1135" y="3"/>
                    <a:pt x="1128" y="9"/>
                  </a:cubicBezTo>
                  <a:cubicBezTo>
                    <a:pt x="933" y="117"/>
                    <a:pt x="716" y="226"/>
                    <a:pt x="543" y="378"/>
                  </a:cubicBezTo>
                  <a:cubicBezTo>
                    <a:pt x="153" y="659"/>
                    <a:pt x="1" y="876"/>
                    <a:pt x="88" y="1071"/>
                  </a:cubicBezTo>
                  <a:cubicBezTo>
                    <a:pt x="88" y="1093"/>
                    <a:pt x="109" y="1093"/>
                    <a:pt x="131" y="1093"/>
                  </a:cubicBezTo>
                  <a:lnTo>
                    <a:pt x="153" y="1093"/>
                  </a:lnTo>
                  <a:cubicBezTo>
                    <a:pt x="153" y="1071"/>
                    <a:pt x="174" y="1050"/>
                    <a:pt x="153" y="1028"/>
                  </a:cubicBezTo>
                  <a:cubicBezTo>
                    <a:pt x="23" y="746"/>
                    <a:pt x="847" y="247"/>
                    <a:pt x="1172" y="74"/>
                  </a:cubicBezTo>
                  <a:cubicBezTo>
                    <a:pt x="1193" y="74"/>
                    <a:pt x="1193" y="52"/>
                    <a:pt x="1193" y="31"/>
                  </a:cubicBezTo>
                  <a:cubicBezTo>
                    <a:pt x="1178" y="15"/>
                    <a:pt x="1163" y="0"/>
                    <a:pt x="1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7"/>
            <p:cNvSpPr/>
            <p:nvPr/>
          </p:nvSpPr>
          <p:spPr>
            <a:xfrm>
              <a:off x="7560568" y="1753628"/>
              <a:ext cx="63300" cy="105474"/>
            </a:xfrm>
            <a:custGeom>
              <a:rect b="b" l="l" r="r" t="t"/>
              <a:pathLst>
                <a:path extrusionOk="0" h="1373" w="824">
                  <a:moveTo>
                    <a:pt x="434" y="0"/>
                  </a:moveTo>
                  <a:cubicBezTo>
                    <a:pt x="428" y="0"/>
                    <a:pt x="420" y="2"/>
                    <a:pt x="412" y="6"/>
                  </a:cubicBezTo>
                  <a:cubicBezTo>
                    <a:pt x="0" y="353"/>
                    <a:pt x="715" y="1329"/>
                    <a:pt x="759" y="1372"/>
                  </a:cubicBezTo>
                  <a:lnTo>
                    <a:pt x="824" y="1372"/>
                  </a:lnTo>
                  <a:cubicBezTo>
                    <a:pt x="824" y="1351"/>
                    <a:pt x="824" y="1329"/>
                    <a:pt x="824" y="1307"/>
                  </a:cubicBezTo>
                  <a:cubicBezTo>
                    <a:pt x="802" y="1307"/>
                    <a:pt x="108" y="353"/>
                    <a:pt x="455" y="50"/>
                  </a:cubicBezTo>
                  <a:cubicBezTo>
                    <a:pt x="473" y="32"/>
                    <a:pt x="462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7"/>
            <p:cNvSpPr/>
            <p:nvPr/>
          </p:nvSpPr>
          <p:spPr>
            <a:xfrm>
              <a:off x="6968220" y="1868472"/>
              <a:ext cx="317574" cy="363589"/>
            </a:xfrm>
            <a:custGeom>
              <a:rect b="b" l="l" r="r" t="t"/>
              <a:pathLst>
                <a:path extrusionOk="0" h="4733" w="4134">
                  <a:moveTo>
                    <a:pt x="3195" y="1"/>
                  </a:moveTo>
                  <a:cubicBezTo>
                    <a:pt x="2891" y="1"/>
                    <a:pt x="2526" y="120"/>
                    <a:pt x="2117" y="484"/>
                  </a:cubicBezTo>
                  <a:cubicBezTo>
                    <a:pt x="1908" y="670"/>
                    <a:pt x="1800" y="884"/>
                    <a:pt x="1761" y="1088"/>
                  </a:cubicBezTo>
                  <a:lnTo>
                    <a:pt x="1761" y="1088"/>
                  </a:lnTo>
                  <a:cubicBezTo>
                    <a:pt x="1707" y="1078"/>
                    <a:pt x="1650" y="1073"/>
                    <a:pt x="1591" y="1073"/>
                  </a:cubicBezTo>
                  <a:cubicBezTo>
                    <a:pt x="1265" y="1073"/>
                    <a:pt x="885" y="1235"/>
                    <a:pt x="556" y="1698"/>
                  </a:cubicBezTo>
                  <a:cubicBezTo>
                    <a:pt x="0" y="2483"/>
                    <a:pt x="335" y="3192"/>
                    <a:pt x="753" y="3450"/>
                  </a:cubicBezTo>
                  <a:lnTo>
                    <a:pt x="753" y="3450"/>
                  </a:lnTo>
                  <a:cubicBezTo>
                    <a:pt x="737" y="3479"/>
                    <a:pt x="723" y="3509"/>
                    <a:pt x="708" y="3541"/>
                  </a:cubicBezTo>
                  <a:cubicBezTo>
                    <a:pt x="410" y="4154"/>
                    <a:pt x="1090" y="4732"/>
                    <a:pt x="1661" y="4732"/>
                  </a:cubicBezTo>
                  <a:cubicBezTo>
                    <a:pt x="1878" y="4732"/>
                    <a:pt x="2079" y="4649"/>
                    <a:pt x="2204" y="4452"/>
                  </a:cubicBezTo>
                  <a:lnTo>
                    <a:pt x="4134" y="441"/>
                  </a:lnTo>
                  <a:cubicBezTo>
                    <a:pt x="4134" y="441"/>
                    <a:pt x="3778" y="1"/>
                    <a:pt x="319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7"/>
            <p:cNvSpPr/>
            <p:nvPr/>
          </p:nvSpPr>
          <p:spPr>
            <a:xfrm>
              <a:off x="6969296" y="1865553"/>
              <a:ext cx="321031" cy="369888"/>
            </a:xfrm>
            <a:custGeom>
              <a:rect b="b" l="l" r="r" t="t"/>
              <a:pathLst>
                <a:path extrusionOk="0" h="4815" w="4179">
                  <a:moveTo>
                    <a:pt x="1778" y="1173"/>
                  </a:moveTo>
                  <a:cubicBezTo>
                    <a:pt x="1887" y="1194"/>
                    <a:pt x="1995" y="1238"/>
                    <a:pt x="2103" y="1303"/>
                  </a:cubicBezTo>
                  <a:cubicBezTo>
                    <a:pt x="2277" y="1433"/>
                    <a:pt x="2364" y="1628"/>
                    <a:pt x="2277" y="1758"/>
                  </a:cubicBezTo>
                  <a:cubicBezTo>
                    <a:pt x="2234" y="1823"/>
                    <a:pt x="2168" y="1888"/>
                    <a:pt x="2082" y="1888"/>
                  </a:cubicBezTo>
                  <a:cubicBezTo>
                    <a:pt x="1952" y="1866"/>
                    <a:pt x="1865" y="1736"/>
                    <a:pt x="1800" y="1563"/>
                  </a:cubicBezTo>
                  <a:cubicBezTo>
                    <a:pt x="1778" y="1433"/>
                    <a:pt x="1757" y="1303"/>
                    <a:pt x="1778" y="1173"/>
                  </a:cubicBezTo>
                  <a:close/>
                  <a:moveTo>
                    <a:pt x="1301" y="3059"/>
                  </a:moveTo>
                  <a:cubicBezTo>
                    <a:pt x="1366" y="3059"/>
                    <a:pt x="1410" y="3081"/>
                    <a:pt x="1431" y="3124"/>
                  </a:cubicBezTo>
                  <a:cubicBezTo>
                    <a:pt x="1475" y="3211"/>
                    <a:pt x="1431" y="3319"/>
                    <a:pt x="1323" y="3449"/>
                  </a:cubicBezTo>
                  <a:cubicBezTo>
                    <a:pt x="1244" y="3517"/>
                    <a:pt x="1141" y="3550"/>
                    <a:pt x="1039" y="3550"/>
                  </a:cubicBezTo>
                  <a:cubicBezTo>
                    <a:pt x="946" y="3550"/>
                    <a:pt x="853" y="3523"/>
                    <a:pt x="781" y="3471"/>
                  </a:cubicBezTo>
                  <a:cubicBezTo>
                    <a:pt x="954" y="3167"/>
                    <a:pt x="1149" y="3059"/>
                    <a:pt x="1301" y="3059"/>
                  </a:cubicBezTo>
                  <a:close/>
                  <a:moveTo>
                    <a:pt x="3227" y="0"/>
                  </a:moveTo>
                  <a:cubicBezTo>
                    <a:pt x="2797" y="0"/>
                    <a:pt x="2391" y="192"/>
                    <a:pt x="2082" y="501"/>
                  </a:cubicBezTo>
                  <a:cubicBezTo>
                    <a:pt x="1908" y="652"/>
                    <a:pt x="1778" y="847"/>
                    <a:pt x="1713" y="1086"/>
                  </a:cubicBezTo>
                  <a:cubicBezTo>
                    <a:pt x="1662" y="1077"/>
                    <a:pt x="1609" y="1073"/>
                    <a:pt x="1556" y="1073"/>
                  </a:cubicBezTo>
                  <a:cubicBezTo>
                    <a:pt x="1209" y="1073"/>
                    <a:pt x="841" y="1263"/>
                    <a:pt x="521" y="1715"/>
                  </a:cubicBezTo>
                  <a:cubicBezTo>
                    <a:pt x="0" y="2430"/>
                    <a:pt x="217" y="3124"/>
                    <a:pt x="629" y="3449"/>
                  </a:cubicBezTo>
                  <a:lnTo>
                    <a:pt x="673" y="3492"/>
                  </a:lnTo>
                  <a:lnTo>
                    <a:pt x="651" y="3558"/>
                  </a:lnTo>
                  <a:cubicBezTo>
                    <a:pt x="434" y="4013"/>
                    <a:pt x="738" y="4468"/>
                    <a:pt x="1106" y="4663"/>
                  </a:cubicBezTo>
                  <a:cubicBezTo>
                    <a:pt x="1280" y="4750"/>
                    <a:pt x="1453" y="4793"/>
                    <a:pt x="1648" y="4815"/>
                  </a:cubicBezTo>
                  <a:cubicBezTo>
                    <a:pt x="1865" y="4815"/>
                    <a:pt x="2082" y="4685"/>
                    <a:pt x="2212" y="4490"/>
                  </a:cubicBezTo>
                  <a:cubicBezTo>
                    <a:pt x="2245" y="4473"/>
                    <a:pt x="2203" y="4432"/>
                    <a:pt x="2171" y="4432"/>
                  </a:cubicBezTo>
                  <a:cubicBezTo>
                    <a:pt x="2161" y="4432"/>
                    <a:pt x="2152" y="4436"/>
                    <a:pt x="2147" y="4446"/>
                  </a:cubicBezTo>
                  <a:cubicBezTo>
                    <a:pt x="2026" y="4640"/>
                    <a:pt x="1837" y="4726"/>
                    <a:pt x="1634" y="4726"/>
                  </a:cubicBezTo>
                  <a:cubicBezTo>
                    <a:pt x="1473" y="4726"/>
                    <a:pt x="1303" y="4672"/>
                    <a:pt x="1149" y="4576"/>
                  </a:cubicBezTo>
                  <a:cubicBezTo>
                    <a:pt x="803" y="4381"/>
                    <a:pt x="521" y="3991"/>
                    <a:pt x="716" y="3579"/>
                  </a:cubicBezTo>
                  <a:lnTo>
                    <a:pt x="738" y="3536"/>
                  </a:lnTo>
                  <a:cubicBezTo>
                    <a:pt x="824" y="3593"/>
                    <a:pt x="923" y="3621"/>
                    <a:pt x="1022" y="3621"/>
                  </a:cubicBezTo>
                  <a:cubicBezTo>
                    <a:pt x="1146" y="3621"/>
                    <a:pt x="1270" y="3577"/>
                    <a:pt x="1366" y="3492"/>
                  </a:cubicBezTo>
                  <a:cubicBezTo>
                    <a:pt x="1496" y="3384"/>
                    <a:pt x="1540" y="3232"/>
                    <a:pt x="1496" y="3102"/>
                  </a:cubicBezTo>
                  <a:cubicBezTo>
                    <a:pt x="1453" y="3015"/>
                    <a:pt x="1388" y="2972"/>
                    <a:pt x="1301" y="2972"/>
                  </a:cubicBezTo>
                  <a:cubicBezTo>
                    <a:pt x="1128" y="2972"/>
                    <a:pt x="911" y="3081"/>
                    <a:pt x="716" y="3406"/>
                  </a:cubicBezTo>
                  <a:lnTo>
                    <a:pt x="673" y="3384"/>
                  </a:lnTo>
                  <a:cubicBezTo>
                    <a:pt x="282" y="3081"/>
                    <a:pt x="87" y="2430"/>
                    <a:pt x="564" y="1758"/>
                  </a:cubicBezTo>
                  <a:cubicBezTo>
                    <a:pt x="894" y="1318"/>
                    <a:pt x="1239" y="1157"/>
                    <a:pt x="1535" y="1157"/>
                  </a:cubicBezTo>
                  <a:cubicBezTo>
                    <a:pt x="1589" y="1157"/>
                    <a:pt x="1641" y="1163"/>
                    <a:pt x="1692" y="1173"/>
                  </a:cubicBezTo>
                  <a:cubicBezTo>
                    <a:pt x="1670" y="1303"/>
                    <a:pt x="1692" y="1454"/>
                    <a:pt x="1713" y="1585"/>
                  </a:cubicBezTo>
                  <a:cubicBezTo>
                    <a:pt x="1757" y="1758"/>
                    <a:pt x="1887" y="1910"/>
                    <a:pt x="2060" y="1953"/>
                  </a:cubicBezTo>
                  <a:cubicBezTo>
                    <a:pt x="2074" y="1956"/>
                    <a:pt x="2088" y="1957"/>
                    <a:pt x="2102" y="1957"/>
                  </a:cubicBezTo>
                  <a:cubicBezTo>
                    <a:pt x="2195" y="1957"/>
                    <a:pt x="2282" y="1896"/>
                    <a:pt x="2320" y="1801"/>
                  </a:cubicBezTo>
                  <a:cubicBezTo>
                    <a:pt x="2429" y="1628"/>
                    <a:pt x="2342" y="1411"/>
                    <a:pt x="2125" y="1238"/>
                  </a:cubicBezTo>
                  <a:cubicBezTo>
                    <a:pt x="2017" y="1173"/>
                    <a:pt x="1908" y="1129"/>
                    <a:pt x="1778" y="1086"/>
                  </a:cubicBezTo>
                  <a:cubicBezTo>
                    <a:pt x="1843" y="891"/>
                    <a:pt x="1952" y="696"/>
                    <a:pt x="2125" y="544"/>
                  </a:cubicBezTo>
                  <a:cubicBezTo>
                    <a:pt x="2412" y="257"/>
                    <a:pt x="2795" y="87"/>
                    <a:pt x="3201" y="87"/>
                  </a:cubicBezTo>
                  <a:cubicBezTo>
                    <a:pt x="3226" y="87"/>
                    <a:pt x="3250" y="87"/>
                    <a:pt x="3274" y="89"/>
                  </a:cubicBezTo>
                  <a:cubicBezTo>
                    <a:pt x="3599" y="110"/>
                    <a:pt x="3881" y="262"/>
                    <a:pt x="4098" y="501"/>
                  </a:cubicBezTo>
                  <a:cubicBezTo>
                    <a:pt x="4104" y="513"/>
                    <a:pt x="4114" y="519"/>
                    <a:pt x="4125" y="519"/>
                  </a:cubicBezTo>
                  <a:cubicBezTo>
                    <a:pt x="4150" y="519"/>
                    <a:pt x="4178" y="488"/>
                    <a:pt x="4163" y="457"/>
                  </a:cubicBezTo>
                  <a:cubicBezTo>
                    <a:pt x="3925" y="197"/>
                    <a:pt x="3621" y="45"/>
                    <a:pt x="3296" y="2"/>
                  </a:cubicBezTo>
                  <a:cubicBezTo>
                    <a:pt x="3273" y="1"/>
                    <a:pt x="3250" y="0"/>
                    <a:pt x="3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7"/>
            <p:cNvSpPr/>
            <p:nvPr/>
          </p:nvSpPr>
          <p:spPr>
            <a:xfrm>
              <a:off x="7147515" y="2313638"/>
              <a:ext cx="514694" cy="146957"/>
            </a:xfrm>
            <a:custGeom>
              <a:rect b="b" l="l" r="r" t="t"/>
              <a:pathLst>
                <a:path extrusionOk="0" h="1913" w="6700">
                  <a:moveTo>
                    <a:pt x="434" y="1"/>
                  </a:moveTo>
                  <a:cubicBezTo>
                    <a:pt x="434" y="1"/>
                    <a:pt x="0" y="1389"/>
                    <a:pt x="1496" y="1432"/>
                  </a:cubicBezTo>
                  <a:cubicBezTo>
                    <a:pt x="1521" y="1433"/>
                    <a:pt x="1545" y="1433"/>
                    <a:pt x="1569" y="1433"/>
                  </a:cubicBezTo>
                  <a:cubicBezTo>
                    <a:pt x="1741" y="1433"/>
                    <a:pt x="1881" y="1410"/>
                    <a:pt x="1995" y="1372"/>
                  </a:cubicBezTo>
                  <a:lnTo>
                    <a:pt x="1995" y="1372"/>
                  </a:lnTo>
                  <a:cubicBezTo>
                    <a:pt x="2126" y="1663"/>
                    <a:pt x="2459" y="1913"/>
                    <a:pt x="3144" y="1913"/>
                  </a:cubicBezTo>
                  <a:cubicBezTo>
                    <a:pt x="3193" y="1913"/>
                    <a:pt x="3243" y="1911"/>
                    <a:pt x="3296" y="1909"/>
                  </a:cubicBezTo>
                  <a:cubicBezTo>
                    <a:pt x="4022" y="1871"/>
                    <a:pt x="4346" y="1612"/>
                    <a:pt x="4457" y="1329"/>
                  </a:cubicBezTo>
                  <a:lnTo>
                    <a:pt x="4457" y="1329"/>
                  </a:lnTo>
                  <a:cubicBezTo>
                    <a:pt x="4633" y="1392"/>
                    <a:pt x="4869" y="1432"/>
                    <a:pt x="5182" y="1432"/>
                  </a:cubicBezTo>
                  <a:cubicBezTo>
                    <a:pt x="6700" y="1432"/>
                    <a:pt x="6006" y="23"/>
                    <a:pt x="6006" y="23"/>
                  </a:cubicBezTo>
                  <a:lnTo>
                    <a:pt x="434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7"/>
            <p:cNvSpPr/>
            <p:nvPr/>
          </p:nvSpPr>
          <p:spPr>
            <a:xfrm>
              <a:off x="7169178" y="2308952"/>
              <a:ext cx="466374" cy="154715"/>
            </a:xfrm>
            <a:custGeom>
              <a:rect b="b" l="l" r="r" t="t"/>
              <a:pathLst>
                <a:path extrusionOk="0" h="2014" w="6071">
                  <a:moveTo>
                    <a:pt x="3946" y="626"/>
                  </a:moveTo>
                  <a:cubicBezTo>
                    <a:pt x="4054" y="647"/>
                    <a:pt x="4184" y="886"/>
                    <a:pt x="4184" y="1146"/>
                  </a:cubicBezTo>
                  <a:cubicBezTo>
                    <a:pt x="4184" y="1211"/>
                    <a:pt x="4163" y="1276"/>
                    <a:pt x="4163" y="1319"/>
                  </a:cubicBezTo>
                  <a:cubicBezTo>
                    <a:pt x="4011" y="1276"/>
                    <a:pt x="3903" y="1189"/>
                    <a:pt x="3838" y="1059"/>
                  </a:cubicBezTo>
                  <a:cubicBezTo>
                    <a:pt x="3773" y="951"/>
                    <a:pt x="3773" y="821"/>
                    <a:pt x="3838" y="712"/>
                  </a:cubicBezTo>
                  <a:cubicBezTo>
                    <a:pt x="3859" y="669"/>
                    <a:pt x="3881" y="647"/>
                    <a:pt x="3924" y="647"/>
                  </a:cubicBezTo>
                  <a:lnTo>
                    <a:pt x="3946" y="626"/>
                  </a:lnTo>
                  <a:close/>
                  <a:moveTo>
                    <a:pt x="1908" y="604"/>
                  </a:moveTo>
                  <a:cubicBezTo>
                    <a:pt x="1930" y="604"/>
                    <a:pt x="1973" y="626"/>
                    <a:pt x="1995" y="647"/>
                  </a:cubicBezTo>
                  <a:cubicBezTo>
                    <a:pt x="2103" y="777"/>
                    <a:pt x="2103" y="951"/>
                    <a:pt x="2038" y="1103"/>
                  </a:cubicBezTo>
                  <a:cubicBezTo>
                    <a:pt x="1973" y="1233"/>
                    <a:pt x="1865" y="1341"/>
                    <a:pt x="1735" y="1384"/>
                  </a:cubicBezTo>
                  <a:cubicBezTo>
                    <a:pt x="1713" y="1319"/>
                    <a:pt x="1691" y="1276"/>
                    <a:pt x="1691" y="1211"/>
                  </a:cubicBezTo>
                  <a:cubicBezTo>
                    <a:pt x="1626" y="908"/>
                    <a:pt x="1778" y="626"/>
                    <a:pt x="1886" y="604"/>
                  </a:cubicBezTo>
                  <a:close/>
                  <a:moveTo>
                    <a:pt x="5736" y="1"/>
                  </a:moveTo>
                  <a:cubicBezTo>
                    <a:pt x="5704" y="1"/>
                    <a:pt x="5665" y="31"/>
                    <a:pt x="5680" y="62"/>
                  </a:cubicBezTo>
                  <a:cubicBezTo>
                    <a:pt x="5702" y="62"/>
                    <a:pt x="5984" y="691"/>
                    <a:pt x="5745" y="1081"/>
                  </a:cubicBezTo>
                  <a:cubicBezTo>
                    <a:pt x="5594" y="1298"/>
                    <a:pt x="5334" y="1406"/>
                    <a:pt x="4900" y="1406"/>
                  </a:cubicBezTo>
                  <a:cubicBezTo>
                    <a:pt x="4862" y="1410"/>
                    <a:pt x="4822" y="1412"/>
                    <a:pt x="4783" y="1412"/>
                  </a:cubicBezTo>
                  <a:cubicBezTo>
                    <a:pt x="4599" y="1412"/>
                    <a:pt x="4406" y="1373"/>
                    <a:pt x="4228" y="1319"/>
                  </a:cubicBezTo>
                  <a:cubicBezTo>
                    <a:pt x="4249" y="1276"/>
                    <a:pt x="4249" y="1211"/>
                    <a:pt x="4249" y="1146"/>
                  </a:cubicBezTo>
                  <a:cubicBezTo>
                    <a:pt x="4271" y="821"/>
                    <a:pt x="4098" y="561"/>
                    <a:pt x="3946" y="539"/>
                  </a:cubicBezTo>
                  <a:cubicBezTo>
                    <a:pt x="3881" y="539"/>
                    <a:pt x="3816" y="582"/>
                    <a:pt x="3773" y="647"/>
                  </a:cubicBezTo>
                  <a:cubicBezTo>
                    <a:pt x="3686" y="777"/>
                    <a:pt x="3686" y="929"/>
                    <a:pt x="3773" y="1081"/>
                  </a:cubicBezTo>
                  <a:cubicBezTo>
                    <a:pt x="3838" y="1211"/>
                    <a:pt x="3968" y="1319"/>
                    <a:pt x="4141" y="1384"/>
                  </a:cubicBezTo>
                  <a:cubicBezTo>
                    <a:pt x="3946" y="1818"/>
                    <a:pt x="3339" y="1905"/>
                    <a:pt x="3014" y="1926"/>
                  </a:cubicBezTo>
                  <a:cubicBezTo>
                    <a:pt x="2710" y="1926"/>
                    <a:pt x="2038" y="1905"/>
                    <a:pt x="1778" y="1450"/>
                  </a:cubicBezTo>
                  <a:cubicBezTo>
                    <a:pt x="1930" y="1384"/>
                    <a:pt x="2038" y="1276"/>
                    <a:pt x="2125" y="1146"/>
                  </a:cubicBezTo>
                  <a:cubicBezTo>
                    <a:pt x="2190" y="973"/>
                    <a:pt x="2190" y="756"/>
                    <a:pt x="2081" y="604"/>
                  </a:cubicBezTo>
                  <a:cubicBezTo>
                    <a:pt x="2033" y="555"/>
                    <a:pt x="1984" y="531"/>
                    <a:pt x="1926" y="531"/>
                  </a:cubicBezTo>
                  <a:cubicBezTo>
                    <a:pt x="1907" y="531"/>
                    <a:pt x="1886" y="534"/>
                    <a:pt x="1865" y="539"/>
                  </a:cubicBezTo>
                  <a:cubicBezTo>
                    <a:pt x="1713" y="582"/>
                    <a:pt x="1561" y="886"/>
                    <a:pt x="1626" y="1233"/>
                  </a:cubicBezTo>
                  <a:cubicBezTo>
                    <a:pt x="1626" y="1298"/>
                    <a:pt x="1648" y="1341"/>
                    <a:pt x="1670" y="1406"/>
                  </a:cubicBezTo>
                  <a:cubicBezTo>
                    <a:pt x="1518" y="1450"/>
                    <a:pt x="1366" y="1471"/>
                    <a:pt x="1214" y="1471"/>
                  </a:cubicBezTo>
                  <a:cubicBezTo>
                    <a:pt x="1191" y="1473"/>
                    <a:pt x="1168" y="1473"/>
                    <a:pt x="1145" y="1473"/>
                  </a:cubicBezTo>
                  <a:cubicBezTo>
                    <a:pt x="805" y="1473"/>
                    <a:pt x="505" y="1325"/>
                    <a:pt x="282" y="1081"/>
                  </a:cubicBezTo>
                  <a:cubicBezTo>
                    <a:pt x="108" y="756"/>
                    <a:pt x="87" y="409"/>
                    <a:pt x="174" y="62"/>
                  </a:cubicBezTo>
                  <a:cubicBezTo>
                    <a:pt x="195" y="40"/>
                    <a:pt x="174" y="19"/>
                    <a:pt x="152" y="19"/>
                  </a:cubicBezTo>
                  <a:cubicBezTo>
                    <a:pt x="130" y="19"/>
                    <a:pt x="108" y="19"/>
                    <a:pt x="108" y="40"/>
                  </a:cubicBezTo>
                  <a:cubicBezTo>
                    <a:pt x="0" y="409"/>
                    <a:pt x="43" y="799"/>
                    <a:pt x="217" y="1124"/>
                  </a:cubicBezTo>
                  <a:cubicBezTo>
                    <a:pt x="440" y="1388"/>
                    <a:pt x="778" y="1538"/>
                    <a:pt x="1123" y="1538"/>
                  </a:cubicBezTo>
                  <a:cubicBezTo>
                    <a:pt x="1146" y="1538"/>
                    <a:pt x="1169" y="1538"/>
                    <a:pt x="1193" y="1536"/>
                  </a:cubicBezTo>
                  <a:cubicBezTo>
                    <a:pt x="1239" y="1542"/>
                    <a:pt x="1285" y="1545"/>
                    <a:pt x="1332" y="1545"/>
                  </a:cubicBezTo>
                  <a:cubicBezTo>
                    <a:pt x="1457" y="1545"/>
                    <a:pt x="1580" y="1525"/>
                    <a:pt x="1691" y="1493"/>
                  </a:cubicBezTo>
                  <a:cubicBezTo>
                    <a:pt x="1821" y="1731"/>
                    <a:pt x="2146" y="2013"/>
                    <a:pt x="2862" y="2013"/>
                  </a:cubicBezTo>
                  <a:lnTo>
                    <a:pt x="3014" y="2013"/>
                  </a:lnTo>
                  <a:cubicBezTo>
                    <a:pt x="3794" y="1970"/>
                    <a:pt x="4076" y="1666"/>
                    <a:pt x="4184" y="1428"/>
                  </a:cubicBezTo>
                  <a:cubicBezTo>
                    <a:pt x="4379" y="1463"/>
                    <a:pt x="4574" y="1499"/>
                    <a:pt x="4769" y="1499"/>
                  </a:cubicBezTo>
                  <a:cubicBezTo>
                    <a:pt x="4812" y="1499"/>
                    <a:pt x="4856" y="1497"/>
                    <a:pt x="4900" y="1493"/>
                  </a:cubicBezTo>
                  <a:cubicBezTo>
                    <a:pt x="5355" y="1493"/>
                    <a:pt x="5659" y="1363"/>
                    <a:pt x="5810" y="1124"/>
                  </a:cubicBezTo>
                  <a:cubicBezTo>
                    <a:pt x="6071" y="691"/>
                    <a:pt x="5767" y="62"/>
                    <a:pt x="5767" y="19"/>
                  </a:cubicBezTo>
                  <a:cubicBezTo>
                    <a:pt x="5761" y="6"/>
                    <a:pt x="5749" y="1"/>
                    <a:pt x="5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7"/>
            <p:cNvSpPr/>
            <p:nvPr/>
          </p:nvSpPr>
          <p:spPr>
            <a:xfrm>
              <a:off x="7469231" y="1850497"/>
              <a:ext cx="181295" cy="172615"/>
            </a:xfrm>
            <a:custGeom>
              <a:rect b="b" l="l" r="r" t="t"/>
              <a:pathLst>
                <a:path extrusionOk="0" h="2247" w="2360">
                  <a:moveTo>
                    <a:pt x="1455" y="1"/>
                  </a:moveTo>
                  <a:cubicBezTo>
                    <a:pt x="1072" y="1"/>
                    <a:pt x="935" y="234"/>
                    <a:pt x="928" y="451"/>
                  </a:cubicBezTo>
                  <a:lnTo>
                    <a:pt x="928" y="451"/>
                  </a:lnTo>
                  <a:cubicBezTo>
                    <a:pt x="889" y="441"/>
                    <a:pt x="846" y="436"/>
                    <a:pt x="799" y="436"/>
                  </a:cubicBezTo>
                  <a:cubicBezTo>
                    <a:pt x="775" y="433"/>
                    <a:pt x="753" y="431"/>
                    <a:pt x="730" y="431"/>
                  </a:cubicBezTo>
                  <a:cubicBezTo>
                    <a:pt x="415" y="431"/>
                    <a:pt x="228" y="770"/>
                    <a:pt x="353" y="1030"/>
                  </a:cubicBezTo>
                  <a:lnTo>
                    <a:pt x="353" y="1030"/>
                  </a:lnTo>
                  <a:cubicBezTo>
                    <a:pt x="131" y="1177"/>
                    <a:pt x="1" y="1720"/>
                    <a:pt x="300" y="2019"/>
                  </a:cubicBezTo>
                  <a:cubicBezTo>
                    <a:pt x="460" y="2183"/>
                    <a:pt x="601" y="2247"/>
                    <a:pt x="721" y="2247"/>
                  </a:cubicBezTo>
                  <a:cubicBezTo>
                    <a:pt x="984" y="2247"/>
                    <a:pt x="1145" y="1944"/>
                    <a:pt x="1173" y="1728"/>
                  </a:cubicBezTo>
                  <a:lnTo>
                    <a:pt x="1173" y="1728"/>
                  </a:lnTo>
                  <a:cubicBezTo>
                    <a:pt x="1216" y="1736"/>
                    <a:pt x="1263" y="1740"/>
                    <a:pt x="1314" y="1740"/>
                  </a:cubicBezTo>
                  <a:cubicBezTo>
                    <a:pt x="1403" y="1740"/>
                    <a:pt x="1502" y="1727"/>
                    <a:pt x="1601" y="1694"/>
                  </a:cubicBezTo>
                  <a:cubicBezTo>
                    <a:pt x="1850" y="1625"/>
                    <a:pt x="1905" y="1273"/>
                    <a:pt x="1872" y="1039"/>
                  </a:cubicBezTo>
                  <a:lnTo>
                    <a:pt x="1872" y="1039"/>
                  </a:lnTo>
                  <a:cubicBezTo>
                    <a:pt x="1883" y="1034"/>
                    <a:pt x="1893" y="1028"/>
                    <a:pt x="1904" y="1022"/>
                  </a:cubicBezTo>
                  <a:cubicBezTo>
                    <a:pt x="2360" y="740"/>
                    <a:pt x="1926" y="3"/>
                    <a:pt x="1514" y="3"/>
                  </a:cubicBezTo>
                  <a:cubicBezTo>
                    <a:pt x="1494" y="2"/>
                    <a:pt x="1474" y="1"/>
                    <a:pt x="1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7"/>
            <p:cNvSpPr/>
            <p:nvPr/>
          </p:nvSpPr>
          <p:spPr>
            <a:xfrm>
              <a:off x="7473917" y="1845196"/>
              <a:ext cx="163319" cy="180450"/>
            </a:xfrm>
            <a:custGeom>
              <a:rect b="b" l="l" r="r" t="t"/>
              <a:pathLst>
                <a:path extrusionOk="0" h="2349" w="2126">
                  <a:moveTo>
                    <a:pt x="911" y="570"/>
                  </a:moveTo>
                  <a:lnTo>
                    <a:pt x="911" y="570"/>
                  </a:lnTo>
                  <a:cubicBezTo>
                    <a:pt x="1020" y="592"/>
                    <a:pt x="1106" y="679"/>
                    <a:pt x="1128" y="809"/>
                  </a:cubicBezTo>
                  <a:cubicBezTo>
                    <a:pt x="1128" y="852"/>
                    <a:pt x="1085" y="852"/>
                    <a:pt x="1085" y="852"/>
                  </a:cubicBezTo>
                  <a:lnTo>
                    <a:pt x="1063" y="852"/>
                  </a:lnTo>
                  <a:cubicBezTo>
                    <a:pt x="976" y="787"/>
                    <a:pt x="911" y="679"/>
                    <a:pt x="911" y="570"/>
                  </a:cubicBezTo>
                  <a:close/>
                  <a:moveTo>
                    <a:pt x="1704" y="922"/>
                  </a:moveTo>
                  <a:lnTo>
                    <a:pt x="1704" y="922"/>
                  </a:lnTo>
                  <a:cubicBezTo>
                    <a:pt x="1722" y="936"/>
                    <a:pt x="1743" y="981"/>
                    <a:pt x="1778" y="1069"/>
                  </a:cubicBezTo>
                  <a:cubicBezTo>
                    <a:pt x="1757" y="1069"/>
                    <a:pt x="1735" y="1091"/>
                    <a:pt x="1713" y="1091"/>
                  </a:cubicBezTo>
                  <a:cubicBezTo>
                    <a:pt x="1670" y="1091"/>
                    <a:pt x="1648" y="1069"/>
                    <a:pt x="1648" y="1026"/>
                  </a:cubicBezTo>
                  <a:cubicBezTo>
                    <a:pt x="1628" y="985"/>
                    <a:pt x="1664" y="945"/>
                    <a:pt x="1704" y="922"/>
                  </a:cubicBezTo>
                  <a:close/>
                  <a:moveTo>
                    <a:pt x="434" y="1112"/>
                  </a:moveTo>
                  <a:cubicBezTo>
                    <a:pt x="564" y="1177"/>
                    <a:pt x="629" y="1286"/>
                    <a:pt x="629" y="1329"/>
                  </a:cubicBezTo>
                  <a:cubicBezTo>
                    <a:pt x="608" y="1329"/>
                    <a:pt x="564" y="1329"/>
                    <a:pt x="456" y="1221"/>
                  </a:cubicBezTo>
                  <a:cubicBezTo>
                    <a:pt x="413" y="1199"/>
                    <a:pt x="391" y="1156"/>
                    <a:pt x="348" y="1112"/>
                  </a:cubicBezTo>
                  <a:close/>
                  <a:moveTo>
                    <a:pt x="1041" y="1611"/>
                  </a:moveTo>
                  <a:cubicBezTo>
                    <a:pt x="1041" y="1611"/>
                    <a:pt x="1041" y="1611"/>
                    <a:pt x="1063" y="1633"/>
                  </a:cubicBezTo>
                  <a:cubicBezTo>
                    <a:pt x="1063" y="1654"/>
                    <a:pt x="1085" y="1698"/>
                    <a:pt x="1085" y="1741"/>
                  </a:cubicBezTo>
                  <a:cubicBezTo>
                    <a:pt x="998" y="1719"/>
                    <a:pt x="955" y="1676"/>
                    <a:pt x="955" y="1676"/>
                  </a:cubicBezTo>
                  <a:cubicBezTo>
                    <a:pt x="955" y="1654"/>
                    <a:pt x="955" y="1654"/>
                    <a:pt x="976" y="1633"/>
                  </a:cubicBezTo>
                  <a:cubicBezTo>
                    <a:pt x="998" y="1633"/>
                    <a:pt x="1020" y="1611"/>
                    <a:pt x="1041" y="1611"/>
                  </a:cubicBezTo>
                  <a:close/>
                  <a:moveTo>
                    <a:pt x="1385" y="92"/>
                  </a:moveTo>
                  <a:cubicBezTo>
                    <a:pt x="1400" y="92"/>
                    <a:pt x="1416" y="93"/>
                    <a:pt x="1432" y="93"/>
                  </a:cubicBezTo>
                  <a:cubicBezTo>
                    <a:pt x="1713" y="137"/>
                    <a:pt x="1909" y="332"/>
                    <a:pt x="1974" y="592"/>
                  </a:cubicBezTo>
                  <a:cubicBezTo>
                    <a:pt x="2039" y="744"/>
                    <a:pt x="1974" y="917"/>
                    <a:pt x="1843" y="1026"/>
                  </a:cubicBezTo>
                  <a:cubicBezTo>
                    <a:pt x="1806" y="893"/>
                    <a:pt x="1751" y="827"/>
                    <a:pt x="1694" y="827"/>
                  </a:cubicBezTo>
                  <a:cubicBezTo>
                    <a:pt x="1686" y="827"/>
                    <a:pt x="1678" y="828"/>
                    <a:pt x="1670" y="831"/>
                  </a:cubicBezTo>
                  <a:cubicBezTo>
                    <a:pt x="1583" y="852"/>
                    <a:pt x="1540" y="939"/>
                    <a:pt x="1562" y="1026"/>
                  </a:cubicBezTo>
                  <a:cubicBezTo>
                    <a:pt x="1562" y="1106"/>
                    <a:pt x="1609" y="1151"/>
                    <a:pt x="1687" y="1151"/>
                  </a:cubicBezTo>
                  <a:cubicBezTo>
                    <a:pt x="1714" y="1151"/>
                    <a:pt x="1745" y="1145"/>
                    <a:pt x="1778" y="1134"/>
                  </a:cubicBezTo>
                  <a:lnTo>
                    <a:pt x="1778" y="1134"/>
                  </a:lnTo>
                  <a:cubicBezTo>
                    <a:pt x="1800" y="1351"/>
                    <a:pt x="1735" y="1633"/>
                    <a:pt x="1518" y="1698"/>
                  </a:cubicBezTo>
                  <a:cubicBezTo>
                    <a:pt x="1439" y="1730"/>
                    <a:pt x="1348" y="1750"/>
                    <a:pt x="1254" y="1750"/>
                  </a:cubicBezTo>
                  <a:cubicBezTo>
                    <a:pt x="1219" y="1750"/>
                    <a:pt x="1185" y="1747"/>
                    <a:pt x="1150" y="1741"/>
                  </a:cubicBezTo>
                  <a:cubicBezTo>
                    <a:pt x="1171" y="1676"/>
                    <a:pt x="1150" y="1611"/>
                    <a:pt x="1106" y="1568"/>
                  </a:cubicBezTo>
                  <a:cubicBezTo>
                    <a:pt x="1085" y="1546"/>
                    <a:pt x="1058" y="1535"/>
                    <a:pt x="1028" y="1535"/>
                  </a:cubicBezTo>
                  <a:cubicBezTo>
                    <a:pt x="998" y="1535"/>
                    <a:pt x="965" y="1546"/>
                    <a:pt x="933" y="1568"/>
                  </a:cubicBezTo>
                  <a:cubicBezTo>
                    <a:pt x="890" y="1589"/>
                    <a:pt x="868" y="1633"/>
                    <a:pt x="868" y="1676"/>
                  </a:cubicBezTo>
                  <a:cubicBezTo>
                    <a:pt x="890" y="1741"/>
                    <a:pt x="955" y="1785"/>
                    <a:pt x="1063" y="1806"/>
                  </a:cubicBezTo>
                  <a:cubicBezTo>
                    <a:pt x="1041" y="2001"/>
                    <a:pt x="890" y="2262"/>
                    <a:pt x="651" y="2262"/>
                  </a:cubicBezTo>
                  <a:cubicBezTo>
                    <a:pt x="499" y="2262"/>
                    <a:pt x="369" y="2175"/>
                    <a:pt x="282" y="2066"/>
                  </a:cubicBezTo>
                  <a:cubicBezTo>
                    <a:pt x="152" y="1915"/>
                    <a:pt x="87" y="1719"/>
                    <a:pt x="109" y="1524"/>
                  </a:cubicBezTo>
                  <a:cubicBezTo>
                    <a:pt x="131" y="1373"/>
                    <a:pt x="196" y="1243"/>
                    <a:pt x="282" y="1156"/>
                  </a:cubicBezTo>
                  <a:cubicBezTo>
                    <a:pt x="326" y="1199"/>
                    <a:pt x="348" y="1264"/>
                    <a:pt x="413" y="1286"/>
                  </a:cubicBezTo>
                  <a:cubicBezTo>
                    <a:pt x="456" y="1351"/>
                    <a:pt x="543" y="1394"/>
                    <a:pt x="629" y="1416"/>
                  </a:cubicBezTo>
                  <a:cubicBezTo>
                    <a:pt x="673" y="1416"/>
                    <a:pt x="716" y="1373"/>
                    <a:pt x="716" y="1329"/>
                  </a:cubicBezTo>
                  <a:cubicBezTo>
                    <a:pt x="716" y="1243"/>
                    <a:pt x="629" y="1091"/>
                    <a:pt x="456" y="1047"/>
                  </a:cubicBezTo>
                  <a:cubicBezTo>
                    <a:pt x="434" y="1037"/>
                    <a:pt x="407" y="1031"/>
                    <a:pt x="380" y="1031"/>
                  </a:cubicBezTo>
                  <a:cubicBezTo>
                    <a:pt x="353" y="1031"/>
                    <a:pt x="326" y="1037"/>
                    <a:pt x="304" y="1047"/>
                  </a:cubicBezTo>
                  <a:cubicBezTo>
                    <a:pt x="261" y="939"/>
                    <a:pt x="282" y="831"/>
                    <a:pt x="348" y="722"/>
                  </a:cubicBezTo>
                  <a:cubicBezTo>
                    <a:pt x="413" y="614"/>
                    <a:pt x="564" y="527"/>
                    <a:pt x="716" y="527"/>
                  </a:cubicBezTo>
                  <a:lnTo>
                    <a:pt x="825" y="527"/>
                  </a:lnTo>
                  <a:cubicBezTo>
                    <a:pt x="803" y="679"/>
                    <a:pt x="868" y="831"/>
                    <a:pt x="998" y="917"/>
                  </a:cubicBezTo>
                  <a:lnTo>
                    <a:pt x="1063" y="917"/>
                  </a:lnTo>
                  <a:cubicBezTo>
                    <a:pt x="1128" y="917"/>
                    <a:pt x="1171" y="874"/>
                    <a:pt x="1193" y="831"/>
                  </a:cubicBezTo>
                  <a:cubicBezTo>
                    <a:pt x="1171" y="657"/>
                    <a:pt x="1063" y="505"/>
                    <a:pt x="890" y="484"/>
                  </a:cubicBezTo>
                  <a:cubicBezTo>
                    <a:pt x="890" y="358"/>
                    <a:pt x="990" y="92"/>
                    <a:pt x="1385" y="92"/>
                  </a:cubicBezTo>
                  <a:close/>
                  <a:moveTo>
                    <a:pt x="1370" y="1"/>
                  </a:moveTo>
                  <a:cubicBezTo>
                    <a:pt x="1103" y="1"/>
                    <a:pt x="883" y="187"/>
                    <a:pt x="825" y="462"/>
                  </a:cubicBezTo>
                  <a:lnTo>
                    <a:pt x="716" y="462"/>
                  </a:lnTo>
                  <a:cubicBezTo>
                    <a:pt x="543" y="462"/>
                    <a:pt x="391" y="549"/>
                    <a:pt x="282" y="679"/>
                  </a:cubicBezTo>
                  <a:cubicBezTo>
                    <a:pt x="217" y="809"/>
                    <a:pt x="196" y="939"/>
                    <a:pt x="239" y="1091"/>
                  </a:cubicBezTo>
                  <a:cubicBezTo>
                    <a:pt x="131" y="1199"/>
                    <a:pt x="44" y="1351"/>
                    <a:pt x="44" y="1503"/>
                  </a:cubicBezTo>
                  <a:cubicBezTo>
                    <a:pt x="1" y="1719"/>
                    <a:pt x="66" y="1958"/>
                    <a:pt x="217" y="2110"/>
                  </a:cubicBezTo>
                  <a:cubicBezTo>
                    <a:pt x="326" y="2262"/>
                    <a:pt x="478" y="2327"/>
                    <a:pt x="651" y="2348"/>
                  </a:cubicBezTo>
                  <a:cubicBezTo>
                    <a:pt x="933" y="2348"/>
                    <a:pt x="1106" y="2066"/>
                    <a:pt x="1150" y="1828"/>
                  </a:cubicBezTo>
                  <a:cubicBezTo>
                    <a:pt x="1301" y="1828"/>
                    <a:pt x="1432" y="1828"/>
                    <a:pt x="1562" y="1785"/>
                  </a:cubicBezTo>
                  <a:cubicBezTo>
                    <a:pt x="1822" y="1698"/>
                    <a:pt x="1887" y="1329"/>
                    <a:pt x="1865" y="1091"/>
                  </a:cubicBezTo>
                  <a:cubicBezTo>
                    <a:pt x="2039" y="1004"/>
                    <a:pt x="2125" y="766"/>
                    <a:pt x="2060" y="570"/>
                  </a:cubicBezTo>
                  <a:cubicBezTo>
                    <a:pt x="1995" y="289"/>
                    <a:pt x="1757" y="72"/>
                    <a:pt x="1453" y="7"/>
                  </a:cubicBezTo>
                  <a:cubicBezTo>
                    <a:pt x="1425" y="3"/>
                    <a:pt x="1397" y="1"/>
                    <a:pt x="1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7"/>
            <p:cNvSpPr/>
            <p:nvPr/>
          </p:nvSpPr>
          <p:spPr>
            <a:xfrm>
              <a:off x="7595520" y="2648415"/>
              <a:ext cx="78356" cy="56693"/>
            </a:xfrm>
            <a:custGeom>
              <a:rect b="b" l="l" r="r" t="t"/>
              <a:pathLst>
                <a:path extrusionOk="0" h="738" w="1020">
                  <a:moveTo>
                    <a:pt x="803" y="1"/>
                  </a:moveTo>
                  <a:lnTo>
                    <a:pt x="0" y="109"/>
                  </a:lnTo>
                  <a:lnTo>
                    <a:pt x="0" y="738"/>
                  </a:lnTo>
                  <a:lnTo>
                    <a:pt x="1019" y="695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7"/>
            <p:cNvSpPr/>
            <p:nvPr/>
          </p:nvSpPr>
          <p:spPr>
            <a:xfrm>
              <a:off x="7417301" y="2648415"/>
              <a:ext cx="78356" cy="56693"/>
            </a:xfrm>
            <a:custGeom>
              <a:rect b="b" l="l" r="r" t="t"/>
              <a:pathLst>
                <a:path extrusionOk="0" h="738" w="1020">
                  <a:moveTo>
                    <a:pt x="824" y="1"/>
                  </a:moveTo>
                  <a:lnTo>
                    <a:pt x="1" y="109"/>
                  </a:lnTo>
                  <a:lnTo>
                    <a:pt x="1" y="738"/>
                  </a:lnTo>
                  <a:lnTo>
                    <a:pt x="1019" y="69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7"/>
            <p:cNvSpPr/>
            <p:nvPr/>
          </p:nvSpPr>
          <p:spPr>
            <a:xfrm>
              <a:off x="7010931" y="2648415"/>
              <a:ext cx="78356" cy="56693"/>
            </a:xfrm>
            <a:custGeom>
              <a:rect b="b" l="l" r="r" t="t"/>
              <a:pathLst>
                <a:path extrusionOk="0" h="738" w="1020">
                  <a:moveTo>
                    <a:pt x="824" y="1"/>
                  </a:moveTo>
                  <a:lnTo>
                    <a:pt x="0" y="109"/>
                  </a:lnTo>
                  <a:lnTo>
                    <a:pt x="0" y="738"/>
                  </a:lnTo>
                  <a:lnTo>
                    <a:pt x="1019" y="69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7"/>
            <p:cNvSpPr/>
            <p:nvPr/>
          </p:nvSpPr>
          <p:spPr>
            <a:xfrm>
              <a:off x="6861059" y="2656789"/>
              <a:ext cx="79970" cy="48320"/>
            </a:xfrm>
            <a:custGeom>
              <a:rect b="b" l="l" r="r" t="t"/>
              <a:pathLst>
                <a:path extrusionOk="0" h="629" w="1041">
                  <a:moveTo>
                    <a:pt x="0" y="0"/>
                  </a:moveTo>
                  <a:lnTo>
                    <a:pt x="0" y="629"/>
                  </a:lnTo>
                  <a:lnTo>
                    <a:pt x="1041" y="58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5" name="Google Shape;2755;p77"/>
          <p:cNvGrpSpPr/>
          <p:nvPr/>
        </p:nvGrpSpPr>
        <p:grpSpPr>
          <a:xfrm>
            <a:off x="2343799" y="2918618"/>
            <a:ext cx="1362600" cy="1362900"/>
            <a:chOff x="2343799" y="2896818"/>
            <a:chExt cx="1362600" cy="1362900"/>
          </a:xfrm>
        </p:grpSpPr>
        <p:sp>
          <p:nvSpPr>
            <p:cNvPr id="2756" name="Google Shape;2756;p77"/>
            <p:cNvSpPr/>
            <p:nvPr/>
          </p:nvSpPr>
          <p:spPr>
            <a:xfrm flipH="1" rot="730650">
              <a:off x="2451952" y="3004796"/>
              <a:ext cx="1146293" cy="1146943"/>
            </a:xfrm>
            <a:prstGeom prst="blockArc">
              <a:avLst>
                <a:gd fmla="val 5490482" name="adj1"/>
                <a:gd fmla="val 950734" name="adj2"/>
                <a:gd fmla="val 10090" name="adj3"/>
              </a:avLst>
            </a:prstGeom>
            <a:solidFill>
              <a:srgbClr val="F1B972">
                <a:alpha val="60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7"/>
            <p:cNvSpPr/>
            <p:nvPr/>
          </p:nvSpPr>
          <p:spPr>
            <a:xfrm flipH="1" rot="10800000">
              <a:off x="2451903" y="3004652"/>
              <a:ext cx="1146300" cy="1146900"/>
            </a:xfrm>
            <a:prstGeom prst="blockArc">
              <a:avLst>
                <a:gd fmla="val 5490482" name="adj1"/>
                <a:gd fmla="val 16146023" name="adj2"/>
                <a:gd fmla="val 998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7"/>
            <p:cNvSpPr txBox="1"/>
            <p:nvPr/>
          </p:nvSpPr>
          <p:spPr>
            <a:xfrm flipH="1">
              <a:off x="2565603" y="3371546"/>
              <a:ext cx="91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50%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grpSp>
        <p:nvGrpSpPr>
          <p:cNvPr id="2759" name="Google Shape;2759;p77"/>
          <p:cNvGrpSpPr/>
          <p:nvPr/>
        </p:nvGrpSpPr>
        <p:grpSpPr>
          <a:xfrm>
            <a:off x="5311353" y="2792371"/>
            <a:ext cx="1615200" cy="1615200"/>
            <a:chOff x="5311353" y="2770571"/>
            <a:chExt cx="1615200" cy="1615200"/>
          </a:xfrm>
        </p:grpSpPr>
        <p:sp>
          <p:nvSpPr>
            <p:cNvPr id="2760" name="Google Shape;2760;p77"/>
            <p:cNvSpPr/>
            <p:nvPr/>
          </p:nvSpPr>
          <p:spPr>
            <a:xfrm flipH="1" rot="-10060177">
              <a:off x="5545779" y="3004511"/>
              <a:ext cx="1146343" cy="1146994"/>
            </a:xfrm>
            <a:prstGeom prst="blockArc">
              <a:avLst>
                <a:gd fmla="val 5490482" name="adj1"/>
                <a:gd fmla="val 950734" name="adj2"/>
                <a:gd fmla="val 10090" name="adj3"/>
              </a:avLst>
            </a:prstGeom>
            <a:solidFill>
              <a:srgbClr val="BCDBF1">
                <a:alpha val="37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7"/>
            <p:cNvSpPr txBox="1"/>
            <p:nvPr/>
          </p:nvSpPr>
          <p:spPr>
            <a:xfrm flipH="1">
              <a:off x="5659503" y="3371496"/>
              <a:ext cx="918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25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762" name="Google Shape;2762;p77"/>
            <p:cNvSpPr/>
            <p:nvPr/>
          </p:nvSpPr>
          <p:spPr>
            <a:xfrm flipH="1" rot="2397434">
              <a:off x="5545781" y="3004788"/>
              <a:ext cx="1146344" cy="1146766"/>
            </a:xfrm>
            <a:prstGeom prst="blockArc">
              <a:avLst>
                <a:gd fmla="val 13114418" name="adj1"/>
                <a:gd fmla="val 18711290" name="adj2"/>
                <a:gd fmla="val 10455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3" name="Google Shape;2763;p77"/>
          <p:cNvSpPr txBox="1"/>
          <p:nvPr/>
        </p:nvSpPr>
        <p:spPr>
          <a:xfrm flipH="1">
            <a:off x="715125" y="3127500"/>
            <a:ext cx="173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Earth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764" name="Google Shape;2764;p77"/>
          <p:cNvSpPr txBox="1"/>
          <p:nvPr/>
        </p:nvSpPr>
        <p:spPr>
          <a:xfrm flipH="1">
            <a:off x="715100" y="3590050"/>
            <a:ext cx="1731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Earth is a planet that has life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65" name="Google Shape;2765;p77"/>
          <p:cNvSpPr txBox="1"/>
          <p:nvPr/>
        </p:nvSpPr>
        <p:spPr>
          <a:xfrm flipH="1">
            <a:off x="6697000" y="1445250"/>
            <a:ext cx="173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766" name="Google Shape;2766;p77"/>
          <p:cNvSpPr txBox="1"/>
          <p:nvPr/>
        </p:nvSpPr>
        <p:spPr>
          <a:xfrm flipH="1">
            <a:off x="6696975" y="1907800"/>
            <a:ext cx="1731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the smallest planet 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67" name="Google Shape;2767;p77"/>
          <p:cNvSpPr txBox="1"/>
          <p:nvPr/>
        </p:nvSpPr>
        <p:spPr>
          <a:xfrm flipH="1">
            <a:off x="6697000" y="3127500"/>
            <a:ext cx="173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Mars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768" name="Google Shape;2768;p77"/>
          <p:cNvSpPr txBox="1"/>
          <p:nvPr/>
        </p:nvSpPr>
        <p:spPr>
          <a:xfrm flipH="1">
            <a:off x="6696975" y="3590050"/>
            <a:ext cx="1731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Mars is a very cold place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sp>
        <p:nvSpPr>
          <p:cNvPr id="2774" name="Google Shape;2774;p78"/>
          <p:cNvSpPr txBox="1"/>
          <p:nvPr/>
        </p:nvSpPr>
        <p:spPr>
          <a:xfrm flipH="1">
            <a:off x="3706050" y="2219225"/>
            <a:ext cx="173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Saturn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775" name="Google Shape;2775;p78"/>
          <p:cNvSpPr txBox="1"/>
          <p:nvPr/>
        </p:nvSpPr>
        <p:spPr>
          <a:xfrm flipH="1">
            <a:off x="3706050" y="2681775"/>
            <a:ext cx="1731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Saturn has several rings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76" name="Google Shape;2776;p78"/>
          <p:cNvSpPr txBox="1"/>
          <p:nvPr/>
        </p:nvSpPr>
        <p:spPr>
          <a:xfrm flipH="1">
            <a:off x="1488100" y="3562600"/>
            <a:ext cx="173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Earth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777" name="Google Shape;2777;p78"/>
          <p:cNvSpPr txBox="1"/>
          <p:nvPr/>
        </p:nvSpPr>
        <p:spPr>
          <a:xfrm flipH="1">
            <a:off x="1488075" y="4025150"/>
            <a:ext cx="1731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Earth is a planet that has life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78" name="Google Shape;2778;p78"/>
          <p:cNvSpPr txBox="1"/>
          <p:nvPr/>
        </p:nvSpPr>
        <p:spPr>
          <a:xfrm flipH="1">
            <a:off x="5924025" y="3562600"/>
            <a:ext cx="173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rPr>
              <a:t>Mercury</a:t>
            </a:r>
            <a:endParaRPr sz="2300">
              <a:solidFill>
                <a:srgbClr val="191919"/>
              </a:solidFill>
              <a:latin typeface="Vibur"/>
              <a:ea typeface="Vibur"/>
              <a:cs typeface="Vibur"/>
              <a:sym typeface="Vibur"/>
            </a:endParaRPr>
          </a:p>
        </p:txBody>
      </p:sp>
      <p:sp>
        <p:nvSpPr>
          <p:cNvPr id="2779" name="Google Shape;2779;p78"/>
          <p:cNvSpPr txBox="1"/>
          <p:nvPr/>
        </p:nvSpPr>
        <p:spPr>
          <a:xfrm flipH="1">
            <a:off x="5924000" y="4025150"/>
            <a:ext cx="1731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Mercury is the smallest planet </a:t>
            </a:r>
            <a:endParaRPr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780" name="Google Shape;2780;p78"/>
          <p:cNvGrpSpPr/>
          <p:nvPr/>
        </p:nvGrpSpPr>
        <p:grpSpPr>
          <a:xfrm>
            <a:off x="6444513" y="2780025"/>
            <a:ext cx="690900" cy="690900"/>
            <a:chOff x="6215913" y="2877525"/>
            <a:chExt cx="690900" cy="690900"/>
          </a:xfrm>
        </p:grpSpPr>
        <p:sp>
          <p:nvSpPr>
            <p:cNvPr id="2781" name="Google Shape;2781;p78"/>
            <p:cNvSpPr/>
            <p:nvPr/>
          </p:nvSpPr>
          <p:spPr>
            <a:xfrm>
              <a:off x="6215913" y="2877525"/>
              <a:ext cx="690900" cy="690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</a:t>
              </a:r>
              <a:endParaRPr/>
            </a:p>
          </p:txBody>
        </p:sp>
        <p:grpSp>
          <p:nvGrpSpPr>
            <p:cNvPr id="2782" name="Google Shape;2782;p78"/>
            <p:cNvGrpSpPr/>
            <p:nvPr/>
          </p:nvGrpSpPr>
          <p:grpSpPr>
            <a:xfrm>
              <a:off x="6249175" y="2944803"/>
              <a:ext cx="624354" cy="556343"/>
              <a:chOff x="7721281" y="1984568"/>
              <a:chExt cx="196814" cy="175392"/>
            </a:xfrm>
          </p:grpSpPr>
          <p:sp>
            <p:nvSpPr>
              <p:cNvPr id="2783" name="Google Shape;2783;p78"/>
              <p:cNvSpPr/>
              <p:nvPr/>
            </p:nvSpPr>
            <p:spPr>
              <a:xfrm>
                <a:off x="7737328" y="1984568"/>
                <a:ext cx="180767" cy="175392"/>
              </a:xfrm>
              <a:custGeom>
                <a:rect b="b" l="l" r="r" t="t"/>
                <a:pathLst>
                  <a:path extrusionOk="0" h="4503" w="4641">
                    <a:moveTo>
                      <a:pt x="1990" y="0"/>
                    </a:moveTo>
                    <a:cubicBezTo>
                      <a:pt x="1922" y="0"/>
                      <a:pt x="1871" y="36"/>
                      <a:pt x="1847" y="115"/>
                    </a:cubicBezTo>
                    <a:cubicBezTo>
                      <a:pt x="1744" y="475"/>
                      <a:pt x="1787" y="1488"/>
                      <a:pt x="1820" y="2054"/>
                    </a:cubicBezTo>
                    <a:lnTo>
                      <a:pt x="1820" y="2054"/>
                    </a:lnTo>
                    <a:cubicBezTo>
                      <a:pt x="1710" y="1866"/>
                      <a:pt x="1465" y="1734"/>
                      <a:pt x="1183" y="1734"/>
                    </a:cubicBezTo>
                    <a:cubicBezTo>
                      <a:pt x="1060" y="1734"/>
                      <a:pt x="931" y="1759"/>
                      <a:pt x="803" y="1815"/>
                    </a:cubicBezTo>
                    <a:cubicBezTo>
                      <a:pt x="1" y="2179"/>
                      <a:pt x="317" y="3103"/>
                      <a:pt x="803" y="3345"/>
                    </a:cubicBezTo>
                    <a:cubicBezTo>
                      <a:pt x="890" y="3413"/>
                      <a:pt x="992" y="3446"/>
                      <a:pt x="1094" y="3446"/>
                    </a:cubicBezTo>
                    <a:cubicBezTo>
                      <a:pt x="1249" y="3446"/>
                      <a:pt x="1405" y="3370"/>
                      <a:pt x="1507" y="3224"/>
                    </a:cubicBezTo>
                    <a:cubicBezTo>
                      <a:pt x="1507" y="3224"/>
                      <a:pt x="1969" y="4317"/>
                      <a:pt x="2770" y="4487"/>
                    </a:cubicBezTo>
                    <a:cubicBezTo>
                      <a:pt x="2817" y="4498"/>
                      <a:pt x="2864" y="4503"/>
                      <a:pt x="2911" y="4503"/>
                    </a:cubicBezTo>
                    <a:cubicBezTo>
                      <a:pt x="3729" y="4503"/>
                      <a:pt x="4641" y="3005"/>
                      <a:pt x="4641" y="3005"/>
                    </a:cubicBezTo>
                    <a:lnTo>
                      <a:pt x="3548" y="3005"/>
                    </a:lnTo>
                    <a:cubicBezTo>
                      <a:pt x="4519" y="2665"/>
                      <a:pt x="4228" y="358"/>
                      <a:pt x="3499" y="333"/>
                    </a:cubicBezTo>
                    <a:cubicBezTo>
                      <a:pt x="3353" y="333"/>
                      <a:pt x="2867" y="2082"/>
                      <a:pt x="2867" y="2082"/>
                    </a:cubicBezTo>
                    <a:cubicBezTo>
                      <a:pt x="3153" y="981"/>
                      <a:pt x="2343" y="0"/>
                      <a:pt x="1990" y="0"/>
                    </a:cubicBezTo>
                    <a:close/>
                  </a:path>
                </a:pathLst>
              </a:custGeom>
              <a:solidFill>
                <a:srgbClr val="F6D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78"/>
              <p:cNvSpPr/>
              <p:nvPr/>
            </p:nvSpPr>
            <p:spPr>
              <a:xfrm>
                <a:off x="7721281" y="2083228"/>
                <a:ext cx="44481" cy="30965"/>
              </a:xfrm>
              <a:custGeom>
                <a:rect b="b" l="l" r="r" t="t"/>
                <a:pathLst>
                  <a:path extrusionOk="0" h="795" w="1142">
                    <a:moveTo>
                      <a:pt x="730" y="1"/>
                    </a:moveTo>
                    <a:cubicBezTo>
                      <a:pt x="721" y="1"/>
                      <a:pt x="712" y="4"/>
                      <a:pt x="704" y="11"/>
                    </a:cubicBezTo>
                    <a:cubicBezTo>
                      <a:pt x="437" y="108"/>
                      <a:pt x="219" y="229"/>
                      <a:pt x="24" y="424"/>
                    </a:cubicBezTo>
                    <a:cubicBezTo>
                      <a:pt x="0" y="448"/>
                      <a:pt x="0" y="472"/>
                      <a:pt x="24" y="497"/>
                    </a:cubicBezTo>
                    <a:cubicBezTo>
                      <a:pt x="24" y="497"/>
                      <a:pt x="73" y="570"/>
                      <a:pt x="1069" y="788"/>
                    </a:cubicBezTo>
                    <a:cubicBezTo>
                      <a:pt x="1074" y="793"/>
                      <a:pt x="1078" y="795"/>
                      <a:pt x="1083" y="795"/>
                    </a:cubicBezTo>
                    <a:cubicBezTo>
                      <a:pt x="1102" y="795"/>
                      <a:pt x="1117" y="759"/>
                      <a:pt x="1117" y="740"/>
                    </a:cubicBezTo>
                    <a:cubicBezTo>
                      <a:pt x="1142" y="715"/>
                      <a:pt x="1117" y="667"/>
                      <a:pt x="1093" y="667"/>
                    </a:cubicBezTo>
                    <a:cubicBezTo>
                      <a:pt x="704" y="570"/>
                      <a:pt x="267" y="472"/>
                      <a:pt x="146" y="424"/>
                    </a:cubicBezTo>
                    <a:cubicBezTo>
                      <a:pt x="340" y="302"/>
                      <a:pt x="534" y="205"/>
                      <a:pt x="753" y="108"/>
                    </a:cubicBezTo>
                    <a:cubicBezTo>
                      <a:pt x="777" y="108"/>
                      <a:pt x="802" y="59"/>
                      <a:pt x="777" y="35"/>
                    </a:cubicBezTo>
                    <a:cubicBezTo>
                      <a:pt x="777" y="18"/>
                      <a:pt x="753" y="1"/>
                      <a:pt x="7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78"/>
              <p:cNvSpPr/>
              <p:nvPr/>
            </p:nvSpPr>
            <p:spPr>
              <a:xfrm>
                <a:off x="7765723" y="2067531"/>
                <a:ext cx="18969" cy="22747"/>
              </a:xfrm>
              <a:custGeom>
                <a:rect b="b" l="l" r="r" t="t"/>
                <a:pathLst>
                  <a:path extrusionOk="0" h="584" w="487">
                    <a:moveTo>
                      <a:pt x="74" y="1"/>
                    </a:moveTo>
                    <a:cubicBezTo>
                      <a:pt x="25" y="1"/>
                      <a:pt x="1" y="25"/>
                      <a:pt x="1" y="74"/>
                    </a:cubicBezTo>
                    <a:cubicBezTo>
                      <a:pt x="25" y="220"/>
                      <a:pt x="74" y="584"/>
                      <a:pt x="219" y="584"/>
                    </a:cubicBezTo>
                    <a:lnTo>
                      <a:pt x="244" y="584"/>
                    </a:lnTo>
                    <a:cubicBezTo>
                      <a:pt x="414" y="584"/>
                      <a:pt x="462" y="244"/>
                      <a:pt x="487" y="98"/>
                    </a:cubicBezTo>
                    <a:cubicBezTo>
                      <a:pt x="487" y="56"/>
                      <a:pt x="454" y="30"/>
                      <a:pt x="426" y="30"/>
                    </a:cubicBezTo>
                    <a:cubicBezTo>
                      <a:pt x="406" y="30"/>
                      <a:pt x="389" y="43"/>
                      <a:pt x="389" y="74"/>
                    </a:cubicBezTo>
                    <a:cubicBezTo>
                      <a:pt x="365" y="220"/>
                      <a:pt x="317" y="365"/>
                      <a:pt x="244" y="462"/>
                    </a:cubicBezTo>
                    <a:cubicBezTo>
                      <a:pt x="195" y="462"/>
                      <a:pt x="122" y="268"/>
                      <a:pt x="122" y="49"/>
                    </a:cubicBezTo>
                    <a:cubicBezTo>
                      <a:pt x="122" y="25"/>
                      <a:pt x="98" y="1"/>
                      <a:pt x="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78"/>
              <p:cNvSpPr/>
              <p:nvPr/>
            </p:nvSpPr>
            <p:spPr>
              <a:xfrm>
                <a:off x="7826290" y="2025504"/>
                <a:ext cx="21812" cy="58152"/>
              </a:xfrm>
              <a:custGeom>
                <a:rect b="b" l="l" r="r" t="t"/>
                <a:pathLst>
                  <a:path extrusionOk="0" h="1493" w="560">
                    <a:moveTo>
                      <a:pt x="70" y="1"/>
                    </a:moveTo>
                    <a:cubicBezTo>
                      <a:pt x="63" y="1"/>
                      <a:pt x="56" y="4"/>
                      <a:pt x="49" y="11"/>
                    </a:cubicBezTo>
                    <a:cubicBezTo>
                      <a:pt x="0" y="11"/>
                      <a:pt x="0" y="60"/>
                      <a:pt x="0" y="84"/>
                    </a:cubicBezTo>
                    <a:cubicBezTo>
                      <a:pt x="122" y="351"/>
                      <a:pt x="413" y="1153"/>
                      <a:pt x="316" y="1420"/>
                    </a:cubicBezTo>
                    <a:cubicBezTo>
                      <a:pt x="292" y="1444"/>
                      <a:pt x="316" y="1469"/>
                      <a:pt x="341" y="1493"/>
                    </a:cubicBezTo>
                    <a:lnTo>
                      <a:pt x="365" y="1493"/>
                    </a:lnTo>
                    <a:cubicBezTo>
                      <a:pt x="389" y="1493"/>
                      <a:pt x="413" y="1469"/>
                      <a:pt x="413" y="1444"/>
                    </a:cubicBezTo>
                    <a:cubicBezTo>
                      <a:pt x="559" y="1080"/>
                      <a:pt x="122" y="84"/>
                      <a:pt x="122" y="35"/>
                    </a:cubicBezTo>
                    <a:cubicBezTo>
                      <a:pt x="105" y="18"/>
                      <a:pt x="88" y="1"/>
                      <a:pt x="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78"/>
              <p:cNvSpPr/>
              <p:nvPr/>
            </p:nvSpPr>
            <p:spPr>
              <a:xfrm>
                <a:off x="7850906" y="2034424"/>
                <a:ext cx="36925" cy="53985"/>
              </a:xfrm>
              <a:custGeom>
                <a:rect b="b" l="l" r="r" t="t"/>
                <a:pathLst>
                  <a:path extrusionOk="0" h="1386" w="948">
                    <a:moveTo>
                      <a:pt x="899" y="1"/>
                    </a:moveTo>
                    <a:cubicBezTo>
                      <a:pt x="875" y="1"/>
                      <a:pt x="850" y="25"/>
                      <a:pt x="826" y="49"/>
                    </a:cubicBezTo>
                    <a:cubicBezTo>
                      <a:pt x="826" y="49"/>
                      <a:pt x="510" y="1118"/>
                      <a:pt x="49" y="1264"/>
                    </a:cubicBezTo>
                    <a:cubicBezTo>
                      <a:pt x="0" y="1264"/>
                      <a:pt x="0" y="1312"/>
                      <a:pt x="0" y="1337"/>
                    </a:cubicBezTo>
                    <a:cubicBezTo>
                      <a:pt x="0" y="1361"/>
                      <a:pt x="24" y="1385"/>
                      <a:pt x="49" y="1385"/>
                    </a:cubicBezTo>
                    <a:lnTo>
                      <a:pt x="73" y="1385"/>
                    </a:lnTo>
                    <a:cubicBezTo>
                      <a:pt x="607" y="1215"/>
                      <a:pt x="923" y="122"/>
                      <a:pt x="947" y="74"/>
                    </a:cubicBezTo>
                    <a:cubicBezTo>
                      <a:pt x="947" y="49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78"/>
              <p:cNvSpPr/>
              <p:nvPr/>
            </p:nvSpPr>
            <p:spPr>
              <a:xfrm>
                <a:off x="7813982" y="2128332"/>
                <a:ext cx="15190" cy="13983"/>
              </a:xfrm>
              <a:custGeom>
                <a:rect b="b" l="l" r="r" t="t"/>
                <a:pathLst>
                  <a:path extrusionOk="0" h="359" w="390">
                    <a:moveTo>
                      <a:pt x="83" y="1"/>
                    </a:moveTo>
                    <a:cubicBezTo>
                      <a:pt x="67" y="1"/>
                      <a:pt x="49" y="7"/>
                      <a:pt x="25" y="19"/>
                    </a:cubicBezTo>
                    <a:cubicBezTo>
                      <a:pt x="1" y="19"/>
                      <a:pt x="1" y="67"/>
                      <a:pt x="1" y="92"/>
                    </a:cubicBezTo>
                    <a:cubicBezTo>
                      <a:pt x="25" y="140"/>
                      <a:pt x="171" y="359"/>
                      <a:pt x="316" y="359"/>
                    </a:cubicBezTo>
                    <a:lnTo>
                      <a:pt x="341" y="359"/>
                    </a:lnTo>
                    <a:cubicBezTo>
                      <a:pt x="365" y="359"/>
                      <a:pt x="389" y="335"/>
                      <a:pt x="389" y="310"/>
                    </a:cubicBezTo>
                    <a:cubicBezTo>
                      <a:pt x="389" y="262"/>
                      <a:pt x="365" y="238"/>
                      <a:pt x="316" y="238"/>
                    </a:cubicBezTo>
                    <a:cubicBezTo>
                      <a:pt x="268" y="238"/>
                      <a:pt x="171" y="116"/>
                      <a:pt x="122" y="19"/>
                    </a:cubicBezTo>
                    <a:cubicBezTo>
                      <a:pt x="110" y="7"/>
                      <a:pt x="98" y="1"/>
                      <a:pt x="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78"/>
              <p:cNvSpPr/>
              <p:nvPr/>
            </p:nvSpPr>
            <p:spPr>
              <a:xfrm>
                <a:off x="7831003" y="2123386"/>
                <a:ext cx="16125" cy="14217"/>
              </a:xfrm>
              <a:custGeom>
                <a:rect b="b" l="l" r="r" t="t"/>
                <a:pathLst>
                  <a:path extrusionOk="0" h="365" w="414">
                    <a:moveTo>
                      <a:pt x="50" y="0"/>
                    </a:moveTo>
                    <a:cubicBezTo>
                      <a:pt x="25" y="24"/>
                      <a:pt x="1" y="49"/>
                      <a:pt x="25" y="97"/>
                    </a:cubicBezTo>
                    <a:cubicBezTo>
                      <a:pt x="50" y="146"/>
                      <a:pt x="171" y="365"/>
                      <a:pt x="317" y="365"/>
                    </a:cubicBezTo>
                    <a:lnTo>
                      <a:pt x="341" y="365"/>
                    </a:lnTo>
                    <a:cubicBezTo>
                      <a:pt x="390" y="365"/>
                      <a:pt x="414" y="340"/>
                      <a:pt x="414" y="316"/>
                    </a:cubicBezTo>
                    <a:cubicBezTo>
                      <a:pt x="390" y="267"/>
                      <a:pt x="365" y="243"/>
                      <a:pt x="341" y="243"/>
                    </a:cubicBezTo>
                    <a:cubicBezTo>
                      <a:pt x="292" y="243"/>
                      <a:pt x="171" y="122"/>
                      <a:pt x="122" y="24"/>
                    </a:cubicBezTo>
                    <a:cubicBezTo>
                      <a:pt x="122" y="0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78"/>
              <p:cNvSpPr/>
              <p:nvPr/>
            </p:nvSpPr>
            <p:spPr>
              <a:xfrm>
                <a:off x="7835755" y="2140640"/>
                <a:ext cx="18969" cy="11140"/>
              </a:xfrm>
              <a:custGeom>
                <a:rect b="b" l="l" r="r" t="t"/>
                <a:pathLst>
                  <a:path extrusionOk="0" h="286" w="487">
                    <a:moveTo>
                      <a:pt x="73" y="0"/>
                    </a:moveTo>
                    <a:cubicBezTo>
                      <a:pt x="55" y="0"/>
                      <a:pt x="37" y="7"/>
                      <a:pt x="25" y="19"/>
                    </a:cubicBezTo>
                    <a:cubicBezTo>
                      <a:pt x="0" y="43"/>
                      <a:pt x="0" y="92"/>
                      <a:pt x="25" y="116"/>
                    </a:cubicBezTo>
                    <a:cubicBezTo>
                      <a:pt x="122" y="213"/>
                      <a:pt x="243" y="262"/>
                      <a:pt x="365" y="286"/>
                    </a:cubicBezTo>
                    <a:cubicBezTo>
                      <a:pt x="389" y="286"/>
                      <a:pt x="413" y="286"/>
                      <a:pt x="438" y="262"/>
                    </a:cubicBezTo>
                    <a:cubicBezTo>
                      <a:pt x="462" y="262"/>
                      <a:pt x="486" y="213"/>
                      <a:pt x="462" y="189"/>
                    </a:cubicBezTo>
                    <a:cubicBezTo>
                      <a:pt x="462" y="172"/>
                      <a:pt x="438" y="154"/>
                      <a:pt x="415" y="154"/>
                    </a:cubicBezTo>
                    <a:cubicBezTo>
                      <a:pt x="405" y="154"/>
                      <a:pt x="396" y="157"/>
                      <a:pt x="389" y="164"/>
                    </a:cubicBezTo>
                    <a:cubicBezTo>
                      <a:pt x="384" y="167"/>
                      <a:pt x="378" y="168"/>
                      <a:pt x="370" y="168"/>
                    </a:cubicBezTo>
                    <a:cubicBezTo>
                      <a:pt x="310" y="168"/>
                      <a:pt x="187" y="84"/>
                      <a:pt x="122" y="19"/>
                    </a:cubicBezTo>
                    <a:cubicBezTo>
                      <a:pt x="110" y="7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78"/>
              <p:cNvSpPr/>
              <p:nvPr/>
            </p:nvSpPr>
            <p:spPr>
              <a:xfrm>
                <a:off x="7853438" y="2133162"/>
                <a:ext cx="19241" cy="11062"/>
              </a:xfrm>
              <a:custGeom>
                <a:rect b="b" l="l" r="r" t="t"/>
                <a:pathLst>
                  <a:path extrusionOk="0" h="284" w="494">
                    <a:moveTo>
                      <a:pt x="92" y="1"/>
                    </a:moveTo>
                    <a:cubicBezTo>
                      <a:pt x="46" y="1"/>
                      <a:pt x="0" y="57"/>
                      <a:pt x="57" y="114"/>
                    </a:cubicBezTo>
                    <a:cubicBezTo>
                      <a:pt x="154" y="186"/>
                      <a:pt x="251" y="259"/>
                      <a:pt x="397" y="284"/>
                    </a:cubicBezTo>
                    <a:cubicBezTo>
                      <a:pt x="397" y="284"/>
                      <a:pt x="421" y="259"/>
                      <a:pt x="445" y="259"/>
                    </a:cubicBezTo>
                    <a:cubicBezTo>
                      <a:pt x="469" y="259"/>
                      <a:pt x="494" y="211"/>
                      <a:pt x="494" y="186"/>
                    </a:cubicBezTo>
                    <a:cubicBezTo>
                      <a:pt x="477" y="169"/>
                      <a:pt x="447" y="152"/>
                      <a:pt x="423" y="152"/>
                    </a:cubicBezTo>
                    <a:cubicBezTo>
                      <a:pt x="413" y="152"/>
                      <a:pt x="404" y="155"/>
                      <a:pt x="397" y="162"/>
                    </a:cubicBezTo>
                    <a:cubicBezTo>
                      <a:pt x="391" y="165"/>
                      <a:pt x="385" y="166"/>
                      <a:pt x="378" y="166"/>
                    </a:cubicBezTo>
                    <a:cubicBezTo>
                      <a:pt x="318" y="166"/>
                      <a:pt x="194" y="81"/>
                      <a:pt x="129" y="16"/>
                    </a:cubicBezTo>
                    <a:cubicBezTo>
                      <a:pt x="118" y="5"/>
                      <a:pt x="105" y="1"/>
                      <a:pt x="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2" name="Google Shape;2792;p78"/>
          <p:cNvGrpSpPr/>
          <p:nvPr/>
        </p:nvGrpSpPr>
        <p:grpSpPr>
          <a:xfrm>
            <a:off x="4149536" y="1431950"/>
            <a:ext cx="844927" cy="690900"/>
            <a:chOff x="4149536" y="1529450"/>
            <a:chExt cx="844927" cy="690900"/>
          </a:xfrm>
        </p:grpSpPr>
        <p:sp>
          <p:nvSpPr>
            <p:cNvPr id="2793" name="Google Shape;2793;p78"/>
            <p:cNvSpPr/>
            <p:nvPr/>
          </p:nvSpPr>
          <p:spPr>
            <a:xfrm>
              <a:off x="4226538" y="1529450"/>
              <a:ext cx="690900" cy="690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</a:t>
              </a:r>
              <a:endParaRPr/>
            </a:p>
          </p:txBody>
        </p:sp>
        <p:grpSp>
          <p:nvGrpSpPr>
            <p:cNvPr id="2794" name="Google Shape;2794;p78"/>
            <p:cNvGrpSpPr/>
            <p:nvPr/>
          </p:nvGrpSpPr>
          <p:grpSpPr>
            <a:xfrm>
              <a:off x="4149536" y="1589100"/>
              <a:ext cx="844927" cy="571599"/>
              <a:chOff x="7285624" y="2044605"/>
              <a:chExt cx="654779" cy="442929"/>
            </a:xfrm>
          </p:grpSpPr>
          <p:sp>
            <p:nvSpPr>
              <p:cNvPr id="2795" name="Google Shape;2795;p78"/>
              <p:cNvSpPr/>
              <p:nvPr/>
            </p:nvSpPr>
            <p:spPr>
              <a:xfrm>
                <a:off x="7285624" y="2052368"/>
                <a:ext cx="654779" cy="435166"/>
              </a:xfrm>
              <a:custGeom>
                <a:rect b="b" l="l" r="r" t="t"/>
                <a:pathLst>
                  <a:path extrusionOk="0" h="4989" w="7507">
                    <a:moveTo>
                      <a:pt x="2337" y="0"/>
                    </a:moveTo>
                    <a:cubicBezTo>
                      <a:pt x="2327" y="0"/>
                      <a:pt x="2317" y="3"/>
                      <a:pt x="2308" y="9"/>
                    </a:cubicBezTo>
                    <a:cubicBezTo>
                      <a:pt x="1944" y="203"/>
                      <a:pt x="0" y="4989"/>
                      <a:pt x="0" y="4989"/>
                    </a:cubicBezTo>
                    <a:lnTo>
                      <a:pt x="7507" y="4989"/>
                    </a:lnTo>
                    <a:cubicBezTo>
                      <a:pt x="7507" y="4989"/>
                      <a:pt x="5754" y="956"/>
                      <a:pt x="5400" y="956"/>
                    </a:cubicBezTo>
                    <a:cubicBezTo>
                      <a:pt x="5397" y="956"/>
                      <a:pt x="5395" y="956"/>
                      <a:pt x="5393" y="956"/>
                    </a:cubicBezTo>
                    <a:cubicBezTo>
                      <a:pt x="5053" y="1005"/>
                      <a:pt x="3984" y="3798"/>
                      <a:pt x="3984" y="3798"/>
                    </a:cubicBezTo>
                    <a:cubicBezTo>
                      <a:pt x="3984" y="3798"/>
                      <a:pt x="2718" y="0"/>
                      <a:pt x="2337" y="0"/>
                    </a:cubicBezTo>
                    <a:close/>
                  </a:path>
                </a:pathLst>
              </a:custGeom>
              <a:solidFill>
                <a:srgbClr val="D17D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78"/>
              <p:cNvSpPr/>
              <p:nvPr/>
            </p:nvSpPr>
            <p:spPr>
              <a:xfrm>
                <a:off x="7371799" y="2052629"/>
                <a:ext cx="232361" cy="269612"/>
              </a:xfrm>
              <a:custGeom>
                <a:rect b="b" l="l" r="r" t="t"/>
                <a:pathLst>
                  <a:path extrusionOk="0" h="3091" w="2664">
                    <a:moveTo>
                      <a:pt x="1302" y="1"/>
                    </a:moveTo>
                    <a:cubicBezTo>
                      <a:pt x="1057" y="1"/>
                      <a:pt x="227" y="2168"/>
                      <a:pt x="227" y="2168"/>
                    </a:cubicBezTo>
                    <a:cubicBezTo>
                      <a:pt x="227" y="2168"/>
                      <a:pt x="0" y="2826"/>
                      <a:pt x="29" y="2826"/>
                    </a:cubicBezTo>
                    <a:cubicBezTo>
                      <a:pt x="30" y="2826"/>
                      <a:pt x="31" y="2825"/>
                      <a:pt x="33" y="2824"/>
                    </a:cubicBezTo>
                    <a:cubicBezTo>
                      <a:pt x="106" y="2775"/>
                      <a:pt x="932" y="2435"/>
                      <a:pt x="932" y="2435"/>
                    </a:cubicBezTo>
                    <a:cubicBezTo>
                      <a:pt x="1077" y="2653"/>
                      <a:pt x="1247" y="2896"/>
                      <a:pt x="1417" y="3091"/>
                    </a:cubicBezTo>
                    <a:cubicBezTo>
                      <a:pt x="1563" y="2872"/>
                      <a:pt x="1685" y="2653"/>
                      <a:pt x="1806" y="2411"/>
                    </a:cubicBezTo>
                    <a:cubicBezTo>
                      <a:pt x="1806" y="2411"/>
                      <a:pt x="2535" y="2751"/>
                      <a:pt x="2608" y="2799"/>
                    </a:cubicBezTo>
                    <a:cubicBezTo>
                      <a:pt x="2610" y="2801"/>
                      <a:pt x="2612" y="2802"/>
                      <a:pt x="2614" y="2802"/>
                    </a:cubicBezTo>
                    <a:cubicBezTo>
                      <a:pt x="2663" y="2802"/>
                      <a:pt x="2413" y="2143"/>
                      <a:pt x="2413" y="2143"/>
                    </a:cubicBezTo>
                    <a:cubicBezTo>
                      <a:pt x="2413" y="2143"/>
                      <a:pt x="1539" y="103"/>
                      <a:pt x="1320" y="6"/>
                    </a:cubicBezTo>
                    <a:cubicBezTo>
                      <a:pt x="1315" y="2"/>
                      <a:pt x="1308" y="1"/>
                      <a:pt x="1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78"/>
              <p:cNvSpPr/>
              <p:nvPr/>
            </p:nvSpPr>
            <p:spPr>
              <a:xfrm>
                <a:off x="7366129" y="2044605"/>
                <a:ext cx="241606" cy="284005"/>
              </a:xfrm>
              <a:custGeom>
                <a:rect b="b" l="l" r="r" t="t"/>
                <a:pathLst>
                  <a:path extrusionOk="0" h="3256" w="2770">
                    <a:moveTo>
                      <a:pt x="1361" y="146"/>
                    </a:moveTo>
                    <a:cubicBezTo>
                      <a:pt x="1507" y="268"/>
                      <a:pt x="1993" y="1288"/>
                      <a:pt x="2406" y="2260"/>
                    </a:cubicBezTo>
                    <a:cubicBezTo>
                      <a:pt x="2478" y="2454"/>
                      <a:pt x="2551" y="2648"/>
                      <a:pt x="2600" y="2770"/>
                    </a:cubicBezTo>
                    <a:cubicBezTo>
                      <a:pt x="2381" y="2673"/>
                      <a:pt x="1993" y="2503"/>
                      <a:pt x="1895" y="2454"/>
                    </a:cubicBezTo>
                    <a:cubicBezTo>
                      <a:pt x="1888" y="2447"/>
                      <a:pt x="1879" y="2444"/>
                      <a:pt x="1869" y="2444"/>
                    </a:cubicBezTo>
                    <a:cubicBezTo>
                      <a:pt x="1845" y="2444"/>
                      <a:pt x="1815" y="2461"/>
                      <a:pt x="1798" y="2478"/>
                    </a:cubicBezTo>
                    <a:cubicBezTo>
                      <a:pt x="1701" y="2697"/>
                      <a:pt x="1604" y="2891"/>
                      <a:pt x="1482" y="3086"/>
                    </a:cubicBezTo>
                    <a:cubicBezTo>
                      <a:pt x="1410" y="3013"/>
                      <a:pt x="1215" y="2745"/>
                      <a:pt x="1045" y="2478"/>
                    </a:cubicBezTo>
                    <a:cubicBezTo>
                      <a:pt x="1045" y="2454"/>
                      <a:pt x="1021" y="2454"/>
                      <a:pt x="997" y="2454"/>
                    </a:cubicBezTo>
                    <a:lnTo>
                      <a:pt x="972" y="2454"/>
                    </a:lnTo>
                    <a:lnTo>
                      <a:pt x="171" y="2818"/>
                    </a:lnTo>
                    <a:cubicBezTo>
                      <a:pt x="219" y="2697"/>
                      <a:pt x="268" y="2478"/>
                      <a:pt x="341" y="2284"/>
                    </a:cubicBezTo>
                    <a:cubicBezTo>
                      <a:pt x="729" y="1288"/>
                      <a:pt x="1215" y="219"/>
                      <a:pt x="1361" y="146"/>
                    </a:cubicBezTo>
                    <a:close/>
                    <a:moveTo>
                      <a:pt x="1361" y="0"/>
                    </a:moveTo>
                    <a:cubicBezTo>
                      <a:pt x="1118" y="0"/>
                      <a:pt x="559" y="1385"/>
                      <a:pt x="219" y="2211"/>
                    </a:cubicBezTo>
                    <a:cubicBezTo>
                      <a:pt x="1" y="2867"/>
                      <a:pt x="25" y="2916"/>
                      <a:pt x="49" y="2940"/>
                    </a:cubicBezTo>
                    <a:cubicBezTo>
                      <a:pt x="73" y="2964"/>
                      <a:pt x="73" y="2964"/>
                      <a:pt x="98" y="2964"/>
                    </a:cubicBezTo>
                    <a:lnTo>
                      <a:pt x="146" y="2964"/>
                    </a:lnTo>
                    <a:cubicBezTo>
                      <a:pt x="195" y="2940"/>
                      <a:pt x="656" y="2745"/>
                      <a:pt x="972" y="2600"/>
                    </a:cubicBezTo>
                    <a:cubicBezTo>
                      <a:pt x="1410" y="3256"/>
                      <a:pt x="1458" y="3256"/>
                      <a:pt x="1482" y="3256"/>
                    </a:cubicBezTo>
                    <a:lnTo>
                      <a:pt x="1482" y="3231"/>
                    </a:lnTo>
                    <a:cubicBezTo>
                      <a:pt x="1531" y="3231"/>
                      <a:pt x="1580" y="3231"/>
                      <a:pt x="1895" y="2575"/>
                    </a:cubicBezTo>
                    <a:cubicBezTo>
                      <a:pt x="2235" y="2721"/>
                      <a:pt x="2600" y="2891"/>
                      <a:pt x="2624" y="2940"/>
                    </a:cubicBezTo>
                    <a:cubicBezTo>
                      <a:pt x="2673" y="2940"/>
                      <a:pt x="2697" y="2940"/>
                      <a:pt x="2721" y="2916"/>
                    </a:cubicBezTo>
                    <a:cubicBezTo>
                      <a:pt x="2746" y="2891"/>
                      <a:pt x="2770" y="2843"/>
                      <a:pt x="2551" y="2187"/>
                    </a:cubicBezTo>
                    <a:cubicBezTo>
                      <a:pt x="2381" y="1847"/>
                      <a:pt x="1628" y="122"/>
                      <a:pt x="14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78"/>
              <p:cNvSpPr/>
              <p:nvPr/>
            </p:nvSpPr>
            <p:spPr>
              <a:xfrm>
                <a:off x="7677075" y="2126248"/>
                <a:ext cx="176451" cy="196518"/>
              </a:xfrm>
              <a:custGeom>
                <a:rect b="b" l="l" r="r" t="t"/>
                <a:pathLst>
                  <a:path extrusionOk="0" h="2253" w="2023">
                    <a:moveTo>
                      <a:pt x="943" y="1"/>
                    </a:moveTo>
                    <a:cubicBezTo>
                      <a:pt x="672" y="1"/>
                      <a:pt x="7" y="1666"/>
                      <a:pt x="7" y="1712"/>
                    </a:cubicBezTo>
                    <a:cubicBezTo>
                      <a:pt x="0" y="1769"/>
                      <a:pt x="36" y="1789"/>
                      <a:pt x="92" y="1789"/>
                    </a:cubicBezTo>
                    <a:cubicBezTo>
                      <a:pt x="254" y="1789"/>
                      <a:pt x="590" y="1615"/>
                      <a:pt x="590" y="1615"/>
                    </a:cubicBezTo>
                    <a:cubicBezTo>
                      <a:pt x="590" y="1615"/>
                      <a:pt x="831" y="2252"/>
                      <a:pt x="959" y="2252"/>
                    </a:cubicBezTo>
                    <a:cubicBezTo>
                      <a:pt x="966" y="2252"/>
                      <a:pt x="972" y="2250"/>
                      <a:pt x="978" y="2247"/>
                    </a:cubicBezTo>
                    <a:cubicBezTo>
                      <a:pt x="1124" y="2077"/>
                      <a:pt x="1270" y="1858"/>
                      <a:pt x="1391" y="1639"/>
                    </a:cubicBezTo>
                    <a:cubicBezTo>
                      <a:pt x="1586" y="1761"/>
                      <a:pt x="1804" y="1882"/>
                      <a:pt x="2023" y="1980"/>
                    </a:cubicBezTo>
                    <a:cubicBezTo>
                      <a:pt x="1999" y="1931"/>
                      <a:pt x="1245" y="158"/>
                      <a:pt x="978" y="12"/>
                    </a:cubicBezTo>
                    <a:cubicBezTo>
                      <a:pt x="967" y="4"/>
                      <a:pt x="956" y="1"/>
                      <a:pt x="9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78"/>
              <p:cNvSpPr/>
              <p:nvPr/>
            </p:nvSpPr>
            <p:spPr>
              <a:xfrm>
                <a:off x="7671231" y="2118747"/>
                <a:ext cx="188662" cy="209863"/>
              </a:xfrm>
              <a:custGeom>
                <a:rect b="b" l="l" r="r" t="t"/>
                <a:pathLst>
                  <a:path extrusionOk="0" h="2406" w="2163">
                    <a:moveTo>
                      <a:pt x="1021" y="146"/>
                    </a:moveTo>
                    <a:cubicBezTo>
                      <a:pt x="1094" y="171"/>
                      <a:pt x="1312" y="438"/>
                      <a:pt x="1968" y="1920"/>
                    </a:cubicBezTo>
                    <a:lnTo>
                      <a:pt x="1483" y="1677"/>
                    </a:lnTo>
                    <a:cubicBezTo>
                      <a:pt x="1483" y="1665"/>
                      <a:pt x="1476" y="1659"/>
                      <a:pt x="1467" y="1659"/>
                    </a:cubicBezTo>
                    <a:cubicBezTo>
                      <a:pt x="1458" y="1659"/>
                      <a:pt x="1446" y="1665"/>
                      <a:pt x="1434" y="1677"/>
                    </a:cubicBezTo>
                    <a:cubicBezTo>
                      <a:pt x="1434" y="1677"/>
                      <a:pt x="1410" y="1677"/>
                      <a:pt x="1410" y="1701"/>
                    </a:cubicBezTo>
                    <a:cubicBezTo>
                      <a:pt x="1288" y="1895"/>
                      <a:pt x="1167" y="2090"/>
                      <a:pt x="1021" y="2284"/>
                    </a:cubicBezTo>
                    <a:cubicBezTo>
                      <a:pt x="899" y="2090"/>
                      <a:pt x="802" y="1895"/>
                      <a:pt x="729" y="1677"/>
                    </a:cubicBezTo>
                    <a:cubicBezTo>
                      <a:pt x="705" y="1653"/>
                      <a:pt x="705" y="1628"/>
                      <a:pt x="681" y="1628"/>
                    </a:cubicBezTo>
                    <a:lnTo>
                      <a:pt x="632" y="1628"/>
                    </a:lnTo>
                    <a:cubicBezTo>
                      <a:pt x="487" y="1701"/>
                      <a:pt x="316" y="1774"/>
                      <a:pt x="146" y="1798"/>
                    </a:cubicBezTo>
                    <a:cubicBezTo>
                      <a:pt x="219" y="1580"/>
                      <a:pt x="827" y="146"/>
                      <a:pt x="1021" y="146"/>
                    </a:cubicBezTo>
                    <a:close/>
                    <a:moveTo>
                      <a:pt x="1021" y="1"/>
                    </a:moveTo>
                    <a:cubicBezTo>
                      <a:pt x="657" y="1"/>
                      <a:pt x="1" y="1774"/>
                      <a:pt x="1" y="1798"/>
                    </a:cubicBezTo>
                    <a:cubicBezTo>
                      <a:pt x="1" y="1823"/>
                      <a:pt x="1" y="1871"/>
                      <a:pt x="25" y="1895"/>
                    </a:cubicBezTo>
                    <a:cubicBezTo>
                      <a:pt x="74" y="1920"/>
                      <a:pt x="98" y="1944"/>
                      <a:pt x="146" y="1944"/>
                    </a:cubicBezTo>
                    <a:cubicBezTo>
                      <a:pt x="316" y="1920"/>
                      <a:pt x="487" y="1871"/>
                      <a:pt x="632" y="1774"/>
                    </a:cubicBezTo>
                    <a:cubicBezTo>
                      <a:pt x="778" y="2211"/>
                      <a:pt x="924" y="2406"/>
                      <a:pt x="1021" y="2406"/>
                    </a:cubicBezTo>
                    <a:lnTo>
                      <a:pt x="1070" y="2406"/>
                    </a:lnTo>
                    <a:cubicBezTo>
                      <a:pt x="1240" y="2211"/>
                      <a:pt x="1361" y="2041"/>
                      <a:pt x="1483" y="1823"/>
                    </a:cubicBezTo>
                    <a:cubicBezTo>
                      <a:pt x="1677" y="1944"/>
                      <a:pt x="1871" y="2041"/>
                      <a:pt x="2090" y="2114"/>
                    </a:cubicBezTo>
                    <a:cubicBezTo>
                      <a:pt x="2114" y="2114"/>
                      <a:pt x="2138" y="2114"/>
                      <a:pt x="2138" y="2090"/>
                    </a:cubicBezTo>
                    <a:cubicBezTo>
                      <a:pt x="2163" y="2066"/>
                      <a:pt x="2163" y="2041"/>
                      <a:pt x="2138" y="2017"/>
                    </a:cubicBezTo>
                    <a:cubicBezTo>
                      <a:pt x="2138" y="2017"/>
                      <a:pt x="2138" y="1993"/>
                      <a:pt x="2114" y="1968"/>
                    </a:cubicBezTo>
                    <a:cubicBezTo>
                      <a:pt x="1604" y="778"/>
                      <a:pt x="1264" y="146"/>
                      <a:pt x="1094" y="25"/>
                    </a:cubicBezTo>
                    <a:cubicBezTo>
                      <a:pt x="1070" y="25"/>
                      <a:pt x="1045" y="1"/>
                      <a:pt x="10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78"/>
              <p:cNvSpPr/>
              <p:nvPr/>
            </p:nvSpPr>
            <p:spPr>
              <a:xfrm>
                <a:off x="7489025" y="2181463"/>
                <a:ext cx="19189" cy="36983"/>
              </a:xfrm>
              <a:custGeom>
                <a:rect b="b" l="l" r="r" t="t"/>
                <a:pathLst>
                  <a:path extrusionOk="0" h="424" w="220">
                    <a:moveTo>
                      <a:pt x="51" y="0"/>
                    </a:moveTo>
                    <a:cubicBezTo>
                      <a:pt x="41" y="0"/>
                      <a:pt x="32" y="3"/>
                      <a:pt x="25" y="10"/>
                    </a:cubicBezTo>
                    <a:cubicBezTo>
                      <a:pt x="1" y="35"/>
                      <a:pt x="1" y="83"/>
                      <a:pt x="25" y="108"/>
                    </a:cubicBezTo>
                    <a:cubicBezTo>
                      <a:pt x="73" y="181"/>
                      <a:pt x="98" y="278"/>
                      <a:pt x="98" y="351"/>
                    </a:cubicBezTo>
                    <a:cubicBezTo>
                      <a:pt x="73" y="399"/>
                      <a:pt x="98" y="423"/>
                      <a:pt x="146" y="423"/>
                    </a:cubicBezTo>
                    <a:cubicBezTo>
                      <a:pt x="171" y="423"/>
                      <a:pt x="219" y="399"/>
                      <a:pt x="219" y="375"/>
                    </a:cubicBezTo>
                    <a:cubicBezTo>
                      <a:pt x="219" y="253"/>
                      <a:pt x="195" y="132"/>
                      <a:pt x="122" y="35"/>
                    </a:cubicBezTo>
                    <a:cubicBezTo>
                      <a:pt x="105" y="18"/>
                      <a:pt x="76" y="0"/>
                      <a:pt x="51" y="0"/>
                    </a:cubicBezTo>
                    <a:close/>
                  </a:path>
                </a:pathLst>
              </a:custGeom>
              <a:solidFill>
                <a:srgbClr val="261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78"/>
              <p:cNvSpPr/>
              <p:nvPr/>
            </p:nvSpPr>
            <p:spPr>
              <a:xfrm>
                <a:off x="7489025" y="2106623"/>
                <a:ext cx="19189" cy="37681"/>
              </a:xfrm>
              <a:custGeom>
                <a:rect b="b" l="l" r="r" t="t"/>
                <a:pathLst>
                  <a:path extrusionOk="0" h="432" w="220">
                    <a:moveTo>
                      <a:pt x="73" y="0"/>
                    </a:moveTo>
                    <a:cubicBezTo>
                      <a:pt x="55" y="0"/>
                      <a:pt x="37" y="6"/>
                      <a:pt x="25" y="18"/>
                    </a:cubicBezTo>
                    <a:cubicBezTo>
                      <a:pt x="1" y="43"/>
                      <a:pt x="1" y="67"/>
                      <a:pt x="25" y="115"/>
                    </a:cubicBezTo>
                    <a:cubicBezTo>
                      <a:pt x="73" y="188"/>
                      <a:pt x="98" y="261"/>
                      <a:pt x="98" y="358"/>
                    </a:cubicBezTo>
                    <a:cubicBezTo>
                      <a:pt x="73" y="383"/>
                      <a:pt x="98" y="431"/>
                      <a:pt x="146" y="431"/>
                    </a:cubicBezTo>
                    <a:cubicBezTo>
                      <a:pt x="171" y="431"/>
                      <a:pt x="219" y="407"/>
                      <a:pt x="219" y="383"/>
                    </a:cubicBezTo>
                    <a:cubicBezTo>
                      <a:pt x="219" y="237"/>
                      <a:pt x="195" y="140"/>
                      <a:pt x="122" y="18"/>
                    </a:cubicBezTo>
                    <a:cubicBezTo>
                      <a:pt x="110" y="6"/>
                      <a:pt x="92" y="0"/>
                      <a:pt x="73" y="0"/>
                    </a:cubicBezTo>
                    <a:close/>
                  </a:path>
                </a:pathLst>
              </a:custGeom>
              <a:solidFill>
                <a:srgbClr val="261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78"/>
              <p:cNvSpPr/>
              <p:nvPr/>
            </p:nvSpPr>
            <p:spPr>
              <a:xfrm>
                <a:off x="7519814" y="2169425"/>
                <a:ext cx="22242" cy="36286"/>
              </a:xfrm>
              <a:custGeom>
                <a:rect b="b" l="l" r="r" t="t"/>
                <a:pathLst>
                  <a:path extrusionOk="0" h="416" w="255">
                    <a:moveTo>
                      <a:pt x="110" y="1"/>
                    </a:moveTo>
                    <a:cubicBezTo>
                      <a:pt x="58" y="1"/>
                      <a:pt x="0" y="64"/>
                      <a:pt x="36" y="100"/>
                    </a:cubicBezTo>
                    <a:cubicBezTo>
                      <a:pt x="85" y="173"/>
                      <a:pt x="109" y="270"/>
                      <a:pt x="109" y="343"/>
                    </a:cubicBezTo>
                    <a:cubicBezTo>
                      <a:pt x="109" y="391"/>
                      <a:pt x="133" y="416"/>
                      <a:pt x="182" y="416"/>
                    </a:cubicBezTo>
                    <a:cubicBezTo>
                      <a:pt x="206" y="416"/>
                      <a:pt x="231" y="391"/>
                      <a:pt x="231" y="367"/>
                    </a:cubicBezTo>
                    <a:cubicBezTo>
                      <a:pt x="255" y="246"/>
                      <a:pt x="206" y="124"/>
                      <a:pt x="158" y="27"/>
                    </a:cubicBezTo>
                    <a:cubicBezTo>
                      <a:pt x="145" y="8"/>
                      <a:pt x="128" y="1"/>
                      <a:pt x="110" y="1"/>
                    </a:cubicBezTo>
                    <a:close/>
                  </a:path>
                </a:pathLst>
              </a:custGeom>
              <a:solidFill>
                <a:srgbClr val="261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78"/>
              <p:cNvSpPr/>
              <p:nvPr/>
            </p:nvSpPr>
            <p:spPr>
              <a:xfrm>
                <a:off x="7766564" y="2208328"/>
                <a:ext cx="19189" cy="37681"/>
              </a:xfrm>
              <a:custGeom>
                <a:rect b="b" l="l" r="r" t="t"/>
                <a:pathLst>
                  <a:path extrusionOk="0" h="432" w="220">
                    <a:moveTo>
                      <a:pt x="83" y="0"/>
                    </a:moveTo>
                    <a:cubicBezTo>
                      <a:pt x="68" y="0"/>
                      <a:pt x="49" y="6"/>
                      <a:pt x="25" y="18"/>
                    </a:cubicBezTo>
                    <a:cubicBezTo>
                      <a:pt x="1" y="43"/>
                      <a:pt x="1" y="67"/>
                      <a:pt x="25" y="91"/>
                    </a:cubicBezTo>
                    <a:cubicBezTo>
                      <a:pt x="74" y="164"/>
                      <a:pt x="98" y="261"/>
                      <a:pt x="98" y="358"/>
                    </a:cubicBezTo>
                    <a:cubicBezTo>
                      <a:pt x="98" y="383"/>
                      <a:pt x="122" y="407"/>
                      <a:pt x="171" y="431"/>
                    </a:cubicBezTo>
                    <a:cubicBezTo>
                      <a:pt x="195" y="431"/>
                      <a:pt x="219" y="383"/>
                      <a:pt x="219" y="358"/>
                    </a:cubicBezTo>
                    <a:cubicBezTo>
                      <a:pt x="219" y="237"/>
                      <a:pt x="195" y="115"/>
                      <a:pt x="122" y="18"/>
                    </a:cubicBezTo>
                    <a:cubicBezTo>
                      <a:pt x="110" y="6"/>
                      <a:pt x="98" y="0"/>
                      <a:pt x="83" y="0"/>
                    </a:cubicBezTo>
                    <a:close/>
                  </a:path>
                </a:pathLst>
              </a:custGeom>
              <a:solidFill>
                <a:srgbClr val="261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78"/>
              <p:cNvSpPr/>
              <p:nvPr/>
            </p:nvSpPr>
            <p:spPr>
              <a:xfrm>
                <a:off x="7765082" y="2157301"/>
                <a:ext cx="18578" cy="35675"/>
              </a:xfrm>
              <a:custGeom>
                <a:rect b="b" l="l" r="r" t="t"/>
                <a:pathLst>
                  <a:path extrusionOk="0" h="409" w="213">
                    <a:moveTo>
                      <a:pt x="71" y="1"/>
                    </a:moveTo>
                    <a:cubicBezTo>
                      <a:pt x="33" y="1"/>
                      <a:pt x="0" y="41"/>
                      <a:pt x="18" y="93"/>
                    </a:cubicBezTo>
                    <a:cubicBezTo>
                      <a:pt x="66" y="166"/>
                      <a:pt x="91" y="239"/>
                      <a:pt x="91" y="336"/>
                    </a:cubicBezTo>
                    <a:cubicBezTo>
                      <a:pt x="91" y="385"/>
                      <a:pt x="115" y="409"/>
                      <a:pt x="139" y="409"/>
                    </a:cubicBezTo>
                    <a:cubicBezTo>
                      <a:pt x="188" y="409"/>
                      <a:pt x="212" y="385"/>
                      <a:pt x="212" y="360"/>
                    </a:cubicBezTo>
                    <a:cubicBezTo>
                      <a:pt x="212" y="239"/>
                      <a:pt x="188" y="117"/>
                      <a:pt x="115" y="20"/>
                    </a:cubicBezTo>
                    <a:cubicBezTo>
                      <a:pt x="101" y="7"/>
                      <a:pt x="86" y="1"/>
                      <a:pt x="71" y="1"/>
                    </a:cubicBezTo>
                    <a:close/>
                  </a:path>
                </a:pathLst>
              </a:custGeom>
              <a:solidFill>
                <a:srgbClr val="261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5" name="Google Shape;2805;p78"/>
          <p:cNvGrpSpPr/>
          <p:nvPr/>
        </p:nvGrpSpPr>
        <p:grpSpPr>
          <a:xfrm>
            <a:off x="2086263" y="2780025"/>
            <a:ext cx="690900" cy="690900"/>
            <a:chOff x="2314863" y="2877525"/>
            <a:chExt cx="690900" cy="690900"/>
          </a:xfrm>
        </p:grpSpPr>
        <p:sp>
          <p:nvSpPr>
            <p:cNvPr id="2806" name="Google Shape;2806;p78"/>
            <p:cNvSpPr/>
            <p:nvPr/>
          </p:nvSpPr>
          <p:spPr>
            <a:xfrm>
              <a:off x="2314863" y="2877525"/>
              <a:ext cx="690900" cy="6909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</a:t>
              </a:r>
              <a:endParaRPr/>
            </a:p>
          </p:txBody>
        </p:sp>
        <p:grpSp>
          <p:nvGrpSpPr>
            <p:cNvPr id="2807" name="Google Shape;2807;p78"/>
            <p:cNvGrpSpPr/>
            <p:nvPr/>
          </p:nvGrpSpPr>
          <p:grpSpPr>
            <a:xfrm>
              <a:off x="2380517" y="2885857"/>
              <a:ext cx="559587" cy="674235"/>
              <a:chOff x="-1189895" y="1329312"/>
              <a:chExt cx="204371" cy="246242"/>
            </a:xfrm>
          </p:grpSpPr>
          <p:sp>
            <p:nvSpPr>
              <p:cNvPr id="2808" name="Google Shape;2808;p78"/>
              <p:cNvSpPr/>
              <p:nvPr/>
            </p:nvSpPr>
            <p:spPr>
              <a:xfrm>
                <a:off x="-1166252" y="1390308"/>
                <a:ext cx="65319" cy="185246"/>
              </a:xfrm>
              <a:custGeom>
                <a:rect b="b" l="l" r="r" t="t"/>
                <a:pathLst>
                  <a:path extrusionOk="0" h="4756" w="1677">
                    <a:moveTo>
                      <a:pt x="1398" y="1"/>
                    </a:moveTo>
                    <a:cubicBezTo>
                      <a:pt x="1385" y="1"/>
                      <a:pt x="1373" y="7"/>
                      <a:pt x="1361" y="19"/>
                    </a:cubicBezTo>
                    <a:cubicBezTo>
                      <a:pt x="438" y="1379"/>
                      <a:pt x="1" y="4537"/>
                      <a:pt x="122" y="4683"/>
                    </a:cubicBezTo>
                    <a:cubicBezTo>
                      <a:pt x="146" y="4707"/>
                      <a:pt x="146" y="4707"/>
                      <a:pt x="171" y="4707"/>
                    </a:cubicBezTo>
                    <a:lnTo>
                      <a:pt x="1483" y="4756"/>
                    </a:lnTo>
                    <a:lnTo>
                      <a:pt x="1531" y="4756"/>
                    </a:lnTo>
                    <a:cubicBezTo>
                      <a:pt x="1531" y="4732"/>
                      <a:pt x="1531" y="4707"/>
                      <a:pt x="1531" y="4707"/>
                    </a:cubicBezTo>
                    <a:cubicBezTo>
                      <a:pt x="1361" y="3201"/>
                      <a:pt x="1410" y="1671"/>
                      <a:pt x="1677" y="189"/>
                    </a:cubicBezTo>
                    <a:cubicBezTo>
                      <a:pt x="1677" y="165"/>
                      <a:pt x="1653" y="140"/>
                      <a:pt x="1628" y="140"/>
                    </a:cubicBezTo>
                    <a:cubicBezTo>
                      <a:pt x="1621" y="133"/>
                      <a:pt x="1614" y="130"/>
                      <a:pt x="1608" y="130"/>
                    </a:cubicBezTo>
                    <a:cubicBezTo>
                      <a:pt x="1592" y="130"/>
                      <a:pt x="1580" y="147"/>
                      <a:pt x="1580" y="165"/>
                    </a:cubicBezTo>
                    <a:cubicBezTo>
                      <a:pt x="1312" y="1646"/>
                      <a:pt x="1264" y="3177"/>
                      <a:pt x="1410" y="4659"/>
                    </a:cubicBezTo>
                    <a:lnTo>
                      <a:pt x="195" y="4610"/>
                    </a:lnTo>
                    <a:cubicBezTo>
                      <a:pt x="146" y="4270"/>
                      <a:pt x="535" y="1404"/>
                      <a:pt x="1434" y="92"/>
                    </a:cubicBezTo>
                    <a:cubicBezTo>
                      <a:pt x="1458" y="67"/>
                      <a:pt x="1458" y="43"/>
                      <a:pt x="1434" y="19"/>
                    </a:cubicBezTo>
                    <a:cubicBezTo>
                      <a:pt x="1422" y="7"/>
                      <a:pt x="1410" y="1"/>
                      <a:pt x="13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78"/>
              <p:cNvSpPr/>
              <p:nvPr/>
            </p:nvSpPr>
            <p:spPr>
              <a:xfrm>
                <a:off x="-1160566" y="1542814"/>
                <a:ext cx="51842" cy="6699"/>
              </a:xfrm>
              <a:custGeom>
                <a:rect b="b" l="l" r="r" t="t"/>
                <a:pathLst>
                  <a:path extrusionOk="0" h="172" w="1331">
                    <a:moveTo>
                      <a:pt x="73" y="1"/>
                    </a:moveTo>
                    <a:cubicBezTo>
                      <a:pt x="25" y="1"/>
                      <a:pt x="0" y="1"/>
                      <a:pt x="0" y="50"/>
                    </a:cubicBezTo>
                    <a:cubicBezTo>
                      <a:pt x="0" y="74"/>
                      <a:pt x="25" y="98"/>
                      <a:pt x="49" y="98"/>
                    </a:cubicBezTo>
                    <a:lnTo>
                      <a:pt x="1264" y="171"/>
                    </a:lnTo>
                    <a:cubicBezTo>
                      <a:pt x="1288" y="171"/>
                      <a:pt x="1312" y="147"/>
                      <a:pt x="1312" y="122"/>
                    </a:cubicBezTo>
                    <a:cubicBezTo>
                      <a:pt x="1330" y="87"/>
                      <a:pt x="1322" y="64"/>
                      <a:pt x="1307" y="64"/>
                    </a:cubicBezTo>
                    <a:cubicBezTo>
                      <a:pt x="1301" y="64"/>
                      <a:pt x="1294" y="67"/>
                      <a:pt x="1288" y="74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78"/>
              <p:cNvSpPr/>
              <p:nvPr/>
            </p:nvSpPr>
            <p:spPr>
              <a:xfrm>
                <a:off x="-1155853" y="1510680"/>
                <a:ext cx="45455" cy="6660"/>
              </a:xfrm>
              <a:custGeom>
                <a:rect b="b" l="l" r="r" t="t"/>
                <a:pathLst>
                  <a:path extrusionOk="0" h="171" w="1167">
                    <a:moveTo>
                      <a:pt x="1094" y="0"/>
                    </a:moveTo>
                    <a:lnTo>
                      <a:pt x="49" y="73"/>
                    </a:lnTo>
                    <a:cubicBezTo>
                      <a:pt x="25" y="73"/>
                      <a:pt x="1" y="97"/>
                      <a:pt x="1" y="146"/>
                    </a:cubicBezTo>
                    <a:cubicBezTo>
                      <a:pt x="1" y="170"/>
                      <a:pt x="25" y="170"/>
                      <a:pt x="49" y="170"/>
                    </a:cubicBezTo>
                    <a:lnTo>
                      <a:pt x="1118" y="97"/>
                    </a:lnTo>
                    <a:cubicBezTo>
                      <a:pt x="1143" y="97"/>
                      <a:pt x="1167" y="73"/>
                      <a:pt x="1167" y="49"/>
                    </a:cubicBezTo>
                    <a:cubicBezTo>
                      <a:pt x="1167" y="24"/>
                      <a:pt x="1143" y="0"/>
                      <a:pt x="10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78"/>
              <p:cNvSpPr/>
              <p:nvPr/>
            </p:nvSpPr>
            <p:spPr>
              <a:xfrm>
                <a:off x="-1149231" y="1482424"/>
                <a:ext cx="37898" cy="7985"/>
              </a:xfrm>
              <a:custGeom>
                <a:rect b="b" l="l" r="r" t="t"/>
                <a:pathLst>
                  <a:path extrusionOk="0" h="205" w="973">
                    <a:moveTo>
                      <a:pt x="29" y="0"/>
                    </a:moveTo>
                    <a:cubicBezTo>
                      <a:pt x="13" y="0"/>
                      <a:pt x="1" y="17"/>
                      <a:pt x="1" y="35"/>
                    </a:cubicBezTo>
                    <a:cubicBezTo>
                      <a:pt x="1" y="83"/>
                      <a:pt x="25" y="107"/>
                      <a:pt x="50" y="107"/>
                    </a:cubicBezTo>
                    <a:lnTo>
                      <a:pt x="924" y="205"/>
                    </a:lnTo>
                    <a:cubicBezTo>
                      <a:pt x="948" y="205"/>
                      <a:pt x="973" y="180"/>
                      <a:pt x="973" y="156"/>
                    </a:cubicBezTo>
                    <a:cubicBezTo>
                      <a:pt x="973" y="132"/>
                      <a:pt x="948" y="107"/>
                      <a:pt x="924" y="107"/>
                    </a:cubicBezTo>
                    <a:lnTo>
                      <a:pt x="50" y="10"/>
                    </a:lnTo>
                    <a:cubicBezTo>
                      <a:pt x="42" y="3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78"/>
              <p:cNvSpPr/>
              <p:nvPr/>
            </p:nvSpPr>
            <p:spPr>
              <a:xfrm>
                <a:off x="-1140701" y="1455410"/>
                <a:ext cx="30303" cy="7439"/>
              </a:xfrm>
              <a:custGeom>
                <a:rect b="b" l="l" r="r" t="t"/>
                <a:pathLst>
                  <a:path extrusionOk="0" h="191" w="778">
                    <a:moveTo>
                      <a:pt x="53" y="0"/>
                    </a:moveTo>
                    <a:cubicBezTo>
                      <a:pt x="37" y="0"/>
                      <a:pt x="25" y="17"/>
                      <a:pt x="25" y="34"/>
                    </a:cubicBezTo>
                    <a:cubicBezTo>
                      <a:pt x="1" y="59"/>
                      <a:pt x="25" y="107"/>
                      <a:pt x="49" y="107"/>
                    </a:cubicBezTo>
                    <a:lnTo>
                      <a:pt x="705" y="180"/>
                    </a:lnTo>
                    <a:cubicBezTo>
                      <a:pt x="712" y="187"/>
                      <a:pt x="719" y="190"/>
                      <a:pt x="726" y="190"/>
                    </a:cubicBezTo>
                    <a:cubicBezTo>
                      <a:pt x="744" y="190"/>
                      <a:pt x="761" y="173"/>
                      <a:pt x="778" y="156"/>
                    </a:cubicBezTo>
                    <a:cubicBezTo>
                      <a:pt x="778" y="132"/>
                      <a:pt x="754" y="107"/>
                      <a:pt x="729" y="83"/>
                    </a:cubicBezTo>
                    <a:lnTo>
                      <a:pt x="73" y="10"/>
                    </a:lnTo>
                    <a:cubicBezTo>
                      <a:pt x="66" y="3"/>
                      <a:pt x="59" y="0"/>
                      <a:pt x="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78"/>
              <p:cNvSpPr/>
              <p:nvPr/>
            </p:nvSpPr>
            <p:spPr>
              <a:xfrm>
                <a:off x="-1131236" y="1425107"/>
                <a:ext cx="21812" cy="8024"/>
              </a:xfrm>
              <a:custGeom>
                <a:rect b="b" l="l" r="r" t="t"/>
                <a:pathLst>
                  <a:path extrusionOk="0" h="206" w="560">
                    <a:moveTo>
                      <a:pt x="52" y="1"/>
                    </a:moveTo>
                    <a:cubicBezTo>
                      <a:pt x="35" y="1"/>
                      <a:pt x="18" y="18"/>
                      <a:pt x="1" y="35"/>
                    </a:cubicBezTo>
                    <a:cubicBezTo>
                      <a:pt x="1" y="59"/>
                      <a:pt x="1" y="84"/>
                      <a:pt x="49" y="84"/>
                    </a:cubicBezTo>
                    <a:lnTo>
                      <a:pt x="511" y="181"/>
                    </a:lnTo>
                    <a:lnTo>
                      <a:pt x="511" y="205"/>
                    </a:lnTo>
                    <a:cubicBezTo>
                      <a:pt x="559" y="181"/>
                      <a:pt x="559" y="108"/>
                      <a:pt x="511" y="108"/>
                    </a:cubicBezTo>
                    <a:lnTo>
                      <a:pt x="73" y="11"/>
                    </a:lnTo>
                    <a:cubicBezTo>
                      <a:pt x="66" y="4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78"/>
              <p:cNvSpPr/>
              <p:nvPr/>
            </p:nvSpPr>
            <p:spPr>
              <a:xfrm>
                <a:off x="-1189895" y="1329312"/>
                <a:ext cx="204371" cy="173405"/>
              </a:xfrm>
              <a:custGeom>
                <a:rect b="b" l="l" r="r" t="t"/>
                <a:pathLst>
                  <a:path extrusionOk="0" h="4452" w="5247">
                    <a:moveTo>
                      <a:pt x="1054" y="0"/>
                    </a:moveTo>
                    <a:cubicBezTo>
                      <a:pt x="359" y="0"/>
                      <a:pt x="0" y="1075"/>
                      <a:pt x="0" y="1075"/>
                    </a:cubicBezTo>
                    <a:cubicBezTo>
                      <a:pt x="0" y="1075"/>
                      <a:pt x="335" y="1086"/>
                      <a:pt x="659" y="1086"/>
                    </a:cubicBezTo>
                    <a:cubicBezTo>
                      <a:pt x="821" y="1086"/>
                      <a:pt x="980" y="1083"/>
                      <a:pt x="1094" y="1075"/>
                    </a:cubicBezTo>
                    <a:cubicBezTo>
                      <a:pt x="1434" y="1075"/>
                      <a:pt x="1944" y="1463"/>
                      <a:pt x="1944" y="1463"/>
                    </a:cubicBezTo>
                    <a:cubicBezTo>
                      <a:pt x="1944" y="1463"/>
                      <a:pt x="1607" y="1384"/>
                      <a:pt x="1236" y="1384"/>
                    </a:cubicBezTo>
                    <a:cubicBezTo>
                      <a:pt x="896" y="1384"/>
                      <a:pt x="527" y="1451"/>
                      <a:pt x="365" y="1706"/>
                    </a:cubicBezTo>
                    <a:cubicBezTo>
                      <a:pt x="4" y="2259"/>
                      <a:pt x="24" y="3383"/>
                      <a:pt x="95" y="3383"/>
                    </a:cubicBezTo>
                    <a:cubicBezTo>
                      <a:pt x="96" y="3383"/>
                      <a:pt x="97" y="3383"/>
                      <a:pt x="98" y="3383"/>
                    </a:cubicBezTo>
                    <a:cubicBezTo>
                      <a:pt x="170" y="3358"/>
                      <a:pt x="851" y="2970"/>
                      <a:pt x="996" y="2678"/>
                    </a:cubicBezTo>
                    <a:cubicBezTo>
                      <a:pt x="1129" y="2413"/>
                      <a:pt x="1822" y="1909"/>
                      <a:pt x="1948" y="1909"/>
                    </a:cubicBezTo>
                    <a:cubicBezTo>
                      <a:pt x="1961" y="1909"/>
                      <a:pt x="1968" y="1914"/>
                      <a:pt x="1968" y="1925"/>
                    </a:cubicBezTo>
                    <a:cubicBezTo>
                      <a:pt x="1944" y="2046"/>
                      <a:pt x="1822" y="3018"/>
                      <a:pt x="1774" y="3334"/>
                    </a:cubicBezTo>
                    <a:cubicBezTo>
                      <a:pt x="1749" y="3674"/>
                      <a:pt x="2235" y="4427"/>
                      <a:pt x="2381" y="4451"/>
                    </a:cubicBezTo>
                    <a:cubicBezTo>
                      <a:pt x="2551" y="4451"/>
                      <a:pt x="2648" y="3796"/>
                      <a:pt x="3086" y="3358"/>
                    </a:cubicBezTo>
                    <a:cubicBezTo>
                      <a:pt x="3523" y="2921"/>
                      <a:pt x="2381" y="1755"/>
                      <a:pt x="2381" y="1755"/>
                    </a:cubicBezTo>
                    <a:lnTo>
                      <a:pt x="2381" y="1755"/>
                    </a:lnTo>
                    <a:cubicBezTo>
                      <a:pt x="2381" y="1755"/>
                      <a:pt x="3256" y="1974"/>
                      <a:pt x="3596" y="2629"/>
                    </a:cubicBezTo>
                    <a:cubicBezTo>
                      <a:pt x="3815" y="3068"/>
                      <a:pt x="4337" y="3173"/>
                      <a:pt x="4641" y="3173"/>
                    </a:cubicBezTo>
                    <a:cubicBezTo>
                      <a:pt x="4809" y="3173"/>
                      <a:pt x="4911" y="3141"/>
                      <a:pt x="4859" y="3115"/>
                    </a:cubicBezTo>
                    <a:cubicBezTo>
                      <a:pt x="4737" y="3042"/>
                      <a:pt x="4592" y="2071"/>
                      <a:pt x="4130" y="1536"/>
                    </a:cubicBezTo>
                    <a:cubicBezTo>
                      <a:pt x="3945" y="1342"/>
                      <a:pt x="3671" y="1281"/>
                      <a:pt x="3403" y="1281"/>
                    </a:cubicBezTo>
                    <a:cubicBezTo>
                      <a:pt x="2969" y="1281"/>
                      <a:pt x="2551" y="1439"/>
                      <a:pt x="2551" y="1439"/>
                    </a:cubicBezTo>
                    <a:cubicBezTo>
                      <a:pt x="2873" y="1247"/>
                      <a:pt x="3244" y="1181"/>
                      <a:pt x="3605" y="1181"/>
                    </a:cubicBezTo>
                    <a:cubicBezTo>
                      <a:pt x="4409" y="1181"/>
                      <a:pt x="5166" y="1510"/>
                      <a:pt x="5237" y="1510"/>
                    </a:cubicBezTo>
                    <a:cubicBezTo>
                      <a:pt x="5247" y="1510"/>
                      <a:pt x="5243" y="1503"/>
                      <a:pt x="5223" y="1488"/>
                    </a:cubicBezTo>
                    <a:cubicBezTo>
                      <a:pt x="5005" y="1318"/>
                      <a:pt x="4324" y="200"/>
                      <a:pt x="3498" y="152"/>
                    </a:cubicBezTo>
                    <a:cubicBezTo>
                      <a:pt x="3475" y="150"/>
                      <a:pt x="3452" y="149"/>
                      <a:pt x="3430" y="149"/>
                    </a:cubicBezTo>
                    <a:cubicBezTo>
                      <a:pt x="2648" y="149"/>
                      <a:pt x="2235" y="1342"/>
                      <a:pt x="2235" y="1342"/>
                    </a:cubicBezTo>
                    <a:cubicBezTo>
                      <a:pt x="2235" y="1342"/>
                      <a:pt x="2502" y="152"/>
                      <a:pt x="1142" y="6"/>
                    </a:cubicBezTo>
                    <a:cubicBezTo>
                      <a:pt x="1112" y="2"/>
                      <a:pt x="1082" y="0"/>
                      <a:pt x="1054" y="0"/>
                    </a:cubicBezTo>
                    <a:close/>
                  </a:path>
                </a:pathLst>
              </a:custGeom>
              <a:solidFill>
                <a:srgbClr val="86B9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78"/>
              <p:cNvSpPr/>
              <p:nvPr/>
            </p:nvSpPr>
            <p:spPr>
              <a:xfrm>
                <a:off x="-1093377" y="1388088"/>
                <a:ext cx="52076" cy="22864"/>
              </a:xfrm>
              <a:custGeom>
                <a:rect b="b" l="l" r="r" t="t"/>
                <a:pathLst>
                  <a:path extrusionOk="0" h="587" w="1337">
                    <a:moveTo>
                      <a:pt x="308" y="1"/>
                    </a:moveTo>
                    <a:cubicBezTo>
                      <a:pt x="221" y="1"/>
                      <a:pt x="134" y="9"/>
                      <a:pt x="49" y="27"/>
                    </a:cubicBezTo>
                    <a:cubicBezTo>
                      <a:pt x="0" y="27"/>
                      <a:pt x="0" y="76"/>
                      <a:pt x="0" y="100"/>
                    </a:cubicBezTo>
                    <a:cubicBezTo>
                      <a:pt x="0" y="124"/>
                      <a:pt x="24" y="124"/>
                      <a:pt x="73" y="124"/>
                    </a:cubicBezTo>
                    <a:cubicBezTo>
                      <a:pt x="155" y="106"/>
                      <a:pt x="237" y="98"/>
                      <a:pt x="319" y="98"/>
                    </a:cubicBezTo>
                    <a:cubicBezTo>
                      <a:pt x="676" y="98"/>
                      <a:pt x="1022" y="265"/>
                      <a:pt x="1239" y="562"/>
                    </a:cubicBezTo>
                    <a:cubicBezTo>
                      <a:pt x="1239" y="562"/>
                      <a:pt x="1263" y="562"/>
                      <a:pt x="1263" y="586"/>
                    </a:cubicBezTo>
                    <a:cubicBezTo>
                      <a:pt x="1288" y="586"/>
                      <a:pt x="1312" y="562"/>
                      <a:pt x="1312" y="562"/>
                    </a:cubicBezTo>
                    <a:cubicBezTo>
                      <a:pt x="1336" y="537"/>
                      <a:pt x="1336" y="513"/>
                      <a:pt x="1312" y="489"/>
                    </a:cubicBezTo>
                    <a:cubicBezTo>
                      <a:pt x="1074" y="172"/>
                      <a:pt x="692" y="1"/>
                      <a:pt x="3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78"/>
              <p:cNvSpPr/>
              <p:nvPr/>
            </p:nvSpPr>
            <p:spPr>
              <a:xfrm>
                <a:off x="-1104750" y="1404836"/>
                <a:ext cx="7634" cy="42066"/>
              </a:xfrm>
              <a:custGeom>
                <a:rect b="b" l="l" r="r" t="t"/>
                <a:pathLst>
                  <a:path extrusionOk="0" h="1080" w="196">
                    <a:moveTo>
                      <a:pt x="51" y="0"/>
                    </a:moveTo>
                    <a:cubicBezTo>
                      <a:pt x="41" y="0"/>
                      <a:pt x="32" y="3"/>
                      <a:pt x="25" y="10"/>
                    </a:cubicBezTo>
                    <a:cubicBezTo>
                      <a:pt x="1" y="10"/>
                      <a:pt x="1" y="35"/>
                      <a:pt x="1" y="83"/>
                    </a:cubicBezTo>
                    <a:cubicBezTo>
                      <a:pt x="98" y="375"/>
                      <a:pt x="98" y="715"/>
                      <a:pt x="49" y="1031"/>
                    </a:cubicBezTo>
                    <a:cubicBezTo>
                      <a:pt x="49" y="1055"/>
                      <a:pt x="49" y="1079"/>
                      <a:pt x="98" y="1079"/>
                    </a:cubicBezTo>
                    <a:cubicBezTo>
                      <a:pt x="122" y="1079"/>
                      <a:pt x="146" y="1055"/>
                      <a:pt x="146" y="1031"/>
                    </a:cubicBezTo>
                    <a:cubicBezTo>
                      <a:pt x="195" y="690"/>
                      <a:pt x="195" y="350"/>
                      <a:pt x="98" y="35"/>
                    </a:cubicBezTo>
                    <a:cubicBezTo>
                      <a:pt x="98" y="17"/>
                      <a:pt x="74" y="0"/>
                      <a:pt x="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78"/>
              <p:cNvSpPr/>
              <p:nvPr/>
            </p:nvSpPr>
            <p:spPr>
              <a:xfrm>
                <a:off x="-1098129" y="1359109"/>
                <a:ext cx="42611" cy="25317"/>
              </a:xfrm>
              <a:custGeom>
                <a:rect b="b" l="l" r="r" t="t"/>
                <a:pathLst>
                  <a:path extrusionOk="0" h="650" w="1094">
                    <a:moveTo>
                      <a:pt x="1033" y="0"/>
                    </a:moveTo>
                    <a:cubicBezTo>
                      <a:pt x="1027" y="0"/>
                      <a:pt x="1021" y="6"/>
                      <a:pt x="1021" y="18"/>
                    </a:cubicBezTo>
                    <a:lnTo>
                      <a:pt x="948" y="43"/>
                    </a:lnTo>
                    <a:cubicBezTo>
                      <a:pt x="584" y="164"/>
                      <a:pt x="98" y="383"/>
                      <a:pt x="1" y="577"/>
                    </a:cubicBezTo>
                    <a:cubicBezTo>
                      <a:pt x="1" y="601"/>
                      <a:pt x="1" y="626"/>
                      <a:pt x="25" y="650"/>
                    </a:cubicBezTo>
                    <a:lnTo>
                      <a:pt x="49" y="650"/>
                    </a:lnTo>
                    <a:cubicBezTo>
                      <a:pt x="74" y="650"/>
                      <a:pt x="98" y="650"/>
                      <a:pt x="98" y="626"/>
                    </a:cubicBezTo>
                    <a:cubicBezTo>
                      <a:pt x="171" y="504"/>
                      <a:pt x="462" y="334"/>
                      <a:pt x="997" y="140"/>
                    </a:cubicBezTo>
                    <a:cubicBezTo>
                      <a:pt x="1094" y="91"/>
                      <a:pt x="1094" y="91"/>
                      <a:pt x="1094" y="43"/>
                    </a:cubicBezTo>
                    <a:cubicBezTo>
                      <a:pt x="1094" y="25"/>
                      <a:pt x="1082" y="8"/>
                      <a:pt x="1066" y="8"/>
                    </a:cubicBezTo>
                    <a:cubicBezTo>
                      <a:pt x="1060" y="8"/>
                      <a:pt x="1052" y="11"/>
                      <a:pt x="1045" y="18"/>
                    </a:cubicBezTo>
                    <a:cubicBezTo>
                      <a:pt x="1045" y="6"/>
                      <a:pt x="1039" y="0"/>
                      <a:pt x="10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78"/>
              <p:cNvSpPr/>
              <p:nvPr/>
            </p:nvSpPr>
            <p:spPr>
              <a:xfrm>
                <a:off x="-1153944" y="1353539"/>
                <a:ext cx="43546" cy="29018"/>
              </a:xfrm>
              <a:custGeom>
                <a:rect b="b" l="l" r="r" t="t"/>
                <a:pathLst>
                  <a:path extrusionOk="0" h="745" w="1118">
                    <a:moveTo>
                      <a:pt x="129" y="1"/>
                    </a:moveTo>
                    <a:cubicBezTo>
                      <a:pt x="101" y="1"/>
                      <a:pt x="74" y="5"/>
                      <a:pt x="49" y="16"/>
                    </a:cubicBezTo>
                    <a:cubicBezTo>
                      <a:pt x="25" y="16"/>
                      <a:pt x="0" y="64"/>
                      <a:pt x="25" y="88"/>
                    </a:cubicBezTo>
                    <a:cubicBezTo>
                      <a:pt x="25" y="113"/>
                      <a:pt x="73" y="113"/>
                      <a:pt x="98" y="113"/>
                    </a:cubicBezTo>
                    <a:cubicBezTo>
                      <a:pt x="111" y="107"/>
                      <a:pt x="126" y="104"/>
                      <a:pt x="144" y="104"/>
                    </a:cubicBezTo>
                    <a:cubicBezTo>
                      <a:pt x="343" y="104"/>
                      <a:pt x="777" y="476"/>
                      <a:pt x="1045" y="744"/>
                    </a:cubicBezTo>
                    <a:lnTo>
                      <a:pt x="1118" y="744"/>
                    </a:lnTo>
                    <a:cubicBezTo>
                      <a:pt x="1118" y="720"/>
                      <a:pt x="1118" y="696"/>
                      <a:pt x="1118" y="671"/>
                    </a:cubicBezTo>
                    <a:cubicBezTo>
                      <a:pt x="984" y="560"/>
                      <a:pt x="443" y="1"/>
                      <a:pt x="1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78"/>
              <p:cNvSpPr/>
              <p:nvPr/>
            </p:nvSpPr>
            <p:spPr>
              <a:xfrm>
                <a:off x="-1157722" y="1392917"/>
                <a:ext cx="46389" cy="21812"/>
              </a:xfrm>
              <a:custGeom>
                <a:rect b="b" l="l" r="r" t="t"/>
                <a:pathLst>
                  <a:path extrusionOk="0" h="560" w="1191">
                    <a:moveTo>
                      <a:pt x="1142" y="0"/>
                    </a:moveTo>
                    <a:cubicBezTo>
                      <a:pt x="802" y="0"/>
                      <a:pt x="49" y="462"/>
                      <a:pt x="25" y="486"/>
                    </a:cubicBezTo>
                    <a:cubicBezTo>
                      <a:pt x="0" y="486"/>
                      <a:pt x="0" y="511"/>
                      <a:pt x="0" y="535"/>
                    </a:cubicBezTo>
                    <a:cubicBezTo>
                      <a:pt x="25" y="559"/>
                      <a:pt x="25" y="559"/>
                      <a:pt x="49" y="559"/>
                    </a:cubicBezTo>
                    <a:lnTo>
                      <a:pt x="73" y="559"/>
                    </a:lnTo>
                    <a:cubicBezTo>
                      <a:pt x="413" y="365"/>
                      <a:pt x="753" y="195"/>
                      <a:pt x="1142" y="98"/>
                    </a:cubicBezTo>
                    <a:cubicBezTo>
                      <a:pt x="1166" y="98"/>
                      <a:pt x="1191" y="73"/>
                      <a:pt x="1191" y="49"/>
                    </a:cubicBezTo>
                    <a:cubicBezTo>
                      <a:pt x="1191" y="25"/>
                      <a:pt x="1166" y="0"/>
                      <a:pt x="11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820" name="Google Shape;2820;p78"/>
          <p:cNvCxnSpPr>
            <a:endCxn id="2806" idx="2"/>
          </p:cNvCxnSpPr>
          <p:nvPr/>
        </p:nvCxnSpPr>
        <p:spPr>
          <a:xfrm>
            <a:off x="721563" y="2515575"/>
            <a:ext cx="1364700" cy="609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1" name="Google Shape;2821;p78"/>
          <p:cNvCxnSpPr>
            <a:endCxn id="2781" idx="6"/>
          </p:cNvCxnSpPr>
          <p:nvPr/>
        </p:nvCxnSpPr>
        <p:spPr>
          <a:xfrm flipH="1">
            <a:off x="7135413" y="2525475"/>
            <a:ext cx="1289100" cy="600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2" name="Google Shape;2822;p78"/>
          <p:cNvCxnSpPr>
            <a:stCxn id="2806" idx="6"/>
            <a:endCxn id="2793" idx="2"/>
          </p:cNvCxnSpPr>
          <p:nvPr/>
        </p:nvCxnSpPr>
        <p:spPr>
          <a:xfrm flipH="1" rot="10800000">
            <a:off x="2777163" y="1777275"/>
            <a:ext cx="1449300" cy="13482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3" name="Google Shape;2823;p78"/>
          <p:cNvCxnSpPr>
            <a:stCxn id="2793" idx="6"/>
            <a:endCxn id="2781" idx="2"/>
          </p:cNvCxnSpPr>
          <p:nvPr/>
        </p:nvCxnSpPr>
        <p:spPr>
          <a:xfrm>
            <a:off x="4917438" y="1777400"/>
            <a:ext cx="1527000" cy="1348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2829" name="Google Shape;2829;p79"/>
          <p:cNvGrpSpPr/>
          <p:nvPr/>
        </p:nvGrpSpPr>
        <p:grpSpPr>
          <a:xfrm>
            <a:off x="823760" y="1488868"/>
            <a:ext cx="2335262" cy="2885266"/>
            <a:chOff x="7624750" y="3401393"/>
            <a:chExt cx="612415" cy="863284"/>
          </a:xfrm>
        </p:grpSpPr>
        <p:sp>
          <p:nvSpPr>
            <p:cNvPr id="2830" name="Google Shape;2830;p79"/>
            <p:cNvSpPr/>
            <p:nvPr/>
          </p:nvSpPr>
          <p:spPr>
            <a:xfrm>
              <a:off x="7939997" y="3760792"/>
              <a:ext cx="93682" cy="160529"/>
            </a:xfrm>
            <a:custGeom>
              <a:rect b="b" l="l" r="r" t="t"/>
              <a:pathLst>
                <a:path extrusionOk="0" fill="none" h="3643" w="2126">
                  <a:moveTo>
                    <a:pt x="1" y="3643"/>
                  </a:moveTo>
                  <a:cubicBezTo>
                    <a:pt x="391" y="2277"/>
                    <a:pt x="1106" y="1020"/>
                    <a:pt x="2125" y="1"/>
                  </a:cubicBezTo>
                </a:path>
              </a:pathLst>
            </a:custGeom>
            <a:noFill/>
            <a:ln cap="flat" cmpd="sng" w="7050">
              <a:solidFill>
                <a:srgbClr val="4E404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9"/>
            <p:cNvSpPr/>
            <p:nvPr/>
          </p:nvSpPr>
          <p:spPr>
            <a:xfrm>
              <a:off x="8035532" y="3689141"/>
              <a:ext cx="9606" cy="52614"/>
            </a:xfrm>
            <a:custGeom>
              <a:rect b="b" l="l" r="r" t="t"/>
              <a:pathLst>
                <a:path extrusionOk="0" h="1194" w="218">
                  <a:moveTo>
                    <a:pt x="218" y="1"/>
                  </a:moveTo>
                  <a:cubicBezTo>
                    <a:pt x="174" y="44"/>
                    <a:pt x="131" y="66"/>
                    <a:pt x="87" y="131"/>
                  </a:cubicBezTo>
                  <a:cubicBezTo>
                    <a:pt x="1" y="456"/>
                    <a:pt x="1" y="803"/>
                    <a:pt x="66" y="1150"/>
                  </a:cubicBezTo>
                  <a:lnTo>
                    <a:pt x="66" y="1171"/>
                  </a:lnTo>
                  <a:cubicBezTo>
                    <a:pt x="87" y="1193"/>
                    <a:pt x="109" y="1193"/>
                    <a:pt x="131" y="1193"/>
                  </a:cubicBezTo>
                  <a:cubicBezTo>
                    <a:pt x="152" y="1193"/>
                    <a:pt x="152" y="1171"/>
                    <a:pt x="152" y="1150"/>
                  </a:cubicBezTo>
                  <a:cubicBezTo>
                    <a:pt x="131" y="1106"/>
                    <a:pt x="131" y="1085"/>
                    <a:pt x="131" y="1063"/>
                  </a:cubicBezTo>
                  <a:cubicBezTo>
                    <a:pt x="66" y="694"/>
                    <a:pt x="109" y="326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9"/>
            <p:cNvSpPr/>
            <p:nvPr/>
          </p:nvSpPr>
          <p:spPr>
            <a:xfrm>
              <a:off x="8045094" y="3679579"/>
              <a:ext cx="16304" cy="51644"/>
            </a:xfrm>
            <a:custGeom>
              <a:rect b="b" l="l" r="r" t="t"/>
              <a:pathLst>
                <a:path extrusionOk="0" h="1172" w="370">
                  <a:moveTo>
                    <a:pt x="369" y="1"/>
                  </a:moveTo>
                  <a:lnTo>
                    <a:pt x="369" y="1"/>
                  </a:lnTo>
                  <a:cubicBezTo>
                    <a:pt x="326" y="22"/>
                    <a:pt x="282" y="22"/>
                    <a:pt x="239" y="44"/>
                  </a:cubicBezTo>
                  <a:cubicBezTo>
                    <a:pt x="66" y="391"/>
                    <a:pt x="1" y="760"/>
                    <a:pt x="22" y="1128"/>
                  </a:cubicBezTo>
                  <a:cubicBezTo>
                    <a:pt x="22" y="1150"/>
                    <a:pt x="44" y="1172"/>
                    <a:pt x="66" y="1172"/>
                  </a:cubicBezTo>
                  <a:cubicBezTo>
                    <a:pt x="87" y="1172"/>
                    <a:pt x="109" y="1150"/>
                    <a:pt x="109" y="1128"/>
                  </a:cubicBezTo>
                  <a:lnTo>
                    <a:pt x="109" y="1041"/>
                  </a:lnTo>
                  <a:cubicBezTo>
                    <a:pt x="87" y="673"/>
                    <a:pt x="196" y="304"/>
                    <a:pt x="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9"/>
            <p:cNvSpPr/>
            <p:nvPr/>
          </p:nvSpPr>
          <p:spPr>
            <a:xfrm>
              <a:off x="8005920" y="3744576"/>
              <a:ext cx="9606" cy="36310"/>
            </a:xfrm>
            <a:custGeom>
              <a:rect b="b" l="l" r="r" t="t"/>
              <a:pathLst>
                <a:path extrusionOk="0" h="824" w="218">
                  <a:moveTo>
                    <a:pt x="87" y="0"/>
                  </a:moveTo>
                  <a:lnTo>
                    <a:pt x="44" y="65"/>
                  </a:lnTo>
                  <a:cubicBezTo>
                    <a:pt x="22" y="108"/>
                    <a:pt x="1" y="152"/>
                    <a:pt x="1" y="195"/>
                  </a:cubicBezTo>
                  <a:cubicBezTo>
                    <a:pt x="1" y="390"/>
                    <a:pt x="44" y="585"/>
                    <a:pt x="109" y="781"/>
                  </a:cubicBezTo>
                  <a:cubicBezTo>
                    <a:pt x="131" y="802"/>
                    <a:pt x="152" y="824"/>
                    <a:pt x="174" y="824"/>
                  </a:cubicBezTo>
                  <a:cubicBezTo>
                    <a:pt x="196" y="824"/>
                    <a:pt x="217" y="781"/>
                    <a:pt x="196" y="759"/>
                  </a:cubicBezTo>
                  <a:cubicBezTo>
                    <a:pt x="196" y="737"/>
                    <a:pt x="174" y="716"/>
                    <a:pt x="174" y="694"/>
                  </a:cubicBezTo>
                  <a:cubicBezTo>
                    <a:pt x="109" y="455"/>
                    <a:pt x="66" y="239"/>
                    <a:pt x="87" y="0"/>
                  </a:cubicBezTo>
                  <a:close/>
                </a:path>
              </a:pathLst>
            </a:custGeom>
            <a:solidFill>
              <a:srgbClr val="4E4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9"/>
            <p:cNvSpPr/>
            <p:nvPr/>
          </p:nvSpPr>
          <p:spPr>
            <a:xfrm>
              <a:off x="7651498" y="3905063"/>
              <a:ext cx="562710" cy="130917"/>
            </a:xfrm>
            <a:custGeom>
              <a:rect b="b" l="l" r="r" t="t"/>
              <a:pathLst>
                <a:path extrusionOk="0" h="2971" w="12770">
                  <a:moveTo>
                    <a:pt x="6396" y="0"/>
                  </a:moveTo>
                  <a:cubicBezTo>
                    <a:pt x="2862" y="0"/>
                    <a:pt x="0" y="672"/>
                    <a:pt x="0" y="1475"/>
                  </a:cubicBezTo>
                  <a:cubicBezTo>
                    <a:pt x="0" y="2299"/>
                    <a:pt x="2862" y="2971"/>
                    <a:pt x="6396" y="2971"/>
                  </a:cubicBezTo>
                  <a:cubicBezTo>
                    <a:pt x="9908" y="2971"/>
                    <a:pt x="12770" y="2299"/>
                    <a:pt x="12770" y="1475"/>
                  </a:cubicBezTo>
                  <a:cubicBezTo>
                    <a:pt x="12770" y="672"/>
                    <a:pt x="9908" y="0"/>
                    <a:pt x="6396" y="0"/>
                  </a:cubicBezTo>
                  <a:close/>
                </a:path>
              </a:pathLst>
            </a:custGeom>
            <a:solidFill>
              <a:srgbClr val="FFC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9"/>
            <p:cNvSpPr/>
            <p:nvPr/>
          </p:nvSpPr>
          <p:spPr>
            <a:xfrm>
              <a:off x="7651498" y="3905063"/>
              <a:ext cx="562710" cy="130917"/>
            </a:xfrm>
            <a:custGeom>
              <a:rect b="b" l="l" r="r" t="t"/>
              <a:pathLst>
                <a:path extrusionOk="0" h="2971" w="12770">
                  <a:moveTo>
                    <a:pt x="6396" y="0"/>
                  </a:moveTo>
                  <a:cubicBezTo>
                    <a:pt x="2862" y="0"/>
                    <a:pt x="0" y="672"/>
                    <a:pt x="0" y="1496"/>
                  </a:cubicBezTo>
                  <a:cubicBezTo>
                    <a:pt x="22" y="1648"/>
                    <a:pt x="109" y="1800"/>
                    <a:pt x="239" y="1887"/>
                  </a:cubicBezTo>
                  <a:cubicBezTo>
                    <a:pt x="997" y="2515"/>
                    <a:pt x="3469" y="2971"/>
                    <a:pt x="6396" y="2971"/>
                  </a:cubicBezTo>
                  <a:cubicBezTo>
                    <a:pt x="9323" y="2971"/>
                    <a:pt x="11773" y="2515"/>
                    <a:pt x="12532" y="1887"/>
                  </a:cubicBezTo>
                  <a:cubicBezTo>
                    <a:pt x="12662" y="1800"/>
                    <a:pt x="12770" y="1648"/>
                    <a:pt x="12770" y="1475"/>
                  </a:cubicBezTo>
                  <a:cubicBezTo>
                    <a:pt x="12770" y="1215"/>
                    <a:pt x="12466" y="954"/>
                    <a:pt x="11924" y="738"/>
                  </a:cubicBezTo>
                  <a:cubicBezTo>
                    <a:pt x="10927" y="391"/>
                    <a:pt x="9886" y="174"/>
                    <a:pt x="8824" y="109"/>
                  </a:cubicBezTo>
                  <a:cubicBezTo>
                    <a:pt x="8065" y="44"/>
                    <a:pt x="7241" y="0"/>
                    <a:pt x="6396" y="0"/>
                  </a:cubicBez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79"/>
            <p:cNvSpPr/>
            <p:nvPr/>
          </p:nvSpPr>
          <p:spPr>
            <a:xfrm>
              <a:off x="7624750" y="3961423"/>
              <a:ext cx="612415" cy="231562"/>
            </a:xfrm>
            <a:custGeom>
              <a:rect b="b" l="l" r="r" t="t"/>
              <a:pathLst>
                <a:path extrusionOk="0" h="5255" w="13898">
                  <a:moveTo>
                    <a:pt x="694" y="1"/>
                  </a:moveTo>
                  <a:cubicBezTo>
                    <a:pt x="694" y="1"/>
                    <a:pt x="0" y="1063"/>
                    <a:pt x="152" y="3643"/>
                  </a:cubicBezTo>
                  <a:cubicBezTo>
                    <a:pt x="152" y="3643"/>
                    <a:pt x="1924" y="5254"/>
                    <a:pt x="7061" y="5254"/>
                  </a:cubicBezTo>
                  <a:cubicBezTo>
                    <a:pt x="7254" y="5254"/>
                    <a:pt x="7451" y="5252"/>
                    <a:pt x="7653" y="5247"/>
                  </a:cubicBezTo>
                  <a:cubicBezTo>
                    <a:pt x="12813" y="5139"/>
                    <a:pt x="13897" y="3231"/>
                    <a:pt x="13897" y="3231"/>
                  </a:cubicBezTo>
                  <a:cubicBezTo>
                    <a:pt x="13897" y="3231"/>
                    <a:pt x="13702" y="889"/>
                    <a:pt x="13355" y="217"/>
                  </a:cubicBezTo>
                  <a:lnTo>
                    <a:pt x="694" y="1"/>
                  </a:lnTo>
                  <a:close/>
                </a:path>
              </a:pathLst>
            </a:custGeom>
            <a:solidFill>
              <a:srgbClr val="D9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79"/>
            <p:cNvSpPr/>
            <p:nvPr/>
          </p:nvSpPr>
          <p:spPr>
            <a:xfrm>
              <a:off x="7709753" y="3918150"/>
              <a:ext cx="492074" cy="118799"/>
            </a:xfrm>
            <a:custGeom>
              <a:rect b="b" l="l" r="r" t="t"/>
              <a:pathLst>
                <a:path extrusionOk="0" h="2696" w="11167">
                  <a:moveTo>
                    <a:pt x="8726" y="1"/>
                  </a:moveTo>
                  <a:cubicBezTo>
                    <a:pt x="8665" y="1"/>
                    <a:pt x="8604" y="3"/>
                    <a:pt x="8543" y="7"/>
                  </a:cubicBezTo>
                  <a:cubicBezTo>
                    <a:pt x="8261" y="29"/>
                    <a:pt x="8001" y="115"/>
                    <a:pt x="7741" y="245"/>
                  </a:cubicBezTo>
                  <a:cubicBezTo>
                    <a:pt x="7394" y="397"/>
                    <a:pt x="7134" y="657"/>
                    <a:pt x="6960" y="1004"/>
                  </a:cubicBezTo>
                  <a:cubicBezTo>
                    <a:pt x="6811" y="936"/>
                    <a:pt x="6662" y="903"/>
                    <a:pt x="6513" y="903"/>
                  </a:cubicBezTo>
                  <a:cubicBezTo>
                    <a:pt x="6424" y="903"/>
                    <a:pt x="6334" y="915"/>
                    <a:pt x="6245" y="939"/>
                  </a:cubicBezTo>
                  <a:cubicBezTo>
                    <a:pt x="6006" y="983"/>
                    <a:pt x="5811" y="1134"/>
                    <a:pt x="5681" y="1329"/>
                  </a:cubicBezTo>
                  <a:cubicBezTo>
                    <a:pt x="5336" y="774"/>
                    <a:pt x="4721" y="422"/>
                    <a:pt x="4074" y="422"/>
                  </a:cubicBezTo>
                  <a:cubicBezTo>
                    <a:pt x="3989" y="422"/>
                    <a:pt x="3902" y="428"/>
                    <a:pt x="3816" y="441"/>
                  </a:cubicBezTo>
                  <a:cubicBezTo>
                    <a:pt x="3079" y="527"/>
                    <a:pt x="2494" y="1069"/>
                    <a:pt x="2320" y="1785"/>
                  </a:cubicBezTo>
                  <a:cubicBezTo>
                    <a:pt x="2013" y="1514"/>
                    <a:pt x="1616" y="1378"/>
                    <a:pt x="1203" y="1378"/>
                  </a:cubicBezTo>
                  <a:cubicBezTo>
                    <a:pt x="1121" y="1378"/>
                    <a:pt x="1038" y="1384"/>
                    <a:pt x="955" y="1394"/>
                  </a:cubicBezTo>
                  <a:cubicBezTo>
                    <a:pt x="586" y="1438"/>
                    <a:pt x="239" y="1633"/>
                    <a:pt x="1" y="1915"/>
                  </a:cubicBezTo>
                  <a:cubicBezTo>
                    <a:pt x="369" y="2153"/>
                    <a:pt x="781" y="2305"/>
                    <a:pt x="1215" y="2370"/>
                  </a:cubicBezTo>
                  <a:cubicBezTo>
                    <a:pt x="1367" y="2413"/>
                    <a:pt x="1540" y="2435"/>
                    <a:pt x="1713" y="2479"/>
                  </a:cubicBezTo>
                  <a:cubicBezTo>
                    <a:pt x="2255" y="2565"/>
                    <a:pt x="2819" y="2630"/>
                    <a:pt x="3361" y="2652"/>
                  </a:cubicBezTo>
                  <a:cubicBezTo>
                    <a:pt x="3708" y="2674"/>
                    <a:pt x="3990" y="2695"/>
                    <a:pt x="4402" y="2695"/>
                  </a:cubicBezTo>
                  <a:lnTo>
                    <a:pt x="5594" y="2695"/>
                  </a:lnTo>
                  <a:cubicBezTo>
                    <a:pt x="7003" y="2695"/>
                    <a:pt x="8434" y="2522"/>
                    <a:pt x="9800" y="2218"/>
                  </a:cubicBezTo>
                  <a:cubicBezTo>
                    <a:pt x="10039" y="2153"/>
                    <a:pt x="10234" y="2088"/>
                    <a:pt x="10407" y="2023"/>
                  </a:cubicBezTo>
                  <a:cubicBezTo>
                    <a:pt x="10689" y="1958"/>
                    <a:pt x="10928" y="1828"/>
                    <a:pt x="11166" y="1655"/>
                  </a:cubicBezTo>
                  <a:cubicBezTo>
                    <a:pt x="11058" y="1286"/>
                    <a:pt x="10863" y="939"/>
                    <a:pt x="10559" y="701"/>
                  </a:cubicBezTo>
                  <a:cubicBezTo>
                    <a:pt x="10516" y="657"/>
                    <a:pt x="10451" y="614"/>
                    <a:pt x="10407" y="571"/>
                  </a:cubicBezTo>
                  <a:cubicBezTo>
                    <a:pt x="9915" y="196"/>
                    <a:pt x="9333" y="1"/>
                    <a:pt x="8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79"/>
            <p:cNvSpPr/>
            <p:nvPr/>
          </p:nvSpPr>
          <p:spPr>
            <a:xfrm>
              <a:off x="8072812" y="3942298"/>
              <a:ext cx="60237" cy="24104"/>
            </a:xfrm>
            <a:custGeom>
              <a:rect b="b" l="l" r="r" t="t"/>
              <a:pathLst>
                <a:path extrusionOk="0" h="547" w="1367">
                  <a:moveTo>
                    <a:pt x="877" y="1"/>
                  </a:moveTo>
                  <a:cubicBezTo>
                    <a:pt x="799" y="1"/>
                    <a:pt x="715" y="7"/>
                    <a:pt x="629" y="23"/>
                  </a:cubicBezTo>
                  <a:cubicBezTo>
                    <a:pt x="282" y="66"/>
                    <a:pt x="0" y="218"/>
                    <a:pt x="22" y="370"/>
                  </a:cubicBezTo>
                  <a:cubicBezTo>
                    <a:pt x="38" y="482"/>
                    <a:pt x="208" y="546"/>
                    <a:pt x="444" y="546"/>
                  </a:cubicBezTo>
                  <a:cubicBezTo>
                    <a:pt x="527" y="546"/>
                    <a:pt x="619" y="538"/>
                    <a:pt x="716" y="521"/>
                  </a:cubicBezTo>
                  <a:cubicBezTo>
                    <a:pt x="1084" y="456"/>
                    <a:pt x="1366" y="304"/>
                    <a:pt x="1344" y="174"/>
                  </a:cubicBezTo>
                  <a:cubicBezTo>
                    <a:pt x="1328" y="75"/>
                    <a:pt x="1133" y="1"/>
                    <a:pt x="8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79"/>
            <p:cNvSpPr/>
            <p:nvPr/>
          </p:nvSpPr>
          <p:spPr>
            <a:xfrm>
              <a:off x="7987765" y="3986099"/>
              <a:ext cx="42082" cy="37852"/>
            </a:xfrm>
            <a:custGeom>
              <a:rect b="b" l="l" r="r" t="t"/>
              <a:pathLst>
                <a:path extrusionOk="0" h="859" w="955">
                  <a:moveTo>
                    <a:pt x="800" y="1"/>
                  </a:moveTo>
                  <a:cubicBezTo>
                    <a:pt x="688" y="1"/>
                    <a:pt x="500" y="130"/>
                    <a:pt x="326" y="286"/>
                  </a:cubicBezTo>
                  <a:cubicBezTo>
                    <a:pt x="87" y="503"/>
                    <a:pt x="1" y="741"/>
                    <a:pt x="66" y="828"/>
                  </a:cubicBezTo>
                  <a:cubicBezTo>
                    <a:pt x="86" y="848"/>
                    <a:pt x="115" y="858"/>
                    <a:pt x="150" y="858"/>
                  </a:cubicBezTo>
                  <a:cubicBezTo>
                    <a:pt x="263" y="858"/>
                    <a:pt x="442" y="756"/>
                    <a:pt x="608" y="590"/>
                  </a:cubicBezTo>
                  <a:cubicBezTo>
                    <a:pt x="825" y="351"/>
                    <a:pt x="955" y="113"/>
                    <a:pt x="868" y="26"/>
                  </a:cubicBezTo>
                  <a:cubicBezTo>
                    <a:pt x="851" y="9"/>
                    <a:pt x="828" y="1"/>
                    <a:pt x="80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79"/>
            <p:cNvSpPr/>
            <p:nvPr/>
          </p:nvSpPr>
          <p:spPr>
            <a:xfrm>
              <a:off x="7763249" y="4003109"/>
              <a:ext cx="35384" cy="24280"/>
            </a:xfrm>
            <a:custGeom>
              <a:rect b="b" l="l" r="r" t="t"/>
              <a:pathLst>
                <a:path extrusionOk="0" h="551" w="803">
                  <a:moveTo>
                    <a:pt x="629" y="0"/>
                  </a:moveTo>
                  <a:cubicBezTo>
                    <a:pt x="510" y="0"/>
                    <a:pt x="319" y="103"/>
                    <a:pt x="153" y="269"/>
                  </a:cubicBezTo>
                  <a:cubicBezTo>
                    <a:pt x="109" y="334"/>
                    <a:pt x="44" y="377"/>
                    <a:pt x="1" y="442"/>
                  </a:cubicBezTo>
                  <a:cubicBezTo>
                    <a:pt x="153" y="485"/>
                    <a:pt x="326" y="507"/>
                    <a:pt x="499" y="551"/>
                  </a:cubicBezTo>
                  <a:cubicBezTo>
                    <a:pt x="695" y="334"/>
                    <a:pt x="803" y="95"/>
                    <a:pt x="716" y="30"/>
                  </a:cubicBezTo>
                  <a:cubicBezTo>
                    <a:pt x="696" y="10"/>
                    <a:pt x="666" y="0"/>
                    <a:pt x="62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79"/>
            <p:cNvSpPr/>
            <p:nvPr/>
          </p:nvSpPr>
          <p:spPr>
            <a:xfrm>
              <a:off x="7866451" y="3964860"/>
              <a:ext cx="58298" cy="31022"/>
            </a:xfrm>
            <a:custGeom>
              <a:rect b="b" l="l" r="r" t="t"/>
              <a:pathLst>
                <a:path extrusionOk="0" h="704" w="1323">
                  <a:moveTo>
                    <a:pt x="281" y="1"/>
                  </a:moveTo>
                  <a:cubicBezTo>
                    <a:pt x="161" y="1"/>
                    <a:pt x="75" y="33"/>
                    <a:pt x="44" y="96"/>
                  </a:cubicBezTo>
                  <a:cubicBezTo>
                    <a:pt x="0" y="226"/>
                    <a:pt x="217" y="443"/>
                    <a:pt x="564" y="595"/>
                  </a:cubicBezTo>
                  <a:cubicBezTo>
                    <a:pt x="752" y="665"/>
                    <a:pt x="933" y="704"/>
                    <a:pt x="1067" y="704"/>
                  </a:cubicBezTo>
                  <a:cubicBezTo>
                    <a:pt x="1180" y="704"/>
                    <a:pt x="1260" y="676"/>
                    <a:pt x="1279" y="616"/>
                  </a:cubicBezTo>
                  <a:cubicBezTo>
                    <a:pt x="1323" y="486"/>
                    <a:pt x="1106" y="248"/>
                    <a:pt x="759" y="118"/>
                  </a:cubicBezTo>
                  <a:cubicBezTo>
                    <a:pt x="579" y="39"/>
                    <a:pt x="411" y="1"/>
                    <a:pt x="28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79"/>
            <p:cNvSpPr/>
            <p:nvPr/>
          </p:nvSpPr>
          <p:spPr>
            <a:xfrm>
              <a:off x="8114851" y="3989096"/>
              <a:ext cx="53539" cy="26836"/>
            </a:xfrm>
            <a:custGeom>
              <a:rect b="b" l="l" r="r" t="t"/>
              <a:pathLst>
                <a:path extrusionOk="0" h="609" w="1215">
                  <a:moveTo>
                    <a:pt x="272" y="1"/>
                  </a:moveTo>
                  <a:cubicBezTo>
                    <a:pt x="158" y="1"/>
                    <a:pt x="73" y="28"/>
                    <a:pt x="44" y="88"/>
                  </a:cubicBezTo>
                  <a:cubicBezTo>
                    <a:pt x="0" y="218"/>
                    <a:pt x="217" y="435"/>
                    <a:pt x="564" y="587"/>
                  </a:cubicBezTo>
                  <a:lnTo>
                    <a:pt x="607" y="608"/>
                  </a:lnTo>
                  <a:cubicBezTo>
                    <a:pt x="846" y="543"/>
                    <a:pt x="1041" y="478"/>
                    <a:pt x="1214" y="413"/>
                  </a:cubicBezTo>
                  <a:cubicBezTo>
                    <a:pt x="1106" y="283"/>
                    <a:pt x="932" y="175"/>
                    <a:pt x="759" y="110"/>
                  </a:cubicBezTo>
                  <a:cubicBezTo>
                    <a:pt x="583" y="39"/>
                    <a:pt x="407" y="1"/>
                    <a:pt x="27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79"/>
            <p:cNvSpPr/>
            <p:nvPr/>
          </p:nvSpPr>
          <p:spPr>
            <a:xfrm>
              <a:off x="7852130" y="4020647"/>
              <a:ext cx="51600" cy="16304"/>
            </a:xfrm>
            <a:custGeom>
              <a:rect b="b" l="l" r="r" t="t"/>
              <a:pathLst>
                <a:path extrusionOk="0" h="370" w="1171">
                  <a:moveTo>
                    <a:pt x="250" y="0"/>
                  </a:moveTo>
                  <a:cubicBezTo>
                    <a:pt x="136" y="0"/>
                    <a:pt x="52" y="28"/>
                    <a:pt x="22" y="87"/>
                  </a:cubicBezTo>
                  <a:cubicBezTo>
                    <a:pt x="0" y="153"/>
                    <a:pt x="43" y="239"/>
                    <a:pt x="130" y="326"/>
                  </a:cubicBezTo>
                  <a:cubicBezTo>
                    <a:pt x="477" y="348"/>
                    <a:pt x="802" y="369"/>
                    <a:pt x="1171" y="369"/>
                  </a:cubicBezTo>
                  <a:cubicBezTo>
                    <a:pt x="1041" y="261"/>
                    <a:pt x="889" y="174"/>
                    <a:pt x="737" y="109"/>
                  </a:cubicBezTo>
                  <a:cubicBezTo>
                    <a:pt x="561" y="39"/>
                    <a:pt x="385" y="0"/>
                    <a:pt x="25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79"/>
            <p:cNvSpPr/>
            <p:nvPr/>
          </p:nvSpPr>
          <p:spPr>
            <a:xfrm>
              <a:off x="7626645" y="3864478"/>
              <a:ext cx="144313" cy="400198"/>
            </a:xfrm>
            <a:custGeom>
              <a:rect b="b" l="l" r="r" t="t"/>
              <a:pathLst>
                <a:path extrusionOk="0" h="9082" w="3275">
                  <a:moveTo>
                    <a:pt x="1728" y="1"/>
                  </a:moveTo>
                  <a:cubicBezTo>
                    <a:pt x="1567" y="1"/>
                    <a:pt x="1376" y="31"/>
                    <a:pt x="1345" y="141"/>
                  </a:cubicBezTo>
                  <a:cubicBezTo>
                    <a:pt x="803" y="1810"/>
                    <a:pt x="412" y="3501"/>
                    <a:pt x="174" y="5214"/>
                  </a:cubicBezTo>
                  <a:cubicBezTo>
                    <a:pt x="87" y="5973"/>
                    <a:pt x="0" y="6732"/>
                    <a:pt x="261" y="7447"/>
                  </a:cubicBezTo>
                  <a:cubicBezTo>
                    <a:pt x="282" y="7491"/>
                    <a:pt x="304" y="7556"/>
                    <a:pt x="304" y="7621"/>
                  </a:cubicBezTo>
                  <a:cubicBezTo>
                    <a:pt x="369" y="8033"/>
                    <a:pt x="152" y="8466"/>
                    <a:pt x="326" y="8856"/>
                  </a:cubicBezTo>
                  <a:cubicBezTo>
                    <a:pt x="347" y="8922"/>
                    <a:pt x="391" y="8987"/>
                    <a:pt x="434" y="9030"/>
                  </a:cubicBezTo>
                  <a:cubicBezTo>
                    <a:pt x="466" y="9062"/>
                    <a:pt x="521" y="9082"/>
                    <a:pt x="573" y="9082"/>
                  </a:cubicBezTo>
                  <a:cubicBezTo>
                    <a:pt x="593" y="9082"/>
                    <a:pt x="612" y="9079"/>
                    <a:pt x="629" y="9073"/>
                  </a:cubicBezTo>
                  <a:cubicBezTo>
                    <a:pt x="694" y="9052"/>
                    <a:pt x="759" y="8987"/>
                    <a:pt x="803" y="8922"/>
                  </a:cubicBezTo>
                  <a:cubicBezTo>
                    <a:pt x="889" y="8748"/>
                    <a:pt x="954" y="8553"/>
                    <a:pt x="976" y="8336"/>
                  </a:cubicBezTo>
                  <a:lnTo>
                    <a:pt x="976" y="8379"/>
                  </a:lnTo>
                  <a:cubicBezTo>
                    <a:pt x="976" y="8488"/>
                    <a:pt x="976" y="8575"/>
                    <a:pt x="998" y="8661"/>
                  </a:cubicBezTo>
                  <a:cubicBezTo>
                    <a:pt x="1019" y="8683"/>
                    <a:pt x="1019" y="8705"/>
                    <a:pt x="1019" y="8726"/>
                  </a:cubicBezTo>
                  <a:cubicBezTo>
                    <a:pt x="1063" y="8856"/>
                    <a:pt x="1193" y="8943"/>
                    <a:pt x="1323" y="8965"/>
                  </a:cubicBezTo>
                  <a:cubicBezTo>
                    <a:pt x="1518" y="8965"/>
                    <a:pt x="1648" y="8770"/>
                    <a:pt x="1713" y="8618"/>
                  </a:cubicBezTo>
                  <a:cubicBezTo>
                    <a:pt x="1757" y="8553"/>
                    <a:pt x="1778" y="8510"/>
                    <a:pt x="1800" y="8466"/>
                  </a:cubicBezTo>
                  <a:lnTo>
                    <a:pt x="1865" y="8293"/>
                  </a:lnTo>
                  <a:cubicBezTo>
                    <a:pt x="2125" y="7642"/>
                    <a:pt x="2320" y="6970"/>
                    <a:pt x="2450" y="6298"/>
                  </a:cubicBezTo>
                  <a:cubicBezTo>
                    <a:pt x="2841" y="4455"/>
                    <a:pt x="3122" y="2591"/>
                    <a:pt x="3274" y="726"/>
                  </a:cubicBezTo>
                  <a:cubicBezTo>
                    <a:pt x="2906" y="336"/>
                    <a:pt x="2407" y="76"/>
                    <a:pt x="1887" y="11"/>
                  </a:cubicBezTo>
                  <a:cubicBezTo>
                    <a:pt x="1845" y="5"/>
                    <a:pt x="1789" y="1"/>
                    <a:pt x="1728" y="1"/>
                  </a:cubicBezTo>
                  <a:close/>
                </a:path>
              </a:pathLst>
            </a:custGeom>
            <a:solidFill>
              <a:srgbClr val="B1C2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9"/>
            <p:cNvSpPr/>
            <p:nvPr/>
          </p:nvSpPr>
          <p:spPr>
            <a:xfrm>
              <a:off x="7626645" y="3864478"/>
              <a:ext cx="144313" cy="400198"/>
            </a:xfrm>
            <a:custGeom>
              <a:rect b="b" l="l" r="r" t="t"/>
              <a:pathLst>
                <a:path extrusionOk="0" h="9082" w="3275">
                  <a:moveTo>
                    <a:pt x="1728" y="1"/>
                  </a:moveTo>
                  <a:cubicBezTo>
                    <a:pt x="1567" y="1"/>
                    <a:pt x="1376" y="31"/>
                    <a:pt x="1345" y="141"/>
                  </a:cubicBezTo>
                  <a:cubicBezTo>
                    <a:pt x="803" y="1810"/>
                    <a:pt x="412" y="3501"/>
                    <a:pt x="174" y="5214"/>
                  </a:cubicBezTo>
                  <a:cubicBezTo>
                    <a:pt x="87" y="5973"/>
                    <a:pt x="0" y="6732"/>
                    <a:pt x="261" y="7447"/>
                  </a:cubicBezTo>
                  <a:cubicBezTo>
                    <a:pt x="282" y="7491"/>
                    <a:pt x="304" y="7556"/>
                    <a:pt x="304" y="7621"/>
                  </a:cubicBezTo>
                  <a:cubicBezTo>
                    <a:pt x="369" y="8033"/>
                    <a:pt x="152" y="8466"/>
                    <a:pt x="326" y="8856"/>
                  </a:cubicBezTo>
                  <a:cubicBezTo>
                    <a:pt x="347" y="8922"/>
                    <a:pt x="391" y="8987"/>
                    <a:pt x="434" y="9030"/>
                  </a:cubicBezTo>
                  <a:cubicBezTo>
                    <a:pt x="466" y="9062"/>
                    <a:pt x="521" y="9082"/>
                    <a:pt x="573" y="9082"/>
                  </a:cubicBezTo>
                  <a:cubicBezTo>
                    <a:pt x="593" y="9082"/>
                    <a:pt x="612" y="9079"/>
                    <a:pt x="629" y="9073"/>
                  </a:cubicBezTo>
                  <a:cubicBezTo>
                    <a:pt x="694" y="9052"/>
                    <a:pt x="759" y="8987"/>
                    <a:pt x="803" y="8922"/>
                  </a:cubicBezTo>
                  <a:cubicBezTo>
                    <a:pt x="889" y="8748"/>
                    <a:pt x="954" y="8553"/>
                    <a:pt x="976" y="8336"/>
                  </a:cubicBezTo>
                  <a:lnTo>
                    <a:pt x="976" y="8379"/>
                  </a:lnTo>
                  <a:cubicBezTo>
                    <a:pt x="976" y="8488"/>
                    <a:pt x="976" y="8575"/>
                    <a:pt x="998" y="8661"/>
                  </a:cubicBezTo>
                  <a:cubicBezTo>
                    <a:pt x="1019" y="8683"/>
                    <a:pt x="1019" y="8705"/>
                    <a:pt x="1019" y="8726"/>
                  </a:cubicBezTo>
                  <a:cubicBezTo>
                    <a:pt x="1063" y="8856"/>
                    <a:pt x="1193" y="8943"/>
                    <a:pt x="1323" y="8965"/>
                  </a:cubicBezTo>
                  <a:cubicBezTo>
                    <a:pt x="1518" y="8965"/>
                    <a:pt x="1648" y="8770"/>
                    <a:pt x="1713" y="8618"/>
                  </a:cubicBezTo>
                  <a:cubicBezTo>
                    <a:pt x="1757" y="8553"/>
                    <a:pt x="1778" y="8510"/>
                    <a:pt x="1800" y="8466"/>
                  </a:cubicBezTo>
                  <a:lnTo>
                    <a:pt x="1865" y="8293"/>
                  </a:lnTo>
                  <a:cubicBezTo>
                    <a:pt x="2125" y="7642"/>
                    <a:pt x="2320" y="6970"/>
                    <a:pt x="2450" y="6298"/>
                  </a:cubicBezTo>
                  <a:cubicBezTo>
                    <a:pt x="2841" y="4455"/>
                    <a:pt x="3122" y="2591"/>
                    <a:pt x="3274" y="726"/>
                  </a:cubicBezTo>
                  <a:cubicBezTo>
                    <a:pt x="2906" y="336"/>
                    <a:pt x="2407" y="76"/>
                    <a:pt x="1887" y="11"/>
                  </a:cubicBezTo>
                  <a:cubicBezTo>
                    <a:pt x="1845" y="5"/>
                    <a:pt x="1789" y="1"/>
                    <a:pt x="1728" y="1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9"/>
            <p:cNvSpPr/>
            <p:nvPr/>
          </p:nvSpPr>
          <p:spPr>
            <a:xfrm>
              <a:off x="7638102" y="3877345"/>
              <a:ext cx="62132" cy="321983"/>
            </a:xfrm>
            <a:custGeom>
              <a:rect b="b" l="l" r="r" t="t"/>
              <a:pathLst>
                <a:path extrusionOk="0" h="7307" w="1410">
                  <a:moveTo>
                    <a:pt x="1388" y="1"/>
                  </a:moveTo>
                  <a:cubicBezTo>
                    <a:pt x="1366" y="1"/>
                    <a:pt x="1345" y="22"/>
                    <a:pt x="1345" y="22"/>
                  </a:cubicBezTo>
                  <a:cubicBezTo>
                    <a:pt x="803" y="2364"/>
                    <a:pt x="347" y="4770"/>
                    <a:pt x="1" y="7134"/>
                  </a:cubicBezTo>
                  <a:cubicBezTo>
                    <a:pt x="22" y="7199"/>
                    <a:pt x="44" y="7264"/>
                    <a:pt x="44" y="7307"/>
                  </a:cubicBezTo>
                  <a:cubicBezTo>
                    <a:pt x="391" y="4879"/>
                    <a:pt x="868" y="2429"/>
                    <a:pt x="1410" y="44"/>
                  </a:cubicBezTo>
                  <a:cubicBezTo>
                    <a:pt x="1410" y="22"/>
                    <a:pt x="1410" y="1"/>
                    <a:pt x="1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9"/>
            <p:cNvSpPr/>
            <p:nvPr/>
          </p:nvSpPr>
          <p:spPr>
            <a:xfrm>
              <a:off x="7669653" y="3876376"/>
              <a:ext cx="52570" cy="369793"/>
            </a:xfrm>
            <a:custGeom>
              <a:rect b="b" l="l" r="r" t="t"/>
              <a:pathLst>
                <a:path extrusionOk="0" h="8392" w="1193">
                  <a:moveTo>
                    <a:pt x="1171" y="1"/>
                  </a:moveTo>
                  <a:cubicBezTo>
                    <a:pt x="1149" y="1"/>
                    <a:pt x="1127" y="23"/>
                    <a:pt x="1127" y="23"/>
                  </a:cubicBezTo>
                  <a:cubicBezTo>
                    <a:pt x="629" y="2689"/>
                    <a:pt x="260" y="5399"/>
                    <a:pt x="0" y="8109"/>
                  </a:cubicBezTo>
                  <a:cubicBezTo>
                    <a:pt x="0" y="8218"/>
                    <a:pt x="0" y="8305"/>
                    <a:pt x="22" y="8391"/>
                  </a:cubicBezTo>
                  <a:cubicBezTo>
                    <a:pt x="304" y="5595"/>
                    <a:pt x="694" y="2798"/>
                    <a:pt x="1192" y="44"/>
                  </a:cubicBezTo>
                  <a:cubicBezTo>
                    <a:pt x="1192" y="23"/>
                    <a:pt x="1192" y="1"/>
                    <a:pt x="11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9"/>
            <p:cNvSpPr/>
            <p:nvPr/>
          </p:nvSpPr>
          <p:spPr>
            <a:xfrm>
              <a:off x="7706889" y="3879284"/>
              <a:ext cx="41113" cy="358293"/>
            </a:xfrm>
            <a:custGeom>
              <a:rect b="b" l="l" r="r" t="t"/>
              <a:pathLst>
                <a:path extrusionOk="0" h="8131" w="933">
                  <a:moveTo>
                    <a:pt x="911" y="0"/>
                  </a:moveTo>
                  <a:cubicBezTo>
                    <a:pt x="890" y="0"/>
                    <a:pt x="890" y="22"/>
                    <a:pt x="890" y="43"/>
                  </a:cubicBezTo>
                  <a:cubicBezTo>
                    <a:pt x="391" y="2710"/>
                    <a:pt x="87" y="5398"/>
                    <a:pt x="1" y="8130"/>
                  </a:cubicBezTo>
                  <a:lnTo>
                    <a:pt x="66" y="7957"/>
                  </a:lnTo>
                  <a:cubicBezTo>
                    <a:pt x="174" y="5312"/>
                    <a:pt x="456" y="2667"/>
                    <a:pt x="933" y="43"/>
                  </a:cubicBezTo>
                  <a:cubicBezTo>
                    <a:pt x="933" y="22"/>
                    <a:pt x="933" y="22"/>
                    <a:pt x="9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9"/>
            <p:cNvSpPr/>
            <p:nvPr/>
          </p:nvSpPr>
          <p:spPr>
            <a:xfrm>
              <a:off x="7866451" y="3904975"/>
              <a:ext cx="58871" cy="39130"/>
            </a:xfrm>
            <a:custGeom>
              <a:rect b="b" l="l" r="r" t="t"/>
              <a:pathLst>
                <a:path extrusionOk="0" h="888" w="1336">
                  <a:moveTo>
                    <a:pt x="394" y="1"/>
                  </a:moveTo>
                  <a:cubicBezTo>
                    <a:pt x="261" y="1"/>
                    <a:pt x="128" y="22"/>
                    <a:pt x="0" y="67"/>
                  </a:cubicBezTo>
                  <a:cubicBezTo>
                    <a:pt x="456" y="154"/>
                    <a:pt x="867" y="436"/>
                    <a:pt x="1106" y="826"/>
                  </a:cubicBezTo>
                  <a:cubicBezTo>
                    <a:pt x="1131" y="869"/>
                    <a:pt x="1173" y="888"/>
                    <a:pt x="1213" y="888"/>
                  </a:cubicBezTo>
                  <a:cubicBezTo>
                    <a:pt x="1277" y="888"/>
                    <a:pt x="1336" y="841"/>
                    <a:pt x="1323" y="761"/>
                  </a:cubicBezTo>
                  <a:cubicBezTo>
                    <a:pt x="1323" y="566"/>
                    <a:pt x="1236" y="371"/>
                    <a:pt x="1106" y="219"/>
                  </a:cubicBezTo>
                  <a:cubicBezTo>
                    <a:pt x="894" y="78"/>
                    <a:pt x="644" y="1"/>
                    <a:pt x="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79"/>
            <p:cNvSpPr/>
            <p:nvPr/>
          </p:nvSpPr>
          <p:spPr>
            <a:xfrm>
              <a:off x="7876014" y="3900832"/>
              <a:ext cx="63498" cy="33533"/>
            </a:xfrm>
            <a:custGeom>
              <a:rect b="b" l="l" r="r" t="t"/>
              <a:pathLst>
                <a:path extrusionOk="0" h="761" w="1441">
                  <a:moveTo>
                    <a:pt x="587" y="0"/>
                  </a:moveTo>
                  <a:cubicBezTo>
                    <a:pt x="380" y="0"/>
                    <a:pt x="177" y="55"/>
                    <a:pt x="0" y="161"/>
                  </a:cubicBezTo>
                  <a:cubicBezTo>
                    <a:pt x="455" y="161"/>
                    <a:pt x="911" y="357"/>
                    <a:pt x="1214" y="725"/>
                  </a:cubicBezTo>
                  <a:cubicBezTo>
                    <a:pt x="1239" y="750"/>
                    <a:pt x="1269" y="761"/>
                    <a:pt x="1298" y="761"/>
                  </a:cubicBezTo>
                  <a:cubicBezTo>
                    <a:pt x="1372" y="761"/>
                    <a:pt x="1440" y="694"/>
                    <a:pt x="1409" y="617"/>
                  </a:cubicBezTo>
                  <a:cubicBezTo>
                    <a:pt x="1366" y="422"/>
                    <a:pt x="1258" y="248"/>
                    <a:pt x="1106" y="118"/>
                  </a:cubicBezTo>
                  <a:cubicBezTo>
                    <a:pt x="938" y="39"/>
                    <a:pt x="761" y="0"/>
                    <a:pt x="5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9"/>
            <p:cNvSpPr/>
            <p:nvPr/>
          </p:nvSpPr>
          <p:spPr>
            <a:xfrm>
              <a:off x="7902762" y="3884616"/>
              <a:ext cx="58915" cy="39130"/>
            </a:xfrm>
            <a:custGeom>
              <a:rect b="b" l="l" r="r" t="t"/>
              <a:pathLst>
                <a:path extrusionOk="0" h="888" w="1337">
                  <a:moveTo>
                    <a:pt x="426" y="1"/>
                  </a:moveTo>
                  <a:cubicBezTo>
                    <a:pt x="283" y="1"/>
                    <a:pt x="138" y="25"/>
                    <a:pt x="0" y="74"/>
                  </a:cubicBezTo>
                  <a:cubicBezTo>
                    <a:pt x="455" y="139"/>
                    <a:pt x="867" y="421"/>
                    <a:pt x="1106" y="833"/>
                  </a:cubicBezTo>
                  <a:cubicBezTo>
                    <a:pt x="1129" y="871"/>
                    <a:pt x="1165" y="888"/>
                    <a:pt x="1201" y="888"/>
                  </a:cubicBezTo>
                  <a:cubicBezTo>
                    <a:pt x="1269" y="888"/>
                    <a:pt x="1337" y="831"/>
                    <a:pt x="1323" y="746"/>
                  </a:cubicBezTo>
                  <a:cubicBezTo>
                    <a:pt x="1323" y="551"/>
                    <a:pt x="1236" y="356"/>
                    <a:pt x="1106" y="204"/>
                  </a:cubicBezTo>
                  <a:cubicBezTo>
                    <a:pt x="903" y="69"/>
                    <a:pt x="665" y="1"/>
                    <a:pt x="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79"/>
            <p:cNvSpPr/>
            <p:nvPr/>
          </p:nvSpPr>
          <p:spPr>
            <a:xfrm>
              <a:off x="7912280" y="3880694"/>
              <a:ext cx="63454" cy="32828"/>
            </a:xfrm>
            <a:custGeom>
              <a:rect b="b" l="l" r="r" t="t"/>
              <a:pathLst>
                <a:path extrusionOk="0" h="745" w="1440">
                  <a:moveTo>
                    <a:pt x="573" y="0"/>
                  </a:moveTo>
                  <a:cubicBezTo>
                    <a:pt x="371" y="0"/>
                    <a:pt x="174" y="49"/>
                    <a:pt x="1" y="141"/>
                  </a:cubicBezTo>
                  <a:cubicBezTo>
                    <a:pt x="456" y="141"/>
                    <a:pt x="912" y="358"/>
                    <a:pt x="1215" y="705"/>
                  </a:cubicBezTo>
                  <a:cubicBezTo>
                    <a:pt x="1242" y="732"/>
                    <a:pt x="1276" y="745"/>
                    <a:pt x="1308" y="745"/>
                  </a:cubicBezTo>
                  <a:cubicBezTo>
                    <a:pt x="1378" y="745"/>
                    <a:pt x="1440" y="686"/>
                    <a:pt x="1410" y="597"/>
                  </a:cubicBezTo>
                  <a:cubicBezTo>
                    <a:pt x="1367" y="402"/>
                    <a:pt x="1258" y="228"/>
                    <a:pt x="1107" y="120"/>
                  </a:cubicBezTo>
                  <a:cubicBezTo>
                    <a:pt x="934" y="38"/>
                    <a:pt x="751" y="0"/>
                    <a:pt x="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79"/>
            <p:cNvSpPr/>
            <p:nvPr/>
          </p:nvSpPr>
          <p:spPr>
            <a:xfrm>
              <a:off x="7719315" y="3401393"/>
              <a:ext cx="363096" cy="528560"/>
            </a:xfrm>
            <a:custGeom>
              <a:rect b="b" l="l" r="r" t="t"/>
              <a:pathLst>
                <a:path extrusionOk="0" h="11995" w="8240">
                  <a:moveTo>
                    <a:pt x="4702" y="1"/>
                  </a:moveTo>
                  <a:cubicBezTo>
                    <a:pt x="3997" y="1"/>
                    <a:pt x="3312" y="277"/>
                    <a:pt x="2797" y="807"/>
                  </a:cubicBezTo>
                  <a:cubicBezTo>
                    <a:pt x="2342" y="1349"/>
                    <a:pt x="2169" y="2064"/>
                    <a:pt x="2320" y="2758"/>
                  </a:cubicBezTo>
                  <a:cubicBezTo>
                    <a:pt x="2342" y="2932"/>
                    <a:pt x="2385" y="3083"/>
                    <a:pt x="2450" y="3235"/>
                  </a:cubicBezTo>
                  <a:cubicBezTo>
                    <a:pt x="2537" y="3474"/>
                    <a:pt x="2667" y="3690"/>
                    <a:pt x="2819" y="3907"/>
                  </a:cubicBezTo>
                  <a:lnTo>
                    <a:pt x="2732" y="3972"/>
                  </a:lnTo>
                  <a:cubicBezTo>
                    <a:pt x="1561" y="4883"/>
                    <a:pt x="542" y="5880"/>
                    <a:pt x="239" y="7636"/>
                  </a:cubicBezTo>
                  <a:cubicBezTo>
                    <a:pt x="0" y="9046"/>
                    <a:pt x="868" y="10693"/>
                    <a:pt x="1496" y="11994"/>
                  </a:cubicBezTo>
                  <a:cubicBezTo>
                    <a:pt x="3253" y="11951"/>
                    <a:pt x="4900" y="11192"/>
                    <a:pt x="6071" y="9913"/>
                  </a:cubicBezTo>
                  <a:cubicBezTo>
                    <a:pt x="7242" y="8612"/>
                    <a:pt x="7957" y="6986"/>
                    <a:pt x="8109" y="5251"/>
                  </a:cubicBezTo>
                  <a:cubicBezTo>
                    <a:pt x="8239" y="4232"/>
                    <a:pt x="8109" y="3213"/>
                    <a:pt x="7740" y="2260"/>
                  </a:cubicBezTo>
                  <a:cubicBezTo>
                    <a:pt x="7632" y="1999"/>
                    <a:pt x="7502" y="1783"/>
                    <a:pt x="7372" y="1566"/>
                  </a:cubicBezTo>
                  <a:cubicBezTo>
                    <a:pt x="7068" y="1110"/>
                    <a:pt x="6700" y="742"/>
                    <a:pt x="6244" y="460"/>
                  </a:cubicBezTo>
                  <a:cubicBezTo>
                    <a:pt x="6049" y="330"/>
                    <a:pt x="5833" y="222"/>
                    <a:pt x="5616" y="157"/>
                  </a:cubicBezTo>
                  <a:cubicBezTo>
                    <a:pt x="5315" y="52"/>
                    <a:pt x="5007" y="1"/>
                    <a:pt x="4702" y="1"/>
                  </a:cubicBezTo>
                  <a:close/>
                </a:path>
              </a:pathLst>
            </a:custGeom>
            <a:solidFill>
              <a:srgbClr val="F6D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9"/>
            <p:cNvSpPr/>
            <p:nvPr/>
          </p:nvSpPr>
          <p:spPr>
            <a:xfrm>
              <a:off x="7682036" y="3602993"/>
              <a:ext cx="246544" cy="364197"/>
            </a:xfrm>
            <a:custGeom>
              <a:rect b="b" l="l" r="r" t="t"/>
              <a:pathLst>
                <a:path extrusionOk="0" h="8265" w="5595">
                  <a:moveTo>
                    <a:pt x="3111" y="1"/>
                  </a:moveTo>
                  <a:cubicBezTo>
                    <a:pt x="2992" y="1"/>
                    <a:pt x="2873" y="9"/>
                    <a:pt x="2754" y="26"/>
                  </a:cubicBezTo>
                  <a:cubicBezTo>
                    <a:pt x="2061" y="655"/>
                    <a:pt x="1454" y="1370"/>
                    <a:pt x="955" y="2151"/>
                  </a:cubicBezTo>
                  <a:cubicBezTo>
                    <a:pt x="521" y="2931"/>
                    <a:pt x="239" y="3798"/>
                    <a:pt x="109" y="4687"/>
                  </a:cubicBezTo>
                  <a:lnTo>
                    <a:pt x="109" y="4774"/>
                  </a:lnTo>
                  <a:cubicBezTo>
                    <a:pt x="23" y="5490"/>
                    <a:pt x="1" y="6227"/>
                    <a:pt x="66" y="6942"/>
                  </a:cubicBezTo>
                  <a:cubicBezTo>
                    <a:pt x="66" y="7051"/>
                    <a:pt x="88" y="7137"/>
                    <a:pt x="88" y="7246"/>
                  </a:cubicBezTo>
                  <a:cubicBezTo>
                    <a:pt x="109" y="7484"/>
                    <a:pt x="131" y="7701"/>
                    <a:pt x="174" y="7939"/>
                  </a:cubicBezTo>
                  <a:cubicBezTo>
                    <a:pt x="196" y="8048"/>
                    <a:pt x="218" y="8156"/>
                    <a:pt x="239" y="8265"/>
                  </a:cubicBezTo>
                  <a:lnTo>
                    <a:pt x="348" y="8265"/>
                  </a:lnTo>
                  <a:cubicBezTo>
                    <a:pt x="565" y="8221"/>
                    <a:pt x="803" y="8156"/>
                    <a:pt x="1020" y="8070"/>
                  </a:cubicBezTo>
                  <a:lnTo>
                    <a:pt x="1128" y="8048"/>
                  </a:lnTo>
                  <a:cubicBezTo>
                    <a:pt x="1323" y="7961"/>
                    <a:pt x="1519" y="7896"/>
                    <a:pt x="1692" y="7809"/>
                  </a:cubicBezTo>
                  <a:lnTo>
                    <a:pt x="1865" y="7723"/>
                  </a:lnTo>
                  <a:cubicBezTo>
                    <a:pt x="2321" y="7484"/>
                    <a:pt x="2733" y="7181"/>
                    <a:pt x="3123" y="6855"/>
                  </a:cubicBezTo>
                  <a:cubicBezTo>
                    <a:pt x="3210" y="6769"/>
                    <a:pt x="3275" y="6704"/>
                    <a:pt x="3361" y="6639"/>
                  </a:cubicBezTo>
                  <a:cubicBezTo>
                    <a:pt x="3622" y="6378"/>
                    <a:pt x="3860" y="6118"/>
                    <a:pt x="4077" y="5815"/>
                  </a:cubicBezTo>
                  <a:cubicBezTo>
                    <a:pt x="4489" y="5251"/>
                    <a:pt x="4857" y="4644"/>
                    <a:pt x="5139" y="3994"/>
                  </a:cubicBezTo>
                  <a:cubicBezTo>
                    <a:pt x="5161" y="3929"/>
                    <a:pt x="5183" y="3885"/>
                    <a:pt x="5183" y="3820"/>
                  </a:cubicBezTo>
                  <a:cubicBezTo>
                    <a:pt x="5595" y="2779"/>
                    <a:pt x="5508" y="2064"/>
                    <a:pt x="5356" y="1609"/>
                  </a:cubicBezTo>
                  <a:cubicBezTo>
                    <a:pt x="5139" y="980"/>
                    <a:pt x="4706" y="460"/>
                    <a:pt x="4099" y="178"/>
                  </a:cubicBezTo>
                  <a:cubicBezTo>
                    <a:pt x="3778" y="66"/>
                    <a:pt x="3446" y="1"/>
                    <a:pt x="3111" y="1"/>
                  </a:cubicBezTo>
                  <a:close/>
                </a:path>
              </a:pathLst>
            </a:custGeom>
            <a:solidFill>
              <a:srgbClr val="86B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79"/>
            <p:cNvSpPr/>
            <p:nvPr/>
          </p:nvSpPr>
          <p:spPr>
            <a:xfrm>
              <a:off x="7686839" y="3763260"/>
              <a:ext cx="223586" cy="59664"/>
            </a:xfrm>
            <a:custGeom>
              <a:rect b="b" l="l" r="r" t="t"/>
              <a:pathLst>
                <a:path extrusionOk="0" h="1354" w="5074">
                  <a:moveTo>
                    <a:pt x="3494" y="1"/>
                  </a:moveTo>
                  <a:cubicBezTo>
                    <a:pt x="3480" y="1"/>
                    <a:pt x="3469" y="16"/>
                    <a:pt x="3469" y="31"/>
                  </a:cubicBezTo>
                  <a:cubicBezTo>
                    <a:pt x="3426" y="248"/>
                    <a:pt x="3339" y="465"/>
                    <a:pt x="3209" y="660"/>
                  </a:cubicBezTo>
                  <a:cubicBezTo>
                    <a:pt x="3101" y="822"/>
                    <a:pt x="2918" y="910"/>
                    <a:pt x="2735" y="910"/>
                  </a:cubicBezTo>
                  <a:cubicBezTo>
                    <a:pt x="2698" y="910"/>
                    <a:pt x="2660" y="906"/>
                    <a:pt x="2624" y="899"/>
                  </a:cubicBezTo>
                  <a:cubicBezTo>
                    <a:pt x="2407" y="834"/>
                    <a:pt x="2277" y="638"/>
                    <a:pt x="2277" y="443"/>
                  </a:cubicBezTo>
                  <a:cubicBezTo>
                    <a:pt x="2277" y="422"/>
                    <a:pt x="2255" y="400"/>
                    <a:pt x="2255" y="400"/>
                  </a:cubicBezTo>
                  <a:cubicBezTo>
                    <a:pt x="2233" y="400"/>
                    <a:pt x="2212" y="400"/>
                    <a:pt x="2212" y="422"/>
                  </a:cubicBezTo>
                  <a:cubicBezTo>
                    <a:pt x="2147" y="595"/>
                    <a:pt x="2060" y="747"/>
                    <a:pt x="1930" y="877"/>
                  </a:cubicBezTo>
                  <a:cubicBezTo>
                    <a:pt x="1821" y="1029"/>
                    <a:pt x="1648" y="1094"/>
                    <a:pt x="1475" y="1094"/>
                  </a:cubicBezTo>
                  <a:cubicBezTo>
                    <a:pt x="1323" y="1094"/>
                    <a:pt x="1171" y="985"/>
                    <a:pt x="1149" y="812"/>
                  </a:cubicBezTo>
                  <a:cubicBezTo>
                    <a:pt x="1149" y="812"/>
                    <a:pt x="1128" y="790"/>
                    <a:pt x="1128" y="790"/>
                  </a:cubicBezTo>
                  <a:cubicBezTo>
                    <a:pt x="1106" y="790"/>
                    <a:pt x="1084" y="790"/>
                    <a:pt x="1084" y="812"/>
                  </a:cubicBezTo>
                  <a:cubicBezTo>
                    <a:pt x="998" y="964"/>
                    <a:pt x="889" y="1115"/>
                    <a:pt x="737" y="1202"/>
                  </a:cubicBezTo>
                  <a:cubicBezTo>
                    <a:pt x="646" y="1255"/>
                    <a:pt x="538" y="1283"/>
                    <a:pt x="428" y="1283"/>
                  </a:cubicBezTo>
                  <a:cubicBezTo>
                    <a:pt x="357" y="1283"/>
                    <a:pt x="286" y="1271"/>
                    <a:pt x="217" y="1245"/>
                  </a:cubicBezTo>
                  <a:cubicBezTo>
                    <a:pt x="130" y="1202"/>
                    <a:pt x="44" y="1137"/>
                    <a:pt x="0" y="1050"/>
                  </a:cubicBezTo>
                  <a:lnTo>
                    <a:pt x="0" y="1159"/>
                  </a:lnTo>
                  <a:cubicBezTo>
                    <a:pt x="44" y="1224"/>
                    <a:pt x="130" y="1267"/>
                    <a:pt x="217" y="1311"/>
                  </a:cubicBezTo>
                  <a:cubicBezTo>
                    <a:pt x="282" y="1332"/>
                    <a:pt x="347" y="1354"/>
                    <a:pt x="412" y="1354"/>
                  </a:cubicBezTo>
                  <a:lnTo>
                    <a:pt x="586" y="1354"/>
                  </a:lnTo>
                  <a:cubicBezTo>
                    <a:pt x="651" y="1332"/>
                    <a:pt x="716" y="1311"/>
                    <a:pt x="781" y="1267"/>
                  </a:cubicBezTo>
                  <a:cubicBezTo>
                    <a:pt x="911" y="1202"/>
                    <a:pt x="1041" y="1072"/>
                    <a:pt x="1106" y="942"/>
                  </a:cubicBezTo>
                  <a:cubicBezTo>
                    <a:pt x="1171" y="1072"/>
                    <a:pt x="1301" y="1159"/>
                    <a:pt x="1453" y="1180"/>
                  </a:cubicBezTo>
                  <a:lnTo>
                    <a:pt x="1540" y="1180"/>
                  </a:lnTo>
                  <a:cubicBezTo>
                    <a:pt x="1713" y="1159"/>
                    <a:pt x="1887" y="1072"/>
                    <a:pt x="1995" y="942"/>
                  </a:cubicBezTo>
                  <a:cubicBezTo>
                    <a:pt x="2082" y="855"/>
                    <a:pt x="2147" y="769"/>
                    <a:pt x="2190" y="660"/>
                  </a:cubicBezTo>
                  <a:lnTo>
                    <a:pt x="2233" y="573"/>
                  </a:lnTo>
                  <a:cubicBezTo>
                    <a:pt x="2233" y="595"/>
                    <a:pt x="2255" y="617"/>
                    <a:pt x="2255" y="660"/>
                  </a:cubicBezTo>
                  <a:cubicBezTo>
                    <a:pt x="2320" y="812"/>
                    <a:pt x="2450" y="942"/>
                    <a:pt x="2602" y="985"/>
                  </a:cubicBezTo>
                  <a:cubicBezTo>
                    <a:pt x="2640" y="992"/>
                    <a:pt x="2679" y="995"/>
                    <a:pt x="2717" y="995"/>
                  </a:cubicBezTo>
                  <a:cubicBezTo>
                    <a:pt x="2936" y="995"/>
                    <a:pt x="3142" y="891"/>
                    <a:pt x="3252" y="725"/>
                  </a:cubicBezTo>
                  <a:cubicBezTo>
                    <a:pt x="3339" y="617"/>
                    <a:pt x="3382" y="508"/>
                    <a:pt x="3426" y="400"/>
                  </a:cubicBezTo>
                  <a:cubicBezTo>
                    <a:pt x="3448" y="335"/>
                    <a:pt x="3469" y="248"/>
                    <a:pt x="3491" y="161"/>
                  </a:cubicBezTo>
                  <a:cubicBezTo>
                    <a:pt x="3513" y="183"/>
                    <a:pt x="3513" y="205"/>
                    <a:pt x="3513" y="226"/>
                  </a:cubicBezTo>
                  <a:cubicBezTo>
                    <a:pt x="3643" y="443"/>
                    <a:pt x="3859" y="617"/>
                    <a:pt x="4120" y="638"/>
                  </a:cubicBezTo>
                  <a:lnTo>
                    <a:pt x="4423" y="638"/>
                  </a:lnTo>
                  <a:cubicBezTo>
                    <a:pt x="4640" y="595"/>
                    <a:pt x="4835" y="508"/>
                    <a:pt x="4987" y="378"/>
                  </a:cubicBezTo>
                  <a:lnTo>
                    <a:pt x="5030" y="357"/>
                  </a:lnTo>
                  <a:cubicBezTo>
                    <a:pt x="5052" y="292"/>
                    <a:pt x="5074" y="248"/>
                    <a:pt x="5074" y="183"/>
                  </a:cubicBezTo>
                  <a:lnTo>
                    <a:pt x="5074" y="183"/>
                  </a:lnTo>
                  <a:cubicBezTo>
                    <a:pt x="5030" y="248"/>
                    <a:pt x="4987" y="270"/>
                    <a:pt x="4965" y="292"/>
                  </a:cubicBezTo>
                  <a:cubicBezTo>
                    <a:pt x="4747" y="470"/>
                    <a:pt x="4492" y="576"/>
                    <a:pt x="4218" y="576"/>
                  </a:cubicBezTo>
                  <a:cubicBezTo>
                    <a:pt x="4192" y="576"/>
                    <a:pt x="4167" y="575"/>
                    <a:pt x="4141" y="573"/>
                  </a:cubicBezTo>
                  <a:cubicBezTo>
                    <a:pt x="3838" y="530"/>
                    <a:pt x="3599" y="313"/>
                    <a:pt x="3534" y="31"/>
                  </a:cubicBezTo>
                  <a:cubicBezTo>
                    <a:pt x="3534" y="16"/>
                    <a:pt x="3523" y="1"/>
                    <a:pt x="3517" y="1"/>
                  </a:cubicBezTo>
                  <a:cubicBezTo>
                    <a:pt x="3514" y="1"/>
                    <a:pt x="3513" y="3"/>
                    <a:pt x="3513" y="10"/>
                  </a:cubicBezTo>
                  <a:cubicBezTo>
                    <a:pt x="3506" y="3"/>
                    <a:pt x="3500" y="1"/>
                    <a:pt x="3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79"/>
            <p:cNvSpPr/>
            <p:nvPr/>
          </p:nvSpPr>
          <p:spPr>
            <a:xfrm>
              <a:off x="7684900" y="3820986"/>
              <a:ext cx="28730" cy="102275"/>
            </a:xfrm>
            <a:custGeom>
              <a:rect b="b" l="l" r="r" t="t"/>
              <a:pathLst>
                <a:path extrusionOk="0" h="2321" w="652">
                  <a:moveTo>
                    <a:pt x="630" y="1"/>
                  </a:moveTo>
                  <a:cubicBezTo>
                    <a:pt x="608" y="1"/>
                    <a:pt x="586" y="1"/>
                    <a:pt x="586" y="22"/>
                  </a:cubicBezTo>
                  <a:cubicBezTo>
                    <a:pt x="586" y="44"/>
                    <a:pt x="565" y="44"/>
                    <a:pt x="565" y="66"/>
                  </a:cubicBezTo>
                  <a:cubicBezTo>
                    <a:pt x="304" y="694"/>
                    <a:pt x="109" y="1345"/>
                    <a:pt x="1" y="2038"/>
                  </a:cubicBezTo>
                  <a:cubicBezTo>
                    <a:pt x="1" y="2125"/>
                    <a:pt x="23" y="2234"/>
                    <a:pt x="23" y="2320"/>
                  </a:cubicBezTo>
                  <a:cubicBezTo>
                    <a:pt x="109" y="1540"/>
                    <a:pt x="326" y="781"/>
                    <a:pt x="630" y="44"/>
                  </a:cubicBezTo>
                  <a:cubicBezTo>
                    <a:pt x="651" y="44"/>
                    <a:pt x="630" y="22"/>
                    <a:pt x="6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79"/>
            <p:cNvSpPr/>
            <p:nvPr/>
          </p:nvSpPr>
          <p:spPr>
            <a:xfrm>
              <a:off x="7692567" y="3811996"/>
              <a:ext cx="63101" cy="156166"/>
            </a:xfrm>
            <a:custGeom>
              <a:rect b="b" l="l" r="r" t="t"/>
              <a:pathLst>
                <a:path extrusionOk="0" h="3544" w="1432">
                  <a:moveTo>
                    <a:pt x="1369" y="0"/>
                  </a:moveTo>
                  <a:cubicBezTo>
                    <a:pt x="1355" y="0"/>
                    <a:pt x="1345" y="16"/>
                    <a:pt x="1345" y="31"/>
                  </a:cubicBezTo>
                  <a:lnTo>
                    <a:pt x="1345" y="53"/>
                  </a:lnTo>
                  <a:cubicBezTo>
                    <a:pt x="1063" y="1289"/>
                    <a:pt x="629" y="2459"/>
                    <a:pt x="0" y="3543"/>
                  </a:cubicBezTo>
                  <a:lnTo>
                    <a:pt x="87" y="3543"/>
                  </a:lnTo>
                  <a:cubicBezTo>
                    <a:pt x="694" y="2459"/>
                    <a:pt x="1149" y="1289"/>
                    <a:pt x="1410" y="74"/>
                  </a:cubicBezTo>
                  <a:cubicBezTo>
                    <a:pt x="1410" y="74"/>
                    <a:pt x="1410" y="74"/>
                    <a:pt x="1410" y="53"/>
                  </a:cubicBezTo>
                  <a:cubicBezTo>
                    <a:pt x="1431" y="31"/>
                    <a:pt x="1410" y="9"/>
                    <a:pt x="1388" y="9"/>
                  </a:cubicBezTo>
                  <a:cubicBezTo>
                    <a:pt x="1382" y="3"/>
                    <a:pt x="1375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79"/>
            <p:cNvSpPr/>
            <p:nvPr/>
          </p:nvSpPr>
          <p:spPr>
            <a:xfrm>
              <a:off x="7727908" y="3785645"/>
              <a:ext cx="59267" cy="173925"/>
            </a:xfrm>
            <a:custGeom>
              <a:rect b="b" l="l" r="r" t="t"/>
              <a:pathLst>
                <a:path extrusionOk="0" h="3947" w="1345">
                  <a:moveTo>
                    <a:pt x="1323" y="0"/>
                  </a:moveTo>
                  <a:cubicBezTo>
                    <a:pt x="1301" y="0"/>
                    <a:pt x="1280" y="22"/>
                    <a:pt x="1280" y="44"/>
                  </a:cubicBezTo>
                  <a:lnTo>
                    <a:pt x="1280" y="152"/>
                  </a:lnTo>
                  <a:cubicBezTo>
                    <a:pt x="1150" y="1496"/>
                    <a:pt x="716" y="2797"/>
                    <a:pt x="1" y="3946"/>
                  </a:cubicBezTo>
                  <a:lnTo>
                    <a:pt x="87" y="3903"/>
                  </a:lnTo>
                  <a:cubicBezTo>
                    <a:pt x="781" y="2775"/>
                    <a:pt x="1215" y="1496"/>
                    <a:pt x="1345" y="152"/>
                  </a:cubicBezTo>
                  <a:lnTo>
                    <a:pt x="1345" y="44"/>
                  </a:lnTo>
                  <a:cubicBezTo>
                    <a:pt x="1345" y="22"/>
                    <a:pt x="1345" y="0"/>
                    <a:pt x="13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79"/>
            <p:cNvSpPr/>
            <p:nvPr/>
          </p:nvSpPr>
          <p:spPr>
            <a:xfrm>
              <a:off x="7757520" y="3767490"/>
              <a:ext cx="85090" cy="179653"/>
            </a:xfrm>
            <a:custGeom>
              <a:rect b="b" l="l" r="r" t="t"/>
              <a:pathLst>
                <a:path extrusionOk="0" h="4077" w="1931">
                  <a:moveTo>
                    <a:pt x="1909" y="0"/>
                  </a:moveTo>
                  <a:cubicBezTo>
                    <a:pt x="1887" y="0"/>
                    <a:pt x="1865" y="22"/>
                    <a:pt x="1865" y="44"/>
                  </a:cubicBezTo>
                  <a:cubicBezTo>
                    <a:pt x="1865" y="130"/>
                    <a:pt x="1844" y="239"/>
                    <a:pt x="1822" y="347"/>
                  </a:cubicBezTo>
                  <a:cubicBezTo>
                    <a:pt x="1605" y="1735"/>
                    <a:pt x="976" y="3057"/>
                    <a:pt x="1" y="4076"/>
                  </a:cubicBezTo>
                  <a:lnTo>
                    <a:pt x="174" y="3990"/>
                  </a:lnTo>
                  <a:cubicBezTo>
                    <a:pt x="1128" y="2927"/>
                    <a:pt x="1757" y="1583"/>
                    <a:pt x="1930" y="152"/>
                  </a:cubicBezTo>
                  <a:lnTo>
                    <a:pt x="1930" y="22"/>
                  </a:lnTo>
                  <a:cubicBezTo>
                    <a:pt x="1930" y="22"/>
                    <a:pt x="1909" y="0"/>
                    <a:pt x="19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79"/>
            <p:cNvSpPr/>
            <p:nvPr/>
          </p:nvSpPr>
          <p:spPr>
            <a:xfrm>
              <a:off x="7819609" y="3790404"/>
              <a:ext cx="62176" cy="114701"/>
            </a:xfrm>
            <a:custGeom>
              <a:rect b="b" l="l" r="r" t="t"/>
              <a:pathLst>
                <a:path extrusionOk="0" h="2603" w="1411">
                  <a:moveTo>
                    <a:pt x="1410" y="1"/>
                  </a:moveTo>
                  <a:cubicBezTo>
                    <a:pt x="1388" y="1"/>
                    <a:pt x="1367" y="1"/>
                    <a:pt x="1367" y="22"/>
                  </a:cubicBezTo>
                  <a:lnTo>
                    <a:pt x="1367" y="44"/>
                  </a:lnTo>
                  <a:cubicBezTo>
                    <a:pt x="1020" y="955"/>
                    <a:pt x="565" y="1822"/>
                    <a:pt x="1" y="2602"/>
                  </a:cubicBezTo>
                  <a:cubicBezTo>
                    <a:pt x="88" y="2537"/>
                    <a:pt x="153" y="2472"/>
                    <a:pt x="239" y="2386"/>
                  </a:cubicBezTo>
                  <a:cubicBezTo>
                    <a:pt x="716" y="1670"/>
                    <a:pt x="1128" y="868"/>
                    <a:pt x="1410" y="44"/>
                  </a:cubicBezTo>
                  <a:cubicBezTo>
                    <a:pt x="1410" y="44"/>
                    <a:pt x="1410" y="44"/>
                    <a:pt x="1410" y="22"/>
                  </a:cubicBezTo>
                  <a:cubicBezTo>
                    <a:pt x="1410" y="22"/>
                    <a:pt x="1410" y="1"/>
                    <a:pt x="1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79"/>
            <p:cNvSpPr/>
            <p:nvPr/>
          </p:nvSpPr>
          <p:spPr>
            <a:xfrm>
              <a:off x="7758490" y="3663363"/>
              <a:ext cx="66891" cy="30581"/>
            </a:xfrm>
            <a:custGeom>
              <a:rect b="b" l="l" r="r" t="t"/>
              <a:pathLst>
                <a:path extrusionOk="0" fill="none" h="694" w="1518">
                  <a:moveTo>
                    <a:pt x="109" y="0"/>
                  </a:moveTo>
                  <a:cubicBezTo>
                    <a:pt x="0" y="109"/>
                    <a:pt x="0" y="260"/>
                    <a:pt x="65" y="390"/>
                  </a:cubicBezTo>
                  <a:cubicBezTo>
                    <a:pt x="152" y="499"/>
                    <a:pt x="304" y="564"/>
                    <a:pt x="434" y="521"/>
                  </a:cubicBezTo>
                  <a:cubicBezTo>
                    <a:pt x="586" y="499"/>
                    <a:pt x="694" y="412"/>
                    <a:pt x="759" y="282"/>
                  </a:cubicBezTo>
                  <a:cubicBezTo>
                    <a:pt x="759" y="477"/>
                    <a:pt x="889" y="629"/>
                    <a:pt x="1084" y="672"/>
                  </a:cubicBezTo>
                  <a:cubicBezTo>
                    <a:pt x="1258" y="694"/>
                    <a:pt x="1431" y="607"/>
                    <a:pt x="1518" y="434"/>
                  </a:cubicBezTo>
                </a:path>
              </a:pathLst>
            </a:custGeom>
            <a:solidFill>
              <a:srgbClr val="000000"/>
            </a:solidFill>
            <a:ln cap="rnd" cmpd="sng" w="5425">
              <a:solidFill>
                <a:srgbClr val="4E40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79"/>
            <p:cNvSpPr/>
            <p:nvPr/>
          </p:nvSpPr>
          <p:spPr>
            <a:xfrm>
              <a:off x="7766113" y="3711130"/>
              <a:ext cx="43052" cy="29656"/>
            </a:xfrm>
            <a:custGeom>
              <a:rect b="b" l="l" r="r" t="t"/>
              <a:pathLst>
                <a:path extrusionOk="0" fill="none" h="673" w="977">
                  <a:moveTo>
                    <a:pt x="153" y="0"/>
                  </a:moveTo>
                  <a:cubicBezTo>
                    <a:pt x="1" y="304"/>
                    <a:pt x="283" y="672"/>
                    <a:pt x="630" y="607"/>
                  </a:cubicBezTo>
                  <a:cubicBezTo>
                    <a:pt x="781" y="586"/>
                    <a:pt x="911" y="477"/>
                    <a:pt x="976" y="347"/>
                  </a:cubicBezTo>
                </a:path>
              </a:pathLst>
            </a:custGeom>
            <a:solidFill>
              <a:srgbClr val="000000"/>
            </a:solidFill>
            <a:ln cap="rnd" cmpd="sng" w="5425">
              <a:solidFill>
                <a:srgbClr val="4E40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79"/>
            <p:cNvSpPr/>
            <p:nvPr/>
          </p:nvSpPr>
          <p:spPr>
            <a:xfrm>
              <a:off x="7938102" y="3607003"/>
              <a:ext cx="90774" cy="49705"/>
            </a:xfrm>
            <a:custGeom>
              <a:rect b="b" l="l" r="r" t="t"/>
              <a:pathLst>
                <a:path extrusionOk="0" fill="none" h="1128" w="2060">
                  <a:moveTo>
                    <a:pt x="65" y="477"/>
                  </a:moveTo>
                  <a:cubicBezTo>
                    <a:pt x="0" y="1062"/>
                    <a:pt x="911" y="1127"/>
                    <a:pt x="911" y="520"/>
                  </a:cubicBezTo>
                  <a:cubicBezTo>
                    <a:pt x="1106" y="737"/>
                    <a:pt x="1410" y="802"/>
                    <a:pt x="1670" y="694"/>
                  </a:cubicBezTo>
                  <a:cubicBezTo>
                    <a:pt x="1930" y="564"/>
                    <a:pt x="2060" y="260"/>
                    <a:pt x="1995" y="0"/>
                  </a:cubicBezTo>
                </a:path>
              </a:pathLst>
            </a:custGeom>
            <a:solidFill>
              <a:srgbClr val="000000"/>
            </a:solidFill>
            <a:ln cap="rnd" cmpd="sng" w="4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79"/>
            <p:cNvSpPr/>
            <p:nvPr/>
          </p:nvSpPr>
          <p:spPr>
            <a:xfrm>
              <a:off x="7991598" y="3657634"/>
              <a:ext cx="70724" cy="28686"/>
            </a:xfrm>
            <a:custGeom>
              <a:rect b="b" l="l" r="r" t="t"/>
              <a:pathLst>
                <a:path extrusionOk="0" fill="none" h="651" w="1605">
                  <a:moveTo>
                    <a:pt x="0" y="347"/>
                  </a:moveTo>
                  <a:cubicBezTo>
                    <a:pt x="109" y="542"/>
                    <a:pt x="326" y="651"/>
                    <a:pt x="542" y="629"/>
                  </a:cubicBezTo>
                  <a:cubicBezTo>
                    <a:pt x="759" y="586"/>
                    <a:pt x="933" y="434"/>
                    <a:pt x="998" y="217"/>
                  </a:cubicBezTo>
                  <a:cubicBezTo>
                    <a:pt x="1084" y="347"/>
                    <a:pt x="1236" y="412"/>
                    <a:pt x="1388" y="347"/>
                  </a:cubicBezTo>
                  <a:cubicBezTo>
                    <a:pt x="1518" y="304"/>
                    <a:pt x="1605" y="152"/>
                    <a:pt x="1583" y="0"/>
                  </a:cubicBezTo>
                </a:path>
              </a:pathLst>
            </a:custGeom>
            <a:solidFill>
              <a:srgbClr val="000000"/>
            </a:solidFill>
            <a:ln cap="rnd" cmpd="sng" w="4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9"/>
            <p:cNvSpPr/>
            <p:nvPr/>
          </p:nvSpPr>
          <p:spPr>
            <a:xfrm>
              <a:off x="8034607" y="3544562"/>
              <a:ext cx="15291" cy="15026"/>
            </a:xfrm>
            <a:custGeom>
              <a:rect b="b" l="l" r="r" t="t"/>
              <a:pathLst>
                <a:path extrusionOk="0" h="341" w="347">
                  <a:moveTo>
                    <a:pt x="78" y="0"/>
                  </a:moveTo>
                  <a:cubicBezTo>
                    <a:pt x="65" y="0"/>
                    <a:pt x="53" y="3"/>
                    <a:pt x="43" y="8"/>
                  </a:cubicBezTo>
                  <a:cubicBezTo>
                    <a:pt x="0" y="51"/>
                    <a:pt x="22" y="138"/>
                    <a:pt x="108" y="225"/>
                  </a:cubicBezTo>
                  <a:cubicBezTo>
                    <a:pt x="159" y="309"/>
                    <a:pt x="222" y="341"/>
                    <a:pt x="269" y="341"/>
                  </a:cubicBezTo>
                  <a:cubicBezTo>
                    <a:pt x="282" y="341"/>
                    <a:pt x="294" y="338"/>
                    <a:pt x="304" y="333"/>
                  </a:cubicBezTo>
                  <a:cubicBezTo>
                    <a:pt x="347" y="290"/>
                    <a:pt x="325" y="203"/>
                    <a:pt x="239" y="116"/>
                  </a:cubicBezTo>
                  <a:cubicBezTo>
                    <a:pt x="188" y="32"/>
                    <a:pt x="125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9"/>
            <p:cNvSpPr/>
            <p:nvPr/>
          </p:nvSpPr>
          <p:spPr>
            <a:xfrm>
              <a:off x="8047959" y="3542227"/>
              <a:ext cx="15335" cy="14497"/>
            </a:xfrm>
            <a:custGeom>
              <a:rect b="b" l="l" r="r" t="t"/>
              <a:pathLst>
                <a:path extrusionOk="0" h="329" w="348">
                  <a:moveTo>
                    <a:pt x="87" y="0"/>
                  </a:moveTo>
                  <a:cubicBezTo>
                    <a:pt x="70" y="0"/>
                    <a:pt x="56" y="6"/>
                    <a:pt x="44" y="17"/>
                  </a:cubicBezTo>
                  <a:cubicBezTo>
                    <a:pt x="1" y="39"/>
                    <a:pt x="44" y="126"/>
                    <a:pt x="109" y="213"/>
                  </a:cubicBezTo>
                  <a:cubicBezTo>
                    <a:pt x="176" y="297"/>
                    <a:pt x="243" y="329"/>
                    <a:pt x="290" y="329"/>
                  </a:cubicBezTo>
                  <a:cubicBezTo>
                    <a:pt x="304" y="329"/>
                    <a:pt x="316" y="326"/>
                    <a:pt x="326" y="321"/>
                  </a:cubicBezTo>
                  <a:cubicBezTo>
                    <a:pt x="347" y="278"/>
                    <a:pt x="326" y="191"/>
                    <a:pt x="261" y="104"/>
                  </a:cubicBezTo>
                  <a:cubicBezTo>
                    <a:pt x="197" y="41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9"/>
            <p:cNvSpPr/>
            <p:nvPr/>
          </p:nvSpPr>
          <p:spPr>
            <a:xfrm>
              <a:off x="8050823" y="3560382"/>
              <a:ext cx="15335" cy="15467"/>
            </a:xfrm>
            <a:custGeom>
              <a:rect b="b" l="l" r="r" t="t"/>
              <a:pathLst>
                <a:path extrusionOk="0" h="351" w="348">
                  <a:moveTo>
                    <a:pt x="87" y="0"/>
                  </a:moveTo>
                  <a:cubicBezTo>
                    <a:pt x="70" y="0"/>
                    <a:pt x="56" y="6"/>
                    <a:pt x="44" y="17"/>
                  </a:cubicBezTo>
                  <a:cubicBezTo>
                    <a:pt x="1" y="61"/>
                    <a:pt x="22" y="147"/>
                    <a:pt x="109" y="234"/>
                  </a:cubicBezTo>
                  <a:cubicBezTo>
                    <a:pt x="159" y="318"/>
                    <a:pt x="223" y="350"/>
                    <a:pt x="269" y="350"/>
                  </a:cubicBezTo>
                  <a:cubicBezTo>
                    <a:pt x="282" y="350"/>
                    <a:pt x="294" y="347"/>
                    <a:pt x="304" y="343"/>
                  </a:cubicBezTo>
                  <a:cubicBezTo>
                    <a:pt x="348" y="299"/>
                    <a:pt x="326" y="213"/>
                    <a:pt x="239" y="104"/>
                  </a:cubicBezTo>
                  <a:cubicBezTo>
                    <a:pt x="191" y="41"/>
                    <a:pt x="132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9"/>
            <p:cNvSpPr/>
            <p:nvPr/>
          </p:nvSpPr>
          <p:spPr>
            <a:xfrm>
              <a:off x="7871210" y="3832443"/>
              <a:ext cx="26792" cy="80286"/>
            </a:xfrm>
            <a:custGeom>
              <a:rect b="b" l="l" r="r" t="t"/>
              <a:pathLst>
                <a:path extrusionOk="0" fill="none" h="1822" w="608">
                  <a:moveTo>
                    <a:pt x="499" y="1"/>
                  </a:moveTo>
                  <a:cubicBezTo>
                    <a:pt x="608" y="651"/>
                    <a:pt x="434" y="1323"/>
                    <a:pt x="1" y="1822"/>
                  </a:cubicBezTo>
                </a:path>
              </a:pathLst>
            </a:custGeom>
            <a:solidFill>
              <a:srgbClr val="000000"/>
            </a:solidFill>
            <a:ln cap="rnd" cmpd="sng" w="4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9"/>
            <p:cNvSpPr/>
            <p:nvPr/>
          </p:nvSpPr>
          <p:spPr>
            <a:xfrm>
              <a:off x="7821548" y="3421663"/>
              <a:ext cx="226450" cy="166962"/>
            </a:xfrm>
            <a:custGeom>
              <a:rect b="b" l="l" r="r" t="t"/>
              <a:pathLst>
                <a:path extrusionOk="0" h="3789" w="5139">
                  <a:moveTo>
                    <a:pt x="3924" y="0"/>
                  </a:moveTo>
                  <a:cubicBezTo>
                    <a:pt x="3794" y="43"/>
                    <a:pt x="3664" y="108"/>
                    <a:pt x="3556" y="195"/>
                  </a:cubicBezTo>
                  <a:cubicBezTo>
                    <a:pt x="3361" y="390"/>
                    <a:pt x="3231" y="607"/>
                    <a:pt x="3144" y="846"/>
                  </a:cubicBezTo>
                  <a:cubicBezTo>
                    <a:pt x="3031" y="716"/>
                    <a:pt x="2870" y="647"/>
                    <a:pt x="2705" y="647"/>
                  </a:cubicBezTo>
                  <a:cubicBezTo>
                    <a:pt x="2649" y="647"/>
                    <a:pt x="2592" y="656"/>
                    <a:pt x="2537" y="672"/>
                  </a:cubicBezTo>
                  <a:cubicBezTo>
                    <a:pt x="2298" y="737"/>
                    <a:pt x="2103" y="889"/>
                    <a:pt x="1995" y="1062"/>
                  </a:cubicBezTo>
                  <a:cubicBezTo>
                    <a:pt x="1865" y="1258"/>
                    <a:pt x="1756" y="1474"/>
                    <a:pt x="1691" y="1691"/>
                  </a:cubicBezTo>
                  <a:cubicBezTo>
                    <a:pt x="1691" y="1518"/>
                    <a:pt x="1561" y="1388"/>
                    <a:pt x="1388" y="1344"/>
                  </a:cubicBezTo>
                  <a:cubicBezTo>
                    <a:pt x="1363" y="1341"/>
                    <a:pt x="1337" y="1339"/>
                    <a:pt x="1311" y="1339"/>
                  </a:cubicBezTo>
                  <a:cubicBezTo>
                    <a:pt x="1180" y="1339"/>
                    <a:pt x="1045" y="1384"/>
                    <a:pt x="954" y="1474"/>
                  </a:cubicBezTo>
                  <a:cubicBezTo>
                    <a:pt x="824" y="1583"/>
                    <a:pt x="737" y="1735"/>
                    <a:pt x="694" y="1886"/>
                  </a:cubicBezTo>
                  <a:cubicBezTo>
                    <a:pt x="660" y="1783"/>
                    <a:pt x="558" y="1721"/>
                    <a:pt x="463" y="1721"/>
                  </a:cubicBezTo>
                  <a:cubicBezTo>
                    <a:pt x="438" y="1721"/>
                    <a:pt x="413" y="1725"/>
                    <a:pt x="391" y="1735"/>
                  </a:cubicBezTo>
                  <a:cubicBezTo>
                    <a:pt x="260" y="1778"/>
                    <a:pt x="174" y="1865"/>
                    <a:pt x="109" y="1995"/>
                  </a:cubicBezTo>
                  <a:cubicBezTo>
                    <a:pt x="65" y="2081"/>
                    <a:pt x="22" y="2190"/>
                    <a:pt x="0" y="2320"/>
                  </a:cubicBezTo>
                  <a:cubicBezTo>
                    <a:pt x="65" y="2732"/>
                    <a:pt x="239" y="3100"/>
                    <a:pt x="477" y="3447"/>
                  </a:cubicBezTo>
                  <a:lnTo>
                    <a:pt x="391" y="3512"/>
                  </a:lnTo>
                  <a:cubicBezTo>
                    <a:pt x="542" y="3642"/>
                    <a:pt x="716" y="3729"/>
                    <a:pt x="911" y="3772"/>
                  </a:cubicBezTo>
                  <a:cubicBezTo>
                    <a:pt x="987" y="3783"/>
                    <a:pt x="1064" y="3789"/>
                    <a:pt x="1140" y="3789"/>
                  </a:cubicBezTo>
                  <a:cubicBezTo>
                    <a:pt x="1516" y="3789"/>
                    <a:pt x="1880" y="3656"/>
                    <a:pt x="2168" y="3404"/>
                  </a:cubicBezTo>
                  <a:cubicBezTo>
                    <a:pt x="2255" y="3621"/>
                    <a:pt x="2472" y="3772"/>
                    <a:pt x="2710" y="3772"/>
                  </a:cubicBezTo>
                  <a:cubicBezTo>
                    <a:pt x="2927" y="3772"/>
                    <a:pt x="3144" y="3664"/>
                    <a:pt x="3252" y="3447"/>
                  </a:cubicBezTo>
                  <a:cubicBezTo>
                    <a:pt x="3293" y="3450"/>
                    <a:pt x="3334" y="3452"/>
                    <a:pt x="3374" y="3452"/>
                  </a:cubicBezTo>
                  <a:cubicBezTo>
                    <a:pt x="3893" y="3452"/>
                    <a:pt x="4382" y="3198"/>
                    <a:pt x="4683" y="2775"/>
                  </a:cubicBezTo>
                  <a:cubicBezTo>
                    <a:pt x="5008" y="2298"/>
                    <a:pt x="5139" y="1735"/>
                    <a:pt x="5052" y="1171"/>
                  </a:cubicBezTo>
                  <a:lnTo>
                    <a:pt x="5052" y="1171"/>
                  </a:lnTo>
                  <a:lnTo>
                    <a:pt x="5052" y="1106"/>
                  </a:lnTo>
                  <a:cubicBezTo>
                    <a:pt x="4748" y="672"/>
                    <a:pt x="4380" y="282"/>
                    <a:pt x="3924" y="0"/>
                  </a:cubicBezTo>
                  <a:close/>
                </a:path>
              </a:pathLst>
            </a:custGeom>
            <a:solidFill>
              <a:srgbClr val="EEA7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9"/>
            <p:cNvSpPr/>
            <p:nvPr/>
          </p:nvSpPr>
          <p:spPr>
            <a:xfrm>
              <a:off x="7827277" y="3509971"/>
              <a:ext cx="92713" cy="99190"/>
            </a:xfrm>
            <a:custGeom>
              <a:rect b="b" l="l" r="r" t="t"/>
              <a:pathLst>
                <a:path extrusionOk="0" h="2251" w="2104">
                  <a:moveTo>
                    <a:pt x="1184" y="1"/>
                  </a:moveTo>
                  <a:cubicBezTo>
                    <a:pt x="901" y="1"/>
                    <a:pt x="640" y="201"/>
                    <a:pt x="564" y="468"/>
                  </a:cubicBezTo>
                  <a:cubicBezTo>
                    <a:pt x="499" y="424"/>
                    <a:pt x="412" y="403"/>
                    <a:pt x="326" y="381"/>
                  </a:cubicBezTo>
                  <a:cubicBezTo>
                    <a:pt x="304" y="375"/>
                    <a:pt x="282" y="373"/>
                    <a:pt x="261" y="373"/>
                  </a:cubicBezTo>
                  <a:cubicBezTo>
                    <a:pt x="197" y="373"/>
                    <a:pt x="136" y="397"/>
                    <a:pt x="87" y="446"/>
                  </a:cubicBezTo>
                  <a:cubicBezTo>
                    <a:pt x="22" y="533"/>
                    <a:pt x="0" y="619"/>
                    <a:pt x="0" y="728"/>
                  </a:cubicBezTo>
                  <a:lnTo>
                    <a:pt x="0" y="771"/>
                  </a:lnTo>
                  <a:cubicBezTo>
                    <a:pt x="87" y="1010"/>
                    <a:pt x="217" y="1226"/>
                    <a:pt x="369" y="1422"/>
                  </a:cubicBezTo>
                  <a:lnTo>
                    <a:pt x="282" y="1508"/>
                  </a:lnTo>
                  <a:cubicBezTo>
                    <a:pt x="521" y="1834"/>
                    <a:pt x="868" y="2072"/>
                    <a:pt x="1258" y="2202"/>
                  </a:cubicBezTo>
                  <a:cubicBezTo>
                    <a:pt x="1345" y="2235"/>
                    <a:pt x="1437" y="2251"/>
                    <a:pt x="1529" y="2251"/>
                  </a:cubicBezTo>
                  <a:cubicBezTo>
                    <a:pt x="1621" y="2251"/>
                    <a:pt x="1713" y="2235"/>
                    <a:pt x="1800" y="2202"/>
                  </a:cubicBezTo>
                  <a:cubicBezTo>
                    <a:pt x="1908" y="2115"/>
                    <a:pt x="1995" y="2007"/>
                    <a:pt x="2038" y="1877"/>
                  </a:cubicBezTo>
                  <a:cubicBezTo>
                    <a:pt x="2060" y="1747"/>
                    <a:pt x="2082" y="1617"/>
                    <a:pt x="2082" y="1487"/>
                  </a:cubicBezTo>
                  <a:cubicBezTo>
                    <a:pt x="2103" y="1183"/>
                    <a:pt x="2060" y="880"/>
                    <a:pt x="1952" y="598"/>
                  </a:cubicBezTo>
                  <a:cubicBezTo>
                    <a:pt x="1843" y="294"/>
                    <a:pt x="1583" y="77"/>
                    <a:pt x="1301" y="12"/>
                  </a:cubicBezTo>
                  <a:cubicBezTo>
                    <a:pt x="1262" y="5"/>
                    <a:pt x="1223" y="1"/>
                    <a:pt x="1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9"/>
            <p:cNvSpPr/>
            <p:nvPr/>
          </p:nvSpPr>
          <p:spPr>
            <a:xfrm>
              <a:off x="7925015" y="3480843"/>
              <a:ext cx="58034" cy="49044"/>
            </a:xfrm>
            <a:custGeom>
              <a:rect b="b" l="l" r="r" t="t"/>
              <a:pathLst>
                <a:path extrusionOk="0" h="1113" w="1317">
                  <a:moveTo>
                    <a:pt x="726" y="1"/>
                  </a:moveTo>
                  <a:cubicBezTo>
                    <a:pt x="245" y="1"/>
                    <a:pt x="0" y="572"/>
                    <a:pt x="341" y="934"/>
                  </a:cubicBezTo>
                  <a:cubicBezTo>
                    <a:pt x="450" y="1057"/>
                    <a:pt x="591" y="1113"/>
                    <a:pt x="731" y="1113"/>
                  </a:cubicBezTo>
                  <a:cubicBezTo>
                    <a:pt x="1008" y="1113"/>
                    <a:pt x="1280" y="896"/>
                    <a:pt x="1295" y="565"/>
                  </a:cubicBezTo>
                  <a:cubicBezTo>
                    <a:pt x="1316" y="261"/>
                    <a:pt x="1078" y="1"/>
                    <a:pt x="753" y="1"/>
                  </a:cubicBezTo>
                  <a:cubicBezTo>
                    <a:pt x="744" y="1"/>
                    <a:pt x="735" y="1"/>
                    <a:pt x="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9"/>
            <p:cNvSpPr/>
            <p:nvPr/>
          </p:nvSpPr>
          <p:spPr>
            <a:xfrm>
              <a:off x="7933299" y="3486351"/>
              <a:ext cx="43712" cy="37543"/>
            </a:xfrm>
            <a:custGeom>
              <a:rect b="b" l="l" r="r" t="t"/>
              <a:pathLst>
                <a:path extrusionOk="0" h="852" w="992">
                  <a:moveTo>
                    <a:pt x="548" y="1"/>
                  </a:moveTo>
                  <a:cubicBezTo>
                    <a:pt x="449" y="1"/>
                    <a:pt x="347" y="36"/>
                    <a:pt x="261" y="115"/>
                  </a:cubicBezTo>
                  <a:cubicBezTo>
                    <a:pt x="1" y="375"/>
                    <a:pt x="153" y="830"/>
                    <a:pt x="543" y="852"/>
                  </a:cubicBezTo>
                  <a:cubicBezTo>
                    <a:pt x="760" y="852"/>
                    <a:pt x="955" y="678"/>
                    <a:pt x="977" y="440"/>
                  </a:cubicBezTo>
                  <a:cubicBezTo>
                    <a:pt x="992" y="184"/>
                    <a:pt x="776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79"/>
            <p:cNvSpPr/>
            <p:nvPr/>
          </p:nvSpPr>
          <p:spPr>
            <a:xfrm>
              <a:off x="7835870" y="3533105"/>
              <a:ext cx="74558" cy="97824"/>
            </a:xfrm>
            <a:custGeom>
              <a:rect b="b" l="l" r="r" t="t"/>
              <a:pathLst>
                <a:path extrusionOk="0" h="2220" w="1692">
                  <a:moveTo>
                    <a:pt x="625" y="0"/>
                  </a:moveTo>
                  <a:cubicBezTo>
                    <a:pt x="546" y="0"/>
                    <a:pt x="468" y="9"/>
                    <a:pt x="391" y="29"/>
                  </a:cubicBezTo>
                  <a:cubicBezTo>
                    <a:pt x="304" y="29"/>
                    <a:pt x="239" y="138"/>
                    <a:pt x="217" y="203"/>
                  </a:cubicBezTo>
                  <a:cubicBezTo>
                    <a:pt x="152" y="290"/>
                    <a:pt x="109" y="398"/>
                    <a:pt x="87" y="485"/>
                  </a:cubicBezTo>
                  <a:cubicBezTo>
                    <a:pt x="0" y="788"/>
                    <a:pt x="22" y="1113"/>
                    <a:pt x="174" y="1395"/>
                  </a:cubicBezTo>
                  <a:cubicBezTo>
                    <a:pt x="369" y="1764"/>
                    <a:pt x="694" y="2024"/>
                    <a:pt x="1063" y="2176"/>
                  </a:cubicBezTo>
                  <a:cubicBezTo>
                    <a:pt x="1083" y="2176"/>
                    <a:pt x="1200" y="2195"/>
                    <a:pt x="1213" y="2215"/>
                  </a:cubicBezTo>
                  <a:lnTo>
                    <a:pt x="1213" y="2215"/>
                  </a:lnTo>
                  <a:cubicBezTo>
                    <a:pt x="1150" y="2021"/>
                    <a:pt x="1172" y="1806"/>
                    <a:pt x="1258" y="1612"/>
                  </a:cubicBezTo>
                  <a:lnTo>
                    <a:pt x="1258" y="1590"/>
                  </a:lnTo>
                  <a:cubicBezTo>
                    <a:pt x="1258" y="1569"/>
                    <a:pt x="1258" y="1569"/>
                    <a:pt x="1258" y="1569"/>
                  </a:cubicBezTo>
                  <a:cubicBezTo>
                    <a:pt x="1258" y="1525"/>
                    <a:pt x="1280" y="1504"/>
                    <a:pt x="1301" y="1460"/>
                  </a:cubicBezTo>
                  <a:cubicBezTo>
                    <a:pt x="1388" y="1287"/>
                    <a:pt x="1475" y="1135"/>
                    <a:pt x="1561" y="962"/>
                  </a:cubicBezTo>
                  <a:cubicBezTo>
                    <a:pt x="1670" y="766"/>
                    <a:pt x="1692" y="550"/>
                    <a:pt x="1692" y="333"/>
                  </a:cubicBezTo>
                  <a:cubicBezTo>
                    <a:pt x="1692" y="333"/>
                    <a:pt x="1692" y="311"/>
                    <a:pt x="1692" y="290"/>
                  </a:cubicBezTo>
                  <a:lnTo>
                    <a:pt x="1648" y="290"/>
                  </a:lnTo>
                  <a:cubicBezTo>
                    <a:pt x="1314" y="166"/>
                    <a:pt x="965" y="0"/>
                    <a:pt x="625" y="0"/>
                  </a:cubicBezTo>
                  <a:close/>
                  <a:moveTo>
                    <a:pt x="1213" y="2215"/>
                  </a:moveTo>
                  <a:lnTo>
                    <a:pt x="1213" y="2215"/>
                  </a:lnTo>
                  <a:cubicBezTo>
                    <a:pt x="1214" y="2217"/>
                    <a:pt x="1214" y="2218"/>
                    <a:pt x="1215" y="2219"/>
                  </a:cubicBezTo>
                  <a:cubicBezTo>
                    <a:pt x="1215" y="2218"/>
                    <a:pt x="1214" y="2217"/>
                    <a:pt x="1213" y="22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9"/>
            <p:cNvSpPr/>
            <p:nvPr/>
          </p:nvSpPr>
          <p:spPr>
            <a:xfrm>
              <a:off x="7889366" y="3546809"/>
              <a:ext cx="28686" cy="59267"/>
            </a:xfrm>
            <a:custGeom>
              <a:rect b="b" l="l" r="r" t="t"/>
              <a:pathLst>
                <a:path extrusionOk="0" h="1345" w="651">
                  <a:moveTo>
                    <a:pt x="456" y="0"/>
                  </a:moveTo>
                  <a:cubicBezTo>
                    <a:pt x="304" y="325"/>
                    <a:pt x="196" y="672"/>
                    <a:pt x="87" y="998"/>
                  </a:cubicBezTo>
                  <a:lnTo>
                    <a:pt x="66" y="1106"/>
                  </a:lnTo>
                  <a:lnTo>
                    <a:pt x="1" y="1301"/>
                  </a:lnTo>
                  <a:lnTo>
                    <a:pt x="44" y="1323"/>
                  </a:lnTo>
                  <a:lnTo>
                    <a:pt x="87" y="1323"/>
                  </a:lnTo>
                  <a:cubicBezTo>
                    <a:pt x="131" y="1344"/>
                    <a:pt x="196" y="1344"/>
                    <a:pt x="239" y="1344"/>
                  </a:cubicBezTo>
                  <a:cubicBezTo>
                    <a:pt x="326" y="1344"/>
                    <a:pt x="413" y="1323"/>
                    <a:pt x="478" y="1258"/>
                  </a:cubicBezTo>
                  <a:cubicBezTo>
                    <a:pt x="543" y="1171"/>
                    <a:pt x="608" y="1063"/>
                    <a:pt x="608" y="976"/>
                  </a:cubicBezTo>
                  <a:cubicBezTo>
                    <a:pt x="651" y="629"/>
                    <a:pt x="608" y="304"/>
                    <a:pt x="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9"/>
            <p:cNvSpPr/>
            <p:nvPr/>
          </p:nvSpPr>
          <p:spPr>
            <a:xfrm>
              <a:off x="7890335" y="3545840"/>
              <a:ext cx="19124" cy="59267"/>
            </a:xfrm>
            <a:custGeom>
              <a:rect b="b" l="l" r="r" t="t"/>
              <a:pathLst>
                <a:path extrusionOk="0" h="1345" w="434">
                  <a:moveTo>
                    <a:pt x="369" y="1"/>
                  </a:moveTo>
                  <a:cubicBezTo>
                    <a:pt x="347" y="87"/>
                    <a:pt x="282" y="174"/>
                    <a:pt x="239" y="261"/>
                  </a:cubicBezTo>
                  <a:lnTo>
                    <a:pt x="174" y="391"/>
                  </a:lnTo>
                  <a:cubicBezTo>
                    <a:pt x="87" y="543"/>
                    <a:pt x="22" y="716"/>
                    <a:pt x="0" y="889"/>
                  </a:cubicBezTo>
                  <a:lnTo>
                    <a:pt x="0" y="1085"/>
                  </a:lnTo>
                  <a:lnTo>
                    <a:pt x="0" y="1150"/>
                  </a:lnTo>
                  <a:lnTo>
                    <a:pt x="0" y="1193"/>
                  </a:lnTo>
                  <a:cubicBezTo>
                    <a:pt x="0" y="1236"/>
                    <a:pt x="0" y="1280"/>
                    <a:pt x="0" y="1323"/>
                  </a:cubicBezTo>
                  <a:lnTo>
                    <a:pt x="0" y="1345"/>
                  </a:lnTo>
                  <a:lnTo>
                    <a:pt x="44" y="1345"/>
                  </a:lnTo>
                  <a:cubicBezTo>
                    <a:pt x="65" y="1301"/>
                    <a:pt x="65" y="1236"/>
                    <a:pt x="65" y="1171"/>
                  </a:cubicBezTo>
                  <a:lnTo>
                    <a:pt x="65" y="1063"/>
                  </a:lnTo>
                  <a:cubicBezTo>
                    <a:pt x="65" y="1041"/>
                    <a:pt x="65" y="1041"/>
                    <a:pt x="65" y="1020"/>
                  </a:cubicBezTo>
                  <a:cubicBezTo>
                    <a:pt x="65" y="976"/>
                    <a:pt x="65" y="933"/>
                    <a:pt x="65" y="889"/>
                  </a:cubicBezTo>
                  <a:cubicBezTo>
                    <a:pt x="87" y="716"/>
                    <a:pt x="130" y="564"/>
                    <a:pt x="217" y="412"/>
                  </a:cubicBezTo>
                  <a:cubicBezTo>
                    <a:pt x="239" y="369"/>
                    <a:pt x="260" y="369"/>
                    <a:pt x="304" y="282"/>
                  </a:cubicBezTo>
                  <a:cubicBezTo>
                    <a:pt x="347" y="174"/>
                    <a:pt x="391" y="87"/>
                    <a:pt x="434" y="1"/>
                  </a:cubicBezTo>
                  <a:close/>
                </a:path>
              </a:pathLst>
            </a:custGeom>
            <a:solidFill>
              <a:srgbClr val="FFE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6" name="Google Shape;2876;p79"/>
          <p:cNvGrpSpPr/>
          <p:nvPr/>
        </p:nvGrpSpPr>
        <p:grpSpPr>
          <a:xfrm>
            <a:off x="3739398" y="1263875"/>
            <a:ext cx="4671343" cy="1441649"/>
            <a:chOff x="3739398" y="1263875"/>
            <a:chExt cx="4671343" cy="1441649"/>
          </a:xfrm>
        </p:grpSpPr>
        <p:sp>
          <p:nvSpPr>
            <p:cNvPr id="2877" name="Google Shape;2877;p79"/>
            <p:cNvSpPr/>
            <p:nvPr/>
          </p:nvSpPr>
          <p:spPr>
            <a:xfrm>
              <a:off x="3913142" y="1263875"/>
              <a:ext cx="4497600" cy="1363800"/>
            </a:xfrm>
            <a:prstGeom prst="roundRect">
              <a:avLst>
                <a:gd fmla="val 997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8" name="Google Shape;2878;p79"/>
            <p:cNvGrpSpPr/>
            <p:nvPr/>
          </p:nvGrpSpPr>
          <p:grpSpPr>
            <a:xfrm>
              <a:off x="3739398" y="1341552"/>
              <a:ext cx="4506129" cy="1363972"/>
              <a:chOff x="845113" y="1635700"/>
              <a:chExt cx="4283800" cy="2505000"/>
            </a:xfrm>
          </p:grpSpPr>
          <p:sp>
            <p:nvSpPr>
              <p:cNvPr id="2879" name="Google Shape;2879;p7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80" name="Google Shape;2880;p7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81" name="Google Shape;2881;p79"/>
            <p:cNvSpPr txBox="1"/>
            <p:nvPr/>
          </p:nvSpPr>
          <p:spPr>
            <a:xfrm flipH="1">
              <a:off x="5055256" y="1634142"/>
              <a:ext cx="3129300" cy="3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Mars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882" name="Google Shape;2882;p79"/>
            <p:cNvSpPr txBox="1"/>
            <p:nvPr/>
          </p:nvSpPr>
          <p:spPr>
            <a:xfrm flipH="1">
              <a:off x="5055857" y="1944990"/>
              <a:ext cx="31287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It's full of iron oxide dust, which gives the planet its reddish cast</a:t>
              </a:r>
              <a:endParaRPr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83" name="Google Shape;2883;p79"/>
            <p:cNvSpPr txBox="1"/>
            <p:nvPr/>
          </p:nvSpPr>
          <p:spPr>
            <a:xfrm>
              <a:off x="4017465" y="1694473"/>
              <a:ext cx="9294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65%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  <p:grpSp>
        <p:nvGrpSpPr>
          <p:cNvPr id="2884" name="Google Shape;2884;p79"/>
          <p:cNvGrpSpPr/>
          <p:nvPr/>
        </p:nvGrpSpPr>
        <p:grpSpPr>
          <a:xfrm>
            <a:off x="3752623" y="3010200"/>
            <a:ext cx="4671343" cy="1364142"/>
            <a:chOff x="3752623" y="3010200"/>
            <a:chExt cx="4671343" cy="1364142"/>
          </a:xfrm>
        </p:grpSpPr>
        <p:sp>
          <p:nvSpPr>
            <p:cNvPr id="2885" name="Google Shape;2885;p79"/>
            <p:cNvSpPr/>
            <p:nvPr/>
          </p:nvSpPr>
          <p:spPr>
            <a:xfrm>
              <a:off x="3926367" y="3010200"/>
              <a:ext cx="4497600" cy="1290300"/>
            </a:xfrm>
            <a:prstGeom prst="roundRect">
              <a:avLst>
                <a:gd fmla="val 997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6" name="Google Shape;2886;p79"/>
            <p:cNvGrpSpPr/>
            <p:nvPr/>
          </p:nvGrpSpPr>
          <p:grpSpPr>
            <a:xfrm>
              <a:off x="3752623" y="3083765"/>
              <a:ext cx="4506129" cy="1290576"/>
              <a:chOff x="845113" y="1635700"/>
              <a:chExt cx="4283800" cy="2505000"/>
            </a:xfrm>
          </p:grpSpPr>
          <p:sp>
            <p:nvSpPr>
              <p:cNvPr id="2887" name="Google Shape;2887;p79"/>
              <p:cNvSpPr/>
              <p:nvPr/>
            </p:nvSpPr>
            <p:spPr>
              <a:xfrm>
                <a:off x="853312" y="1635700"/>
                <a:ext cx="4275600" cy="2505000"/>
              </a:xfrm>
              <a:prstGeom prst="roundRect">
                <a:avLst>
                  <a:gd fmla="val 9976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88" name="Google Shape;2888;p79"/>
              <p:cNvCxnSpPr/>
              <p:nvPr/>
            </p:nvCxnSpPr>
            <p:spPr>
              <a:xfrm flipH="1" rot="10800000">
                <a:off x="845113" y="2116929"/>
                <a:ext cx="4279200" cy="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89" name="Google Shape;2889;p79"/>
            <p:cNvSpPr txBox="1"/>
            <p:nvPr/>
          </p:nvSpPr>
          <p:spPr>
            <a:xfrm flipH="1">
              <a:off x="5065070" y="3360517"/>
              <a:ext cx="31293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2D2E27"/>
                  </a:solidFill>
                  <a:latin typeface="Vibur"/>
                  <a:ea typeface="Vibur"/>
                  <a:cs typeface="Vibur"/>
                  <a:sym typeface="Vibur"/>
                </a:rPr>
                <a:t>Neptune</a:t>
              </a:r>
              <a:endParaRPr sz="2300">
                <a:solidFill>
                  <a:srgbClr val="2D2E27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890" name="Google Shape;2890;p79"/>
            <p:cNvSpPr txBox="1"/>
            <p:nvPr/>
          </p:nvSpPr>
          <p:spPr>
            <a:xfrm flipH="1">
              <a:off x="5065672" y="3654612"/>
              <a:ext cx="3128700" cy="6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It’s the fourth-largest planet in the Solar System</a:t>
              </a:r>
              <a:endParaRPr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91" name="Google Shape;2891;p79"/>
            <p:cNvSpPr txBox="1"/>
            <p:nvPr/>
          </p:nvSpPr>
          <p:spPr>
            <a:xfrm>
              <a:off x="4017478" y="3417570"/>
              <a:ext cx="9294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4</a:t>
              </a: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5%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Learning the days of the week infographics</a:t>
            </a:r>
            <a:endParaRPr/>
          </a:p>
        </p:txBody>
      </p:sp>
      <p:grpSp>
        <p:nvGrpSpPr>
          <p:cNvPr id="2897" name="Google Shape;2897;p80"/>
          <p:cNvGrpSpPr/>
          <p:nvPr/>
        </p:nvGrpSpPr>
        <p:grpSpPr>
          <a:xfrm>
            <a:off x="2738250" y="1672091"/>
            <a:ext cx="1827300" cy="2482909"/>
            <a:chOff x="2738250" y="1672091"/>
            <a:chExt cx="1827300" cy="2482909"/>
          </a:xfrm>
        </p:grpSpPr>
        <p:sp>
          <p:nvSpPr>
            <p:cNvPr id="2898" name="Google Shape;2898;p80"/>
            <p:cNvSpPr txBox="1"/>
            <p:nvPr/>
          </p:nvSpPr>
          <p:spPr>
            <a:xfrm flipH="1">
              <a:off x="3044100" y="1672091"/>
              <a:ext cx="12156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Venus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899" name="Google Shape;2899;p80"/>
            <p:cNvSpPr txBox="1"/>
            <p:nvPr/>
          </p:nvSpPr>
          <p:spPr>
            <a:xfrm flipH="1">
              <a:off x="2738250" y="3411600"/>
              <a:ext cx="18273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Venus is the second planet from the Sun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900" name="Google Shape;2900;p80"/>
            <p:cNvCxnSpPr>
              <a:stCxn id="2898" idx="2"/>
              <a:endCxn id="2901" idx="0"/>
            </p:cNvCxnSpPr>
            <p:nvPr/>
          </p:nvCxnSpPr>
          <p:spPr>
            <a:xfrm>
              <a:off x="3651900" y="1985591"/>
              <a:ext cx="0" cy="4617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02" name="Google Shape;2902;p80"/>
            <p:cNvGrpSpPr/>
            <p:nvPr/>
          </p:nvGrpSpPr>
          <p:grpSpPr>
            <a:xfrm>
              <a:off x="3285172" y="2374583"/>
              <a:ext cx="733456" cy="750726"/>
              <a:chOff x="3285172" y="2374583"/>
              <a:chExt cx="733456" cy="750726"/>
            </a:xfrm>
          </p:grpSpPr>
          <p:grpSp>
            <p:nvGrpSpPr>
              <p:cNvPr id="2903" name="Google Shape;2903;p80"/>
              <p:cNvGrpSpPr/>
              <p:nvPr/>
            </p:nvGrpSpPr>
            <p:grpSpPr>
              <a:xfrm>
                <a:off x="3285172" y="2374583"/>
                <a:ext cx="733456" cy="745883"/>
                <a:chOff x="451814" y="2209625"/>
                <a:chExt cx="873890" cy="888696"/>
              </a:xfrm>
            </p:grpSpPr>
            <p:sp>
              <p:nvSpPr>
                <p:cNvPr id="2904" name="Google Shape;2904;p80"/>
                <p:cNvSpPr/>
                <p:nvPr/>
              </p:nvSpPr>
              <p:spPr>
                <a:xfrm>
                  <a:off x="521051" y="2209625"/>
                  <a:ext cx="804653" cy="794816"/>
                </a:xfrm>
                <a:custGeom>
                  <a:rect b="b" l="l" r="r" t="t"/>
                  <a:pathLst>
                    <a:path extrusionOk="0" h="22625" w="22905">
                      <a:moveTo>
                        <a:pt x="4726" y="1614"/>
                      </a:moveTo>
                      <a:cubicBezTo>
                        <a:pt x="2123" y="3724"/>
                        <a:pt x="333" y="10400"/>
                        <a:pt x="46" y="13586"/>
                      </a:cubicBezTo>
                      <a:cubicBezTo>
                        <a:pt x="-241" y="16772"/>
                        <a:pt x="1130" y="19227"/>
                        <a:pt x="3002" y="20730"/>
                      </a:cubicBezTo>
                      <a:cubicBezTo>
                        <a:pt x="4874" y="22233"/>
                        <a:pt x="8906" y="22512"/>
                        <a:pt x="11279" y="22602"/>
                      </a:cubicBezTo>
                      <a:cubicBezTo>
                        <a:pt x="13652" y="22692"/>
                        <a:pt x="15442" y="22298"/>
                        <a:pt x="17240" y="21272"/>
                      </a:cubicBezTo>
                      <a:cubicBezTo>
                        <a:pt x="19038" y="20246"/>
                        <a:pt x="21231" y="18489"/>
                        <a:pt x="22068" y="16444"/>
                      </a:cubicBezTo>
                      <a:cubicBezTo>
                        <a:pt x="22906" y="14399"/>
                        <a:pt x="23333" y="11591"/>
                        <a:pt x="22265" y="9004"/>
                      </a:cubicBezTo>
                      <a:cubicBezTo>
                        <a:pt x="21198" y="6417"/>
                        <a:pt x="18586" y="2156"/>
                        <a:pt x="15663" y="924"/>
                      </a:cubicBezTo>
                      <a:cubicBezTo>
                        <a:pt x="12740" y="-308"/>
                        <a:pt x="7329" y="-496"/>
                        <a:pt x="4726" y="161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sp>
              <p:nvSpPr>
                <p:cNvPr id="2905" name="Google Shape;2905;p80"/>
                <p:cNvSpPr/>
                <p:nvPr/>
              </p:nvSpPr>
              <p:spPr>
                <a:xfrm>
                  <a:off x="451814" y="2303505"/>
                  <a:ext cx="804653" cy="794816"/>
                </a:xfrm>
                <a:custGeom>
                  <a:rect b="b" l="l" r="r" t="t"/>
                  <a:pathLst>
                    <a:path extrusionOk="0" h="22625" w="22905">
                      <a:moveTo>
                        <a:pt x="4726" y="1614"/>
                      </a:moveTo>
                      <a:cubicBezTo>
                        <a:pt x="2123" y="3724"/>
                        <a:pt x="333" y="10400"/>
                        <a:pt x="46" y="13586"/>
                      </a:cubicBezTo>
                      <a:cubicBezTo>
                        <a:pt x="-241" y="16772"/>
                        <a:pt x="1130" y="19227"/>
                        <a:pt x="3002" y="20730"/>
                      </a:cubicBezTo>
                      <a:cubicBezTo>
                        <a:pt x="4874" y="22233"/>
                        <a:pt x="8906" y="22512"/>
                        <a:pt x="11279" y="22602"/>
                      </a:cubicBezTo>
                      <a:cubicBezTo>
                        <a:pt x="13652" y="22692"/>
                        <a:pt x="15442" y="22298"/>
                        <a:pt x="17240" y="21272"/>
                      </a:cubicBezTo>
                      <a:cubicBezTo>
                        <a:pt x="19038" y="20246"/>
                        <a:pt x="21231" y="18489"/>
                        <a:pt x="22068" y="16444"/>
                      </a:cubicBezTo>
                      <a:cubicBezTo>
                        <a:pt x="22906" y="14399"/>
                        <a:pt x="23333" y="11591"/>
                        <a:pt x="22265" y="9004"/>
                      </a:cubicBezTo>
                      <a:cubicBezTo>
                        <a:pt x="21198" y="6417"/>
                        <a:pt x="18586" y="2156"/>
                        <a:pt x="15663" y="924"/>
                      </a:cubicBezTo>
                      <a:cubicBezTo>
                        <a:pt x="12740" y="-308"/>
                        <a:pt x="7329" y="-496"/>
                        <a:pt x="4726" y="1614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901" name="Google Shape;2901;p80"/>
              <p:cNvSpPr/>
              <p:nvPr/>
            </p:nvSpPr>
            <p:spPr>
              <a:xfrm>
                <a:off x="3312900" y="2447309"/>
                <a:ext cx="678000" cy="678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06" name="Google Shape;2906;p80"/>
            <p:cNvCxnSpPr>
              <a:stCxn id="2901" idx="4"/>
              <a:endCxn id="2899" idx="0"/>
            </p:cNvCxnSpPr>
            <p:nvPr/>
          </p:nvCxnSpPr>
          <p:spPr>
            <a:xfrm>
              <a:off x="3651900" y="3125309"/>
              <a:ext cx="0" cy="2862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7" name="Google Shape;2907;p80"/>
          <p:cNvGrpSpPr/>
          <p:nvPr/>
        </p:nvGrpSpPr>
        <p:grpSpPr>
          <a:xfrm>
            <a:off x="3473078" y="2642984"/>
            <a:ext cx="286638" cy="286653"/>
            <a:chOff x="1487200" y="2021475"/>
            <a:chExt cx="483125" cy="483150"/>
          </a:xfrm>
        </p:grpSpPr>
        <p:sp>
          <p:nvSpPr>
            <p:cNvPr id="2908" name="Google Shape;2908;p80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9" name="Google Shape;2909;p80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0" name="Google Shape;2910;p80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1" name="Google Shape;2911;p80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12" name="Google Shape;2912;p80"/>
          <p:cNvGrpSpPr/>
          <p:nvPr/>
        </p:nvGrpSpPr>
        <p:grpSpPr>
          <a:xfrm>
            <a:off x="4667475" y="1672091"/>
            <a:ext cx="1827300" cy="2482909"/>
            <a:chOff x="4667475" y="1672091"/>
            <a:chExt cx="1827300" cy="2482909"/>
          </a:xfrm>
        </p:grpSpPr>
        <p:sp>
          <p:nvSpPr>
            <p:cNvPr id="2913" name="Google Shape;2913;p80"/>
            <p:cNvSpPr txBox="1"/>
            <p:nvPr/>
          </p:nvSpPr>
          <p:spPr>
            <a:xfrm flipH="1">
              <a:off x="4973325" y="1672091"/>
              <a:ext cx="12156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Saturn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914" name="Google Shape;2914;p80"/>
            <p:cNvSpPr txBox="1"/>
            <p:nvPr/>
          </p:nvSpPr>
          <p:spPr>
            <a:xfrm flipH="1">
              <a:off x="4667475" y="3411600"/>
              <a:ext cx="18273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Saturn is a gas giant and has several rings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915" name="Google Shape;2915;p80"/>
            <p:cNvCxnSpPr>
              <a:stCxn id="2913" idx="2"/>
              <a:endCxn id="2916" idx="0"/>
            </p:cNvCxnSpPr>
            <p:nvPr/>
          </p:nvCxnSpPr>
          <p:spPr>
            <a:xfrm>
              <a:off x="5581125" y="1985591"/>
              <a:ext cx="0" cy="4617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17" name="Google Shape;2917;p80"/>
            <p:cNvGrpSpPr/>
            <p:nvPr/>
          </p:nvGrpSpPr>
          <p:grpSpPr>
            <a:xfrm>
              <a:off x="5214397" y="2374583"/>
              <a:ext cx="733456" cy="750726"/>
              <a:chOff x="5214397" y="2374583"/>
              <a:chExt cx="733456" cy="750726"/>
            </a:xfrm>
          </p:grpSpPr>
          <p:grpSp>
            <p:nvGrpSpPr>
              <p:cNvPr id="2918" name="Google Shape;2918;p80"/>
              <p:cNvGrpSpPr/>
              <p:nvPr/>
            </p:nvGrpSpPr>
            <p:grpSpPr>
              <a:xfrm>
                <a:off x="5214397" y="2374583"/>
                <a:ext cx="733456" cy="745883"/>
                <a:chOff x="451814" y="2209625"/>
                <a:chExt cx="873890" cy="888696"/>
              </a:xfrm>
            </p:grpSpPr>
            <p:sp>
              <p:nvSpPr>
                <p:cNvPr id="2919" name="Google Shape;2919;p80"/>
                <p:cNvSpPr/>
                <p:nvPr/>
              </p:nvSpPr>
              <p:spPr>
                <a:xfrm>
                  <a:off x="521051" y="2209625"/>
                  <a:ext cx="804653" cy="794816"/>
                </a:xfrm>
                <a:custGeom>
                  <a:rect b="b" l="l" r="r" t="t"/>
                  <a:pathLst>
                    <a:path extrusionOk="0" h="22625" w="22905">
                      <a:moveTo>
                        <a:pt x="4726" y="1614"/>
                      </a:moveTo>
                      <a:cubicBezTo>
                        <a:pt x="2123" y="3724"/>
                        <a:pt x="333" y="10400"/>
                        <a:pt x="46" y="13586"/>
                      </a:cubicBezTo>
                      <a:cubicBezTo>
                        <a:pt x="-241" y="16772"/>
                        <a:pt x="1130" y="19227"/>
                        <a:pt x="3002" y="20730"/>
                      </a:cubicBezTo>
                      <a:cubicBezTo>
                        <a:pt x="4874" y="22233"/>
                        <a:pt x="8906" y="22512"/>
                        <a:pt x="11279" y="22602"/>
                      </a:cubicBezTo>
                      <a:cubicBezTo>
                        <a:pt x="13652" y="22692"/>
                        <a:pt x="15442" y="22298"/>
                        <a:pt x="17240" y="21272"/>
                      </a:cubicBezTo>
                      <a:cubicBezTo>
                        <a:pt x="19038" y="20246"/>
                        <a:pt x="21231" y="18489"/>
                        <a:pt x="22068" y="16444"/>
                      </a:cubicBezTo>
                      <a:cubicBezTo>
                        <a:pt x="22906" y="14399"/>
                        <a:pt x="23333" y="11591"/>
                        <a:pt x="22265" y="9004"/>
                      </a:cubicBezTo>
                      <a:cubicBezTo>
                        <a:pt x="21198" y="6417"/>
                        <a:pt x="18586" y="2156"/>
                        <a:pt x="15663" y="924"/>
                      </a:cubicBezTo>
                      <a:cubicBezTo>
                        <a:pt x="12740" y="-308"/>
                        <a:pt x="7329" y="-496"/>
                        <a:pt x="4726" y="16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</p:sp>
            <p:sp>
              <p:nvSpPr>
                <p:cNvPr id="2920" name="Google Shape;2920;p80"/>
                <p:cNvSpPr/>
                <p:nvPr/>
              </p:nvSpPr>
              <p:spPr>
                <a:xfrm>
                  <a:off x="451814" y="2303505"/>
                  <a:ext cx="804653" cy="794816"/>
                </a:xfrm>
                <a:custGeom>
                  <a:rect b="b" l="l" r="r" t="t"/>
                  <a:pathLst>
                    <a:path extrusionOk="0" h="22625" w="22905">
                      <a:moveTo>
                        <a:pt x="4726" y="1614"/>
                      </a:moveTo>
                      <a:cubicBezTo>
                        <a:pt x="2123" y="3724"/>
                        <a:pt x="333" y="10400"/>
                        <a:pt x="46" y="13586"/>
                      </a:cubicBezTo>
                      <a:cubicBezTo>
                        <a:pt x="-241" y="16772"/>
                        <a:pt x="1130" y="19227"/>
                        <a:pt x="3002" y="20730"/>
                      </a:cubicBezTo>
                      <a:cubicBezTo>
                        <a:pt x="4874" y="22233"/>
                        <a:pt x="8906" y="22512"/>
                        <a:pt x="11279" y="22602"/>
                      </a:cubicBezTo>
                      <a:cubicBezTo>
                        <a:pt x="13652" y="22692"/>
                        <a:pt x="15442" y="22298"/>
                        <a:pt x="17240" y="21272"/>
                      </a:cubicBezTo>
                      <a:cubicBezTo>
                        <a:pt x="19038" y="20246"/>
                        <a:pt x="21231" y="18489"/>
                        <a:pt x="22068" y="16444"/>
                      </a:cubicBezTo>
                      <a:cubicBezTo>
                        <a:pt x="22906" y="14399"/>
                        <a:pt x="23333" y="11591"/>
                        <a:pt x="22265" y="9004"/>
                      </a:cubicBezTo>
                      <a:cubicBezTo>
                        <a:pt x="21198" y="6417"/>
                        <a:pt x="18586" y="2156"/>
                        <a:pt x="15663" y="924"/>
                      </a:cubicBezTo>
                      <a:cubicBezTo>
                        <a:pt x="12740" y="-308"/>
                        <a:pt x="7329" y="-496"/>
                        <a:pt x="4726" y="1614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916" name="Google Shape;2916;p80"/>
              <p:cNvSpPr/>
              <p:nvPr/>
            </p:nvSpPr>
            <p:spPr>
              <a:xfrm>
                <a:off x="5242125" y="2447309"/>
                <a:ext cx="678000" cy="678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21" name="Google Shape;2921;p80"/>
            <p:cNvCxnSpPr>
              <a:stCxn id="2916" idx="4"/>
              <a:endCxn id="2914" idx="0"/>
            </p:cNvCxnSpPr>
            <p:nvPr/>
          </p:nvCxnSpPr>
          <p:spPr>
            <a:xfrm>
              <a:off x="5581125" y="3125309"/>
              <a:ext cx="0" cy="2862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2" name="Google Shape;2922;p80"/>
          <p:cNvGrpSpPr/>
          <p:nvPr/>
        </p:nvGrpSpPr>
        <p:grpSpPr>
          <a:xfrm>
            <a:off x="5393595" y="2643200"/>
            <a:ext cx="328976" cy="286206"/>
            <a:chOff x="889275" y="861850"/>
            <a:chExt cx="487950" cy="424575"/>
          </a:xfrm>
        </p:grpSpPr>
        <p:sp>
          <p:nvSpPr>
            <p:cNvPr id="2923" name="Google Shape;2923;p80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4" name="Google Shape;2924;p80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5" name="Google Shape;2925;p80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6" name="Google Shape;2926;p80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27" name="Google Shape;2927;p80"/>
          <p:cNvGrpSpPr/>
          <p:nvPr/>
        </p:nvGrpSpPr>
        <p:grpSpPr>
          <a:xfrm>
            <a:off x="710300" y="1672091"/>
            <a:ext cx="1827300" cy="2482909"/>
            <a:chOff x="710300" y="1672091"/>
            <a:chExt cx="1827300" cy="2482909"/>
          </a:xfrm>
        </p:grpSpPr>
        <p:sp>
          <p:nvSpPr>
            <p:cNvPr id="2928" name="Google Shape;2928;p80"/>
            <p:cNvSpPr txBox="1"/>
            <p:nvPr/>
          </p:nvSpPr>
          <p:spPr>
            <a:xfrm flipH="1">
              <a:off x="710300" y="3411600"/>
              <a:ext cx="18273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Jupiter is the biggest planet of them all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929" name="Google Shape;2929;p80"/>
            <p:cNvSpPr txBox="1"/>
            <p:nvPr/>
          </p:nvSpPr>
          <p:spPr>
            <a:xfrm flipH="1">
              <a:off x="1016150" y="1672091"/>
              <a:ext cx="12156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Jupiter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cxnSp>
          <p:nvCxnSpPr>
            <p:cNvPr id="2930" name="Google Shape;2930;p80"/>
            <p:cNvCxnSpPr>
              <a:stCxn id="2929" idx="2"/>
              <a:endCxn id="2931" idx="0"/>
            </p:cNvCxnSpPr>
            <p:nvPr/>
          </p:nvCxnSpPr>
          <p:spPr>
            <a:xfrm>
              <a:off x="1623950" y="1985591"/>
              <a:ext cx="0" cy="4617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32" name="Google Shape;2932;p80"/>
            <p:cNvGrpSpPr/>
            <p:nvPr/>
          </p:nvGrpSpPr>
          <p:grpSpPr>
            <a:xfrm>
              <a:off x="1257222" y="2374645"/>
              <a:ext cx="733456" cy="750726"/>
              <a:chOff x="1257222" y="2374645"/>
              <a:chExt cx="733456" cy="750726"/>
            </a:xfrm>
          </p:grpSpPr>
          <p:grpSp>
            <p:nvGrpSpPr>
              <p:cNvPr id="2933" name="Google Shape;2933;p80"/>
              <p:cNvGrpSpPr/>
              <p:nvPr/>
            </p:nvGrpSpPr>
            <p:grpSpPr>
              <a:xfrm>
                <a:off x="1257222" y="2374645"/>
                <a:ext cx="733456" cy="745883"/>
                <a:chOff x="451814" y="2209625"/>
                <a:chExt cx="873890" cy="888696"/>
              </a:xfrm>
            </p:grpSpPr>
            <p:sp>
              <p:nvSpPr>
                <p:cNvPr id="2934" name="Google Shape;2934;p80"/>
                <p:cNvSpPr/>
                <p:nvPr/>
              </p:nvSpPr>
              <p:spPr>
                <a:xfrm>
                  <a:off x="521051" y="2209625"/>
                  <a:ext cx="804653" cy="794816"/>
                </a:xfrm>
                <a:custGeom>
                  <a:rect b="b" l="l" r="r" t="t"/>
                  <a:pathLst>
                    <a:path extrusionOk="0" h="22625" w="22905">
                      <a:moveTo>
                        <a:pt x="4726" y="1614"/>
                      </a:moveTo>
                      <a:cubicBezTo>
                        <a:pt x="2123" y="3724"/>
                        <a:pt x="333" y="10400"/>
                        <a:pt x="46" y="13586"/>
                      </a:cubicBezTo>
                      <a:cubicBezTo>
                        <a:pt x="-241" y="16772"/>
                        <a:pt x="1130" y="19227"/>
                        <a:pt x="3002" y="20730"/>
                      </a:cubicBezTo>
                      <a:cubicBezTo>
                        <a:pt x="4874" y="22233"/>
                        <a:pt x="8906" y="22512"/>
                        <a:pt x="11279" y="22602"/>
                      </a:cubicBezTo>
                      <a:cubicBezTo>
                        <a:pt x="13652" y="22692"/>
                        <a:pt x="15442" y="22298"/>
                        <a:pt x="17240" y="21272"/>
                      </a:cubicBezTo>
                      <a:cubicBezTo>
                        <a:pt x="19038" y="20246"/>
                        <a:pt x="21231" y="18489"/>
                        <a:pt x="22068" y="16444"/>
                      </a:cubicBezTo>
                      <a:cubicBezTo>
                        <a:pt x="22906" y="14399"/>
                        <a:pt x="23333" y="11591"/>
                        <a:pt x="22265" y="9004"/>
                      </a:cubicBezTo>
                      <a:cubicBezTo>
                        <a:pt x="21198" y="6417"/>
                        <a:pt x="18586" y="2156"/>
                        <a:pt x="15663" y="924"/>
                      </a:cubicBezTo>
                      <a:cubicBezTo>
                        <a:pt x="12740" y="-308"/>
                        <a:pt x="7329" y="-496"/>
                        <a:pt x="4726" y="16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2935" name="Google Shape;2935;p80"/>
                <p:cNvSpPr/>
                <p:nvPr/>
              </p:nvSpPr>
              <p:spPr>
                <a:xfrm>
                  <a:off x="451814" y="2303505"/>
                  <a:ext cx="804653" cy="794816"/>
                </a:xfrm>
                <a:custGeom>
                  <a:rect b="b" l="l" r="r" t="t"/>
                  <a:pathLst>
                    <a:path extrusionOk="0" h="22625" w="22905">
                      <a:moveTo>
                        <a:pt x="4726" y="1614"/>
                      </a:moveTo>
                      <a:cubicBezTo>
                        <a:pt x="2123" y="3724"/>
                        <a:pt x="333" y="10400"/>
                        <a:pt x="46" y="13586"/>
                      </a:cubicBezTo>
                      <a:cubicBezTo>
                        <a:pt x="-241" y="16772"/>
                        <a:pt x="1130" y="19227"/>
                        <a:pt x="3002" y="20730"/>
                      </a:cubicBezTo>
                      <a:cubicBezTo>
                        <a:pt x="4874" y="22233"/>
                        <a:pt x="8906" y="22512"/>
                        <a:pt x="11279" y="22602"/>
                      </a:cubicBezTo>
                      <a:cubicBezTo>
                        <a:pt x="13652" y="22692"/>
                        <a:pt x="15442" y="22298"/>
                        <a:pt x="17240" y="21272"/>
                      </a:cubicBezTo>
                      <a:cubicBezTo>
                        <a:pt x="19038" y="20246"/>
                        <a:pt x="21231" y="18489"/>
                        <a:pt x="22068" y="16444"/>
                      </a:cubicBezTo>
                      <a:cubicBezTo>
                        <a:pt x="22906" y="14399"/>
                        <a:pt x="23333" y="11591"/>
                        <a:pt x="22265" y="9004"/>
                      </a:cubicBezTo>
                      <a:cubicBezTo>
                        <a:pt x="21198" y="6417"/>
                        <a:pt x="18586" y="2156"/>
                        <a:pt x="15663" y="924"/>
                      </a:cubicBezTo>
                      <a:cubicBezTo>
                        <a:pt x="12740" y="-308"/>
                        <a:pt x="7329" y="-496"/>
                        <a:pt x="4726" y="1614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931" name="Google Shape;2931;p80"/>
              <p:cNvSpPr/>
              <p:nvPr/>
            </p:nvSpPr>
            <p:spPr>
              <a:xfrm>
                <a:off x="1284950" y="2447371"/>
                <a:ext cx="678000" cy="678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36" name="Google Shape;2936;p80"/>
            <p:cNvCxnSpPr>
              <a:stCxn id="2931" idx="4"/>
              <a:endCxn id="2928" idx="0"/>
            </p:cNvCxnSpPr>
            <p:nvPr/>
          </p:nvCxnSpPr>
          <p:spPr>
            <a:xfrm>
              <a:off x="1623950" y="3125371"/>
              <a:ext cx="0" cy="2862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7" name="Google Shape;2937;p80"/>
          <p:cNvSpPr/>
          <p:nvPr/>
        </p:nvSpPr>
        <p:spPr>
          <a:xfrm>
            <a:off x="1456262" y="2643225"/>
            <a:ext cx="286625" cy="286207"/>
          </a:xfrm>
          <a:custGeom>
            <a:rect b="b" l="l" r="r" t="t"/>
            <a:pathLst>
              <a:path extrusionOk="0" h="12709" w="12729">
                <a:moveTo>
                  <a:pt x="7089" y="894"/>
                </a:moveTo>
                <a:lnTo>
                  <a:pt x="7089" y="894"/>
                </a:lnTo>
                <a:cubicBezTo>
                  <a:pt x="8160" y="989"/>
                  <a:pt x="9137" y="1461"/>
                  <a:pt x="9956" y="2186"/>
                </a:cubicBezTo>
                <a:lnTo>
                  <a:pt x="8192" y="3950"/>
                </a:lnTo>
                <a:cubicBezTo>
                  <a:pt x="7436" y="3099"/>
                  <a:pt x="7089" y="1934"/>
                  <a:pt x="7089" y="894"/>
                </a:cubicBezTo>
                <a:close/>
                <a:moveTo>
                  <a:pt x="10555" y="2721"/>
                </a:moveTo>
                <a:cubicBezTo>
                  <a:pt x="11248" y="3572"/>
                  <a:pt x="11689" y="4549"/>
                  <a:pt x="11847" y="5620"/>
                </a:cubicBezTo>
                <a:cubicBezTo>
                  <a:pt x="10775" y="5620"/>
                  <a:pt x="9673" y="5242"/>
                  <a:pt x="8791" y="4486"/>
                </a:cubicBezTo>
                <a:lnTo>
                  <a:pt x="10555" y="2721"/>
                </a:lnTo>
                <a:close/>
                <a:moveTo>
                  <a:pt x="6270" y="831"/>
                </a:moveTo>
                <a:cubicBezTo>
                  <a:pt x="6207" y="2154"/>
                  <a:pt x="6680" y="3477"/>
                  <a:pt x="7593" y="4549"/>
                </a:cubicBezTo>
                <a:lnTo>
                  <a:pt x="6365" y="5777"/>
                </a:lnTo>
                <a:lnTo>
                  <a:pt x="2805" y="2186"/>
                </a:lnTo>
                <a:cubicBezTo>
                  <a:pt x="3781" y="1304"/>
                  <a:pt x="5010" y="831"/>
                  <a:pt x="6270" y="831"/>
                </a:cubicBezTo>
                <a:close/>
                <a:moveTo>
                  <a:pt x="2206" y="2721"/>
                </a:moveTo>
                <a:lnTo>
                  <a:pt x="5798" y="6313"/>
                </a:lnTo>
                <a:lnTo>
                  <a:pt x="4569" y="7542"/>
                </a:lnTo>
                <a:cubicBezTo>
                  <a:pt x="3648" y="6620"/>
                  <a:pt x="2337" y="6028"/>
                  <a:pt x="958" y="6028"/>
                </a:cubicBezTo>
                <a:cubicBezTo>
                  <a:pt x="923" y="6028"/>
                  <a:pt x="887" y="6029"/>
                  <a:pt x="851" y="6029"/>
                </a:cubicBezTo>
                <a:cubicBezTo>
                  <a:pt x="946" y="4864"/>
                  <a:pt x="1387" y="3666"/>
                  <a:pt x="2206" y="2721"/>
                </a:cubicBezTo>
                <a:close/>
                <a:moveTo>
                  <a:pt x="8192" y="5147"/>
                </a:moveTo>
                <a:cubicBezTo>
                  <a:pt x="9263" y="6029"/>
                  <a:pt x="10586" y="6470"/>
                  <a:pt x="11878" y="6470"/>
                </a:cubicBezTo>
                <a:cubicBezTo>
                  <a:pt x="11847" y="7699"/>
                  <a:pt x="11405" y="8959"/>
                  <a:pt x="10555" y="9936"/>
                </a:cubicBezTo>
                <a:lnTo>
                  <a:pt x="6963" y="6344"/>
                </a:lnTo>
                <a:lnTo>
                  <a:pt x="8192" y="5147"/>
                </a:lnTo>
                <a:close/>
                <a:moveTo>
                  <a:pt x="1027" y="6910"/>
                </a:moveTo>
                <a:cubicBezTo>
                  <a:pt x="2180" y="6910"/>
                  <a:pt x="3239" y="7378"/>
                  <a:pt x="4002" y="8172"/>
                </a:cubicBezTo>
                <a:lnTo>
                  <a:pt x="2206" y="9967"/>
                </a:lnTo>
                <a:cubicBezTo>
                  <a:pt x="1450" y="9117"/>
                  <a:pt x="1009" y="8046"/>
                  <a:pt x="914" y="6911"/>
                </a:cubicBezTo>
                <a:cubicBezTo>
                  <a:pt x="952" y="6910"/>
                  <a:pt x="989" y="6910"/>
                  <a:pt x="1027" y="6910"/>
                </a:cubicBezTo>
                <a:close/>
                <a:moveTo>
                  <a:pt x="4537" y="8770"/>
                </a:moveTo>
                <a:cubicBezTo>
                  <a:pt x="5104" y="9652"/>
                  <a:pt x="5325" y="10692"/>
                  <a:pt x="5199" y="11700"/>
                </a:cubicBezTo>
                <a:cubicBezTo>
                  <a:pt x="4285" y="11511"/>
                  <a:pt x="3498" y="11133"/>
                  <a:pt x="2805" y="10503"/>
                </a:cubicBezTo>
                <a:lnTo>
                  <a:pt x="4537" y="8770"/>
                </a:lnTo>
                <a:close/>
                <a:moveTo>
                  <a:pt x="6365" y="6911"/>
                </a:moveTo>
                <a:lnTo>
                  <a:pt x="9956" y="10503"/>
                </a:lnTo>
                <a:cubicBezTo>
                  <a:pt x="8948" y="11399"/>
                  <a:pt x="7716" y="11847"/>
                  <a:pt x="6481" y="11847"/>
                </a:cubicBezTo>
                <a:cubicBezTo>
                  <a:pt x="6327" y="11847"/>
                  <a:pt x="6172" y="11840"/>
                  <a:pt x="6018" y="11826"/>
                </a:cubicBezTo>
                <a:cubicBezTo>
                  <a:pt x="6176" y="10566"/>
                  <a:pt x="5892" y="9274"/>
                  <a:pt x="5104" y="8172"/>
                </a:cubicBezTo>
                <a:lnTo>
                  <a:pt x="6365" y="6911"/>
                </a:lnTo>
                <a:close/>
                <a:moveTo>
                  <a:pt x="6349" y="0"/>
                </a:moveTo>
                <a:cubicBezTo>
                  <a:pt x="2842" y="0"/>
                  <a:pt x="1" y="2821"/>
                  <a:pt x="1" y="6344"/>
                </a:cubicBezTo>
                <a:cubicBezTo>
                  <a:pt x="1" y="9873"/>
                  <a:pt x="2836" y="12708"/>
                  <a:pt x="6333" y="12708"/>
                </a:cubicBezTo>
                <a:cubicBezTo>
                  <a:pt x="9830" y="12708"/>
                  <a:pt x="12666" y="9873"/>
                  <a:pt x="12666" y="6344"/>
                </a:cubicBezTo>
                <a:cubicBezTo>
                  <a:pt x="12729" y="2973"/>
                  <a:pt x="10082" y="201"/>
                  <a:pt x="6743" y="12"/>
                </a:cubicBezTo>
                <a:cubicBezTo>
                  <a:pt x="6611" y="4"/>
                  <a:pt x="6479" y="0"/>
                  <a:pt x="63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8" name="Google Shape;2938;p80"/>
          <p:cNvGrpSpPr/>
          <p:nvPr/>
        </p:nvGrpSpPr>
        <p:grpSpPr>
          <a:xfrm>
            <a:off x="6596700" y="1672091"/>
            <a:ext cx="1827300" cy="2482909"/>
            <a:chOff x="6596700" y="1672091"/>
            <a:chExt cx="1827300" cy="2482909"/>
          </a:xfrm>
        </p:grpSpPr>
        <p:sp>
          <p:nvSpPr>
            <p:cNvPr id="2939" name="Google Shape;2939;p80"/>
            <p:cNvSpPr txBox="1"/>
            <p:nvPr/>
          </p:nvSpPr>
          <p:spPr>
            <a:xfrm flipH="1">
              <a:off x="6902550" y="1672091"/>
              <a:ext cx="12156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191919"/>
                  </a:solidFill>
                  <a:latin typeface="Vibur"/>
                  <a:ea typeface="Vibur"/>
                  <a:cs typeface="Vibur"/>
                  <a:sym typeface="Vibur"/>
                </a:rPr>
                <a:t>Earth</a:t>
              </a:r>
              <a:endParaRPr sz="2300">
                <a:solidFill>
                  <a:srgbClr val="191919"/>
                </a:solidFill>
                <a:latin typeface="Vibur"/>
                <a:ea typeface="Vibur"/>
                <a:cs typeface="Vibur"/>
                <a:sym typeface="Vibur"/>
              </a:endParaRPr>
            </a:p>
          </p:txBody>
        </p:sp>
        <p:sp>
          <p:nvSpPr>
            <p:cNvPr id="2940" name="Google Shape;2940;p80"/>
            <p:cNvSpPr txBox="1"/>
            <p:nvPr/>
          </p:nvSpPr>
          <p:spPr>
            <a:xfrm flipH="1">
              <a:off x="6596700" y="3411600"/>
              <a:ext cx="18273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Comfortaa"/>
                  <a:ea typeface="Comfortaa"/>
                  <a:cs typeface="Comfortaa"/>
                  <a:sym typeface="Comfortaa"/>
                </a:rPr>
                <a:t>Earth is the planet that harbors life</a:t>
              </a:r>
              <a:endParaRPr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941" name="Google Shape;2941;p80"/>
            <p:cNvCxnSpPr>
              <a:stCxn id="2939" idx="2"/>
              <a:endCxn id="2942" idx="0"/>
            </p:cNvCxnSpPr>
            <p:nvPr/>
          </p:nvCxnSpPr>
          <p:spPr>
            <a:xfrm>
              <a:off x="7510350" y="1985591"/>
              <a:ext cx="0" cy="4617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43" name="Google Shape;2943;p80"/>
            <p:cNvGrpSpPr/>
            <p:nvPr/>
          </p:nvGrpSpPr>
          <p:grpSpPr>
            <a:xfrm>
              <a:off x="7143622" y="2374583"/>
              <a:ext cx="733456" cy="750726"/>
              <a:chOff x="7143622" y="2374583"/>
              <a:chExt cx="733456" cy="750726"/>
            </a:xfrm>
          </p:grpSpPr>
          <p:grpSp>
            <p:nvGrpSpPr>
              <p:cNvPr id="2944" name="Google Shape;2944;p80"/>
              <p:cNvGrpSpPr/>
              <p:nvPr/>
            </p:nvGrpSpPr>
            <p:grpSpPr>
              <a:xfrm>
                <a:off x="7143622" y="2374583"/>
                <a:ext cx="733456" cy="745883"/>
                <a:chOff x="451814" y="2209625"/>
                <a:chExt cx="873890" cy="888696"/>
              </a:xfrm>
            </p:grpSpPr>
            <p:sp>
              <p:nvSpPr>
                <p:cNvPr id="2945" name="Google Shape;2945;p80"/>
                <p:cNvSpPr/>
                <p:nvPr/>
              </p:nvSpPr>
              <p:spPr>
                <a:xfrm>
                  <a:off x="521051" y="2209625"/>
                  <a:ext cx="804653" cy="794816"/>
                </a:xfrm>
                <a:custGeom>
                  <a:rect b="b" l="l" r="r" t="t"/>
                  <a:pathLst>
                    <a:path extrusionOk="0" h="22625" w="22905">
                      <a:moveTo>
                        <a:pt x="4726" y="1614"/>
                      </a:moveTo>
                      <a:cubicBezTo>
                        <a:pt x="2123" y="3724"/>
                        <a:pt x="333" y="10400"/>
                        <a:pt x="46" y="13586"/>
                      </a:cubicBezTo>
                      <a:cubicBezTo>
                        <a:pt x="-241" y="16772"/>
                        <a:pt x="1130" y="19227"/>
                        <a:pt x="3002" y="20730"/>
                      </a:cubicBezTo>
                      <a:cubicBezTo>
                        <a:pt x="4874" y="22233"/>
                        <a:pt x="8906" y="22512"/>
                        <a:pt x="11279" y="22602"/>
                      </a:cubicBezTo>
                      <a:cubicBezTo>
                        <a:pt x="13652" y="22692"/>
                        <a:pt x="15442" y="22298"/>
                        <a:pt x="17240" y="21272"/>
                      </a:cubicBezTo>
                      <a:cubicBezTo>
                        <a:pt x="19038" y="20246"/>
                        <a:pt x="21231" y="18489"/>
                        <a:pt x="22068" y="16444"/>
                      </a:cubicBezTo>
                      <a:cubicBezTo>
                        <a:pt x="22906" y="14399"/>
                        <a:pt x="23333" y="11591"/>
                        <a:pt x="22265" y="9004"/>
                      </a:cubicBezTo>
                      <a:cubicBezTo>
                        <a:pt x="21198" y="6417"/>
                        <a:pt x="18586" y="2156"/>
                        <a:pt x="15663" y="924"/>
                      </a:cubicBezTo>
                      <a:cubicBezTo>
                        <a:pt x="12740" y="-308"/>
                        <a:pt x="7329" y="-496"/>
                        <a:pt x="4726" y="16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2946" name="Google Shape;2946;p80"/>
                <p:cNvSpPr/>
                <p:nvPr/>
              </p:nvSpPr>
              <p:spPr>
                <a:xfrm>
                  <a:off x="451814" y="2303505"/>
                  <a:ext cx="804653" cy="794816"/>
                </a:xfrm>
                <a:custGeom>
                  <a:rect b="b" l="l" r="r" t="t"/>
                  <a:pathLst>
                    <a:path extrusionOk="0" h="22625" w="22905">
                      <a:moveTo>
                        <a:pt x="4726" y="1614"/>
                      </a:moveTo>
                      <a:cubicBezTo>
                        <a:pt x="2123" y="3724"/>
                        <a:pt x="333" y="10400"/>
                        <a:pt x="46" y="13586"/>
                      </a:cubicBezTo>
                      <a:cubicBezTo>
                        <a:pt x="-241" y="16772"/>
                        <a:pt x="1130" y="19227"/>
                        <a:pt x="3002" y="20730"/>
                      </a:cubicBezTo>
                      <a:cubicBezTo>
                        <a:pt x="4874" y="22233"/>
                        <a:pt x="8906" y="22512"/>
                        <a:pt x="11279" y="22602"/>
                      </a:cubicBezTo>
                      <a:cubicBezTo>
                        <a:pt x="13652" y="22692"/>
                        <a:pt x="15442" y="22298"/>
                        <a:pt x="17240" y="21272"/>
                      </a:cubicBezTo>
                      <a:cubicBezTo>
                        <a:pt x="19038" y="20246"/>
                        <a:pt x="21231" y="18489"/>
                        <a:pt x="22068" y="16444"/>
                      </a:cubicBezTo>
                      <a:cubicBezTo>
                        <a:pt x="22906" y="14399"/>
                        <a:pt x="23333" y="11591"/>
                        <a:pt x="22265" y="9004"/>
                      </a:cubicBezTo>
                      <a:cubicBezTo>
                        <a:pt x="21198" y="6417"/>
                        <a:pt x="18586" y="2156"/>
                        <a:pt x="15663" y="924"/>
                      </a:cubicBezTo>
                      <a:cubicBezTo>
                        <a:pt x="12740" y="-308"/>
                        <a:pt x="7329" y="-496"/>
                        <a:pt x="4726" y="1614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942" name="Google Shape;2942;p80"/>
              <p:cNvSpPr/>
              <p:nvPr/>
            </p:nvSpPr>
            <p:spPr>
              <a:xfrm>
                <a:off x="7171350" y="2447309"/>
                <a:ext cx="678000" cy="678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47" name="Google Shape;2947;p80"/>
            <p:cNvCxnSpPr>
              <a:stCxn id="2942" idx="4"/>
              <a:endCxn id="2940" idx="0"/>
            </p:cNvCxnSpPr>
            <p:nvPr/>
          </p:nvCxnSpPr>
          <p:spPr>
            <a:xfrm>
              <a:off x="7510350" y="3125309"/>
              <a:ext cx="0" cy="2862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48" name="Google Shape;2948;p80"/>
          <p:cNvGrpSpPr/>
          <p:nvPr/>
        </p:nvGrpSpPr>
        <p:grpSpPr>
          <a:xfrm>
            <a:off x="7306861" y="2602852"/>
            <a:ext cx="328974" cy="289343"/>
            <a:chOff x="-46772025" y="2350650"/>
            <a:chExt cx="300900" cy="264675"/>
          </a:xfrm>
        </p:grpSpPr>
        <p:sp>
          <p:nvSpPr>
            <p:cNvPr id="2949" name="Google Shape;2949;p80"/>
            <p:cNvSpPr/>
            <p:nvPr/>
          </p:nvSpPr>
          <p:spPr>
            <a:xfrm>
              <a:off x="-46772025" y="2350650"/>
              <a:ext cx="300900" cy="264675"/>
            </a:xfrm>
            <a:custGeom>
              <a:rect b="b" l="l" r="r" t="t"/>
              <a:pathLst>
                <a:path extrusionOk="0" h="10587" w="12036">
                  <a:moveTo>
                    <a:pt x="6050" y="820"/>
                  </a:moveTo>
                  <a:cubicBezTo>
                    <a:pt x="7184" y="820"/>
                    <a:pt x="8287" y="1229"/>
                    <a:pt x="9169" y="1985"/>
                  </a:cubicBezTo>
                  <a:cubicBezTo>
                    <a:pt x="9326" y="2111"/>
                    <a:pt x="9326" y="2332"/>
                    <a:pt x="9169" y="2458"/>
                  </a:cubicBezTo>
                  <a:lnTo>
                    <a:pt x="9137" y="2490"/>
                  </a:lnTo>
                  <a:cubicBezTo>
                    <a:pt x="9064" y="2533"/>
                    <a:pt x="8978" y="2557"/>
                    <a:pt x="8896" y="2557"/>
                  </a:cubicBezTo>
                  <a:cubicBezTo>
                    <a:pt x="8802" y="2557"/>
                    <a:pt x="8715" y="2526"/>
                    <a:pt x="8665" y="2458"/>
                  </a:cubicBezTo>
                  <a:cubicBezTo>
                    <a:pt x="7940" y="1828"/>
                    <a:pt x="7027" y="1481"/>
                    <a:pt x="6050" y="1481"/>
                  </a:cubicBezTo>
                  <a:cubicBezTo>
                    <a:pt x="5073" y="1481"/>
                    <a:pt x="4160" y="1828"/>
                    <a:pt x="3466" y="2458"/>
                  </a:cubicBezTo>
                  <a:cubicBezTo>
                    <a:pt x="3378" y="2529"/>
                    <a:pt x="3270" y="2570"/>
                    <a:pt x="3175" y="2570"/>
                  </a:cubicBezTo>
                  <a:cubicBezTo>
                    <a:pt x="3101" y="2570"/>
                    <a:pt x="3035" y="2545"/>
                    <a:pt x="2994" y="2490"/>
                  </a:cubicBezTo>
                  <a:lnTo>
                    <a:pt x="2931" y="2458"/>
                  </a:lnTo>
                  <a:cubicBezTo>
                    <a:pt x="2836" y="2301"/>
                    <a:pt x="2836" y="2111"/>
                    <a:pt x="2931" y="1985"/>
                  </a:cubicBezTo>
                  <a:cubicBezTo>
                    <a:pt x="3782" y="1198"/>
                    <a:pt x="4884" y="820"/>
                    <a:pt x="6050" y="820"/>
                  </a:cubicBezTo>
                  <a:close/>
                  <a:moveTo>
                    <a:pt x="1450" y="7152"/>
                  </a:moveTo>
                  <a:lnTo>
                    <a:pt x="1450" y="9106"/>
                  </a:lnTo>
                  <a:cubicBezTo>
                    <a:pt x="1041" y="9011"/>
                    <a:pt x="726" y="8601"/>
                    <a:pt x="726" y="8129"/>
                  </a:cubicBezTo>
                  <a:cubicBezTo>
                    <a:pt x="726" y="7656"/>
                    <a:pt x="1009" y="7278"/>
                    <a:pt x="1450" y="7152"/>
                  </a:cubicBezTo>
                  <a:close/>
                  <a:moveTo>
                    <a:pt x="10618" y="7152"/>
                  </a:moveTo>
                  <a:cubicBezTo>
                    <a:pt x="11028" y="7310"/>
                    <a:pt x="11343" y="7688"/>
                    <a:pt x="11343" y="8129"/>
                  </a:cubicBezTo>
                  <a:cubicBezTo>
                    <a:pt x="11343" y="8601"/>
                    <a:pt x="11059" y="9011"/>
                    <a:pt x="10618" y="9106"/>
                  </a:cubicBezTo>
                  <a:lnTo>
                    <a:pt x="10618" y="7152"/>
                  </a:lnTo>
                  <a:close/>
                  <a:moveTo>
                    <a:pt x="2521" y="6396"/>
                  </a:moveTo>
                  <a:cubicBezTo>
                    <a:pt x="2710" y="6396"/>
                    <a:pt x="2868" y="6554"/>
                    <a:pt x="2868" y="6743"/>
                  </a:cubicBezTo>
                  <a:lnTo>
                    <a:pt x="2868" y="9547"/>
                  </a:lnTo>
                  <a:cubicBezTo>
                    <a:pt x="2868" y="9736"/>
                    <a:pt x="2710" y="9893"/>
                    <a:pt x="2521" y="9893"/>
                  </a:cubicBezTo>
                  <a:cubicBezTo>
                    <a:pt x="2301" y="9893"/>
                    <a:pt x="2175" y="9736"/>
                    <a:pt x="2175" y="9547"/>
                  </a:cubicBezTo>
                  <a:lnTo>
                    <a:pt x="2175" y="6743"/>
                  </a:lnTo>
                  <a:cubicBezTo>
                    <a:pt x="2175" y="6554"/>
                    <a:pt x="2301" y="6396"/>
                    <a:pt x="2521" y="6396"/>
                  </a:cubicBezTo>
                  <a:close/>
                  <a:moveTo>
                    <a:pt x="9547" y="6396"/>
                  </a:moveTo>
                  <a:cubicBezTo>
                    <a:pt x="9767" y="6396"/>
                    <a:pt x="9925" y="6554"/>
                    <a:pt x="9925" y="6743"/>
                  </a:cubicBezTo>
                  <a:lnTo>
                    <a:pt x="9925" y="9547"/>
                  </a:lnTo>
                  <a:cubicBezTo>
                    <a:pt x="9925" y="9736"/>
                    <a:pt x="9767" y="9893"/>
                    <a:pt x="9547" y="9893"/>
                  </a:cubicBezTo>
                  <a:cubicBezTo>
                    <a:pt x="9358" y="9893"/>
                    <a:pt x="9200" y="9736"/>
                    <a:pt x="9200" y="9547"/>
                  </a:cubicBezTo>
                  <a:lnTo>
                    <a:pt x="9200" y="6743"/>
                  </a:lnTo>
                  <a:cubicBezTo>
                    <a:pt x="9200" y="6554"/>
                    <a:pt x="9358" y="6396"/>
                    <a:pt x="9547" y="6396"/>
                  </a:cubicBezTo>
                  <a:close/>
                  <a:moveTo>
                    <a:pt x="6018" y="1"/>
                  </a:moveTo>
                  <a:cubicBezTo>
                    <a:pt x="4664" y="1"/>
                    <a:pt x="3403" y="473"/>
                    <a:pt x="2427" y="1387"/>
                  </a:cubicBezTo>
                  <a:cubicBezTo>
                    <a:pt x="2080" y="1733"/>
                    <a:pt x="1986" y="2269"/>
                    <a:pt x="2238" y="2679"/>
                  </a:cubicBezTo>
                  <a:cubicBezTo>
                    <a:pt x="1671" y="3435"/>
                    <a:pt x="1419" y="4348"/>
                    <a:pt x="1419" y="5293"/>
                  </a:cubicBezTo>
                  <a:lnTo>
                    <a:pt x="1419" y="6396"/>
                  </a:lnTo>
                  <a:cubicBezTo>
                    <a:pt x="631" y="6554"/>
                    <a:pt x="1" y="7247"/>
                    <a:pt x="1" y="8129"/>
                  </a:cubicBezTo>
                  <a:cubicBezTo>
                    <a:pt x="1" y="8980"/>
                    <a:pt x="631" y="9704"/>
                    <a:pt x="1450" y="9862"/>
                  </a:cubicBezTo>
                  <a:cubicBezTo>
                    <a:pt x="1576" y="10303"/>
                    <a:pt x="1986" y="10586"/>
                    <a:pt x="2427" y="10586"/>
                  </a:cubicBezTo>
                  <a:cubicBezTo>
                    <a:pt x="3025" y="10586"/>
                    <a:pt x="3498" y="10114"/>
                    <a:pt x="3498" y="9515"/>
                  </a:cubicBezTo>
                  <a:lnTo>
                    <a:pt x="3498" y="6711"/>
                  </a:lnTo>
                  <a:cubicBezTo>
                    <a:pt x="3498" y="6113"/>
                    <a:pt x="3025" y="5640"/>
                    <a:pt x="2427" y="5640"/>
                  </a:cubicBezTo>
                  <a:cubicBezTo>
                    <a:pt x="2301" y="5640"/>
                    <a:pt x="2206" y="5703"/>
                    <a:pt x="2080" y="5735"/>
                  </a:cubicBezTo>
                  <a:lnTo>
                    <a:pt x="2080" y="5325"/>
                  </a:lnTo>
                  <a:cubicBezTo>
                    <a:pt x="2080" y="4537"/>
                    <a:pt x="2301" y="3844"/>
                    <a:pt x="2710" y="3214"/>
                  </a:cubicBezTo>
                  <a:cubicBezTo>
                    <a:pt x="2827" y="3263"/>
                    <a:pt x="2948" y="3285"/>
                    <a:pt x="3067" y="3285"/>
                  </a:cubicBezTo>
                  <a:cubicBezTo>
                    <a:pt x="3333" y="3285"/>
                    <a:pt x="3596" y="3177"/>
                    <a:pt x="3813" y="3025"/>
                  </a:cubicBezTo>
                  <a:cubicBezTo>
                    <a:pt x="4412" y="2490"/>
                    <a:pt x="5136" y="2238"/>
                    <a:pt x="5924" y="2238"/>
                  </a:cubicBezTo>
                  <a:cubicBezTo>
                    <a:pt x="6711" y="2238"/>
                    <a:pt x="7499" y="2490"/>
                    <a:pt x="8066" y="3025"/>
                  </a:cubicBezTo>
                  <a:cubicBezTo>
                    <a:pt x="8276" y="3193"/>
                    <a:pt x="8542" y="3291"/>
                    <a:pt x="8799" y="3291"/>
                  </a:cubicBezTo>
                  <a:cubicBezTo>
                    <a:pt x="8927" y="3291"/>
                    <a:pt x="9053" y="3267"/>
                    <a:pt x="9169" y="3214"/>
                  </a:cubicBezTo>
                  <a:cubicBezTo>
                    <a:pt x="9610" y="3844"/>
                    <a:pt x="9799" y="4600"/>
                    <a:pt x="9799" y="5325"/>
                  </a:cubicBezTo>
                  <a:lnTo>
                    <a:pt x="9799" y="5735"/>
                  </a:lnTo>
                  <a:cubicBezTo>
                    <a:pt x="9673" y="5703"/>
                    <a:pt x="9547" y="5640"/>
                    <a:pt x="9452" y="5640"/>
                  </a:cubicBezTo>
                  <a:cubicBezTo>
                    <a:pt x="8854" y="5640"/>
                    <a:pt x="8381" y="6113"/>
                    <a:pt x="8381" y="6711"/>
                  </a:cubicBezTo>
                  <a:lnTo>
                    <a:pt x="8381" y="9515"/>
                  </a:lnTo>
                  <a:cubicBezTo>
                    <a:pt x="8381" y="10114"/>
                    <a:pt x="8854" y="10586"/>
                    <a:pt x="9452" y="10586"/>
                  </a:cubicBezTo>
                  <a:cubicBezTo>
                    <a:pt x="9925" y="10586"/>
                    <a:pt x="10303" y="10271"/>
                    <a:pt x="10429" y="9862"/>
                  </a:cubicBezTo>
                  <a:cubicBezTo>
                    <a:pt x="11406" y="9704"/>
                    <a:pt x="12036" y="9011"/>
                    <a:pt x="12036" y="8129"/>
                  </a:cubicBezTo>
                  <a:cubicBezTo>
                    <a:pt x="12036" y="7278"/>
                    <a:pt x="11437" y="6554"/>
                    <a:pt x="10618" y="6396"/>
                  </a:cubicBezTo>
                  <a:lnTo>
                    <a:pt x="10618" y="5293"/>
                  </a:lnTo>
                  <a:cubicBezTo>
                    <a:pt x="10618" y="4348"/>
                    <a:pt x="10335" y="3435"/>
                    <a:pt x="9799" y="2679"/>
                  </a:cubicBezTo>
                  <a:cubicBezTo>
                    <a:pt x="10020" y="2269"/>
                    <a:pt x="9957" y="1733"/>
                    <a:pt x="9610" y="1387"/>
                  </a:cubicBezTo>
                  <a:cubicBezTo>
                    <a:pt x="8602" y="473"/>
                    <a:pt x="7342" y="1"/>
                    <a:pt x="60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80"/>
            <p:cNvSpPr/>
            <p:nvPr/>
          </p:nvSpPr>
          <p:spPr>
            <a:xfrm>
              <a:off x="-46664900" y="2475100"/>
              <a:ext cx="92175" cy="122900"/>
            </a:xfrm>
            <a:custGeom>
              <a:rect b="b" l="l" r="r" t="t"/>
              <a:pathLst>
                <a:path extrusionOk="0" h="4916" w="3687">
                  <a:moveTo>
                    <a:pt x="1072" y="3497"/>
                  </a:moveTo>
                  <a:cubicBezTo>
                    <a:pt x="1261" y="3497"/>
                    <a:pt x="1418" y="3655"/>
                    <a:pt x="1418" y="3876"/>
                  </a:cubicBezTo>
                  <a:cubicBezTo>
                    <a:pt x="1418" y="4065"/>
                    <a:pt x="1261" y="4222"/>
                    <a:pt x="1072" y="4222"/>
                  </a:cubicBezTo>
                  <a:cubicBezTo>
                    <a:pt x="851" y="4222"/>
                    <a:pt x="694" y="4065"/>
                    <a:pt x="694" y="3876"/>
                  </a:cubicBezTo>
                  <a:cubicBezTo>
                    <a:pt x="694" y="3655"/>
                    <a:pt x="851" y="3497"/>
                    <a:pt x="1072" y="3497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2867"/>
                  </a:lnTo>
                  <a:cubicBezTo>
                    <a:pt x="1292" y="2836"/>
                    <a:pt x="1166" y="2804"/>
                    <a:pt x="1072" y="2804"/>
                  </a:cubicBezTo>
                  <a:cubicBezTo>
                    <a:pt x="473" y="2804"/>
                    <a:pt x="1" y="3277"/>
                    <a:pt x="1" y="3876"/>
                  </a:cubicBezTo>
                  <a:cubicBezTo>
                    <a:pt x="1" y="4443"/>
                    <a:pt x="473" y="4915"/>
                    <a:pt x="1072" y="4915"/>
                  </a:cubicBezTo>
                  <a:cubicBezTo>
                    <a:pt x="1670" y="4915"/>
                    <a:pt x="2143" y="4443"/>
                    <a:pt x="2143" y="3876"/>
                  </a:cubicBezTo>
                  <a:lnTo>
                    <a:pt x="2143" y="1450"/>
                  </a:lnTo>
                  <a:cubicBezTo>
                    <a:pt x="2363" y="1544"/>
                    <a:pt x="2521" y="1702"/>
                    <a:pt x="2616" y="1828"/>
                  </a:cubicBezTo>
                  <a:cubicBezTo>
                    <a:pt x="2868" y="2143"/>
                    <a:pt x="2962" y="2615"/>
                    <a:pt x="2836" y="3088"/>
                  </a:cubicBezTo>
                  <a:cubicBezTo>
                    <a:pt x="2805" y="3308"/>
                    <a:pt x="2962" y="3497"/>
                    <a:pt x="3183" y="3497"/>
                  </a:cubicBezTo>
                  <a:cubicBezTo>
                    <a:pt x="3340" y="3497"/>
                    <a:pt x="3498" y="3403"/>
                    <a:pt x="3529" y="3245"/>
                  </a:cubicBezTo>
                  <a:cubicBezTo>
                    <a:pt x="3687" y="2552"/>
                    <a:pt x="3592" y="1859"/>
                    <a:pt x="3183" y="1355"/>
                  </a:cubicBezTo>
                  <a:cubicBezTo>
                    <a:pt x="2868" y="1040"/>
                    <a:pt x="2521" y="820"/>
                    <a:pt x="2111" y="757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330" name="Google Shape;3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50" y="1081450"/>
            <a:ext cx="47625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5153350" y="1224000"/>
            <a:ext cx="4352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P(W) = P(W|¬S, </a:t>
            </a:r>
            <a:r>
              <a:rPr lang="en">
                <a:solidFill>
                  <a:schemeClr val="hlink"/>
                </a:solidFill>
              </a:rPr>
              <a:t>¬</a:t>
            </a:r>
            <a:r>
              <a:rPr lang="en">
                <a:solidFill>
                  <a:srgbClr val="191919"/>
                </a:solidFill>
              </a:rPr>
              <a:t>R) P(</a:t>
            </a:r>
            <a:r>
              <a:rPr lang="en">
                <a:solidFill>
                  <a:schemeClr val="hlink"/>
                </a:solidFill>
              </a:rPr>
              <a:t>¬S|¬R) P(¬R) </a:t>
            </a:r>
            <a:endParaRPr>
              <a:solidFill>
                <a:schemeClr val="hlink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+ P(W|¬S, R) P(¬S|R) P(R) </a:t>
            </a:r>
            <a:endParaRPr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+ P(W|S,¬R) P(S|¬R) P(¬R) </a:t>
            </a:r>
            <a:endParaRPr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+ P(W|S, R) P(S|R) P(R)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P(W) = 0 </a:t>
            </a:r>
            <a:endParaRPr>
              <a:solidFill>
                <a:schemeClr val="hlink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+ (0.8)(0.99)(0.2) </a:t>
            </a:r>
            <a:endParaRPr>
              <a:solidFill>
                <a:schemeClr val="hlink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+ (0.9)(0.4)(0.8) </a:t>
            </a:r>
            <a:endParaRPr>
              <a:solidFill>
                <a:schemeClr val="hlink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+ (0.99)(0.01)(0.2)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hlink"/>
                </a:solidFill>
              </a:rPr>
              <a:t>P(W) = 0.44838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Property</a:t>
            </a:r>
            <a:endParaRPr/>
          </a:p>
        </p:txBody>
      </p:sp>
      <p:sp>
        <p:nvSpPr>
          <p:cNvPr id="337" name="Google Shape;337;p30"/>
          <p:cNvSpPr txBox="1"/>
          <p:nvPr>
            <p:ph idx="4294967295" type="body"/>
          </p:nvPr>
        </p:nvSpPr>
        <p:spPr>
          <a:xfrm>
            <a:off x="438750" y="1162325"/>
            <a:ext cx="82665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rgbClr val="191919"/>
              </a:buClr>
              <a:buSzPts val="1400"/>
              <a:buChar char="●"/>
            </a:pPr>
            <a:r>
              <a:rPr b="1" lang="en"/>
              <a:t>Causal Markov Condition</a:t>
            </a:r>
            <a:r>
              <a:rPr lang="en"/>
              <a:t>: each </a:t>
            </a:r>
            <a:r>
              <a:rPr lang="en"/>
              <a:t>variable</a:t>
            </a:r>
            <a:r>
              <a:rPr lang="en"/>
              <a:t> X</a:t>
            </a:r>
            <a:r>
              <a:rPr baseline="-25000" lang="en"/>
              <a:t>i</a:t>
            </a:r>
            <a:r>
              <a:rPr lang="en"/>
              <a:t> is independent of all its nondescendants given its parents PA</a:t>
            </a:r>
            <a:r>
              <a:rPr baseline="-25000" lang="en"/>
              <a:t>i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338" name="Google Shape;338;p30"/>
          <p:cNvPicPr preferRelativeResize="0"/>
          <p:nvPr/>
        </p:nvPicPr>
        <p:blipFill rotWithShape="1">
          <a:blip r:embed="rId3">
            <a:alphaModFix/>
          </a:blip>
          <a:srcRect b="0" l="0" r="51707" t="0"/>
          <a:stretch/>
        </p:blipFill>
        <p:spPr>
          <a:xfrm>
            <a:off x="836900" y="2009450"/>
            <a:ext cx="3354050" cy="22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0"/>
          <p:cNvSpPr txBox="1"/>
          <p:nvPr/>
        </p:nvSpPr>
        <p:spPr>
          <a:xfrm>
            <a:off x="4503025" y="2849900"/>
            <a:ext cx="346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knowing X4 renders X5 independent of {X1, X2, X3}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d-separation</a:t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541950" y="1763775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1443225" y="1763775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2344500" y="1763775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48" name="Google Shape;348;p31"/>
          <p:cNvCxnSpPr>
            <a:stCxn id="345" idx="6"/>
            <a:endCxn id="346" idx="2"/>
          </p:cNvCxnSpPr>
          <p:nvPr/>
        </p:nvCxnSpPr>
        <p:spPr>
          <a:xfrm>
            <a:off x="1114650" y="2050125"/>
            <a:ext cx="3285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1"/>
          <p:cNvCxnSpPr/>
          <p:nvPr/>
        </p:nvCxnSpPr>
        <p:spPr>
          <a:xfrm>
            <a:off x="2015925" y="2050125"/>
            <a:ext cx="3285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1"/>
          <p:cNvSpPr/>
          <p:nvPr/>
        </p:nvSpPr>
        <p:spPr>
          <a:xfrm>
            <a:off x="3574250" y="198565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4217800" y="11452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4894950" y="198565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53" name="Google Shape;353;p31"/>
          <p:cNvCxnSpPr>
            <a:stCxn id="351" idx="3"/>
            <a:endCxn id="350" idx="7"/>
          </p:cNvCxnSpPr>
          <p:nvPr/>
        </p:nvCxnSpPr>
        <p:spPr>
          <a:xfrm flipH="1">
            <a:off x="4063170" y="1634030"/>
            <a:ext cx="238500" cy="4356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1"/>
          <p:cNvCxnSpPr>
            <a:stCxn id="351" idx="5"/>
            <a:endCxn id="352" idx="1"/>
          </p:cNvCxnSpPr>
          <p:nvPr/>
        </p:nvCxnSpPr>
        <p:spPr>
          <a:xfrm>
            <a:off x="4706630" y="1634030"/>
            <a:ext cx="272100" cy="4356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1"/>
          <p:cNvSpPr/>
          <p:nvPr/>
        </p:nvSpPr>
        <p:spPr>
          <a:xfrm>
            <a:off x="6564200" y="11452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7190950" y="18792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7763650" y="1145200"/>
            <a:ext cx="572700" cy="572700"/>
          </a:xfrm>
          <a:prstGeom prst="ellipse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58" name="Google Shape;358;p31"/>
          <p:cNvCxnSpPr>
            <a:stCxn id="355" idx="5"/>
            <a:endCxn id="356" idx="1"/>
          </p:cNvCxnSpPr>
          <p:nvPr/>
        </p:nvCxnSpPr>
        <p:spPr>
          <a:xfrm>
            <a:off x="7053030" y="1634030"/>
            <a:ext cx="221700" cy="3291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1"/>
          <p:cNvCxnSpPr>
            <a:stCxn id="357" idx="3"/>
            <a:endCxn id="356" idx="7"/>
          </p:cNvCxnSpPr>
          <p:nvPr/>
        </p:nvCxnSpPr>
        <p:spPr>
          <a:xfrm flipH="1">
            <a:off x="7679820" y="1634030"/>
            <a:ext cx="167700" cy="3291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1"/>
          <p:cNvSpPr txBox="1"/>
          <p:nvPr/>
        </p:nvSpPr>
        <p:spPr>
          <a:xfrm>
            <a:off x="1134825" y="2592175"/>
            <a:ext cx="11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sequential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3909400" y="2592175"/>
            <a:ext cx="11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divergent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6806350" y="261320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convergent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1828450" y="3313375"/>
            <a:ext cx="535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set Z is said to d-separate X from Y if and only if Z blocks every path from a node in X to 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node in Y.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d-separation implies independence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1516675" y="1850025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4291288" y="1231450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7270438" y="1965450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615425" y="1850025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3647738" y="2071900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6637688" y="1231450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7837138" y="1231450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4968438" y="2071900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2417963" y="1850025"/>
            <a:ext cx="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d-separation</a:t>
            </a:r>
            <a:endParaRPr/>
          </a:p>
        </p:txBody>
      </p:sp>
      <p:pic>
        <p:nvPicPr>
          <p:cNvPr id="378" name="Google Shape;378;p32"/>
          <p:cNvPicPr preferRelativeResize="0"/>
          <p:nvPr/>
        </p:nvPicPr>
        <p:blipFill rotWithShape="1">
          <a:blip r:embed="rId3">
            <a:alphaModFix/>
          </a:blip>
          <a:srcRect b="0" l="0" r="51707" t="0"/>
          <a:stretch/>
        </p:blipFill>
        <p:spPr>
          <a:xfrm>
            <a:off x="836900" y="1552250"/>
            <a:ext cx="3354050" cy="22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2"/>
          <p:cNvSpPr txBox="1"/>
          <p:nvPr/>
        </p:nvSpPr>
        <p:spPr>
          <a:xfrm>
            <a:off x="4503025" y="2390450"/>
            <a:ext cx="34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dsep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(X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baseline="-25000" lang="en"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{X1, X2, X3})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rning the Days of the Week Infographics by Slidesgo">
  <a:themeElements>
    <a:clrScheme name="Simple Light">
      <a:dk1>
        <a:srgbClr val="BCDBF1"/>
      </a:dk1>
      <a:lt1>
        <a:srgbClr val="B4D5C9"/>
      </a:lt1>
      <a:dk2>
        <a:srgbClr val="86B98A"/>
      </a:dk2>
      <a:lt2>
        <a:srgbClr val="F6DC64"/>
      </a:lt2>
      <a:accent1>
        <a:srgbClr val="EEA74E"/>
      </a:accent1>
      <a:accent2>
        <a:srgbClr val="D9919A"/>
      </a:accent2>
      <a:accent3>
        <a:srgbClr val="D17D92"/>
      </a:accent3>
      <a:accent4>
        <a:srgbClr val="CDBBFC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