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Vibur"/>
      <p:regular r:id="rId10"/>
    </p:embeddedFont>
    <p:embeddedFont>
      <p:font typeface="Inter"/>
      <p:regular r:id="rId11"/>
      <p:bold r:id="rId12"/>
    </p:embeddedFont>
    <p:embeddedFont>
      <p:font typeface="Bebas Neue"/>
      <p:regular r:id="rId13"/>
    </p:embeddedFon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regular.fntdata"/><Relationship Id="rId10" Type="http://schemas.openxmlformats.org/officeDocument/2006/relationships/font" Target="fonts/Vibur-regular.fntdata"/><Relationship Id="rId13" Type="http://schemas.openxmlformats.org/officeDocument/2006/relationships/font" Target="fonts/BebasNeue-regular.fntdata"/><Relationship Id="rId12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38c20fef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38c20fef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able to reason about events and describe the relationship between events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38c20fef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38c20fe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ladder: association (observation), intervention (doing), counterfactual (what if)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UCLA's Automated reasoning group built samiam – software for modeling, reasoning, </a:t>
            </a:r>
            <a:r>
              <a:rPr lang="en"/>
              <a:t>sensitivity</a:t>
            </a:r>
            <a:r>
              <a:rPr lang="en"/>
              <a:t> analysis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expansion beyond basic causality into counterfactual reasoning and unit selection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80fc7a01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80fc7a01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38c20fef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38c20fef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217675"/>
            <a:ext cx="6288300" cy="18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275838"/>
            <a:ext cx="62883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6" name="Google Shape;106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2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3" type="title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4" type="title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5" type="subTitle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6" type="title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7" type="title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8" type="subTitle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9" type="title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13" type="title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14" type="subTitle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5" type="title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6" type="title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7" type="subTitle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8" type="title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19" type="title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20" type="subTitle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" type="subTitle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17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17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" name="Google Shape;146;p17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18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8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9"/>
          <p:cNvSpPr txBox="1"/>
          <p:nvPr>
            <p:ph idx="1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19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19"/>
          <p:cNvSpPr txBox="1"/>
          <p:nvPr>
            <p:ph idx="5" type="subTitle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19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" name="Google Shape;168;p20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20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0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0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20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20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2" name="Google Shape;182;p21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4" name="Google Shape;184;p21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6" name="Google Shape;186;p21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grpSp>
        <p:nvGrpSpPr>
          <p:cNvPr id="18" name="Google Shape;18;p4"/>
          <p:cNvGrpSpPr/>
          <p:nvPr/>
        </p:nvGrpSpPr>
        <p:grpSpPr>
          <a:xfrm>
            <a:off x="8279320" y="3944010"/>
            <a:ext cx="777732" cy="1106046"/>
            <a:chOff x="-1047799" y="3300294"/>
            <a:chExt cx="413467" cy="588041"/>
          </a:xfrm>
        </p:grpSpPr>
        <p:sp>
          <p:nvSpPr>
            <p:cNvPr id="19" name="Google Shape;19;p4"/>
            <p:cNvSpPr/>
            <p:nvPr/>
          </p:nvSpPr>
          <p:spPr>
            <a:xfrm>
              <a:off x="-994003" y="3750695"/>
              <a:ext cx="138774" cy="63785"/>
            </a:xfrm>
            <a:custGeom>
              <a:rect b="b" l="l" r="r" t="t"/>
              <a:pathLst>
                <a:path extrusionOk="0" h="849" w="1847">
                  <a:moveTo>
                    <a:pt x="728" y="0"/>
                  </a:moveTo>
                  <a:cubicBezTo>
                    <a:pt x="502" y="0"/>
                    <a:pt x="254" y="68"/>
                    <a:pt x="1" y="252"/>
                  </a:cubicBezTo>
                  <a:cubicBezTo>
                    <a:pt x="1" y="252"/>
                    <a:pt x="350" y="848"/>
                    <a:pt x="1002" y="848"/>
                  </a:cubicBezTo>
                  <a:cubicBezTo>
                    <a:pt x="1243" y="848"/>
                    <a:pt x="1526" y="767"/>
                    <a:pt x="1847" y="544"/>
                  </a:cubicBezTo>
                  <a:cubicBezTo>
                    <a:pt x="1847" y="544"/>
                    <a:pt x="1369" y="0"/>
                    <a:pt x="728" y="0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-950199" y="3777592"/>
              <a:ext cx="98652" cy="17656"/>
            </a:xfrm>
            <a:custGeom>
              <a:rect b="b" l="l" r="r" t="t"/>
              <a:pathLst>
                <a:path extrusionOk="0" h="235" w="1313">
                  <a:moveTo>
                    <a:pt x="500" y="0"/>
                  </a:moveTo>
                  <a:cubicBezTo>
                    <a:pt x="349" y="0"/>
                    <a:pt x="197" y="14"/>
                    <a:pt x="49" y="40"/>
                  </a:cubicBezTo>
                  <a:cubicBezTo>
                    <a:pt x="25" y="40"/>
                    <a:pt x="1" y="64"/>
                    <a:pt x="25" y="89"/>
                  </a:cubicBezTo>
                  <a:cubicBezTo>
                    <a:pt x="25" y="113"/>
                    <a:pt x="49" y="113"/>
                    <a:pt x="73" y="113"/>
                  </a:cubicBezTo>
                  <a:cubicBezTo>
                    <a:pt x="191" y="98"/>
                    <a:pt x="311" y="90"/>
                    <a:pt x="431" y="90"/>
                  </a:cubicBezTo>
                  <a:cubicBezTo>
                    <a:pt x="708" y="90"/>
                    <a:pt x="985" y="133"/>
                    <a:pt x="1239" y="234"/>
                  </a:cubicBezTo>
                  <a:lnTo>
                    <a:pt x="1264" y="234"/>
                  </a:lnTo>
                  <a:cubicBezTo>
                    <a:pt x="1288" y="234"/>
                    <a:pt x="1288" y="210"/>
                    <a:pt x="1312" y="210"/>
                  </a:cubicBezTo>
                  <a:cubicBezTo>
                    <a:pt x="1312" y="186"/>
                    <a:pt x="1312" y="162"/>
                    <a:pt x="1288" y="137"/>
                  </a:cubicBezTo>
                  <a:cubicBezTo>
                    <a:pt x="1039" y="44"/>
                    <a:pt x="770" y="0"/>
                    <a:pt x="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949448" y="3639053"/>
              <a:ext cx="114280" cy="249281"/>
            </a:xfrm>
            <a:custGeom>
              <a:rect b="b" l="l" r="r" t="t"/>
              <a:pathLst>
                <a:path extrusionOk="0" h="3318" w="1521">
                  <a:moveTo>
                    <a:pt x="69" y="0"/>
                  </a:moveTo>
                  <a:cubicBezTo>
                    <a:pt x="40" y="0"/>
                    <a:pt x="0" y="67"/>
                    <a:pt x="39" y="86"/>
                  </a:cubicBezTo>
                  <a:cubicBezTo>
                    <a:pt x="63" y="86"/>
                    <a:pt x="1327" y="961"/>
                    <a:pt x="1424" y="3269"/>
                  </a:cubicBezTo>
                  <a:cubicBezTo>
                    <a:pt x="1424" y="3293"/>
                    <a:pt x="1448" y="3317"/>
                    <a:pt x="1472" y="3317"/>
                  </a:cubicBezTo>
                  <a:cubicBezTo>
                    <a:pt x="1497" y="3293"/>
                    <a:pt x="1521" y="3293"/>
                    <a:pt x="1521" y="3269"/>
                  </a:cubicBezTo>
                  <a:cubicBezTo>
                    <a:pt x="1424" y="912"/>
                    <a:pt x="88" y="14"/>
                    <a:pt x="88" y="14"/>
                  </a:cubicBezTo>
                  <a:cubicBezTo>
                    <a:pt x="83" y="4"/>
                    <a:pt x="76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-1047799" y="3504796"/>
              <a:ext cx="229087" cy="179936"/>
            </a:xfrm>
            <a:custGeom>
              <a:rect b="b" l="l" r="r" t="t"/>
              <a:pathLst>
                <a:path extrusionOk="0" h="2395" w="3049">
                  <a:moveTo>
                    <a:pt x="2055" y="1"/>
                  </a:moveTo>
                  <a:cubicBezTo>
                    <a:pt x="1883" y="1"/>
                    <a:pt x="1883" y="562"/>
                    <a:pt x="1883" y="562"/>
                  </a:cubicBezTo>
                  <a:cubicBezTo>
                    <a:pt x="1761" y="416"/>
                    <a:pt x="1615" y="294"/>
                    <a:pt x="1445" y="197"/>
                  </a:cubicBezTo>
                  <a:cubicBezTo>
                    <a:pt x="1434" y="193"/>
                    <a:pt x="1423" y="192"/>
                    <a:pt x="1413" y="192"/>
                  </a:cubicBezTo>
                  <a:cubicBezTo>
                    <a:pt x="1234" y="192"/>
                    <a:pt x="1300" y="780"/>
                    <a:pt x="1300" y="780"/>
                  </a:cubicBezTo>
                  <a:cubicBezTo>
                    <a:pt x="1154" y="635"/>
                    <a:pt x="984" y="537"/>
                    <a:pt x="814" y="416"/>
                  </a:cubicBezTo>
                  <a:cubicBezTo>
                    <a:pt x="785" y="400"/>
                    <a:pt x="760" y="393"/>
                    <a:pt x="740" y="393"/>
                  </a:cubicBezTo>
                  <a:cubicBezTo>
                    <a:pt x="532" y="393"/>
                    <a:pt x="692" y="1096"/>
                    <a:pt x="692" y="1096"/>
                  </a:cubicBezTo>
                  <a:cubicBezTo>
                    <a:pt x="692" y="1096"/>
                    <a:pt x="357" y="857"/>
                    <a:pt x="178" y="857"/>
                  </a:cubicBezTo>
                  <a:cubicBezTo>
                    <a:pt x="136" y="857"/>
                    <a:pt x="103" y="870"/>
                    <a:pt x="85" y="902"/>
                  </a:cubicBezTo>
                  <a:cubicBezTo>
                    <a:pt x="1" y="1049"/>
                    <a:pt x="662" y="2395"/>
                    <a:pt x="1533" y="2395"/>
                  </a:cubicBezTo>
                  <a:cubicBezTo>
                    <a:pt x="1669" y="2395"/>
                    <a:pt x="1811" y="2362"/>
                    <a:pt x="1955" y="2286"/>
                  </a:cubicBezTo>
                  <a:cubicBezTo>
                    <a:pt x="3049" y="1728"/>
                    <a:pt x="2684" y="926"/>
                    <a:pt x="2684" y="926"/>
                  </a:cubicBezTo>
                  <a:cubicBezTo>
                    <a:pt x="2684" y="926"/>
                    <a:pt x="2368" y="197"/>
                    <a:pt x="2125" y="27"/>
                  </a:cubicBezTo>
                  <a:cubicBezTo>
                    <a:pt x="2099" y="9"/>
                    <a:pt x="2076" y="1"/>
                    <a:pt x="2055" y="1"/>
                  </a:cubicBez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-1006775" y="3550625"/>
              <a:ext cx="157032" cy="111418"/>
            </a:xfrm>
            <a:custGeom>
              <a:rect b="b" l="l" r="r" t="t"/>
              <a:pathLst>
                <a:path extrusionOk="0" h="1483" w="2090">
                  <a:moveTo>
                    <a:pt x="1652" y="292"/>
                  </a:moveTo>
                  <a:cubicBezTo>
                    <a:pt x="1677" y="292"/>
                    <a:pt x="1701" y="316"/>
                    <a:pt x="1725" y="340"/>
                  </a:cubicBezTo>
                  <a:cubicBezTo>
                    <a:pt x="1749" y="365"/>
                    <a:pt x="1749" y="389"/>
                    <a:pt x="1774" y="413"/>
                  </a:cubicBezTo>
                  <a:lnTo>
                    <a:pt x="1725" y="389"/>
                  </a:lnTo>
                  <a:cubicBezTo>
                    <a:pt x="1701" y="365"/>
                    <a:pt x="1677" y="316"/>
                    <a:pt x="1652" y="292"/>
                  </a:cubicBezTo>
                  <a:close/>
                  <a:moveTo>
                    <a:pt x="802" y="656"/>
                  </a:moveTo>
                  <a:lnTo>
                    <a:pt x="802" y="656"/>
                  </a:lnTo>
                  <a:cubicBezTo>
                    <a:pt x="826" y="680"/>
                    <a:pt x="851" y="729"/>
                    <a:pt x="875" y="778"/>
                  </a:cubicBezTo>
                  <a:cubicBezTo>
                    <a:pt x="851" y="729"/>
                    <a:pt x="826" y="705"/>
                    <a:pt x="802" y="656"/>
                  </a:cubicBezTo>
                  <a:close/>
                  <a:moveTo>
                    <a:pt x="535" y="923"/>
                  </a:moveTo>
                  <a:lnTo>
                    <a:pt x="535" y="923"/>
                  </a:lnTo>
                  <a:cubicBezTo>
                    <a:pt x="583" y="948"/>
                    <a:pt x="608" y="996"/>
                    <a:pt x="608" y="1045"/>
                  </a:cubicBezTo>
                  <a:cubicBezTo>
                    <a:pt x="583" y="996"/>
                    <a:pt x="559" y="972"/>
                    <a:pt x="535" y="923"/>
                  </a:cubicBezTo>
                  <a:close/>
                  <a:moveTo>
                    <a:pt x="1944" y="0"/>
                  </a:moveTo>
                  <a:cubicBezTo>
                    <a:pt x="1920" y="25"/>
                    <a:pt x="1920" y="49"/>
                    <a:pt x="1920" y="73"/>
                  </a:cubicBezTo>
                  <a:cubicBezTo>
                    <a:pt x="1944" y="146"/>
                    <a:pt x="2017" y="292"/>
                    <a:pt x="1968" y="365"/>
                  </a:cubicBezTo>
                  <a:cubicBezTo>
                    <a:pt x="1968" y="389"/>
                    <a:pt x="1944" y="413"/>
                    <a:pt x="1920" y="413"/>
                  </a:cubicBezTo>
                  <a:lnTo>
                    <a:pt x="1847" y="413"/>
                  </a:lnTo>
                  <a:cubicBezTo>
                    <a:pt x="1847" y="365"/>
                    <a:pt x="1822" y="316"/>
                    <a:pt x="1798" y="267"/>
                  </a:cubicBezTo>
                  <a:cubicBezTo>
                    <a:pt x="1774" y="195"/>
                    <a:pt x="1701" y="170"/>
                    <a:pt x="1628" y="146"/>
                  </a:cubicBezTo>
                  <a:cubicBezTo>
                    <a:pt x="1604" y="146"/>
                    <a:pt x="1579" y="170"/>
                    <a:pt x="1555" y="195"/>
                  </a:cubicBezTo>
                  <a:cubicBezTo>
                    <a:pt x="1531" y="243"/>
                    <a:pt x="1555" y="316"/>
                    <a:pt x="1604" y="365"/>
                  </a:cubicBezTo>
                  <a:cubicBezTo>
                    <a:pt x="1652" y="413"/>
                    <a:pt x="1701" y="462"/>
                    <a:pt x="1749" y="486"/>
                  </a:cubicBezTo>
                  <a:lnTo>
                    <a:pt x="1749" y="510"/>
                  </a:lnTo>
                  <a:cubicBezTo>
                    <a:pt x="1749" y="559"/>
                    <a:pt x="1701" y="559"/>
                    <a:pt x="1628" y="559"/>
                  </a:cubicBezTo>
                  <a:cubicBezTo>
                    <a:pt x="1555" y="559"/>
                    <a:pt x="1482" y="535"/>
                    <a:pt x="1409" y="510"/>
                  </a:cubicBezTo>
                  <a:cubicBezTo>
                    <a:pt x="1385" y="437"/>
                    <a:pt x="1337" y="389"/>
                    <a:pt x="1288" y="365"/>
                  </a:cubicBezTo>
                  <a:cubicBezTo>
                    <a:pt x="1256" y="365"/>
                    <a:pt x="1234" y="354"/>
                    <a:pt x="1209" y="354"/>
                  </a:cubicBezTo>
                  <a:cubicBezTo>
                    <a:pt x="1196" y="354"/>
                    <a:pt x="1183" y="357"/>
                    <a:pt x="1166" y="365"/>
                  </a:cubicBezTo>
                  <a:cubicBezTo>
                    <a:pt x="1166" y="389"/>
                    <a:pt x="1142" y="413"/>
                    <a:pt x="1166" y="437"/>
                  </a:cubicBezTo>
                  <a:cubicBezTo>
                    <a:pt x="1215" y="486"/>
                    <a:pt x="1264" y="559"/>
                    <a:pt x="1337" y="583"/>
                  </a:cubicBezTo>
                  <a:cubicBezTo>
                    <a:pt x="1385" y="656"/>
                    <a:pt x="1385" y="753"/>
                    <a:pt x="1361" y="850"/>
                  </a:cubicBezTo>
                  <a:cubicBezTo>
                    <a:pt x="1343" y="905"/>
                    <a:pt x="1311" y="932"/>
                    <a:pt x="1255" y="932"/>
                  </a:cubicBezTo>
                  <a:cubicBezTo>
                    <a:pt x="1236" y="932"/>
                    <a:pt x="1215" y="929"/>
                    <a:pt x="1191" y="923"/>
                  </a:cubicBezTo>
                  <a:cubicBezTo>
                    <a:pt x="1142" y="923"/>
                    <a:pt x="1069" y="899"/>
                    <a:pt x="1021" y="850"/>
                  </a:cubicBezTo>
                  <a:cubicBezTo>
                    <a:pt x="996" y="729"/>
                    <a:pt x="924" y="608"/>
                    <a:pt x="826" y="535"/>
                  </a:cubicBezTo>
                  <a:lnTo>
                    <a:pt x="729" y="535"/>
                  </a:lnTo>
                  <a:cubicBezTo>
                    <a:pt x="705" y="559"/>
                    <a:pt x="705" y="583"/>
                    <a:pt x="705" y="632"/>
                  </a:cubicBezTo>
                  <a:cubicBezTo>
                    <a:pt x="754" y="753"/>
                    <a:pt x="826" y="850"/>
                    <a:pt x="924" y="923"/>
                  </a:cubicBezTo>
                  <a:cubicBezTo>
                    <a:pt x="948" y="972"/>
                    <a:pt x="948" y="1021"/>
                    <a:pt x="924" y="1093"/>
                  </a:cubicBezTo>
                  <a:cubicBezTo>
                    <a:pt x="924" y="1129"/>
                    <a:pt x="898" y="1151"/>
                    <a:pt x="874" y="1151"/>
                  </a:cubicBezTo>
                  <a:cubicBezTo>
                    <a:pt x="865" y="1151"/>
                    <a:pt x="857" y="1148"/>
                    <a:pt x="851" y="1142"/>
                  </a:cubicBezTo>
                  <a:cubicBezTo>
                    <a:pt x="802" y="1142"/>
                    <a:pt x="754" y="1118"/>
                    <a:pt x="729" y="1093"/>
                  </a:cubicBezTo>
                  <a:cubicBezTo>
                    <a:pt x="729" y="972"/>
                    <a:pt x="656" y="875"/>
                    <a:pt x="559" y="826"/>
                  </a:cubicBezTo>
                  <a:cubicBezTo>
                    <a:pt x="547" y="814"/>
                    <a:pt x="529" y="808"/>
                    <a:pt x="508" y="808"/>
                  </a:cubicBezTo>
                  <a:cubicBezTo>
                    <a:pt x="486" y="808"/>
                    <a:pt x="462" y="814"/>
                    <a:pt x="438" y="826"/>
                  </a:cubicBezTo>
                  <a:cubicBezTo>
                    <a:pt x="438" y="826"/>
                    <a:pt x="413" y="875"/>
                    <a:pt x="438" y="899"/>
                  </a:cubicBezTo>
                  <a:cubicBezTo>
                    <a:pt x="462" y="996"/>
                    <a:pt x="535" y="1093"/>
                    <a:pt x="632" y="1166"/>
                  </a:cubicBezTo>
                  <a:cubicBezTo>
                    <a:pt x="608" y="1239"/>
                    <a:pt x="559" y="1312"/>
                    <a:pt x="486" y="1336"/>
                  </a:cubicBezTo>
                  <a:cubicBezTo>
                    <a:pt x="455" y="1356"/>
                    <a:pt x="424" y="1364"/>
                    <a:pt x="393" y="1364"/>
                  </a:cubicBezTo>
                  <a:cubicBezTo>
                    <a:pt x="234" y="1364"/>
                    <a:pt x="98" y="1142"/>
                    <a:pt x="98" y="1142"/>
                  </a:cubicBezTo>
                  <a:cubicBezTo>
                    <a:pt x="85" y="1130"/>
                    <a:pt x="73" y="1124"/>
                    <a:pt x="64" y="1124"/>
                  </a:cubicBezTo>
                  <a:cubicBezTo>
                    <a:pt x="55" y="1124"/>
                    <a:pt x="49" y="1130"/>
                    <a:pt x="49" y="1142"/>
                  </a:cubicBezTo>
                  <a:cubicBezTo>
                    <a:pt x="25" y="1166"/>
                    <a:pt x="0" y="1191"/>
                    <a:pt x="25" y="1215"/>
                  </a:cubicBezTo>
                  <a:cubicBezTo>
                    <a:pt x="25" y="1215"/>
                    <a:pt x="195" y="1482"/>
                    <a:pt x="389" y="1482"/>
                  </a:cubicBezTo>
                  <a:cubicBezTo>
                    <a:pt x="438" y="1458"/>
                    <a:pt x="486" y="1433"/>
                    <a:pt x="535" y="1385"/>
                  </a:cubicBezTo>
                  <a:cubicBezTo>
                    <a:pt x="608" y="1336"/>
                    <a:pt x="681" y="1263"/>
                    <a:pt x="705" y="1166"/>
                  </a:cubicBezTo>
                  <a:cubicBezTo>
                    <a:pt x="754" y="1191"/>
                    <a:pt x="778" y="1191"/>
                    <a:pt x="826" y="1215"/>
                  </a:cubicBezTo>
                  <a:cubicBezTo>
                    <a:pt x="839" y="1219"/>
                    <a:pt x="852" y="1221"/>
                    <a:pt x="866" y="1221"/>
                  </a:cubicBezTo>
                  <a:cubicBezTo>
                    <a:pt x="930" y="1221"/>
                    <a:pt x="1001" y="1174"/>
                    <a:pt x="1021" y="1093"/>
                  </a:cubicBezTo>
                  <a:cubicBezTo>
                    <a:pt x="1021" y="1045"/>
                    <a:pt x="1021" y="996"/>
                    <a:pt x="1021" y="948"/>
                  </a:cubicBezTo>
                  <a:cubicBezTo>
                    <a:pt x="1069" y="972"/>
                    <a:pt x="1118" y="996"/>
                    <a:pt x="1166" y="996"/>
                  </a:cubicBezTo>
                  <a:cubicBezTo>
                    <a:pt x="1192" y="1007"/>
                    <a:pt x="1218" y="1011"/>
                    <a:pt x="1243" y="1011"/>
                  </a:cubicBezTo>
                  <a:cubicBezTo>
                    <a:pt x="1335" y="1011"/>
                    <a:pt x="1415" y="946"/>
                    <a:pt x="1434" y="850"/>
                  </a:cubicBezTo>
                  <a:cubicBezTo>
                    <a:pt x="1458" y="778"/>
                    <a:pt x="1458" y="680"/>
                    <a:pt x="1434" y="608"/>
                  </a:cubicBezTo>
                  <a:cubicBezTo>
                    <a:pt x="1507" y="608"/>
                    <a:pt x="1555" y="632"/>
                    <a:pt x="1628" y="632"/>
                  </a:cubicBezTo>
                  <a:cubicBezTo>
                    <a:pt x="1701" y="632"/>
                    <a:pt x="1798" y="608"/>
                    <a:pt x="1822" y="535"/>
                  </a:cubicBezTo>
                  <a:cubicBezTo>
                    <a:pt x="1847" y="510"/>
                    <a:pt x="1847" y="510"/>
                    <a:pt x="1847" y="486"/>
                  </a:cubicBezTo>
                  <a:cubicBezTo>
                    <a:pt x="1859" y="498"/>
                    <a:pt x="1877" y="504"/>
                    <a:pt x="1895" y="504"/>
                  </a:cubicBezTo>
                  <a:cubicBezTo>
                    <a:pt x="1913" y="504"/>
                    <a:pt x="1932" y="498"/>
                    <a:pt x="1944" y="486"/>
                  </a:cubicBezTo>
                  <a:cubicBezTo>
                    <a:pt x="1992" y="486"/>
                    <a:pt x="2041" y="462"/>
                    <a:pt x="2065" y="413"/>
                  </a:cubicBezTo>
                  <a:cubicBezTo>
                    <a:pt x="2090" y="267"/>
                    <a:pt x="2065" y="146"/>
                    <a:pt x="2017" y="25"/>
                  </a:cubicBezTo>
                  <a:cubicBezTo>
                    <a:pt x="1992" y="0"/>
                    <a:pt x="1968" y="0"/>
                    <a:pt x="1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868753" y="3630488"/>
              <a:ext cx="108420" cy="91959"/>
            </a:xfrm>
            <a:custGeom>
              <a:rect b="b" l="l" r="r" t="t"/>
              <a:pathLst>
                <a:path extrusionOk="0" h="1224" w="1443">
                  <a:moveTo>
                    <a:pt x="158" y="1"/>
                  </a:moveTo>
                  <a:cubicBezTo>
                    <a:pt x="118" y="1"/>
                    <a:pt x="76" y="3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lnTo>
                    <a:pt x="34" y="6"/>
                  </a:lnTo>
                  <a:cubicBezTo>
                    <a:pt x="33" y="6"/>
                    <a:pt x="1" y="1224"/>
                    <a:pt x="1328" y="1224"/>
                  </a:cubicBezTo>
                  <a:cubicBezTo>
                    <a:pt x="1365" y="1224"/>
                    <a:pt x="1404" y="1223"/>
                    <a:pt x="1443" y="1221"/>
                  </a:cubicBezTo>
                  <a:cubicBezTo>
                    <a:pt x="1443" y="1221"/>
                    <a:pt x="1240" y="1"/>
                    <a:pt x="158" y="1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837046" y="3663019"/>
              <a:ext cx="80394" cy="62884"/>
            </a:xfrm>
            <a:custGeom>
              <a:rect b="b" l="l" r="r" t="t"/>
              <a:pathLst>
                <a:path extrusionOk="0" h="837" w="1070">
                  <a:moveTo>
                    <a:pt x="53" y="0"/>
                  </a:moveTo>
                  <a:cubicBezTo>
                    <a:pt x="37" y="0"/>
                    <a:pt x="25" y="17"/>
                    <a:pt x="25" y="35"/>
                  </a:cubicBezTo>
                  <a:cubicBezTo>
                    <a:pt x="1" y="59"/>
                    <a:pt x="25" y="83"/>
                    <a:pt x="49" y="83"/>
                  </a:cubicBezTo>
                  <a:cubicBezTo>
                    <a:pt x="414" y="253"/>
                    <a:pt x="729" y="496"/>
                    <a:pt x="997" y="812"/>
                  </a:cubicBezTo>
                  <a:cubicBezTo>
                    <a:pt x="997" y="812"/>
                    <a:pt x="1021" y="836"/>
                    <a:pt x="1021" y="836"/>
                  </a:cubicBezTo>
                  <a:lnTo>
                    <a:pt x="1045" y="812"/>
                  </a:lnTo>
                  <a:cubicBezTo>
                    <a:pt x="1069" y="812"/>
                    <a:pt x="1069" y="788"/>
                    <a:pt x="1069" y="763"/>
                  </a:cubicBezTo>
                  <a:cubicBezTo>
                    <a:pt x="802" y="423"/>
                    <a:pt x="462" y="156"/>
                    <a:pt x="74" y="10"/>
                  </a:cubicBezTo>
                  <a:cubicBezTo>
                    <a:pt x="66" y="3"/>
                    <a:pt x="59" y="0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764015" y="3539732"/>
              <a:ext cx="129683" cy="73101"/>
            </a:xfrm>
            <a:custGeom>
              <a:rect b="b" l="l" r="r" t="t"/>
              <a:pathLst>
                <a:path extrusionOk="0" h="973" w="1726">
                  <a:moveTo>
                    <a:pt x="1242" y="0"/>
                  </a:moveTo>
                  <a:cubicBezTo>
                    <a:pt x="434" y="0"/>
                    <a:pt x="0" y="850"/>
                    <a:pt x="0" y="850"/>
                  </a:cubicBezTo>
                  <a:cubicBezTo>
                    <a:pt x="232" y="937"/>
                    <a:pt x="435" y="973"/>
                    <a:pt x="612" y="973"/>
                  </a:cubicBezTo>
                  <a:cubicBezTo>
                    <a:pt x="1474" y="973"/>
                    <a:pt x="1725" y="117"/>
                    <a:pt x="1725" y="97"/>
                  </a:cubicBezTo>
                  <a:cubicBezTo>
                    <a:pt x="1552" y="29"/>
                    <a:pt x="1391" y="0"/>
                    <a:pt x="1242" y="0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-769500" y="3568882"/>
              <a:ext cx="94971" cy="38391"/>
            </a:xfrm>
            <a:custGeom>
              <a:rect b="b" l="l" r="r" t="t"/>
              <a:pathLst>
                <a:path extrusionOk="0" h="511" w="1264">
                  <a:moveTo>
                    <a:pt x="1191" y="0"/>
                  </a:moveTo>
                  <a:cubicBezTo>
                    <a:pt x="778" y="49"/>
                    <a:pt x="389" y="194"/>
                    <a:pt x="25" y="413"/>
                  </a:cubicBezTo>
                  <a:cubicBezTo>
                    <a:pt x="0" y="462"/>
                    <a:pt x="25" y="510"/>
                    <a:pt x="73" y="510"/>
                  </a:cubicBezTo>
                  <a:cubicBezTo>
                    <a:pt x="73" y="510"/>
                    <a:pt x="98" y="510"/>
                    <a:pt x="98" y="486"/>
                  </a:cubicBezTo>
                  <a:cubicBezTo>
                    <a:pt x="438" y="267"/>
                    <a:pt x="802" y="146"/>
                    <a:pt x="1215" y="97"/>
                  </a:cubicBezTo>
                  <a:cubicBezTo>
                    <a:pt x="1239" y="97"/>
                    <a:pt x="1264" y="73"/>
                    <a:pt x="1264" y="49"/>
                  </a:cubicBezTo>
                  <a:cubicBezTo>
                    <a:pt x="1239" y="24"/>
                    <a:pt x="1215" y="0"/>
                    <a:pt x="11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-800981" y="3409081"/>
              <a:ext cx="60784" cy="462801"/>
            </a:xfrm>
            <a:custGeom>
              <a:rect b="b" l="l" r="r" t="t"/>
              <a:pathLst>
                <a:path extrusionOk="0" h="6160" w="809">
                  <a:moveTo>
                    <a:pt x="69" y="1"/>
                  </a:moveTo>
                  <a:cubicBezTo>
                    <a:pt x="37" y="1"/>
                    <a:pt x="0" y="32"/>
                    <a:pt x="31" y="62"/>
                  </a:cubicBezTo>
                  <a:cubicBezTo>
                    <a:pt x="711" y="1860"/>
                    <a:pt x="541" y="6063"/>
                    <a:pt x="541" y="6111"/>
                  </a:cubicBezTo>
                  <a:cubicBezTo>
                    <a:pt x="541" y="6135"/>
                    <a:pt x="565" y="6135"/>
                    <a:pt x="589" y="6160"/>
                  </a:cubicBezTo>
                  <a:cubicBezTo>
                    <a:pt x="614" y="6135"/>
                    <a:pt x="638" y="6135"/>
                    <a:pt x="638" y="6111"/>
                  </a:cubicBezTo>
                  <a:cubicBezTo>
                    <a:pt x="638" y="6063"/>
                    <a:pt x="808" y="1836"/>
                    <a:pt x="104" y="38"/>
                  </a:cubicBezTo>
                  <a:cubicBezTo>
                    <a:pt x="104" y="11"/>
                    <a:pt x="87" y="1"/>
                    <a:pt x="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-905869" y="3300294"/>
              <a:ext cx="198507" cy="165361"/>
            </a:xfrm>
            <a:custGeom>
              <a:rect b="b" l="l" r="r" t="t"/>
              <a:pathLst>
                <a:path extrusionOk="0" h="2201" w="2642">
                  <a:moveTo>
                    <a:pt x="898" y="1"/>
                  </a:moveTo>
                  <a:cubicBezTo>
                    <a:pt x="722" y="1"/>
                    <a:pt x="649" y="636"/>
                    <a:pt x="649" y="636"/>
                  </a:cubicBezTo>
                  <a:cubicBezTo>
                    <a:pt x="649" y="636"/>
                    <a:pt x="381" y="252"/>
                    <a:pt x="219" y="252"/>
                  </a:cubicBezTo>
                  <a:cubicBezTo>
                    <a:pt x="198" y="252"/>
                    <a:pt x="180" y="258"/>
                    <a:pt x="164" y="271"/>
                  </a:cubicBezTo>
                  <a:cubicBezTo>
                    <a:pt x="0" y="365"/>
                    <a:pt x="217" y="2201"/>
                    <a:pt x="1307" y="2201"/>
                  </a:cubicBezTo>
                  <a:cubicBezTo>
                    <a:pt x="1353" y="2201"/>
                    <a:pt x="1401" y="2197"/>
                    <a:pt x="1451" y="2190"/>
                  </a:cubicBezTo>
                  <a:cubicBezTo>
                    <a:pt x="2641" y="2045"/>
                    <a:pt x="2569" y="1170"/>
                    <a:pt x="2569" y="1170"/>
                  </a:cubicBezTo>
                  <a:cubicBezTo>
                    <a:pt x="2569" y="1170"/>
                    <a:pt x="2544" y="369"/>
                    <a:pt x="2374" y="126"/>
                  </a:cubicBezTo>
                  <a:cubicBezTo>
                    <a:pt x="2348" y="89"/>
                    <a:pt x="2321" y="73"/>
                    <a:pt x="2293" y="73"/>
                  </a:cubicBezTo>
                  <a:cubicBezTo>
                    <a:pt x="2136" y="73"/>
                    <a:pt x="1961" y="563"/>
                    <a:pt x="1961" y="563"/>
                  </a:cubicBezTo>
                  <a:cubicBezTo>
                    <a:pt x="1888" y="369"/>
                    <a:pt x="1791" y="199"/>
                    <a:pt x="1670" y="53"/>
                  </a:cubicBezTo>
                  <a:cubicBezTo>
                    <a:pt x="1650" y="38"/>
                    <a:pt x="1631" y="32"/>
                    <a:pt x="1612" y="32"/>
                  </a:cubicBezTo>
                  <a:cubicBezTo>
                    <a:pt x="1443" y="32"/>
                    <a:pt x="1305" y="563"/>
                    <a:pt x="1305" y="563"/>
                  </a:cubicBezTo>
                  <a:cubicBezTo>
                    <a:pt x="1232" y="369"/>
                    <a:pt x="1111" y="199"/>
                    <a:pt x="990" y="53"/>
                  </a:cubicBezTo>
                  <a:cubicBezTo>
                    <a:pt x="957" y="16"/>
                    <a:pt x="926" y="1"/>
                    <a:pt x="898" y="1"/>
                  </a:cubicBezTo>
                  <a:close/>
                </a:path>
              </a:pathLst>
            </a:custGeom>
            <a:solidFill>
              <a:srgbClr val="D17D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-884456" y="3364454"/>
              <a:ext cx="171608" cy="62133"/>
            </a:xfrm>
            <a:custGeom>
              <a:rect b="b" l="l" r="r" t="t"/>
              <a:pathLst>
                <a:path extrusionOk="0" h="827" w="2284">
                  <a:moveTo>
                    <a:pt x="1846" y="122"/>
                  </a:moveTo>
                  <a:lnTo>
                    <a:pt x="1846" y="122"/>
                  </a:lnTo>
                  <a:cubicBezTo>
                    <a:pt x="1871" y="146"/>
                    <a:pt x="1895" y="146"/>
                    <a:pt x="1919" y="195"/>
                  </a:cubicBezTo>
                  <a:cubicBezTo>
                    <a:pt x="1919" y="219"/>
                    <a:pt x="1919" y="243"/>
                    <a:pt x="1919" y="268"/>
                  </a:cubicBezTo>
                  <a:cubicBezTo>
                    <a:pt x="1895" y="268"/>
                    <a:pt x="1895" y="243"/>
                    <a:pt x="1895" y="243"/>
                  </a:cubicBezTo>
                  <a:cubicBezTo>
                    <a:pt x="1871" y="195"/>
                    <a:pt x="1846" y="146"/>
                    <a:pt x="1846" y="122"/>
                  </a:cubicBezTo>
                  <a:close/>
                  <a:moveTo>
                    <a:pt x="923" y="170"/>
                  </a:moveTo>
                  <a:lnTo>
                    <a:pt x="923" y="170"/>
                  </a:lnTo>
                  <a:cubicBezTo>
                    <a:pt x="947" y="219"/>
                    <a:pt x="947" y="268"/>
                    <a:pt x="972" y="292"/>
                  </a:cubicBezTo>
                  <a:cubicBezTo>
                    <a:pt x="947" y="268"/>
                    <a:pt x="923" y="219"/>
                    <a:pt x="923" y="170"/>
                  </a:cubicBezTo>
                  <a:close/>
                  <a:moveTo>
                    <a:pt x="583" y="341"/>
                  </a:moveTo>
                  <a:lnTo>
                    <a:pt x="583" y="341"/>
                  </a:lnTo>
                  <a:cubicBezTo>
                    <a:pt x="607" y="365"/>
                    <a:pt x="632" y="413"/>
                    <a:pt x="632" y="486"/>
                  </a:cubicBezTo>
                  <a:cubicBezTo>
                    <a:pt x="607" y="438"/>
                    <a:pt x="583" y="389"/>
                    <a:pt x="583" y="341"/>
                  </a:cubicBezTo>
                  <a:close/>
                  <a:moveTo>
                    <a:pt x="2211" y="0"/>
                  </a:moveTo>
                  <a:cubicBezTo>
                    <a:pt x="2186" y="0"/>
                    <a:pt x="2162" y="25"/>
                    <a:pt x="2186" y="49"/>
                  </a:cubicBezTo>
                  <a:cubicBezTo>
                    <a:pt x="2186" y="122"/>
                    <a:pt x="2186" y="292"/>
                    <a:pt x="2138" y="341"/>
                  </a:cubicBezTo>
                  <a:cubicBezTo>
                    <a:pt x="2113" y="365"/>
                    <a:pt x="2089" y="365"/>
                    <a:pt x="2065" y="365"/>
                  </a:cubicBezTo>
                  <a:cubicBezTo>
                    <a:pt x="2041" y="365"/>
                    <a:pt x="2016" y="365"/>
                    <a:pt x="1992" y="341"/>
                  </a:cubicBezTo>
                  <a:cubicBezTo>
                    <a:pt x="2016" y="292"/>
                    <a:pt x="2016" y="243"/>
                    <a:pt x="1992" y="195"/>
                  </a:cubicBezTo>
                  <a:cubicBezTo>
                    <a:pt x="1992" y="122"/>
                    <a:pt x="1943" y="49"/>
                    <a:pt x="1895" y="25"/>
                  </a:cubicBezTo>
                  <a:cubicBezTo>
                    <a:pt x="1846" y="25"/>
                    <a:pt x="1822" y="25"/>
                    <a:pt x="1798" y="49"/>
                  </a:cubicBezTo>
                  <a:cubicBezTo>
                    <a:pt x="1749" y="98"/>
                    <a:pt x="1749" y="170"/>
                    <a:pt x="1798" y="219"/>
                  </a:cubicBezTo>
                  <a:cubicBezTo>
                    <a:pt x="1822" y="292"/>
                    <a:pt x="1846" y="341"/>
                    <a:pt x="1895" y="365"/>
                  </a:cubicBezTo>
                  <a:lnTo>
                    <a:pt x="1871" y="389"/>
                  </a:lnTo>
                  <a:cubicBezTo>
                    <a:pt x="1858" y="401"/>
                    <a:pt x="1834" y="407"/>
                    <a:pt x="1810" y="407"/>
                  </a:cubicBezTo>
                  <a:cubicBezTo>
                    <a:pt x="1786" y="407"/>
                    <a:pt x="1761" y="401"/>
                    <a:pt x="1749" y="389"/>
                  </a:cubicBezTo>
                  <a:cubicBezTo>
                    <a:pt x="1676" y="365"/>
                    <a:pt x="1603" y="316"/>
                    <a:pt x="1555" y="268"/>
                  </a:cubicBezTo>
                  <a:cubicBezTo>
                    <a:pt x="1555" y="195"/>
                    <a:pt x="1530" y="146"/>
                    <a:pt x="1482" y="98"/>
                  </a:cubicBezTo>
                  <a:cubicBezTo>
                    <a:pt x="1458" y="49"/>
                    <a:pt x="1409" y="49"/>
                    <a:pt x="1385" y="49"/>
                  </a:cubicBezTo>
                  <a:cubicBezTo>
                    <a:pt x="1360" y="73"/>
                    <a:pt x="1336" y="98"/>
                    <a:pt x="1336" y="122"/>
                  </a:cubicBezTo>
                  <a:cubicBezTo>
                    <a:pt x="1360" y="195"/>
                    <a:pt x="1409" y="268"/>
                    <a:pt x="1458" y="316"/>
                  </a:cubicBezTo>
                  <a:cubicBezTo>
                    <a:pt x="1458" y="413"/>
                    <a:pt x="1433" y="511"/>
                    <a:pt x="1385" y="583"/>
                  </a:cubicBezTo>
                  <a:cubicBezTo>
                    <a:pt x="1360" y="608"/>
                    <a:pt x="1336" y="620"/>
                    <a:pt x="1309" y="620"/>
                  </a:cubicBezTo>
                  <a:cubicBezTo>
                    <a:pt x="1281" y="620"/>
                    <a:pt x="1251" y="608"/>
                    <a:pt x="1215" y="583"/>
                  </a:cubicBezTo>
                  <a:cubicBezTo>
                    <a:pt x="1142" y="559"/>
                    <a:pt x="1093" y="511"/>
                    <a:pt x="1069" y="462"/>
                  </a:cubicBezTo>
                  <a:cubicBezTo>
                    <a:pt x="1093" y="341"/>
                    <a:pt x="1069" y="195"/>
                    <a:pt x="996" y="98"/>
                  </a:cubicBezTo>
                  <a:cubicBezTo>
                    <a:pt x="979" y="80"/>
                    <a:pt x="950" y="63"/>
                    <a:pt x="925" y="63"/>
                  </a:cubicBezTo>
                  <a:cubicBezTo>
                    <a:pt x="915" y="63"/>
                    <a:pt x="906" y="66"/>
                    <a:pt x="899" y="73"/>
                  </a:cubicBezTo>
                  <a:cubicBezTo>
                    <a:pt x="850" y="73"/>
                    <a:pt x="850" y="98"/>
                    <a:pt x="850" y="146"/>
                  </a:cubicBezTo>
                  <a:cubicBezTo>
                    <a:pt x="850" y="243"/>
                    <a:pt x="875" y="365"/>
                    <a:pt x="947" y="462"/>
                  </a:cubicBezTo>
                  <a:cubicBezTo>
                    <a:pt x="947" y="535"/>
                    <a:pt x="923" y="583"/>
                    <a:pt x="899" y="632"/>
                  </a:cubicBezTo>
                  <a:cubicBezTo>
                    <a:pt x="885" y="660"/>
                    <a:pt x="862" y="672"/>
                    <a:pt x="836" y="672"/>
                  </a:cubicBezTo>
                  <a:cubicBezTo>
                    <a:pt x="818" y="672"/>
                    <a:pt x="798" y="666"/>
                    <a:pt x="777" y="656"/>
                  </a:cubicBezTo>
                  <a:cubicBezTo>
                    <a:pt x="753" y="632"/>
                    <a:pt x="729" y="608"/>
                    <a:pt x="705" y="559"/>
                  </a:cubicBezTo>
                  <a:cubicBezTo>
                    <a:pt x="729" y="462"/>
                    <a:pt x="729" y="341"/>
                    <a:pt x="632" y="243"/>
                  </a:cubicBezTo>
                  <a:cubicBezTo>
                    <a:pt x="607" y="219"/>
                    <a:pt x="559" y="219"/>
                    <a:pt x="534" y="219"/>
                  </a:cubicBezTo>
                  <a:cubicBezTo>
                    <a:pt x="510" y="219"/>
                    <a:pt x="486" y="243"/>
                    <a:pt x="486" y="292"/>
                  </a:cubicBezTo>
                  <a:cubicBezTo>
                    <a:pt x="486" y="389"/>
                    <a:pt x="510" y="486"/>
                    <a:pt x="583" y="583"/>
                  </a:cubicBezTo>
                  <a:cubicBezTo>
                    <a:pt x="534" y="656"/>
                    <a:pt x="462" y="705"/>
                    <a:pt x="389" y="705"/>
                  </a:cubicBezTo>
                  <a:cubicBezTo>
                    <a:pt x="374" y="708"/>
                    <a:pt x="360" y="710"/>
                    <a:pt x="347" y="710"/>
                  </a:cubicBezTo>
                  <a:cubicBezTo>
                    <a:pt x="161" y="710"/>
                    <a:pt x="97" y="413"/>
                    <a:pt x="97" y="413"/>
                  </a:cubicBezTo>
                  <a:cubicBezTo>
                    <a:pt x="97" y="389"/>
                    <a:pt x="73" y="365"/>
                    <a:pt x="49" y="365"/>
                  </a:cubicBezTo>
                  <a:cubicBezTo>
                    <a:pt x="24" y="389"/>
                    <a:pt x="0" y="413"/>
                    <a:pt x="0" y="438"/>
                  </a:cubicBezTo>
                  <a:cubicBezTo>
                    <a:pt x="0" y="438"/>
                    <a:pt x="97" y="826"/>
                    <a:pt x="364" y="826"/>
                  </a:cubicBezTo>
                  <a:lnTo>
                    <a:pt x="413" y="802"/>
                  </a:lnTo>
                  <a:cubicBezTo>
                    <a:pt x="510" y="802"/>
                    <a:pt x="583" y="753"/>
                    <a:pt x="656" y="656"/>
                  </a:cubicBezTo>
                  <a:cubicBezTo>
                    <a:pt x="680" y="681"/>
                    <a:pt x="705" y="729"/>
                    <a:pt x="753" y="729"/>
                  </a:cubicBezTo>
                  <a:cubicBezTo>
                    <a:pt x="784" y="760"/>
                    <a:pt x="818" y="773"/>
                    <a:pt x="852" y="773"/>
                  </a:cubicBezTo>
                  <a:cubicBezTo>
                    <a:pt x="899" y="773"/>
                    <a:pt x="943" y="747"/>
                    <a:pt x="972" y="705"/>
                  </a:cubicBezTo>
                  <a:cubicBezTo>
                    <a:pt x="996" y="656"/>
                    <a:pt x="1020" y="608"/>
                    <a:pt x="1045" y="559"/>
                  </a:cubicBezTo>
                  <a:cubicBezTo>
                    <a:pt x="1069" y="608"/>
                    <a:pt x="1117" y="632"/>
                    <a:pt x="1166" y="656"/>
                  </a:cubicBezTo>
                  <a:cubicBezTo>
                    <a:pt x="1198" y="699"/>
                    <a:pt x="1244" y="718"/>
                    <a:pt x="1292" y="718"/>
                  </a:cubicBezTo>
                  <a:cubicBezTo>
                    <a:pt x="1353" y="718"/>
                    <a:pt x="1417" y="687"/>
                    <a:pt x="1458" y="632"/>
                  </a:cubicBezTo>
                  <a:cubicBezTo>
                    <a:pt x="1506" y="559"/>
                    <a:pt x="1530" y="462"/>
                    <a:pt x="1555" y="389"/>
                  </a:cubicBezTo>
                  <a:cubicBezTo>
                    <a:pt x="1603" y="413"/>
                    <a:pt x="1652" y="438"/>
                    <a:pt x="1700" y="462"/>
                  </a:cubicBezTo>
                  <a:cubicBezTo>
                    <a:pt x="1737" y="486"/>
                    <a:pt x="1779" y="498"/>
                    <a:pt x="1822" y="498"/>
                  </a:cubicBezTo>
                  <a:cubicBezTo>
                    <a:pt x="1864" y="498"/>
                    <a:pt x="1907" y="486"/>
                    <a:pt x="1943" y="462"/>
                  </a:cubicBezTo>
                  <a:lnTo>
                    <a:pt x="1968" y="413"/>
                  </a:lnTo>
                  <a:cubicBezTo>
                    <a:pt x="1992" y="438"/>
                    <a:pt x="2016" y="438"/>
                    <a:pt x="2065" y="462"/>
                  </a:cubicBezTo>
                  <a:cubicBezTo>
                    <a:pt x="2113" y="462"/>
                    <a:pt x="2162" y="438"/>
                    <a:pt x="2211" y="413"/>
                  </a:cubicBezTo>
                  <a:cubicBezTo>
                    <a:pt x="2259" y="292"/>
                    <a:pt x="2284" y="170"/>
                    <a:pt x="2284" y="25"/>
                  </a:cubicBezTo>
                  <a:cubicBezTo>
                    <a:pt x="2259" y="0"/>
                    <a:pt x="2235" y="0"/>
                    <a:pt x="22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4"/>
          <p:cNvGrpSpPr/>
          <p:nvPr/>
        </p:nvGrpSpPr>
        <p:grpSpPr>
          <a:xfrm rot="1386123">
            <a:off x="-452323" y="3834235"/>
            <a:ext cx="1073209" cy="1808370"/>
            <a:chOff x="-653265" y="1899986"/>
            <a:chExt cx="171302" cy="288619"/>
          </a:xfrm>
        </p:grpSpPr>
        <p:sp>
          <p:nvSpPr>
            <p:cNvPr id="32" name="Google Shape;32;p4"/>
            <p:cNvSpPr/>
            <p:nvPr/>
          </p:nvSpPr>
          <p:spPr>
            <a:xfrm>
              <a:off x="-651356" y="1997166"/>
              <a:ext cx="32212" cy="26798"/>
            </a:xfrm>
            <a:custGeom>
              <a:rect b="b" l="l" r="r" t="t"/>
              <a:pathLst>
                <a:path extrusionOk="0" h="688" w="827">
                  <a:moveTo>
                    <a:pt x="462" y="80"/>
                  </a:moveTo>
                  <a:cubicBezTo>
                    <a:pt x="802" y="80"/>
                    <a:pt x="802" y="591"/>
                    <a:pt x="462" y="591"/>
                  </a:cubicBezTo>
                  <a:cubicBezTo>
                    <a:pt x="122" y="591"/>
                    <a:pt x="122" y="80"/>
                    <a:pt x="462" y="80"/>
                  </a:cubicBezTo>
                  <a:close/>
                  <a:moveTo>
                    <a:pt x="470" y="0"/>
                  </a:moveTo>
                  <a:cubicBezTo>
                    <a:pt x="381" y="0"/>
                    <a:pt x="291" y="33"/>
                    <a:pt x="219" y="105"/>
                  </a:cubicBezTo>
                  <a:cubicBezTo>
                    <a:pt x="0" y="323"/>
                    <a:pt x="146" y="688"/>
                    <a:pt x="462" y="688"/>
                  </a:cubicBezTo>
                  <a:cubicBezTo>
                    <a:pt x="656" y="688"/>
                    <a:pt x="826" y="542"/>
                    <a:pt x="826" y="348"/>
                  </a:cubicBezTo>
                  <a:cubicBezTo>
                    <a:pt x="826" y="136"/>
                    <a:pt x="651" y="0"/>
                    <a:pt x="4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527106" y="1913930"/>
              <a:ext cx="45143" cy="47052"/>
            </a:xfrm>
            <a:custGeom>
              <a:rect b="b" l="l" r="r" t="t"/>
              <a:pathLst>
                <a:path extrusionOk="0" h="1208" w="1159">
                  <a:moveTo>
                    <a:pt x="626" y="1"/>
                  </a:moveTo>
                  <a:cubicBezTo>
                    <a:pt x="368" y="1"/>
                    <a:pt x="163" y="396"/>
                    <a:pt x="163" y="396"/>
                  </a:cubicBezTo>
                  <a:cubicBezTo>
                    <a:pt x="0" y="997"/>
                    <a:pt x="317" y="1207"/>
                    <a:pt x="551" y="1207"/>
                  </a:cubicBezTo>
                  <a:cubicBezTo>
                    <a:pt x="666" y="1207"/>
                    <a:pt x="762" y="1156"/>
                    <a:pt x="770" y="1076"/>
                  </a:cubicBezTo>
                  <a:cubicBezTo>
                    <a:pt x="794" y="833"/>
                    <a:pt x="479" y="736"/>
                    <a:pt x="479" y="736"/>
                  </a:cubicBezTo>
                  <a:cubicBezTo>
                    <a:pt x="479" y="736"/>
                    <a:pt x="1159" y="396"/>
                    <a:pt x="819" y="80"/>
                  </a:cubicBezTo>
                  <a:cubicBezTo>
                    <a:pt x="753" y="23"/>
                    <a:pt x="688" y="1"/>
                    <a:pt x="626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564303" y="1911944"/>
              <a:ext cx="42728" cy="46273"/>
            </a:xfrm>
            <a:custGeom>
              <a:rect b="b" l="l" r="r" t="t"/>
              <a:pathLst>
                <a:path extrusionOk="0" h="1188" w="1097">
                  <a:moveTo>
                    <a:pt x="548" y="1"/>
                  </a:moveTo>
                  <a:cubicBezTo>
                    <a:pt x="491" y="1"/>
                    <a:pt x="429" y="17"/>
                    <a:pt x="365" y="58"/>
                  </a:cubicBezTo>
                  <a:cubicBezTo>
                    <a:pt x="0" y="301"/>
                    <a:pt x="680" y="738"/>
                    <a:pt x="680" y="738"/>
                  </a:cubicBezTo>
                  <a:cubicBezTo>
                    <a:pt x="680" y="738"/>
                    <a:pt x="340" y="811"/>
                    <a:pt x="340" y="1030"/>
                  </a:cubicBezTo>
                  <a:cubicBezTo>
                    <a:pt x="349" y="1120"/>
                    <a:pt x="464" y="1188"/>
                    <a:pt x="597" y="1188"/>
                  </a:cubicBezTo>
                  <a:cubicBezTo>
                    <a:pt x="821" y="1188"/>
                    <a:pt x="1097" y="1000"/>
                    <a:pt x="1021" y="422"/>
                  </a:cubicBezTo>
                  <a:cubicBezTo>
                    <a:pt x="1021" y="422"/>
                    <a:pt x="835" y="1"/>
                    <a:pt x="548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525509" y="1900921"/>
              <a:ext cx="20838" cy="20877"/>
            </a:xfrm>
            <a:custGeom>
              <a:rect b="b" l="l" r="r" t="t"/>
              <a:pathLst>
                <a:path extrusionOk="0" h="536" w="535">
                  <a:moveTo>
                    <a:pt x="462" y="1"/>
                  </a:moveTo>
                  <a:cubicBezTo>
                    <a:pt x="292" y="25"/>
                    <a:pt x="0" y="195"/>
                    <a:pt x="49" y="487"/>
                  </a:cubicBezTo>
                  <a:cubicBezTo>
                    <a:pt x="49" y="511"/>
                    <a:pt x="73" y="535"/>
                    <a:pt x="97" y="535"/>
                  </a:cubicBezTo>
                  <a:lnTo>
                    <a:pt x="122" y="535"/>
                  </a:lnTo>
                  <a:cubicBezTo>
                    <a:pt x="146" y="535"/>
                    <a:pt x="146" y="511"/>
                    <a:pt x="146" y="487"/>
                  </a:cubicBezTo>
                  <a:cubicBezTo>
                    <a:pt x="97" y="171"/>
                    <a:pt x="462" y="98"/>
                    <a:pt x="486" y="98"/>
                  </a:cubicBezTo>
                  <a:cubicBezTo>
                    <a:pt x="510" y="74"/>
                    <a:pt x="535" y="49"/>
                    <a:pt x="510" y="25"/>
                  </a:cubicBezTo>
                  <a:cubicBezTo>
                    <a:pt x="510" y="1"/>
                    <a:pt x="486" y="1"/>
                    <a:pt x="4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-540660" y="1899986"/>
              <a:ext cx="17060" cy="20838"/>
            </a:xfrm>
            <a:custGeom>
              <a:rect b="b" l="l" r="r" t="t"/>
              <a:pathLst>
                <a:path extrusionOk="0" h="535" w="438">
                  <a:moveTo>
                    <a:pt x="49" y="1"/>
                  </a:moveTo>
                  <a:cubicBezTo>
                    <a:pt x="1" y="1"/>
                    <a:pt x="1" y="25"/>
                    <a:pt x="1" y="49"/>
                  </a:cubicBezTo>
                  <a:cubicBezTo>
                    <a:pt x="1" y="98"/>
                    <a:pt x="25" y="98"/>
                    <a:pt x="49" y="98"/>
                  </a:cubicBezTo>
                  <a:cubicBezTo>
                    <a:pt x="98" y="98"/>
                    <a:pt x="146" y="122"/>
                    <a:pt x="195" y="146"/>
                  </a:cubicBezTo>
                  <a:cubicBezTo>
                    <a:pt x="292" y="243"/>
                    <a:pt x="341" y="365"/>
                    <a:pt x="341" y="511"/>
                  </a:cubicBezTo>
                  <a:cubicBezTo>
                    <a:pt x="341" y="535"/>
                    <a:pt x="365" y="535"/>
                    <a:pt x="389" y="535"/>
                  </a:cubicBezTo>
                  <a:cubicBezTo>
                    <a:pt x="414" y="535"/>
                    <a:pt x="438" y="511"/>
                    <a:pt x="438" y="486"/>
                  </a:cubicBezTo>
                  <a:cubicBezTo>
                    <a:pt x="438" y="341"/>
                    <a:pt x="365" y="171"/>
                    <a:pt x="243" y="73"/>
                  </a:cubicBezTo>
                  <a:cubicBezTo>
                    <a:pt x="195" y="25"/>
                    <a:pt x="122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653265" y="1974731"/>
              <a:ext cx="137260" cy="213874"/>
            </a:xfrm>
            <a:custGeom>
              <a:rect b="b" l="l" r="r" t="t"/>
              <a:pathLst>
                <a:path extrusionOk="0" h="5491" w="3524">
                  <a:moveTo>
                    <a:pt x="3353" y="1"/>
                  </a:moveTo>
                  <a:cubicBezTo>
                    <a:pt x="3329" y="25"/>
                    <a:pt x="3329" y="49"/>
                    <a:pt x="3329" y="73"/>
                  </a:cubicBezTo>
                  <a:cubicBezTo>
                    <a:pt x="3353" y="122"/>
                    <a:pt x="3377" y="171"/>
                    <a:pt x="3377" y="244"/>
                  </a:cubicBezTo>
                  <a:cubicBezTo>
                    <a:pt x="3377" y="268"/>
                    <a:pt x="3402" y="268"/>
                    <a:pt x="3426" y="268"/>
                  </a:cubicBezTo>
                  <a:cubicBezTo>
                    <a:pt x="3450" y="268"/>
                    <a:pt x="3475" y="244"/>
                    <a:pt x="3475" y="219"/>
                  </a:cubicBezTo>
                  <a:cubicBezTo>
                    <a:pt x="3450" y="98"/>
                    <a:pt x="3426" y="25"/>
                    <a:pt x="3426" y="25"/>
                  </a:cubicBezTo>
                  <a:cubicBezTo>
                    <a:pt x="3402" y="1"/>
                    <a:pt x="3377" y="1"/>
                    <a:pt x="3353" y="1"/>
                  </a:cubicBezTo>
                  <a:close/>
                  <a:moveTo>
                    <a:pt x="3465" y="377"/>
                  </a:moveTo>
                  <a:cubicBezTo>
                    <a:pt x="3438" y="377"/>
                    <a:pt x="3414" y="389"/>
                    <a:pt x="3426" y="414"/>
                  </a:cubicBezTo>
                  <a:cubicBezTo>
                    <a:pt x="3426" y="462"/>
                    <a:pt x="3426" y="535"/>
                    <a:pt x="3426" y="584"/>
                  </a:cubicBezTo>
                  <a:lnTo>
                    <a:pt x="3426" y="608"/>
                  </a:lnTo>
                  <a:cubicBezTo>
                    <a:pt x="3426" y="632"/>
                    <a:pt x="3450" y="656"/>
                    <a:pt x="3475" y="656"/>
                  </a:cubicBezTo>
                  <a:cubicBezTo>
                    <a:pt x="3499" y="656"/>
                    <a:pt x="3499" y="632"/>
                    <a:pt x="3523" y="632"/>
                  </a:cubicBezTo>
                  <a:lnTo>
                    <a:pt x="3523" y="584"/>
                  </a:lnTo>
                  <a:cubicBezTo>
                    <a:pt x="3523" y="535"/>
                    <a:pt x="3523" y="486"/>
                    <a:pt x="3523" y="414"/>
                  </a:cubicBezTo>
                  <a:cubicBezTo>
                    <a:pt x="3523" y="389"/>
                    <a:pt x="3493" y="377"/>
                    <a:pt x="3465" y="377"/>
                  </a:cubicBezTo>
                  <a:close/>
                  <a:moveTo>
                    <a:pt x="3450" y="754"/>
                  </a:moveTo>
                  <a:cubicBezTo>
                    <a:pt x="3426" y="754"/>
                    <a:pt x="3402" y="754"/>
                    <a:pt x="3402" y="778"/>
                  </a:cubicBezTo>
                  <a:cubicBezTo>
                    <a:pt x="3402" y="851"/>
                    <a:pt x="3377" y="899"/>
                    <a:pt x="3353" y="948"/>
                  </a:cubicBezTo>
                  <a:cubicBezTo>
                    <a:pt x="3329" y="972"/>
                    <a:pt x="3353" y="997"/>
                    <a:pt x="3377" y="1021"/>
                  </a:cubicBezTo>
                  <a:lnTo>
                    <a:pt x="3402" y="1021"/>
                  </a:lnTo>
                  <a:cubicBezTo>
                    <a:pt x="3426" y="1021"/>
                    <a:pt x="3426" y="997"/>
                    <a:pt x="3426" y="997"/>
                  </a:cubicBezTo>
                  <a:cubicBezTo>
                    <a:pt x="3450" y="924"/>
                    <a:pt x="3475" y="875"/>
                    <a:pt x="3499" y="802"/>
                  </a:cubicBezTo>
                  <a:cubicBezTo>
                    <a:pt x="3499" y="778"/>
                    <a:pt x="3475" y="754"/>
                    <a:pt x="3450" y="754"/>
                  </a:cubicBezTo>
                  <a:close/>
                  <a:moveTo>
                    <a:pt x="2576" y="899"/>
                  </a:moveTo>
                  <a:cubicBezTo>
                    <a:pt x="2503" y="924"/>
                    <a:pt x="2430" y="997"/>
                    <a:pt x="2406" y="1045"/>
                  </a:cubicBezTo>
                  <a:cubicBezTo>
                    <a:pt x="2406" y="1069"/>
                    <a:pt x="2406" y="1118"/>
                    <a:pt x="2430" y="1118"/>
                  </a:cubicBezTo>
                  <a:lnTo>
                    <a:pt x="2454" y="1118"/>
                  </a:lnTo>
                  <a:cubicBezTo>
                    <a:pt x="2479" y="1118"/>
                    <a:pt x="2479" y="1118"/>
                    <a:pt x="2503" y="1094"/>
                  </a:cubicBezTo>
                  <a:cubicBezTo>
                    <a:pt x="2503" y="1045"/>
                    <a:pt x="2551" y="1021"/>
                    <a:pt x="2600" y="997"/>
                  </a:cubicBezTo>
                  <a:cubicBezTo>
                    <a:pt x="2649" y="972"/>
                    <a:pt x="2624" y="899"/>
                    <a:pt x="2576" y="899"/>
                  </a:cubicBezTo>
                  <a:close/>
                  <a:moveTo>
                    <a:pt x="2722" y="948"/>
                  </a:moveTo>
                  <a:cubicBezTo>
                    <a:pt x="2697" y="972"/>
                    <a:pt x="2697" y="997"/>
                    <a:pt x="2722" y="1021"/>
                  </a:cubicBezTo>
                  <a:cubicBezTo>
                    <a:pt x="2770" y="1045"/>
                    <a:pt x="2794" y="1094"/>
                    <a:pt x="2819" y="1142"/>
                  </a:cubicBezTo>
                  <a:cubicBezTo>
                    <a:pt x="2843" y="1167"/>
                    <a:pt x="2843" y="1167"/>
                    <a:pt x="2867" y="1167"/>
                  </a:cubicBezTo>
                  <a:lnTo>
                    <a:pt x="2916" y="1191"/>
                  </a:lnTo>
                  <a:cubicBezTo>
                    <a:pt x="2916" y="1167"/>
                    <a:pt x="2940" y="1142"/>
                    <a:pt x="2916" y="1118"/>
                  </a:cubicBezTo>
                  <a:cubicBezTo>
                    <a:pt x="2892" y="1045"/>
                    <a:pt x="2843" y="997"/>
                    <a:pt x="2794" y="948"/>
                  </a:cubicBezTo>
                  <a:close/>
                  <a:moveTo>
                    <a:pt x="3268" y="1078"/>
                  </a:moveTo>
                  <a:cubicBezTo>
                    <a:pt x="3256" y="1078"/>
                    <a:pt x="3243" y="1082"/>
                    <a:pt x="3232" y="1094"/>
                  </a:cubicBezTo>
                  <a:cubicBezTo>
                    <a:pt x="3207" y="1142"/>
                    <a:pt x="3159" y="1167"/>
                    <a:pt x="3110" y="1215"/>
                  </a:cubicBezTo>
                  <a:cubicBezTo>
                    <a:pt x="3086" y="1215"/>
                    <a:pt x="3086" y="1239"/>
                    <a:pt x="3110" y="1264"/>
                  </a:cubicBezTo>
                  <a:cubicBezTo>
                    <a:pt x="3110" y="1288"/>
                    <a:pt x="3134" y="1288"/>
                    <a:pt x="3159" y="1288"/>
                  </a:cubicBezTo>
                  <a:cubicBezTo>
                    <a:pt x="3207" y="1264"/>
                    <a:pt x="3256" y="1215"/>
                    <a:pt x="3305" y="1167"/>
                  </a:cubicBezTo>
                  <a:cubicBezTo>
                    <a:pt x="3342" y="1129"/>
                    <a:pt x="3308" y="1078"/>
                    <a:pt x="3268" y="1078"/>
                  </a:cubicBezTo>
                  <a:close/>
                  <a:moveTo>
                    <a:pt x="2469" y="1197"/>
                  </a:moveTo>
                  <a:cubicBezTo>
                    <a:pt x="2460" y="1197"/>
                    <a:pt x="2454" y="1203"/>
                    <a:pt x="2454" y="1215"/>
                  </a:cubicBezTo>
                  <a:cubicBezTo>
                    <a:pt x="2430" y="1215"/>
                    <a:pt x="2406" y="1264"/>
                    <a:pt x="2430" y="1264"/>
                  </a:cubicBezTo>
                  <a:cubicBezTo>
                    <a:pt x="2479" y="1337"/>
                    <a:pt x="2527" y="1385"/>
                    <a:pt x="2600" y="1385"/>
                  </a:cubicBezTo>
                  <a:lnTo>
                    <a:pt x="2624" y="1410"/>
                  </a:lnTo>
                  <a:cubicBezTo>
                    <a:pt x="2649" y="1410"/>
                    <a:pt x="2673" y="1385"/>
                    <a:pt x="2673" y="1361"/>
                  </a:cubicBezTo>
                  <a:cubicBezTo>
                    <a:pt x="2673" y="1337"/>
                    <a:pt x="2649" y="1288"/>
                    <a:pt x="2624" y="1288"/>
                  </a:cubicBezTo>
                  <a:cubicBezTo>
                    <a:pt x="2576" y="1288"/>
                    <a:pt x="2527" y="1264"/>
                    <a:pt x="2503" y="1215"/>
                  </a:cubicBezTo>
                  <a:cubicBezTo>
                    <a:pt x="2491" y="1203"/>
                    <a:pt x="2479" y="1197"/>
                    <a:pt x="2469" y="1197"/>
                  </a:cubicBezTo>
                  <a:close/>
                  <a:moveTo>
                    <a:pt x="2958" y="1253"/>
                  </a:moveTo>
                  <a:cubicBezTo>
                    <a:pt x="2954" y="1253"/>
                    <a:pt x="2948" y="1256"/>
                    <a:pt x="2940" y="1264"/>
                  </a:cubicBezTo>
                  <a:cubicBezTo>
                    <a:pt x="2916" y="1264"/>
                    <a:pt x="2892" y="1264"/>
                    <a:pt x="2892" y="1288"/>
                  </a:cubicBezTo>
                  <a:lnTo>
                    <a:pt x="2794" y="1312"/>
                  </a:lnTo>
                  <a:cubicBezTo>
                    <a:pt x="2790" y="1310"/>
                    <a:pt x="2786" y="1309"/>
                    <a:pt x="2782" y="1309"/>
                  </a:cubicBezTo>
                  <a:cubicBezTo>
                    <a:pt x="2746" y="1309"/>
                    <a:pt x="2750" y="1410"/>
                    <a:pt x="2794" y="1410"/>
                  </a:cubicBezTo>
                  <a:cubicBezTo>
                    <a:pt x="2843" y="1410"/>
                    <a:pt x="2867" y="1385"/>
                    <a:pt x="2916" y="1385"/>
                  </a:cubicBezTo>
                  <a:cubicBezTo>
                    <a:pt x="2916" y="1410"/>
                    <a:pt x="2916" y="1458"/>
                    <a:pt x="2916" y="1482"/>
                  </a:cubicBezTo>
                  <a:cubicBezTo>
                    <a:pt x="2916" y="1507"/>
                    <a:pt x="2940" y="1531"/>
                    <a:pt x="2964" y="1531"/>
                  </a:cubicBezTo>
                  <a:lnTo>
                    <a:pt x="2989" y="1531"/>
                  </a:lnTo>
                  <a:cubicBezTo>
                    <a:pt x="3013" y="1531"/>
                    <a:pt x="3037" y="1507"/>
                    <a:pt x="3037" y="1482"/>
                  </a:cubicBezTo>
                  <a:cubicBezTo>
                    <a:pt x="3013" y="1434"/>
                    <a:pt x="3013" y="1410"/>
                    <a:pt x="3013" y="1361"/>
                  </a:cubicBezTo>
                  <a:cubicBezTo>
                    <a:pt x="3037" y="1361"/>
                    <a:pt x="3037" y="1337"/>
                    <a:pt x="3037" y="1312"/>
                  </a:cubicBezTo>
                  <a:cubicBezTo>
                    <a:pt x="3013" y="1288"/>
                    <a:pt x="3013" y="1264"/>
                    <a:pt x="2989" y="1264"/>
                  </a:cubicBezTo>
                  <a:cubicBezTo>
                    <a:pt x="2973" y="1264"/>
                    <a:pt x="2967" y="1253"/>
                    <a:pt x="2958" y="1253"/>
                  </a:cubicBezTo>
                  <a:close/>
                  <a:moveTo>
                    <a:pt x="2989" y="1628"/>
                  </a:moveTo>
                  <a:cubicBezTo>
                    <a:pt x="2964" y="1628"/>
                    <a:pt x="2940" y="1652"/>
                    <a:pt x="2940" y="1677"/>
                  </a:cubicBezTo>
                  <a:cubicBezTo>
                    <a:pt x="2916" y="1725"/>
                    <a:pt x="2916" y="1798"/>
                    <a:pt x="2892" y="1847"/>
                  </a:cubicBezTo>
                  <a:cubicBezTo>
                    <a:pt x="2892" y="1871"/>
                    <a:pt x="2916" y="1895"/>
                    <a:pt x="2940" y="1895"/>
                  </a:cubicBezTo>
                  <a:cubicBezTo>
                    <a:pt x="2964" y="1895"/>
                    <a:pt x="2989" y="1895"/>
                    <a:pt x="2989" y="1871"/>
                  </a:cubicBezTo>
                  <a:cubicBezTo>
                    <a:pt x="3013" y="1798"/>
                    <a:pt x="3013" y="1750"/>
                    <a:pt x="3037" y="1677"/>
                  </a:cubicBezTo>
                  <a:cubicBezTo>
                    <a:pt x="3037" y="1652"/>
                    <a:pt x="3013" y="1628"/>
                    <a:pt x="2989" y="1628"/>
                  </a:cubicBezTo>
                  <a:close/>
                  <a:moveTo>
                    <a:pt x="1628" y="1993"/>
                  </a:moveTo>
                  <a:cubicBezTo>
                    <a:pt x="1604" y="1993"/>
                    <a:pt x="1580" y="2017"/>
                    <a:pt x="1580" y="2041"/>
                  </a:cubicBezTo>
                  <a:cubicBezTo>
                    <a:pt x="1580" y="2065"/>
                    <a:pt x="1604" y="2090"/>
                    <a:pt x="1628" y="2090"/>
                  </a:cubicBezTo>
                  <a:cubicBezTo>
                    <a:pt x="1677" y="2090"/>
                    <a:pt x="1726" y="2090"/>
                    <a:pt x="1750" y="2114"/>
                  </a:cubicBezTo>
                  <a:lnTo>
                    <a:pt x="1823" y="2114"/>
                  </a:lnTo>
                  <a:cubicBezTo>
                    <a:pt x="1823" y="2114"/>
                    <a:pt x="1847" y="2114"/>
                    <a:pt x="1847" y="2090"/>
                  </a:cubicBezTo>
                  <a:cubicBezTo>
                    <a:pt x="1847" y="2065"/>
                    <a:pt x="1847" y="2041"/>
                    <a:pt x="1823" y="2017"/>
                  </a:cubicBezTo>
                  <a:lnTo>
                    <a:pt x="1798" y="2017"/>
                  </a:lnTo>
                  <a:cubicBezTo>
                    <a:pt x="1750" y="1993"/>
                    <a:pt x="1677" y="1993"/>
                    <a:pt x="1628" y="1993"/>
                  </a:cubicBezTo>
                  <a:close/>
                  <a:moveTo>
                    <a:pt x="2892" y="1993"/>
                  </a:moveTo>
                  <a:cubicBezTo>
                    <a:pt x="2867" y="1993"/>
                    <a:pt x="2843" y="1993"/>
                    <a:pt x="2819" y="2017"/>
                  </a:cubicBezTo>
                  <a:cubicBezTo>
                    <a:pt x="2794" y="2065"/>
                    <a:pt x="2770" y="2114"/>
                    <a:pt x="2722" y="2163"/>
                  </a:cubicBezTo>
                  <a:cubicBezTo>
                    <a:pt x="2722" y="2187"/>
                    <a:pt x="2722" y="2211"/>
                    <a:pt x="2722" y="2235"/>
                  </a:cubicBezTo>
                  <a:lnTo>
                    <a:pt x="2794" y="2235"/>
                  </a:lnTo>
                  <a:cubicBezTo>
                    <a:pt x="2843" y="2187"/>
                    <a:pt x="2867" y="2114"/>
                    <a:pt x="2916" y="2065"/>
                  </a:cubicBezTo>
                  <a:cubicBezTo>
                    <a:pt x="2916" y="2041"/>
                    <a:pt x="2916" y="2017"/>
                    <a:pt x="2892" y="1993"/>
                  </a:cubicBezTo>
                  <a:close/>
                  <a:moveTo>
                    <a:pt x="1968" y="2144"/>
                  </a:moveTo>
                  <a:cubicBezTo>
                    <a:pt x="1956" y="2144"/>
                    <a:pt x="1944" y="2150"/>
                    <a:pt x="1944" y="2163"/>
                  </a:cubicBezTo>
                  <a:cubicBezTo>
                    <a:pt x="1920" y="2163"/>
                    <a:pt x="1920" y="2211"/>
                    <a:pt x="1944" y="2211"/>
                  </a:cubicBezTo>
                  <a:cubicBezTo>
                    <a:pt x="1993" y="2260"/>
                    <a:pt x="2017" y="2284"/>
                    <a:pt x="2066" y="2333"/>
                  </a:cubicBezTo>
                  <a:lnTo>
                    <a:pt x="2114" y="2333"/>
                  </a:lnTo>
                  <a:cubicBezTo>
                    <a:pt x="2114" y="2357"/>
                    <a:pt x="2139" y="2357"/>
                    <a:pt x="2139" y="2357"/>
                  </a:cubicBezTo>
                  <a:cubicBezTo>
                    <a:pt x="2163" y="2333"/>
                    <a:pt x="2163" y="2308"/>
                    <a:pt x="2139" y="2284"/>
                  </a:cubicBezTo>
                  <a:cubicBezTo>
                    <a:pt x="2114" y="2235"/>
                    <a:pt x="2066" y="2187"/>
                    <a:pt x="1993" y="2163"/>
                  </a:cubicBezTo>
                  <a:cubicBezTo>
                    <a:pt x="1993" y="2150"/>
                    <a:pt x="1981" y="2144"/>
                    <a:pt x="1968" y="2144"/>
                  </a:cubicBezTo>
                  <a:close/>
                  <a:moveTo>
                    <a:pt x="1531" y="2114"/>
                  </a:moveTo>
                  <a:cubicBezTo>
                    <a:pt x="1507" y="2114"/>
                    <a:pt x="1483" y="2138"/>
                    <a:pt x="1483" y="2163"/>
                  </a:cubicBezTo>
                  <a:cubicBezTo>
                    <a:pt x="1483" y="2235"/>
                    <a:pt x="1507" y="2308"/>
                    <a:pt x="1555" y="2357"/>
                  </a:cubicBezTo>
                  <a:cubicBezTo>
                    <a:pt x="1555" y="2357"/>
                    <a:pt x="1580" y="2381"/>
                    <a:pt x="1604" y="2381"/>
                  </a:cubicBezTo>
                  <a:cubicBezTo>
                    <a:pt x="1604" y="2381"/>
                    <a:pt x="1628" y="2381"/>
                    <a:pt x="1628" y="2357"/>
                  </a:cubicBezTo>
                  <a:cubicBezTo>
                    <a:pt x="1653" y="2357"/>
                    <a:pt x="1653" y="2308"/>
                    <a:pt x="1628" y="2308"/>
                  </a:cubicBezTo>
                  <a:cubicBezTo>
                    <a:pt x="1580" y="2260"/>
                    <a:pt x="1580" y="2211"/>
                    <a:pt x="1555" y="2163"/>
                  </a:cubicBezTo>
                  <a:cubicBezTo>
                    <a:pt x="1580" y="2138"/>
                    <a:pt x="1555" y="2114"/>
                    <a:pt x="1531" y="2114"/>
                  </a:cubicBezTo>
                  <a:close/>
                  <a:moveTo>
                    <a:pt x="2637" y="2266"/>
                  </a:moveTo>
                  <a:cubicBezTo>
                    <a:pt x="2624" y="2266"/>
                    <a:pt x="2612" y="2272"/>
                    <a:pt x="2600" y="2284"/>
                  </a:cubicBezTo>
                  <a:cubicBezTo>
                    <a:pt x="2551" y="2308"/>
                    <a:pt x="2503" y="2333"/>
                    <a:pt x="2454" y="2357"/>
                  </a:cubicBezTo>
                  <a:cubicBezTo>
                    <a:pt x="2406" y="2381"/>
                    <a:pt x="2406" y="2406"/>
                    <a:pt x="2430" y="2430"/>
                  </a:cubicBezTo>
                  <a:cubicBezTo>
                    <a:pt x="2430" y="2454"/>
                    <a:pt x="2430" y="2454"/>
                    <a:pt x="2454" y="2454"/>
                  </a:cubicBezTo>
                  <a:lnTo>
                    <a:pt x="2503" y="2430"/>
                  </a:lnTo>
                  <a:cubicBezTo>
                    <a:pt x="2551" y="2406"/>
                    <a:pt x="2600" y="2381"/>
                    <a:pt x="2673" y="2333"/>
                  </a:cubicBezTo>
                  <a:cubicBezTo>
                    <a:pt x="2673" y="2333"/>
                    <a:pt x="2673" y="2284"/>
                    <a:pt x="2673" y="2284"/>
                  </a:cubicBezTo>
                  <a:cubicBezTo>
                    <a:pt x="2661" y="2272"/>
                    <a:pt x="2649" y="2266"/>
                    <a:pt x="2637" y="2266"/>
                  </a:cubicBezTo>
                  <a:close/>
                  <a:moveTo>
                    <a:pt x="1748" y="2395"/>
                  </a:moveTo>
                  <a:cubicBezTo>
                    <a:pt x="1726" y="2395"/>
                    <a:pt x="1701" y="2413"/>
                    <a:pt x="1701" y="2430"/>
                  </a:cubicBezTo>
                  <a:cubicBezTo>
                    <a:pt x="1677" y="2454"/>
                    <a:pt x="1701" y="2478"/>
                    <a:pt x="1726" y="2478"/>
                  </a:cubicBezTo>
                  <a:cubicBezTo>
                    <a:pt x="1774" y="2527"/>
                    <a:pt x="1847" y="2527"/>
                    <a:pt x="1920" y="2551"/>
                  </a:cubicBezTo>
                  <a:cubicBezTo>
                    <a:pt x="1968" y="2527"/>
                    <a:pt x="1968" y="2478"/>
                    <a:pt x="1920" y="2454"/>
                  </a:cubicBezTo>
                  <a:cubicBezTo>
                    <a:pt x="1871" y="2454"/>
                    <a:pt x="1823" y="2430"/>
                    <a:pt x="1774" y="2406"/>
                  </a:cubicBezTo>
                  <a:cubicBezTo>
                    <a:pt x="1767" y="2398"/>
                    <a:pt x="1758" y="2395"/>
                    <a:pt x="1748" y="2395"/>
                  </a:cubicBezTo>
                  <a:close/>
                  <a:moveTo>
                    <a:pt x="2208" y="2395"/>
                  </a:moveTo>
                  <a:cubicBezTo>
                    <a:pt x="2201" y="2395"/>
                    <a:pt x="2194" y="2398"/>
                    <a:pt x="2187" y="2406"/>
                  </a:cubicBezTo>
                  <a:cubicBezTo>
                    <a:pt x="2163" y="2406"/>
                    <a:pt x="2139" y="2430"/>
                    <a:pt x="2139" y="2454"/>
                  </a:cubicBezTo>
                  <a:lnTo>
                    <a:pt x="2090" y="2454"/>
                  </a:lnTo>
                  <a:cubicBezTo>
                    <a:pt x="2066" y="2454"/>
                    <a:pt x="2041" y="2478"/>
                    <a:pt x="2041" y="2503"/>
                  </a:cubicBezTo>
                  <a:cubicBezTo>
                    <a:pt x="2041" y="2527"/>
                    <a:pt x="2066" y="2551"/>
                    <a:pt x="2090" y="2551"/>
                  </a:cubicBezTo>
                  <a:lnTo>
                    <a:pt x="2187" y="2551"/>
                  </a:lnTo>
                  <a:cubicBezTo>
                    <a:pt x="2187" y="2551"/>
                    <a:pt x="2187" y="2576"/>
                    <a:pt x="2187" y="2600"/>
                  </a:cubicBezTo>
                  <a:lnTo>
                    <a:pt x="2187" y="2624"/>
                  </a:lnTo>
                  <a:cubicBezTo>
                    <a:pt x="2163" y="2648"/>
                    <a:pt x="2187" y="2673"/>
                    <a:pt x="2211" y="2673"/>
                  </a:cubicBezTo>
                  <a:lnTo>
                    <a:pt x="2236" y="2673"/>
                  </a:lnTo>
                  <a:cubicBezTo>
                    <a:pt x="2260" y="2673"/>
                    <a:pt x="2260" y="2648"/>
                    <a:pt x="2260" y="2624"/>
                  </a:cubicBezTo>
                  <a:lnTo>
                    <a:pt x="2260" y="2600"/>
                  </a:lnTo>
                  <a:cubicBezTo>
                    <a:pt x="2260" y="2576"/>
                    <a:pt x="2260" y="2551"/>
                    <a:pt x="2260" y="2527"/>
                  </a:cubicBezTo>
                  <a:lnTo>
                    <a:pt x="2284" y="2527"/>
                  </a:lnTo>
                  <a:cubicBezTo>
                    <a:pt x="2333" y="2478"/>
                    <a:pt x="2309" y="2430"/>
                    <a:pt x="2260" y="2430"/>
                  </a:cubicBezTo>
                  <a:lnTo>
                    <a:pt x="2236" y="2430"/>
                  </a:lnTo>
                  <a:cubicBezTo>
                    <a:pt x="2236" y="2413"/>
                    <a:pt x="2224" y="2395"/>
                    <a:pt x="2208" y="2395"/>
                  </a:cubicBezTo>
                  <a:close/>
                  <a:moveTo>
                    <a:pt x="2158" y="2774"/>
                  </a:moveTo>
                  <a:cubicBezTo>
                    <a:pt x="2147" y="2774"/>
                    <a:pt x="2139" y="2780"/>
                    <a:pt x="2139" y="2794"/>
                  </a:cubicBezTo>
                  <a:cubicBezTo>
                    <a:pt x="2090" y="2843"/>
                    <a:pt x="2066" y="2891"/>
                    <a:pt x="2041" y="2940"/>
                  </a:cubicBezTo>
                  <a:cubicBezTo>
                    <a:pt x="2017" y="2964"/>
                    <a:pt x="2017" y="2989"/>
                    <a:pt x="2041" y="3013"/>
                  </a:cubicBezTo>
                  <a:lnTo>
                    <a:pt x="2090" y="3013"/>
                  </a:lnTo>
                  <a:cubicBezTo>
                    <a:pt x="2139" y="2964"/>
                    <a:pt x="2187" y="2916"/>
                    <a:pt x="2211" y="2843"/>
                  </a:cubicBezTo>
                  <a:cubicBezTo>
                    <a:pt x="2229" y="2808"/>
                    <a:pt x="2185" y="2774"/>
                    <a:pt x="2158" y="2774"/>
                  </a:cubicBezTo>
                  <a:close/>
                  <a:moveTo>
                    <a:pt x="1943" y="3045"/>
                  </a:moveTo>
                  <a:cubicBezTo>
                    <a:pt x="1934" y="3045"/>
                    <a:pt x="1926" y="3050"/>
                    <a:pt x="1920" y="3061"/>
                  </a:cubicBezTo>
                  <a:cubicBezTo>
                    <a:pt x="1871" y="3086"/>
                    <a:pt x="1798" y="3134"/>
                    <a:pt x="1750" y="3183"/>
                  </a:cubicBezTo>
                  <a:cubicBezTo>
                    <a:pt x="1701" y="3207"/>
                    <a:pt x="1726" y="3256"/>
                    <a:pt x="1774" y="3256"/>
                  </a:cubicBezTo>
                  <a:lnTo>
                    <a:pt x="1798" y="3256"/>
                  </a:lnTo>
                  <a:cubicBezTo>
                    <a:pt x="1798" y="3256"/>
                    <a:pt x="1823" y="3256"/>
                    <a:pt x="1823" y="3231"/>
                  </a:cubicBezTo>
                  <a:cubicBezTo>
                    <a:pt x="1871" y="3207"/>
                    <a:pt x="1920" y="3159"/>
                    <a:pt x="1968" y="3134"/>
                  </a:cubicBezTo>
                  <a:cubicBezTo>
                    <a:pt x="2006" y="3097"/>
                    <a:pt x="1971" y="3045"/>
                    <a:pt x="1943" y="3045"/>
                  </a:cubicBezTo>
                  <a:close/>
                  <a:moveTo>
                    <a:pt x="1634" y="3269"/>
                  </a:moveTo>
                  <a:cubicBezTo>
                    <a:pt x="1623" y="3269"/>
                    <a:pt x="1612" y="3272"/>
                    <a:pt x="1604" y="3280"/>
                  </a:cubicBezTo>
                  <a:lnTo>
                    <a:pt x="1580" y="3304"/>
                  </a:lnTo>
                  <a:lnTo>
                    <a:pt x="1458" y="3377"/>
                  </a:lnTo>
                  <a:cubicBezTo>
                    <a:pt x="1434" y="3377"/>
                    <a:pt x="1434" y="3402"/>
                    <a:pt x="1434" y="3426"/>
                  </a:cubicBezTo>
                  <a:cubicBezTo>
                    <a:pt x="1434" y="3450"/>
                    <a:pt x="1458" y="3450"/>
                    <a:pt x="1483" y="3450"/>
                  </a:cubicBezTo>
                  <a:lnTo>
                    <a:pt x="1507" y="3450"/>
                  </a:lnTo>
                  <a:lnTo>
                    <a:pt x="1653" y="3377"/>
                  </a:lnTo>
                  <a:lnTo>
                    <a:pt x="1677" y="3353"/>
                  </a:lnTo>
                  <a:cubicBezTo>
                    <a:pt x="1701" y="3329"/>
                    <a:pt x="1701" y="3304"/>
                    <a:pt x="1677" y="3280"/>
                  </a:cubicBezTo>
                  <a:cubicBezTo>
                    <a:pt x="1677" y="3280"/>
                    <a:pt x="1655" y="3269"/>
                    <a:pt x="1634" y="3269"/>
                  </a:cubicBezTo>
                  <a:close/>
                  <a:moveTo>
                    <a:pt x="1303" y="3461"/>
                  </a:moveTo>
                  <a:cubicBezTo>
                    <a:pt x="1292" y="3461"/>
                    <a:pt x="1278" y="3465"/>
                    <a:pt x="1264" y="3474"/>
                  </a:cubicBezTo>
                  <a:lnTo>
                    <a:pt x="1118" y="3572"/>
                  </a:lnTo>
                  <a:cubicBezTo>
                    <a:pt x="1094" y="3572"/>
                    <a:pt x="1094" y="3620"/>
                    <a:pt x="1118" y="3620"/>
                  </a:cubicBezTo>
                  <a:cubicBezTo>
                    <a:pt x="1118" y="3644"/>
                    <a:pt x="1143" y="3644"/>
                    <a:pt x="1167" y="3644"/>
                  </a:cubicBezTo>
                  <a:lnTo>
                    <a:pt x="1337" y="3547"/>
                  </a:lnTo>
                  <a:cubicBezTo>
                    <a:pt x="1376" y="3528"/>
                    <a:pt x="1352" y="3461"/>
                    <a:pt x="1303" y="3461"/>
                  </a:cubicBezTo>
                  <a:close/>
                  <a:moveTo>
                    <a:pt x="1006" y="3651"/>
                  </a:moveTo>
                  <a:cubicBezTo>
                    <a:pt x="997" y="3651"/>
                    <a:pt x="985" y="3657"/>
                    <a:pt x="972" y="3669"/>
                  </a:cubicBezTo>
                  <a:lnTo>
                    <a:pt x="802" y="3766"/>
                  </a:lnTo>
                  <a:cubicBezTo>
                    <a:pt x="778" y="3766"/>
                    <a:pt x="778" y="3814"/>
                    <a:pt x="802" y="3839"/>
                  </a:cubicBezTo>
                  <a:lnTo>
                    <a:pt x="851" y="3839"/>
                  </a:lnTo>
                  <a:cubicBezTo>
                    <a:pt x="900" y="3814"/>
                    <a:pt x="972" y="3766"/>
                    <a:pt x="1021" y="3742"/>
                  </a:cubicBezTo>
                  <a:cubicBezTo>
                    <a:pt x="1045" y="3717"/>
                    <a:pt x="1045" y="3693"/>
                    <a:pt x="1021" y="3669"/>
                  </a:cubicBezTo>
                  <a:cubicBezTo>
                    <a:pt x="1021" y="3657"/>
                    <a:pt x="1015" y="3651"/>
                    <a:pt x="1006" y="3651"/>
                  </a:cubicBezTo>
                  <a:close/>
                  <a:moveTo>
                    <a:pt x="657" y="3863"/>
                  </a:moveTo>
                  <a:lnTo>
                    <a:pt x="487" y="3985"/>
                  </a:lnTo>
                  <a:cubicBezTo>
                    <a:pt x="487" y="4009"/>
                    <a:pt x="487" y="4033"/>
                    <a:pt x="487" y="4057"/>
                  </a:cubicBezTo>
                  <a:lnTo>
                    <a:pt x="560" y="4057"/>
                  </a:lnTo>
                  <a:lnTo>
                    <a:pt x="705" y="3936"/>
                  </a:lnTo>
                  <a:cubicBezTo>
                    <a:pt x="730" y="3912"/>
                    <a:pt x="730" y="3887"/>
                    <a:pt x="705" y="3863"/>
                  </a:cubicBezTo>
                  <a:close/>
                  <a:moveTo>
                    <a:pt x="385" y="4101"/>
                  </a:moveTo>
                  <a:cubicBezTo>
                    <a:pt x="379" y="4101"/>
                    <a:pt x="372" y="4103"/>
                    <a:pt x="365" y="4106"/>
                  </a:cubicBezTo>
                  <a:cubicBezTo>
                    <a:pt x="317" y="4155"/>
                    <a:pt x="268" y="4203"/>
                    <a:pt x="219" y="4252"/>
                  </a:cubicBezTo>
                  <a:cubicBezTo>
                    <a:pt x="219" y="4276"/>
                    <a:pt x="219" y="4300"/>
                    <a:pt x="219" y="4325"/>
                  </a:cubicBezTo>
                  <a:lnTo>
                    <a:pt x="292" y="4325"/>
                  </a:lnTo>
                  <a:cubicBezTo>
                    <a:pt x="341" y="4276"/>
                    <a:pt x="389" y="4227"/>
                    <a:pt x="438" y="4179"/>
                  </a:cubicBezTo>
                  <a:cubicBezTo>
                    <a:pt x="459" y="4158"/>
                    <a:pt x="426" y="4101"/>
                    <a:pt x="385" y="4101"/>
                  </a:cubicBezTo>
                  <a:close/>
                  <a:moveTo>
                    <a:pt x="137" y="4379"/>
                  </a:moveTo>
                  <a:cubicBezTo>
                    <a:pt x="128" y="4379"/>
                    <a:pt x="122" y="4385"/>
                    <a:pt x="122" y="4397"/>
                  </a:cubicBezTo>
                  <a:cubicBezTo>
                    <a:pt x="74" y="4470"/>
                    <a:pt x="49" y="4519"/>
                    <a:pt x="25" y="4592"/>
                  </a:cubicBezTo>
                  <a:cubicBezTo>
                    <a:pt x="25" y="4616"/>
                    <a:pt x="25" y="4640"/>
                    <a:pt x="49" y="4640"/>
                  </a:cubicBezTo>
                  <a:lnTo>
                    <a:pt x="98" y="4640"/>
                  </a:lnTo>
                  <a:cubicBezTo>
                    <a:pt x="98" y="4640"/>
                    <a:pt x="122" y="4640"/>
                    <a:pt x="122" y="4616"/>
                  </a:cubicBezTo>
                  <a:cubicBezTo>
                    <a:pt x="147" y="4568"/>
                    <a:pt x="171" y="4495"/>
                    <a:pt x="195" y="4446"/>
                  </a:cubicBezTo>
                  <a:cubicBezTo>
                    <a:pt x="195" y="4422"/>
                    <a:pt x="195" y="4397"/>
                    <a:pt x="171" y="4397"/>
                  </a:cubicBezTo>
                  <a:cubicBezTo>
                    <a:pt x="159" y="4385"/>
                    <a:pt x="147" y="4379"/>
                    <a:pt x="137" y="4379"/>
                  </a:cubicBezTo>
                  <a:close/>
                  <a:moveTo>
                    <a:pt x="49" y="4738"/>
                  </a:moveTo>
                  <a:cubicBezTo>
                    <a:pt x="25" y="4738"/>
                    <a:pt x="1" y="4762"/>
                    <a:pt x="1" y="4786"/>
                  </a:cubicBezTo>
                  <a:cubicBezTo>
                    <a:pt x="1" y="4859"/>
                    <a:pt x="25" y="4908"/>
                    <a:pt x="25" y="4981"/>
                  </a:cubicBezTo>
                  <a:cubicBezTo>
                    <a:pt x="49" y="5005"/>
                    <a:pt x="49" y="5005"/>
                    <a:pt x="74" y="5005"/>
                  </a:cubicBezTo>
                  <a:lnTo>
                    <a:pt x="98" y="5005"/>
                  </a:lnTo>
                  <a:cubicBezTo>
                    <a:pt x="122" y="5005"/>
                    <a:pt x="122" y="4981"/>
                    <a:pt x="122" y="4956"/>
                  </a:cubicBezTo>
                  <a:cubicBezTo>
                    <a:pt x="98" y="4908"/>
                    <a:pt x="98" y="4835"/>
                    <a:pt x="98" y="4786"/>
                  </a:cubicBezTo>
                  <a:cubicBezTo>
                    <a:pt x="98" y="4762"/>
                    <a:pt x="74" y="4738"/>
                    <a:pt x="49" y="4738"/>
                  </a:cubicBezTo>
                  <a:close/>
                  <a:moveTo>
                    <a:pt x="144" y="5092"/>
                  </a:moveTo>
                  <a:cubicBezTo>
                    <a:pt x="136" y="5092"/>
                    <a:pt x="129" y="5095"/>
                    <a:pt x="122" y="5102"/>
                  </a:cubicBezTo>
                  <a:cubicBezTo>
                    <a:pt x="98" y="5102"/>
                    <a:pt x="98" y="5151"/>
                    <a:pt x="98" y="5175"/>
                  </a:cubicBezTo>
                  <a:cubicBezTo>
                    <a:pt x="147" y="5223"/>
                    <a:pt x="171" y="5272"/>
                    <a:pt x="219" y="5321"/>
                  </a:cubicBezTo>
                  <a:cubicBezTo>
                    <a:pt x="219" y="5345"/>
                    <a:pt x="244" y="5345"/>
                    <a:pt x="244" y="5345"/>
                  </a:cubicBezTo>
                  <a:lnTo>
                    <a:pt x="292" y="5345"/>
                  </a:lnTo>
                  <a:cubicBezTo>
                    <a:pt x="292" y="5321"/>
                    <a:pt x="292" y="5296"/>
                    <a:pt x="292" y="5272"/>
                  </a:cubicBezTo>
                  <a:cubicBezTo>
                    <a:pt x="244" y="5223"/>
                    <a:pt x="219" y="5175"/>
                    <a:pt x="195" y="5126"/>
                  </a:cubicBezTo>
                  <a:cubicBezTo>
                    <a:pt x="178" y="5109"/>
                    <a:pt x="161" y="5092"/>
                    <a:pt x="144" y="5092"/>
                  </a:cubicBezTo>
                  <a:close/>
                  <a:moveTo>
                    <a:pt x="365" y="5400"/>
                  </a:moveTo>
                  <a:cubicBezTo>
                    <a:pt x="353" y="5400"/>
                    <a:pt x="341" y="5406"/>
                    <a:pt x="341" y="5418"/>
                  </a:cubicBezTo>
                  <a:cubicBezTo>
                    <a:pt x="317" y="5442"/>
                    <a:pt x="317" y="5466"/>
                    <a:pt x="341" y="5491"/>
                  </a:cubicBezTo>
                  <a:lnTo>
                    <a:pt x="389" y="5491"/>
                  </a:lnTo>
                  <a:cubicBezTo>
                    <a:pt x="414" y="5466"/>
                    <a:pt x="414" y="5442"/>
                    <a:pt x="389" y="5418"/>
                  </a:cubicBezTo>
                  <a:cubicBezTo>
                    <a:pt x="389" y="5406"/>
                    <a:pt x="377" y="5400"/>
                    <a:pt x="365" y="54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 rot="8903230">
            <a:off x="-15213" y="148051"/>
            <a:ext cx="892695" cy="638594"/>
            <a:chOff x="1202177" y="4613417"/>
            <a:chExt cx="528376" cy="377938"/>
          </a:xfrm>
        </p:grpSpPr>
        <p:sp>
          <p:nvSpPr>
            <p:cNvPr id="39" name="Google Shape;39;p4"/>
            <p:cNvSpPr/>
            <p:nvPr/>
          </p:nvSpPr>
          <p:spPr>
            <a:xfrm>
              <a:off x="1564214" y="4671691"/>
              <a:ext cx="166339" cy="48340"/>
            </a:xfrm>
            <a:custGeom>
              <a:rect b="b" l="l" r="r" t="t"/>
              <a:pathLst>
                <a:path extrusionOk="0" h="438" w="1507">
                  <a:moveTo>
                    <a:pt x="1409" y="1"/>
                  </a:moveTo>
                  <a:lnTo>
                    <a:pt x="73" y="316"/>
                  </a:lnTo>
                  <a:cubicBezTo>
                    <a:pt x="25" y="316"/>
                    <a:pt x="0" y="341"/>
                    <a:pt x="25" y="389"/>
                  </a:cubicBezTo>
                  <a:cubicBezTo>
                    <a:pt x="25" y="414"/>
                    <a:pt x="49" y="438"/>
                    <a:pt x="73" y="438"/>
                  </a:cubicBezTo>
                  <a:lnTo>
                    <a:pt x="98" y="438"/>
                  </a:lnTo>
                  <a:lnTo>
                    <a:pt x="1434" y="122"/>
                  </a:lnTo>
                  <a:cubicBezTo>
                    <a:pt x="1506" y="122"/>
                    <a:pt x="1482" y="1"/>
                    <a:pt x="14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602846" y="4613417"/>
              <a:ext cx="60708" cy="176363"/>
            </a:xfrm>
            <a:custGeom>
              <a:rect b="b" l="l" r="r" t="t"/>
              <a:pathLst>
                <a:path extrusionOk="0" h="1598" w="550">
                  <a:moveTo>
                    <a:pt x="77" y="0"/>
                  </a:moveTo>
                  <a:cubicBezTo>
                    <a:pt x="39" y="0"/>
                    <a:pt x="0" y="32"/>
                    <a:pt x="15" y="91"/>
                  </a:cubicBezTo>
                  <a:lnTo>
                    <a:pt x="403" y="1573"/>
                  </a:lnTo>
                  <a:cubicBezTo>
                    <a:pt x="428" y="1597"/>
                    <a:pt x="452" y="1597"/>
                    <a:pt x="476" y="1597"/>
                  </a:cubicBezTo>
                  <a:lnTo>
                    <a:pt x="501" y="1597"/>
                  </a:lnTo>
                  <a:cubicBezTo>
                    <a:pt x="525" y="1597"/>
                    <a:pt x="549" y="1549"/>
                    <a:pt x="525" y="1525"/>
                  </a:cubicBezTo>
                  <a:lnTo>
                    <a:pt x="136" y="43"/>
                  </a:lnTo>
                  <a:cubicBezTo>
                    <a:pt x="127" y="14"/>
                    <a:pt x="102" y="0"/>
                    <a:pt x="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582978" y="4629421"/>
              <a:ext cx="104638" cy="138950"/>
            </a:xfrm>
            <a:custGeom>
              <a:rect b="b" l="l" r="r" t="t"/>
              <a:pathLst>
                <a:path extrusionOk="0" h="1259" w="948">
                  <a:moveTo>
                    <a:pt x="875" y="1"/>
                  </a:moveTo>
                  <a:cubicBezTo>
                    <a:pt x="857" y="1"/>
                    <a:pt x="838" y="7"/>
                    <a:pt x="826" y="19"/>
                  </a:cubicBezTo>
                  <a:lnTo>
                    <a:pt x="25" y="1161"/>
                  </a:lnTo>
                  <a:cubicBezTo>
                    <a:pt x="0" y="1185"/>
                    <a:pt x="0" y="1234"/>
                    <a:pt x="49" y="1258"/>
                  </a:cubicBezTo>
                  <a:lnTo>
                    <a:pt x="122" y="1258"/>
                  </a:lnTo>
                  <a:lnTo>
                    <a:pt x="924" y="92"/>
                  </a:lnTo>
                  <a:cubicBezTo>
                    <a:pt x="948" y="68"/>
                    <a:pt x="948" y="19"/>
                    <a:pt x="924" y="19"/>
                  </a:cubicBezTo>
                  <a:cubicBezTo>
                    <a:pt x="911" y="7"/>
                    <a:pt x="893" y="1"/>
                    <a:pt x="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548982" y="4644430"/>
              <a:ext cx="160158" cy="102419"/>
            </a:xfrm>
            <a:custGeom>
              <a:rect b="b" l="l" r="r" t="t"/>
              <a:pathLst>
                <a:path extrusionOk="0" h="928" w="1451">
                  <a:moveTo>
                    <a:pt x="115" y="1"/>
                  </a:moveTo>
                  <a:cubicBezTo>
                    <a:pt x="51" y="1"/>
                    <a:pt x="0" y="83"/>
                    <a:pt x="65" y="126"/>
                  </a:cubicBezTo>
                  <a:lnTo>
                    <a:pt x="1329" y="928"/>
                  </a:lnTo>
                  <a:lnTo>
                    <a:pt x="1377" y="928"/>
                  </a:lnTo>
                  <a:cubicBezTo>
                    <a:pt x="1426" y="928"/>
                    <a:pt x="1450" y="831"/>
                    <a:pt x="1402" y="806"/>
                  </a:cubicBezTo>
                  <a:lnTo>
                    <a:pt x="138" y="5"/>
                  </a:lnTo>
                  <a:cubicBezTo>
                    <a:pt x="130" y="2"/>
                    <a:pt x="123" y="1"/>
                    <a:pt x="1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202177" y="4673346"/>
              <a:ext cx="177156" cy="151310"/>
            </a:xfrm>
            <a:custGeom>
              <a:rect b="b" l="l" r="r" t="t"/>
              <a:pathLst>
                <a:path extrusionOk="0" h="1371" w="1605">
                  <a:moveTo>
                    <a:pt x="924" y="131"/>
                  </a:moveTo>
                  <a:cubicBezTo>
                    <a:pt x="1216" y="131"/>
                    <a:pt x="1458" y="374"/>
                    <a:pt x="1483" y="690"/>
                  </a:cubicBezTo>
                  <a:cubicBezTo>
                    <a:pt x="1483" y="1019"/>
                    <a:pt x="1204" y="1248"/>
                    <a:pt x="911" y="1248"/>
                  </a:cubicBezTo>
                  <a:cubicBezTo>
                    <a:pt x="771" y="1248"/>
                    <a:pt x="629" y="1196"/>
                    <a:pt x="511" y="1079"/>
                  </a:cubicBezTo>
                  <a:cubicBezTo>
                    <a:pt x="171" y="739"/>
                    <a:pt x="414" y="131"/>
                    <a:pt x="924" y="131"/>
                  </a:cubicBezTo>
                  <a:close/>
                  <a:moveTo>
                    <a:pt x="907" y="1"/>
                  </a:moveTo>
                  <a:cubicBezTo>
                    <a:pt x="740" y="1"/>
                    <a:pt x="571" y="63"/>
                    <a:pt x="438" y="204"/>
                  </a:cubicBezTo>
                  <a:cubicBezTo>
                    <a:pt x="1" y="641"/>
                    <a:pt x="317" y="1370"/>
                    <a:pt x="924" y="1370"/>
                  </a:cubicBezTo>
                  <a:cubicBezTo>
                    <a:pt x="1288" y="1370"/>
                    <a:pt x="1604" y="1079"/>
                    <a:pt x="1604" y="690"/>
                  </a:cubicBezTo>
                  <a:cubicBezTo>
                    <a:pt x="1604" y="278"/>
                    <a:pt x="1258" y="1"/>
                    <a:pt x="9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419143" y="4894566"/>
              <a:ext cx="115344" cy="96790"/>
            </a:xfrm>
            <a:custGeom>
              <a:rect b="b" l="l" r="r" t="t"/>
              <a:pathLst>
                <a:path extrusionOk="0" h="877" w="1045">
                  <a:moveTo>
                    <a:pt x="583" y="124"/>
                  </a:moveTo>
                  <a:cubicBezTo>
                    <a:pt x="753" y="124"/>
                    <a:pt x="899" y="269"/>
                    <a:pt x="899" y="439"/>
                  </a:cubicBezTo>
                  <a:cubicBezTo>
                    <a:pt x="899" y="622"/>
                    <a:pt x="741" y="747"/>
                    <a:pt x="587" y="747"/>
                  </a:cubicBezTo>
                  <a:cubicBezTo>
                    <a:pt x="515" y="747"/>
                    <a:pt x="443" y="720"/>
                    <a:pt x="389" y="658"/>
                  </a:cubicBezTo>
                  <a:cubicBezTo>
                    <a:pt x="195" y="464"/>
                    <a:pt x="316" y="124"/>
                    <a:pt x="583" y="124"/>
                  </a:cubicBezTo>
                  <a:close/>
                  <a:moveTo>
                    <a:pt x="584" y="0"/>
                  </a:moveTo>
                  <a:cubicBezTo>
                    <a:pt x="473" y="0"/>
                    <a:pt x="361" y="38"/>
                    <a:pt x="268" y="124"/>
                  </a:cubicBezTo>
                  <a:cubicBezTo>
                    <a:pt x="0" y="415"/>
                    <a:pt x="195" y="877"/>
                    <a:pt x="583" y="877"/>
                  </a:cubicBezTo>
                  <a:cubicBezTo>
                    <a:pt x="826" y="877"/>
                    <a:pt x="1021" y="682"/>
                    <a:pt x="1045" y="439"/>
                  </a:cubicBezTo>
                  <a:cubicBezTo>
                    <a:pt x="1045" y="175"/>
                    <a:pt x="820" y="0"/>
                    <a:pt x="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/>
          <p:nvPr/>
        </p:nvSpPr>
        <p:spPr>
          <a:xfrm>
            <a:off x="-49275" y="4823551"/>
            <a:ext cx="1603944" cy="369024"/>
          </a:xfrm>
          <a:custGeom>
            <a:rect b="b" l="l" r="r" t="t"/>
            <a:pathLst>
              <a:path extrusionOk="0" h="1677" w="7289">
                <a:moveTo>
                  <a:pt x="2819" y="1"/>
                </a:moveTo>
                <a:lnTo>
                  <a:pt x="2114" y="1191"/>
                </a:lnTo>
                <a:lnTo>
                  <a:pt x="1604" y="268"/>
                </a:lnTo>
                <a:lnTo>
                  <a:pt x="1118" y="1361"/>
                </a:lnTo>
                <a:lnTo>
                  <a:pt x="584" y="754"/>
                </a:lnTo>
                <a:lnTo>
                  <a:pt x="1" y="1677"/>
                </a:lnTo>
                <a:lnTo>
                  <a:pt x="7289" y="1677"/>
                </a:lnTo>
                <a:lnTo>
                  <a:pt x="6657" y="559"/>
                </a:lnTo>
                <a:lnTo>
                  <a:pt x="6001" y="1191"/>
                </a:lnTo>
                <a:lnTo>
                  <a:pt x="5394" y="268"/>
                </a:lnTo>
                <a:lnTo>
                  <a:pt x="4738" y="1191"/>
                </a:lnTo>
                <a:lnTo>
                  <a:pt x="4252" y="1"/>
                </a:lnTo>
                <a:lnTo>
                  <a:pt x="3353" y="1118"/>
                </a:lnTo>
                <a:lnTo>
                  <a:pt x="2819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1506177" y="4960727"/>
            <a:ext cx="1065936" cy="231849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6003929" y="4843706"/>
            <a:ext cx="1603952" cy="348870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7532351" y="4823550"/>
            <a:ext cx="1696695" cy="369025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3145661" y="4843706"/>
            <a:ext cx="1603952" cy="348870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669614" y="4886410"/>
            <a:ext cx="1407648" cy="306163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368255" y="4960727"/>
            <a:ext cx="1065936" cy="231849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0" name="Google Shape;60;p6"/>
          <p:cNvGrpSpPr/>
          <p:nvPr/>
        </p:nvGrpSpPr>
        <p:grpSpPr>
          <a:xfrm>
            <a:off x="8279320" y="3944010"/>
            <a:ext cx="777732" cy="1106046"/>
            <a:chOff x="-1047799" y="3300294"/>
            <a:chExt cx="413467" cy="588041"/>
          </a:xfrm>
        </p:grpSpPr>
        <p:sp>
          <p:nvSpPr>
            <p:cNvPr id="61" name="Google Shape;61;p6"/>
            <p:cNvSpPr/>
            <p:nvPr/>
          </p:nvSpPr>
          <p:spPr>
            <a:xfrm>
              <a:off x="-994003" y="3750695"/>
              <a:ext cx="138774" cy="63785"/>
            </a:xfrm>
            <a:custGeom>
              <a:rect b="b" l="l" r="r" t="t"/>
              <a:pathLst>
                <a:path extrusionOk="0" h="849" w="1847">
                  <a:moveTo>
                    <a:pt x="728" y="0"/>
                  </a:moveTo>
                  <a:cubicBezTo>
                    <a:pt x="502" y="0"/>
                    <a:pt x="254" y="68"/>
                    <a:pt x="1" y="252"/>
                  </a:cubicBezTo>
                  <a:cubicBezTo>
                    <a:pt x="1" y="252"/>
                    <a:pt x="350" y="848"/>
                    <a:pt x="1002" y="848"/>
                  </a:cubicBezTo>
                  <a:cubicBezTo>
                    <a:pt x="1243" y="848"/>
                    <a:pt x="1526" y="767"/>
                    <a:pt x="1847" y="544"/>
                  </a:cubicBezTo>
                  <a:cubicBezTo>
                    <a:pt x="1847" y="544"/>
                    <a:pt x="1369" y="0"/>
                    <a:pt x="728" y="0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-950199" y="3777592"/>
              <a:ext cx="98652" cy="17656"/>
            </a:xfrm>
            <a:custGeom>
              <a:rect b="b" l="l" r="r" t="t"/>
              <a:pathLst>
                <a:path extrusionOk="0" h="235" w="1313">
                  <a:moveTo>
                    <a:pt x="500" y="0"/>
                  </a:moveTo>
                  <a:cubicBezTo>
                    <a:pt x="349" y="0"/>
                    <a:pt x="197" y="14"/>
                    <a:pt x="49" y="40"/>
                  </a:cubicBezTo>
                  <a:cubicBezTo>
                    <a:pt x="25" y="40"/>
                    <a:pt x="1" y="64"/>
                    <a:pt x="25" y="89"/>
                  </a:cubicBezTo>
                  <a:cubicBezTo>
                    <a:pt x="25" y="113"/>
                    <a:pt x="49" y="113"/>
                    <a:pt x="73" y="113"/>
                  </a:cubicBezTo>
                  <a:cubicBezTo>
                    <a:pt x="191" y="98"/>
                    <a:pt x="311" y="90"/>
                    <a:pt x="431" y="90"/>
                  </a:cubicBezTo>
                  <a:cubicBezTo>
                    <a:pt x="708" y="90"/>
                    <a:pt x="985" y="133"/>
                    <a:pt x="1239" y="234"/>
                  </a:cubicBezTo>
                  <a:lnTo>
                    <a:pt x="1264" y="234"/>
                  </a:lnTo>
                  <a:cubicBezTo>
                    <a:pt x="1288" y="234"/>
                    <a:pt x="1288" y="210"/>
                    <a:pt x="1312" y="210"/>
                  </a:cubicBezTo>
                  <a:cubicBezTo>
                    <a:pt x="1312" y="186"/>
                    <a:pt x="1312" y="162"/>
                    <a:pt x="1288" y="137"/>
                  </a:cubicBezTo>
                  <a:cubicBezTo>
                    <a:pt x="1039" y="44"/>
                    <a:pt x="770" y="0"/>
                    <a:pt x="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949448" y="3639053"/>
              <a:ext cx="114280" cy="249281"/>
            </a:xfrm>
            <a:custGeom>
              <a:rect b="b" l="l" r="r" t="t"/>
              <a:pathLst>
                <a:path extrusionOk="0" h="3318" w="1521">
                  <a:moveTo>
                    <a:pt x="69" y="0"/>
                  </a:moveTo>
                  <a:cubicBezTo>
                    <a:pt x="40" y="0"/>
                    <a:pt x="0" y="67"/>
                    <a:pt x="39" y="86"/>
                  </a:cubicBezTo>
                  <a:cubicBezTo>
                    <a:pt x="63" y="86"/>
                    <a:pt x="1327" y="961"/>
                    <a:pt x="1424" y="3269"/>
                  </a:cubicBezTo>
                  <a:cubicBezTo>
                    <a:pt x="1424" y="3293"/>
                    <a:pt x="1448" y="3317"/>
                    <a:pt x="1472" y="3317"/>
                  </a:cubicBezTo>
                  <a:cubicBezTo>
                    <a:pt x="1497" y="3293"/>
                    <a:pt x="1521" y="3293"/>
                    <a:pt x="1521" y="3269"/>
                  </a:cubicBezTo>
                  <a:cubicBezTo>
                    <a:pt x="1424" y="912"/>
                    <a:pt x="88" y="14"/>
                    <a:pt x="88" y="14"/>
                  </a:cubicBezTo>
                  <a:cubicBezTo>
                    <a:pt x="83" y="4"/>
                    <a:pt x="76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-1047799" y="3504796"/>
              <a:ext cx="229087" cy="179936"/>
            </a:xfrm>
            <a:custGeom>
              <a:rect b="b" l="l" r="r" t="t"/>
              <a:pathLst>
                <a:path extrusionOk="0" h="2395" w="3049">
                  <a:moveTo>
                    <a:pt x="2055" y="1"/>
                  </a:moveTo>
                  <a:cubicBezTo>
                    <a:pt x="1883" y="1"/>
                    <a:pt x="1883" y="562"/>
                    <a:pt x="1883" y="562"/>
                  </a:cubicBezTo>
                  <a:cubicBezTo>
                    <a:pt x="1761" y="416"/>
                    <a:pt x="1615" y="294"/>
                    <a:pt x="1445" y="197"/>
                  </a:cubicBezTo>
                  <a:cubicBezTo>
                    <a:pt x="1434" y="193"/>
                    <a:pt x="1423" y="192"/>
                    <a:pt x="1413" y="192"/>
                  </a:cubicBezTo>
                  <a:cubicBezTo>
                    <a:pt x="1234" y="192"/>
                    <a:pt x="1300" y="780"/>
                    <a:pt x="1300" y="780"/>
                  </a:cubicBezTo>
                  <a:cubicBezTo>
                    <a:pt x="1154" y="635"/>
                    <a:pt x="984" y="537"/>
                    <a:pt x="814" y="416"/>
                  </a:cubicBezTo>
                  <a:cubicBezTo>
                    <a:pt x="785" y="400"/>
                    <a:pt x="760" y="393"/>
                    <a:pt x="740" y="393"/>
                  </a:cubicBezTo>
                  <a:cubicBezTo>
                    <a:pt x="532" y="393"/>
                    <a:pt x="692" y="1096"/>
                    <a:pt x="692" y="1096"/>
                  </a:cubicBezTo>
                  <a:cubicBezTo>
                    <a:pt x="692" y="1096"/>
                    <a:pt x="357" y="857"/>
                    <a:pt x="178" y="857"/>
                  </a:cubicBezTo>
                  <a:cubicBezTo>
                    <a:pt x="136" y="857"/>
                    <a:pt x="103" y="870"/>
                    <a:pt x="85" y="902"/>
                  </a:cubicBezTo>
                  <a:cubicBezTo>
                    <a:pt x="1" y="1049"/>
                    <a:pt x="662" y="2395"/>
                    <a:pt x="1533" y="2395"/>
                  </a:cubicBezTo>
                  <a:cubicBezTo>
                    <a:pt x="1669" y="2395"/>
                    <a:pt x="1811" y="2362"/>
                    <a:pt x="1955" y="2286"/>
                  </a:cubicBezTo>
                  <a:cubicBezTo>
                    <a:pt x="3049" y="1728"/>
                    <a:pt x="2684" y="926"/>
                    <a:pt x="2684" y="926"/>
                  </a:cubicBezTo>
                  <a:cubicBezTo>
                    <a:pt x="2684" y="926"/>
                    <a:pt x="2368" y="197"/>
                    <a:pt x="2125" y="27"/>
                  </a:cubicBezTo>
                  <a:cubicBezTo>
                    <a:pt x="2099" y="9"/>
                    <a:pt x="2076" y="1"/>
                    <a:pt x="2055" y="1"/>
                  </a:cubicBez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-1006775" y="3550625"/>
              <a:ext cx="157032" cy="111418"/>
            </a:xfrm>
            <a:custGeom>
              <a:rect b="b" l="l" r="r" t="t"/>
              <a:pathLst>
                <a:path extrusionOk="0" h="1483" w="2090">
                  <a:moveTo>
                    <a:pt x="1652" y="292"/>
                  </a:moveTo>
                  <a:cubicBezTo>
                    <a:pt x="1677" y="292"/>
                    <a:pt x="1701" y="316"/>
                    <a:pt x="1725" y="340"/>
                  </a:cubicBezTo>
                  <a:cubicBezTo>
                    <a:pt x="1749" y="365"/>
                    <a:pt x="1749" y="389"/>
                    <a:pt x="1774" y="413"/>
                  </a:cubicBezTo>
                  <a:lnTo>
                    <a:pt x="1725" y="389"/>
                  </a:lnTo>
                  <a:cubicBezTo>
                    <a:pt x="1701" y="365"/>
                    <a:pt x="1677" y="316"/>
                    <a:pt x="1652" y="292"/>
                  </a:cubicBezTo>
                  <a:close/>
                  <a:moveTo>
                    <a:pt x="802" y="656"/>
                  </a:moveTo>
                  <a:lnTo>
                    <a:pt x="802" y="656"/>
                  </a:lnTo>
                  <a:cubicBezTo>
                    <a:pt x="826" y="680"/>
                    <a:pt x="851" y="729"/>
                    <a:pt x="875" y="778"/>
                  </a:cubicBezTo>
                  <a:cubicBezTo>
                    <a:pt x="851" y="729"/>
                    <a:pt x="826" y="705"/>
                    <a:pt x="802" y="656"/>
                  </a:cubicBezTo>
                  <a:close/>
                  <a:moveTo>
                    <a:pt x="535" y="923"/>
                  </a:moveTo>
                  <a:lnTo>
                    <a:pt x="535" y="923"/>
                  </a:lnTo>
                  <a:cubicBezTo>
                    <a:pt x="583" y="948"/>
                    <a:pt x="608" y="996"/>
                    <a:pt x="608" y="1045"/>
                  </a:cubicBezTo>
                  <a:cubicBezTo>
                    <a:pt x="583" y="996"/>
                    <a:pt x="559" y="972"/>
                    <a:pt x="535" y="923"/>
                  </a:cubicBezTo>
                  <a:close/>
                  <a:moveTo>
                    <a:pt x="1944" y="0"/>
                  </a:moveTo>
                  <a:cubicBezTo>
                    <a:pt x="1920" y="25"/>
                    <a:pt x="1920" y="49"/>
                    <a:pt x="1920" y="73"/>
                  </a:cubicBezTo>
                  <a:cubicBezTo>
                    <a:pt x="1944" y="146"/>
                    <a:pt x="2017" y="292"/>
                    <a:pt x="1968" y="365"/>
                  </a:cubicBezTo>
                  <a:cubicBezTo>
                    <a:pt x="1968" y="389"/>
                    <a:pt x="1944" y="413"/>
                    <a:pt x="1920" y="413"/>
                  </a:cubicBezTo>
                  <a:lnTo>
                    <a:pt x="1847" y="413"/>
                  </a:lnTo>
                  <a:cubicBezTo>
                    <a:pt x="1847" y="365"/>
                    <a:pt x="1822" y="316"/>
                    <a:pt x="1798" y="267"/>
                  </a:cubicBezTo>
                  <a:cubicBezTo>
                    <a:pt x="1774" y="195"/>
                    <a:pt x="1701" y="170"/>
                    <a:pt x="1628" y="146"/>
                  </a:cubicBezTo>
                  <a:cubicBezTo>
                    <a:pt x="1604" y="146"/>
                    <a:pt x="1579" y="170"/>
                    <a:pt x="1555" y="195"/>
                  </a:cubicBezTo>
                  <a:cubicBezTo>
                    <a:pt x="1531" y="243"/>
                    <a:pt x="1555" y="316"/>
                    <a:pt x="1604" y="365"/>
                  </a:cubicBezTo>
                  <a:cubicBezTo>
                    <a:pt x="1652" y="413"/>
                    <a:pt x="1701" y="462"/>
                    <a:pt x="1749" y="486"/>
                  </a:cubicBezTo>
                  <a:lnTo>
                    <a:pt x="1749" y="510"/>
                  </a:lnTo>
                  <a:cubicBezTo>
                    <a:pt x="1749" y="559"/>
                    <a:pt x="1701" y="559"/>
                    <a:pt x="1628" y="559"/>
                  </a:cubicBezTo>
                  <a:cubicBezTo>
                    <a:pt x="1555" y="559"/>
                    <a:pt x="1482" y="535"/>
                    <a:pt x="1409" y="510"/>
                  </a:cubicBezTo>
                  <a:cubicBezTo>
                    <a:pt x="1385" y="437"/>
                    <a:pt x="1337" y="389"/>
                    <a:pt x="1288" y="365"/>
                  </a:cubicBezTo>
                  <a:cubicBezTo>
                    <a:pt x="1256" y="365"/>
                    <a:pt x="1234" y="354"/>
                    <a:pt x="1209" y="354"/>
                  </a:cubicBezTo>
                  <a:cubicBezTo>
                    <a:pt x="1196" y="354"/>
                    <a:pt x="1183" y="357"/>
                    <a:pt x="1166" y="365"/>
                  </a:cubicBezTo>
                  <a:cubicBezTo>
                    <a:pt x="1166" y="389"/>
                    <a:pt x="1142" y="413"/>
                    <a:pt x="1166" y="437"/>
                  </a:cubicBezTo>
                  <a:cubicBezTo>
                    <a:pt x="1215" y="486"/>
                    <a:pt x="1264" y="559"/>
                    <a:pt x="1337" y="583"/>
                  </a:cubicBezTo>
                  <a:cubicBezTo>
                    <a:pt x="1385" y="656"/>
                    <a:pt x="1385" y="753"/>
                    <a:pt x="1361" y="850"/>
                  </a:cubicBezTo>
                  <a:cubicBezTo>
                    <a:pt x="1343" y="905"/>
                    <a:pt x="1311" y="932"/>
                    <a:pt x="1255" y="932"/>
                  </a:cubicBezTo>
                  <a:cubicBezTo>
                    <a:pt x="1236" y="932"/>
                    <a:pt x="1215" y="929"/>
                    <a:pt x="1191" y="923"/>
                  </a:cubicBezTo>
                  <a:cubicBezTo>
                    <a:pt x="1142" y="923"/>
                    <a:pt x="1069" y="899"/>
                    <a:pt x="1021" y="850"/>
                  </a:cubicBezTo>
                  <a:cubicBezTo>
                    <a:pt x="996" y="729"/>
                    <a:pt x="924" y="608"/>
                    <a:pt x="826" y="535"/>
                  </a:cubicBezTo>
                  <a:lnTo>
                    <a:pt x="729" y="535"/>
                  </a:lnTo>
                  <a:cubicBezTo>
                    <a:pt x="705" y="559"/>
                    <a:pt x="705" y="583"/>
                    <a:pt x="705" y="632"/>
                  </a:cubicBezTo>
                  <a:cubicBezTo>
                    <a:pt x="754" y="753"/>
                    <a:pt x="826" y="850"/>
                    <a:pt x="924" y="923"/>
                  </a:cubicBezTo>
                  <a:cubicBezTo>
                    <a:pt x="948" y="972"/>
                    <a:pt x="948" y="1021"/>
                    <a:pt x="924" y="1093"/>
                  </a:cubicBezTo>
                  <a:cubicBezTo>
                    <a:pt x="924" y="1129"/>
                    <a:pt x="898" y="1151"/>
                    <a:pt x="874" y="1151"/>
                  </a:cubicBezTo>
                  <a:cubicBezTo>
                    <a:pt x="865" y="1151"/>
                    <a:pt x="857" y="1148"/>
                    <a:pt x="851" y="1142"/>
                  </a:cubicBezTo>
                  <a:cubicBezTo>
                    <a:pt x="802" y="1142"/>
                    <a:pt x="754" y="1118"/>
                    <a:pt x="729" y="1093"/>
                  </a:cubicBezTo>
                  <a:cubicBezTo>
                    <a:pt x="729" y="972"/>
                    <a:pt x="656" y="875"/>
                    <a:pt x="559" y="826"/>
                  </a:cubicBezTo>
                  <a:cubicBezTo>
                    <a:pt x="547" y="814"/>
                    <a:pt x="529" y="808"/>
                    <a:pt x="508" y="808"/>
                  </a:cubicBezTo>
                  <a:cubicBezTo>
                    <a:pt x="486" y="808"/>
                    <a:pt x="462" y="814"/>
                    <a:pt x="438" y="826"/>
                  </a:cubicBezTo>
                  <a:cubicBezTo>
                    <a:pt x="438" y="826"/>
                    <a:pt x="413" y="875"/>
                    <a:pt x="438" y="899"/>
                  </a:cubicBezTo>
                  <a:cubicBezTo>
                    <a:pt x="462" y="996"/>
                    <a:pt x="535" y="1093"/>
                    <a:pt x="632" y="1166"/>
                  </a:cubicBezTo>
                  <a:cubicBezTo>
                    <a:pt x="608" y="1239"/>
                    <a:pt x="559" y="1312"/>
                    <a:pt x="486" y="1336"/>
                  </a:cubicBezTo>
                  <a:cubicBezTo>
                    <a:pt x="455" y="1356"/>
                    <a:pt x="424" y="1364"/>
                    <a:pt x="393" y="1364"/>
                  </a:cubicBezTo>
                  <a:cubicBezTo>
                    <a:pt x="234" y="1364"/>
                    <a:pt x="98" y="1142"/>
                    <a:pt x="98" y="1142"/>
                  </a:cubicBezTo>
                  <a:cubicBezTo>
                    <a:pt x="85" y="1130"/>
                    <a:pt x="73" y="1124"/>
                    <a:pt x="64" y="1124"/>
                  </a:cubicBezTo>
                  <a:cubicBezTo>
                    <a:pt x="55" y="1124"/>
                    <a:pt x="49" y="1130"/>
                    <a:pt x="49" y="1142"/>
                  </a:cubicBezTo>
                  <a:cubicBezTo>
                    <a:pt x="25" y="1166"/>
                    <a:pt x="0" y="1191"/>
                    <a:pt x="25" y="1215"/>
                  </a:cubicBezTo>
                  <a:cubicBezTo>
                    <a:pt x="25" y="1215"/>
                    <a:pt x="195" y="1482"/>
                    <a:pt x="389" y="1482"/>
                  </a:cubicBezTo>
                  <a:cubicBezTo>
                    <a:pt x="438" y="1458"/>
                    <a:pt x="486" y="1433"/>
                    <a:pt x="535" y="1385"/>
                  </a:cubicBezTo>
                  <a:cubicBezTo>
                    <a:pt x="608" y="1336"/>
                    <a:pt x="681" y="1263"/>
                    <a:pt x="705" y="1166"/>
                  </a:cubicBezTo>
                  <a:cubicBezTo>
                    <a:pt x="754" y="1191"/>
                    <a:pt x="778" y="1191"/>
                    <a:pt x="826" y="1215"/>
                  </a:cubicBezTo>
                  <a:cubicBezTo>
                    <a:pt x="839" y="1219"/>
                    <a:pt x="852" y="1221"/>
                    <a:pt x="866" y="1221"/>
                  </a:cubicBezTo>
                  <a:cubicBezTo>
                    <a:pt x="930" y="1221"/>
                    <a:pt x="1001" y="1174"/>
                    <a:pt x="1021" y="1093"/>
                  </a:cubicBezTo>
                  <a:cubicBezTo>
                    <a:pt x="1021" y="1045"/>
                    <a:pt x="1021" y="996"/>
                    <a:pt x="1021" y="948"/>
                  </a:cubicBezTo>
                  <a:cubicBezTo>
                    <a:pt x="1069" y="972"/>
                    <a:pt x="1118" y="996"/>
                    <a:pt x="1166" y="996"/>
                  </a:cubicBezTo>
                  <a:cubicBezTo>
                    <a:pt x="1192" y="1007"/>
                    <a:pt x="1218" y="1011"/>
                    <a:pt x="1243" y="1011"/>
                  </a:cubicBezTo>
                  <a:cubicBezTo>
                    <a:pt x="1335" y="1011"/>
                    <a:pt x="1415" y="946"/>
                    <a:pt x="1434" y="850"/>
                  </a:cubicBezTo>
                  <a:cubicBezTo>
                    <a:pt x="1458" y="778"/>
                    <a:pt x="1458" y="680"/>
                    <a:pt x="1434" y="608"/>
                  </a:cubicBezTo>
                  <a:cubicBezTo>
                    <a:pt x="1507" y="608"/>
                    <a:pt x="1555" y="632"/>
                    <a:pt x="1628" y="632"/>
                  </a:cubicBezTo>
                  <a:cubicBezTo>
                    <a:pt x="1701" y="632"/>
                    <a:pt x="1798" y="608"/>
                    <a:pt x="1822" y="535"/>
                  </a:cubicBezTo>
                  <a:cubicBezTo>
                    <a:pt x="1847" y="510"/>
                    <a:pt x="1847" y="510"/>
                    <a:pt x="1847" y="486"/>
                  </a:cubicBezTo>
                  <a:cubicBezTo>
                    <a:pt x="1859" y="498"/>
                    <a:pt x="1877" y="504"/>
                    <a:pt x="1895" y="504"/>
                  </a:cubicBezTo>
                  <a:cubicBezTo>
                    <a:pt x="1913" y="504"/>
                    <a:pt x="1932" y="498"/>
                    <a:pt x="1944" y="486"/>
                  </a:cubicBezTo>
                  <a:cubicBezTo>
                    <a:pt x="1992" y="486"/>
                    <a:pt x="2041" y="462"/>
                    <a:pt x="2065" y="413"/>
                  </a:cubicBezTo>
                  <a:cubicBezTo>
                    <a:pt x="2090" y="267"/>
                    <a:pt x="2065" y="146"/>
                    <a:pt x="2017" y="25"/>
                  </a:cubicBezTo>
                  <a:cubicBezTo>
                    <a:pt x="1992" y="0"/>
                    <a:pt x="1968" y="0"/>
                    <a:pt x="1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-868753" y="3630488"/>
              <a:ext cx="108420" cy="91959"/>
            </a:xfrm>
            <a:custGeom>
              <a:rect b="b" l="l" r="r" t="t"/>
              <a:pathLst>
                <a:path extrusionOk="0" h="1224" w="1443">
                  <a:moveTo>
                    <a:pt x="158" y="1"/>
                  </a:moveTo>
                  <a:cubicBezTo>
                    <a:pt x="118" y="1"/>
                    <a:pt x="76" y="3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lnTo>
                    <a:pt x="34" y="6"/>
                  </a:lnTo>
                  <a:cubicBezTo>
                    <a:pt x="33" y="6"/>
                    <a:pt x="1" y="1224"/>
                    <a:pt x="1328" y="1224"/>
                  </a:cubicBezTo>
                  <a:cubicBezTo>
                    <a:pt x="1365" y="1224"/>
                    <a:pt x="1404" y="1223"/>
                    <a:pt x="1443" y="1221"/>
                  </a:cubicBezTo>
                  <a:cubicBezTo>
                    <a:pt x="1443" y="1221"/>
                    <a:pt x="1240" y="1"/>
                    <a:pt x="158" y="1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-837046" y="3663019"/>
              <a:ext cx="80394" cy="62884"/>
            </a:xfrm>
            <a:custGeom>
              <a:rect b="b" l="l" r="r" t="t"/>
              <a:pathLst>
                <a:path extrusionOk="0" h="837" w="1070">
                  <a:moveTo>
                    <a:pt x="53" y="0"/>
                  </a:moveTo>
                  <a:cubicBezTo>
                    <a:pt x="37" y="0"/>
                    <a:pt x="25" y="17"/>
                    <a:pt x="25" y="35"/>
                  </a:cubicBezTo>
                  <a:cubicBezTo>
                    <a:pt x="1" y="59"/>
                    <a:pt x="25" y="83"/>
                    <a:pt x="49" y="83"/>
                  </a:cubicBezTo>
                  <a:cubicBezTo>
                    <a:pt x="414" y="253"/>
                    <a:pt x="729" y="496"/>
                    <a:pt x="997" y="812"/>
                  </a:cubicBezTo>
                  <a:cubicBezTo>
                    <a:pt x="997" y="812"/>
                    <a:pt x="1021" y="836"/>
                    <a:pt x="1021" y="836"/>
                  </a:cubicBezTo>
                  <a:lnTo>
                    <a:pt x="1045" y="812"/>
                  </a:lnTo>
                  <a:cubicBezTo>
                    <a:pt x="1069" y="812"/>
                    <a:pt x="1069" y="788"/>
                    <a:pt x="1069" y="763"/>
                  </a:cubicBezTo>
                  <a:cubicBezTo>
                    <a:pt x="802" y="423"/>
                    <a:pt x="462" y="156"/>
                    <a:pt x="74" y="10"/>
                  </a:cubicBezTo>
                  <a:cubicBezTo>
                    <a:pt x="66" y="3"/>
                    <a:pt x="59" y="0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-764015" y="3539732"/>
              <a:ext cx="129683" cy="73101"/>
            </a:xfrm>
            <a:custGeom>
              <a:rect b="b" l="l" r="r" t="t"/>
              <a:pathLst>
                <a:path extrusionOk="0" h="973" w="1726">
                  <a:moveTo>
                    <a:pt x="1242" y="0"/>
                  </a:moveTo>
                  <a:cubicBezTo>
                    <a:pt x="434" y="0"/>
                    <a:pt x="0" y="850"/>
                    <a:pt x="0" y="850"/>
                  </a:cubicBezTo>
                  <a:cubicBezTo>
                    <a:pt x="232" y="937"/>
                    <a:pt x="435" y="973"/>
                    <a:pt x="612" y="973"/>
                  </a:cubicBezTo>
                  <a:cubicBezTo>
                    <a:pt x="1474" y="973"/>
                    <a:pt x="1725" y="117"/>
                    <a:pt x="1725" y="97"/>
                  </a:cubicBezTo>
                  <a:cubicBezTo>
                    <a:pt x="1552" y="29"/>
                    <a:pt x="1391" y="0"/>
                    <a:pt x="1242" y="0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769500" y="3568882"/>
              <a:ext cx="94971" cy="38391"/>
            </a:xfrm>
            <a:custGeom>
              <a:rect b="b" l="l" r="r" t="t"/>
              <a:pathLst>
                <a:path extrusionOk="0" h="511" w="1264">
                  <a:moveTo>
                    <a:pt x="1191" y="0"/>
                  </a:moveTo>
                  <a:cubicBezTo>
                    <a:pt x="778" y="49"/>
                    <a:pt x="389" y="194"/>
                    <a:pt x="25" y="413"/>
                  </a:cubicBezTo>
                  <a:cubicBezTo>
                    <a:pt x="0" y="462"/>
                    <a:pt x="25" y="510"/>
                    <a:pt x="73" y="510"/>
                  </a:cubicBezTo>
                  <a:cubicBezTo>
                    <a:pt x="73" y="510"/>
                    <a:pt x="98" y="510"/>
                    <a:pt x="98" y="486"/>
                  </a:cubicBezTo>
                  <a:cubicBezTo>
                    <a:pt x="438" y="267"/>
                    <a:pt x="802" y="146"/>
                    <a:pt x="1215" y="97"/>
                  </a:cubicBezTo>
                  <a:cubicBezTo>
                    <a:pt x="1239" y="97"/>
                    <a:pt x="1264" y="73"/>
                    <a:pt x="1264" y="49"/>
                  </a:cubicBezTo>
                  <a:cubicBezTo>
                    <a:pt x="1239" y="24"/>
                    <a:pt x="1215" y="0"/>
                    <a:pt x="11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800981" y="3409081"/>
              <a:ext cx="60784" cy="462801"/>
            </a:xfrm>
            <a:custGeom>
              <a:rect b="b" l="l" r="r" t="t"/>
              <a:pathLst>
                <a:path extrusionOk="0" h="6160" w="809">
                  <a:moveTo>
                    <a:pt x="69" y="1"/>
                  </a:moveTo>
                  <a:cubicBezTo>
                    <a:pt x="37" y="1"/>
                    <a:pt x="0" y="32"/>
                    <a:pt x="31" y="62"/>
                  </a:cubicBezTo>
                  <a:cubicBezTo>
                    <a:pt x="711" y="1860"/>
                    <a:pt x="541" y="6063"/>
                    <a:pt x="541" y="6111"/>
                  </a:cubicBezTo>
                  <a:cubicBezTo>
                    <a:pt x="541" y="6135"/>
                    <a:pt x="565" y="6135"/>
                    <a:pt x="589" y="6160"/>
                  </a:cubicBezTo>
                  <a:cubicBezTo>
                    <a:pt x="614" y="6135"/>
                    <a:pt x="638" y="6135"/>
                    <a:pt x="638" y="6111"/>
                  </a:cubicBezTo>
                  <a:cubicBezTo>
                    <a:pt x="638" y="6063"/>
                    <a:pt x="808" y="1836"/>
                    <a:pt x="104" y="38"/>
                  </a:cubicBezTo>
                  <a:cubicBezTo>
                    <a:pt x="104" y="11"/>
                    <a:pt x="87" y="1"/>
                    <a:pt x="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-905869" y="3300294"/>
              <a:ext cx="198507" cy="165361"/>
            </a:xfrm>
            <a:custGeom>
              <a:rect b="b" l="l" r="r" t="t"/>
              <a:pathLst>
                <a:path extrusionOk="0" h="2201" w="2642">
                  <a:moveTo>
                    <a:pt x="898" y="1"/>
                  </a:moveTo>
                  <a:cubicBezTo>
                    <a:pt x="722" y="1"/>
                    <a:pt x="649" y="636"/>
                    <a:pt x="649" y="636"/>
                  </a:cubicBezTo>
                  <a:cubicBezTo>
                    <a:pt x="649" y="636"/>
                    <a:pt x="381" y="252"/>
                    <a:pt x="219" y="252"/>
                  </a:cubicBezTo>
                  <a:cubicBezTo>
                    <a:pt x="198" y="252"/>
                    <a:pt x="180" y="258"/>
                    <a:pt x="164" y="271"/>
                  </a:cubicBezTo>
                  <a:cubicBezTo>
                    <a:pt x="0" y="365"/>
                    <a:pt x="217" y="2201"/>
                    <a:pt x="1307" y="2201"/>
                  </a:cubicBezTo>
                  <a:cubicBezTo>
                    <a:pt x="1353" y="2201"/>
                    <a:pt x="1401" y="2197"/>
                    <a:pt x="1451" y="2190"/>
                  </a:cubicBezTo>
                  <a:cubicBezTo>
                    <a:pt x="2641" y="2045"/>
                    <a:pt x="2569" y="1170"/>
                    <a:pt x="2569" y="1170"/>
                  </a:cubicBezTo>
                  <a:cubicBezTo>
                    <a:pt x="2569" y="1170"/>
                    <a:pt x="2544" y="369"/>
                    <a:pt x="2374" y="126"/>
                  </a:cubicBezTo>
                  <a:cubicBezTo>
                    <a:pt x="2348" y="89"/>
                    <a:pt x="2321" y="73"/>
                    <a:pt x="2293" y="73"/>
                  </a:cubicBezTo>
                  <a:cubicBezTo>
                    <a:pt x="2136" y="73"/>
                    <a:pt x="1961" y="563"/>
                    <a:pt x="1961" y="563"/>
                  </a:cubicBezTo>
                  <a:cubicBezTo>
                    <a:pt x="1888" y="369"/>
                    <a:pt x="1791" y="199"/>
                    <a:pt x="1670" y="53"/>
                  </a:cubicBezTo>
                  <a:cubicBezTo>
                    <a:pt x="1650" y="38"/>
                    <a:pt x="1631" y="32"/>
                    <a:pt x="1612" y="32"/>
                  </a:cubicBezTo>
                  <a:cubicBezTo>
                    <a:pt x="1443" y="32"/>
                    <a:pt x="1305" y="563"/>
                    <a:pt x="1305" y="563"/>
                  </a:cubicBezTo>
                  <a:cubicBezTo>
                    <a:pt x="1232" y="369"/>
                    <a:pt x="1111" y="199"/>
                    <a:pt x="990" y="53"/>
                  </a:cubicBezTo>
                  <a:cubicBezTo>
                    <a:pt x="957" y="16"/>
                    <a:pt x="926" y="1"/>
                    <a:pt x="898" y="1"/>
                  </a:cubicBezTo>
                  <a:close/>
                </a:path>
              </a:pathLst>
            </a:custGeom>
            <a:solidFill>
              <a:srgbClr val="D17D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-884456" y="3364454"/>
              <a:ext cx="171608" cy="62133"/>
            </a:xfrm>
            <a:custGeom>
              <a:rect b="b" l="l" r="r" t="t"/>
              <a:pathLst>
                <a:path extrusionOk="0" h="827" w="2284">
                  <a:moveTo>
                    <a:pt x="1846" y="122"/>
                  </a:moveTo>
                  <a:lnTo>
                    <a:pt x="1846" y="122"/>
                  </a:lnTo>
                  <a:cubicBezTo>
                    <a:pt x="1871" y="146"/>
                    <a:pt x="1895" y="146"/>
                    <a:pt x="1919" y="195"/>
                  </a:cubicBezTo>
                  <a:cubicBezTo>
                    <a:pt x="1919" y="219"/>
                    <a:pt x="1919" y="243"/>
                    <a:pt x="1919" y="268"/>
                  </a:cubicBezTo>
                  <a:cubicBezTo>
                    <a:pt x="1895" y="268"/>
                    <a:pt x="1895" y="243"/>
                    <a:pt x="1895" y="243"/>
                  </a:cubicBezTo>
                  <a:cubicBezTo>
                    <a:pt x="1871" y="195"/>
                    <a:pt x="1846" y="146"/>
                    <a:pt x="1846" y="122"/>
                  </a:cubicBezTo>
                  <a:close/>
                  <a:moveTo>
                    <a:pt x="923" y="170"/>
                  </a:moveTo>
                  <a:lnTo>
                    <a:pt x="923" y="170"/>
                  </a:lnTo>
                  <a:cubicBezTo>
                    <a:pt x="947" y="219"/>
                    <a:pt x="947" y="268"/>
                    <a:pt x="972" y="292"/>
                  </a:cubicBezTo>
                  <a:cubicBezTo>
                    <a:pt x="947" y="268"/>
                    <a:pt x="923" y="219"/>
                    <a:pt x="923" y="170"/>
                  </a:cubicBezTo>
                  <a:close/>
                  <a:moveTo>
                    <a:pt x="583" y="341"/>
                  </a:moveTo>
                  <a:lnTo>
                    <a:pt x="583" y="341"/>
                  </a:lnTo>
                  <a:cubicBezTo>
                    <a:pt x="607" y="365"/>
                    <a:pt x="632" y="413"/>
                    <a:pt x="632" y="486"/>
                  </a:cubicBezTo>
                  <a:cubicBezTo>
                    <a:pt x="607" y="438"/>
                    <a:pt x="583" y="389"/>
                    <a:pt x="583" y="341"/>
                  </a:cubicBezTo>
                  <a:close/>
                  <a:moveTo>
                    <a:pt x="2211" y="0"/>
                  </a:moveTo>
                  <a:cubicBezTo>
                    <a:pt x="2186" y="0"/>
                    <a:pt x="2162" y="25"/>
                    <a:pt x="2186" y="49"/>
                  </a:cubicBezTo>
                  <a:cubicBezTo>
                    <a:pt x="2186" y="122"/>
                    <a:pt x="2186" y="292"/>
                    <a:pt x="2138" y="341"/>
                  </a:cubicBezTo>
                  <a:cubicBezTo>
                    <a:pt x="2113" y="365"/>
                    <a:pt x="2089" y="365"/>
                    <a:pt x="2065" y="365"/>
                  </a:cubicBezTo>
                  <a:cubicBezTo>
                    <a:pt x="2041" y="365"/>
                    <a:pt x="2016" y="365"/>
                    <a:pt x="1992" y="341"/>
                  </a:cubicBezTo>
                  <a:cubicBezTo>
                    <a:pt x="2016" y="292"/>
                    <a:pt x="2016" y="243"/>
                    <a:pt x="1992" y="195"/>
                  </a:cubicBezTo>
                  <a:cubicBezTo>
                    <a:pt x="1992" y="122"/>
                    <a:pt x="1943" y="49"/>
                    <a:pt x="1895" y="25"/>
                  </a:cubicBezTo>
                  <a:cubicBezTo>
                    <a:pt x="1846" y="25"/>
                    <a:pt x="1822" y="25"/>
                    <a:pt x="1798" y="49"/>
                  </a:cubicBezTo>
                  <a:cubicBezTo>
                    <a:pt x="1749" y="98"/>
                    <a:pt x="1749" y="170"/>
                    <a:pt x="1798" y="219"/>
                  </a:cubicBezTo>
                  <a:cubicBezTo>
                    <a:pt x="1822" y="292"/>
                    <a:pt x="1846" y="341"/>
                    <a:pt x="1895" y="365"/>
                  </a:cubicBezTo>
                  <a:lnTo>
                    <a:pt x="1871" y="389"/>
                  </a:lnTo>
                  <a:cubicBezTo>
                    <a:pt x="1858" y="401"/>
                    <a:pt x="1834" y="407"/>
                    <a:pt x="1810" y="407"/>
                  </a:cubicBezTo>
                  <a:cubicBezTo>
                    <a:pt x="1786" y="407"/>
                    <a:pt x="1761" y="401"/>
                    <a:pt x="1749" y="389"/>
                  </a:cubicBezTo>
                  <a:cubicBezTo>
                    <a:pt x="1676" y="365"/>
                    <a:pt x="1603" y="316"/>
                    <a:pt x="1555" y="268"/>
                  </a:cubicBezTo>
                  <a:cubicBezTo>
                    <a:pt x="1555" y="195"/>
                    <a:pt x="1530" y="146"/>
                    <a:pt x="1482" y="98"/>
                  </a:cubicBezTo>
                  <a:cubicBezTo>
                    <a:pt x="1458" y="49"/>
                    <a:pt x="1409" y="49"/>
                    <a:pt x="1385" y="49"/>
                  </a:cubicBezTo>
                  <a:cubicBezTo>
                    <a:pt x="1360" y="73"/>
                    <a:pt x="1336" y="98"/>
                    <a:pt x="1336" y="122"/>
                  </a:cubicBezTo>
                  <a:cubicBezTo>
                    <a:pt x="1360" y="195"/>
                    <a:pt x="1409" y="268"/>
                    <a:pt x="1458" y="316"/>
                  </a:cubicBezTo>
                  <a:cubicBezTo>
                    <a:pt x="1458" y="413"/>
                    <a:pt x="1433" y="511"/>
                    <a:pt x="1385" y="583"/>
                  </a:cubicBezTo>
                  <a:cubicBezTo>
                    <a:pt x="1360" y="608"/>
                    <a:pt x="1336" y="620"/>
                    <a:pt x="1309" y="620"/>
                  </a:cubicBezTo>
                  <a:cubicBezTo>
                    <a:pt x="1281" y="620"/>
                    <a:pt x="1251" y="608"/>
                    <a:pt x="1215" y="583"/>
                  </a:cubicBezTo>
                  <a:cubicBezTo>
                    <a:pt x="1142" y="559"/>
                    <a:pt x="1093" y="511"/>
                    <a:pt x="1069" y="462"/>
                  </a:cubicBezTo>
                  <a:cubicBezTo>
                    <a:pt x="1093" y="341"/>
                    <a:pt x="1069" y="195"/>
                    <a:pt x="996" y="98"/>
                  </a:cubicBezTo>
                  <a:cubicBezTo>
                    <a:pt x="979" y="80"/>
                    <a:pt x="950" y="63"/>
                    <a:pt x="925" y="63"/>
                  </a:cubicBezTo>
                  <a:cubicBezTo>
                    <a:pt x="915" y="63"/>
                    <a:pt x="906" y="66"/>
                    <a:pt x="899" y="73"/>
                  </a:cubicBezTo>
                  <a:cubicBezTo>
                    <a:pt x="850" y="73"/>
                    <a:pt x="850" y="98"/>
                    <a:pt x="850" y="146"/>
                  </a:cubicBezTo>
                  <a:cubicBezTo>
                    <a:pt x="850" y="243"/>
                    <a:pt x="875" y="365"/>
                    <a:pt x="947" y="462"/>
                  </a:cubicBezTo>
                  <a:cubicBezTo>
                    <a:pt x="947" y="535"/>
                    <a:pt x="923" y="583"/>
                    <a:pt x="899" y="632"/>
                  </a:cubicBezTo>
                  <a:cubicBezTo>
                    <a:pt x="885" y="660"/>
                    <a:pt x="862" y="672"/>
                    <a:pt x="836" y="672"/>
                  </a:cubicBezTo>
                  <a:cubicBezTo>
                    <a:pt x="818" y="672"/>
                    <a:pt x="798" y="666"/>
                    <a:pt x="777" y="656"/>
                  </a:cubicBezTo>
                  <a:cubicBezTo>
                    <a:pt x="753" y="632"/>
                    <a:pt x="729" y="608"/>
                    <a:pt x="705" y="559"/>
                  </a:cubicBezTo>
                  <a:cubicBezTo>
                    <a:pt x="729" y="462"/>
                    <a:pt x="729" y="341"/>
                    <a:pt x="632" y="243"/>
                  </a:cubicBezTo>
                  <a:cubicBezTo>
                    <a:pt x="607" y="219"/>
                    <a:pt x="559" y="219"/>
                    <a:pt x="534" y="219"/>
                  </a:cubicBezTo>
                  <a:cubicBezTo>
                    <a:pt x="510" y="219"/>
                    <a:pt x="486" y="243"/>
                    <a:pt x="486" y="292"/>
                  </a:cubicBezTo>
                  <a:cubicBezTo>
                    <a:pt x="486" y="389"/>
                    <a:pt x="510" y="486"/>
                    <a:pt x="583" y="583"/>
                  </a:cubicBezTo>
                  <a:cubicBezTo>
                    <a:pt x="534" y="656"/>
                    <a:pt x="462" y="705"/>
                    <a:pt x="389" y="705"/>
                  </a:cubicBezTo>
                  <a:cubicBezTo>
                    <a:pt x="374" y="708"/>
                    <a:pt x="360" y="710"/>
                    <a:pt x="347" y="710"/>
                  </a:cubicBezTo>
                  <a:cubicBezTo>
                    <a:pt x="161" y="710"/>
                    <a:pt x="97" y="413"/>
                    <a:pt x="97" y="413"/>
                  </a:cubicBezTo>
                  <a:cubicBezTo>
                    <a:pt x="97" y="389"/>
                    <a:pt x="73" y="365"/>
                    <a:pt x="49" y="365"/>
                  </a:cubicBezTo>
                  <a:cubicBezTo>
                    <a:pt x="24" y="389"/>
                    <a:pt x="0" y="413"/>
                    <a:pt x="0" y="438"/>
                  </a:cubicBezTo>
                  <a:cubicBezTo>
                    <a:pt x="0" y="438"/>
                    <a:pt x="97" y="826"/>
                    <a:pt x="364" y="826"/>
                  </a:cubicBezTo>
                  <a:lnTo>
                    <a:pt x="413" y="802"/>
                  </a:lnTo>
                  <a:cubicBezTo>
                    <a:pt x="510" y="802"/>
                    <a:pt x="583" y="753"/>
                    <a:pt x="656" y="656"/>
                  </a:cubicBezTo>
                  <a:cubicBezTo>
                    <a:pt x="680" y="681"/>
                    <a:pt x="705" y="729"/>
                    <a:pt x="753" y="729"/>
                  </a:cubicBezTo>
                  <a:cubicBezTo>
                    <a:pt x="784" y="760"/>
                    <a:pt x="818" y="773"/>
                    <a:pt x="852" y="773"/>
                  </a:cubicBezTo>
                  <a:cubicBezTo>
                    <a:pt x="899" y="773"/>
                    <a:pt x="943" y="747"/>
                    <a:pt x="972" y="705"/>
                  </a:cubicBezTo>
                  <a:cubicBezTo>
                    <a:pt x="996" y="656"/>
                    <a:pt x="1020" y="608"/>
                    <a:pt x="1045" y="559"/>
                  </a:cubicBezTo>
                  <a:cubicBezTo>
                    <a:pt x="1069" y="608"/>
                    <a:pt x="1117" y="632"/>
                    <a:pt x="1166" y="656"/>
                  </a:cubicBezTo>
                  <a:cubicBezTo>
                    <a:pt x="1198" y="699"/>
                    <a:pt x="1244" y="718"/>
                    <a:pt x="1292" y="718"/>
                  </a:cubicBezTo>
                  <a:cubicBezTo>
                    <a:pt x="1353" y="718"/>
                    <a:pt x="1417" y="687"/>
                    <a:pt x="1458" y="632"/>
                  </a:cubicBezTo>
                  <a:cubicBezTo>
                    <a:pt x="1506" y="559"/>
                    <a:pt x="1530" y="462"/>
                    <a:pt x="1555" y="389"/>
                  </a:cubicBezTo>
                  <a:cubicBezTo>
                    <a:pt x="1603" y="413"/>
                    <a:pt x="1652" y="438"/>
                    <a:pt x="1700" y="462"/>
                  </a:cubicBezTo>
                  <a:cubicBezTo>
                    <a:pt x="1737" y="486"/>
                    <a:pt x="1779" y="498"/>
                    <a:pt x="1822" y="498"/>
                  </a:cubicBezTo>
                  <a:cubicBezTo>
                    <a:pt x="1864" y="498"/>
                    <a:pt x="1907" y="486"/>
                    <a:pt x="1943" y="462"/>
                  </a:cubicBezTo>
                  <a:lnTo>
                    <a:pt x="1968" y="413"/>
                  </a:lnTo>
                  <a:cubicBezTo>
                    <a:pt x="1992" y="438"/>
                    <a:pt x="2016" y="438"/>
                    <a:pt x="2065" y="462"/>
                  </a:cubicBezTo>
                  <a:cubicBezTo>
                    <a:pt x="2113" y="462"/>
                    <a:pt x="2162" y="438"/>
                    <a:pt x="2211" y="413"/>
                  </a:cubicBezTo>
                  <a:cubicBezTo>
                    <a:pt x="2259" y="292"/>
                    <a:pt x="2284" y="170"/>
                    <a:pt x="2284" y="25"/>
                  </a:cubicBezTo>
                  <a:cubicBezTo>
                    <a:pt x="2259" y="0"/>
                    <a:pt x="2235" y="0"/>
                    <a:pt x="22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6"/>
          <p:cNvGrpSpPr/>
          <p:nvPr/>
        </p:nvGrpSpPr>
        <p:grpSpPr>
          <a:xfrm rot="1386123">
            <a:off x="-604723" y="3834235"/>
            <a:ext cx="1073209" cy="1808370"/>
            <a:chOff x="-653265" y="1899986"/>
            <a:chExt cx="171302" cy="288619"/>
          </a:xfrm>
        </p:grpSpPr>
        <p:sp>
          <p:nvSpPr>
            <p:cNvPr id="74" name="Google Shape;74;p6"/>
            <p:cNvSpPr/>
            <p:nvPr/>
          </p:nvSpPr>
          <p:spPr>
            <a:xfrm>
              <a:off x="-651356" y="1997166"/>
              <a:ext cx="32212" cy="26798"/>
            </a:xfrm>
            <a:custGeom>
              <a:rect b="b" l="l" r="r" t="t"/>
              <a:pathLst>
                <a:path extrusionOk="0" h="688" w="827">
                  <a:moveTo>
                    <a:pt x="462" y="80"/>
                  </a:moveTo>
                  <a:cubicBezTo>
                    <a:pt x="802" y="80"/>
                    <a:pt x="802" y="591"/>
                    <a:pt x="462" y="591"/>
                  </a:cubicBezTo>
                  <a:cubicBezTo>
                    <a:pt x="122" y="591"/>
                    <a:pt x="122" y="80"/>
                    <a:pt x="462" y="80"/>
                  </a:cubicBezTo>
                  <a:close/>
                  <a:moveTo>
                    <a:pt x="470" y="0"/>
                  </a:moveTo>
                  <a:cubicBezTo>
                    <a:pt x="381" y="0"/>
                    <a:pt x="291" y="33"/>
                    <a:pt x="219" y="105"/>
                  </a:cubicBezTo>
                  <a:cubicBezTo>
                    <a:pt x="0" y="323"/>
                    <a:pt x="146" y="688"/>
                    <a:pt x="462" y="688"/>
                  </a:cubicBezTo>
                  <a:cubicBezTo>
                    <a:pt x="656" y="688"/>
                    <a:pt x="826" y="542"/>
                    <a:pt x="826" y="348"/>
                  </a:cubicBezTo>
                  <a:cubicBezTo>
                    <a:pt x="826" y="136"/>
                    <a:pt x="651" y="0"/>
                    <a:pt x="4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527106" y="1913930"/>
              <a:ext cx="45143" cy="47052"/>
            </a:xfrm>
            <a:custGeom>
              <a:rect b="b" l="l" r="r" t="t"/>
              <a:pathLst>
                <a:path extrusionOk="0" h="1208" w="1159">
                  <a:moveTo>
                    <a:pt x="626" y="1"/>
                  </a:moveTo>
                  <a:cubicBezTo>
                    <a:pt x="368" y="1"/>
                    <a:pt x="163" y="396"/>
                    <a:pt x="163" y="396"/>
                  </a:cubicBezTo>
                  <a:cubicBezTo>
                    <a:pt x="0" y="997"/>
                    <a:pt x="317" y="1207"/>
                    <a:pt x="551" y="1207"/>
                  </a:cubicBezTo>
                  <a:cubicBezTo>
                    <a:pt x="666" y="1207"/>
                    <a:pt x="762" y="1156"/>
                    <a:pt x="770" y="1076"/>
                  </a:cubicBezTo>
                  <a:cubicBezTo>
                    <a:pt x="794" y="833"/>
                    <a:pt x="479" y="736"/>
                    <a:pt x="479" y="736"/>
                  </a:cubicBezTo>
                  <a:cubicBezTo>
                    <a:pt x="479" y="736"/>
                    <a:pt x="1159" y="396"/>
                    <a:pt x="819" y="80"/>
                  </a:cubicBezTo>
                  <a:cubicBezTo>
                    <a:pt x="753" y="23"/>
                    <a:pt x="688" y="1"/>
                    <a:pt x="626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-564303" y="1911944"/>
              <a:ext cx="42728" cy="46273"/>
            </a:xfrm>
            <a:custGeom>
              <a:rect b="b" l="l" r="r" t="t"/>
              <a:pathLst>
                <a:path extrusionOk="0" h="1188" w="1097">
                  <a:moveTo>
                    <a:pt x="548" y="1"/>
                  </a:moveTo>
                  <a:cubicBezTo>
                    <a:pt x="491" y="1"/>
                    <a:pt x="429" y="17"/>
                    <a:pt x="365" y="58"/>
                  </a:cubicBezTo>
                  <a:cubicBezTo>
                    <a:pt x="0" y="301"/>
                    <a:pt x="680" y="738"/>
                    <a:pt x="680" y="738"/>
                  </a:cubicBezTo>
                  <a:cubicBezTo>
                    <a:pt x="680" y="738"/>
                    <a:pt x="340" y="811"/>
                    <a:pt x="340" y="1030"/>
                  </a:cubicBezTo>
                  <a:cubicBezTo>
                    <a:pt x="349" y="1120"/>
                    <a:pt x="464" y="1188"/>
                    <a:pt x="597" y="1188"/>
                  </a:cubicBezTo>
                  <a:cubicBezTo>
                    <a:pt x="821" y="1188"/>
                    <a:pt x="1097" y="1000"/>
                    <a:pt x="1021" y="422"/>
                  </a:cubicBezTo>
                  <a:cubicBezTo>
                    <a:pt x="1021" y="422"/>
                    <a:pt x="835" y="1"/>
                    <a:pt x="548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-525509" y="1900921"/>
              <a:ext cx="20838" cy="20877"/>
            </a:xfrm>
            <a:custGeom>
              <a:rect b="b" l="l" r="r" t="t"/>
              <a:pathLst>
                <a:path extrusionOk="0" h="536" w="535">
                  <a:moveTo>
                    <a:pt x="462" y="1"/>
                  </a:moveTo>
                  <a:cubicBezTo>
                    <a:pt x="292" y="25"/>
                    <a:pt x="0" y="195"/>
                    <a:pt x="49" y="487"/>
                  </a:cubicBezTo>
                  <a:cubicBezTo>
                    <a:pt x="49" y="511"/>
                    <a:pt x="73" y="535"/>
                    <a:pt x="97" y="535"/>
                  </a:cubicBezTo>
                  <a:lnTo>
                    <a:pt x="122" y="535"/>
                  </a:lnTo>
                  <a:cubicBezTo>
                    <a:pt x="146" y="535"/>
                    <a:pt x="146" y="511"/>
                    <a:pt x="146" y="487"/>
                  </a:cubicBezTo>
                  <a:cubicBezTo>
                    <a:pt x="97" y="171"/>
                    <a:pt x="462" y="98"/>
                    <a:pt x="486" y="98"/>
                  </a:cubicBezTo>
                  <a:cubicBezTo>
                    <a:pt x="510" y="74"/>
                    <a:pt x="535" y="49"/>
                    <a:pt x="510" y="25"/>
                  </a:cubicBezTo>
                  <a:cubicBezTo>
                    <a:pt x="510" y="1"/>
                    <a:pt x="486" y="1"/>
                    <a:pt x="4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-540660" y="1899986"/>
              <a:ext cx="17060" cy="20838"/>
            </a:xfrm>
            <a:custGeom>
              <a:rect b="b" l="l" r="r" t="t"/>
              <a:pathLst>
                <a:path extrusionOk="0" h="535" w="438">
                  <a:moveTo>
                    <a:pt x="49" y="1"/>
                  </a:moveTo>
                  <a:cubicBezTo>
                    <a:pt x="1" y="1"/>
                    <a:pt x="1" y="25"/>
                    <a:pt x="1" y="49"/>
                  </a:cubicBezTo>
                  <a:cubicBezTo>
                    <a:pt x="1" y="98"/>
                    <a:pt x="25" y="98"/>
                    <a:pt x="49" y="98"/>
                  </a:cubicBezTo>
                  <a:cubicBezTo>
                    <a:pt x="98" y="98"/>
                    <a:pt x="146" y="122"/>
                    <a:pt x="195" y="146"/>
                  </a:cubicBezTo>
                  <a:cubicBezTo>
                    <a:pt x="292" y="243"/>
                    <a:pt x="341" y="365"/>
                    <a:pt x="341" y="511"/>
                  </a:cubicBezTo>
                  <a:cubicBezTo>
                    <a:pt x="341" y="535"/>
                    <a:pt x="365" y="535"/>
                    <a:pt x="389" y="535"/>
                  </a:cubicBezTo>
                  <a:cubicBezTo>
                    <a:pt x="414" y="535"/>
                    <a:pt x="438" y="511"/>
                    <a:pt x="438" y="486"/>
                  </a:cubicBezTo>
                  <a:cubicBezTo>
                    <a:pt x="438" y="341"/>
                    <a:pt x="365" y="171"/>
                    <a:pt x="243" y="73"/>
                  </a:cubicBezTo>
                  <a:cubicBezTo>
                    <a:pt x="195" y="25"/>
                    <a:pt x="122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-653265" y="1974731"/>
              <a:ext cx="137260" cy="213874"/>
            </a:xfrm>
            <a:custGeom>
              <a:rect b="b" l="l" r="r" t="t"/>
              <a:pathLst>
                <a:path extrusionOk="0" h="5491" w="3524">
                  <a:moveTo>
                    <a:pt x="3353" y="1"/>
                  </a:moveTo>
                  <a:cubicBezTo>
                    <a:pt x="3329" y="25"/>
                    <a:pt x="3329" y="49"/>
                    <a:pt x="3329" y="73"/>
                  </a:cubicBezTo>
                  <a:cubicBezTo>
                    <a:pt x="3353" y="122"/>
                    <a:pt x="3377" y="171"/>
                    <a:pt x="3377" y="244"/>
                  </a:cubicBezTo>
                  <a:cubicBezTo>
                    <a:pt x="3377" y="268"/>
                    <a:pt x="3402" y="268"/>
                    <a:pt x="3426" y="268"/>
                  </a:cubicBezTo>
                  <a:cubicBezTo>
                    <a:pt x="3450" y="268"/>
                    <a:pt x="3475" y="244"/>
                    <a:pt x="3475" y="219"/>
                  </a:cubicBezTo>
                  <a:cubicBezTo>
                    <a:pt x="3450" y="98"/>
                    <a:pt x="3426" y="25"/>
                    <a:pt x="3426" y="25"/>
                  </a:cubicBezTo>
                  <a:cubicBezTo>
                    <a:pt x="3402" y="1"/>
                    <a:pt x="3377" y="1"/>
                    <a:pt x="3353" y="1"/>
                  </a:cubicBezTo>
                  <a:close/>
                  <a:moveTo>
                    <a:pt x="3465" y="377"/>
                  </a:moveTo>
                  <a:cubicBezTo>
                    <a:pt x="3438" y="377"/>
                    <a:pt x="3414" y="389"/>
                    <a:pt x="3426" y="414"/>
                  </a:cubicBezTo>
                  <a:cubicBezTo>
                    <a:pt x="3426" y="462"/>
                    <a:pt x="3426" y="535"/>
                    <a:pt x="3426" y="584"/>
                  </a:cubicBezTo>
                  <a:lnTo>
                    <a:pt x="3426" y="608"/>
                  </a:lnTo>
                  <a:cubicBezTo>
                    <a:pt x="3426" y="632"/>
                    <a:pt x="3450" y="656"/>
                    <a:pt x="3475" y="656"/>
                  </a:cubicBezTo>
                  <a:cubicBezTo>
                    <a:pt x="3499" y="656"/>
                    <a:pt x="3499" y="632"/>
                    <a:pt x="3523" y="632"/>
                  </a:cubicBezTo>
                  <a:lnTo>
                    <a:pt x="3523" y="584"/>
                  </a:lnTo>
                  <a:cubicBezTo>
                    <a:pt x="3523" y="535"/>
                    <a:pt x="3523" y="486"/>
                    <a:pt x="3523" y="414"/>
                  </a:cubicBezTo>
                  <a:cubicBezTo>
                    <a:pt x="3523" y="389"/>
                    <a:pt x="3493" y="377"/>
                    <a:pt x="3465" y="377"/>
                  </a:cubicBezTo>
                  <a:close/>
                  <a:moveTo>
                    <a:pt x="3450" y="754"/>
                  </a:moveTo>
                  <a:cubicBezTo>
                    <a:pt x="3426" y="754"/>
                    <a:pt x="3402" y="754"/>
                    <a:pt x="3402" y="778"/>
                  </a:cubicBezTo>
                  <a:cubicBezTo>
                    <a:pt x="3402" y="851"/>
                    <a:pt x="3377" y="899"/>
                    <a:pt x="3353" y="948"/>
                  </a:cubicBezTo>
                  <a:cubicBezTo>
                    <a:pt x="3329" y="972"/>
                    <a:pt x="3353" y="997"/>
                    <a:pt x="3377" y="1021"/>
                  </a:cubicBezTo>
                  <a:lnTo>
                    <a:pt x="3402" y="1021"/>
                  </a:lnTo>
                  <a:cubicBezTo>
                    <a:pt x="3426" y="1021"/>
                    <a:pt x="3426" y="997"/>
                    <a:pt x="3426" y="997"/>
                  </a:cubicBezTo>
                  <a:cubicBezTo>
                    <a:pt x="3450" y="924"/>
                    <a:pt x="3475" y="875"/>
                    <a:pt x="3499" y="802"/>
                  </a:cubicBezTo>
                  <a:cubicBezTo>
                    <a:pt x="3499" y="778"/>
                    <a:pt x="3475" y="754"/>
                    <a:pt x="3450" y="754"/>
                  </a:cubicBezTo>
                  <a:close/>
                  <a:moveTo>
                    <a:pt x="2576" y="899"/>
                  </a:moveTo>
                  <a:cubicBezTo>
                    <a:pt x="2503" y="924"/>
                    <a:pt x="2430" y="997"/>
                    <a:pt x="2406" y="1045"/>
                  </a:cubicBezTo>
                  <a:cubicBezTo>
                    <a:pt x="2406" y="1069"/>
                    <a:pt x="2406" y="1118"/>
                    <a:pt x="2430" y="1118"/>
                  </a:cubicBezTo>
                  <a:lnTo>
                    <a:pt x="2454" y="1118"/>
                  </a:lnTo>
                  <a:cubicBezTo>
                    <a:pt x="2479" y="1118"/>
                    <a:pt x="2479" y="1118"/>
                    <a:pt x="2503" y="1094"/>
                  </a:cubicBezTo>
                  <a:cubicBezTo>
                    <a:pt x="2503" y="1045"/>
                    <a:pt x="2551" y="1021"/>
                    <a:pt x="2600" y="997"/>
                  </a:cubicBezTo>
                  <a:cubicBezTo>
                    <a:pt x="2649" y="972"/>
                    <a:pt x="2624" y="899"/>
                    <a:pt x="2576" y="899"/>
                  </a:cubicBezTo>
                  <a:close/>
                  <a:moveTo>
                    <a:pt x="2722" y="948"/>
                  </a:moveTo>
                  <a:cubicBezTo>
                    <a:pt x="2697" y="972"/>
                    <a:pt x="2697" y="997"/>
                    <a:pt x="2722" y="1021"/>
                  </a:cubicBezTo>
                  <a:cubicBezTo>
                    <a:pt x="2770" y="1045"/>
                    <a:pt x="2794" y="1094"/>
                    <a:pt x="2819" y="1142"/>
                  </a:cubicBezTo>
                  <a:cubicBezTo>
                    <a:pt x="2843" y="1167"/>
                    <a:pt x="2843" y="1167"/>
                    <a:pt x="2867" y="1167"/>
                  </a:cubicBezTo>
                  <a:lnTo>
                    <a:pt x="2916" y="1191"/>
                  </a:lnTo>
                  <a:cubicBezTo>
                    <a:pt x="2916" y="1167"/>
                    <a:pt x="2940" y="1142"/>
                    <a:pt x="2916" y="1118"/>
                  </a:cubicBezTo>
                  <a:cubicBezTo>
                    <a:pt x="2892" y="1045"/>
                    <a:pt x="2843" y="997"/>
                    <a:pt x="2794" y="948"/>
                  </a:cubicBezTo>
                  <a:close/>
                  <a:moveTo>
                    <a:pt x="3268" y="1078"/>
                  </a:moveTo>
                  <a:cubicBezTo>
                    <a:pt x="3256" y="1078"/>
                    <a:pt x="3243" y="1082"/>
                    <a:pt x="3232" y="1094"/>
                  </a:cubicBezTo>
                  <a:cubicBezTo>
                    <a:pt x="3207" y="1142"/>
                    <a:pt x="3159" y="1167"/>
                    <a:pt x="3110" y="1215"/>
                  </a:cubicBezTo>
                  <a:cubicBezTo>
                    <a:pt x="3086" y="1215"/>
                    <a:pt x="3086" y="1239"/>
                    <a:pt x="3110" y="1264"/>
                  </a:cubicBezTo>
                  <a:cubicBezTo>
                    <a:pt x="3110" y="1288"/>
                    <a:pt x="3134" y="1288"/>
                    <a:pt x="3159" y="1288"/>
                  </a:cubicBezTo>
                  <a:cubicBezTo>
                    <a:pt x="3207" y="1264"/>
                    <a:pt x="3256" y="1215"/>
                    <a:pt x="3305" y="1167"/>
                  </a:cubicBezTo>
                  <a:cubicBezTo>
                    <a:pt x="3342" y="1129"/>
                    <a:pt x="3308" y="1078"/>
                    <a:pt x="3268" y="1078"/>
                  </a:cubicBezTo>
                  <a:close/>
                  <a:moveTo>
                    <a:pt x="2469" y="1197"/>
                  </a:moveTo>
                  <a:cubicBezTo>
                    <a:pt x="2460" y="1197"/>
                    <a:pt x="2454" y="1203"/>
                    <a:pt x="2454" y="1215"/>
                  </a:cubicBezTo>
                  <a:cubicBezTo>
                    <a:pt x="2430" y="1215"/>
                    <a:pt x="2406" y="1264"/>
                    <a:pt x="2430" y="1264"/>
                  </a:cubicBezTo>
                  <a:cubicBezTo>
                    <a:pt x="2479" y="1337"/>
                    <a:pt x="2527" y="1385"/>
                    <a:pt x="2600" y="1385"/>
                  </a:cubicBezTo>
                  <a:lnTo>
                    <a:pt x="2624" y="1410"/>
                  </a:lnTo>
                  <a:cubicBezTo>
                    <a:pt x="2649" y="1410"/>
                    <a:pt x="2673" y="1385"/>
                    <a:pt x="2673" y="1361"/>
                  </a:cubicBezTo>
                  <a:cubicBezTo>
                    <a:pt x="2673" y="1337"/>
                    <a:pt x="2649" y="1288"/>
                    <a:pt x="2624" y="1288"/>
                  </a:cubicBezTo>
                  <a:cubicBezTo>
                    <a:pt x="2576" y="1288"/>
                    <a:pt x="2527" y="1264"/>
                    <a:pt x="2503" y="1215"/>
                  </a:cubicBezTo>
                  <a:cubicBezTo>
                    <a:pt x="2491" y="1203"/>
                    <a:pt x="2479" y="1197"/>
                    <a:pt x="2469" y="1197"/>
                  </a:cubicBezTo>
                  <a:close/>
                  <a:moveTo>
                    <a:pt x="2958" y="1253"/>
                  </a:moveTo>
                  <a:cubicBezTo>
                    <a:pt x="2954" y="1253"/>
                    <a:pt x="2948" y="1256"/>
                    <a:pt x="2940" y="1264"/>
                  </a:cubicBezTo>
                  <a:cubicBezTo>
                    <a:pt x="2916" y="1264"/>
                    <a:pt x="2892" y="1264"/>
                    <a:pt x="2892" y="1288"/>
                  </a:cubicBezTo>
                  <a:lnTo>
                    <a:pt x="2794" y="1312"/>
                  </a:lnTo>
                  <a:cubicBezTo>
                    <a:pt x="2790" y="1310"/>
                    <a:pt x="2786" y="1309"/>
                    <a:pt x="2782" y="1309"/>
                  </a:cubicBezTo>
                  <a:cubicBezTo>
                    <a:pt x="2746" y="1309"/>
                    <a:pt x="2750" y="1410"/>
                    <a:pt x="2794" y="1410"/>
                  </a:cubicBezTo>
                  <a:cubicBezTo>
                    <a:pt x="2843" y="1410"/>
                    <a:pt x="2867" y="1385"/>
                    <a:pt x="2916" y="1385"/>
                  </a:cubicBezTo>
                  <a:cubicBezTo>
                    <a:pt x="2916" y="1410"/>
                    <a:pt x="2916" y="1458"/>
                    <a:pt x="2916" y="1482"/>
                  </a:cubicBezTo>
                  <a:cubicBezTo>
                    <a:pt x="2916" y="1507"/>
                    <a:pt x="2940" y="1531"/>
                    <a:pt x="2964" y="1531"/>
                  </a:cubicBezTo>
                  <a:lnTo>
                    <a:pt x="2989" y="1531"/>
                  </a:lnTo>
                  <a:cubicBezTo>
                    <a:pt x="3013" y="1531"/>
                    <a:pt x="3037" y="1507"/>
                    <a:pt x="3037" y="1482"/>
                  </a:cubicBezTo>
                  <a:cubicBezTo>
                    <a:pt x="3013" y="1434"/>
                    <a:pt x="3013" y="1410"/>
                    <a:pt x="3013" y="1361"/>
                  </a:cubicBezTo>
                  <a:cubicBezTo>
                    <a:pt x="3037" y="1361"/>
                    <a:pt x="3037" y="1337"/>
                    <a:pt x="3037" y="1312"/>
                  </a:cubicBezTo>
                  <a:cubicBezTo>
                    <a:pt x="3013" y="1288"/>
                    <a:pt x="3013" y="1264"/>
                    <a:pt x="2989" y="1264"/>
                  </a:cubicBezTo>
                  <a:cubicBezTo>
                    <a:pt x="2973" y="1264"/>
                    <a:pt x="2967" y="1253"/>
                    <a:pt x="2958" y="1253"/>
                  </a:cubicBezTo>
                  <a:close/>
                  <a:moveTo>
                    <a:pt x="2989" y="1628"/>
                  </a:moveTo>
                  <a:cubicBezTo>
                    <a:pt x="2964" y="1628"/>
                    <a:pt x="2940" y="1652"/>
                    <a:pt x="2940" y="1677"/>
                  </a:cubicBezTo>
                  <a:cubicBezTo>
                    <a:pt x="2916" y="1725"/>
                    <a:pt x="2916" y="1798"/>
                    <a:pt x="2892" y="1847"/>
                  </a:cubicBezTo>
                  <a:cubicBezTo>
                    <a:pt x="2892" y="1871"/>
                    <a:pt x="2916" y="1895"/>
                    <a:pt x="2940" y="1895"/>
                  </a:cubicBezTo>
                  <a:cubicBezTo>
                    <a:pt x="2964" y="1895"/>
                    <a:pt x="2989" y="1895"/>
                    <a:pt x="2989" y="1871"/>
                  </a:cubicBezTo>
                  <a:cubicBezTo>
                    <a:pt x="3013" y="1798"/>
                    <a:pt x="3013" y="1750"/>
                    <a:pt x="3037" y="1677"/>
                  </a:cubicBezTo>
                  <a:cubicBezTo>
                    <a:pt x="3037" y="1652"/>
                    <a:pt x="3013" y="1628"/>
                    <a:pt x="2989" y="1628"/>
                  </a:cubicBezTo>
                  <a:close/>
                  <a:moveTo>
                    <a:pt x="1628" y="1993"/>
                  </a:moveTo>
                  <a:cubicBezTo>
                    <a:pt x="1604" y="1993"/>
                    <a:pt x="1580" y="2017"/>
                    <a:pt x="1580" y="2041"/>
                  </a:cubicBezTo>
                  <a:cubicBezTo>
                    <a:pt x="1580" y="2065"/>
                    <a:pt x="1604" y="2090"/>
                    <a:pt x="1628" y="2090"/>
                  </a:cubicBezTo>
                  <a:cubicBezTo>
                    <a:pt x="1677" y="2090"/>
                    <a:pt x="1726" y="2090"/>
                    <a:pt x="1750" y="2114"/>
                  </a:cubicBezTo>
                  <a:lnTo>
                    <a:pt x="1823" y="2114"/>
                  </a:lnTo>
                  <a:cubicBezTo>
                    <a:pt x="1823" y="2114"/>
                    <a:pt x="1847" y="2114"/>
                    <a:pt x="1847" y="2090"/>
                  </a:cubicBezTo>
                  <a:cubicBezTo>
                    <a:pt x="1847" y="2065"/>
                    <a:pt x="1847" y="2041"/>
                    <a:pt x="1823" y="2017"/>
                  </a:cubicBezTo>
                  <a:lnTo>
                    <a:pt x="1798" y="2017"/>
                  </a:lnTo>
                  <a:cubicBezTo>
                    <a:pt x="1750" y="1993"/>
                    <a:pt x="1677" y="1993"/>
                    <a:pt x="1628" y="1993"/>
                  </a:cubicBezTo>
                  <a:close/>
                  <a:moveTo>
                    <a:pt x="2892" y="1993"/>
                  </a:moveTo>
                  <a:cubicBezTo>
                    <a:pt x="2867" y="1993"/>
                    <a:pt x="2843" y="1993"/>
                    <a:pt x="2819" y="2017"/>
                  </a:cubicBezTo>
                  <a:cubicBezTo>
                    <a:pt x="2794" y="2065"/>
                    <a:pt x="2770" y="2114"/>
                    <a:pt x="2722" y="2163"/>
                  </a:cubicBezTo>
                  <a:cubicBezTo>
                    <a:pt x="2722" y="2187"/>
                    <a:pt x="2722" y="2211"/>
                    <a:pt x="2722" y="2235"/>
                  </a:cubicBezTo>
                  <a:lnTo>
                    <a:pt x="2794" y="2235"/>
                  </a:lnTo>
                  <a:cubicBezTo>
                    <a:pt x="2843" y="2187"/>
                    <a:pt x="2867" y="2114"/>
                    <a:pt x="2916" y="2065"/>
                  </a:cubicBezTo>
                  <a:cubicBezTo>
                    <a:pt x="2916" y="2041"/>
                    <a:pt x="2916" y="2017"/>
                    <a:pt x="2892" y="1993"/>
                  </a:cubicBezTo>
                  <a:close/>
                  <a:moveTo>
                    <a:pt x="1968" y="2144"/>
                  </a:moveTo>
                  <a:cubicBezTo>
                    <a:pt x="1956" y="2144"/>
                    <a:pt x="1944" y="2150"/>
                    <a:pt x="1944" y="2163"/>
                  </a:cubicBezTo>
                  <a:cubicBezTo>
                    <a:pt x="1920" y="2163"/>
                    <a:pt x="1920" y="2211"/>
                    <a:pt x="1944" y="2211"/>
                  </a:cubicBezTo>
                  <a:cubicBezTo>
                    <a:pt x="1993" y="2260"/>
                    <a:pt x="2017" y="2284"/>
                    <a:pt x="2066" y="2333"/>
                  </a:cubicBezTo>
                  <a:lnTo>
                    <a:pt x="2114" y="2333"/>
                  </a:lnTo>
                  <a:cubicBezTo>
                    <a:pt x="2114" y="2357"/>
                    <a:pt x="2139" y="2357"/>
                    <a:pt x="2139" y="2357"/>
                  </a:cubicBezTo>
                  <a:cubicBezTo>
                    <a:pt x="2163" y="2333"/>
                    <a:pt x="2163" y="2308"/>
                    <a:pt x="2139" y="2284"/>
                  </a:cubicBezTo>
                  <a:cubicBezTo>
                    <a:pt x="2114" y="2235"/>
                    <a:pt x="2066" y="2187"/>
                    <a:pt x="1993" y="2163"/>
                  </a:cubicBezTo>
                  <a:cubicBezTo>
                    <a:pt x="1993" y="2150"/>
                    <a:pt x="1981" y="2144"/>
                    <a:pt x="1968" y="2144"/>
                  </a:cubicBezTo>
                  <a:close/>
                  <a:moveTo>
                    <a:pt x="1531" y="2114"/>
                  </a:moveTo>
                  <a:cubicBezTo>
                    <a:pt x="1507" y="2114"/>
                    <a:pt x="1483" y="2138"/>
                    <a:pt x="1483" y="2163"/>
                  </a:cubicBezTo>
                  <a:cubicBezTo>
                    <a:pt x="1483" y="2235"/>
                    <a:pt x="1507" y="2308"/>
                    <a:pt x="1555" y="2357"/>
                  </a:cubicBezTo>
                  <a:cubicBezTo>
                    <a:pt x="1555" y="2357"/>
                    <a:pt x="1580" y="2381"/>
                    <a:pt x="1604" y="2381"/>
                  </a:cubicBezTo>
                  <a:cubicBezTo>
                    <a:pt x="1604" y="2381"/>
                    <a:pt x="1628" y="2381"/>
                    <a:pt x="1628" y="2357"/>
                  </a:cubicBezTo>
                  <a:cubicBezTo>
                    <a:pt x="1653" y="2357"/>
                    <a:pt x="1653" y="2308"/>
                    <a:pt x="1628" y="2308"/>
                  </a:cubicBezTo>
                  <a:cubicBezTo>
                    <a:pt x="1580" y="2260"/>
                    <a:pt x="1580" y="2211"/>
                    <a:pt x="1555" y="2163"/>
                  </a:cubicBezTo>
                  <a:cubicBezTo>
                    <a:pt x="1580" y="2138"/>
                    <a:pt x="1555" y="2114"/>
                    <a:pt x="1531" y="2114"/>
                  </a:cubicBezTo>
                  <a:close/>
                  <a:moveTo>
                    <a:pt x="2637" y="2266"/>
                  </a:moveTo>
                  <a:cubicBezTo>
                    <a:pt x="2624" y="2266"/>
                    <a:pt x="2612" y="2272"/>
                    <a:pt x="2600" y="2284"/>
                  </a:cubicBezTo>
                  <a:cubicBezTo>
                    <a:pt x="2551" y="2308"/>
                    <a:pt x="2503" y="2333"/>
                    <a:pt x="2454" y="2357"/>
                  </a:cubicBezTo>
                  <a:cubicBezTo>
                    <a:pt x="2406" y="2381"/>
                    <a:pt x="2406" y="2406"/>
                    <a:pt x="2430" y="2430"/>
                  </a:cubicBezTo>
                  <a:cubicBezTo>
                    <a:pt x="2430" y="2454"/>
                    <a:pt x="2430" y="2454"/>
                    <a:pt x="2454" y="2454"/>
                  </a:cubicBezTo>
                  <a:lnTo>
                    <a:pt x="2503" y="2430"/>
                  </a:lnTo>
                  <a:cubicBezTo>
                    <a:pt x="2551" y="2406"/>
                    <a:pt x="2600" y="2381"/>
                    <a:pt x="2673" y="2333"/>
                  </a:cubicBezTo>
                  <a:cubicBezTo>
                    <a:pt x="2673" y="2333"/>
                    <a:pt x="2673" y="2284"/>
                    <a:pt x="2673" y="2284"/>
                  </a:cubicBezTo>
                  <a:cubicBezTo>
                    <a:pt x="2661" y="2272"/>
                    <a:pt x="2649" y="2266"/>
                    <a:pt x="2637" y="2266"/>
                  </a:cubicBezTo>
                  <a:close/>
                  <a:moveTo>
                    <a:pt x="1748" y="2395"/>
                  </a:moveTo>
                  <a:cubicBezTo>
                    <a:pt x="1726" y="2395"/>
                    <a:pt x="1701" y="2413"/>
                    <a:pt x="1701" y="2430"/>
                  </a:cubicBezTo>
                  <a:cubicBezTo>
                    <a:pt x="1677" y="2454"/>
                    <a:pt x="1701" y="2478"/>
                    <a:pt x="1726" y="2478"/>
                  </a:cubicBezTo>
                  <a:cubicBezTo>
                    <a:pt x="1774" y="2527"/>
                    <a:pt x="1847" y="2527"/>
                    <a:pt x="1920" y="2551"/>
                  </a:cubicBezTo>
                  <a:cubicBezTo>
                    <a:pt x="1968" y="2527"/>
                    <a:pt x="1968" y="2478"/>
                    <a:pt x="1920" y="2454"/>
                  </a:cubicBezTo>
                  <a:cubicBezTo>
                    <a:pt x="1871" y="2454"/>
                    <a:pt x="1823" y="2430"/>
                    <a:pt x="1774" y="2406"/>
                  </a:cubicBezTo>
                  <a:cubicBezTo>
                    <a:pt x="1767" y="2398"/>
                    <a:pt x="1758" y="2395"/>
                    <a:pt x="1748" y="2395"/>
                  </a:cubicBezTo>
                  <a:close/>
                  <a:moveTo>
                    <a:pt x="2208" y="2395"/>
                  </a:moveTo>
                  <a:cubicBezTo>
                    <a:pt x="2201" y="2395"/>
                    <a:pt x="2194" y="2398"/>
                    <a:pt x="2187" y="2406"/>
                  </a:cubicBezTo>
                  <a:cubicBezTo>
                    <a:pt x="2163" y="2406"/>
                    <a:pt x="2139" y="2430"/>
                    <a:pt x="2139" y="2454"/>
                  </a:cubicBezTo>
                  <a:lnTo>
                    <a:pt x="2090" y="2454"/>
                  </a:lnTo>
                  <a:cubicBezTo>
                    <a:pt x="2066" y="2454"/>
                    <a:pt x="2041" y="2478"/>
                    <a:pt x="2041" y="2503"/>
                  </a:cubicBezTo>
                  <a:cubicBezTo>
                    <a:pt x="2041" y="2527"/>
                    <a:pt x="2066" y="2551"/>
                    <a:pt x="2090" y="2551"/>
                  </a:cubicBezTo>
                  <a:lnTo>
                    <a:pt x="2187" y="2551"/>
                  </a:lnTo>
                  <a:cubicBezTo>
                    <a:pt x="2187" y="2551"/>
                    <a:pt x="2187" y="2576"/>
                    <a:pt x="2187" y="2600"/>
                  </a:cubicBezTo>
                  <a:lnTo>
                    <a:pt x="2187" y="2624"/>
                  </a:lnTo>
                  <a:cubicBezTo>
                    <a:pt x="2163" y="2648"/>
                    <a:pt x="2187" y="2673"/>
                    <a:pt x="2211" y="2673"/>
                  </a:cubicBezTo>
                  <a:lnTo>
                    <a:pt x="2236" y="2673"/>
                  </a:lnTo>
                  <a:cubicBezTo>
                    <a:pt x="2260" y="2673"/>
                    <a:pt x="2260" y="2648"/>
                    <a:pt x="2260" y="2624"/>
                  </a:cubicBezTo>
                  <a:lnTo>
                    <a:pt x="2260" y="2600"/>
                  </a:lnTo>
                  <a:cubicBezTo>
                    <a:pt x="2260" y="2576"/>
                    <a:pt x="2260" y="2551"/>
                    <a:pt x="2260" y="2527"/>
                  </a:cubicBezTo>
                  <a:lnTo>
                    <a:pt x="2284" y="2527"/>
                  </a:lnTo>
                  <a:cubicBezTo>
                    <a:pt x="2333" y="2478"/>
                    <a:pt x="2309" y="2430"/>
                    <a:pt x="2260" y="2430"/>
                  </a:cubicBezTo>
                  <a:lnTo>
                    <a:pt x="2236" y="2430"/>
                  </a:lnTo>
                  <a:cubicBezTo>
                    <a:pt x="2236" y="2413"/>
                    <a:pt x="2224" y="2395"/>
                    <a:pt x="2208" y="2395"/>
                  </a:cubicBezTo>
                  <a:close/>
                  <a:moveTo>
                    <a:pt x="2158" y="2774"/>
                  </a:moveTo>
                  <a:cubicBezTo>
                    <a:pt x="2147" y="2774"/>
                    <a:pt x="2139" y="2780"/>
                    <a:pt x="2139" y="2794"/>
                  </a:cubicBezTo>
                  <a:cubicBezTo>
                    <a:pt x="2090" y="2843"/>
                    <a:pt x="2066" y="2891"/>
                    <a:pt x="2041" y="2940"/>
                  </a:cubicBezTo>
                  <a:cubicBezTo>
                    <a:pt x="2017" y="2964"/>
                    <a:pt x="2017" y="2989"/>
                    <a:pt x="2041" y="3013"/>
                  </a:cubicBezTo>
                  <a:lnTo>
                    <a:pt x="2090" y="3013"/>
                  </a:lnTo>
                  <a:cubicBezTo>
                    <a:pt x="2139" y="2964"/>
                    <a:pt x="2187" y="2916"/>
                    <a:pt x="2211" y="2843"/>
                  </a:cubicBezTo>
                  <a:cubicBezTo>
                    <a:pt x="2229" y="2808"/>
                    <a:pt x="2185" y="2774"/>
                    <a:pt x="2158" y="2774"/>
                  </a:cubicBezTo>
                  <a:close/>
                  <a:moveTo>
                    <a:pt x="1943" y="3045"/>
                  </a:moveTo>
                  <a:cubicBezTo>
                    <a:pt x="1934" y="3045"/>
                    <a:pt x="1926" y="3050"/>
                    <a:pt x="1920" y="3061"/>
                  </a:cubicBezTo>
                  <a:cubicBezTo>
                    <a:pt x="1871" y="3086"/>
                    <a:pt x="1798" y="3134"/>
                    <a:pt x="1750" y="3183"/>
                  </a:cubicBezTo>
                  <a:cubicBezTo>
                    <a:pt x="1701" y="3207"/>
                    <a:pt x="1726" y="3256"/>
                    <a:pt x="1774" y="3256"/>
                  </a:cubicBezTo>
                  <a:lnTo>
                    <a:pt x="1798" y="3256"/>
                  </a:lnTo>
                  <a:cubicBezTo>
                    <a:pt x="1798" y="3256"/>
                    <a:pt x="1823" y="3256"/>
                    <a:pt x="1823" y="3231"/>
                  </a:cubicBezTo>
                  <a:cubicBezTo>
                    <a:pt x="1871" y="3207"/>
                    <a:pt x="1920" y="3159"/>
                    <a:pt x="1968" y="3134"/>
                  </a:cubicBezTo>
                  <a:cubicBezTo>
                    <a:pt x="2006" y="3097"/>
                    <a:pt x="1971" y="3045"/>
                    <a:pt x="1943" y="3045"/>
                  </a:cubicBezTo>
                  <a:close/>
                  <a:moveTo>
                    <a:pt x="1634" y="3269"/>
                  </a:moveTo>
                  <a:cubicBezTo>
                    <a:pt x="1623" y="3269"/>
                    <a:pt x="1612" y="3272"/>
                    <a:pt x="1604" y="3280"/>
                  </a:cubicBezTo>
                  <a:lnTo>
                    <a:pt x="1580" y="3304"/>
                  </a:lnTo>
                  <a:lnTo>
                    <a:pt x="1458" y="3377"/>
                  </a:lnTo>
                  <a:cubicBezTo>
                    <a:pt x="1434" y="3377"/>
                    <a:pt x="1434" y="3402"/>
                    <a:pt x="1434" y="3426"/>
                  </a:cubicBezTo>
                  <a:cubicBezTo>
                    <a:pt x="1434" y="3450"/>
                    <a:pt x="1458" y="3450"/>
                    <a:pt x="1483" y="3450"/>
                  </a:cubicBezTo>
                  <a:lnTo>
                    <a:pt x="1507" y="3450"/>
                  </a:lnTo>
                  <a:lnTo>
                    <a:pt x="1653" y="3377"/>
                  </a:lnTo>
                  <a:lnTo>
                    <a:pt x="1677" y="3353"/>
                  </a:lnTo>
                  <a:cubicBezTo>
                    <a:pt x="1701" y="3329"/>
                    <a:pt x="1701" y="3304"/>
                    <a:pt x="1677" y="3280"/>
                  </a:cubicBezTo>
                  <a:cubicBezTo>
                    <a:pt x="1677" y="3280"/>
                    <a:pt x="1655" y="3269"/>
                    <a:pt x="1634" y="3269"/>
                  </a:cubicBezTo>
                  <a:close/>
                  <a:moveTo>
                    <a:pt x="1303" y="3461"/>
                  </a:moveTo>
                  <a:cubicBezTo>
                    <a:pt x="1292" y="3461"/>
                    <a:pt x="1278" y="3465"/>
                    <a:pt x="1264" y="3474"/>
                  </a:cubicBezTo>
                  <a:lnTo>
                    <a:pt x="1118" y="3572"/>
                  </a:lnTo>
                  <a:cubicBezTo>
                    <a:pt x="1094" y="3572"/>
                    <a:pt x="1094" y="3620"/>
                    <a:pt x="1118" y="3620"/>
                  </a:cubicBezTo>
                  <a:cubicBezTo>
                    <a:pt x="1118" y="3644"/>
                    <a:pt x="1143" y="3644"/>
                    <a:pt x="1167" y="3644"/>
                  </a:cubicBezTo>
                  <a:lnTo>
                    <a:pt x="1337" y="3547"/>
                  </a:lnTo>
                  <a:cubicBezTo>
                    <a:pt x="1376" y="3528"/>
                    <a:pt x="1352" y="3461"/>
                    <a:pt x="1303" y="3461"/>
                  </a:cubicBezTo>
                  <a:close/>
                  <a:moveTo>
                    <a:pt x="1006" y="3651"/>
                  </a:moveTo>
                  <a:cubicBezTo>
                    <a:pt x="997" y="3651"/>
                    <a:pt x="985" y="3657"/>
                    <a:pt x="972" y="3669"/>
                  </a:cubicBezTo>
                  <a:lnTo>
                    <a:pt x="802" y="3766"/>
                  </a:lnTo>
                  <a:cubicBezTo>
                    <a:pt x="778" y="3766"/>
                    <a:pt x="778" y="3814"/>
                    <a:pt x="802" y="3839"/>
                  </a:cubicBezTo>
                  <a:lnTo>
                    <a:pt x="851" y="3839"/>
                  </a:lnTo>
                  <a:cubicBezTo>
                    <a:pt x="900" y="3814"/>
                    <a:pt x="972" y="3766"/>
                    <a:pt x="1021" y="3742"/>
                  </a:cubicBezTo>
                  <a:cubicBezTo>
                    <a:pt x="1045" y="3717"/>
                    <a:pt x="1045" y="3693"/>
                    <a:pt x="1021" y="3669"/>
                  </a:cubicBezTo>
                  <a:cubicBezTo>
                    <a:pt x="1021" y="3657"/>
                    <a:pt x="1015" y="3651"/>
                    <a:pt x="1006" y="3651"/>
                  </a:cubicBezTo>
                  <a:close/>
                  <a:moveTo>
                    <a:pt x="657" y="3863"/>
                  </a:moveTo>
                  <a:lnTo>
                    <a:pt x="487" y="3985"/>
                  </a:lnTo>
                  <a:cubicBezTo>
                    <a:pt x="487" y="4009"/>
                    <a:pt x="487" y="4033"/>
                    <a:pt x="487" y="4057"/>
                  </a:cubicBezTo>
                  <a:lnTo>
                    <a:pt x="560" y="4057"/>
                  </a:lnTo>
                  <a:lnTo>
                    <a:pt x="705" y="3936"/>
                  </a:lnTo>
                  <a:cubicBezTo>
                    <a:pt x="730" y="3912"/>
                    <a:pt x="730" y="3887"/>
                    <a:pt x="705" y="3863"/>
                  </a:cubicBezTo>
                  <a:close/>
                  <a:moveTo>
                    <a:pt x="385" y="4101"/>
                  </a:moveTo>
                  <a:cubicBezTo>
                    <a:pt x="379" y="4101"/>
                    <a:pt x="372" y="4103"/>
                    <a:pt x="365" y="4106"/>
                  </a:cubicBezTo>
                  <a:cubicBezTo>
                    <a:pt x="317" y="4155"/>
                    <a:pt x="268" y="4203"/>
                    <a:pt x="219" y="4252"/>
                  </a:cubicBezTo>
                  <a:cubicBezTo>
                    <a:pt x="219" y="4276"/>
                    <a:pt x="219" y="4300"/>
                    <a:pt x="219" y="4325"/>
                  </a:cubicBezTo>
                  <a:lnTo>
                    <a:pt x="292" y="4325"/>
                  </a:lnTo>
                  <a:cubicBezTo>
                    <a:pt x="341" y="4276"/>
                    <a:pt x="389" y="4227"/>
                    <a:pt x="438" y="4179"/>
                  </a:cubicBezTo>
                  <a:cubicBezTo>
                    <a:pt x="459" y="4158"/>
                    <a:pt x="426" y="4101"/>
                    <a:pt x="385" y="4101"/>
                  </a:cubicBezTo>
                  <a:close/>
                  <a:moveTo>
                    <a:pt x="137" y="4379"/>
                  </a:moveTo>
                  <a:cubicBezTo>
                    <a:pt x="128" y="4379"/>
                    <a:pt x="122" y="4385"/>
                    <a:pt x="122" y="4397"/>
                  </a:cubicBezTo>
                  <a:cubicBezTo>
                    <a:pt x="74" y="4470"/>
                    <a:pt x="49" y="4519"/>
                    <a:pt x="25" y="4592"/>
                  </a:cubicBezTo>
                  <a:cubicBezTo>
                    <a:pt x="25" y="4616"/>
                    <a:pt x="25" y="4640"/>
                    <a:pt x="49" y="4640"/>
                  </a:cubicBezTo>
                  <a:lnTo>
                    <a:pt x="98" y="4640"/>
                  </a:lnTo>
                  <a:cubicBezTo>
                    <a:pt x="98" y="4640"/>
                    <a:pt x="122" y="4640"/>
                    <a:pt x="122" y="4616"/>
                  </a:cubicBezTo>
                  <a:cubicBezTo>
                    <a:pt x="147" y="4568"/>
                    <a:pt x="171" y="4495"/>
                    <a:pt x="195" y="4446"/>
                  </a:cubicBezTo>
                  <a:cubicBezTo>
                    <a:pt x="195" y="4422"/>
                    <a:pt x="195" y="4397"/>
                    <a:pt x="171" y="4397"/>
                  </a:cubicBezTo>
                  <a:cubicBezTo>
                    <a:pt x="159" y="4385"/>
                    <a:pt x="147" y="4379"/>
                    <a:pt x="137" y="4379"/>
                  </a:cubicBezTo>
                  <a:close/>
                  <a:moveTo>
                    <a:pt x="49" y="4738"/>
                  </a:moveTo>
                  <a:cubicBezTo>
                    <a:pt x="25" y="4738"/>
                    <a:pt x="1" y="4762"/>
                    <a:pt x="1" y="4786"/>
                  </a:cubicBezTo>
                  <a:cubicBezTo>
                    <a:pt x="1" y="4859"/>
                    <a:pt x="25" y="4908"/>
                    <a:pt x="25" y="4981"/>
                  </a:cubicBezTo>
                  <a:cubicBezTo>
                    <a:pt x="49" y="5005"/>
                    <a:pt x="49" y="5005"/>
                    <a:pt x="74" y="5005"/>
                  </a:cubicBezTo>
                  <a:lnTo>
                    <a:pt x="98" y="5005"/>
                  </a:lnTo>
                  <a:cubicBezTo>
                    <a:pt x="122" y="5005"/>
                    <a:pt x="122" y="4981"/>
                    <a:pt x="122" y="4956"/>
                  </a:cubicBezTo>
                  <a:cubicBezTo>
                    <a:pt x="98" y="4908"/>
                    <a:pt x="98" y="4835"/>
                    <a:pt x="98" y="4786"/>
                  </a:cubicBezTo>
                  <a:cubicBezTo>
                    <a:pt x="98" y="4762"/>
                    <a:pt x="74" y="4738"/>
                    <a:pt x="49" y="4738"/>
                  </a:cubicBezTo>
                  <a:close/>
                  <a:moveTo>
                    <a:pt x="144" y="5092"/>
                  </a:moveTo>
                  <a:cubicBezTo>
                    <a:pt x="136" y="5092"/>
                    <a:pt x="129" y="5095"/>
                    <a:pt x="122" y="5102"/>
                  </a:cubicBezTo>
                  <a:cubicBezTo>
                    <a:pt x="98" y="5102"/>
                    <a:pt x="98" y="5151"/>
                    <a:pt x="98" y="5175"/>
                  </a:cubicBezTo>
                  <a:cubicBezTo>
                    <a:pt x="147" y="5223"/>
                    <a:pt x="171" y="5272"/>
                    <a:pt x="219" y="5321"/>
                  </a:cubicBezTo>
                  <a:cubicBezTo>
                    <a:pt x="219" y="5345"/>
                    <a:pt x="244" y="5345"/>
                    <a:pt x="244" y="5345"/>
                  </a:cubicBezTo>
                  <a:lnTo>
                    <a:pt x="292" y="5345"/>
                  </a:lnTo>
                  <a:cubicBezTo>
                    <a:pt x="292" y="5321"/>
                    <a:pt x="292" y="5296"/>
                    <a:pt x="292" y="5272"/>
                  </a:cubicBezTo>
                  <a:cubicBezTo>
                    <a:pt x="244" y="5223"/>
                    <a:pt x="219" y="5175"/>
                    <a:pt x="195" y="5126"/>
                  </a:cubicBezTo>
                  <a:cubicBezTo>
                    <a:pt x="178" y="5109"/>
                    <a:pt x="161" y="5092"/>
                    <a:pt x="144" y="5092"/>
                  </a:cubicBezTo>
                  <a:close/>
                  <a:moveTo>
                    <a:pt x="365" y="5400"/>
                  </a:moveTo>
                  <a:cubicBezTo>
                    <a:pt x="353" y="5400"/>
                    <a:pt x="341" y="5406"/>
                    <a:pt x="341" y="5418"/>
                  </a:cubicBezTo>
                  <a:cubicBezTo>
                    <a:pt x="317" y="5442"/>
                    <a:pt x="317" y="5466"/>
                    <a:pt x="341" y="5491"/>
                  </a:cubicBezTo>
                  <a:lnTo>
                    <a:pt x="389" y="5491"/>
                  </a:lnTo>
                  <a:cubicBezTo>
                    <a:pt x="414" y="5466"/>
                    <a:pt x="414" y="5442"/>
                    <a:pt x="389" y="5418"/>
                  </a:cubicBezTo>
                  <a:cubicBezTo>
                    <a:pt x="389" y="5406"/>
                    <a:pt x="377" y="5400"/>
                    <a:pt x="365" y="54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6"/>
          <p:cNvGrpSpPr/>
          <p:nvPr/>
        </p:nvGrpSpPr>
        <p:grpSpPr>
          <a:xfrm rot="8903230">
            <a:off x="-15213" y="148051"/>
            <a:ext cx="892695" cy="638594"/>
            <a:chOff x="1202177" y="4613417"/>
            <a:chExt cx="528376" cy="377938"/>
          </a:xfrm>
        </p:grpSpPr>
        <p:sp>
          <p:nvSpPr>
            <p:cNvPr id="81" name="Google Shape;81;p6"/>
            <p:cNvSpPr/>
            <p:nvPr/>
          </p:nvSpPr>
          <p:spPr>
            <a:xfrm>
              <a:off x="1564214" y="4671691"/>
              <a:ext cx="166339" cy="48340"/>
            </a:xfrm>
            <a:custGeom>
              <a:rect b="b" l="l" r="r" t="t"/>
              <a:pathLst>
                <a:path extrusionOk="0" h="438" w="1507">
                  <a:moveTo>
                    <a:pt x="1409" y="1"/>
                  </a:moveTo>
                  <a:lnTo>
                    <a:pt x="73" y="316"/>
                  </a:lnTo>
                  <a:cubicBezTo>
                    <a:pt x="25" y="316"/>
                    <a:pt x="0" y="341"/>
                    <a:pt x="25" y="389"/>
                  </a:cubicBezTo>
                  <a:cubicBezTo>
                    <a:pt x="25" y="414"/>
                    <a:pt x="49" y="438"/>
                    <a:pt x="73" y="438"/>
                  </a:cubicBezTo>
                  <a:lnTo>
                    <a:pt x="98" y="438"/>
                  </a:lnTo>
                  <a:lnTo>
                    <a:pt x="1434" y="122"/>
                  </a:lnTo>
                  <a:cubicBezTo>
                    <a:pt x="1506" y="122"/>
                    <a:pt x="1482" y="1"/>
                    <a:pt x="14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1602846" y="4613417"/>
              <a:ext cx="60708" cy="176363"/>
            </a:xfrm>
            <a:custGeom>
              <a:rect b="b" l="l" r="r" t="t"/>
              <a:pathLst>
                <a:path extrusionOk="0" h="1598" w="550">
                  <a:moveTo>
                    <a:pt x="77" y="0"/>
                  </a:moveTo>
                  <a:cubicBezTo>
                    <a:pt x="39" y="0"/>
                    <a:pt x="0" y="32"/>
                    <a:pt x="15" y="91"/>
                  </a:cubicBezTo>
                  <a:lnTo>
                    <a:pt x="403" y="1573"/>
                  </a:lnTo>
                  <a:cubicBezTo>
                    <a:pt x="428" y="1597"/>
                    <a:pt x="452" y="1597"/>
                    <a:pt x="476" y="1597"/>
                  </a:cubicBezTo>
                  <a:lnTo>
                    <a:pt x="501" y="1597"/>
                  </a:lnTo>
                  <a:cubicBezTo>
                    <a:pt x="525" y="1597"/>
                    <a:pt x="549" y="1549"/>
                    <a:pt x="525" y="1525"/>
                  </a:cubicBezTo>
                  <a:lnTo>
                    <a:pt x="136" y="43"/>
                  </a:lnTo>
                  <a:cubicBezTo>
                    <a:pt x="127" y="14"/>
                    <a:pt x="102" y="0"/>
                    <a:pt x="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1582978" y="4629421"/>
              <a:ext cx="104638" cy="138950"/>
            </a:xfrm>
            <a:custGeom>
              <a:rect b="b" l="l" r="r" t="t"/>
              <a:pathLst>
                <a:path extrusionOk="0" h="1259" w="948">
                  <a:moveTo>
                    <a:pt x="875" y="1"/>
                  </a:moveTo>
                  <a:cubicBezTo>
                    <a:pt x="857" y="1"/>
                    <a:pt x="838" y="7"/>
                    <a:pt x="826" y="19"/>
                  </a:cubicBezTo>
                  <a:lnTo>
                    <a:pt x="25" y="1161"/>
                  </a:lnTo>
                  <a:cubicBezTo>
                    <a:pt x="0" y="1185"/>
                    <a:pt x="0" y="1234"/>
                    <a:pt x="49" y="1258"/>
                  </a:cubicBezTo>
                  <a:lnTo>
                    <a:pt x="122" y="1258"/>
                  </a:lnTo>
                  <a:lnTo>
                    <a:pt x="924" y="92"/>
                  </a:lnTo>
                  <a:cubicBezTo>
                    <a:pt x="948" y="68"/>
                    <a:pt x="948" y="19"/>
                    <a:pt x="924" y="19"/>
                  </a:cubicBezTo>
                  <a:cubicBezTo>
                    <a:pt x="911" y="7"/>
                    <a:pt x="893" y="1"/>
                    <a:pt x="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548982" y="4644430"/>
              <a:ext cx="160158" cy="102419"/>
            </a:xfrm>
            <a:custGeom>
              <a:rect b="b" l="l" r="r" t="t"/>
              <a:pathLst>
                <a:path extrusionOk="0" h="928" w="1451">
                  <a:moveTo>
                    <a:pt x="115" y="1"/>
                  </a:moveTo>
                  <a:cubicBezTo>
                    <a:pt x="51" y="1"/>
                    <a:pt x="0" y="83"/>
                    <a:pt x="65" y="126"/>
                  </a:cubicBezTo>
                  <a:lnTo>
                    <a:pt x="1329" y="928"/>
                  </a:lnTo>
                  <a:lnTo>
                    <a:pt x="1377" y="928"/>
                  </a:lnTo>
                  <a:cubicBezTo>
                    <a:pt x="1426" y="928"/>
                    <a:pt x="1450" y="831"/>
                    <a:pt x="1402" y="806"/>
                  </a:cubicBezTo>
                  <a:lnTo>
                    <a:pt x="138" y="5"/>
                  </a:lnTo>
                  <a:cubicBezTo>
                    <a:pt x="130" y="2"/>
                    <a:pt x="123" y="1"/>
                    <a:pt x="1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202177" y="4673346"/>
              <a:ext cx="177156" cy="151310"/>
            </a:xfrm>
            <a:custGeom>
              <a:rect b="b" l="l" r="r" t="t"/>
              <a:pathLst>
                <a:path extrusionOk="0" h="1371" w="1605">
                  <a:moveTo>
                    <a:pt x="924" y="131"/>
                  </a:moveTo>
                  <a:cubicBezTo>
                    <a:pt x="1216" y="131"/>
                    <a:pt x="1458" y="374"/>
                    <a:pt x="1483" y="690"/>
                  </a:cubicBezTo>
                  <a:cubicBezTo>
                    <a:pt x="1483" y="1019"/>
                    <a:pt x="1204" y="1248"/>
                    <a:pt x="911" y="1248"/>
                  </a:cubicBezTo>
                  <a:cubicBezTo>
                    <a:pt x="771" y="1248"/>
                    <a:pt x="629" y="1196"/>
                    <a:pt x="511" y="1079"/>
                  </a:cubicBezTo>
                  <a:cubicBezTo>
                    <a:pt x="171" y="739"/>
                    <a:pt x="414" y="131"/>
                    <a:pt x="924" y="131"/>
                  </a:cubicBezTo>
                  <a:close/>
                  <a:moveTo>
                    <a:pt x="907" y="1"/>
                  </a:moveTo>
                  <a:cubicBezTo>
                    <a:pt x="740" y="1"/>
                    <a:pt x="571" y="63"/>
                    <a:pt x="438" y="204"/>
                  </a:cubicBezTo>
                  <a:cubicBezTo>
                    <a:pt x="1" y="641"/>
                    <a:pt x="317" y="1370"/>
                    <a:pt x="924" y="1370"/>
                  </a:cubicBezTo>
                  <a:cubicBezTo>
                    <a:pt x="1288" y="1370"/>
                    <a:pt x="1604" y="1079"/>
                    <a:pt x="1604" y="690"/>
                  </a:cubicBezTo>
                  <a:cubicBezTo>
                    <a:pt x="1604" y="278"/>
                    <a:pt x="1258" y="1"/>
                    <a:pt x="9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1419143" y="4894566"/>
              <a:ext cx="115344" cy="96790"/>
            </a:xfrm>
            <a:custGeom>
              <a:rect b="b" l="l" r="r" t="t"/>
              <a:pathLst>
                <a:path extrusionOk="0" h="877" w="1045">
                  <a:moveTo>
                    <a:pt x="583" y="124"/>
                  </a:moveTo>
                  <a:cubicBezTo>
                    <a:pt x="753" y="124"/>
                    <a:pt x="899" y="269"/>
                    <a:pt x="899" y="439"/>
                  </a:cubicBezTo>
                  <a:cubicBezTo>
                    <a:pt x="899" y="622"/>
                    <a:pt x="741" y="747"/>
                    <a:pt x="587" y="747"/>
                  </a:cubicBezTo>
                  <a:cubicBezTo>
                    <a:pt x="515" y="747"/>
                    <a:pt x="443" y="720"/>
                    <a:pt x="389" y="658"/>
                  </a:cubicBezTo>
                  <a:cubicBezTo>
                    <a:pt x="195" y="464"/>
                    <a:pt x="316" y="124"/>
                    <a:pt x="583" y="124"/>
                  </a:cubicBezTo>
                  <a:close/>
                  <a:moveTo>
                    <a:pt x="584" y="0"/>
                  </a:moveTo>
                  <a:cubicBezTo>
                    <a:pt x="473" y="0"/>
                    <a:pt x="361" y="38"/>
                    <a:pt x="268" y="124"/>
                  </a:cubicBezTo>
                  <a:cubicBezTo>
                    <a:pt x="0" y="415"/>
                    <a:pt x="195" y="877"/>
                    <a:pt x="583" y="877"/>
                  </a:cubicBezTo>
                  <a:cubicBezTo>
                    <a:pt x="826" y="877"/>
                    <a:pt x="1021" y="682"/>
                    <a:pt x="1045" y="439"/>
                  </a:cubicBezTo>
                  <a:cubicBezTo>
                    <a:pt x="1045" y="175"/>
                    <a:pt x="820" y="0"/>
                    <a:pt x="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6"/>
          <p:cNvSpPr/>
          <p:nvPr/>
        </p:nvSpPr>
        <p:spPr>
          <a:xfrm>
            <a:off x="-49275" y="4823551"/>
            <a:ext cx="1603944" cy="369024"/>
          </a:xfrm>
          <a:custGeom>
            <a:rect b="b" l="l" r="r" t="t"/>
            <a:pathLst>
              <a:path extrusionOk="0" h="1677" w="7289">
                <a:moveTo>
                  <a:pt x="2819" y="1"/>
                </a:moveTo>
                <a:lnTo>
                  <a:pt x="2114" y="1191"/>
                </a:lnTo>
                <a:lnTo>
                  <a:pt x="1604" y="268"/>
                </a:lnTo>
                <a:lnTo>
                  <a:pt x="1118" y="1361"/>
                </a:lnTo>
                <a:lnTo>
                  <a:pt x="584" y="754"/>
                </a:lnTo>
                <a:lnTo>
                  <a:pt x="1" y="1677"/>
                </a:lnTo>
                <a:lnTo>
                  <a:pt x="7289" y="1677"/>
                </a:lnTo>
                <a:lnTo>
                  <a:pt x="6657" y="559"/>
                </a:lnTo>
                <a:lnTo>
                  <a:pt x="6001" y="1191"/>
                </a:lnTo>
                <a:lnTo>
                  <a:pt x="5394" y="268"/>
                </a:lnTo>
                <a:lnTo>
                  <a:pt x="4738" y="1191"/>
                </a:lnTo>
                <a:lnTo>
                  <a:pt x="4252" y="1"/>
                </a:lnTo>
                <a:lnTo>
                  <a:pt x="3353" y="1118"/>
                </a:lnTo>
                <a:lnTo>
                  <a:pt x="2819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1506177" y="4960727"/>
            <a:ext cx="1065936" cy="231849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6003929" y="4843706"/>
            <a:ext cx="1603952" cy="348870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7532351" y="4823550"/>
            <a:ext cx="1696695" cy="369025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3145661" y="4843706"/>
            <a:ext cx="1603952" cy="348870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4669614" y="4886410"/>
            <a:ext cx="1407648" cy="306163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2368255" y="4960727"/>
            <a:ext cx="1065936" cy="231849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●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○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■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●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○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■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●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○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Comfortaa"/>
              <a:buChar char="■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mturing.acm.org/award_winners/pearl_2658896.cf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ctrTitle"/>
          </p:nvPr>
        </p:nvSpPr>
        <p:spPr>
          <a:xfrm>
            <a:off x="715200" y="1217675"/>
            <a:ext cx="6288300" cy="18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Reasoning</a:t>
            </a:r>
            <a:endParaRPr>
              <a:solidFill>
                <a:schemeClr val="accent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96" name="Google Shape;196;p24"/>
          <p:cNvSpPr txBox="1"/>
          <p:nvPr>
            <p:ph idx="1" type="subTitle"/>
          </p:nvPr>
        </p:nvSpPr>
        <p:spPr>
          <a:xfrm>
            <a:off x="715100" y="2818638"/>
            <a:ext cx="62883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 Co</a:t>
            </a:r>
            <a:endParaRPr/>
          </a:p>
        </p:txBody>
      </p:sp>
      <p:grpSp>
        <p:nvGrpSpPr>
          <p:cNvPr id="197" name="Google Shape;197;p24"/>
          <p:cNvGrpSpPr/>
          <p:nvPr/>
        </p:nvGrpSpPr>
        <p:grpSpPr>
          <a:xfrm rot="1245393">
            <a:off x="7972474" y="202890"/>
            <a:ext cx="1373395" cy="1246998"/>
            <a:chOff x="7844079" y="226728"/>
            <a:chExt cx="1373387" cy="1246991"/>
          </a:xfrm>
        </p:grpSpPr>
        <p:sp>
          <p:nvSpPr>
            <p:cNvPr id="198" name="Google Shape;198;p24"/>
            <p:cNvSpPr/>
            <p:nvPr/>
          </p:nvSpPr>
          <p:spPr>
            <a:xfrm rot="-1688081">
              <a:off x="8403840" y="292330"/>
              <a:ext cx="164354" cy="141707"/>
            </a:xfrm>
            <a:custGeom>
              <a:rect b="b" l="l" r="r" t="t"/>
              <a:pathLst>
                <a:path extrusionOk="0" h="713" w="827">
                  <a:moveTo>
                    <a:pt x="462" y="105"/>
                  </a:moveTo>
                  <a:cubicBezTo>
                    <a:pt x="802" y="105"/>
                    <a:pt x="802" y="615"/>
                    <a:pt x="462" y="615"/>
                  </a:cubicBezTo>
                  <a:cubicBezTo>
                    <a:pt x="317" y="591"/>
                    <a:pt x="219" y="494"/>
                    <a:pt x="219" y="348"/>
                  </a:cubicBezTo>
                  <a:cubicBezTo>
                    <a:pt x="219" y="202"/>
                    <a:pt x="341" y="105"/>
                    <a:pt x="462" y="105"/>
                  </a:cubicBezTo>
                  <a:close/>
                  <a:moveTo>
                    <a:pt x="481" y="1"/>
                  </a:moveTo>
                  <a:cubicBezTo>
                    <a:pt x="392" y="1"/>
                    <a:pt x="299" y="33"/>
                    <a:pt x="219" y="105"/>
                  </a:cubicBezTo>
                  <a:cubicBezTo>
                    <a:pt x="1" y="324"/>
                    <a:pt x="171" y="688"/>
                    <a:pt x="462" y="712"/>
                  </a:cubicBezTo>
                  <a:cubicBezTo>
                    <a:pt x="657" y="712"/>
                    <a:pt x="827" y="542"/>
                    <a:pt x="827" y="348"/>
                  </a:cubicBezTo>
                  <a:cubicBezTo>
                    <a:pt x="827" y="136"/>
                    <a:pt x="663" y="1"/>
                    <a:pt x="481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 rot="-1688081">
              <a:off x="7886315" y="509903"/>
              <a:ext cx="222384" cy="213454"/>
            </a:xfrm>
            <a:custGeom>
              <a:rect b="b" l="l" r="r" t="t"/>
              <a:pathLst>
                <a:path extrusionOk="0" h="1074" w="1119">
                  <a:moveTo>
                    <a:pt x="681" y="441"/>
                  </a:moveTo>
                  <a:cubicBezTo>
                    <a:pt x="681" y="441"/>
                    <a:pt x="681" y="441"/>
                    <a:pt x="681" y="466"/>
                  </a:cubicBezTo>
                  <a:cubicBezTo>
                    <a:pt x="681" y="466"/>
                    <a:pt x="657" y="490"/>
                    <a:pt x="584" y="490"/>
                  </a:cubicBezTo>
                  <a:cubicBezTo>
                    <a:pt x="608" y="466"/>
                    <a:pt x="632" y="441"/>
                    <a:pt x="657" y="441"/>
                  </a:cubicBezTo>
                  <a:close/>
                  <a:moveTo>
                    <a:pt x="384" y="97"/>
                  </a:moveTo>
                  <a:cubicBezTo>
                    <a:pt x="401" y="97"/>
                    <a:pt x="420" y="98"/>
                    <a:pt x="438" y="101"/>
                  </a:cubicBezTo>
                  <a:cubicBezTo>
                    <a:pt x="559" y="101"/>
                    <a:pt x="681" y="126"/>
                    <a:pt x="778" y="150"/>
                  </a:cubicBezTo>
                  <a:cubicBezTo>
                    <a:pt x="924" y="199"/>
                    <a:pt x="1021" y="369"/>
                    <a:pt x="972" y="514"/>
                  </a:cubicBezTo>
                  <a:cubicBezTo>
                    <a:pt x="924" y="733"/>
                    <a:pt x="705" y="976"/>
                    <a:pt x="559" y="976"/>
                  </a:cubicBezTo>
                  <a:lnTo>
                    <a:pt x="511" y="976"/>
                  </a:lnTo>
                  <a:cubicBezTo>
                    <a:pt x="414" y="879"/>
                    <a:pt x="438" y="733"/>
                    <a:pt x="511" y="612"/>
                  </a:cubicBezTo>
                  <a:cubicBezTo>
                    <a:pt x="608" y="587"/>
                    <a:pt x="754" y="563"/>
                    <a:pt x="778" y="490"/>
                  </a:cubicBezTo>
                  <a:cubicBezTo>
                    <a:pt x="802" y="441"/>
                    <a:pt x="778" y="393"/>
                    <a:pt x="754" y="369"/>
                  </a:cubicBezTo>
                  <a:cubicBezTo>
                    <a:pt x="730" y="344"/>
                    <a:pt x="705" y="344"/>
                    <a:pt x="681" y="344"/>
                  </a:cubicBezTo>
                  <a:cubicBezTo>
                    <a:pt x="608" y="344"/>
                    <a:pt x="535" y="417"/>
                    <a:pt x="462" y="514"/>
                  </a:cubicBezTo>
                  <a:cubicBezTo>
                    <a:pt x="441" y="519"/>
                    <a:pt x="419" y="521"/>
                    <a:pt x="398" y="521"/>
                  </a:cubicBezTo>
                  <a:cubicBezTo>
                    <a:pt x="299" y="521"/>
                    <a:pt x="202" y="477"/>
                    <a:pt x="122" y="417"/>
                  </a:cubicBezTo>
                  <a:cubicBezTo>
                    <a:pt x="98" y="369"/>
                    <a:pt x="98" y="344"/>
                    <a:pt x="122" y="296"/>
                  </a:cubicBezTo>
                  <a:cubicBezTo>
                    <a:pt x="165" y="168"/>
                    <a:pt x="263" y="97"/>
                    <a:pt x="384" y="97"/>
                  </a:cubicBezTo>
                  <a:close/>
                  <a:moveTo>
                    <a:pt x="386" y="1"/>
                  </a:moveTo>
                  <a:cubicBezTo>
                    <a:pt x="230" y="1"/>
                    <a:pt x="69" y="97"/>
                    <a:pt x="25" y="271"/>
                  </a:cubicBezTo>
                  <a:cubicBezTo>
                    <a:pt x="1" y="344"/>
                    <a:pt x="1" y="417"/>
                    <a:pt x="49" y="466"/>
                  </a:cubicBezTo>
                  <a:cubicBezTo>
                    <a:pt x="147" y="563"/>
                    <a:pt x="292" y="612"/>
                    <a:pt x="414" y="612"/>
                  </a:cubicBezTo>
                  <a:cubicBezTo>
                    <a:pt x="341" y="733"/>
                    <a:pt x="341" y="927"/>
                    <a:pt x="462" y="1049"/>
                  </a:cubicBezTo>
                  <a:cubicBezTo>
                    <a:pt x="487" y="1073"/>
                    <a:pt x="511" y="1073"/>
                    <a:pt x="559" y="1073"/>
                  </a:cubicBezTo>
                  <a:cubicBezTo>
                    <a:pt x="754" y="1073"/>
                    <a:pt x="1021" y="782"/>
                    <a:pt x="1070" y="539"/>
                  </a:cubicBezTo>
                  <a:cubicBezTo>
                    <a:pt x="1118" y="320"/>
                    <a:pt x="997" y="126"/>
                    <a:pt x="827" y="77"/>
                  </a:cubicBezTo>
                  <a:cubicBezTo>
                    <a:pt x="705" y="29"/>
                    <a:pt x="584" y="4"/>
                    <a:pt x="438" y="4"/>
                  </a:cubicBezTo>
                  <a:cubicBezTo>
                    <a:pt x="421" y="2"/>
                    <a:pt x="403" y="1"/>
                    <a:pt x="386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 rot="-1688081">
              <a:off x="7968779" y="265401"/>
              <a:ext cx="217416" cy="213057"/>
            </a:xfrm>
            <a:custGeom>
              <a:rect b="b" l="l" r="r" t="t"/>
              <a:pathLst>
                <a:path extrusionOk="0" h="1072" w="1094">
                  <a:moveTo>
                    <a:pt x="484" y="620"/>
                  </a:moveTo>
                  <a:cubicBezTo>
                    <a:pt x="474" y="660"/>
                    <a:pt x="413" y="681"/>
                    <a:pt x="413" y="681"/>
                  </a:cubicBezTo>
                  <a:cubicBezTo>
                    <a:pt x="433" y="641"/>
                    <a:pt x="452" y="634"/>
                    <a:pt x="484" y="620"/>
                  </a:cubicBezTo>
                  <a:close/>
                  <a:moveTo>
                    <a:pt x="480" y="88"/>
                  </a:moveTo>
                  <a:cubicBezTo>
                    <a:pt x="512" y="88"/>
                    <a:pt x="542" y="105"/>
                    <a:pt x="559" y="122"/>
                  </a:cubicBezTo>
                  <a:cubicBezTo>
                    <a:pt x="607" y="243"/>
                    <a:pt x="607" y="365"/>
                    <a:pt x="559" y="486"/>
                  </a:cubicBezTo>
                  <a:cubicBezTo>
                    <a:pt x="462" y="486"/>
                    <a:pt x="389" y="535"/>
                    <a:pt x="340" y="608"/>
                  </a:cubicBezTo>
                  <a:cubicBezTo>
                    <a:pt x="316" y="632"/>
                    <a:pt x="316" y="681"/>
                    <a:pt x="340" y="681"/>
                  </a:cubicBezTo>
                  <a:cubicBezTo>
                    <a:pt x="365" y="729"/>
                    <a:pt x="389" y="753"/>
                    <a:pt x="437" y="753"/>
                  </a:cubicBezTo>
                  <a:cubicBezTo>
                    <a:pt x="535" y="753"/>
                    <a:pt x="607" y="632"/>
                    <a:pt x="632" y="559"/>
                  </a:cubicBezTo>
                  <a:lnTo>
                    <a:pt x="778" y="559"/>
                  </a:lnTo>
                  <a:cubicBezTo>
                    <a:pt x="790" y="555"/>
                    <a:pt x="804" y="553"/>
                    <a:pt x="818" y="553"/>
                  </a:cubicBezTo>
                  <a:cubicBezTo>
                    <a:pt x="883" y="553"/>
                    <a:pt x="956" y="596"/>
                    <a:pt x="996" y="656"/>
                  </a:cubicBezTo>
                  <a:cubicBezTo>
                    <a:pt x="996" y="681"/>
                    <a:pt x="996" y="729"/>
                    <a:pt x="972" y="753"/>
                  </a:cubicBezTo>
                  <a:cubicBezTo>
                    <a:pt x="850" y="899"/>
                    <a:pt x="656" y="972"/>
                    <a:pt x="462" y="972"/>
                  </a:cubicBezTo>
                  <a:cubicBezTo>
                    <a:pt x="449" y="974"/>
                    <a:pt x="437" y="975"/>
                    <a:pt x="424" y="975"/>
                  </a:cubicBezTo>
                  <a:cubicBezTo>
                    <a:pt x="268" y="975"/>
                    <a:pt x="122" y="838"/>
                    <a:pt x="122" y="681"/>
                  </a:cubicBezTo>
                  <a:cubicBezTo>
                    <a:pt x="97" y="511"/>
                    <a:pt x="146" y="316"/>
                    <a:pt x="243" y="170"/>
                  </a:cubicBezTo>
                  <a:cubicBezTo>
                    <a:pt x="292" y="122"/>
                    <a:pt x="365" y="98"/>
                    <a:pt x="437" y="98"/>
                  </a:cubicBezTo>
                  <a:cubicBezTo>
                    <a:pt x="452" y="90"/>
                    <a:pt x="466" y="88"/>
                    <a:pt x="480" y="88"/>
                  </a:cubicBezTo>
                  <a:close/>
                  <a:moveTo>
                    <a:pt x="437" y="0"/>
                  </a:moveTo>
                  <a:cubicBezTo>
                    <a:pt x="340" y="0"/>
                    <a:pt x="243" y="49"/>
                    <a:pt x="170" y="122"/>
                  </a:cubicBezTo>
                  <a:cubicBezTo>
                    <a:pt x="49" y="292"/>
                    <a:pt x="0" y="511"/>
                    <a:pt x="24" y="705"/>
                  </a:cubicBezTo>
                  <a:cubicBezTo>
                    <a:pt x="24" y="910"/>
                    <a:pt x="195" y="1072"/>
                    <a:pt x="396" y="1072"/>
                  </a:cubicBezTo>
                  <a:cubicBezTo>
                    <a:pt x="410" y="1072"/>
                    <a:pt x="423" y="1071"/>
                    <a:pt x="437" y="1069"/>
                  </a:cubicBezTo>
                  <a:cubicBezTo>
                    <a:pt x="656" y="1069"/>
                    <a:pt x="875" y="972"/>
                    <a:pt x="1045" y="826"/>
                  </a:cubicBezTo>
                  <a:cubicBezTo>
                    <a:pt x="1069" y="753"/>
                    <a:pt x="1093" y="705"/>
                    <a:pt x="1069" y="632"/>
                  </a:cubicBezTo>
                  <a:cubicBezTo>
                    <a:pt x="1006" y="548"/>
                    <a:pt x="906" y="482"/>
                    <a:pt x="801" y="482"/>
                  </a:cubicBezTo>
                  <a:cubicBezTo>
                    <a:pt x="785" y="482"/>
                    <a:pt x="769" y="483"/>
                    <a:pt x="753" y="486"/>
                  </a:cubicBezTo>
                  <a:lnTo>
                    <a:pt x="656" y="486"/>
                  </a:lnTo>
                  <a:cubicBezTo>
                    <a:pt x="705" y="365"/>
                    <a:pt x="680" y="219"/>
                    <a:pt x="632" y="98"/>
                  </a:cubicBezTo>
                  <a:cubicBezTo>
                    <a:pt x="583" y="49"/>
                    <a:pt x="510" y="0"/>
                    <a:pt x="437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 rot="-1688081">
              <a:off x="8097363" y="456906"/>
              <a:ext cx="198138" cy="172512"/>
            </a:xfrm>
            <a:custGeom>
              <a:rect b="b" l="l" r="r" t="t"/>
              <a:pathLst>
                <a:path extrusionOk="0" h="868" w="997">
                  <a:moveTo>
                    <a:pt x="405" y="1"/>
                  </a:moveTo>
                  <a:cubicBezTo>
                    <a:pt x="214" y="1"/>
                    <a:pt x="67" y="97"/>
                    <a:pt x="49" y="168"/>
                  </a:cubicBezTo>
                  <a:cubicBezTo>
                    <a:pt x="0" y="363"/>
                    <a:pt x="49" y="557"/>
                    <a:pt x="195" y="703"/>
                  </a:cubicBezTo>
                  <a:cubicBezTo>
                    <a:pt x="350" y="801"/>
                    <a:pt x="529" y="867"/>
                    <a:pt x="667" y="867"/>
                  </a:cubicBezTo>
                  <a:cubicBezTo>
                    <a:pt x="767" y="867"/>
                    <a:pt x="844" y="833"/>
                    <a:pt x="875" y="751"/>
                  </a:cubicBezTo>
                  <a:cubicBezTo>
                    <a:pt x="996" y="484"/>
                    <a:pt x="875" y="168"/>
                    <a:pt x="632" y="47"/>
                  </a:cubicBezTo>
                  <a:cubicBezTo>
                    <a:pt x="553" y="14"/>
                    <a:pt x="476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-1688081">
              <a:off x="8096253" y="485759"/>
              <a:ext cx="92014" cy="96790"/>
            </a:xfrm>
            <a:custGeom>
              <a:rect b="b" l="l" r="r" t="t"/>
              <a:pathLst>
                <a:path extrusionOk="0" h="487" w="463">
                  <a:moveTo>
                    <a:pt x="462" y="0"/>
                  </a:moveTo>
                  <a:lnTo>
                    <a:pt x="1" y="486"/>
                  </a:lnTo>
                  <a:cubicBezTo>
                    <a:pt x="1" y="486"/>
                    <a:pt x="438" y="98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1688081">
              <a:off x="8086573" y="475658"/>
              <a:ext cx="111093" cy="116466"/>
            </a:xfrm>
            <a:custGeom>
              <a:rect b="b" l="l" r="r" t="t"/>
              <a:pathLst>
                <a:path extrusionOk="0" h="586" w="559">
                  <a:moveTo>
                    <a:pt x="504" y="1"/>
                  </a:moveTo>
                  <a:cubicBezTo>
                    <a:pt x="487" y="1"/>
                    <a:pt x="471" y="9"/>
                    <a:pt x="462" y="27"/>
                  </a:cubicBezTo>
                  <a:cubicBezTo>
                    <a:pt x="340" y="197"/>
                    <a:pt x="195" y="367"/>
                    <a:pt x="25" y="489"/>
                  </a:cubicBezTo>
                  <a:cubicBezTo>
                    <a:pt x="0" y="513"/>
                    <a:pt x="0" y="537"/>
                    <a:pt x="25" y="562"/>
                  </a:cubicBezTo>
                  <a:cubicBezTo>
                    <a:pt x="25" y="562"/>
                    <a:pt x="49" y="562"/>
                    <a:pt x="49" y="586"/>
                  </a:cubicBezTo>
                  <a:cubicBezTo>
                    <a:pt x="73" y="562"/>
                    <a:pt x="73" y="562"/>
                    <a:pt x="73" y="562"/>
                  </a:cubicBezTo>
                  <a:cubicBezTo>
                    <a:pt x="267" y="416"/>
                    <a:pt x="413" y="246"/>
                    <a:pt x="559" y="51"/>
                  </a:cubicBezTo>
                  <a:cubicBezTo>
                    <a:pt x="559" y="21"/>
                    <a:pt x="531" y="1"/>
                    <a:pt x="504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1688081">
              <a:off x="8145749" y="485303"/>
              <a:ext cx="101553" cy="116068"/>
            </a:xfrm>
            <a:custGeom>
              <a:rect b="b" l="l" r="r" t="t"/>
              <a:pathLst>
                <a:path extrusionOk="0" h="584" w="511">
                  <a:moveTo>
                    <a:pt x="510" y="1"/>
                  </a:moveTo>
                  <a:lnTo>
                    <a:pt x="0" y="584"/>
                  </a:lnTo>
                  <a:cubicBezTo>
                    <a:pt x="194" y="390"/>
                    <a:pt x="365" y="195"/>
                    <a:pt x="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1688081">
              <a:off x="8132238" y="479541"/>
              <a:ext cx="125600" cy="132564"/>
            </a:xfrm>
            <a:custGeom>
              <a:rect b="b" l="l" r="r" t="t"/>
              <a:pathLst>
                <a:path extrusionOk="0" h="667" w="632">
                  <a:moveTo>
                    <a:pt x="563" y="1"/>
                  </a:moveTo>
                  <a:cubicBezTo>
                    <a:pt x="547" y="1"/>
                    <a:pt x="535" y="18"/>
                    <a:pt x="535" y="35"/>
                  </a:cubicBezTo>
                  <a:cubicBezTo>
                    <a:pt x="389" y="254"/>
                    <a:pt x="219" y="448"/>
                    <a:pt x="25" y="594"/>
                  </a:cubicBezTo>
                  <a:cubicBezTo>
                    <a:pt x="0" y="618"/>
                    <a:pt x="0" y="642"/>
                    <a:pt x="25" y="667"/>
                  </a:cubicBezTo>
                  <a:lnTo>
                    <a:pt x="97" y="667"/>
                  </a:lnTo>
                  <a:cubicBezTo>
                    <a:pt x="292" y="496"/>
                    <a:pt x="486" y="278"/>
                    <a:pt x="632" y="59"/>
                  </a:cubicBezTo>
                  <a:cubicBezTo>
                    <a:pt x="632" y="35"/>
                    <a:pt x="608" y="11"/>
                    <a:pt x="583" y="11"/>
                  </a:cubicBezTo>
                  <a:cubicBezTo>
                    <a:pt x="576" y="3"/>
                    <a:pt x="569" y="1"/>
                    <a:pt x="563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 rot="-1688081">
              <a:off x="7848968" y="476562"/>
              <a:ext cx="144878" cy="57040"/>
            </a:xfrm>
            <a:custGeom>
              <a:rect b="b" l="l" r="r" t="t"/>
              <a:pathLst>
                <a:path extrusionOk="0" h="287" w="729">
                  <a:moveTo>
                    <a:pt x="254" y="0"/>
                  </a:moveTo>
                  <a:cubicBezTo>
                    <a:pt x="184" y="0"/>
                    <a:pt x="114" y="14"/>
                    <a:pt x="49" y="43"/>
                  </a:cubicBezTo>
                  <a:cubicBezTo>
                    <a:pt x="0" y="68"/>
                    <a:pt x="25" y="140"/>
                    <a:pt x="73" y="140"/>
                  </a:cubicBezTo>
                  <a:cubicBezTo>
                    <a:pt x="133" y="118"/>
                    <a:pt x="196" y="107"/>
                    <a:pt x="258" y="107"/>
                  </a:cubicBezTo>
                  <a:cubicBezTo>
                    <a:pt x="396" y="107"/>
                    <a:pt x="531" y="161"/>
                    <a:pt x="632" y="262"/>
                  </a:cubicBezTo>
                  <a:cubicBezTo>
                    <a:pt x="656" y="286"/>
                    <a:pt x="656" y="286"/>
                    <a:pt x="680" y="286"/>
                  </a:cubicBezTo>
                  <a:lnTo>
                    <a:pt x="705" y="286"/>
                  </a:lnTo>
                  <a:cubicBezTo>
                    <a:pt x="729" y="262"/>
                    <a:pt x="729" y="213"/>
                    <a:pt x="705" y="213"/>
                  </a:cubicBezTo>
                  <a:cubicBezTo>
                    <a:pt x="585" y="77"/>
                    <a:pt x="418" y="0"/>
                    <a:pt x="254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 rot="-1688081">
              <a:off x="8202326" y="503855"/>
              <a:ext cx="77308" cy="91821"/>
            </a:xfrm>
            <a:custGeom>
              <a:rect b="b" l="l" r="r" t="t"/>
              <a:pathLst>
                <a:path extrusionOk="0" h="462" w="389">
                  <a:moveTo>
                    <a:pt x="389" y="0"/>
                  </a:moveTo>
                  <a:lnTo>
                    <a:pt x="0" y="462"/>
                  </a:lnTo>
                  <a:cubicBezTo>
                    <a:pt x="0" y="462"/>
                    <a:pt x="364" y="146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 rot="-1688081">
              <a:off x="8187819" y="494119"/>
              <a:ext cx="101553" cy="112491"/>
            </a:xfrm>
            <a:custGeom>
              <a:rect b="b" l="l" r="r" t="t"/>
              <a:pathLst>
                <a:path extrusionOk="0" h="566" w="511">
                  <a:moveTo>
                    <a:pt x="462" y="1"/>
                  </a:moveTo>
                  <a:cubicBezTo>
                    <a:pt x="444" y="1"/>
                    <a:pt x="425" y="19"/>
                    <a:pt x="413" y="55"/>
                  </a:cubicBezTo>
                  <a:cubicBezTo>
                    <a:pt x="389" y="152"/>
                    <a:pt x="170" y="371"/>
                    <a:pt x="24" y="468"/>
                  </a:cubicBezTo>
                  <a:cubicBezTo>
                    <a:pt x="0" y="493"/>
                    <a:pt x="0" y="517"/>
                    <a:pt x="24" y="541"/>
                  </a:cubicBezTo>
                  <a:cubicBezTo>
                    <a:pt x="24" y="541"/>
                    <a:pt x="49" y="565"/>
                    <a:pt x="73" y="565"/>
                  </a:cubicBezTo>
                  <a:cubicBezTo>
                    <a:pt x="73" y="565"/>
                    <a:pt x="73" y="541"/>
                    <a:pt x="73" y="541"/>
                  </a:cubicBezTo>
                  <a:cubicBezTo>
                    <a:pt x="122" y="493"/>
                    <a:pt x="486" y="225"/>
                    <a:pt x="510" y="55"/>
                  </a:cubicBezTo>
                  <a:cubicBezTo>
                    <a:pt x="498" y="19"/>
                    <a:pt x="480" y="1"/>
                    <a:pt x="462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 rot="-1688081">
              <a:off x="7905638" y="365861"/>
              <a:ext cx="77507" cy="138924"/>
            </a:xfrm>
            <a:custGeom>
              <a:rect b="b" l="l" r="r" t="t"/>
              <a:pathLst>
                <a:path extrusionOk="0" h="699" w="390">
                  <a:moveTo>
                    <a:pt x="158" y="0"/>
                  </a:moveTo>
                  <a:cubicBezTo>
                    <a:pt x="146" y="0"/>
                    <a:pt x="134" y="6"/>
                    <a:pt x="122" y="18"/>
                  </a:cubicBezTo>
                  <a:cubicBezTo>
                    <a:pt x="0" y="237"/>
                    <a:pt x="98" y="529"/>
                    <a:pt x="292" y="699"/>
                  </a:cubicBezTo>
                  <a:lnTo>
                    <a:pt x="365" y="699"/>
                  </a:lnTo>
                  <a:cubicBezTo>
                    <a:pt x="389" y="674"/>
                    <a:pt x="389" y="650"/>
                    <a:pt x="365" y="626"/>
                  </a:cubicBezTo>
                  <a:cubicBezTo>
                    <a:pt x="171" y="504"/>
                    <a:pt x="122" y="261"/>
                    <a:pt x="195" y="67"/>
                  </a:cubicBezTo>
                  <a:cubicBezTo>
                    <a:pt x="219" y="43"/>
                    <a:pt x="219" y="18"/>
                    <a:pt x="195" y="18"/>
                  </a:cubicBezTo>
                  <a:cubicBezTo>
                    <a:pt x="183" y="6"/>
                    <a:pt x="171" y="0"/>
                    <a:pt x="158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 rot="-1688081">
              <a:off x="8626261" y="406849"/>
              <a:ext cx="367262" cy="1041832"/>
            </a:xfrm>
            <a:custGeom>
              <a:rect b="b" l="l" r="r" t="t"/>
              <a:pathLst>
                <a:path extrusionOk="0" h="5242" w="1848">
                  <a:moveTo>
                    <a:pt x="156" y="1"/>
                  </a:moveTo>
                  <a:cubicBezTo>
                    <a:pt x="122" y="1"/>
                    <a:pt x="86" y="7"/>
                    <a:pt x="49" y="19"/>
                  </a:cubicBezTo>
                  <a:cubicBezTo>
                    <a:pt x="25" y="19"/>
                    <a:pt x="1" y="43"/>
                    <a:pt x="1" y="68"/>
                  </a:cubicBezTo>
                  <a:cubicBezTo>
                    <a:pt x="25" y="92"/>
                    <a:pt x="25" y="116"/>
                    <a:pt x="49" y="116"/>
                  </a:cubicBezTo>
                  <a:lnTo>
                    <a:pt x="74" y="92"/>
                  </a:lnTo>
                  <a:lnTo>
                    <a:pt x="244" y="92"/>
                  </a:lnTo>
                  <a:cubicBezTo>
                    <a:pt x="251" y="99"/>
                    <a:pt x="258" y="102"/>
                    <a:pt x="265" y="102"/>
                  </a:cubicBezTo>
                  <a:cubicBezTo>
                    <a:pt x="280" y="102"/>
                    <a:pt x="292" y="85"/>
                    <a:pt x="292" y="68"/>
                  </a:cubicBezTo>
                  <a:cubicBezTo>
                    <a:pt x="292" y="43"/>
                    <a:pt x="268" y="19"/>
                    <a:pt x="244" y="19"/>
                  </a:cubicBezTo>
                  <a:cubicBezTo>
                    <a:pt x="220" y="7"/>
                    <a:pt x="189" y="1"/>
                    <a:pt x="156" y="1"/>
                  </a:cubicBezTo>
                  <a:close/>
                  <a:moveTo>
                    <a:pt x="438" y="43"/>
                  </a:moveTo>
                  <a:cubicBezTo>
                    <a:pt x="414" y="43"/>
                    <a:pt x="390" y="68"/>
                    <a:pt x="390" y="92"/>
                  </a:cubicBezTo>
                  <a:cubicBezTo>
                    <a:pt x="390" y="116"/>
                    <a:pt x="390" y="141"/>
                    <a:pt x="414" y="141"/>
                  </a:cubicBezTo>
                  <a:cubicBezTo>
                    <a:pt x="487" y="165"/>
                    <a:pt x="535" y="165"/>
                    <a:pt x="584" y="189"/>
                  </a:cubicBezTo>
                  <a:lnTo>
                    <a:pt x="608" y="189"/>
                  </a:lnTo>
                  <a:cubicBezTo>
                    <a:pt x="632" y="189"/>
                    <a:pt x="632" y="189"/>
                    <a:pt x="657" y="165"/>
                  </a:cubicBezTo>
                  <a:cubicBezTo>
                    <a:pt x="657" y="141"/>
                    <a:pt x="657" y="116"/>
                    <a:pt x="632" y="116"/>
                  </a:cubicBezTo>
                  <a:cubicBezTo>
                    <a:pt x="560" y="92"/>
                    <a:pt x="511" y="68"/>
                    <a:pt x="438" y="43"/>
                  </a:cubicBezTo>
                  <a:close/>
                  <a:moveTo>
                    <a:pt x="778" y="195"/>
                  </a:moveTo>
                  <a:cubicBezTo>
                    <a:pt x="766" y="195"/>
                    <a:pt x="754" y="201"/>
                    <a:pt x="754" y="213"/>
                  </a:cubicBezTo>
                  <a:cubicBezTo>
                    <a:pt x="730" y="238"/>
                    <a:pt x="730" y="262"/>
                    <a:pt x="754" y="286"/>
                  </a:cubicBezTo>
                  <a:cubicBezTo>
                    <a:pt x="803" y="311"/>
                    <a:pt x="851" y="359"/>
                    <a:pt x="875" y="384"/>
                  </a:cubicBezTo>
                  <a:cubicBezTo>
                    <a:pt x="900" y="408"/>
                    <a:pt x="900" y="408"/>
                    <a:pt x="924" y="408"/>
                  </a:cubicBezTo>
                  <a:lnTo>
                    <a:pt x="973" y="408"/>
                  </a:lnTo>
                  <a:cubicBezTo>
                    <a:pt x="973" y="384"/>
                    <a:pt x="973" y="359"/>
                    <a:pt x="973" y="335"/>
                  </a:cubicBezTo>
                  <a:cubicBezTo>
                    <a:pt x="924" y="286"/>
                    <a:pt x="875" y="238"/>
                    <a:pt x="803" y="213"/>
                  </a:cubicBezTo>
                  <a:cubicBezTo>
                    <a:pt x="803" y="201"/>
                    <a:pt x="790" y="195"/>
                    <a:pt x="778" y="195"/>
                  </a:cubicBezTo>
                  <a:close/>
                  <a:moveTo>
                    <a:pt x="1033" y="438"/>
                  </a:moveTo>
                  <a:cubicBezTo>
                    <a:pt x="1021" y="438"/>
                    <a:pt x="1009" y="444"/>
                    <a:pt x="997" y="456"/>
                  </a:cubicBezTo>
                  <a:cubicBezTo>
                    <a:pt x="973" y="456"/>
                    <a:pt x="973" y="505"/>
                    <a:pt x="997" y="529"/>
                  </a:cubicBezTo>
                  <a:cubicBezTo>
                    <a:pt x="1021" y="578"/>
                    <a:pt x="1045" y="626"/>
                    <a:pt x="1070" y="675"/>
                  </a:cubicBezTo>
                  <a:cubicBezTo>
                    <a:pt x="1070" y="699"/>
                    <a:pt x="1094" y="724"/>
                    <a:pt x="1118" y="724"/>
                  </a:cubicBezTo>
                  <a:lnTo>
                    <a:pt x="1118" y="699"/>
                  </a:lnTo>
                  <a:cubicBezTo>
                    <a:pt x="1143" y="675"/>
                    <a:pt x="1167" y="651"/>
                    <a:pt x="1143" y="626"/>
                  </a:cubicBezTo>
                  <a:cubicBezTo>
                    <a:pt x="1118" y="578"/>
                    <a:pt x="1094" y="505"/>
                    <a:pt x="1070" y="456"/>
                  </a:cubicBezTo>
                  <a:cubicBezTo>
                    <a:pt x="1058" y="444"/>
                    <a:pt x="1045" y="438"/>
                    <a:pt x="1033" y="438"/>
                  </a:cubicBezTo>
                  <a:close/>
                  <a:moveTo>
                    <a:pt x="1143" y="796"/>
                  </a:moveTo>
                  <a:cubicBezTo>
                    <a:pt x="1118" y="821"/>
                    <a:pt x="1118" y="845"/>
                    <a:pt x="1118" y="869"/>
                  </a:cubicBezTo>
                  <a:cubicBezTo>
                    <a:pt x="1118" y="918"/>
                    <a:pt x="1143" y="991"/>
                    <a:pt x="1143" y="991"/>
                  </a:cubicBezTo>
                  <a:lnTo>
                    <a:pt x="1143" y="1039"/>
                  </a:lnTo>
                  <a:cubicBezTo>
                    <a:pt x="1143" y="1064"/>
                    <a:pt x="1167" y="1088"/>
                    <a:pt x="1191" y="1088"/>
                  </a:cubicBezTo>
                  <a:cubicBezTo>
                    <a:pt x="1215" y="1088"/>
                    <a:pt x="1240" y="1064"/>
                    <a:pt x="1240" y="1039"/>
                  </a:cubicBezTo>
                  <a:cubicBezTo>
                    <a:pt x="1240" y="1015"/>
                    <a:pt x="1240" y="1015"/>
                    <a:pt x="1240" y="991"/>
                  </a:cubicBezTo>
                  <a:cubicBezTo>
                    <a:pt x="1215" y="942"/>
                    <a:pt x="1215" y="894"/>
                    <a:pt x="1215" y="845"/>
                  </a:cubicBezTo>
                  <a:cubicBezTo>
                    <a:pt x="1191" y="821"/>
                    <a:pt x="1167" y="796"/>
                    <a:pt x="1143" y="796"/>
                  </a:cubicBezTo>
                  <a:close/>
                  <a:moveTo>
                    <a:pt x="1191" y="1185"/>
                  </a:moveTo>
                  <a:cubicBezTo>
                    <a:pt x="1167" y="1185"/>
                    <a:pt x="1143" y="1209"/>
                    <a:pt x="1143" y="1234"/>
                  </a:cubicBezTo>
                  <a:cubicBezTo>
                    <a:pt x="1143" y="1282"/>
                    <a:pt x="1143" y="1355"/>
                    <a:pt x="1118" y="1404"/>
                  </a:cubicBezTo>
                  <a:cubicBezTo>
                    <a:pt x="1118" y="1428"/>
                    <a:pt x="1143" y="1452"/>
                    <a:pt x="1167" y="1452"/>
                  </a:cubicBezTo>
                  <a:cubicBezTo>
                    <a:pt x="1191" y="1452"/>
                    <a:pt x="1215" y="1452"/>
                    <a:pt x="1215" y="1428"/>
                  </a:cubicBezTo>
                  <a:cubicBezTo>
                    <a:pt x="1215" y="1355"/>
                    <a:pt x="1240" y="1307"/>
                    <a:pt x="1240" y="1234"/>
                  </a:cubicBezTo>
                  <a:cubicBezTo>
                    <a:pt x="1240" y="1209"/>
                    <a:pt x="1215" y="1185"/>
                    <a:pt x="1191" y="1185"/>
                  </a:cubicBezTo>
                  <a:close/>
                  <a:moveTo>
                    <a:pt x="1107" y="1549"/>
                  </a:moveTo>
                  <a:cubicBezTo>
                    <a:pt x="1093" y="1549"/>
                    <a:pt x="1078" y="1557"/>
                    <a:pt x="1070" y="1574"/>
                  </a:cubicBezTo>
                  <a:cubicBezTo>
                    <a:pt x="1045" y="1622"/>
                    <a:pt x="997" y="1695"/>
                    <a:pt x="973" y="1744"/>
                  </a:cubicBezTo>
                  <a:cubicBezTo>
                    <a:pt x="948" y="1744"/>
                    <a:pt x="948" y="1792"/>
                    <a:pt x="973" y="1792"/>
                  </a:cubicBezTo>
                  <a:lnTo>
                    <a:pt x="1045" y="1792"/>
                  </a:lnTo>
                  <a:cubicBezTo>
                    <a:pt x="1094" y="1744"/>
                    <a:pt x="1118" y="1671"/>
                    <a:pt x="1143" y="1622"/>
                  </a:cubicBezTo>
                  <a:cubicBezTo>
                    <a:pt x="1158" y="1575"/>
                    <a:pt x="1133" y="1549"/>
                    <a:pt x="1107" y="1549"/>
                  </a:cubicBezTo>
                  <a:close/>
                  <a:moveTo>
                    <a:pt x="438" y="1792"/>
                  </a:moveTo>
                  <a:cubicBezTo>
                    <a:pt x="394" y="1792"/>
                    <a:pt x="390" y="1893"/>
                    <a:pt x="426" y="1893"/>
                  </a:cubicBezTo>
                  <a:cubicBezTo>
                    <a:pt x="430" y="1893"/>
                    <a:pt x="434" y="1892"/>
                    <a:pt x="438" y="1890"/>
                  </a:cubicBezTo>
                  <a:lnTo>
                    <a:pt x="632" y="1890"/>
                  </a:lnTo>
                  <a:cubicBezTo>
                    <a:pt x="657" y="1890"/>
                    <a:pt x="681" y="1890"/>
                    <a:pt x="681" y="1841"/>
                  </a:cubicBezTo>
                  <a:cubicBezTo>
                    <a:pt x="681" y="1817"/>
                    <a:pt x="657" y="1817"/>
                    <a:pt x="632" y="1792"/>
                  </a:cubicBezTo>
                  <a:close/>
                  <a:moveTo>
                    <a:pt x="244" y="1841"/>
                  </a:moveTo>
                  <a:cubicBezTo>
                    <a:pt x="171" y="1865"/>
                    <a:pt x="98" y="1914"/>
                    <a:pt x="74" y="1963"/>
                  </a:cubicBezTo>
                  <a:cubicBezTo>
                    <a:pt x="49" y="1987"/>
                    <a:pt x="49" y="2011"/>
                    <a:pt x="74" y="2011"/>
                  </a:cubicBezTo>
                  <a:cubicBezTo>
                    <a:pt x="74" y="2023"/>
                    <a:pt x="74" y="2029"/>
                    <a:pt x="77" y="2029"/>
                  </a:cubicBezTo>
                  <a:cubicBezTo>
                    <a:pt x="80" y="2029"/>
                    <a:pt x="86" y="2023"/>
                    <a:pt x="98" y="2011"/>
                  </a:cubicBezTo>
                  <a:cubicBezTo>
                    <a:pt x="98" y="2023"/>
                    <a:pt x="104" y="2029"/>
                    <a:pt x="110" y="2029"/>
                  </a:cubicBezTo>
                  <a:cubicBezTo>
                    <a:pt x="116" y="2029"/>
                    <a:pt x="122" y="2023"/>
                    <a:pt x="122" y="2011"/>
                  </a:cubicBezTo>
                  <a:cubicBezTo>
                    <a:pt x="171" y="1987"/>
                    <a:pt x="220" y="1938"/>
                    <a:pt x="268" y="1938"/>
                  </a:cubicBezTo>
                  <a:cubicBezTo>
                    <a:pt x="292" y="1938"/>
                    <a:pt x="317" y="1914"/>
                    <a:pt x="292" y="1865"/>
                  </a:cubicBezTo>
                  <a:cubicBezTo>
                    <a:pt x="292" y="1841"/>
                    <a:pt x="268" y="1841"/>
                    <a:pt x="244" y="1841"/>
                  </a:cubicBezTo>
                  <a:close/>
                  <a:moveTo>
                    <a:pt x="803" y="1841"/>
                  </a:moveTo>
                  <a:cubicBezTo>
                    <a:pt x="778" y="1841"/>
                    <a:pt x="754" y="1841"/>
                    <a:pt x="754" y="1865"/>
                  </a:cubicBezTo>
                  <a:cubicBezTo>
                    <a:pt x="754" y="1890"/>
                    <a:pt x="754" y="1914"/>
                    <a:pt x="778" y="1938"/>
                  </a:cubicBezTo>
                  <a:lnTo>
                    <a:pt x="705" y="1987"/>
                  </a:lnTo>
                  <a:cubicBezTo>
                    <a:pt x="681" y="2011"/>
                    <a:pt x="681" y="2035"/>
                    <a:pt x="705" y="2060"/>
                  </a:cubicBezTo>
                  <a:lnTo>
                    <a:pt x="754" y="2060"/>
                  </a:lnTo>
                  <a:cubicBezTo>
                    <a:pt x="754" y="2060"/>
                    <a:pt x="754" y="2060"/>
                    <a:pt x="754" y="2035"/>
                  </a:cubicBezTo>
                  <a:cubicBezTo>
                    <a:pt x="803" y="2011"/>
                    <a:pt x="827" y="1987"/>
                    <a:pt x="875" y="1938"/>
                  </a:cubicBezTo>
                  <a:lnTo>
                    <a:pt x="948" y="1963"/>
                  </a:lnTo>
                  <a:cubicBezTo>
                    <a:pt x="955" y="1970"/>
                    <a:pt x="963" y="1973"/>
                    <a:pt x="970" y="1973"/>
                  </a:cubicBezTo>
                  <a:cubicBezTo>
                    <a:pt x="987" y="1973"/>
                    <a:pt x="1004" y="1955"/>
                    <a:pt x="1021" y="1938"/>
                  </a:cubicBezTo>
                  <a:cubicBezTo>
                    <a:pt x="1021" y="1914"/>
                    <a:pt x="997" y="1890"/>
                    <a:pt x="997" y="1890"/>
                  </a:cubicBezTo>
                  <a:lnTo>
                    <a:pt x="900" y="1841"/>
                  </a:lnTo>
                  <a:close/>
                  <a:moveTo>
                    <a:pt x="1143" y="1993"/>
                  </a:moveTo>
                  <a:cubicBezTo>
                    <a:pt x="1130" y="1993"/>
                    <a:pt x="1118" y="1999"/>
                    <a:pt x="1118" y="2011"/>
                  </a:cubicBezTo>
                  <a:cubicBezTo>
                    <a:pt x="1094" y="2035"/>
                    <a:pt x="1094" y="2060"/>
                    <a:pt x="1118" y="2084"/>
                  </a:cubicBezTo>
                  <a:cubicBezTo>
                    <a:pt x="1167" y="2108"/>
                    <a:pt x="1191" y="2157"/>
                    <a:pt x="1240" y="2205"/>
                  </a:cubicBezTo>
                  <a:cubicBezTo>
                    <a:pt x="1240" y="2205"/>
                    <a:pt x="1264" y="2205"/>
                    <a:pt x="1264" y="2230"/>
                  </a:cubicBezTo>
                  <a:lnTo>
                    <a:pt x="1313" y="2230"/>
                  </a:lnTo>
                  <a:cubicBezTo>
                    <a:pt x="1337" y="2205"/>
                    <a:pt x="1337" y="2181"/>
                    <a:pt x="1313" y="2157"/>
                  </a:cubicBezTo>
                  <a:cubicBezTo>
                    <a:pt x="1264" y="2108"/>
                    <a:pt x="1215" y="2060"/>
                    <a:pt x="1167" y="2011"/>
                  </a:cubicBezTo>
                  <a:cubicBezTo>
                    <a:pt x="1167" y="1999"/>
                    <a:pt x="1155" y="1993"/>
                    <a:pt x="1143" y="1993"/>
                  </a:cubicBezTo>
                  <a:close/>
                  <a:moveTo>
                    <a:pt x="585" y="2074"/>
                  </a:moveTo>
                  <a:cubicBezTo>
                    <a:pt x="576" y="2074"/>
                    <a:pt x="567" y="2077"/>
                    <a:pt x="560" y="2084"/>
                  </a:cubicBezTo>
                  <a:cubicBezTo>
                    <a:pt x="511" y="2108"/>
                    <a:pt x="462" y="2133"/>
                    <a:pt x="414" y="2157"/>
                  </a:cubicBezTo>
                  <a:cubicBezTo>
                    <a:pt x="365" y="2157"/>
                    <a:pt x="365" y="2230"/>
                    <a:pt x="414" y="2254"/>
                  </a:cubicBezTo>
                  <a:lnTo>
                    <a:pt x="438" y="2230"/>
                  </a:lnTo>
                  <a:cubicBezTo>
                    <a:pt x="487" y="2205"/>
                    <a:pt x="560" y="2181"/>
                    <a:pt x="608" y="2157"/>
                  </a:cubicBezTo>
                  <a:cubicBezTo>
                    <a:pt x="632" y="2157"/>
                    <a:pt x="632" y="2133"/>
                    <a:pt x="632" y="2108"/>
                  </a:cubicBezTo>
                  <a:cubicBezTo>
                    <a:pt x="632" y="2091"/>
                    <a:pt x="608" y="2074"/>
                    <a:pt x="585" y="2074"/>
                  </a:cubicBezTo>
                  <a:close/>
                  <a:moveTo>
                    <a:pt x="49" y="2108"/>
                  </a:moveTo>
                  <a:cubicBezTo>
                    <a:pt x="25" y="2133"/>
                    <a:pt x="1" y="2157"/>
                    <a:pt x="25" y="2181"/>
                  </a:cubicBezTo>
                  <a:cubicBezTo>
                    <a:pt x="74" y="2230"/>
                    <a:pt x="147" y="2278"/>
                    <a:pt x="220" y="2278"/>
                  </a:cubicBezTo>
                  <a:lnTo>
                    <a:pt x="244" y="2278"/>
                  </a:lnTo>
                  <a:cubicBezTo>
                    <a:pt x="244" y="2278"/>
                    <a:pt x="268" y="2254"/>
                    <a:pt x="268" y="2230"/>
                  </a:cubicBezTo>
                  <a:cubicBezTo>
                    <a:pt x="268" y="2205"/>
                    <a:pt x="244" y="2181"/>
                    <a:pt x="220" y="2181"/>
                  </a:cubicBezTo>
                  <a:cubicBezTo>
                    <a:pt x="195" y="2181"/>
                    <a:pt x="122" y="2181"/>
                    <a:pt x="98" y="2133"/>
                  </a:cubicBezTo>
                  <a:cubicBezTo>
                    <a:pt x="98" y="2108"/>
                    <a:pt x="74" y="2108"/>
                    <a:pt x="49" y="2108"/>
                  </a:cubicBezTo>
                  <a:close/>
                  <a:moveTo>
                    <a:pt x="1361" y="2278"/>
                  </a:moveTo>
                  <a:cubicBezTo>
                    <a:pt x="1337" y="2303"/>
                    <a:pt x="1313" y="2327"/>
                    <a:pt x="1337" y="2351"/>
                  </a:cubicBezTo>
                  <a:cubicBezTo>
                    <a:pt x="1337" y="2400"/>
                    <a:pt x="1361" y="2448"/>
                    <a:pt x="1361" y="2521"/>
                  </a:cubicBezTo>
                  <a:cubicBezTo>
                    <a:pt x="1361" y="2546"/>
                    <a:pt x="1386" y="2570"/>
                    <a:pt x="1410" y="2570"/>
                  </a:cubicBezTo>
                  <a:cubicBezTo>
                    <a:pt x="1434" y="2570"/>
                    <a:pt x="1458" y="2546"/>
                    <a:pt x="1458" y="2521"/>
                  </a:cubicBezTo>
                  <a:cubicBezTo>
                    <a:pt x="1458" y="2448"/>
                    <a:pt x="1434" y="2375"/>
                    <a:pt x="1410" y="2327"/>
                  </a:cubicBezTo>
                  <a:cubicBezTo>
                    <a:pt x="1410" y="2303"/>
                    <a:pt x="1361" y="2278"/>
                    <a:pt x="1361" y="2278"/>
                  </a:cubicBezTo>
                  <a:close/>
                  <a:moveTo>
                    <a:pt x="1402" y="2657"/>
                  </a:moveTo>
                  <a:cubicBezTo>
                    <a:pt x="1383" y="2657"/>
                    <a:pt x="1378" y="2674"/>
                    <a:pt x="1361" y="2691"/>
                  </a:cubicBezTo>
                  <a:cubicBezTo>
                    <a:pt x="1361" y="2764"/>
                    <a:pt x="1337" y="2813"/>
                    <a:pt x="1313" y="2861"/>
                  </a:cubicBezTo>
                  <a:cubicBezTo>
                    <a:pt x="1313" y="2886"/>
                    <a:pt x="1337" y="2910"/>
                    <a:pt x="1361" y="2934"/>
                  </a:cubicBezTo>
                  <a:cubicBezTo>
                    <a:pt x="1386" y="2934"/>
                    <a:pt x="1410" y="2934"/>
                    <a:pt x="1410" y="2910"/>
                  </a:cubicBezTo>
                  <a:cubicBezTo>
                    <a:pt x="1434" y="2837"/>
                    <a:pt x="1458" y="2764"/>
                    <a:pt x="1458" y="2716"/>
                  </a:cubicBezTo>
                  <a:cubicBezTo>
                    <a:pt x="1458" y="2691"/>
                    <a:pt x="1458" y="2667"/>
                    <a:pt x="1434" y="2667"/>
                  </a:cubicBezTo>
                  <a:cubicBezTo>
                    <a:pt x="1420" y="2660"/>
                    <a:pt x="1410" y="2657"/>
                    <a:pt x="1402" y="2657"/>
                  </a:cubicBezTo>
                  <a:close/>
                  <a:moveTo>
                    <a:pt x="1288" y="3021"/>
                  </a:moveTo>
                  <a:cubicBezTo>
                    <a:pt x="1272" y="3021"/>
                    <a:pt x="1256" y="3031"/>
                    <a:pt x="1240" y="3031"/>
                  </a:cubicBezTo>
                  <a:lnTo>
                    <a:pt x="1167" y="3201"/>
                  </a:lnTo>
                  <a:cubicBezTo>
                    <a:pt x="1143" y="3226"/>
                    <a:pt x="1167" y="3250"/>
                    <a:pt x="1191" y="3274"/>
                  </a:cubicBezTo>
                  <a:cubicBezTo>
                    <a:pt x="1215" y="3274"/>
                    <a:pt x="1240" y="3274"/>
                    <a:pt x="1240" y="3250"/>
                  </a:cubicBezTo>
                  <a:cubicBezTo>
                    <a:pt x="1264" y="3201"/>
                    <a:pt x="1313" y="3153"/>
                    <a:pt x="1337" y="3080"/>
                  </a:cubicBezTo>
                  <a:cubicBezTo>
                    <a:pt x="1337" y="3056"/>
                    <a:pt x="1337" y="3031"/>
                    <a:pt x="1313" y="3031"/>
                  </a:cubicBezTo>
                  <a:cubicBezTo>
                    <a:pt x="1305" y="3023"/>
                    <a:pt x="1296" y="3021"/>
                    <a:pt x="1288" y="3021"/>
                  </a:cubicBezTo>
                  <a:close/>
                  <a:moveTo>
                    <a:pt x="1124" y="3351"/>
                  </a:moveTo>
                  <a:cubicBezTo>
                    <a:pt x="1112" y="3351"/>
                    <a:pt x="1101" y="3357"/>
                    <a:pt x="1094" y="3371"/>
                  </a:cubicBezTo>
                  <a:cubicBezTo>
                    <a:pt x="1045" y="3444"/>
                    <a:pt x="1021" y="3493"/>
                    <a:pt x="997" y="3542"/>
                  </a:cubicBezTo>
                  <a:cubicBezTo>
                    <a:pt x="973" y="3542"/>
                    <a:pt x="973" y="3566"/>
                    <a:pt x="997" y="3590"/>
                  </a:cubicBezTo>
                  <a:lnTo>
                    <a:pt x="1070" y="3590"/>
                  </a:lnTo>
                  <a:cubicBezTo>
                    <a:pt x="1094" y="3542"/>
                    <a:pt x="1143" y="3493"/>
                    <a:pt x="1167" y="3420"/>
                  </a:cubicBezTo>
                  <a:cubicBezTo>
                    <a:pt x="1184" y="3386"/>
                    <a:pt x="1153" y="3351"/>
                    <a:pt x="1124" y="3351"/>
                  </a:cubicBezTo>
                  <a:close/>
                  <a:moveTo>
                    <a:pt x="705" y="3566"/>
                  </a:moveTo>
                  <a:cubicBezTo>
                    <a:pt x="632" y="3566"/>
                    <a:pt x="560" y="3590"/>
                    <a:pt x="511" y="3639"/>
                  </a:cubicBezTo>
                  <a:cubicBezTo>
                    <a:pt x="487" y="3639"/>
                    <a:pt x="487" y="3687"/>
                    <a:pt x="511" y="3687"/>
                  </a:cubicBezTo>
                  <a:cubicBezTo>
                    <a:pt x="511" y="3699"/>
                    <a:pt x="511" y="3705"/>
                    <a:pt x="514" y="3705"/>
                  </a:cubicBezTo>
                  <a:cubicBezTo>
                    <a:pt x="517" y="3705"/>
                    <a:pt x="523" y="3699"/>
                    <a:pt x="535" y="3687"/>
                  </a:cubicBezTo>
                  <a:cubicBezTo>
                    <a:pt x="535" y="3687"/>
                    <a:pt x="535" y="3712"/>
                    <a:pt x="560" y="3712"/>
                  </a:cubicBezTo>
                  <a:cubicBezTo>
                    <a:pt x="608" y="3663"/>
                    <a:pt x="657" y="3663"/>
                    <a:pt x="705" y="3663"/>
                  </a:cubicBezTo>
                  <a:cubicBezTo>
                    <a:pt x="730" y="3663"/>
                    <a:pt x="754" y="3639"/>
                    <a:pt x="754" y="3614"/>
                  </a:cubicBezTo>
                  <a:cubicBezTo>
                    <a:pt x="754" y="3590"/>
                    <a:pt x="730" y="3566"/>
                    <a:pt x="705" y="3566"/>
                  </a:cubicBezTo>
                  <a:close/>
                  <a:moveTo>
                    <a:pt x="900" y="3590"/>
                  </a:moveTo>
                  <a:cubicBezTo>
                    <a:pt x="875" y="3590"/>
                    <a:pt x="851" y="3614"/>
                    <a:pt x="851" y="3639"/>
                  </a:cubicBezTo>
                  <a:cubicBezTo>
                    <a:pt x="827" y="3639"/>
                    <a:pt x="851" y="3663"/>
                    <a:pt x="851" y="3687"/>
                  </a:cubicBezTo>
                  <a:cubicBezTo>
                    <a:pt x="827" y="3736"/>
                    <a:pt x="778" y="3760"/>
                    <a:pt x="730" y="3809"/>
                  </a:cubicBezTo>
                  <a:cubicBezTo>
                    <a:pt x="730" y="3833"/>
                    <a:pt x="730" y="3857"/>
                    <a:pt x="730" y="3882"/>
                  </a:cubicBezTo>
                  <a:lnTo>
                    <a:pt x="803" y="3882"/>
                  </a:lnTo>
                  <a:cubicBezTo>
                    <a:pt x="851" y="3833"/>
                    <a:pt x="900" y="3784"/>
                    <a:pt x="948" y="3736"/>
                  </a:cubicBezTo>
                  <a:cubicBezTo>
                    <a:pt x="948" y="3736"/>
                    <a:pt x="948" y="3712"/>
                    <a:pt x="948" y="3712"/>
                  </a:cubicBezTo>
                  <a:cubicBezTo>
                    <a:pt x="973" y="3712"/>
                    <a:pt x="1021" y="3736"/>
                    <a:pt x="1045" y="3736"/>
                  </a:cubicBezTo>
                  <a:cubicBezTo>
                    <a:pt x="1053" y="3743"/>
                    <a:pt x="1060" y="3746"/>
                    <a:pt x="1067" y="3746"/>
                  </a:cubicBezTo>
                  <a:cubicBezTo>
                    <a:pt x="1084" y="3746"/>
                    <a:pt x="1101" y="3729"/>
                    <a:pt x="1118" y="3712"/>
                  </a:cubicBezTo>
                  <a:cubicBezTo>
                    <a:pt x="1118" y="3712"/>
                    <a:pt x="1118" y="3663"/>
                    <a:pt x="1094" y="3663"/>
                  </a:cubicBezTo>
                  <a:cubicBezTo>
                    <a:pt x="1021" y="3639"/>
                    <a:pt x="973" y="3614"/>
                    <a:pt x="900" y="3590"/>
                  </a:cubicBezTo>
                  <a:close/>
                  <a:moveTo>
                    <a:pt x="1231" y="3742"/>
                  </a:moveTo>
                  <a:cubicBezTo>
                    <a:pt x="1222" y="3742"/>
                    <a:pt x="1215" y="3748"/>
                    <a:pt x="1215" y="3760"/>
                  </a:cubicBezTo>
                  <a:cubicBezTo>
                    <a:pt x="1191" y="3784"/>
                    <a:pt x="1191" y="3809"/>
                    <a:pt x="1215" y="3833"/>
                  </a:cubicBezTo>
                  <a:cubicBezTo>
                    <a:pt x="1264" y="3857"/>
                    <a:pt x="1313" y="3882"/>
                    <a:pt x="1361" y="3930"/>
                  </a:cubicBezTo>
                  <a:lnTo>
                    <a:pt x="1386" y="3930"/>
                  </a:lnTo>
                  <a:cubicBezTo>
                    <a:pt x="1386" y="3930"/>
                    <a:pt x="1396" y="3941"/>
                    <a:pt x="1411" y="3941"/>
                  </a:cubicBezTo>
                  <a:cubicBezTo>
                    <a:pt x="1418" y="3941"/>
                    <a:pt x="1426" y="3938"/>
                    <a:pt x="1434" y="3930"/>
                  </a:cubicBezTo>
                  <a:cubicBezTo>
                    <a:pt x="1434" y="3930"/>
                    <a:pt x="1434" y="3882"/>
                    <a:pt x="1434" y="3882"/>
                  </a:cubicBezTo>
                  <a:cubicBezTo>
                    <a:pt x="1386" y="3833"/>
                    <a:pt x="1313" y="3784"/>
                    <a:pt x="1264" y="3760"/>
                  </a:cubicBezTo>
                  <a:cubicBezTo>
                    <a:pt x="1252" y="3748"/>
                    <a:pt x="1240" y="3742"/>
                    <a:pt x="1231" y="3742"/>
                  </a:cubicBezTo>
                  <a:close/>
                  <a:moveTo>
                    <a:pt x="462" y="3784"/>
                  </a:moveTo>
                  <a:cubicBezTo>
                    <a:pt x="438" y="3784"/>
                    <a:pt x="414" y="3809"/>
                    <a:pt x="438" y="3833"/>
                  </a:cubicBezTo>
                  <a:cubicBezTo>
                    <a:pt x="438" y="3906"/>
                    <a:pt x="487" y="3979"/>
                    <a:pt x="584" y="3979"/>
                  </a:cubicBezTo>
                  <a:lnTo>
                    <a:pt x="608" y="3979"/>
                  </a:lnTo>
                  <a:cubicBezTo>
                    <a:pt x="632" y="3979"/>
                    <a:pt x="657" y="3954"/>
                    <a:pt x="657" y="3906"/>
                  </a:cubicBezTo>
                  <a:cubicBezTo>
                    <a:pt x="632" y="3882"/>
                    <a:pt x="608" y="3882"/>
                    <a:pt x="584" y="3882"/>
                  </a:cubicBezTo>
                  <a:cubicBezTo>
                    <a:pt x="560" y="3882"/>
                    <a:pt x="511" y="3882"/>
                    <a:pt x="511" y="3809"/>
                  </a:cubicBezTo>
                  <a:cubicBezTo>
                    <a:pt x="511" y="3784"/>
                    <a:pt x="487" y="3784"/>
                    <a:pt x="462" y="3784"/>
                  </a:cubicBezTo>
                  <a:close/>
                  <a:moveTo>
                    <a:pt x="1520" y="3963"/>
                  </a:moveTo>
                  <a:cubicBezTo>
                    <a:pt x="1480" y="3963"/>
                    <a:pt x="1445" y="4014"/>
                    <a:pt x="1483" y="4052"/>
                  </a:cubicBezTo>
                  <a:cubicBezTo>
                    <a:pt x="1507" y="4100"/>
                    <a:pt x="1556" y="4149"/>
                    <a:pt x="1580" y="4197"/>
                  </a:cubicBezTo>
                  <a:cubicBezTo>
                    <a:pt x="1604" y="4197"/>
                    <a:pt x="1604" y="4222"/>
                    <a:pt x="1628" y="4222"/>
                  </a:cubicBezTo>
                  <a:lnTo>
                    <a:pt x="1628" y="4197"/>
                  </a:lnTo>
                  <a:lnTo>
                    <a:pt x="1653" y="4197"/>
                  </a:lnTo>
                  <a:cubicBezTo>
                    <a:pt x="1677" y="4197"/>
                    <a:pt x="1677" y="4173"/>
                    <a:pt x="1677" y="4149"/>
                  </a:cubicBezTo>
                  <a:cubicBezTo>
                    <a:pt x="1628" y="4100"/>
                    <a:pt x="1604" y="4027"/>
                    <a:pt x="1556" y="3979"/>
                  </a:cubicBezTo>
                  <a:cubicBezTo>
                    <a:pt x="1544" y="3967"/>
                    <a:pt x="1532" y="3963"/>
                    <a:pt x="1520" y="3963"/>
                  </a:cubicBezTo>
                  <a:close/>
                  <a:moveTo>
                    <a:pt x="1722" y="4285"/>
                  </a:moveTo>
                  <a:cubicBezTo>
                    <a:pt x="1716" y="4285"/>
                    <a:pt x="1708" y="4287"/>
                    <a:pt x="1701" y="4295"/>
                  </a:cubicBezTo>
                  <a:cubicBezTo>
                    <a:pt x="1677" y="4295"/>
                    <a:pt x="1653" y="4319"/>
                    <a:pt x="1677" y="4343"/>
                  </a:cubicBezTo>
                  <a:cubicBezTo>
                    <a:pt x="1701" y="4416"/>
                    <a:pt x="1726" y="4465"/>
                    <a:pt x="1726" y="4513"/>
                  </a:cubicBezTo>
                  <a:cubicBezTo>
                    <a:pt x="1726" y="4537"/>
                    <a:pt x="1750" y="4562"/>
                    <a:pt x="1774" y="4562"/>
                  </a:cubicBezTo>
                  <a:cubicBezTo>
                    <a:pt x="1799" y="4562"/>
                    <a:pt x="1823" y="4513"/>
                    <a:pt x="1823" y="4489"/>
                  </a:cubicBezTo>
                  <a:cubicBezTo>
                    <a:pt x="1799" y="4440"/>
                    <a:pt x="1774" y="4367"/>
                    <a:pt x="1750" y="4319"/>
                  </a:cubicBezTo>
                  <a:cubicBezTo>
                    <a:pt x="1750" y="4302"/>
                    <a:pt x="1738" y="4285"/>
                    <a:pt x="1722" y="4285"/>
                  </a:cubicBezTo>
                  <a:close/>
                  <a:moveTo>
                    <a:pt x="1799" y="4635"/>
                  </a:moveTo>
                  <a:cubicBezTo>
                    <a:pt x="1774" y="4659"/>
                    <a:pt x="1750" y="4683"/>
                    <a:pt x="1750" y="4708"/>
                  </a:cubicBezTo>
                  <a:lnTo>
                    <a:pt x="1750" y="4780"/>
                  </a:lnTo>
                  <a:lnTo>
                    <a:pt x="1750" y="4878"/>
                  </a:lnTo>
                  <a:cubicBezTo>
                    <a:pt x="1750" y="4902"/>
                    <a:pt x="1774" y="4926"/>
                    <a:pt x="1799" y="4926"/>
                  </a:cubicBezTo>
                  <a:cubicBezTo>
                    <a:pt x="1823" y="4926"/>
                    <a:pt x="1847" y="4902"/>
                    <a:pt x="1847" y="4878"/>
                  </a:cubicBezTo>
                  <a:lnTo>
                    <a:pt x="1847" y="4780"/>
                  </a:lnTo>
                  <a:lnTo>
                    <a:pt x="1847" y="4683"/>
                  </a:lnTo>
                  <a:cubicBezTo>
                    <a:pt x="1847" y="4659"/>
                    <a:pt x="1823" y="4635"/>
                    <a:pt x="1799" y="4635"/>
                  </a:cubicBezTo>
                  <a:close/>
                  <a:moveTo>
                    <a:pt x="1799" y="5023"/>
                  </a:moveTo>
                  <a:cubicBezTo>
                    <a:pt x="1774" y="5023"/>
                    <a:pt x="1750" y="5023"/>
                    <a:pt x="1750" y="5048"/>
                  </a:cubicBezTo>
                  <a:cubicBezTo>
                    <a:pt x="1726" y="5096"/>
                    <a:pt x="1726" y="5145"/>
                    <a:pt x="1726" y="5169"/>
                  </a:cubicBezTo>
                  <a:cubicBezTo>
                    <a:pt x="1701" y="5193"/>
                    <a:pt x="1726" y="5218"/>
                    <a:pt x="1750" y="5242"/>
                  </a:cubicBezTo>
                  <a:cubicBezTo>
                    <a:pt x="1774" y="5242"/>
                    <a:pt x="1799" y="5218"/>
                    <a:pt x="1799" y="5193"/>
                  </a:cubicBezTo>
                  <a:cubicBezTo>
                    <a:pt x="1823" y="5169"/>
                    <a:pt x="1823" y="5121"/>
                    <a:pt x="1823" y="5072"/>
                  </a:cubicBezTo>
                  <a:cubicBezTo>
                    <a:pt x="1847" y="5048"/>
                    <a:pt x="1823" y="5023"/>
                    <a:pt x="1799" y="50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24"/>
          <p:cNvGrpSpPr/>
          <p:nvPr/>
        </p:nvGrpSpPr>
        <p:grpSpPr>
          <a:xfrm>
            <a:off x="156437" y="3962609"/>
            <a:ext cx="708344" cy="1228537"/>
            <a:chOff x="-1056319" y="1385262"/>
            <a:chExt cx="212940" cy="369285"/>
          </a:xfrm>
        </p:grpSpPr>
        <p:sp>
          <p:nvSpPr>
            <p:cNvPr id="212" name="Google Shape;212;p24"/>
            <p:cNvSpPr/>
            <p:nvPr/>
          </p:nvSpPr>
          <p:spPr>
            <a:xfrm>
              <a:off x="-933315" y="1467563"/>
              <a:ext cx="27460" cy="279194"/>
            </a:xfrm>
            <a:custGeom>
              <a:rect b="b" l="l" r="r" t="t"/>
              <a:pathLst>
                <a:path extrusionOk="0" h="7168" w="705">
                  <a:moveTo>
                    <a:pt x="680" y="1"/>
                  </a:moveTo>
                  <a:cubicBezTo>
                    <a:pt x="656" y="1"/>
                    <a:pt x="632" y="25"/>
                    <a:pt x="632" y="50"/>
                  </a:cubicBezTo>
                  <a:cubicBezTo>
                    <a:pt x="608" y="292"/>
                    <a:pt x="0" y="6123"/>
                    <a:pt x="170" y="7119"/>
                  </a:cubicBezTo>
                  <a:cubicBezTo>
                    <a:pt x="170" y="7143"/>
                    <a:pt x="170" y="7167"/>
                    <a:pt x="195" y="7167"/>
                  </a:cubicBezTo>
                  <a:lnTo>
                    <a:pt x="219" y="7167"/>
                  </a:lnTo>
                  <a:cubicBezTo>
                    <a:pt x="243" y="7143"/>
                    <a:pt x="243" y="7119"/>
                    <a:pt x="243" y="7094"/>
                  </a:cubicBezTo>
                  <a:cubicBezTo>
                    <a:pt x="97" y="6123"/>
                    <a:pt x="705" y="122"/>
                    <a:pt x="705" y="74"/>
                  </a:cubicBezTo>
                  <a:cubicBezTo>
                    <a:pt x="705" y="25"/>
                    <a:pt x="705" y="25"/>
                    <a:pt x="6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-968331" y="1385262"/>
              <a:ext cx="124952" cy="123978"/>
            </a:xfrm>
            <a:custGeom>
              <a:rect b="b" l="l" r="r" t="t"/>
              <a:pathLst>
                <a:path extrusionOk="0" h="3183" w="3208">
                  <a:moveTo>
                    <a:pt x="1555" y="98"/>
                  </a:moveTo>
                  <a:cubicBezTo>
                    <a:pt x="1871" y="171"/>
                    <a:pt x="1871" y="705"/>
                    <a:pt x="1871" y="705"/>
                  </a:cubicBezTo>
                  <a:cubicBezTo>
                    <a:pt x="1871" y="729"/>
                    <a:pt x="1895" y="754"/>
                    <a:pt x="1920" y="754"/>
                  </a:cubicBezTo>
                  <a:cubicBezTo>
                    <a:pt x="1944" y="754"/>
                    <a:pt x="1968" y="754"/>
                    <a:pt x="1968" y="729"/>
                  </a:cubicBezTo>
                  <a:cubicBezTo>
                    <a:pt x="2065" y="535"/>
                    <a:pt x="2260" y="243"/>
                    <a:pt x="2381" y="243"/>
                  </a:cubicBezTo>
                  <a:cubicBezTo>
                    <a:pt x="2405" y="243"/>
                    <a:pt x="2430" y="243"/>
                    <a:pt x="2430" y="268"/>
                  </a:cubicBezTo>
                  <a:cubicBezTo>
                    <a:pt x="2600" y="389"/>
                    <a:pt x="2478" y="802"/>
                    <a:pt x="2405" y="948"/>
                  </a:cubicBezTo>
                  <a:cubicBezTo>
                    <a:pt x="2386" y="988"/>
                    <a:pt x="2414" y="1027"/>
                    <a:pt x="2452" y="1027"/>
                  </a:cubicBezTo>
                  <a:cubicBezTo>
                    <a:pt x="2460" y="1027"/>
                    <a:pt x="2469" y="1025"/>
                    <a:pt x="2478" y="1021"/>
                  </a:cubicBezTo>
                  <a:cubicBezTo>
                    <a:pt x="2600" y="972"/>
                    <a:pt x="2745" y="924"/>
                    <a:pt x="2891" y="924"/>
                  </a:cubicBezTo>
                  <a:cubicBezTo>
                    <a:pt x="2940" y="924"/>
                    <a:pt x="3013" y="924"/>
                    <a:pt x="3061" y="972"/>
                  </a:cubicBezTo>
                  <a:cubicBezTo>
                    <a:pt x="3061" y="972"/>
                    <a:pt x="3061" y="996"/>
                    <a:pt x="3061" y="996"/>
                  </a:cubicBezTo>
                  <a:cubicBezTo>
                    <a:pt x="3037" y="1142"/>
                    <a:pt x="2745" y="1409"/>
                    <a:pt x="2551" y="1580"/>
                  </a:cubicBezTo>
                  <a:cubicBezTo>
                    <a:pt x="2527" y="1580"/>
                    <a:pt x="2527" y="1604"/>
                    <a:pt x="2527" y="1628"/>
                  </a:cubicBezTo>
                  <a:cubicBezTo>
                    <a:pt x="2551" y="1628"/>
                    <a:pt x="2551" y="1652"/>
                    <a:pt x="2575" y="1652"/>
                  </a:cubicBezTo>
                  <a:cubicBezTo>
                    <a:pt x="2721" y="1652"/>
                    <a:pt x="3134" y="1725"/>
                    <a:pt x="3134" y="1920"/>
                  </a:cubicBezTo>
                  <a:cubicBezTo>
                    <a:pt x="3134" y="2114"/>
                    <a:pt x="2624" y="2163"/>
                    <a:pt x="2430" y="2163"/>
                  </a:cubicBezTo>
                  <a:cubicBezTo>
                    <a:pt x="2430" y="2163"/>
                    <a:pt x="2405" y="2163"/>
                    <a:pt x="2405" y="2187"/>
                  </a:cubicBezTo>
                  <a:cubicBezTo>
                    <a:pt x="2381" y="2211"/>
                    <a:pt x="2381" y="2211"/>
                    <a:pt x="2405" y="2235"/>
                  </a:cubicBezTo>
                  <a:cubicBezTo>
                    <a:pt x="2405" y="2235"/>
                    <a:pt x="2697" y="2551"/>
                    <a:pt x="2527" y="2794"/>
                  </a:cubicBezTo>
                  <a:cubicBezTo>
                    <a:pt x="2503" y="2818"/>
                    <a:pt x="2454" y="2843"/>
                    <a:pt x="2430" y="2843"/>
                  </a:cubicBezTo>
                  <a:cubicBezTo>
                    <a:pt x="2260" y="2843"/>
                    <a:pt x="1992" y="2503"/>
                    <a:pt x="1895" y="2381"/>
                  </a:cubicBezTo>
                  <a:cubicBezTo>
                    <a:pt x="1883" y="2369"/>
                    <a:pt x="1871" y="2363"/>
                    <a:pt x="1862" y="2363"/>
                  </a:cubicBezTo>
                  <a:cubicBezTo>
                    <a:pt x="1853" y="2363"/>
                    <a:pt x="1847" y="2369"/>
                    <a:pt x="1847" y="2381"/>
                  </a:cubicBezTo>
                  <a:cubicBezTo>
                    <a:pt x="1822" y="2381"/>
                    <a:pt x="1798" y="2405"/>
                    <a:pt x="1798" y="2430"/>
                  </a:cubicBezTo>
                  <a:cubicBezTo>
                    <a:pt x="1798" y="2430"/>
                    <a:pt x="1871" y="2964"/>
                    <a:pt x="1579" y="3086"/>
                  </a:cubicBezTo>
                  <a:lnTo>
                    <a:pt x="1507" y="3086"/>
                  </a:lnTo>
                  <a:cubicBezTo>
                    <a:pt x="1312" y="3086"/>
                    <a:pt x="1215" y="2624"/>
                    <a:pt x="1215" y="2454"/>
                  </a:cubicBezTo>
                  <a:cubicBezTo>
                    <a:pt x="1215" y="2430"/>
                    <a:pt x="1191" y="2430"/>
                    <a:pt x="1166" y="2430"/>
                  </a:cubicBezTo>
                  <a:cubicBezTo>
                    <a:pt x="1166" y="2430"/>
                    <a:pt x="1166" y="2454"/>
                    <a:pt x="1166" y="2454"/>
                  </a:cubicBezTo>
                  <a:cubicBezTo>
                    <a:pt x="1045" y="2551"/>
                    <a:pt x="899" y="2624"/>
                    <a:pt x="754" y="2624"/>
                  </a:cubicBezTo>
                  <a:cubicBezTo>
                    <a:pt x="656" y="2624"/>
                    <a:pt x="583" y="2600"/>
                    <a:pt x="511" y="2575"/>
                  </a:cubicBezTo>
                  <a:cubicBezTo>
                    <a:pt x="462" y="2551"/>
                    <a:pt x="413" y="2503"/>
                    <a:pt x="413" y="2454"/>
                  </a:cubicBezTo>
                  <a:cubicBezTo>
                    <a:pt x="389" y="2235"/>
                    <a:pt x="729" y="1871"/>
                    <a:pt x="875" y="1725"/>
                  </a:cubicBezTo>
                  <a:cubicBezTo>
                    <a:pt x="875" y="1701"/>
                    <a:pt x="875" y="1701"/>
                    <a:pt x="875" y="1677"/>
                  </a:cubicBezTo>
                  <a:cubicBezTo>
                    <a:pt x="851" y="1652"/>
                    <a:pt x="826" y="1652"/>
                    <a:pt x="826" y="1652"/>
                  </a:cubicBezTo>
                  <a:lnTo>
                    <a:pt x="705" y="1652"/>
                  </a:lnTo>
                  <a:cubicBezTo>
                    <a:pt x="535" y="1652"/>
                    <a:pt x="195" y="1628"/>
                    <a:pt x="146" y="1409"/>
                  </a:cubicBezTo>
                  <a:cubicBezTo>
                    <a:pt x="122" y="1385"/>
                    <a:pt x="122" y="1361"/>
                    <a:pt x="146" y="1337"/>
                  </a:cubicBezTo>
                  <a:cubicBezTo>
                    <a:pt x="219" y="1215"/>
                    <a:pt x="559" y="1191"/>
                    <a:pt x="826" y="1191"/>
                  </a:cubicBezTo>
                  <a:lnTo>
                    <a:pt x="851" y="1191"/>
                  </a:lnTo>
                  <a:cubicBezTo>
                    <a:pt x="899" y="1167"/>
                    <a:pt x="924" y="1118"/>
                    <a:pt x="875" y="1094"/>
                  </a:cubicBezTo>
                  <a:cubicBezTo>
                    <a:pt x="778" y="1021"/>
                    <a:pt x="511" y="778"/>
                    <a:pt x="511" y="608"/>
                  </a:cubicBezTo>
                  <a:cubicBezTo>
                    <a:pt x="511" y="559"/>
                    <a:pt x="511" y="535"/>
                    <a:pt x="535" y="511"/>
                  </a:cubicBezTo>
                  <a:cubicBezTo>
                    <a:pt x="583" y="486"/>
                    <a:pt x="608" y="462"/>
                    <a:pt x="656" y="462"/>
                  </a:cubicBezTo>
                  <a:cubicBezTo>
                    <a:pt x="899" y="511"/>
                    <a:pt x="1118" y="632"/>
                    <a:pt x="1312" y="778"/>
                  </a:cubicBezTo>
                  <a:lnTo>
                    <a:pt x="1361" y="778"/>
                  </a:lnTo>
                  <a:cubicBezTo>
                    <a:pt x="1385" y="754"/>
                    <a:pt x="1385" y="754"/>
                    <a:pt x="1385" y="729"/>
                  </a:cubicBezTo>
                  <a:cubicBezTo>
                    <a:pt x="1361" y="608"/>
                    <a:pt x="1337" y="268"/>
                    <a:pt x="1434" y="146"/>
                  </a:cubicBezTo>
                  <a:cubicBezTo>
                    <a:pt x="1458" y="98"/>
                    <a:pt x="1507" y="98"/>
                    <a:pt x="1555" y="98"/>
                  </a:cubicBezTo>
                  <a:close/>
                  <a:moveTo>
                    <a:pt x="1531" y="1"/>
                  </a:moveTo>
                  <a:cubicBezTo>
                    <a:pt x="1458" y="1"/>
                    <a:pt x="1385" y="25"/>
                    <a:pt x="1337" y="73"/>
                  </a:cubicBezTo>
                  <a:cubicBezTo>
                    <a:pt x="1239" y="243"/>
                    <a:pt x="1215" y="438"/>
                    <a:pt x="1239" y="632"/>
                  </a:cubicBezTo>
                  <a:cubicBezTo>
                    <a:pt x="1069" y="486"/>
                    <a:pt x="875" y="389"/>
                    <a:pt x="632" y="365"/>
                  </a:cubicBezTo>
                  <a:cubicBezTo>
                    <a:pt x="583" y="365"/>
                    <a:pt x="511" y="389"/>
                    <a:pt x="462" y="413"/>
                  </a:cubicBezTo>
                  <a:cubicBezTo>
                    <a:pt x="413" y="462"/>
                    <a:pt x="389" y="535"/>
                    <a:pt x="389" y="584"/>
                  </a:cubicBezTo>
                  <a:cubicBezTo>
                    <a:pt x="438" y="778"/>
                    <a:pt x="559" y="948"/>
                    <a:pt x="705" y="1069"/>
                  </a:cubicBezTo>
                  <a:cubicBezTo>
                    <a:pt x="511" y="1069"/>
                    <a:pt x="171" y="1118"/>
                    <a:pt x="49" y="1264"/>
                  </a:cubicBezTo>
                  <a:cubicBezTo>
                    <a:pt x="0" y="1312"/>
                    <a:pt x="0" y="1361"/>
                    <a:pt x="0" y="1434"/>
                  </a:cubicBezTo>
                  <a:cubicBezTo>
                    <a:pt x="73" y="1701"/>
                    <a:pt x="462" y="1725"/>
                    <a:pt x="681" y="1725"/>
                  </a:cubicBezTo>
                  <a:cubicBezTo>
                    <a:pt x="511" y="1895"/>
                    <a:pt x="243" y="2211"/>
                    <a:pt x="268" y="2454"/>
                  </a:cubicBezTo>
                  <a:cubicBezTo>
                    <a:pt x="292" y="2527"/>
                    <a:pt x="341" y="2600"/>
                    <a:pt x="413" y="2624"/>
                  </a:cubicBezTo>
                  <a:cubicBezTo>
                    <a:pt x="511" y="2673"/>
                    <a:pt x="608" y="2697"/>
                    <a:pt x="705" y="2697"/>
                  </a:cubicBezTo>
                  <a:cubicBezTo>
                    <a:pt x="851" y="2697"/>
                    <a:pt x="996" y="2648"/>
                    <a:pt x="1118" y="2551"/>
                  </a:cubicBezTo>
                  <a:cubicBezTo>
                    <a:pt x="1166" y="2746"/>
                    <a:pt x="1264" y="3183"/>
                    <a:pt x="1507" y="3183"/>
                  </a:cubicBezTo>
                  <a:cubicBezTo>
                    <a:pt x="1531" y="3183"/>
                    <a:pt x="1579" y="3183"/>
                    <a:pt x="1604" y="3159"/>
                  </a:cubicBezTo>
                  <a:cubicBezTo>
                    <a:pt x="1822" y="3037"/>
                    <a:pt x="1944" y="2794"/>
                    <a:pt x="1895" y="2551"/>
                  </a:cubicBezTo>
                  <a:lnTo>
                    <a:pt x="1895" y="2551"/>
                  </a:lnTo>
                  <a:cubicBezTo>
                    <a:pt x="2041" y="2721"/>
                    <a:pt x="2260" y="2940"/>
                    <a:pt x="2430" y="2940"/>
                  </a:cubicBezTo>
                  <a:cubicBezTo>
                    <a:pt x="2503" y="2940"/>
                    <a:pt x="2551" y="2916"/>
                    <a:pt x="2600" y="2867"/>
                  </a:cubicBezTo>
                  <a:cubicBezTo>
                    <a:pt x="2697" y="2648"/>
                    <a:pt x="2673" y="2405"/>
                    <a:pt x="2527" y="2260"/>
                  </a:cubicBezTo>
                  <a:cubicBezTo>
                    <a:pt x="2745" y="2235"/>
                    <a:pt x="3207" y="2163"/>
                    <a:pt x="3207" y="1920"/>
                  </a:cubicBezTo>
                  <a:cubicBezTo>
                    <a:pt x="3207" y="1677"/>
                    <a:pt x="2867" y="1604"/>
                    <a:pt x="2673" y="1580"/>
                  </a:cubicBezTo>
                  <a:cubicBezTo>
                    <a:pt x="2818" y="1434"/>
                    <a:pt x="3134" y="1191"/>
                    <a:pt x="3134" y="1021"/>
                  </a:cubicBezTo>
                  <a:cubicBezTo>
                    <a:pt x="3134" y="972"/>
                    <a:pt x="3110" y="948"/>
                    <a:pt x="3086" y="899"/>
                  </a:cubicBezTo>
                  <a:cubicBezTo>
                    <a:pt x="3037" y="851"/>
                    <a:pt x="2940" y="826"/>
                    <a:pt x="2867" y="826"/>
                  </a:cubicBezTo>
                  <a:cubicBezTo>
                    <a:pt x="2745" y="826"/>
                    <a:pt x="2624" y="851"/>
                    <a:pt x="2503" y="899"/>
                  </a:cubicBezTo>
                  <a:cubicBezTo>
                    <a:pt x="2551" y="729"/>
                    <a:pt x="2648" y="341"/>
                    <a:pt x="2478" y="195"/>
                  </a:cubicBezTo>
                  <a:cubicBezTo>
                    <a:pt x="2430" y="171"/>
                    <a:pt x="2405" y="146"/>
                    <a:pt x="2357" y="146"/>
                  </a:cubicBezTo>
                  <a:cubicBezTo>
                    <a:pt x="2187" y="146"/>
                    <a:pt x="2017" y="389"/>
                    <a:pt x="1920" y="559"/>
                  </a:cubicBezTo>
                  <a:cubicBezTo>
                    <a:pt x="1895" y="365"/>
                    <a:pt x="1798" y="73"/>
                    <a:pt x="15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-990104" y="1535297"/>
              <a:ext cx="60606" cy="203864"/>
            </a:xfrm>
            <a:custGeom>
              <a:rect b="b" l="l" r="r" t="t"/>
              <a:pathLst>
                <a:path extrusionOk="0" h="5234" w="1556">
                  <a:moveTo>
                    <a:pt x="70" y="1"/>
                  </a:moveTo>
                  <a:cubicBezTo>
                    <a:pt x="64" y="1"/>
                    <a:pt x="56" y="4"/>
                    <a:pt x="49" y="11"/>
                  </a:cubicBezTo>
                  <a:cubicBezTo>
                    <a:pt x="25" y="11"/>
                    <a:pt x="1" y="35"/>
                    <a:pt x="25" y="60"/>
                  </a:cubicBezTo>
                  <a:cubicBezTo>
                    <a:pt x="49" y="108"/>
                    <a:pt x="1458" y="3290"/>
                    <a:pt x="948" y="5185"/>
                  </a:cubicBezTo>
                  <a:cubicBezTo>
                    <a:pt x="948" y="5210"/>
                    <a:pt x="948" y="5234"/>
                    <a:pt x="972" y="5234"/>
                  </a:cubicBezTo>
                  <a:cubicBezTo>
                    <a:pt x="1021" y="5234"/>
                    <a:pt x="1045" y="5234"/>
                    <a:pt x="1045" y="5185"/>
                  </a:cubicBezTo>
                  <a:cubicBezTo>
                    <a:pt x="1555" y="3290"/>
                    <a:pt x="122" y="60"/>
                    <a:pt x="98" y="35"/>
                  </a:cubicBezTo>
                  <a:cubicBezTo>
                    <a:pt x="98" y="18"/>
                    <a:pt x="86" y="1"/>
                    <a:pt x="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-1056319" y="1471965"/>
              <a:ext cx="125886" cy="123394"/>
            </a:xfrm>
            <a:custGeom>
              <a:rect b="b" l="l" r="r" t="t"/>
              <a:pathLst>
                <a:path extrusionOk="0" h="3168" w="3232">
                  <a:moveTo>
                    <a:pt x="1513" y="97"/>
                  </a:moveTo>
                  <a:cubicBezTo>
                    <a:pt x="1527" y="97"/>
                    <a:pt x="1541" y="99"/>
                    <a:pt x="1555" y="107"/>
                  </a:cubicBezTo>
                  <a:cubicBezTo>
                    <a:pt x="1871" y="155"/>
                    <a:pt x="1895" y="714"/>
                    <a:pt x="1895" y="714"/>
                  </a:cubicBezTo>
                  <a:cubicBezTo>
                    <a:pt x="1895" y="738"/>
                    <a:pt x="1895" y="738"/>
                    <a:pt x="1919" y="738"/>
                  </a:cubicBezTo>
                  <a:cubicBezTo>
                    <a:pt x="1926" y="745"/>
                    <a:pt x="1934" y="748"/>
                    <a:pt x="1940" y="748"/>
                  </a:cubicBezTo>
                  <a:cubicBezTo>
                    <a:pt x="1956" y="748"/>
                    <a:pt x="1968" y="731"/>
                    <a:pt x="1968" y="714"/>
                  </a:cubicBezTo>
                  <a:cubicBezTo>
                    <a:pt x="2065" y="544"/>
                    <a:pt x="2259" y="228"/>
                    <a:pt x="2381" y="228"/>
                  </a:cubicBezTo>
                  <a:cubicBezTo>
                    <a:pt x="2405" y="228"/>
                    <a:pt x="2430" y="252"/>
                    <a:pt x="2454" y="252"/>
                  </a:cubicBezTo>
                  <a:cubicBezTo>
                    <a:pt x="2600" y="398"/>
                    <a:pt x="2478" y="811"/>
                    <a:pt x="2430" y="957"/>
                  </a:cubicBezTo>
                  <a:cubicBezTo>
                    <a:pt x="2405" y="957"/>
                    <a:pt x="2405" y="981"/>
                    <a:pt x="2430" y="1005"/>
                  </a:cubicBezTo>
                  <a:lnTo>
                    <a:pt x="2478" y="1005"/>
                  </a:lnTo>
                  <a:cubicBezTo>
                    <a:pt x="2600" y="933"/>
                    <a:pt x="2745" y="908"/>
                    <a:pt x="2891" y="908"/>
                  </a:cubicBezTo>
                  <a:cubicBezTo>
                    <a:pt x="2940" y="908"/>
                    <a:pt x="3013" y="908"/>
                    <a:pt x="3061" y="957"/>
                  </a:cubicBezTo>
                  <a:cubicBezTo>
                    <a:pt x="3061" y="957"/>
                    <a:pt x="3061" y="981"/>
                    <a:pt x="3061" y="981"/>
                  </a:cubicBezTo>
                  <a:cubicBezTo>
                    <a:pt x="3037" y="1127"/>
                    <a:pt x="2745" y="1394"/>
                    <a:pt x="2551" y="1540"/>
                  </a:cubicBezTo>
                  <a:cubicBezTo>
                    <a:pt x="2551" y="1564"/>
                    <a:pt x="2527" y="1588"/>
                    <a:pt x="2527" y="1588"/>
                  </a:cubicBezTo>
                  <a:cubicBezTo>
                    <a:pt x="2551" y="1613"/>
                    <a:pt x="2551" y="1637"/>
                    <a:pt x="2575" y="1637"/>
                  </a:cubicBezTo>
                  <a:cubicBezTo>
                    <a:pt x="2575" y="1637"/>
                    <a:pt x="3134" y="1710"/>
                    <a:pt x="3134" y="1904"/>
                  </a:cubicBezTo>
                  <a:cubicBezTo>
                    <a:pt x="3134" y="2099"/>
                    <a:pt x="2624" y="2147"/>
                    <a:pt x="2454" y="2147"/>
                  </a:cubicBezTo>
                  <a:cubicBezTo>
                    <a:pt x="2430" y="2147"/>
                    <a:pt x="2405" y="2147"/>
                    <a:pt x="2405" y="2171"/>
                  </a:cubicBezTo>
                  <a:cubicBezTo>
                    <a:pt x="2381" y="2171"/>
                    <a:pt x="2381" y="2196"/>
                    <a:pt x="2405" y="2220"/>
                  </a:cubicBezTo>
                  <a:cubicBezTo>
                    <a:pt x="2405" y="2220"/>
                    <a:pt x="2697" y="2536"/>
                    <a:pt x="2527" y="2779"/>
                  </a:cubicBezTo>
                  <a:cubicBezTo>
                    <a:pt x="2502" y="2803"/>
                    <a:pt x="2478" y="2827"/>
                    <a:pt x="2430" y="2827"/>
                  </a:cubicBezTo>
                  <a:cubicBezTo>
                    <a:pt x="2259" y="2827"/>
                    <a:pt x="1992" y="2487"/>
                    <a:pt x="1895" y="2341"/>
                  </a:cubicBezTo>
                  <a:cubicBezTo>
                    <a:pt x="1895" y="2341"/>
                    <a:pt x="1884" y="2331"/>
                    <a:pt x="1870" y="2331"/>
                  </a:cubicBezTo>
                  <a:cubicBezTo>
                    <a:pt x="1863" y="2331"/>
                    <a:pt x="1855" y="2333"/>
                    <a:pt x="1846" y="2341"/>
                  </a:cubicBezTo>
                  <a:cubicBezTo>
                    <a:pt x="1822" y="2341"/>
                    <a:pt x="1822" y="2366"/>
                    <a:pt x="1822" y="2390"/>
                  </a:cubicBezTo>
                  <a:cubicBezTo>
                    <a:pt x="1822" y="2390"/>
                    <a:pt x="1895" y="2924"/>
                    <a:pt x="1579" y="3046"/>
                  </a:cubicBezTo>
                  <a:lnTo>
                    <a:pt x="1531" y="3046"/>
                  </a:lnTo>
                  <a:cubicBezTo>
                    <a:pt x="1336" y="3046"/>
                    <a:pt x="1239" y="2609"/>
                    <a:pt x="1215" y="2439"/>
                  </a:cubicBezTo>
                  <a:cubicBezTo>
                    <a:pt x="1215" y="2414"/>
                    <a:pt x="1191" y="2414"/>
                    <a:pt x="1191" y="2414"/>
                  </a:cubicBezTo>
                  <a:lnTo>
                    <a:pt x="1142" y="2414"/>
                  </a:lnTo>
                  <a:cubicBezTo>
                    <a:pt x="1021" y="2512"/>
                    <a:pt x="875" y="2584"/>
                    <a:pt x="705" y="2584"/>
                  </a:cubicBezTo>
                  <a:cubicBezTo>
                    <a:pt x="632" y="2584"/>
                    <a:pt x="535" y="2560"/>
                    <a:pt x="462" y="2536"/>
                  </a:cubicBezTo>
                  <a:cubicBezTo>
                    <a:pt x="413" y="2512"/>
                    <a:pt x="389" y="2463"/>
                    <a:pt x="365" y="2414"/>
                  </a:cubicBezTo>
                  <a:cubicBezTo>
                    <a:pt x="340" y="2220"/>
                    <a:pt x="705" y="1831"/>
                    <a:pt x="826" y="1686"/>
                  </a:cubicBezTo>
                  <a:cubicBezTo>
                    <a:pt x="851" y="1661"/>
                    <a:pt x="826" y="1613"/>
                    <a:pt x="802" y="1613"/>
                  </a:cubicBezTo>
                  <a:lnTo>
                    <a:pt x="656" y="1613"/>
                  </a:lnTo>
                  <a:cubicBezTo>
                    <a:pt x="510" y="1613"/>
                    <a:pt x="170" y="1588"/>
                    <a:pt x="122" y="1394"/>
                  </a:cubicBezTo>
                  <a:cubicBezTo>
                    <a:pt x="122" y="1370"/>
                    <a:pt x="122" y="1345"/>
                    <a:pt x="146" y="1321"/>
                  </a:cubicBezTo>
                  <a:cubicBezTo>
                    <a:pt x="219" y="1200"/>
                    <a:pt x="559" y="1175"/>
                    <a:pt x="826" y="1175"/>
                  </a:cubicBezTo>
                  <a:lnTo>
                    <a:pt x="875" y="1175"/>
                  </a:lnTo>
                  <a:cubicBezTo>
                    <a:pt x="875" y="1175"/>
                    <a:pt x="899" y="1151"/>
                    <a:pt x="923" y="1151"/>
                  </a:cubicBezTo>
                  <a:cubicBezTo>
                    <a:pt x="923" y="1127"/>
                    <a:pt x="899" y="1103"/>
                    <a:pt x="899" y="1078"/>
                  </a:cubicBezTo>
                  <a:cubicBezTo>
                    <a:pt x="802" y="1005"/>
                    <a:pt x="510" y="762"/>
                    <a:pt x="510" y="592"/>
                  </a:cubicBezTo>
                  <a:cubicBezTo>
                    <a:pt x="510" y="568"/>
                    <a:pt x="535" y="520"/>
                    <a:pt x="559" y="495"/>
                  </a:cubicBezTo>
                  <a:cubicBezTo>
                    <a:pt x="583" y="471"/>
                    <a:pt x="632" y="471"/>
                    <a:pt x="680" y="471"/>
                  </a:cubicBezTo>
                  <a:cubicBezTo>
                    <a:pt x="899" y="520"/>
                    <a:pt x="1142" y="617"/>
                    <a:pt x="1312" y="762"/>
                  </a:cubicBezTo>
                  <a:cubicBezTo>
                    <a:pt x="1324" y="775"/>
                    <a:pt x="1336" y="781"/>
                    <a:pt x="1345" y="781"/>
                  </a:cubicBezTo>
                  <a:cubicBezTo>
                    <a:pt x="1355" y="781"/>
                    <a:pt x="1361" y="775"/>
                    <a:pt x="1361" y="762"/>
                  </a:cubicBezTo>
                  <a:cubicBezTo>
                    <a:pt x="1385" y="762"/>
                    <a:pt x="1409" y="738"/>
                    <a:pt x="1385" y="714"/>
                  </a:cubicBezTo>
                  <a:cubicBezTo>
                    <a:pt x="1361" y="592"/>
                    <a:pt x="1336" y="252"/>
                    <a:pt x="1434" y="131"/>
                  </a:cubicBezTo>
                  <a:cubicBezTo>
                    <a:pt x="1451" y="114"/>
                    <a:pt x="1480" y="97"/>
                    <a:pt x="1513" y="97"/>
                  </a:cubicBezTo>
                  <a:close/>
                  <a:moveTo>
                    <a:pt x="1497" y="0"/>
                  </a:moveTo>
                  <a:cubicBezTo>
                    <a:pt x="1437" y="0"/>
                    <a:pt x="1373" y="28"/>
                    <a:pt x="1336" y="82"/>
                  </a:cubicBezTo>
                  <a:cubicBezTo>
                    <a:pt x="1263" y="252"/>
                    <a:pt x="1215" y="447"/>
                    <a:pt x="1263" y="617"/>
                  </a:cubicBezTo>
                  <a:cubicBezTo>
                    <a:pt x="1093" y="471"/>
                    <a:pt x="875" y="398"/>
                    <a:pt x="656" y="349"/>
                  </a:cubicBezTo>
                  <a:cubicBezTo>
                    <a:pt x="583" y="349"/>
                    <a:pt x="535" y="374"/>
                    <a:pt x="462" y="422"/>
                  </a:cubicBezTo>
                  <a:cubicBezTo>
                    <a:pt x="413" y="447"/>
                    <a:pt x="389" y="520"/>
                    <a:pt x="389" y="568"/>
                  </a:cubicBezTo>
                  <a:cubicBezTo>
                    <a:pt x="413" y="762"/>
                    <a:pt x="608" y="957"/>
                    <a:pt x="729" y="1054"/>
                  </a:cubicBezTo>
                  <a:cubicBezTo>
                    <a:pt x="510" y="1078"/>
                    <a:pt x="170" y="1103"/>
                    <a:pt x="49" y="1248"/>
                  </a:cubicBezTo>
                  <a:cubicBezTo>
                    <a:pt x="25" y="1297"/>
                    <a:pt x="0" y="1370"/>
                    <a:pt x="25" y="1418"/>
                  </a:cubicBezTo>
                  <a:cubicBezTo>
                    <a:pt x="73" y="1686"/>
                    <a:pt x="462" y="1710"/>
                    <a:pt x="680" y="1710"/>
                  </a:cubicBezTo>
                  <a:cubicBezTo>
                    <a:pt x="535" y="1880"/>
                    <a:pt x="243" y="2220"/>
                    <a:pt x="292" y="2439"/>
                  </a:cubicBezTo>
                  <a:cubicBezTo>
                    <a:pt x="292" y="2536"/>
                    <a:pt x="340" y="2584"/>
                    <a:pt x="438" y="2633"/>
                  </a:cubicBezTo>
                  <a:cubicBezTo>
                    <a:pt x="510" y="2682"/>
                    <a:pt x="608" y="2706"/>
                    <a:pt x="705" y="2706"/>
                  </a:cubicBezTo>
                  <a:cubicBezTo>
                    <a:pt x="875" y="2682"/>
                    <a:pt x="1021" y="2633"/>
                    <a:pt x="1142" y="2560"/>
                  </a:cubicBezTo>
                  <a:cubicBezTo>
                    <a:pt x="1166" y="2730"/>
                    <a:pt x="1263" y="3167"/>
                    <a:pt x="1531" y="3167"/>
                  </a:cubicBezTo>
                  <a:lnTo>
                    <a:pt x="1628" y="3167"/>
                  </a:lnTo>
                  <a:cubicBezTo>
                    <a:pt x="1822" y="3046"/>
                    <a:pt x="1944" y="2803"/>
                    <a:pt x="1919" y="2560"/>
                  </a:cubicBezTo>
                  <a:lnTo>
                    <a:pt x="1919" y="2560"/>
                  </a:lnTo>
                  <a:cubicBezTo>
                    <a:pt x="2041" y="2706"/>
                    <a:pt x="2259" y="2949"/>
                    <a:pt x="2454" y="2949"/>
                  </a:cubicBezTo>
                  <a:cubicBezTo>
                    <a:pt x="2502" y="2949"/>
                    <a:pt x="2575" y="2900"/>
                    <a:pt x="2600" y="2852"/>
                  </a:cubicBezTo>
                  <a:cubicBezTo>
                    <a:pt x="2721" y="2657"/>
                    <a:pt x="2697" y="2414"/>
                    <a:pt x="2551" y="2244"/>
                  </a:cubicBezTo>
                  <a:cubicBezTo>
                    <a:pt x="2745" y="2220"/>
                    <a:pt x="3231" y="2147"/>
                    <a:pt x="3231" y="1904"/>
                  </a:cubicBezTo>
                  <a:cubicBezTo>
                    <a:pt x="3231" y="1661"/>
                    <a:pt x="2891" y="1588"/>
                    <a:pt x="2697" y="1564"/>
                  </a:cubicBezTo>
                  <a:cubicBezTo>
                    <a:pt x="2842" y="1443"/>
                    <a:pt x="3134" y="1175"/>
                    <a:pt x="3134" y="1005"/>
                  </a:cubicBezTo>
                  <a:cubicBezTo>
                    <a:pt x="3134" y="981"/>
                    <a:pt x="3134" y="933"/>
                    <a:pt x="3110" y="908"/>
                  </a:cubicBezTo>
                  <a:cubicBezTo>
                    <a:pt x="3055" y="854"/>
                    <a:pt x="3000" y="826"/>
                    <a:pt x="2935" y="826"/>
                  </a:cubicBezTo>
                  <a:cubicBezTo>
                    <a:pt x="2914" y="826"/>
                    <a:pt x="2891" y="829"/>
                    <a:pt x="2867" y="835"/>
                  </a:cubicBezTo>
                  <a:cubicBezTo>
                    <a:pt x="2745" y="835"/>
                    <a:pt x="2624" y="860"/>
                    <a:pt x="2527" y="884"/>
                  </a:cubicBezTo>
                  <a:cubicBezTo>
                    <a:pt x="2575" y="714"/>
                    <a:pt x="2672" y="349"/>
                    <a:pt x="2478" y="179"/>
                  </a:cubicBezTo>
                  <a:cubicBezTo>
                    <a:pt x="2454" y="155"/>
                    <a:pt x="2405" y="155"/>
                    <a:pt x="2381" y="131"/>
                  </a:cubicBezTo>
                  <a:cubicBezTo>
                    <a:pt x="2211" y="131"/>
                    <a:pt x="2041" y="374"/>
                    <a:pt x="1944" y="544"/>
                  </a:cubicBezTo>
                  <a:cubicBezTo>
                    <a:pt x="1919" y="349"/>
                    <a:pt x="1822" y="58"/>
                    <a:pt x="1555" y="9"/>
                  </a:cubicBezTo>
                  <a:cubicBezTo>
                    <a:pt x="1537" y="3"/>
                    <a:pt x="1517" y="0"/>
                    <a:pt x="1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-933315" y="1418369"/>
              <a:ext cx="55854" cy="54919"/>
            </a:xfrm>
            <a:custGeom>
              <a:rect b="b" l="l" r="r" t="t"/>
              <a:pathLst>
                <a:path extrusionOk="0" h="1410" w="1434">
                  <a:moveTo>
                    <a:pt x="729" y="1"/>
                  </a:moveTo>
                  <a:cubicBezTo>
                    <a:pt x="340" y="1"/>
                    <a:pt x="0" y="317"/>
                    <a:pt x="0" y="705"/>
                  </a:cubicBezTo>
                  <a:cubicBezTo>
                    <a:pt x="0" y="1094"/>
                    <a:pt x="340" y="1410"/>
                    <a:pt x="729" y="1410"/>
                  </a:cubicBezTo>
                  <a:cubicBezTo>
                    <a:pt x="1118" y="1410"/>
                    <a:pt x="1434" y="1094"/>
                    <a:pt x="1434" y="705"/>
                  </a:cubicBezTo>
                  <a:cubicBezTo>
                    <a:pt x="1434" y="317"/>
                    <a:pt x="1118" y="1"/>
                    <a:pt x="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-1021303" y="1507331"/>
              <a:ext cx="55854" cy="54919"/>
            </a:xfrm>
            <a:custGeom>
              <a:rect b="b" l="l" r="r" t="t"/>
              <a:pathLst>
                <a:path extrusionOk="0" h="1410" w="1434">
                  <a:moveTo>
                    <a:pt x="705" y="0"/>
                  </a:moveTo>
                  <a:cubicBezTo>
                    <a:pt x="316" y="0"/>
                    <a:pt x="0" y="316"/>
                    <a:pt x="0" y="705"/>
                  </a:cubicBezTo>
                  <a:cubicBezTo>
                    <a:pt x="0" y="1093"/>
                    <a:pt x="316" y="1409"/>
                    <a:pt x="705" y="1409"/>
                  </a:cubicBezTo>
                  <a:cubicBezTo>
                    <a:pt x="1118" y="1409"/>
                    <a:pt x="1433" y="1093"/>
                    <a:pt x="1433" y="705"/>
                  </a:cubicBezTo>
                  <a:cubicBezTo>
                    <a:pt x="1433" y="316"/>
                    <a:pt x="1118" y="0"/>
                    <a:pt x="7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-1029833" y="1690513"/>
              <a:ext cx="173717" cy="64034"/>
            </a:xfrm>
            <a:custGeom>
              <a:rect b="b" l="l" r="r" t="t"/>
              <a:pathLst>
                <a:path extrusionOk="0" h="1644" w="4460">
                  <a:moveTo>
                    <a:pt x="2533" y="0"/>
                  </a:moveTo>
                  <a:cubicBezTo>
                    <a:pt x="2511" y="0"/>
                    <a:pt x="2492" y="11"/>
                    <a:pt x="2478" y="34"/>
                  </a:cubicBezTo>
                  <a:cubicBezTo>
                    <a:pt x="2308" y="253"/>
                    <a:pt x="1920" y="763"/>
                    <a:pt x="1920" y="763"/>
                  </a:cubicBezTo>
                  <a:cubicBezTo>
                    <a:pt x="1920" y="763"/>
                    <a:pt x="1830" y="97"/>
                    <a:pt x="1603" y="97"/>
                  </a:cubicBezTo>
                  <a:cubicBezTo>
                    <a:pt x="1567" y="97"/>
                    <a:pt x="1526" y="115"/>
                    <a:pt x="1482" y="156"/>
                  </a:cubicBezTo>
                  <a:cubicBezTo>
                    <a:pt x="1288" y="350"/>
                    <a:pt x="1094" y="544"/>
                    <a:pt x="924" y="739"/>
                  </a:cubicBezTo>
                  <a:cubicBezTo>
                    <a:pt x="924" y="739"/>
                    <a:pt x="672" y="73"/>
                    <a:pt x="493" y="73"/>
                  </a:cubicBezTo>
                  <a:cubicBezTo>
                    <a:pt x="464" y="73"/>
                    <a:pt x="437" y="91"/>
                    <a:pt x="413" y="131"/>
                  </a:cubicBezTo>
                  <a:cubicBezTo>
                    <a:pt x="243" y="617"/>
                    <a:pt x="98" y="1103"/>
                    <a:pt x="0" y="1613"/>
                  </a:cubicBezTo>
                  <a:cubicBezTo>
                    <a:pt x="0" y="1613"/>
                    <a:pt x="1039" y="1644"/>
                    <a:pt x="2099" y="1644"/>
                  </a:cubicBezTo>
                  <a:cubicBezTo>
                    <a:pt x="3158" y="1644"/>
                    <a:pt x="4239" y="1613"/>
                    <a:pt x="4324" y="1492"/>
                  </a:cubicBezTo>
                  <a:cubicBezTo>
                    <a:pt x="4459" y="1289"/>
                    <a:pt x="4115" y="108"/>
                    <a:pt x="3813" y="108"/>
                  </a:cubicBezTo>
                  <a:cubicBezTo>
                    <a:pt x="3789" y="108"/>
                    <a:pt x="3765" y="115"/>
                    <a:pt x="3741" y="131"/>
                  </a:cubicBezTo>
                  <a:cubicBezTo>
                    <a:pt x="3523" y="350"/>
                    <a:pt x="3353" y="642"/>
                    <a:pt x="3280" y="933"/>
                  </a:cubicBezTo>
                  <a:cubicBezTo>
                    <a:pt x="3280" y="933"/>
                    <a:pt x="2744" y="0"/>
                    <a:pt x="2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886965" y="1718791"/>
              <a:ext cx="8569" cy="31511"/>
            </a:xfrm>
            <a:custGeom>
              <a:rect b="b" l="l" r="r" t="t"/>
              <a:pathLst>
                <a:path extrusionOk="0" h="809" w="220">
                  <a:moveTo>
                    <a:pt x="159" y="1"/>
                  </a:moveTo>
                  <a:cubicBezTo>
                    <a:pt x="140" y="1"/>
                    <a:pt x="122" y="13"/>
                    <a:pt x="122" y="37"/>
                  </a:cubicBezTo>
                  <a:cubicBezTo>
                    <a:pt x="122" y="256"/>
                    <a:pt x="98" y="499"/>
                    <a:pt x="25" y="741"/>
                  </a:cubicBezTo>
                  <a:cubicBezTo>
                    <a:pt x="1" y="741"/>
                    <a:pt x="1" y="790"/>
                    <a:pt x="25" y="790"/>
                  </a:cubicBezTo>
                  <a:lnTo>
                    <a:pt x="49" y="790"/>
                  </a:lnTo>
                  <a:cubicBezTo>
                    <a:pt x="49" y="802"/>
                    <a:pt x="55" y="808"/>
                    <a:pt x="64" y="808"/>
                  </a:cubicBezTo>
                  <a:cubicBezTo>
                    <a:pt x="73" y="808"/>
                    <a:pt x="86" y="802"/>
                    <a:pt x="98" y="790"/>
                  </a:cubicBezTo>
                  <a:cubicBezTo>
                    <a:pt x="195" y="547"/>
                    <a:pt x="219" y="280"/>
                    <a:pt x="195" y="37"/>
                  </a:cubicBezTo>
                  <a:cubicBezTo>
                    <a:pt x="195" y="13"/>
                    <a:pt x="177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931446" y="1708859"/>
              <a:ext cx="10478" cy="40742"/>
            </a:xfrm>
            <a:custGeom>
              <a:rect b="b" l="l" r="r" t="t"/>
              <a:pathLst>
                <a:path extrusionOk="0" h="1046" w="269">
                  <a:moveTo>
                    <a:pt x="147" y="0"/>
                  </a:moveTo>
                  <a:cubicBezTo>
                    <a:pt x="122" y="0"/>
                    <a:pt x="98" y="25"/>
                    <a:pt x="122" y="49"/>
                  </a:cubicBezTo>
                  <a:cubicBezTo>
                    <a:pt x="147" y="365"/>
                    <a:pt x="122" y="875"/>
                    <a:pt x="1" y="948"/>
                  </a:cubicBezTo>
                  <a:cubicBezTo>
                    <a:pt x="1" y="972"/>
                    <a:pt x="1" y="996"/>
                    <a:pt x="1" y="1021"/>
                  </a:cubicBezTo>
                  <a:cubicBezTo>
                    <a:pt x="25" y="1021"/>
                    <a:pt x="25" y="1045"/>
                    <a:pt x="49" y="1045"/>
                  </a:cubicBezTo>
                  <a:lnTo>
                    <a:pt x="74" y="1045"/>
                  </a:lnTo>
                  <a:cubicBezTo>
                    <a:pt x="268" y="924"/>
                    <a:pt x="195" y="195"/>
                    <a:pt x="195" y="49"/>
                  </a:cubicBezTo>
                  <a:cubicBezTo>
                    <a:pt x="195" y="0"/>
                    <a:pt x="171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-976861" y="1713571"/>
              <a:ext cx="6660" cy="34120"/>
            </a:xfrm>
            <a:custGeom>
              <a:rect b="b" l="l" r="r" t="t"/>
              <a:pathLst>
                <a:path extrusionOk="0" h="876" w="171">
                  <a:moveTo>
                    <a:pt x="122" y="1"/>
                  </a:moveTo>
                  <a:cubicBezTo>
                    <a:pt x="98" y="1"/>
                    <a:pt x="74" y="25"/>
                    <a:pt x="74" y="50"/>
                  </a:cubicBezTo>
                  <a:cubicBezTo>
                    <a:pt x="74" y="317"/>
                    <a:pt x="49" y="560"/>
                    <a:pt x="1" y="827"/>
                  </a:cubicBezTo>
                  <a:cubicBezTo>
                    <a:pt x="1" y="851"/>
                    <a:pt x="1" y="875"/>
                    <a:pt x="49" y="875"/>
                  </a:cubicBezTo>
                  <a:cubicBezTo>
                    <a:pt x="74" y="875"/>
                    <a:pt x="98" y="875"/>
                    <a:pt x="98" y="851"/>
                  </a:cubicBezTo>
                  <a:cubicBezTo>
                    <a:pt x="147" y="584"/>
                    <a:pt x="171" y="317"/>
                    <a:pt x="171" y="50"/>
                  </a:cubicBezTo>
                  <a:cubicBezTo>
                    <a:pt x="171" y="25"/>
                    <a:pt x="147" y="1"/>
                    <a:pt x="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-1015656" y="1710767"/>
              <a:ext cx="10478" cy="35990"/>
            </a:xfrm>
            <a:custGeom>
              <a:rect b="b" l="l" r="r" t="t"/>
              <a:pathLst>
                <a:path extrusionOk="0" h="924" w="269">
                  <a:moveTo>
                    <a:pt x="98" y="0"/>
                  </a:moveTo>
                  <a:cubicBezTo>
                    <a:pt x="74" y="0"/>
                    <a:pt x="49" y="0"/>
                    <a:pt x="25" y="24"/>
                  </a:cubicBezTo>
                  <a:cubicBezTo>
                    <a:pt x="1" y="316"/>
                    <a:pt x="49" y="607"/>
                    <a:pt x="171" y="899"/>
                  </a:cubicBezTo>
                  <a:cubicBezTo>
                    <a:pt x="171" y="899"/>
                    <a:pt x="195" y="923"/>
                    <a:pt x="195" y="923"/>
                  </a:cubicBezTo>
                  <a:lnTo>
                    <a:pt x="219" y="923"/>
                  </a:lnTo>
                  <a:cubicBezTo>
                    <a:pt x="244" y="899"/>
                    <a:pt x="268" y="875"/>
                    <a:pt x="244" y="850"/>
                  </a:cubicBezTo>
                  <a:cubicBezTo>
                    <a:pt x="147" y="607"/>
                    <a:pt x="98" y="316"/>
                    <a:pt x="122" y="49"/>
                  </a:cubicBezTo>
                  <a:cubicBezTo>
                    <a:pt x="122" y="24"/>
                    <a:pt x="122" y="0"/>
                    <a:pt x="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4"/>
          <p:cNvGrpSpPr/>
          <p:nvPr/>
        </p:nvGrpSpPr>
        <p:grpSpPr>
          <a:xfrm rot="10800000">
            <a:off x="156425" y="109155"/>
            <a:ext cx="537853" cy="555858"/>
            <a:chOff x="5294267" y="4624350"/>
            <a:chExt cx="383004" cy="395854"/>
          </a:xfrm>
        </p:grpSpPr>
        <p:sp>
          <p:nvSpPr>
            <p:cNvPr id="224" name="Google Shape;224;p24"/>
            <p:cNvSpPr/>
            <p:nvPr/>
          </p:nvSpPr>
          <p:spPr>
            <a:xfrm>
              <a:off x="5358550" y="4859712"/>
              <a:ext cx="58369" cy="160492"/>
            </a:xfrm>
            <a:custGeom>
              <a:rect b="b" l="l" r="r" t="t"/>
              <a:pathLst>
                <a:path extrusionOk="0" h="1845" w="671">
                  <a:moveTo>
                    <a:pt x="106" y="0"/>
                  </a:moveTo>
                  <a:cubicBezTo>
                    <a:pt x="55" y="0"/>
                    <a:pt x="0" y="47"/>
                    <a:pt x="15" y="119"/>
                  </a:cubicBezTo>
                  <a:lnTo>
                    <a:pt x="501" y="1796"/>
                  </a:lnTo>
                  <a:cubicBezTo>
                    <a:pt x="501" y="1820"/>
                    <a:pt x="525" y="1844"/>
                    <a:pt x="573" y="1844"/>
                  </a:cubicBezTo>
                  <a:lnTo>
                    <a:pt x="598" y="1844"/>
                  </a:lnTo>
                  <a:cubicBezTo>
                    <a:pt x="646" y="1844"/>
                    <a:pt x="671" y="1796"/>
                    <a:pt x="646" y="1747"/>
                  </a:cubicBezTo>
                  <a:lnTo>
                    <a:pt x="185" y="71"/>
                  </a:lnTo>
                  <a:cubicBezTo>
                    <a:pt x="175" y="22"/>
                    <a:pt x="141" y="0"/>
                    <a:pt x="1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5294267" y="4894594"/>
              <a:ext cx="175454" cy="68546"/>
            </a:xfrm>
            <a:custGeom>
              <a:rect b="b" l="l" r="r" t="t"/>
              <a:pathLst>
                <a:path extrusionOk="0" h="788" w="2017">
                  <a:moveTo>
                    <a:pt x="1934" y="0"/>
                  </a:moveTo>
                  <a:cubicBezTo>
                    <a:pt x="1921" y="0"/>
                    <a:pt x="1908" y="3"/>
                    <a:pt x="1895" y="10"/>
                  </a:cubicBezTo>
                  <a:lnTo>
                    <a:pt x="49" y="617"/>
                  </a:lnTo>
                  <a:cubicBezTo>
                    <a:pt x="25" y="642"/>
                    <a:pt x="1" y="666"/>
                    <a:pt x="1" y="714"/>
                  </a:cubicBezTo>
                  <a:cubicBezTo>
                    <a:pt x="1" y="739"/>
                    <a:pt x="49" y="763"/>
                    <a:pt x="74" y="763"/>
                  </a:cubicBezTo>
                  <a:lnTo>
                    <a:pt x="98" y="787"/>
                  </a:lnTo>
                  <a:lnTo>
                    <a:pt x="1944" y="180"/>
                  </a:lnTo>
                  <a:cubicBezTo>
                    <a:pt x="1993" y="156"/>
                    <a:pt x="2017" y="107"/>
                    <a:pt x="1993" y="59"/>
                  </a:cubicBezTo>
                  <a:cubicBezTo>
                    <a:pt x="1993" y="23"/>
                    <a:pt x="1967" y="0"/>
                    <a:pt x="193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5310447" y="4883895"/>
              <a:ext cx="150836" cy="94033"/>
            </a:xfrm>
            <a:custGeom>
              <a:rect b="b" l="l" r="r" t="t"/>
              <a:pathLst>
                <a:path extrusionOk="0" h="1081" w="1734">
                  <a:moveTo>
                    <a:pt x="110" y="0"/>
                  </a:moveTo>
                  <a:cubicBezTo>
                    <a:pt x="38" y="0"/>
                    <a:pt x="0" y="92"/>
                    <a:pt x="82" y="133"/>
                  </a:cubicBezTo>
                  <a:lnTo>
                    <a:pt x="1588" y="1080"/>
                  </a:lnTo>
                  <a:lnTo>
                    <a:pt x="1637" y="1080"/>
                  </a:lnTo>
                  <a:cubicBezTo>
                    <a:pt x="1661" y="1080"/>
                    <a:pt x="1685" y="1080"/>
                    <a:pt x="1709" y="1056"/>
                  </a:cubicBezTo>
                  <a:cubicBezTo>
                    <a:pt x="1734" y="1007"/>
                    <a:pt x="1709" y="959"/>
                    <a:pt x="1685" y="935"/>
                  </a:cubicBezTo>
                  <a:lnTo>
                    <a:pt x="155" y="11"/>
                  </a:lnTo>
                  <a:cubicBezTo>
                    <a:pt x="139" y="4"/>
                    <a:pt x="124" y="0"/>
                    <a:pt x="1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340805" y="4845446"/>
              <a:ext cx="97252" cy="157795"/>
            </a:xfrm>
            <a:custGeom>
              <a:rect b="b" l="l" r="r" t="t"/>
              <a:pathLst>
                <a:path extrusionOk="0" h="1814" w="1118">
                  <a:moveTo>
                    <a:pt x="1010" y="0"/>
                  </a:moveTo>
                  <a:cubicBezTo>
                    <a:pt x="984" y="0"/>
                    <a:pt x="962" y="12"/>
                    <a:pt x="947" y="41"/>
                  </a:cubicBezTo>
                  <a:lnTo>
                    <a:pt x="24" y="1717"/>
                  </a:lnTo>
                  <a:cubicBezTo>
                    <a:pt x="0" y="1741"/>
                    <a:pt x="24" y="1790"/>
                    <a:pt x="49" y="1814"/>
                  </a:cubicBezTo>
                  <a:lnTo>
                    <a:pt x="97" y="1814"/>
                  </a:lnTo>
                  <a:cubicBezTo>
                    <a:pt x="122" y="1814"/>
                    <a:pt x="146" y="1814"/>
                    <a:pt x="170" y="1790"/>
                  </a:cubicBezTo>
                  <a:lnTo>
                    <a:pt x="1093" y="113"/>
                  </a:lnTo>
                  <a:cubicBezTo>
                    <a:pt x="1118" y="89"/>
                    <a:pt x="1093" y="41"/>
                    <a:pt x="1069" y="16"/>
                  </a:cubicBezTo>
                  <a:cubicBezTo>
                    <a:pt x="1049" y="6"/>
                    <a:pt x="1029" y="0"/>
                    <a:pt x="10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5499297" y="4624350"/>
              <a:ext cx="175454" cy="150575"/>
            </a:xfrm>
            <a:custGeom>
              <a:rect b="b" l="l" r="r" t="t"/>
              <a:pathLst>
                <a:path extrusionOk="0" h="1731" w="2017">
                  <a:moveTo>
                    <a:pt x="1166" y="175"/>
                  </a:moveTo>
                  <a:cubicBezTo>
                    <a:pt x="1555" y="175"/>
                    <a:pt x="1871" y="467"/>
                    <a:pt x="1871" y="856"/>
                  </a:cubicBezTo>
                  <a:cubicBezTo>
                    <a:pt x="1871" y="1285"/>
                    <a:pt x="1511" y="1569"/>
                    <a:pt x="1144" y="1569"/>
                  </a:cubicBezTo>
                  <a:cubicBezTo>
                    <a:pt x="971" y="1569"/>
                    <a:pt x="796" y="1506"/>
                    <a:pt x="656" y="1366"/>
                  </a:cubicBezTo>
                  <a:cubicBezTo>
                    <a:pt x="219" y="929"/>
                    <a:pt x="534" y="175"/>
                    <a:pt x="1166" y="175"/>
                  </a:cubicBezTo>
                  <a:close/>
                  <a:moveTo>
                    <a:pt x="1142" y="1"/>
                  </a:moveTo>
                  <a:cubicBezTo>
                    <a:pt x="930" y="1"/>
                    <a:pt x="714" y="77"/>
                    <a:pt x="534" y="248"/>
                  </a:cubicBezTo>
                  <a:cubicBezTo>
                    <a:pt x="0" y="807"/>
                    <a:pt x="389" y="1730"/>
                    <a:pt x="1166" y="1730"/>
                  </a:cubicBezTo>
                  <a:cubicBezTo>
                    <a:pt x="1628" y="1730"/>
                    <a:pt x="2016" y="1342"/>
                    <a:pt x="2016" y="856"/>
                  </a:cubicBezTo>
                  <a:cubicBezTo>
                    <a:pt x="2016" y="344"/>
                    <a:pt x="1590" y="1"/>
                    <a:pt x="114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615653" y="4833656"/>
              <a:ext cx="32352" cy="88957"/>
            </a:xfrm>
            <a:custGeom>
              <a:rect b="b" l="l" r="r" t="t"/>
              <a:pathLst>
                <a:path extrusionOk="0" h="1845" w="671">
                  <a:moveTo>
                    <a:pt x="106" y="0"/>
                  </a:moveTo>
                  <a:cubicBezTo>
                    <a:pt x="55" y="0"/>
                    <a:pt x="0" y="47"/>
                    <a:pt x="15" y="119"/>
                  </a:cubicBezTo>
                  <a:lnTo>
                    <a:pt x="501" y="1796"/>
                  </a:lnTo>
                  <a:cubicBezTo>
                    <a:pt x="501" y="1820"/>
                    <a:pt x="525" y="1844"/>
                    <a:pt x="573" y="1844"/>
                  </a:cubicBezTo>
                  <a:lnTo>
                    <a:pt x="598" y="1844"/>
                  </a:lnTo>
                  <a:cubicBezTo>
                    <a:pt x="646" y="1844"/>
                    <a:pt x="671" y="1796"/>
                    <a:pt x="646" y="1747"/>
                  </a:cubicBezTo>
                  <a:lnTo>
                    <a:pt x="185" y="71"/>
                  </a:lnTo>
                  <a:cubicBezTo>
                    <a:pt x="175" y="22"/>
                    <a:pt x="141" y="0"/>
                    <a:pt x="1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80022" y="4852990"/>
              <a:ext cx="97250" cy="37993"/>
            </a:xfrm>
            <a:custGeom>
              <a:rect b="b" l="l" r="r" t="t"/>
              <a:pathLst>
                <a:path extrusionOk="0" h="788" w="2017">
                  <a:moveTo>
                    <a:pt x="1934" y="0"/>
                  </a:moveTo>
                  <a:cubicBezTo>
                    <a:pt x="1921" y="0"/>
                    <a:pt x="1908" y="3"/>
                    <a:pt x="1895" y="10"/>
                  </a:cubicBezTo>
                  <a:lnTo>
                    <a:pt x="49" y="617"/>
                  </a:lnTo>
                  <a:cubicBezTo>
                    <a:pt x="25" y="642"/>
                    <a:pt x="1" y="666"/>
                    <a:pt x="1" y="714"/>
                  </a:cubicBezTo>
                  <a:cubicBezTo>
                    <a:pt x="1" y="739"/>
                    <a:pt x="49" y="763"/>
                    <a:pt x="74" y="763"/>
                  </a:cubicBezTo>
                  <a:lnTo>
                    <a:pt x="98" y="787"/>
                  </a:lnTo>
                  <a:lnTo>
                    <a:pt x="1944" y="180"/>
                  </a:lnTo>
                  <a:cubicBezTo>
                    <a:pt x="1993" y="156"/>
                    <a:pt x="2017" y="107"/>
                    <a:pt x="1993" y="59"/>
                  </a:cubicBezTo>
                  <a:cubicBezTo>
                    <a:pt x="1993" y="23"/>
                    <a:pt x="1967" y="0"/>
                    <a:pt x="193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5588990" y="4847059"/>
              <a:ext cx="83605" cy="52120"/>
            </a:xfrm>
            <a:custGeom>
              <a:rect b="b" l="l" r="r" t="t"/>
              <a:pathLst>
                <a:path extrusionOk="0" h="1081" w="1734">
                  <a:moveTo>
                    <a:pt x="110" y="0"/>
                  </a:moveTo>
                  <a:cubicBezTo>
                    <a:pt x="38" y="0"/>
                    <a:pt x="0" y="92"/>
                    <a:pt x="82" y="133"/>
                  </a:cubicBezTo>
                  <a:lnTo>
                    <a:pt x="1588" y="1080"/>
                  </a:lnTo>
                  <a:lnTo>
                    <a:pt x="1637" y="1080"/>
                  </a:lnTo>
                  <a:cubicBezTo>
                    <a:pt x="1661" y="1080"/>
                    <a:pt x="1685" y="1080"/>
                    <a:pt x="1709" y="1056"/>
                  </a:cubicBezTo>
                  <a:cubicBezTo>
                    <a:pt x="1734" y="1007"/>
                    <a:pt x="1709" y="959"/>
                    <a:pt x="1685" y="935"/>
                  </a:cubicBezTo>
                  <a:lnTo>
                    <a:pt x="155" y="11"/>
                  </a:lnTo>
                  <a:cubicBezTo>
                    <a:pt x="139" y="4"/>
                    <a:pt x="124" y="0"/>
                    <a:pt x="1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5605817" y="4825749"/>
              <a:ext cx="53904" cy="87462"/>
            </a:xfrm>
            <a:custGeom>
              <a:rect b="b" l="l" r="r" t="t"/>
              <a:pathLst>
                <a:path extrusionOk="0" h="1814" w="1118">
                  <a:moveTo>
                    <a:pt x="1010" y="0"/>
                  </a:moveTo>
                  <a:cubicBezTo>
                    <a:pt x="984" y="0"/>
                    <a:pt x="962" y="12"/>
                    <a:pt x="947" y="41"/>
                  </a:cubicBezTo>
                  <a:lnTo>
                    <a:pt x="24" y="1717"/>
                  </a:lnTo>
                  <a:cubicBezTo>
                    <a:pt x="0" y="1741"/>
                    <a:pt x="24" y="1790"/>
                    <a:pt x="49" y="1814"/>
                  </a:cubicBezTo>
                  <a:lnTo>
                    <a:pt x="97" y="1814"/>
                  </a:lnTo>
                  <a:cubicBezTo>
                    <a:pt x="122" y="1814"/>
                    <a:pt x="146" y="1814"/>
                    <a:pt x="170" y="1790"/>
                  </a:cubicBezTo>
                  <a:lnTo>
                    <a:pt x="1093" y="113"/>
                  </a:lnTo>
                  <a:cubicBezTo>
                    <a:pt x="1118" y="89"/>
                    <a:pt x="1093" y="41"/>
                    <a:pt x="1069" y="16"/>
                  </a:cubicBezTo>
                  <a:cubicBezTo>
                    <a:pt x="1049" y="6"/>
                    <a:pt x="1029" y="0"/>
                    <a:pt x="10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4"/>
          <p:cNvGrpSpPr/>
          <p:nvPr/>
        </p:nvGrpSpPr>
        <p:grpSpPr>
          <a:xfrm>
            <a:off x="1459612" y="3915928"/>
            <a:ext cx="1217483" cy="962421"/>
            <a:chOff x="1336837" y="3915903"/>
            <a:chExt cx="1217483" cy="962421"/>
          </a:xfrm>
        </p:grpSpPr>
        <p:grpSp>
          <p:nvGrpSpPr>
            <p:cNvPr id="234" name="Google Shape;234;p24"/>
            <p:cNvGrpSpPr/>
            <p:nvPr/>
          </p:nvGrpSpPr>
          <p:grpSpPr>
            <a:xfrm>
              <a:off x="1336837" y="3915903"/>
              <a:ext cx="1146639" cy="962421"/>
              <a:chOff x="958238" y="2157575"/>
              <a:chExt cx="1115191" cy="936025"/>
            </a:xfrm>
          </p:grpSpPr>
          <p:sp>
            <p:nvSpPr>
              <p:cNvPr id="235" name="Google Shape;235;p24"/>
              <p:cNvSpPr/>
              <p:nvPr/>
            </p:nvSpPr>
            <p:spPr>
              <a:xfrm>
                <a:off x="1253863" y="2157575"/>
                <a:ext cx="492600" cy="492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1441088" y="2325100"/>
                <a:ext cx="492600" cy="492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997663" y="2334950"/>
                <a:ext cx="492600" cy="492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>
                <a:off x="958238" y="2551725"/>
                <a:ext cx="492600" cy="492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>
                <a:off x="1165163" y="2601000"/>
                <a:ext cx="492600" cy="492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1450928" y="2561600"/>
                <a:ext cx="622500" cy="492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" name="Google Shape;241;p24"/>
            <p:cNvSpPr/>
            <p:nvPr/>
          </p:nvSpPr>
          <p:spPr>
            <a:xfrm>
              <a:off x="1407701" y="3918618"/>
              <a:ext cx="1146619" cy="869887"/>
            </a:xfrm>
            <a:custGeom>
              <a:rect b="b" l="l" r="r" t="t"/>
              <a:pathLst>
                <a:path extrusionOk="0" h="4608" w="6074">
                  <a:moveTo>
                    <a:pt x="1749" y="936"/>
                  </a:moveTo>
                  <a:cubicBezTo>
                    <a:pt x="1968" y="985"/>
                    <a:pt x="2187" y="1131"/>
                    <a:pt x="2284" y="1325"/>
                  </a:cubicBezTo>
                  <a:cubicBezTo>
                    <a:pt x="2284" y="1398"/>
                    <a:pt x="2260" y="1446"/>
                    <a:pt x="2211" y="1471"/>
                  </a:cubicBezTo>
                  <a:cubicBezTo>
                    <a:pt x="2162" y="1519"/>
                    <a:pt x="2114" y="1519"/>
                    <a:pt x="2065" y="1544"/>
                  </a:cubicBezTo>
                  <a:cubicBezTo>
                    <a:pt x="1871" y="1544"/>
                    <a:pt x="1725" y="1276"/>
                    <a:pt x="1677" y="1155"/>
                  </a:cubicBezTo>
                  <a:lnTo>
                    <a:pt x="1677" y="1131"/>
                  </a:lnTo>
                  <a:cubicBezTo>
                    <a:pt x="1701" y="1058"/>
                    <a:pt x="1725" y="1009"/>
                    <a:pt x="1749" y="936"/>
                  </a:cubicBezTo>
                  <a:close/>
                  <a:moveTo>
                    <a:pt x="3936" y="1301"/>
                  </a:moveTo>
                  <a:lnTo>
                    <a:pt x="3936" y="1301"/>
                  </a:lnTo>
                  <a:cubicBezTo>
                    <a:pt x="3960" y="1446"/>
                    <a:pt x="3936" y="1616"/>
                    <a:pt x="3839" y="1762"/>
                  </a:cubicBezTo>
                  <a:cubicBezTo>
                    <a:pt x="3790" y="1714"/>
                    <a:pt x="3814" y="1495"/>
                    <a:pt x="3936" y="1301"/>
                  </a:cubicBezTo>
                  <a:close/>
                  <a:moveTo>
                    <a:pt x="750" y="2166"/>
                  </a:moveTo>
                  <a:cubicBezTo>
                    <a:pt x="776" y="2166"/>
                    <a:pt x="802" y="2169"/>
                    <a:pt x="826" y="2175"/>
                  </a:cubicBezTo>
                  <a:cubicBezTo>
                    <a:pt x="1142" y="2199"/>
                    <a:pt x="1264" y="2394"/>
                    <a:pt x="1264" y="2564"/>
                  </a:cubicBezTo>
                  <a:cubicBezTo>
                    <a:pt x="1264" y="2661"/>
                    <a:pt x="1166" y="2758"/>
                    <a:pt x="1045" y="2782"/>
                  </a:cubicBezTo>
                  <a:cubicBezTo>
                    <a:pt x="996" y="2758"/>
                    <a:pt x="924" y="2758"/>
                    <a:pt x="875" y="2734"/>
                  </a:cubicBezTo>
                  <a:cubicBezTo>
                    <a:pt x="705" y="2612"/>
                    <a:pt x="583" y="2442"/>
                    <a:pt x="535" y="2248"/>
                  </a:cubicBezTo>
                  <a:cubicBezTo>
                    <a:pt x="590" y="2193"/>
                    <a:pt x="672" y="2166"/>
                    <a:pt x="750" y="2166"/>
                  </a:cubicBezTo>
                  <a:close/>
                  <a:moveTo>
                    <a:pt x="5199" y="2588"/>
                  </a:moveTo>
                  <a:cubicBezTo>
                    <a:pt x="5078" y="2855"/>
                    <a:pt x="4883" y="3025"/>
                    <a:pt x="4762" y="3025"/>
                  </a:cubicBezTo>
                  <a:cubicBezTo>
                    <a:pt x="4713" y="3025"/>
                    <a:pt x="4665" y="3001"/>
                    <a:pt x="4640" y="2977"/>
                  </a:cubicBezTo>
                  <a:cubicBezTo>
                    <a:pt x="4567" y="2855"/>
                    <a:pt x="4592" y="2807"/>
                    <a:pt x="4592" y="2782"/>
                  </a:cubicBezTo>
                  <a:cubicBezTo>
                    <a:pt x="4640" y="2685"/>
                    <a:pt x="4883" y="2588"/>
                    <a:pt x="5150" y="2588"/>
                  </a:cubicBezTo>
                  <a:close/>
                  <a:moveTo>
                    <a:pt x="3596" y="3293"/>
                  </a:moveTo>
                  <a:cubicBezTo>
                    <a:pt x="3596" y="3293"/>
                    <a:pt x="3620" y="3317"/>
                    <a:pt x="3620" y="3317"/>
                  </a:cubicBezTo>
                  <a:cubicBezTo>
                    <a:pt x="3669" y="3390"/>
                    <a:pt x="3644" y="3608"/>
                    <a:pt x="3426" y="3851"/>
                  </a:cubicBezTo>
                  <a:cubicBezTo>
                    <a:pt x="3353" y="3754"/>
                    <a:pt x="3328" y="3633"/>
                    <a:pt x="3377" y="3511"/>
                  </a:cubicBezTo>
                  <a:cubicBezTo>
                    <a:pt x="3401" y="3414"/>
                    <a:pt x="3474" y="3341"/>
                    <a:pt x="3596" y="3317"/>
                  </a:cubicBezTo>
                  <a:lnTo>
                    <a:pt x="3596" y="3293"/>
                  </a:lnTo>
                  <a:close/>
                  <a:moveTo>
                    <a:pt x="1822" y="3366"/>
                  </a:moveTo>
                  <a:cubicBezTo>
                    <a:pt x="1847" y="3366"/>
                    <a:pt x="1944" y="3366"/>
                    <a:pt x="1968" y="3487"/>
                  </a:cubicBezTo>
                  <a:cubicBezTo>
                    <a:pt x="1944" y="3754"/>
                    <a:pt x="1798" y="3997"/>
                    <a:pt x="1555" y="4094"/>
                  </a:cubicBezTo>
                  <a:cubicBezTo>
                    <a:pt x="1482" y="3924"/>
                    <a:pt x="1507" y="3706"/>
                    <a:pt x="1604" y="3511"/>
                  </a:cubicBezTo>
                  <a:cubicBezTo>
                    <a:pt x="1652" y="3438"/>
                    <a:pt x="1725" y="3366"/>
                    <a:pt x="1822" y="3366"/>
                  </a:cubicBezTo>
                  <a:close/>
                  <a:moveTo>
                    <a:pt x="2745" y="159"/>
                  </a:moveTo>
                  <a:cubicBezTo>
                    <a:pt x="2867" y="159"/>
                    <a:pt x="3013" y="183"/>
                    <a:pt x="3158" y="256"/>
                  </a:cubicBezTo>
                  <a:cubicBezTo>
                    <a:pt x="3523" y="378"/>
                    <a:pt x="3814" y="693"/>
                    <a:pt x="3911" y="1058"/>
                  </a:cubicBezTo>
                  <a:cubicBezTo>
                    <a:pt x="3693" y="1325"/>
                    <a:pt x="3596" y="1714"/>
                    <a:pt x="3766" y="1859"/>
                  </a:cubicBezTo>
                  <a:cubicBezTo>
                    <a:pt x="3790" y="1908"/>
                    <a:pt x="3839" y="1932"/>
                    <a:pt x="3863" y="1932"/>
                  </a:cubicBezTo>
                  <a:cubicBezTo>
                    <a:pt x="3936" y="1932"/>
                    <a:pt x="3984" y="1884"/>
                    <a:pt x="4009" y="1835"/>
                  </a:cubicBezTo>
                  <a:cubicBezTo>
                    <a:pt x="4130" y="1616"/>
                    <a:pt x="4154" y="1349"/>
                    <a:pt x="4082" y="1106"/>
                  </a:cubicBezTo>
                  <a:cubicBezTo>
                    <a:pt x="4203" y="961"/>
                    <a:pt x="4397" y="863"/>
                    <a:pt x="4592" y="863"/>
                  </a:cubicBezTo>
                  <a:cubicBezTo>
                    <a:pt x="4762" y="863"/>
                    <a:pt x="4932" y="936"/>
                    <a:pt x="5053" y="1033"/>
                  </a:cubicBezTo>
                  <a:cubicBezTo>
                    <a:pt x="5466" y="1325"/>
                    <a:pt x="5466" y="1932"/>
                    <a:pt x="5272" y="2418"/>
                  </a:cubicBezTo>
                  <a:lnTo>
                    <a:pt x="5150" y="2418"/>
                  </a:lnTo>
                  <a:cubicBezTo>
                    <a:pt x="4907" y="2418"/>
                    <a:pt x="4567" y="2491"/>
                    <a:pt x="4470" y="2710"/>
                  </a:cubicBezTo>
                  <a:cubicBezTo>
                    <a:pt x="4397" y="2928"/>
                    <a:pt x="4543" y="3171"/>
                    <a:pt x="4762" y="3195"/>
                  </a:cubicBezTo>
                  <a:cubicBezTo>
                    <a:pt x="5029" y="3195"/>
                    <a:pt x="5248" y="2904"/>
                    <a:pt x="5369" y="2612"/>
                  </a:cubicBezTo>
                  <a:cubicBezTo>
                    <a:pt x="5612" y="2637"/>
                    <a:pt x="5806" y="2807"/>
                    <a:pt x="5879" y="3025"/>
                  </a:cubicBezTo>
                  <a:cubicBezTo>
                    <a:pt x="5903" y="3220"/>
                    <a:pt x="5831" y="3414"/>
                    <a:pt x="5685" y="3560"/>
                  </a:cubicBezTo>
                  <a:cubicBezTo>
                    <a:pt x="5320" y="3949"/>
                    <a:pt x="4810" y="4191"/>
                    <a:pt x="4252" y="4191"/>
                  </a:cubicBezTo>
                  <a:cubicBezTo>
                    <a:pt x="4082" y="4191"/>
                    <a:pt x="3887" y="4167"/>
                    <a:pt x="3741" y="4070"/>
                  </a:cubicBezTo>
                  <a:cubicBezTo>
                    <a:pt x="3669" y="4046"/>
                    <a:pt x="3620" y="4021"/>
                    <a:pt x="3571" y="3973"/>
                  </a:cubicBezTo>
                  <a:cubicBezTo>
                    <a:pt x="3814" y="3681"/>
                    <a:pt x="3887" y="3366"/>
                    <a:pt x="3766" y="3220"/>
                  </a:cubicBezTo>
                  <a:cubicBezTo>
                    <a:pt x="3717" y="3171"/>
                    <a:pt x="3669" y="3147"/>
                    <a:pt x="3596" y="3147"/>
                  </a:cubicBezTo>
                  <a:cubicBezTo>
                    <a:pt x="3426" y="3171"/>
                    <a:pt x="3280" y="3268"/>
                    <a:pt x="3231" y="3438"/>
                  </a:cubicBezTo>
                  <a:cubicBezTo>
                    <a:pt x="3158" y="3633"/>
                    <a:pt x="3207" y="3851"/>
                    <a:pt x="3328" y="3973"/>
                  </a:cubicBezTo>
                  <a:cubicBezTo>
                    <a:pt x="3037" y="4264"/>
                    <a:pt x="2648" y="4434"/>
                    <a:pt x="2260" y="4434"/>
                  </a:cubicBezTo>
                  <a:cubicBezTo>
                    <a:pt x="2215" y="4444"/>
                    <a:pt x="2169" y="4449"/>
                    <a:pt x="2124" y="4449"/>
                  </a:cubicBezTo>
                  <a:cubicBezTo>
                    <a:pt x="1946" y="4449"/>
                    <a:pt x="1768" y="4375"/>
                    <a:pt x="1652" y="4240"/>
                  </a:cubicBezTo>
                  <a:cubicBezTo>
                    <a:pt x="1944" y="4094"/>
                    <a:pt x="2138" y="3778"/>
                    <a:pt x="2138" y="3463"/>
                  </a:cubicBezTo>
                  <a:cubicBezTo>
                    <a:pt x="2116" y="3307"/>
                    <a:pt x="2013" y="3192"/>
                    <a:pt x="1865" y="3192"/>
                  </a:cubicBezTo>
                  <a:cubicBezTo>
                    <a:pt x="1851" y="3192"/>
                    <a:pt x="1837" y="3193"/>
                    <a:pt x="1822" y="3195"/>
                  </a:cubicBezTo>
                  <a:cubicBezTo>
                    <a:pt x="1677" y="3195"/>
                    <a:pt x="1531" y="3293"/>
                    <a:pt x="1458" y="3438"/>
                  </a:cubicBezTo>
                  <a:cubicBezTo>
                    <a:pt x="1337" y="3657"/>
                    <a:pt x="1312" y="3924"/>
                    <a:pt x="1409" y="4143"/>
                  </a:cubicBezTo>
                  <a:cubicBezTo>
                    <a:pt x="1361" y="4149"/>
                    <a:pt x="1314" y="4152"/>
                    <a:pt x="1268" y="4152"/>
                  </a:cubicBezTo>
                  <a:cubicBezTo>
                    <a:pt x="1130" y="4152"/>
                    <a:pt x="1002" y="4125"/>
                    <a:pt x="875" y="4070"/>
                  </a:cubicBezTo>
                  <a:cubicBezTo>
                    <a:pt x="535" y="3924"/>
                    <a:pt x="316" y="3633"/>
                    <a:pt x="268" y="3268"/>
                  </a:cubicBezTo>
                  <a:cubicBezTo>
                    <a:pt x="195" y="2977"/>
                    <a:pt x="243" y="2637"/>
                    <a:pt x="413" y="2370"/>
                  </a:cubicBezTo>
                  <a:cubicBezTo>
                    <a:pt x="486" y="2564"/>
                    <a:pt x="632" y="2734"/>
                    <a:pt x="802" y="2855"/>
                  </a:cubicBezTo>
                  <a:cubicBezTo>
                    <a:pt x="899" y="2880"/>
                    <a:pt x="972" y="2904"/>
                    <a:pt x="1069" y="2904"/>
                  </a:cubicBezTo>
                  <a:cubicBezTo>
                    <a:pt x="1264" y="2904"/>
                    <a:pt x="1434" y="2758"/>
                    <a:pt x="1434" y="2540"/>
                  </a:cubicBezTo>
                  <a:cubicBezTo>
                    <a:pt x="1434" y="2224"/>
                    <a:pt x="1166" y="1981"/>
                    <a:pt x="851" y="1981"/>
                  </a:cubicBezTo>
                  <a:cubicBezTo>
                    <a:pt x="828" y="1976"/>
                    <a:pt x="806" y="1974"/>
                    <a:pt x="784" y="1974"/>
                  </a:cubicBezTo>
                  <a:cubicBezTo>
                    <a:pt x="685" y="1974"/>
                    <a:pt x="590" y="2014"/>
                    <a:pt x="511" y="2054"/>
                  </a:cubicBezTo>
                  <a:cubicBezTo>
                    <a:pt x="438" y="1568"/>
                    <a:pt x="608" y="1058"/>
                    <a:pt x="1069" y="936"/>
                  </a:cubicBezTo>
                  <a:cubicBezTo>
                    <a:pt x="1194" y="901"/>
                    <a:pt x="1331" y="878"/>
                    <a:pt x="1463" y="878"/>
                  </a:cubicBezTo>
                  <a:cubicBezTo>
                    <a:pt x="1511" y="878"/>
                    <a:pt x="1558" y="881"/>
                    <a:pt x="1604" y="888"/>
                  </a:cubicBezTo>
                  <a:cubicBezTo>
                    <a:pt x="1555" y="1009"/>
                    <a:pt x="1507" y="1106"/>
                    <a:pt x="1507" y="1106"/>
                  </a:cubicBezTo>
                  <a:cubicBezTo>
                    <a:pt x="1507" y="1131"/>
                    <a:pt x="1507" y="1131"/>
                    <a:pt x="1507" y="1155"/>
                  </a:cubicBezTo>
                  <a:cubicBezTo>
                    <a:pt x="1531" y="1179"/>
                    <a:pt x="1725" y="1665"/>
                    <a:pt x="2065" y="1665"/>
                  </a:cubicBezTo>
                  <a:cubicBezTo>
                    <a:pt x="2162" y="1665"/>
                    <a:pt x="2235" y="1641"/>
                    <a:pt x="2308" y="1592"/>
                  </a:cubicBezTo>
                  <a:cubicBezTo>
                    <a:pt x="2405" y="1544"/>
                    <a:pt x="2478" y="1422"/>
                    <a:pt x="2454" y="1301"/>
                  </a:cubicBezTo>
                  <a:cubicBezTo>
                    <a:pt x="2357" y="1033"/>
                    <a:pt x="2114" y="839"/>
                    <a:pt x="1847" y="791"/>
                  </a:cubicBezTo>
                  <a:cubicBezTo>
                    <a:pt x="1992" y="426"/>
                    <a:pt x="2332" y="183"/>
                    <a:pt x="2745" y="159"/>
                  </a:cubicBezTo>
                  <a:close/>
                  <a:moveTo>
                    <a:pt x="2728" y="1"/>
                  </a:moveTo>
                  <a:cubicBezTo>
                    <a:pt x="2260" y="1"/>
                    <a:pt x="1815" y="296"/>
                    <a:pt x="1652" y="766"/>
                  </a:cubicBezTo>
                  <a:cubicBezTo>
                    <a:pt x="1569" y="748"/>
                    <a:pt x="1485" y="740"/>
                    <a:pt x="1403" y="740"/>
                  </a:cubicBezTo>
                  <a:cubicBezTo>
                    <a:pt x="1270" y="740"/>
                    <a:pt x="1141" y="760"/>
                    <a:pt x="1021" y="791"/>
                  </a:cubicBezTo>
                  <a:cubicBezTo>
                    <a:pt x="438" y="936"/>
                    <a:pt x="219" y="1616"/>
                    <a:pt x="341" y="2199"/>
                  </a:cubicBezTo>
                  <a:cubicBezTo>
                    <a:pt x="98" y="2515"/>
                    <a:pt x="0" y="2928"/>
                    <a:pt x="73" y="3317"/>
                  </a:cubicBezTo>
                  <a:cubicBezTo>
                    <a:pt x="146" y="3730"/>
                    <a:pt x="413" y="4070"/>
                    <a:pt x="802" y="4240"/>
                  </a:cubicBezTo>
                  <a:cubicBezTo>
                    <a:pt x="960" y="4293"/>
                    <a:pt x="1130" y="4332"/>
                    <a:pt x="1294" y="4332"/>
                  </a:cubicBezTo>
                  <a:cubicBezTo>
                    <a:pt x="1358" y="4332"/>
                    <a:pt x="1421" y="4326"/>
                    <a:pt x="1482" y="4313"/>
                  </a:cubicBezTo>
                  <a:cubicBezTo>
                    <a:pt x="1638" y="4491"/>
                    <a:pt x="1875" y="4607"/>
                    <a:pt x="2119" y="4607"/>
                  </a:cubicBezTo>
                  <a:cubicBezTo>
                    <a:pt x="2141" y="4607"/>
                    <a:pt x="2164" y="4606"/>
                    <a:pt x="2187" y="4604"/>
                  </a:cubicBezTo>
                  <a:lnTo>
                    <a:pt x="2260" y="4604"/>
                  </a:lnTo>
                  <a:cubicBezTo>
                    <a:pt x="2721" y="4580"/>
                    <a:pt x="3134" y="4410"/>
                    <a:pt x="3450" y="4094"/>
                  </a:cubicBezTo>
                  <a:cubicBezTo>
                    <a:pt x="3523" y="4143"/>
                    <a:pt x="3596" y="4191"/>
                    <a:pt x="3669" y="4240"/>
                  </a:cubicBezTo>
                  <a:cubicBezTo>
                    <a:pt x="3839" y="4313"/>
                    <a:pt x="4057" y="4361"/>
                    <a:pt x="4276" y="4361"/>
                  </a:cubicBezTo>
                  <a:cubicBezTo>
                    <a:pt x="4859" y="4361"/>
                    <a:pt x="5418" y="4094"/>
                    <a:pt x="5831" y="3681"/>
                  </a:cubicBezTo>
                  <a:cubicBezTo>
                    <a:pt x="6001" y="3487"/>
                    <a:pt x="6073" y="3244"/>
                    <a:pt x="6049" y="3001"/>
                  </a:cubicBezTo>
                  <a:cubicBezTo>
                    <a:pt x="5976" y="2710"/>
                    <a:pt x="5733" y="2491"/>
                    <a:pt x="5442" y="2467"/>
                  </a:cubicBezTo>
                  <a:cubicBezTo>
                    <a:pt x="5636" y="1908"/>
                    <a:pt x="5612" y="1252"/>
                    <a:pt x="5126" y="912"/>
                  </a:cubicBezTo>
                  <a:cubicBezTo>
                    <a:pt x="4972" y="781"/>
                    <a:pt x="4776" y="715"/>
                    <a:pt x="4580" y="715"/>
                  </a:cubicBezTo>
                  <a:cubicBezTo>
                    <a:pt x="4376" y="715"/>
                    <a:pt x="4170" y="787"/>
                    <a:pt x="4009" y="936"/>
                  </a:cubicBezTo>
                  <a:cubicBezTo>
                    <a:pt x="3887" y="548"/>
                    <a:pt x="3571" y="256"/>
                    <a:pt x="3207" y="110"/>
                  </a:cubicBezTo>
                  <a:cubicBezTo>
                    <a:pt x="3052" y="36"/>
                    <a:pt x="2889" y="1"/>
                    <a:pt x="27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4"/>
          <p:cNvGrpSpPr/>
          <p:nvPr/>
        </p:nvGrpSpPr>
        <p:grpSpPr>
          <a:xfrm>
            <a:off x="5949333" y="21018"/>
            <a:ext cx="1876441" cy="1196667"/>
            <a:chOff x="5949333" y="21018"/>
            <a:chExt cx="1876441" cy="1196667"/>
          </a:xfrm>
        </p:grpSpPr>
        <p:grpSp>
          <p:nvGrpSpPr>
            <p:cNvPr id="243" name="Google Shape;243;p24"/>
            <p:cNvGrpSpPr/>
            <p:nvPr/>
          </p:nvGrpSpPr>
          <p:grpSpPr>
            <a:xfrm>
              <a:off x="6028672" y="21018"/>
              <a:ext cx="1797103" cy="1152742"/>
              <a:chOff x="7410211" y="1555302"/>
              <a:chExt cx="2355440" cy="1510884"/>
            </a:xfrm>
          </p:grpSpPr>
          <p:grpSp>
            <p:nvGrpSpPr>
              <p:cNvPr id="244" name="Google Shape;244;p24"/>
              <p:cNvGrpSpPr/>
              <p:nvPr/>
            </p:nvGrpSpPr>
            <p:grpSpPr>
              <a:xfrm>
                <a:off x="7410211" y="1555302"/>
                <a:ext cx="2355440" cy="1510884"/>
                <a:chOff x="761258" y="2062480"/>
                <a:chExt cx="1646470" cy="1056119"/>
              </a:xfrm>
            </p:grpSpPr>
            <p:sp>
              <p:nvSpPr>
                <p:cNvPr id="245" name="Google Shape;245;p24"/>
                <p:cNvSpPr/>
                <p:nvPr/>
              </p:nvSpPr>
              <p:spPr>
                <a:xfrm rot="-1481318">
                  <a:off x="1087094" y="2126891"/>
                  <a:ext cx="430227" cy="556678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4"/>
                <p:cNvSpPr/>
                <p:nvPr/>
              </p:nvSpPr>
              <p:spPr>
                <a:xfrm>
                  <a:off x="1415418" y="2201127"/>
                  <a:ext cx="557700" cy="492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4"/>
                <p:cNvSpPr/>
                <p:nvPr/>
              </p:nvSpPr>
              <p:spPr>
                <a:xfrm>
                  <a:off x="761258" y="2379293"/>
                  <a:ext cx="492600" cy="492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4"/>
                <p:cNvSpPr/>
                <p:nvPr/>
              </p:nvSpPr>
              <p:spPr>
                <a:xfrm>
                  <a:off x="899445" y="2606080"/>
                  <a:ext cx="469500" cy="469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4"/>
                <p:cNvSpPr/>
                <p:nvPr/>
              </p:nvSpPr>
              <p:spPr>
                <a:xfrm>
                  <a:off x="1250808" y="2594534"/>
                  <a:ext cx="492600" cy="492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4"/>
                <p:cNvSpPr/>
                <p:nvPr/>
              </p:nvSpPr>
              <p:spPr>
                <a:xfrm rot="-2967336">
                  <a:off x="1706888" y="2475460"/>
                  <a:ext cx="622580" cy="4927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1" name="Google Shape;251;p24"/>
              <p:cNvSpPr/>
              <p:nvPr/>
            </p:nvSpPr>
            <p:spPr>
              <a:xfrm>
                <a:off x="7933212" y="2119383"/>
                <a:ext cx="704700" cy="704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8386462" y="2119383"/>
                <a:ext cx="704700" cy="704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" name="Google Shape;253;p24"/>
            <p:cNvSpPr/>
            <p:nvPr/>
          </p:nvSpPr>
          <p:spPr>
            <a:xfrm>
              <a:off x="5949333" y="227267"/>
              <a:ext cx="1676428" cy="990418"/>
            </a:xfrm>
            <a:custGeom>
              <a:rect b="b" l="l" r="r" t="t"/>
              <a:pathLst>
                <a:path extrusionOk="0" h="2929" w="4957">
                  <a:moveTo>
                    <a:pt x="1215" y="718"/>
                  </a:moveTo>
                  <a:cubicBezTo>
                    <a:pt x="1312" y="743"/>
                    <a:pt x="1337" y="767"/>
                    <a:pt x="1361" y="815"/>
                  </a:cubicBezTo>
                  <a:cubicBezTo>
                    <a:pt x="1361" y="840"/>
                    <a:pt x="1312" y="888"/>
                    <a:pt x="1288" y="913"/>
                  </a:cubicBezTo>
                  <a:cubicBezTo>
                    <a:pt x="1264" y="913"/>
                    <a:pt x="1264" y="937"/>
                    <a:pt x="1215" y="937"/>
                  </a:cubicBezTo>
                  <a:cubicBezTo>
                    <a:pt x="1215" y="864"/>
                    <a:pt x="1215" y="815"/>
                    <a:pt x="1215" y="743"/>
                  </a:cubicBezTo>
                  <a:lnTo>
                    <a:pt x="1215" y="718"/>
                  </a:lnTo>
                  <a:close/>
                  <a:moveTo>
                    <a:pt x="2527" y="475"/>
                  </a:moveTo>
                  <a:cubicBezTo>
                    <a:pt x="2624" y="597"/>
                    <a:pt x="2673" y="767"/>
                    <a:pt x="2624" y="937"/>
                  </a:cubicBezTo>
                  <a:cubicBezTo>
                    <a:pt x="2601" y="983"/>
                    <a:pt x="2567" y="1007"/>
                    <a:pt x="2530" y="1007"/>
                  </a:cubicBezTo>
                  <a:cubicBezTo>
                    <a:pt x="2489" y="1007"/>
                    <a:pt x="2444" y="977"/>
                    <a:pt x="2405" y="913"/>
                  </a:cubicBezTo>
                  <a:cubicBezTo>
                    <a:pt x="2333" y="767"/>
                    <a:pt x="2381" y="573"/>
                    <a:pt x="2527" y="475"/>
                  </a:cubicBezTo>
                  <a:close/>
                  <a:moveTo>
                    <a:pt x="3984" y="1010"/>
                  </a:moveTo>
                  <a:lnTo>
                    <a:pt x="3984" y="1010"/>
                  </a:lnTo>
                  <a:cubicBezTo>
                    <a:pt x="4009" y="1107"/>
                    <a:pt x="3984" y="1228"/>
                    <a:pt x="3936" y="1326"/>
                  </a:cubicBezTo>
                  <a:cubicBezTo>
                    <a:pt x="3912" y="1350"/>
                    <a:pt x="3912" y="1350"/>
                    <a:pt x="3887" y="1350"/>
                  </a:cubicBezTo>
                  <a:cubicBezTo>
                    <a:pt x="3863" y="1350"/>
                    <a:pt x="3839" y="1326"/>
                    <a:pt x="3814" y="1326"/>
                  </a:cubicBezTo>
                  <a:cubicBezTo>
                    <a:pt x="3766" y="1277"/>
                    <a:pt x="3766" y="1277"/>
                    <a:pt x="3766" y="1204"/>
                  </a:cubicBezTo>
                  <a:cubicBezTo>
                    <a:pt x="3790" y="1131"/>
                    <a:pt x="3863" y="1058"/>
                    <a:pt x="3984" y="1010"/>
                  </a:cubicBezTo>
                  <a:close/>
                  <a:moveTo>
                    <a:pt x="1045" y="1860"/>
                  </a:moveTo>
                  <a:cubicBezTo>
                    <a:pt x="948" y="1957"/>
                    <a:pt x="851" y="2030"/>
                    <a:pt x="754" y="2079"/>
                  </a:cubicBezTo>
                  <a:cubicBezTo>
                    <a:pt x="778" y="1982"/>
                    <a:pt x="875" y="1909"/>
                    <a:pt x="972" y="1860"/>
                  </a:cubicBezTo>
                  <a:close/>
                  <a:moveTo>
                    <a:pt x="3159" y="1957"/>
                  </a:moveTo>
                  <a:cubicBezTo>
                    <a:pt x="3159" y="1957"/>
                    <a:pt x="3183" y="1957"/>
                    <a:pt x="3231" y="2006"/>
                  </a:cubicBezTo>
                  <a:cubicBezTo>
                    <a:pt x="3280" y="2054"/>
                    <a:pt x="3304" y="2152"/>
                    <a:pt x="3280" y="2224"/>
                  </a:cubicBezTo>
                  <a:cubicBezTo>
                    <a:pt x="3159" y="2127"/>
                    <a:pt x="3159" y="2006"/>
                    <a:pt x="3159" y="1957"/>
                  </a:cubicBezTo>
                  <a:close/>
                  <a:moveTo>
                    <a:pt x="1701" y="2030"/>
                  </a:moveTo>
                  <a:cubicBezTo>
                    <a:pt x="1750" y="2054"/>
                    <a:pt x="1798" y="2079"/>
                    <a:pt x="1822" y="2127"/>
                  </a:cubicBezTo>
                  <a:cubicBezTo>
                    <a:pt x="1847" y="2249"/>
                    <a:pt x="1822" y="2346"/>
                    <a:pt x="1774" y="2443"/>
                  </a:cubicBezTo>
                  <a:cubicBezTo>
                    <a:pt x="1677" y="2346"/>
                    <a:pt x="1628" y="2200"/>
                    <a:pt x="1652" y="2054"/>
                  </a:cubicBezTo>
                  <a:cubicBezTo>
                    <a:pt x="1652" y="2030"/>
                    <a:pt x="1677" y="2030"/>
                    <a:pt x="1677" y="2030"/>
                  </a:cubicBezTo>
                  <a:close/>
                  <a:moveTo>
                    <a:pt x="1688" y="116"/>
                  </a:moveTo>
                  <a:cubicBezTo>
                    <a:pt x="1796" y="116"/>
                    <a:pt x="1923" y="140"/>
                    <a:pt x="2065" y="184"/>
                  </a:cubicBezTo>
                  <a:cubicBezTo>
                    <a:pt x="2211" y="232"/>
                    <a:pt x="2333" y="305"/>
                    <a:pt x="2454" y="427"/>
                  </a:cubicBezTo>
                  <a:cubicBezTo>
                    <a:pt x="2284" y="548"/>
                    <a:pt x="2235" y="791"/>
                    <a:pt x="2333" y="961"/>
                  </a:cubicBezTo>
                  <a:cubicBezTo>
                    <a:pt x="2430" y="1083"/>
                    <a:pt x="2503" y="1131"/>
                    <a:pt x="2551" y="1131"/>
                  </a:cubicBezTo>
                  <a:cubicBezTo>
                    <a:pt x="2648" y="1107"/>
                    <a:pt x="2721" y="1058"/>
                    <a:pt x="2746" y="986"/>
                  </a:cubicBezTo>
                  <a:cubicBezTo>
                    <a:pt x="2794" y="791"/>
                    <a:pt x="2746" y="573"/>
                    <a:pt x="2624" y="427"/>
                  </a:cubicBezTo>
                  <a:cubicBezTo>
                    <a:pt x="2818" y="305"/>
                    <a:pt x="3061" y="232"/>
                    <a:pt x="3304" y="232"/>
                  </a:cubicBezTo>
                  <a:lnTo>
                    <a:pt x="3450" y="232"/>
                  </a:lnTo>
                  <a:cubicBezTo>
                    <a:pt x="3742" y="330"/>
                    <a:pt x="3960" y="597"/>
                    <a:pt x="3984" y="888"/>
                  </a:cubicBezTo>
                  <a:cubicBezTo>
                    <a:pt x="3839" y="937"/>
                    <a:pt x="3717" y="1034"/>
                    <a:pt x="3693" y="1180"/>
                  </a:cubicBezTo>
                  <a:cubicBezTo>
                    <a:pt x="3669" y="1277"/>
                    <a:pt x="3693" y="1350"/>
                    <a:pt x="3766" y="1423"/>
                  </a:cubicBezTo>
                  <a:cubicBezTo>
                    <a:pt x="3802" y="1459"/>
                    <a:pt x="3845" y="1477"/>
                    <a:pt x="3887" y="1477"/>
                  </a:cubicBezTo>
                  <a:cubicBezTo>
                    <a:pt x="3930" y="1477"/>
                    <a:pt x="3972" y="1459"/>
                    <a:pt x="4009" y="1423"/>
                  </a:cubicBezTo>
                  <a:cubicBezTo>
                    <a:pt x="4082" y="1277"/>
                    <a:pt x="4106" y="1131"/>
                    <a:pt x="4082" y="986"/>
                  </a:cubicBezTo>
                  <a:cubicBezTo>
                    <a:pt x="4130" y="986"/>
                    <a:pt x="4203" y="961"/>
                    <a:pt x="4252" y="961"/>
                  </a:cubicBezTo>
                  <a:cubicBezTo>
                    <a:pt x="4470" y="961"/>
                    <a:pt x="4640" y="1083"/>
                    <a:pt x="4738" y="1277"/>
                  </a:cubicBezTo>
                  <a:cubicBezTo>
                    <a:pt x="4835" y="1544"/>
                    <a:pt x="4810" y="1836"/>
                    <a:pt x="4665" y="2079"/>
                  </a:cubicBezTo>
                  <a:cubicBezTo>
                    <a:pt x="4483" y="2341"/>
                    <a:pt x="4201" y="2486"/>
                    <a:pt x="3902" y="2486"/>
                  </a:cubicBezTo>
                  <a:cubicBezTo>
                    <a:pt x="3841" y="2486"/>
                    <a:pt x="3779" y="2480"/>
                    <a:pt x="3717" y="2467"/>
                  </a:cubicBezTo>
                  <a:cubicBezTo>
                    <a:pt x="3572" y="2443"/>
                    <a:pt x="3450" y="2370"/>
                    <a:pt x="3353" y="2297"/>
                  </a:cubicBezTo>
                  <a:cubicBezTo>
                    <a:pt x="3401" y="2176"/>
                    <a:pt x="3377" y="2030"/>
                    <a:pt x="3304" y="1933"/>
                  </a:cubicBezTo>
                  <a:cubicBezTo>
                    <a:pt x="3244" y="1884"/>
                    <a:pt x="3189" y="1860"/>
                    <a:pt x="3143" y="1860"/>
                  </a:cubicBezTo>
                  <a:cubicBezTo>
                    <a:pt x="3098" y="1860"/>
                    <a:pt x="3061" y="1884"/>
                    <a:pt x="3037" y="1933"/>
                  </a:cubicBezTo>
                  <a:cubicBezTo>
                    <a:pt x="3037" y="2103"/>
                    <a:pt x="3086" y="2249"/>
                    <a:pt x="3231" y="2322"/>
                  </a:cubicBezTo>
                  <a:cubicBezTo>
                    <a:pt x="3071" y="2620"/>
                    <a:pt x="2781" y="2809"/>
                    <a:pt x="2442" y="2809"/>
                  </a:cubicBezTo>
                  <a:cubicBezTo>
                    <a:pt x="2422" y="2809"/>
                    <a:pt x="2402" y="2809"/>
                    <a:pt x="2381" y="2807"/>
                  </a:cubicBezTo>
                  <a:cubicBezTo>
                    <a:pt x="2187" y="2807"/>
                    <a:pt x="1968" y="2686"/>
                    <a:pt x="1847" y="2516"/>
                  </a:cubicBezTo>
                  <a:cubicBezTo>
                    <a:pt x="1920" y="2394"/>
                    <a:pt x="1968" y="2249"/>
                    <a:pt x="1920" y="2103"/>
                  </a:cubicBezTo>
                  <a:cubicBezTo>
                    <a:pt x="1895" y="2030"/>
                    <a:pt x="1822" y="1957"/>
                    <a:pt x="1725" y="1933"/>
                  </a:cubicBezTo>
                  <a:cubicBezTo>
                    <a:pt x="1712" y="1928"/>
                    <a:pt x="1699" y="1926"/>
                    <a:pt x="1685" y="1926"/>
                  </a:cubicBezTo>
                  <a:cubicBezTo>
                    <a:pt x="1627" y="1926"/>
                    <a:pt x="1575" y="1966"/>
                    <a:pt x="1555" y="2006"/>
                  </a:cubicBezTo>
                  <a:cubicBezTo>
                    <a:pt x="1531" y="2200"/>
                    <a:pt x="1580" y="2394"/>
                    <a:pt x="1725" y="2540"/>
                  </a:cubicBezTo>
                  <a:cubicBezTo>
                    <a:pt x="1604" y="2662"/>
                    <a:pt x="1434" y="2735"/>
                    <a:pt x="1264" y="2759"/>
                  </a:cubicBezTo>
                  <a:lnTo>
                    <a:pt x="1191" y="2759"/>
                  </a:lnTo>
                  <a:cubicBezTo>
                    <a:pt x="1045" y="2759"/>
                    <a:pt x="924" y="2686"/>
                    <a:pt x="826" y="2589"/>
                  </a:cubicBezTo>
                  <a:cubicBezTo>
                    <a:pt x="729" y="2467"/>
                    <a:pt x="705" y="2346"/>
                    <a:pt x="729" y="2224"/>
                  </a:cubicBezTo>
                  <a:cubicBezTo>
                    <a:pt x="924" y="2152"/>
                    <a:pt x="1167" y="1957"/>
                    <a:pt x="1142" y="1836"/>
                  </a:cubicBezTo>
                  <a:cubicBezTo>
                    <a:pt x="1142" y="1801"/>
                    <a:pt x="1118" y="1767"/>
                    <a:pt x="1052" y="1767"/>
                  </a:cubicBezTo>
                  <a:cubicBezTo>
                    <a:pt x="1025" y="1767"/>
                    <a:pt x="991" y="1773"/>
                    <a:pt x="948" y="1787"/>
                  </a:cubicBezTo>
                  <a:cubicBezTo>
                    <a:pt x="802" y="1836"/>
                    <a:pt x="681" y="1982"/>
                    <a:pt x="656" y="2152"/>
                  </a:cubicBezTo>
                  <a:cubicBezTo>
                    <a:pt x="638" y="2154"/>
                    <a:pt x="621" y="2155"/>
                    <a:pt x="603" y="2155"/>
                  </a:cubicBezTo>
                  <a:cubicBezTo>
                    <a:pt x="414" y="2155"/>
                    <a:pt x="286" y="2032"/>
                    <a:pt x="219" y="1787"/>
                  </a:cubicBezTo>
                  <a:cubicBezTo>
                    <a:pt x="98" y="1520"/>
                    <a:pt x="122" y="1228"/>
                    <a:pt x="243" y="961"/>
                  </a:cubicBezTo>
                  <a:cubicBezTo>
                    <a:pt x="389" y="791"/>
                    <a:pt x="608" y="694"/>
                    <a:pt x="851" y="694"/>
                  </a:cubicBezTo>
                  <a:lnTo>
                    <a:pt x="1142" y="694"/>
                  </a:lnTo>
                  <a:lnTo>
                    <a:pt x="1142" y="743"/>
                  </a:lnTo>
                  <a:cubicBezTo>
                    <a:pt x="1118" y="840"/>
                    <a:pt x="1142" y="937"/>
                    <a:pt x="1191" y="1010"/>
                  </a:cubicBezTo>
                  <a:cubicBezTo>
                    <a:pt x="1204" y="1036"/>
                    <a:pt x="1232" y="1056"/>
                    <a:pt x="1271" y="1056"/>
                  </a:cubicBezTo>
                  <a:cubicBezTo>
                    <a:pt x="1302" y="1056"/>
                    <a:pt x="1341" y="1043"/>
                    <a:pt x="1385" y="1010"/>
                  </a:cubicBezTo>
                  <a:cubicBezTo>
                    <a:pt x="1482" y="913"/>
                    <a:pt x="1507" y="888"/>
                    <a:pt x="1482" y="791"/>
                  </a:cubicBezTo>
                  <a:cubicBezTo>
                    <a:pt x="1458" y="718"/>
                    <a:pt x="1385" y="645"/>
                    <a:pt x="1239" y="621"/>
                  </a:cubicBezTo>
                  <a:cubicBezTo>
                    <a:pt x="1239" y="475"/>
                    <a:pt x="1288" y="330"/>
                    <a:pt x="1385" y="232"/>
                  </a:cubicBezTo>
                  <a:cubicBezTo>
                    <a:pt x="1452" y="152"/>
                    <a:pt x="1556" y="116"/>
                    <a:pt x="1688" y="116"/>
                  </a:cubicBezTo>
                  <a:close/>
                  <a:moveTo>
                    <a:pt x="1650" y="1"/>
                  </a:moveTo>
                  <a:cubicBezTo>
                    <a:pt x="1501" y="1"/>
                    <a:pt x="1380" y="43"/>
                    <a:pt x="1288" y="135"/>
                  </a:cubicBezTo>
                  <a:cubicBezTo>
                    <a:pt x="1191" y="257"/>
                    <a:pt x="1118" y="427"/>
                    <a:pt x="1118" y="597"/>
                  </a:cubicBezTo>
                  <a:cubicBezTo>
                    <a:pt x="1069" y="585"/>
                    <a:pt x="1021" y="579"/>
                    <a:pt x="972" y="579"/>
                  </a:cubicBezTo>
                  <a:cubicBezTo>
                    <a:pt x="924" y="579"/>
                    <a:pt x="875" y="585"/>
                    <a:pt x="826" y="597"/>
                  </a:cubicBezTo>
                  <a:cubicBezTo>
                    <a:pt x="559" y="597"/>
                    <a:pt x="316" y="694"/>
                    <a:pt x="146" y="888"/>
                  </a:cubicBezTo>
                  <a:cubicBezTo>
                    <a:pt x="1" y="1180"/>
                    <a:pt x="1" y="1520"/>
                    <a:pt x="122" y="1811"/>
                  </a:cubicBezTo>
                  <a:cubicBezTo>
                    <a:pt x="219" y="2152"/>
                    <a:pt x="414" y="2224"/>
                    <a:pt x="559" y="2224"/>
                  </a:cubicBezTo>
                  <a:lnTo>
                    <a:pt x="608" y="2224"/>
                  </a:lnTo>
                  <a:cubicBezTo>
                    <a:pt x="608" y="2394"/>
                    <a:pt x="656" y="2540"/>
                    <a:pt x="754" y="2637"/>
                  </a:cubicBezTo>
                  <a:cubicBezTo>
                    <a:pt x="851" y="2783"/>
                    <a:pt x="1021" y="2856"/>
                    <a:pt x="1191" y="2856"/>
                  </a:cubicBezTo>
                  <a:lnTo>
                    <a:pt x="1264" y="2856"/>
                  </a:lnTo>
                  <a:cubicBezTo>
                    <a:pt x="1458" y="2832"/>
                    <a:pt x="1652" y="2759"/>
                    <a:pt x="1774" y="2613"/>
                  </a:cubicBezTo>
                  <a:cubicBezTo>
                    <a:pt x="1944" y="2783"/>
                    <a:pt x="2163" y="2905"/>
                    <a:pt x="2381" y="2929"/>
                  </a:cubicBezTo>
                  <a:lnTo>
                    <a:pt x="2430" y="2929"/>
                  </a:lnTo>
                  <a:cubicBezTo>
                    <a:pt x="2794" y="2905"/>
                    <a:pt x="3134" y="2710"/>
                    <a:pt x="3304" y="2394"/>
                  </a:cubicBezTo>
                  <a:cubicBezTo>
                    <a:pt x="3426" y="2467"/>
                    <a:pt x="3547" y="2516"/>
                    <a:pt x="3693" y="2540"/>
                  </a:cubicBezTo>
                  <a:cubicBezTo>
                    <a:pt x="3766" y="2559"/>
                    <a:pt x="3841" y="2567"/>
                    <a:pt x="3916" y="2567"/>
                  </a:cubicBezTo>
                  <a:cubicBezTo>
                    <a:pt x="4239" y="2567"/>
                    <a:pt x="4560" y="2403"/>
                    <a:pt x="4738" y="2127"/>
                  </a:cubicBezTo>
                  <a:cubicBezTo>
                    <a:pt x="4932" y="1860"/>
                    <a:pt x="4956" y="1496"/>
                    <a:pt x="4835" y="1204"/>
                  </a:cubicBezTo>
                  <a:cubicBezTo>
                    <a:pt x="4738" y="986"/>
                    <a:pt x="4495" y="840"/>
                    <a:pt x="4252" y="840"/>
                  </a:cubicBezTo>
                  <a:cubicBezTo>
                    <a:pt x="4203" y="840"/>
                    <a:pt x="4130" y="840"/>
                    <a:pt x="4057" y="864"/>
                  </a:cubicBezTo>
                  <a:cubicBezTo>
                    <a:pt x="4033" y="500"/>
                    <a:pt x="3790" y="232"/>
                    <a:pt x="3450" y="135"/>
                  </a:cubicBezTo>
                  <a:cubicBezTo>
                    <a:pt x="3426" y="123"/>
                    <a:pt x="3395" y="117"/>
                    <a:pt x="3365" y="117"/>
                  </a:cubicBezTo>
                  <a:cubicBezTo>
                    <a:pt x="3335" y="117"/>
                    <a:pt x="3304" y="123"/>
                    <a:pt x="3280" y="135"/>
                  </a:cubicBezTo>
                  <a:cubicBezTo>
                    <a:pt x="3013" y="135"/>
                    <a:pt x="2746" y="208"/>
                    <a:pt x="2527" y="330"/>
                  </a:cubicBezTo>
                  <a:cubicBezTo>
                    <a:pt x="2405" y="232"/>
                    <a:pt x="2235" y="135"/>
                    <a:pt x="2090" y="87"/>
                  </a:cubicBezTo>
                  <a:cubicBezTo>
                    <a:pt x="1923" y="31"/>
                    <a:pt x="1776" y="1"/>
                    <a:pt x="1650" y="1"/>
                  </a:cubicBezTo>
                  <a:close/>
                </a:path>
              </a:pathLst>
            </a:custGeom>
            <a:solidFill>
              <a:srgbClr val="26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4"/>
          <p:cNvGrpSpPr/>
          <p:nvPr/>
        </p:nvGrpSpPr>
        <p:grpSpPr>
          <a:xfrm flipH="1">
            <a:off x="6318287" y="2934983"/>
            <a:ext cx="2418491" cy="2106231"/>
            <a:chOff x="727286" y="3003368"/>
            <a:chExt cx="2378064" cy="2071024"/>
          </a:xfrm>
        </p:grpSpPr>
        <p:sp>
          <p:nvSpPr>
            <p:cNvPr id="255" name="Google Shape;255;p24"/>
            <p:cNvSpPr/>
            <p:nvPr/>
          </p:nvSpPr>
          <p:spPr>
            <a:xfrm>
              <a:off x="774961" y="3003368"/>
              <a:ext cx="459066" cy="1248825"/>
            </a:xfrm>
            <a:custGeom>
              <a:rect b="b" l="l" r="r" t="t"/>
              <a:pathLst>
                <a:path extrusionOk="0" h="9086" w="3340">
                  <a:moveTo>
                    <a:pt x="2434" y="1"/>
                  </a:moveTo>
                  <a:cubicBezTo>
                    <a:pt x="2382" y="1"/>
                    <a:pt x="2329" y="8"/>
                    <a:pt x="2277" y="22"/>
                  </a:cubicBezTo>
                  <a:cubicBezTo>
                    <a:pt x="2104" y="65"/>
                    <a:pt x="1930" y="173"/>
                    <a:pt x="1800" y="282"/>
                  </a:cubicBezTo>
                  <a:cubicBezTo>
                    <a:pt x="1497" y="542"/>
                    <a:pt x="1215" y="846"/>
                    <a:pt x="1020" y="1192"/>
                  </a:cubicBezTo>
                  <a:cubicBezTo>
                    <a:pt x="304" y="2385"/>
                    <a:pt x="1" y="3794"/>
                    <a:pt x="131" y="5182"/>
                  </a:cubicBezTo>
                  <a:cubicBezTo>
                    <a:pt x="196" y="5897"/>
                    <a:pt x="347" y="6591"/>
                    <a:pt x="608" y="7263"/>
                  </a:cubicBezTo>
                  <a:cubicBezTo>
                    <a:pt x="671" y="7412"/>
                    <a:pt x="1550" y="9086"/>
                    <a:pt x="1644" y="9086"/>
                  </a:cubicBezTo>
                  <a:cubicBezTo>
                    <a:pt x="1646" y="9086"/>
                    <a:pt x="1647" y="9085"/>
                    <a:pt x="1648" y="9084"/>
                  </a:cubicBezTo>
                  <a:cubicBezTo>
                    <a:pt x="1843" y="8911"/>
                    <a:pt x="2017" y="8737"/>
                    <a:pt x="2212" y="8586"/>
                  </a:cubicBezTo>
                  <a:cubicBezTo>
                    <a:pt x="1258" y="6851"/>
                    <a:pt x="2125" y="4835"/>
                    <a:pt x="2624" y="3100"/>
                  </a:cubicBezTo>
                  <a:cubicBezTo>
                    <a:pt x="2862" y="2320"/>
                    <a:pt x="3339" y="1041"/>
                    <a:pt x="2906" y="260"/>
                  </a:cubicBezTo>
                  <a:cubicBezTo>
                    <a:pt x="2804" y="91"/>
                    <a:pt x="2623" y="1"/>
                    <a:pt x="2434" y="1"/>
                  </a:cubicBezTo>
                  <a:close/>
                </a:path>
              </a:pathLst>
            </a:custGeom>
            <a:solidFill>
              <a:srgbClr val="F3C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774961" y="3003368"/>
              <a:ext cx="459066" cy="1248825"/>
            </a:xfrm>
            <a:custGeom>
              <a:rect b="b" l="l" r="r" t="t"/>
              <a:pathLst>
                <a:path extrusionOk="0" h="9086" w="3340">
                  <a:moveTo>
                    <a:pt x="2434" y="1"/>
                  </a:moveTo>
                  <a:cubicBezTo>
                    <a:pt x="2382" y="1"/>
                    <a:pt x="2329" y="8"/>
                    <a:pt x="2277" y="22"/>
                  </a:cubicBezTo>
                  <a:cubicBezTo>
                    <a:pt x="2104" y="65"/>
                    <a:pt x="1930" y="173"/>
                    <a:pt x="1800" y="282"/>
                  </a:cubicBezTo>
                  <a:cubicBezTo>
                    <a:pt x="1497" y="542"/>
                    <a:pt x="1215" y="846"/>
                    <a:pt x="1020" y="1192"/>
                  </a:cubicBezTo>
                  <a:cubicBezTo>
                    <a:pt x="304" y="2385"/>
                    <a:pt x="1" y="3794"/>
                    <a:pt x="131" y="5182"/>
                  </a:cubicBezTo>
                  <a:cubicBezTo>
                    <a:pt x="196" y="5897"/>
                    <a:pt x="347" y="6591"/>
                    <a:pt x="608" y="7263"/>
                  </a:cubicBezTo>
                  <a:cubicBezTo>
                    <a:pt x="671" y="7412"/>
                    <a:pt x="1550" y="9086"/>
                    <a:pt x="1644" y="9086"/>
                  </a:cubicBezTo>
                  <a:cubicBezTo>
                    <a:pt x="1646" y="9086"/>
                    <a:pt x="1647" y="9085"/>
                    <a:pt x="1648" y="9084"/>
                  </a:cubicBezTo>
                  <a:cubicBezTo>
                    <a:pt x="1843" y="8911"/>
                    <a:pt x="2017" y="8737"/>
                    <a:pt x="2212" y="8586"/>
                  </a:cubicBezTo>
                  <a:cubicBezTo>
                    <a:pt x="1258" y="6851"/>
                    <a:pt x="2125" y="4835"/>
                    <a:pt x="2624" y="3100"/>
                  </a:cubicBezTo>
                  <a:cubicBezTo>
                    <a:pt x="2862" y="2320"/>
                    <a:pt x="3339" y="1041"/>
                    <a:pt x="2906" y="260"/>
                  </a:cubicBezTo>
                  <a:cubicBezTo>
                    <a:pt x="2804" y="91"/>
                    <a:pt x="2623" y="1"/>
                    <a:pt x="2434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727286" y="3003368"/>
              <a:ext cx="459066" cy="1248825"/>
            </a:xfrm>
            <a:custGeom>
              <a:rect b="b" l="l" r="r" t="t"/>
              <a:pathLst>
                <a:path extrusionOk="0" h="9086" w="3340">
                  <a:moveTo>
                    <a:pt x="2434" y="1"/>
                  </a:moveTo>
                  <a:cubicBezTo>
                    <a:pt x="2382" y="1"/>
                    <a:pt x="2329" y="8"/>
                    <a:pt x="2277" y="22"/>
                  </a:cubicBezTo>
                  <a:cubicBezTo>
                    <a:pt x="2104" y="65"/>
                    <a:pt x="1930" y="173"/>
                    <a:pt x="1800" y="282"/>
                  </a:cubicBezTo>
                  <a:cubicBezTo>
                    <a:pt x="1497" y="542"/>
                    <a:pt x="1215" y="846"/>
                    <a:pt x="1020" y="1192"/>
                  </a:cubicBezTo>
                  <a:cubicBezTo>
                    <a:pt x="304" y="2385"/>
                    <a:pt x="1" y="3794"/>
                    <a:pt x="131" y="5182"/>
                  </a:cubicBezTo>
                  <a:cubicBezTo>
                    <a:pt x="196" y="5897"/>
                    <a:pt x="347" y="6591"/>
                    <a:pt x="608" y="7263"/>
                  </a:cubicBezTo>
                  <a:cubicBezTo>
                    <a:pt x="671" y="7412"/>
                    <a:pt x="1550" y="9086"/>
                    <a:pt x="1644" y="9086"/>
                  </a:cubicBezTo>
                  <a:cubicBezTo>
                    <a:pt x="1646" y="9086"/>
                    <a:pt x="1647" y="9085"/>
                    <a:pt x="1648" y="9084"/>
                  </a:cubicBezTo>
                  <a:cubicBezTo>
                    <a:pt x="1843" y="8911"/>
                    <a:pt x="2017" y="8737"/>
                    <a:pt x="2212" y="8586"/>
                  </a:cubicBezTo>
                  <a:cubicBezTo>
                    <a:pt x="1258" y="6851"/>
                    <a:pt x="2125" y="4835"/>
                    <a:pt x="2624" y="3100"/>
                  </a:cubicBezTo>
                  <a:cubicBezTo>
                    <a:pt x="2862" y="2320"/>
                    <a:pt x="3339" y="1041"/>
                    <a:pt x="2906" y="260"/>
                  </a:cubicBezTo>
                  <a:cubicBezTo>
                    <a:pt x="2804" y="91"/>
                    <a:pt x="2623" y="1"/>
                    <a:pt x="2434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2181445" y="4125333"/>
              <a:ext cx="923905" cy="831130"/>
            </a:xfrm>
            <a:custGeom>
              <a:rect b="b" l="l" r="r" t="t"/>
              <a:pathLst>
                <a:path extrusionOk="0" h="6047" w="6722">
                  <a:moveTo>
                    <a:pt x="833" y="1"/>
                  </a:moveTo>
                  <a:cubicBezTo>
                    <a:pt x="693" y="1"/>
                    <a:pt x="552" y="11"/>
                    <a:pt x="413" y="32"/>
                  </a:cubicBezTo>
                  <a:lnTo>
                    <a:pt x="413" y="97"/>
                  </a:lnTo>
                  <a:cubicBezTo>
                    <a:pt x="88" y="1940"/>
                    <a:pt x="1" y="3805"/>
                    <a:pt x="196" y="5648"/>
                  </a:cubicBezTo>
                  <a:lnTo>
                    <a:pt x="2212" y="5648"/>
                  </a:lnTo>
                  <a:cubicBezTo>
                    <a:pt x="2305" y="5653"/>
                    <a:pt x="2397" y="5656"/>
                    <a:pt x="2487" y="5656"/>
                  </a:cubicBezTo>
                  <a:cubicBezTo>
                    <a:pt x="2735" y="5656"/>
                    <a:pt x="2977" y="5636"/>
                    <a:pt x="3231" y="5604"/>
                  </a:cubicBezTo>
                  <a:lnTo>
                    <a:pt x="3296" y="5582"/>
                  </a:lnTo>
                  <a:cubicBezTo>
                    <a:pt x="3405" y="5626"/>
                    <a:pt x="3513" y="5669"/>
                    <a:pt x="3600" y="5691"/>
                  </a:cubicBezTo>
                  <a:cubicBezTo>
                    <a:pt x="4307" y="5933"/>
                    <a:pt x="5030" y="6047"/>
                    <a:pt x="5770" y="6047"/>
                  </a:cubicBezTo>
                  <a:cubicBezTo>
                    <a:pt x="5892" y="6047"/>
                    <a:pt x="6014" y="6044"/>
                    <a:pt x="6136" y="6038"/>
                  </a:cubicBezTo>
                  <a:cubicBezTo>
                    <a:pt x="6201" y="6016"/>
                    <a:pt x="6288" y="6016"/>
                    <a:pt x="6353" y="5994"/>
                  </a:cubicBezTo>
                  <a:cubicBezTo>
                    <a:pt x="6462" y="5973"/>
                    <a:pt x="6570" y="5908"/>
                    <a:pt x="6657" y="5821"/>
                  </a:cubicBezTo>
                  <a:cubicBezTo>
                    <a:pt x="6678" y="5799"/>
                    <a:pt x="6700" y="5778"/>
                    <a:pt x="6700" y="5734"/>
                  </a:cubicBezTo>
                  <a:cubicBezTo>
                    <a:pt x="6700" y="5713"/>
                    <a:pt x="6700" y="5691"/>
                    <a:pt x="6700" y="5691"/>
                  </a:cubicBezTo>
                  <a:cubicBezTo>
                    <a:pt x="6722" y="5474"/>
                    <a:pt x="6570" y="5322"/>
                    <a:pt x="6440" y="5214"/>
                  </a:cubicBezTo>
                  <a:cubicBezTo>
                    <a:pt x="5963" y="4802"/>
                    <a:pt x="5529" y="4347"/>
                    <a:pt x="5139" y="3848"/>
                  </a:cubicBezTo>
                  <a:cubicBezTo>
                    <a:pt x="4705" y="3284"/>
                    <a:pt x="4337" y="2677"/>
                    <a:pt x="3925" y="2070"/>
                  </a:cubicBezTo>
                  <a:cubicBezTo>
                    <a:pt x="3535" y="1463"/>
                    <a:pt x="3036" y="943"/>
                    <a:pt x="2451" y="509"/>
                  </a:cubicBezTo>
                  <a:cubicBezTo>
                    <a:pt x="1980" y="178"/>
                    <a:pt x="1410" y="1"/>
                    <a:pt x="833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739225" y="3900198"/>
              <a:ext cx="1630098" cy="1059289"/>
            </a:xfrm>
            <a:custGeom>
              <a:rect b="b" l="l" r="r" t="t"/>
              <a:pathLst>
                <a:path extrusionOk="0" h="7707" w="11860">
                  <a:moveTo>
                    <a:pt x="3296" y="1"/>
                  </a:moveTo>
                  <a:cubicBezTo>
                    <a:pt x="629" y="1627"/>
                    <a:pt x="0" y="5226"/>
                    <a:pt x="1952" y="7654"/>
                  </a:cubicBezTo>
                  <a:cubicBezTo>
                    <a:pt x="1973" y="7654"/>
                    <a:pt x="2038" y="7697"/>
                    <a:pt x="2060" y="7697"/>
                  </a:cubicBezTo>
                  <a:lnTo>
                    <a:pt x="10689" y="7697"/>
                  </a:lnTo>
                  <a:cubicBezTo>
                    <a:pt x="10721" y="7704"/>
                    <a:pt x="10751" y="7706"/>
                    <a:pt x="10780" y="7706"/>
                  </a:cubicBezTo>
                  <a:cubicBezTo>
                    <a:pt x="10850" y="7706"/>
                    <a:pt x="10916" y="7691"/>
                    <a:pt x="10992" y="7676"/>
                  </a:cubicBezTo>
                  <a:cubicBezTo>
                    <a:pt x="11057" y="7654"/>
                    <a:pt x="11123" y="7611"/>
                    <a:pt x="11188" y="7567"/>
                  </a:cubicBezTo>
                  <a:cubicBezTo>
                    <a:pt x="11296" y="7481"/>
                    <a:pt x="11383" y="7372"/>
                    <a:pt x="11448" y="7264"/>
                  </a:cubicBezTo>
                  <a:cubicBezTo>
                    <a:pt x="11534" y="7090"/>
                    <a:pt x="11578" y="6895"/>
                    <a:pt x="11665" y="6722"/>
                  </a:cubicBezTo>
                  <a:cubicBezTo>
                    <a:pt x="11751" y="6483"/>
                    <a:pt x="11816" y="6223"/>
                    <a:pt x="11838" y="5963"/>
                  </a:cubicBezTo>
                  <a:cubicBezTo>
                    <a:pt x="11860" y="5725"/>
                    <a:pt x="11860" y="5464"/>
                    <a:pt x="11860" y="5226"/>
                  </a:cubicBezTo>
                  <a:cubicBezTo>
                    <a:pt x="11816" y="3990"/>
                    <a:pt x="11491" y="2798"/>
                    <a:pt x="10906" y="1714"/>
                  </a:cubicBezTo>
                  <a:cubicBezTo>
                    <a:pt x="10841" y="1627"/>
                    <a:pt x="10776" y="1518"/>
                    <a:pt x="10732" y="1410"/>
                  </a:cubicBezTo>
                  <a:cubicBezTo>
                    <a:pt x="8347" y="478"/>
                    <a:pt x="5832" y="1"/>
                    <a:pt x="3296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1263719" y="3999295"/>
              <a:ext cx="1037023" cy="300317"/>
            </a:xfrm>
            <a:custGeom>
              <a:rect b="b" l="l" r="r" t="t"/>
              <a:pathLst>
                <a:path extrusionOk="0" h="2185" w="7545">
                  <a:moveTo>
                    <a:pt x="2889" y="0"/>
                  </a:moveTo>
                  <a:cubicBezTo>
                    <a:pt x="1918" y="0"/>
                    <a:pt x="942" y="156"/>
                    <a:pt x="0" y="472"/>
                  </a:cubicBezTo>
                  <a:cubicBezTo>
                    <a:pt x="1019" y="1340"/>
                    <a:pt x="2298" y="2055"/>
                    <a:pt x="3643" y="2163"/>
                  </a:cubicBezTo>
                  <a:cubicBezTo>
                    <a:pt x="3823" y="2178"/>
                    <a:pt x="4003" y="2185"/>
                    <a:pt x="4183" y="2185"/>
                  </a:cubicBezTo>
                  <a:cubicBezTo>
                    <a:pt x="5366" y="2185"/>
                    <a:pt x="6529" y="1877"/>
                    <a:pt x="7545" y="1274"/>
                  </a:cubicBezTo>
                  <a:cubicBezTo>
                    <a:pt x="6121" y="434"/>
                    <a:pt x="4511" y="0"/>
                    <a:pt x="2889" y="0"/>
                  </a:cubicBezTo>
                  <a:close/>
                </a:path>
              </a:pathLst>
            </a:custGeom>
            <a:solidFill>
              <a:srgbClr val="FFC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2086195" y="3161980"/>
              <a:ext cx="438175" cy="601322"/>
            </a:xfrm>
            <a:custGeom>
              <a:rect b="b" l="l" r="r" t="t"/>
              <a:pathLst>
                <a:path extrusionOk="0" h="4375" w="3188">
                  <a:moveTo>
                    <a:pt x="2342" y="1"/>
                  </a:moveTo>
                  <a:cubicBezTo>
                    <a:pt x="2222" y="1"/>
                    <a:pt x="2103" y="28"/>
                    <a:pt x="1995" y="82"/>
                  </a:cubicBezTo>
                  <a:cubicBezTo>
                    <a:pt x="1236" y="342"/>
                    <a:pt x="607" y="884"/>
                    <a:pt x="0" y="1404"/>
                  </a:cubicBezTo>
                  <a:cubicBezTo>
                    <a:pt x="455" y="2683"/>
                    <a:pt x="1409" y="3876"/>
                    <a:pt x="2688" y="4375"/>
                  </a:cubicBezTo>
                  <a:cubicBezTo>
                    <a:pt x="2710" y="4288"/>
                    <a:pt x="2732" y="4223"/>
                    <a:pt x="2753" y="4136"/>
                  </a:cubicBezTo>
                  <a:cubicBezTo>
                    <a:pt x="3079" y="3052"/>
                    <a:pt x="3187" y="1881"/>
                    <a:pt x="3014" y="754"/>
                  </a:cubicBezTo>
                  <a:cubicBezTo>
                    <a:pt x="2992" y="559"/>
                    <a:pt x="2927" y="364"/>
                    <a:pt x="2818" y="190"/>
                  </a:cubicBezTo>
                  <a:cubicBezTo>
                    <a:pt x="2775" y="147"/>
                    <a:pt x="2732" y="103"/>
                    <a:pt x="2688" y="82"/>
                  </a:cubicBezTo>
                  <a:cubicBezTo>
                    <a:pt x="2580" y="28"/>
                    <a:pt x="2461" y="1"/>
                    <a:pt x="2342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2157667" y="3187544"/>
              <a:ext cx="366703" cy="543045"/>
            </a:xfrm>
            <a:custGeom>
              <a:rect b="b" l="l" r="r" t="t"/>
              <a:pathLst>
                <a:path extrusionOk="0" h="3951" w="2668">
                  <a:moveTo>
                    <a:pt x="2223" y="0"/>
                  </a:moveTo>
                  <a:cubicBezTo>
                    <a:pt x="2049" y="0"/>
                    <a:pt x="1867" y="64"/>
                    <a:pt x="1735" y="178"/>
                  </a:cubicBezTo>
                  <a:cubicBezTo>
                    <a:pt x="1214" y="503"/>
                    <a:pt x="0" y="1175"/>
                    <a:pt x="87" y="1912"/>
                  </a:cubicBezTo>
                  <a:cubicBezTo>
                    <a:pt x="130" y="2324"/>
                    <a:pt x="564" y="2649"/>
                    <a:pt x="824" y="2931"/>
                  </a:cubicBezTo>
                  <a:cubicBezTo>
                    <a:pt x="1149" y="3213"/>
                    <a:pt x="1496" y="3495"/>
                    <a:pt x="1843" y="3755"/>
                  </a:cubicBezTo>
                  <a:cubicBezTo>
                    <a:pt x="1952" y="3863"/>
                    <a:pt x="2082" y="3928"/>
                    <a:pt x="2233" y="3950"/>
                  </a:cubicBezTo>
                  <a:cubicBezTo>
                    <a:pt x="2580" y="2866"/>
                    <a:pt x="2667" y="1695"/>
                    <a:pt x="2494" y="568"/>
                  </a:cubicBezTo>
                  <a:cubicBezTo>
                    <a:pt x="2472" y="373"/>
                    <a:pt x="2407" y="178"/>
                    <a:pt x="2298" y="4"/>
                  </a:cubicBezTo>
                  <a:cubicBezTo>
                    <a:pt x="2274" y="1"/>
                    <a:pt x="2249" y="0"/>
                    <a:pt x="2223" y="0"/>
                  </a:cubicBez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1159397" y="3027146"/>
              <a:ext cx="551429" cy="685438"/>
            </a:xfrm>
            <a:custGeom>
              <a:rect b="b" l="l" r="r" t="t"/>
              <a:pathLst>
                <a:path extrusionOk="0" h="4987" w="4012">
                  <a:moveTo>
                    <a:pt x="2233" y="0"/>
                  </a:moveTo>
                  <a:cubicBezTo>
                    <a:pt x="1930" y="44"/>
                    <a:pt x="1691" y="196"/>
                    <a:pt x="1540" y="456"/>
                  </a:cubicBezTo>
                  <a:cubicBezTo>
                    <a:pt x="521" y="1735"/>
                    <a:pt x="0" y="3339"/>
                    <a:pt x="87" y="4987"/>
                  </a:cubicBezTo>
                  <a:cubicBezTo>
                    <a:pt x="1605" y="4380"/>
                    <a:pt x="2949" y="3404"/>
                    <a:pt x="3990" y="2125"/>
                  </a:cubicBezTo>
                  <a:lnTo>
                    <a:pt x="4011" y="2103"/>
                  </a:lnTo>
                  <a:cubicBezTo>
                    <a:pt x="3751" y="1453"/>
                    <a:pt x="3361" y="846"/>
                    <a:pt x="2862" y="347"/>
                  </a:cubicBezTo>
                  <a:cubicBezTo>
                    <a:pt x="2819" y="304"/>
                    <a:pt x="2775" y="261"/>
                    <a:pt x="2710" y="196"/>
                  </a:cubicBezTo>
                  <a:cubicBezTo>
                    <a:pt x="2580" y="87"/>
                    <a:pt x="2407" y="0"/>
                    <a:pt x="2233" y="0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1326256" y="3056971"/>
              <a:ext cx="384571" cy="450132"/>
            </a:xfrm>
            <a:custGeom>
              <a:rect b="b" l="l" r="r" t="t"/>
              <a:pathLst>
                <a:path extrusionOk="0" h="3275" w="2798">
                  <a:moveTo>
                    <a:pt x="1496" y="0"/>
                  </a:moveTo>
                  <a:cubicBezTo>
                    <a:pt x="1475" y="0"/>
                    <a:pt x="1431" y="0"/>
                    <a:pt x="1410" y="22"/>
                  </a:cubicBezTo>
                  <a:cubicBezTo>
                    <a:pt x="1171" y="130"/>
                    <a:pt x="954" y="325"/>
                    <a:pt x="846" y="564"/>
                  </a:cubicBezTo>
                  <a:cubicBezTo>
                    <a:pt x="629" y="954"/>
                    <a:pt x="456" y="1366"/>
                    <a:pt x="304" y="1800"/>
                  </a:cubicBezTo>
                  <a:cubicBezTo>
                    <a:pt x="239" y="2017"/>
                    <a:pt x="174" y="2255"/>
                    <a:pt x="131" y="2472"/>
                  </a:cubicBezTo>
                  <a:cubicBezTo>
                    <a:pt x="44" y="2689"/>
                    <a:pt x="0" y="2927"/>
                    <a:pt x="0" y="3166"/>
                  </a:cubicBezTo>
                  <a:cubicBezTo>
                    <a:pt x="15" y="3245"/>
                    <a:pt x="51" y="3274"/>
                    <a:pt x="99" y="3274"/>
                  </a:cubicBezTo>
                  <a:cubicBezTo>
                    <a:pt x="196" y="3274"/>
                    <a:pt x="340" y="3158"/>
                    <a:pt x="456" y="3101"/>
                  </a:cubicBezTo>
                  <a:lnTo>
                    <a:pt x="1171" y="2754"/>
                  </a:lnTo>
                  <a:lnTo>
                    <a:pt x="2559" y="2038"/>
                  </a:lnTo>
                  <a:cubicBezTo>
                    <a:pt x="2645" y="2017"/>
                    <a:pt x="2711" y="1973"/>
                    <a:pt x="2776" y="1908"/>
                  </a:cubicBezTo>
                  <a:lnTo>
                    <a:pt x="2797" y="1886"/>
                  </a:lnTo>
                  <a:cubicBezTo>
                    <a:pt x="2537" y="1236"/>
                    <a:pt x="2147" y="629"/>
                    <a:pt x="1648" y="130"/>
                  </a:cubicBezTo>
                  <a:cubicBezTo>
                    <a:pt x="1605" y="87"/>
                    <a:pt x="1561" y="44"/>
                    <a:pt x="1496" y="0"/>
                  </a:cubicBez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1102769" y="3259291"/>
              <a:ext cx="1418570" cy="1049393"/>
            </a:xfrm>
            <a:custGeom>
              <a:rect b="b" l="l" r="r" t="t"/>
              <a:pathLst>
                <a:path extrusionOk="0" h="7635" w="10321">
                  <a:moveTo>
                    <a:pt x="5077" y="0"/>
                  </a:moveTo>
                  <a:cubicBezTo>
                    <a:pt x="1358" y="0"/>
                    <a:pt x="185" y="3310"/>
                    <a:pt x="22" y="3818"/>
                  </a:cubicBezTo>
                  <a:cubicBezTo>
                    <a:pt x="0" y="3862"/>
                    <a:pt x="0" y="3905"/>
                    <a:pt x="22" y="3948"/>
                  </a:cubicBezTo>
                  <a:cubicBezTo>
                    <a:pt x="152" y="4447"/>
                    <a:pt x="1171" y="7634"/>
                    <a:pt x="5074" y="7634"/>
                  </a:cubicBezTo>
                  <a:cubicBezTo>
                    <a:pt x="7762" y="7634"/>
                    <a:pt x="9150" y="6442"/>
                    <a:pt x="9822" y="5596"/>
                  </a:cubicBezTo>
                  <a:cubicBezTo>
                    <a:pt x="10017" y="5336"/>
                    <a:pt x="10169" y="5054"/>
                    <a:pt x="10299" y="4772"/>
                  </a:cubicBezTo>
                  <a:cubicBezTo>
                    <a:pt x="10320" y="4729"/>
                    <a:pt x="10320" y="4686"/>
                    <a:pt x="10320" y="4642"/>
                  </a:cubicBezTo>
                  <a:cubicBezTo>
                    <a:pt x="10212" y="3970"/>
                    <a:pt x="9995" y="3298"/>
                    <a:pt x="9670" y="2691"/>
                  </a:cubicBezTo>
                  <a:cubicBezTo>
                    <a:pt x="8955" y="1195"/>
                    <a:pt x="7502" y="198"/>
                    <a:pt x="5854" y="46"/>
                  </a:cubicBezTo>
                  <a:cubicBezTo>
                    <a:pt x="5584" y="15"/>
                    <a:pt x="5325" y="0"/>
                    <a:pt x="5077" y="0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1263719" y="3999295"/>
              <a:ext cx="1037023" cy="300317"/>
            </a:xfrm>
            <a:custGeom>
              <a:rect b="b" l="l" r="r" t="t"/>
              <a:pathLst>
                <a:path extrusionOk="0" h="2185" w="7545">
                  <a:moveTo>
                    <a:pt x="2889" y="0"/>
                  </a:moveTo>
                  <a:cubicBezTo>
                    <a:pt x="1918" y="0"/>
                    <a:pt x="942" y="156"/>
                    <a:pt x="0" y="472"/>
                  </a:cubicBezTo>
                  <a:cubicBezTo>
                    <a:pt x="1019" y="1340"/>
                    <a:pt x="2298" y="2055"/>
                    <a:pt x="3643" y="2163"/>
                  </a:cubicBezTo>
                  <a:cubicBezTo>
                    <a:pt x="3823" y="2178"/>
                    <a:pt x="4003" y="2185"/>
                    <a:pt x="4183" y="2185"/>
                  </a:cubicBezTo>
                  <a:cubicBezTo>
                    <a:pt x="5366" y="2185"/>
                    <a:pt x="6529" y="1877"/>
                    <a:pt x="7545" y="1274"/>
                  </a:cubicBezTo>
                  <a:cubicBezTo>
                    <a:pt x="6121" y="434"/>
                    <a:pt x="4511" y="0"/>
                    <a:pt x="2889" y="0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564588" y="3474118"/>
              <a:ext cx="173043" cy="150777"/>
            </a:xfrm>
            <a:custGeom>
              <a:rect b="b" l="l" r="r" t="t"/>
              <a:pathLst>
                <a:path extrusionOk="0" h="1097" w="1259">
                  <a:moveTo>
                    <a:pt x="716" y="1"/>
                  </a:moveTo>
                  <a:cubicBezTo>
                    <a:pt x="239" y="1"/>
                    <a:pt x="1" y="586"/>
                    <a:pt x="348" y="933"/>
                  </a:cubicBezTo>
                  <a:cubicBezTo>
                    <a:pt x="454" y="1046"/>
                    <a:pt x="587" y="1097"/>
                    <a:pt x="719" y="1097"/>
                  </a:cubicBezTo>
                  <a:cubicBezTo>
                    <a:pt x="992" y="1097"/>
                    <a:pt x="1258" y="879"/>
                    <a:pt x="1258" y="543"/>
                  </a:cubicBezTo>
                  <a:cubicBezTo>
                    <a:pt x="1258" y="239"/>
                    <a:pt x="1020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115883" y="3530745"/>
              <a:ext cx="149128" cy="146104"/>
            </a:xfrm>
            <a:custGeom>
              <a:rect b="b" l="l" r="r" t="t"/>
              <a:pathLst>
                <a:path extrusionOk="0" h="1063" w="1085">
                  <a:moveTo>
                    <a:pt x="543" y="0"/>
                  </a:moveTo>
                  <a:cubicBezTo>
                    <a:pt x="239" y="0"/>
                    <a:pt x="1" y="239"/>
                    <a:pt x="1" y="542"/>
                  </a:cubicBezTo>
                  <a:cubicBezTo>
                    <a:pt x="1" y="824"/>
                    <a:pt x="239" y="1063"/>
                    <a:pt x="543" y="1063"/>
                  </a:cubicBezTo>
                  <a:cubicBezTo>
                    <a:pt x="846" y="1063"/>
                    <a:pt x="1085" y="824"/>
                    <a:pt x="1085" y="542"/>
                  </a:cubicBezTo>
                  <a:cubicBezTo>
                    <a:pt x="1085" y="239"/>
                    <a:pt x="846" y="0"/>
                    <a:pt x="5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883462" y="3632042"/>
              <a:ext cx="125350" cy="71609"/>
            </a:xfrm>
            <a:custGeom>
              <a:rect b="b" l="l" r="r" t="t"/>
              <a:pathLst>
                <a:path extrusionOk="0" h="521" w="912">
                  <a:moveTo>
                    <a:pt x="326" y="1"/>
                  </a:moveTo>
                  <a:cubicBezTo>
                    <a:pt x="261" y="22"/>
                    <a:pt x="218" y="22"/>
                    <a:pt x="174" y="22"/>
                  </a:cubicBezTo>
                  <a:cubicBezTo>
                    <a:pt x="131" y="44"/>
                    <a:pt x="87" y="44"/>
                    <a:pt x="44" y="66"/>
                  </a:cubicBezTo>
                  <a:cubicBezTo>
                    <a:pt x="22" y="87"/>
                    <a:pt x="1" y="109"/>
                    <a:pt x="1" y="131"/>
                  </a:cubicBezTo>
                  <a:cubicBezTo>
                    <a:pt x="1" y="152"/>
                    <a:pt x="1" y="174"/>
                    <a:pt x="22" y="217"/>
                  </a:cubicBezTo>
                  <a:cubicBezTo>
                    <a:pt x="44" y="239"/>
                    <a:pt x="66" y="261"/>
                    <a:pt x="87" y="282"/>
                  </a:cubicBezTo>
                  <a:cubicBezTo>
                    <a:pt x="174" y="348"/>
                    <a:pt x="283" y="413"/>
                    <a:pt x="369" y="499"/>
                  </a:cubicBezTo>
                  <a:cubicBezTo>
                    <a:pt x="391" y="499"/>
                    <a:pt x="413" y="521"/>
                    <a:pt x="434" y="521"/>
                  </a:cubicBezTo>
                  <a:lnTo>
                    <a:pt x="478" y="499"/>
                  </a:lnTo>
                  <a:lnTo>
                    <a:pt x="521" y="478"/>
                  </a:lnTo>
                  <a:lnTo>
                    <a:pt x="608" y="413"/>
                  </a:lnTo>
                  <a:cubicBezTo>
                    <a:pt x="695" y="391"/>
                    <a:pt x="781" y="348"/>
                    <a:pt x="846" y="282"/>
                  </a:cubicBezTo>
                  <a:cubicBezTo>
                    <a:pt x="868" y="282"/>
                    <a:pt x="890" y="261"/>
                    <a:pt x="890" y="239"/>
                  </a:cubicBezTo>
                  <a:cubicBezTo>
                    <a:pt x="911" y="239"/>
                    <a:pt x="911" y="217"/>
                    <a:pt x="890" y="196"/>
                  </a:cubicBezTo>
                  <a:cubicBezTo>
                    <a:pt x="890" y="174"/>
                    <a:pt x="846" y="152"/>
                    <a:pt x="825" y="131"/>
                  </a:cubicBezTo>
                  <a:lnTo>
                    <a:pt x="738" y="66"/>
                  </a:lnTo>
                  <a:cubicBezTo>
                    <a:pt x="695" y="66"/>
                    <a:pt x="651" y="44"/>
                    <a:pt x="608" y="22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1820924" y="3691693"/>
              <a:ext cx="128236" cy="81367"/>
            </a:xfrm>
            <a:custGeom>
              <a:rect b="b" l="l" r="r" t="t"/>
              <a:pathLst>
                <a:path extrusionOk="0" h="592" w="933">
                  <a:moveTo>
                    <a:pt x="911" y="0"/>
                  </a:moveTo>
                  <a:cubicBezTo>
                    <a:pt x="889" y="0"/>
                    <a:pt x="868" y="0"/>
                    <a:pt x="846" y="22"/>
                  </a:cubicBezTo>
                  <a:cubicBezTo>
                    <a:pt x="846" y="44"/>
                    <a:pt x="824" y="65"/>
                    <a:pt x="824" y="87"/>
                  </a:cubicBezTo>
                  <a:cubicBezTo>
                    <a:pt x="759" y="217"/>
                    <a:pt x="673" y="325"/>
                    <a:pt x="586" y="434"/>
                  </a:cubicBezTo>
                  <a:cubicBezTo>
                    <a:pt x="532" y="487"/>
                    <a:pt x="449" y="526"/>
                    <a:pt x="361" y="526"/>
                  </a:cubicBezTo>
                  <a:cubicBezTo>
                    <a:pt x="342" y="526"/>
                    <a:pt x="323" y="524"/>
                    <a:pt x="304" y="521"/>
                  </a:cubicBezTo>
                  <a:cubicBezTo>
                    <a:pt x="217" y="499"/>
                    <a:pt x="174" y="456"/>
                    <a:pt x="131" y="369"/>
                  </a:cubicBezTo>
                  <a:cubicBezTo>
                    <a:pt x="109" y="282"/>
                    <a:pt x="196" y="195"/>
                    <a:pt x="261" y="130"/>
                  </a:cubicBezTo>
                  <a:cubicBezTo>
                    <a:pt x="282" y="130"/>
                    <a:pt x="282" y="109"/>
                    <a:pt x="261" y="87"/>
                  </a:cubicBezTo>
                  <a:lnTo>
                    <a:pt x="217" y="87"/>
                  </a:lnTo>
                  <a:cubicBezTo>
                    <a:pt x="152" y="130"/>
                    <a:pt x="0" y="260"/>
                    <a:pt x="65" y="412"/>
                  </a:cubicBezTo>
                  <a:cubicBezTo>
                    <a:pt x="87" y="499"/>
                    <a:pt x="174" y="564"/>
                    <a:pt x="282" y="586"/>
                  </a:cubicBezTo>
                  <a:lnTo>
                    <a:pt x="326" y="586"/>
                  </a:lnTo>
                  <a:cubicBezTo>
                    <a:pt x="344" y="589"/>
                    <a:pt x="363" y="591"/>
                    <a:pt x="383" y="591"/>
                  </a:cubicBezTo>
                  <a:cubicBezTo>
                    <a:pt x="477" y="591"/>
                    <a:pt x="579" y="549"/>
                    <a:pt x="651" y="477"/>
                  </a:cubicBezTo>
                  <a:cubicBezTo>
                    <a:pt x="738" y="369"/>
                    <a:pt x="824" y="260"/>
                    <a:pt x="868" y="130"/>
                  </a:cubicBezTo>
                  <a:lnTo>
                    <a:pt x="911" y="65"/>
                  </a:lnTo>
                  <a:cubicBezTo>
                    <a:pt x="933" y="44"/>
                    <a:pt x="911" y="22"/>
                    <a:pt x="91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1934180" y="3693343"/>
              <a:ext cx="116278" cy="87827"/>
            </a:xfrm>
            <a:custGeom>
              <a:rect b="b" l="l" r="r" t="t"/>
              <a:pathLst>
                <a:path extrusionOk="0" h="639" w="846">
                  <a:moveTo>
                    <a:pt x="42" y="1"/>
                  </a:moveTo>
                  <a:cubicBezTo>
                    <a:pt x="22" y="1"/>
                    <a:pt x="0" y="16"/>
                    <a:pt x="0" y="32"/>
                  </a:cubicBezTo>
                  <a:cubicBezTo>
                    <a:pt x="22" y="75"/>
                    <a:pt x="22" y="118"/>
                    <a:pt x="44" y="162"/>
                  </a:cubicBezTo>
                  <a:cubicBezTo>
                    <a:pt x="65" y="292"/>
                    <a:pt x="130" y="422"/>
                    <a:pt x="239" y="530"/>
                  </a:cubicBezTo>
                  <a:cubicBezTo>
                    <a:pt x="282" y="595"/>
                    <a:pt x="369" y="639"/>
                    <a:pt x="477" y="639"/>
                  </a:cubicBezTo>
                  <a:lnTo>
                    <a:pt x="542" y="639"/>
                  </a:lnTo>
                  <a:cubicBezTo>
                    <a:pt x="629" y="639"/>
                    <a:pt x="716" y="574"/>
                    <a:pt x="759" y="509"/>
                  </a:cubicBezTo>
                  <a:cubicBezTo>
                    <a:pt x="846" y="357"/>
                    <a:pt x="716" y="227"/>
                    <a:pt x="651" y="183"/>
                  </a:cubicBezTo>
                  <a:cubicBezTo>
                    <a:pt x="651" y="173"/>
                    <a:pt x="645" y="167"/>
                    <a:pt x="637" y="167"/>
                  </a:cubicBezTo>
                  <a:cubicBezTo>
                    <a:pt x="629" y="167"/>
                    <a:pt x="618" y="173"/>
                    <a:pt x="607" y="183"/>
                  </a:cubicBezTo>
                  <a:cubicBezTo>
                    <a:pt x="607" y="183"/>
                    <a:pt x="607" y="205"/>
                    <a:pt x="607" y="227"/>
                  </a:cubicBezTo>
                  <a:cubicBezTo>
                    <a:pt x="672" y="292"/>
                    <a:pt x="737" y="378"/>
                    <a:pt x="694" y="465"/>
                  </a:cubicBezTo>
                  <a:cubicBezTo>
                    <a:pt x="651" y="530"/>
                    <a:pt x="586" y="574"/>
                    <a:pt x="521" y="574"/>
                  </a:cubicBezTo>
                  <a:cubicBezTo>
                    <a:pt x="434" y="574"/>
                    <a:pt x="347" y="552"/>
                    <a:pt x="282" y="487"/>
                  </a:cubicBezTo>
                  <a:cubicBezTo>
                    <a:pt x="195" y="378"/>
                    <a:pt x="130" y="248"/>
                    <a:pt x="109" y="140"/>
                  </a:cubicBezTo>
                  <a:cubicBezTo>
                    <a:pt x="87" y="97"/>
                    <a:pt x="87" y="53"/>
                    <a:pt x="65" y="10"/>
                  </a:cubicBezTo>
                  <a:cubicBezTo>
                    <a:pt x="59" y="4"/>
                    <a:pt x="51" y="1"/>
                    <a:pt x="42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1123661" y="3557547"/>
              <a:ext cx="336878" cy="119302"/>
            </a:xfrm>
            <a:custGeom>
              <a:rect b="b" l="l" r="r" t="t"/>
              <a:pathLst>
                <a:path extrusionOk="0" fill="none" h="868" w="2451">
                  <a:moveTo>
                    <a:pt x="2450" y="868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1105793" y="3670802"/>
              <a:ext cx="357632" cy="50855"/>
            </a:xfrm>
            <a:custGeom>
              <a:rect b="b" l="l" r="r" t="t"/>
              <a:pathLst>
                <a:path extrusionOk="0" fill="none" h="370" w="2602">
                  <a:moveTo>
                    <a:pt x="2602" y="3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1138505" y="3769075"/>
              <a:ext cx="322034" cy="18005"/>
            </a:xfrm>
            <a:custGeom>
              <a:rect b="b" l="l" r="r" t="t"/>
              <a:pathLst>
                <a:path extrusionOk="0" fill="none" h="131" w="2343">
                  <a:moveTo>
                    <a:pt x="2342" y="1"/>
                  </a:moveTo>
                  <a:lnTo>
                    <a:pt x="1" y="131"/>
                  </a:ln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2297724" y="3685646"/>
              <a:ext cx="348698" cy="68722"/>
            </a:xfrm>
            <a:custGeom>
              <a:rect b="b" l="l" r="r" t="t"/>
              <a:pathLst>
                <a:path extrusionOk="0" fill="none" h="500" w="2537">
                  <a:moveTo>
                    <a:pt x="0" y="500"/>
                  </a:moveTo>
                  <a:lnTo>
                    <a:pt x="2537" y="1"/>
                  </a:ln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2285766" y="3798900"/>
              <a:ext cx="360656" cy="3161"/>
            </a:xfrm>
            <a:custGeom>
              <a:rect b="b" l="l" r="r" t="t"/>
              <a:pathLst>
                <a:path extrusionOk="0" fill="none" h="23" w="2624">
                  <a:moveTo>
                    <a:pt x="1" y="1"/>
                  </a:moveTo>
                  <a:lnTo>
                    <a:pt x="2624" y="22"/>
                  </a:ln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2282742" y="3846594"/>
              <a:ext cx="316124" cy="62675"/>
            </a:xfrm>
            <a:custGeom>
              <a:rect b="b" l="l" r="r" t="t"/>
              <a:pathLst>
                <a:path extrusionOk="0" fill="none" h="456" w="2300">
                  <a:moveTo>
                    <a:pt x="1" y="1"/>
                  </a:moveTo>
                  <a:lnTo>
                    <a:pt x="2299" y="456"/>
                  </a:ln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141529" y="3924113"/>
              <a:ext cx="664684" cy="372613"/>
            </a:xfrm>
            <a:custGeom>
              <a:rect b="b" l="l" r="r" t="t"/>
              <a:pathLst>
                <a:path extrusionOk="0" fill="none" h="2711" w="4836">
                  <a:moveTo>
                    <a:pt x="0" y="0"/>
                  </a:moveTo>
                  <a:cubicBezTo>
                    <a:pt x="1041" y="1670"/>
                    <a:pt x="2862" y="2689"/>
                    <a:pt x="4835" y="2710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1972939" y="4129731"/>
              <a:ext cx="390481" cy="166996"/>
            </a:xfrm>
            <a:custGeom>
              <a:rect b="b" l="l" r="r" t="t"/>
              <a:pathLst>
                <a:path extrusionOk="0" fill="none" h="1215" w="2841">
                  <a:moveTo>
                    <a:pt x="0" y="1214"/>
                  </a:moveTo>
                  <a:cubicBezTo>
                    <a:pt x="1019" y="1041"/>
                    <a:pt x="1995" y="629"/>
                    <a:pt x="2840" y="0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1382884" y="4383867"/>
              <a:ext cx="748113" cy="580293"/>
            </a:xfrm>
            <a:custGeom>
              <a:rect b="b" l="l" r="r" t="t"/>
              <a:pathLst>
                <a:path extrusionOk="0" h="4222" w="5443">
                  <a:moveTo>
                    <a:pt x="2840" y="1"/>
                  </a:moveTo>
                  <a:cubicBezTo>
                    <a:pt x="2160" y="1"/>
                    <a:pt x="1504" y="226"/>
                    <a:pt x="976" y="666"/>
                  </a:cubicBezTo>
                  <a:cubicBezTo>
                    <a:pt x="326" y="1208"/>
                    <a:pt x="0" y="2054"/>
                    <a:pt x="130" y="2878"/>
                  </a:cubicBezTo>
                  <a:cubicBezTo>
                    <a:pt x="279" y="2848"/>
                    <a:pt x="429" y="2833"/>
                    <a:pt x="578" y="2833"/>
                  </a:cubicBezTo>
                  <a:cubicBezTo>
                    <a:pt x="973" y="2833"/>
                    <a:pt x="1361" y="2939"/>
                    <a:pt x="1691" y="3159"/>
                  </a:cubicBezTo>
                  <a:cubicBezTo>
                    <a:pt x="2082" y="3398"/>
                    <a:pt x="2364" y="3767"/>
                    <a:pt x="2515" y="4200"/>
                  </a:cubicBezTo>
                  <a:lnTo>
                    <a:pt x="2645" y="4200"/>
                  </a:lnTo>
                  <a:cubicBezTo>
                    <a:pt x="2689" y="4200"/>
                    <a:pt x="2645" y="4222"/>
                    <a:pt x="2689" y="4222"/>
                  </a:cubicBezTo>
                  <a:lnTo>
                    <a:pt x="3534" y="4222"/>
                  </a:lnTo>
                  <a:cubicBezTo>
                    <a:pt x="3578" y="3788"/>
                    <a:pt x="3773" y="3376"/>
                    <a:pt x="4076" y="3051"/>
                  </a:cubicBezTo>
                  <a:cubicBezTo>
                    <a:pt x="4402" y="2704"/>
                    <a:pt x="4857" y="2466"/>
                    <a:pt x="5334" y="2401"/>
                  </a:cubicBezTo>
                  <a:cubicBezTo>
                    <a:pt x="5442" y="1815"/>
                    <a:pt x="5247" y="1208"/>
                    <a:pt x="4835" y="796"/>
                  </a:cubicBezTo>
                  <a:cubicBezTo>
                    <a:pt x="4423" y="384"/>
                    <a:pt x="3881" y="103"/>
                    <a:pt x="3318" y="37"/>
                  </a:cubicBezTo>
                  <a:cubicBezTo>
                    <a:pt x="3158" y="13"/>
                    <a:pt x="2999" y="1"/>
                    <a:pt x="2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1874528" y="4710712"/>
              <a:ext cx="250425" cy="253449"/>
            </a:xfrm>
            <a:custGeom>
              <a:rect b="b" l="l" r="r" t="t"/>
              <a:pathLst>
                <a:path extrusionOk="0" h="1844" w="1822">
                  <a:moveTo>
                    <a:pt x="1757" y="1"/>
                  </a:moveTo>
                  <a:cubicBezTo>
                    <a:pt x="1302" y="44"/>
                    <a:pt x="868" y="239"/>
                    <a:pt x="543" y="565"/>
                  </a:cubicBezTo>
                  <a:cubicBezTo>
                    <a:pt x="217" y="912"/>
                    <a:pt x="44" y="1345"/>
                    <a:pt x="1" y="1800"/>
                  </a:cubicBezTo>
                  <a:cubicBezTo>
                    <a:pt x="1" y="1822"/>
                    <a:pt x="22" y="1844"/>
                    <a:pt x="44" y="1844"/>
                  </a:cubicBezTo>
                  <a:cubicBezTo>
                    <a:pt x="66" y="1844"/>
                    <a:pt x="87" y="1822"/>
                    <a:pt x="87" y="1800"/>
                  </a:cubicBezTo>
                  <a:cubicBezTo>
                    <a:pt x="152" y="890"/>
                    <a:pt x="868" y="153"/>
                    <a:pt x="1779" y="88"/>
                  </a:cubicBezTo>
                  <a:cubicBezTo>
                    <a:pt x="1800" y="88"/>
                    <a:pt x="1822" y="66"/>
                    <a:pt x="1822" y="44"/>
                  </a:cubicBezTo>
                  <a:cubicBezTo>
                    <a:pt x="1800" y="23"/>
                    <a:pt x="1779" y="1"/>
                    <a:pt x="175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2247007" y="4434997"/>
              <a:ext cx="119302" cy="529163"/>
            </a:xfrm>
            <a:custGeom>
              <a:rect b="b" l="l" r="r" t="t"/>
              <a:pathLst>
                <a:path extrusionOk="0" h="3850" w="868">
                  <a:moveTo>
                    <a:pt x="554" y="1"/>
                  </a:moveTo>
                  <a:cubicBezTo>
                    <a:pt x="524" y="1"/>
                    <a:pt x="486" y="28"/>
                    <a:pt x="499" y="56"/>
                  </a:cubicBezTo>
                  <a:cubicBezTo>
                    <a:pt x="673" y="706"/>
                    <a:pt x="781" y="1378"/>
                    <a:pt x="781" y="2050"/>
                  </a:cubicBezTo>
                  <a:cubicBezTo>
                    <a:pt x="781" y="2701"/>
                    <a:pt x="499" y="3308"/>
                    <a:pt x="22" y="3763"/>
                  </a:cubicBezTo>
                  <a:cubicBezTo>
                    <a:pt x="1" y="3785"/>
                    <a:pt x="1" y="3806"/>
                    <a:pt x="22" y="3828"/>
                  </a:cubicBezTo>
                  <a:cubicBezTo>
                    <a:pt x="44" y="3828"/>
                    <a:pt x="44" y="3850"/>
                    <a:pt x="66" y="3850"/>
                  </a:cubicBezTo>
                  <a:cubicBezTo>
                    <a:pt x="66" y="3850"/>
                    <a:pt x="87" y="3828"/>
                    <a:pt x="87" y="3828"/>
                  </a:cubicBezTo>
                  <a:cubicBezTo>
                    <a:pt x="586" y="3373"/>
                    <a:pt x="868" y="2722"/>
                    <a:pt x="868" y="2050"/>
                  </a:cubicBezTo>
                  <a:cubicBezTo>
                    <a:pt x="868" y="1378"/>
                    <a:pt x="781" y="684"/>
                    <a:pt x="586" y="34"/>
                  </a:cubicBezTo>
                  <a:cubicBezTo>
                    <a:pt x="586" y="10"/>
                    <a:pt x="571" y="1"/>
                    <a:pt x="55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1934180" y="4862726"/>
              <a:ext cx="38897" cy="101434"/>
            </a:xfrm>
            <a:custGeom>
              <a:rect b="b" l="l" r="r" t="t"/>
              <a:pathLst>
                <a:path extrusionOk="0" h="738" w="283">
                  <a:moveTo>
                    <a:pt x="239" y="1"/>
                  </a:moveTo>
                  <a:cubicBezTo>
                    <a:pt x="217" y="1"/>
                    <a:pt x="195" y="1"/>
                    <a:pt x="174" y="22"/>
                  </a:cubicBezTo>
                  <a:cubicBezTo>
                    <a:pt x="65" y="239"/>
                    <a:pt x="0" y="478"/>
                    <a:pt x="22" y="738"/>
                  </a:cubicBezTo>
                  <a:lnTo>
                    <a:pt x="109" y="738"/>
                  </a:lnTo>
                  <a:cubicBezTo>
                    <a:pt x="87" y="499"/>
                    <a:pt x="152" y="283"/>
                    <a:pt x="260" y="66"/>
                  </a:cubicBezTo>
                  <a:cubicBezTo>
                    <a:pt x="282" y="44"/>
                    <a:pt x="260" y="22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011562" y="4868774"/>
              <a:ext cx="32987" cy="95387"/>
            </a:xfrm>
            <a:custGeom>
              <a:rect b="b" l="l" r="r" t="t"/>
              <a:pathLst>
                <a:path extrusionOk="0" h="694" w="240">
                  <a:moveTo>
                    <a:pt x="218" y="0"/>
                  </a:moveTo>
                  <a:cubicBezTo>
                    <a:pt x="196" y="0"/>
                    <a:pt x="174" y="0"/>
                    <a:pt x="153" y="22"/>
                  </a:cubicBezTo>
                  <a:cubicBezTo>
                    <a:pt x="44" y="239"/>
                    <a:pt x="1" y="455"/>
                    <a:pt x="23" y="694"/>
                  </a:cubicBezTo>
                  <a:lnTo>
                    <a:pt x="131" y="694"/>
                  </a:lnTo>
                  <a:cubicBezTo>
                    <a:pt x="109" y="477"/>
                    <a:pt x="153" y="260"/>
                    <a:pt x="239" y="65"/>
                  </a:cubicBezTo>
                  <a:cubicBezTo>
                    <a:pt x="239" y="43"/>
                    <a:pt x="239" y="22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156373" y="4588660"/>
              <a:ext cx="584279" cy="375500"/>
            </a:xfrm>
            <a:custGeom>
              <a:rect b="b" l="l" r="r" t="t"/>
              <a:pathLst>
                <a:path extrusionOk="0" h="2732" w="4251">
                  <a:moveTo>
                    <a:pt x="66" y="0"/>
                  </a:moveTo>
                  <a:cubicBezTo>
                    <a:pt x="44" y="0"/>
                    <a:pt x="22" y="0"/>
                    <a:pt x="22" y="43"/>
                  </a:cubicBezTo>
                  <a:cubicBezTo>
                    <a:pt x="1" y="65"/>
                    <a:pt x="22" y="87"/>
                    <a:pt x="44" y="87"/>
                  </a:cubicBezTo>
                  <a:cubicBezTo>
                    <a:pt x="738" y="347"/>
                    <a:pt x="1323" y="846"/>
                    <a:pt x="1713" y="1496"/>
                  </a:cubicBezTo>
                  <a:cubicBezTo>
                    <a:pt x="1713" y="1496"/>
                    <a:pt x="1735" y="1518"/>
                    <a:pt x="1757" y="1518"/>
                  </a:cubicBezTo>
                  <a:cubicBezTo>
                    <a:pt x="1936" y="1469"/>
                    <a:pt x="2118" y="1445"/>
                    <a:pt x="2298" y="1445"/>
                  </a:cubicBezTo>
                  <a:cubicBezTo>
                    <a:pt x="2599" y="1445"/>
                    <a:pt x="2895" y="1512"/>
                    <a:pt x="3166" y="1648"/>
                  </a:cubicBezTo>
                  <a:cubicBezTo>
                    <a:pt x="3621" y="1865"/>
                    <a:pt x="3968" y="2255"/>
                    <a:pt x="4163" y="2710"/>
                  </a:cubicBezTo>
                  <a:cubicBezTo>
                    <a:pt x="4163" y="2732"/>
                    <a:pt x="4185" y="2732"/>
                    <a:pt x="4207" y="2732"/>
                  </a:cubicBezTo>
                  <a:cubicBezTo>
                    <a:pt x="4228" y="2710"/>
                    <a:pt x="4250" y="2688"/>
                    <a:pt x="4228" y="2667"/>
                  </a:cubicBezTo>
                  <a:cubicBezTo>
                    <a:pt x="4033" y="2190"/>
                    <a:pt x="3665" y="1800"/>
                    <a:pt x="3209" y="1561"/>
                  </a:cubicBezTo>
                  <a:cubicBezTo>
                    <a:pt x="2913" y="1420"/>
                    <a:pt x="2598" y="1352"/>
                    <a:pt x="2282" y="1352"/>
                  </a:cubicBezTo>
                  <a:cubicBezTo>
                    <a:pt x="2114" y="1352"/>
                    <a:pt x="1945" y="1372"/>
                    <a:pt x="1778" y="1409"/>
                  </a:cubicBezTo>
                  <a:cubicBezTo>
                    <a:pt x="1388" y="759"/>
                    <a:pt x="781" y="260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1531876" y="4907396"/>
              <a:ext cx="65699" cy="53878"/>
            </a:xfrm>
            <a:custGeom>
              <a:rect b="b" l="l" r="r" t="t"/>
              <a:pathLst>
                <a:path extrusionOk="0" h="392" w="478">
                  <a:moveTo>
                    <a:pt x="65" y="1"/>
                  </a:moveTo>
                  <a:cubicBezTo>
                    <a:pt x="44" y="1"/>
                    <a:pt x="22" y="1"/>
                    <a:pt x="0" y="23"/>
                  </a:cubicBezTo>
                  <a:cubicBezTo>
                    <a:pt x="0" y="44"/>
                    <a:pt x="0" y="66"/>
                    <a:pt x="22" y="88"/>
                  </a:cubicBezTo>
                  <a:cubicBezTo>
                    <a:pt x="152" y="153"/>
                    <a:pt x="282" y="261"/>
                    <a:pt x="369" y="391"/>
                  </a:cubicBezTo>
                  <a:lnTo>
                    <a:pt x="477" y="391"/>
                  </a:lnTo>
                  <a:cubicBezTo>
                    <a:pt x="391" y="218"/>
                    <a:pt x="239" y="88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1621215" y="4895575"/>
              <a:ext cx="65699" cy="65699"/>
            </a:xfrm>
            <a:custGeom>
              <a:rect b="b" l="l" r="r" t="t"/>
              <a:pathLst>
                <a:path extrusionOk="0" h="478" w="478">
                  <a:moveTo>
                    <a:pt x="88" y="0"/>
                  </a:moveTo>
                  <a:cubicBezTo>
                    <a:pt x="66" y="0"/>
                    <a:pt x="23" y="0"/>
                    <a:pt x="23" y="22"/>
                  </a:cubicBezTo>
                  <a:cubicBezTo>
                    <a:pt x="1" y="44"/>
                    <a:pt x="1" y="65"/>
                    <a:pt x="23" y="87"/>
                  </a:cubicBezTo>
                  <a:cubicBezTo>
                    <a:pt x="174" y="174"/>
                    <a:pt x="304" y="304"/>
                    <a:pt x="369" y="477"/>
                  </a:cubicBezTo>
                  <a:lnTo>
                    <a:pt x="478" y="477"/>
                  </a:lnTo>
                  <a:cubicBezTo>
                    <a:pt x="391" y="282"/>
                    <a:pt x="261" y="109"/>
                    <a:pt x="8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375244" y="4473344"/>
              <a:ext cx="304028" cy="434189"/>
            </a:xfrm>
            <a:custGeom>
              <a:rect b="b" l="l" r="r" t="t"/>
              <a:pathLst>
                <a:path extrusionOk="0" h="3159" w="2212">
                  <a:moveTo>
                    <a:pt x="444" y="1"/>
                  </a:moveTo>
                  <a:cubicBezTo>
                    <a:pt x="433" y="1"/>
                    <a:pt x="422" y="5"/>
                    <a:pt x="412" y="15"/>
                  </a:cubicBezTo>
                  <a:cubicBezTo>
                    <a:pt x="0" y="622"/>
                    <a:pt x="0" y="1424"/>
                    <a:pt x="434" y="2010"/>
                  </a:cubicBezTo>
                  <a:cubicBezTo>
                    <a:pt x="781" y="2508"/>
                    <a:pt x="1279" y="2855"/>
                    <a:pt x="1821" y="3050"/>
                  </a:cubicBezTo>
                  <a:lnTo>
                    <a:pt x="1908" y="3029"/>
                  </a:lnTo>
                  <a:cubicBezTo>
                    <a:pt x="1995" y="3072"/>
                    <a:pt x="2103" y="3116"/>
                    <a:pt x="2211" y="3159"/>
                  </a:cubicBezTo>
                  <a:cubicBezTo>
                    <a:pt x="2211" y="3137"/>
                    <a:pt x="2211" y="3137"/>
                    <a:pt x="2211" y="3137"/>
                  </a:cubicBezTo>
                  <a:cubicBezTo>
                    <a:pt x="2211" y="3116"/>
                    <a:pt x="2190" y="3094"/>
                    <a:pt x="2190" y="3094"/>
                  </a:cubicBezTo>
                  <a:cubicBezTo>
                    <a:pt x="1518" y="2920"/>
                    <a:pt x="932" y="2530"/>
                    <a:pt x="499" y="1988"/>
                  </a:cubicBezTo>
                  <a:cubicBezTo>
                    <a:pt x="152" y="1446"/>
                    <a:pt x="43" y="644"/>
                    <a:pt x="477" y="80"/>
                  </a:cubicBezTo>
                  <a:cubicBezTo>
                    <a:pt x="510" y="47"/>
                    <a:pt x="480" y="1"/>
                    <a:pt x="44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956227" y="4911107"/>
              <a:ext cx="95524" cy="41233"/>
            </a:xfrm>
            <a:custGeom>
              <a:rect b="b" l="l" r="r" t="t"/>
              <a:pathLst>
                <a:path extrusionOk="0" h="300" w="695">
                  <a:moveTo>
                    <a:pt x="47" y="1"/>
                  </a:moveTo>
                  <a:cubicBezTo>
                    <a:pt x="33" y="1"/>
                    <a:pt x="22" y="6"/>
                    <a:pt x="22" y="17"/>
                  </a:cubicBezTo>
                  <a:cubicBezTo>
                    <a:pt x="1" y="39"/>
                    <a:pt x="22" y="82"/>
                    <a:pt x="44" y="82"/>
                  </a:cubicBezTo>
                  <a:cubicBezTo>
                    <a:pt x="174" y="169"/>
                    <a:pt x="326" y="234"/>
                    <a:pt x="478" y="299"/>
                  </a:cubicBezTo>
                  <a:cubicBezTo>
                    <a:pt x="543" y="299"/>
                    <a:pt x="629" y="277"/>
                    <a:pt x="695" y="277"/>
                  </a:cubicBezTo>
                  <a:cubicBezTo>
                    <a:pt x="478" y="212"/>
                    <a:pt x="283" y="126"/>
                    <a:pt x="87" y="17"/>
                  </a:cubicBezTo>
                  <a:cubicBezTo>
                    <a:pt x="77" y="6"/>
                    <a:pt x="60" y="1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2998011" y="4873447"/>
              <a:ext cx="104458" cy="51954"/>
            </a:xfrm>
            <a:custGeom>
              <a:rect b="b" l="l" r="r" t="t"/>
              <a:pathLst>
                <a:path extrusionOk="0" h="378" w="760">
                  <a:moveTo>
                    <a:pt x="46" y="0"/>
                  </a:moveTo>
                  <a:cubicBezTo>
                    <a:pt x="31" y="0"/>
                    <a:pt x="16" y="16"/>
                    <a:pt x="0" y="31"/>
                  </a:cubicBezTo>
                  <a:cubicBezTo>
                    <a:pt x="0" y="53"/>
                    <a:pt x="0" y="74"/>
                    <a:pt x="22" y="74"/>
                  </a:cubicBezTo>
                  <a:cubicBezTo>
                    <a:pt x="239" y="205"/>
                    <a:pt x="456" y="291"/>
                    <a:pt x="694" y="378"/>
                  </a:cubicBezTo>
                  <a:cubicBezTo>
                    <a:pt x="716" y="335"/>
                    <a:pt x="737" y="313"/>
                    <a:pt x="759" y="291"/>
                  </a:cubicBezTo>
                  <a:cubicBezTo>
                    <a:pt x="521" y="226"/>
                    <a:pt x="282" y="118"/>
                    <a:pt x="65" y="9"/>
                  </a:cubicBezTo>
                  <a:cubicBezTo>
                    <a:pt x="59" y="3"/>
                    <a:pt x="53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763003" y="4904509"/>
              <a:ext cx="685576" cy="169882"/>
            </a:xfrm>
            <a:custGeom>
              <a:rect b="b" l="l" r="r" t="t"/>
              <a:pathLst>
                <a:path extrusionOk="0" fill="none" h="1236" w="4988">
                  <a:moveTo>
                    <a:pt x="738" y="0"/>
                  </a:moveTo>
                  <a:cubicBezTo>
                    <a:pt x="434" y="87"/>
                    <a:pt x="66" y="260"/>
                    <a:pt x="23" y="586"/>
                  </a:cubicBezTo>
                  <a:cubicBezTo>
                    <a:pt x="1" y="889"/>
                    <a:pt x="348" y="1149"/>
                    <a:pt x="695" y="1193"/>
                  </a:cubicBezTo>
                  <a:cubicBezTo>
                    <a:pt x="1410" y="1236"/>
                    <a:pt x="2039" y="651"/>
                    <a:pt x="2776" y="672"/>
                  </a:cubicBezTo>
                  <a:cubicBezTo>
                    <a:pt x="3166" y="737"/>
                    <a:pt x="3535" y="824"/>
                    <a:pt x="3903" y="976"/>
                  </a:cubicBezTo>
                  <a:cubicBezTo>
                    <a:pt x="4272" y="1063"/>
                    <a:pt x="4727" y="1063"/>
                    <a:pt x="4987" y="781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769051" y="4698891"/>
              <a:ext cx="739042" cy="271316"/>
            </a:xfrm>
            <a:custGeom>
              <a:rect b="b" l="l" r="r" t="t"/>
              <a:pathLst>
                <a:path extrusionOk="0" h="1974" w="5377">
                  <a:moveTo>
                    <a:pt x="2710" y="0"/>
                  </a:moveTo>
                  <a:cubicBezTo>
                    <a:pt x="1496" y="22"/>
                    <a:pt x="412" y="781"/>
                    <a:pt x="0" y="1908"/>
                  </a:cubicBezTo>
                  <a:lnTo>
                    <a:pt x="1149" y="1908"/>
                  </a:lnTo>
                  <a:lnTo>
                    <a:pt x="2428" y="1930"/>
                  </a:lnTo>
                  <a:lnTo>
                    <a:pt x="3751" y="1951"/>
                  </a:lnTo>
                  <a:lnTo>
                    <a:pt x="4835" y="1973"/>
                  </a:lnTo>
                  <a:lnTo>
                    <a:pt x="5312" y="1973"/>
                  </a:lnTo>
                  <a:cubicBezTo>
                    <a:pt x="5334" y="1973"/>
                    <a:pt x="5377" y="1973"/>
                    <a:pt x="5377" y="1930"/>
                  </a:cubicBezTo>
                  <a:cubicBezTo>
                    <a:pt x="5377" y="1930"/>
                    <a:pt x="5377" y="1908"/>
                    <a:pt x="5377" y="1908"/>
                  </a:cubicBezTo>
                  <a:cubicBezTo>
                    <a:pt x="5355" y="1865"/>
                    <a:pt x="5334" y="1843"/>
                    <a:pt x="5334" y="1800"/>
                  </a:cubicBezTo>
                  <a:cubicBezTo>
                    <a:pt x="5247" y="1605"/>
                    <a:pt x="5138" y="1388"/>
                    <a:pt x="5008" y="1214"/>
                  </a:cubicBezTo>
                  <a:cubicBezTo>
                    <a:pt x="4835" y="998"/>
                    <a:pt x="4662" y="802"/>
                    <a:pt x="4466" y="651"/>
                  </a:cubicBezTo>
                  <a:cubicBezTo>
                    <a:pt x="3968" y="239"/>
                    <a:pt x="3339" y="22"/>
                    <a:pt x="2710" y="0"/>
                  </a:cubicBez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361992" y="4844858"/>
              <a:ext cx="41921" cy="41921"/>
            </a:xfrm>
            <a:custGeom>
              <a:rect b="b" l="l" r="r" t="t"/>
              <a:pathLst>
                <a:path extrusionOk="0" h="305" w="305">
                  <a:moveTo>
                    <a:pt x="152" y="1"/>
                  </a:moveTo>
                  <a:cubicBezTo>
                    <a:pt x="66" y="1"/>
                    <a:pt x="1" y="66"/>
                    <a:pt x="1" y="152"/>
                  </a:cubicBezTo>
                  <a:cubicBezTo>
                    <a:pt x="1" y="239"/>
                    <a:pt x="66" y="304"/>
                    <a:pt x="152" y="304"/>
                  </a:cubicBezTo>
                  <a:cubicBezTo>
                    <a:pt x="217" y="304"/>
                    <a:pt x="304" y="239"/>
                    <a:pt x="304" y="152"/>
                  </a:cubicBezTo>
                  <a:cubicBezTo>
                    <a:pt x="304" y="66"/>
                    <a:pt x="217" y="1"/>
                    <a:pt x="1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1087925" y="4524748"/>
              <a:ext cx="244377" cy="239842"/>
            </a:xfrm>
            <a:custGeom>
              <a:rect b="b" l="l" r="r" t="t"/>
              <a:pathLst>
                <a:path extrusionOk="0" h="1745" w="1778">
                  <a:moveTo>
                    <a:pt x="805" y="0"/>
                  </a:moveTo>
                  <a:cubicBezTo>
                    <a:pt x="617" y="0"/>
                    <a:pt x="429" y="63"/>
                    <a:pt x="282" y="183"/>
                  </a:cubicBezTo>
                  <a:cubicBezTo>
                    <a:pt x="87" y="400"/>
                    <a:pt x="0" y="704"/>
                    <a:pt x="65" y="1007"/>
                  </a:cubicBezTo>
                  <a:cubicBezTo>
                    <a:pt x="152" y="1289"/>
                    <a:pt x="304" y="1549"/>
                    <a:pt x="542" y="1744"/>
                  </a:cubicBezTo>
                  <a:cubicBezTo>
                    <a:pt x="932" y="1701"/>
                    <a:pt x="1301" y="1701"/>
                    <a:pt x="1691" y="1657"/>
                  </a:cubicBezTo>
                  <a:cubicBezTo>
                    <a:pt x="1778" y="1376"/>
                    <a:pt x="1778" y="1072"/>
                    <a:pt x="1713" y="769"/>
                  </a:cubicBezTo>
                  <a:cubicBezTo>
                    <a:pt x="1626" y="465"/>
                    <a:pt x="1431" y="227"/>
                    <a:pt x="1149" y="75"/>
                  </a:cubicBezTo>
                  <a:cubicBezTo>
                    <a:pt x="1041" y="25"/>
                    <a:pt x="923" y="0"/>
                    <a:pt x="805" y="0"/>
                  </a:cubicBez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478272" y="4942857"/>
              <a:ext cx="29826" cy="27352"/>
            </a:xfrm>
            <a:custGeom>
              <a:rect b="b" l="l" r="r" t="t"/>
              <a:pathLst>
                <a:path extrusionOk="0" h="199" w="217">
                  <a:moveTo>
                    <a:pt x="151" y="0"/>
                  </a:moveTo>
                  <a:cubicBezTo>
                    <a:pt x="72" y="0"/>
                    <a:pt x="0" y="99"/>
                    <a:pt x="0" y="198"/>
                  </a:cubicBezTo>
                  <a:lnTo>
                    <a:pt x="152" y="198"/>
                  </a:lnTo>
                  <a:cubicBezTo>
                    <a:pt x="174" y="198"/>
                    <a:pt x="217" y="198"/>
                    <a:pt x="217" y="155"/>
                  </a:cubicBezTo>
                  <a:cubicBezTo>
                    <a:pt x="217" y="133"/>
                    <a:pt x="217" y="111"/>
                    <a:pt x="217" y="111"/>
                  </a:cubicBezTo>
                  <a:cubicBezTo>
                    <a:pt x="195" y="68"/>
                    <a:pt x="174" y="46"/>
                    <a:pt x="174" y="3"/>
                  </a:cubicBezTo>
                  <a:cubicBezTo>
                    <a:pt x="166" y="1"/>
                    <a:pt x="159" y="0"/>
                    <a:pt x="1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111703" y="4543853"/>
              <a:ext cx="170019" cy="155175"/>
            </a:xfrm>
            <a:custGeom>
              <a:rect b="b" l="l" r="r" t="t"/>
              <a:pathLst>
                <a:path extrusionOk="0" fill="none" h="1129" w="1237">
                  <a:moveTo>
                    <a:pt x="174" y="1128"/>
                  </a:moveTo>
                  <a:cubicBezTo>
                    <a:pt x="44" y="911"/>
                    <a:pt x="0" y="651"/>
                    <a:pt x="87" y="413"/>
                  </a:cubicBezTo>
                  <a:cubicBezTo>
                    <a:pt x="196" y="174"/>
                    <a:pt x="412" y="23"/>
                    <a:pt x="651" y="1"/>
                  </a:cubicBezTo>
                  <a:cubicBezTo>
                    <a:pt x="911" y="1"/>
                    <a:pt x="1150" y="153"/>
                    <a:pt x="1236" y="391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02" name="Google Shape;302;p25"/>
          <p:cNvSpPr txBox="1"/>
          <p:nvPr>
            <p:ph idx="1" type="body"/>
          </p:nvPr>
        </p:nvSpPr>
        <p:spPr>
          <a:xfrm>
            <a:off x="720000" y="1152475"/>
            <a:ext cx="43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Pearl is credited with the </a:t>
            </a:r>
            <a:r>
              <a:rPr lang="en">
                <a:solidFill>
                  <a:srgbClr val="191919"/>
                </a:solidFill>
              </a:rPr>
              <a:t>invention</a:t>
            </a:r>
            <a:r>
              <a:rPr lang="en">
                <a:solidFill>
                  <a:srgbClr val="191919"/>
                </a:solidFill>
              </a:rPr>
              <a:t> of Bayesian networks, as well as a framework for causal inference</a:t>
            </a:r>
            <a:endParaRPr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</a:pPr>
            <a:r>
              <a:rPr lang="en">
                <a:solidFill>
                  <a:srgbClr val="191919"/>
                </a:solidFill>
              </a:rPr>
              <a:t>revolutionized the field of artificial intelligence, as well as other fields</a:t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correlation ≠ causation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303" name="Google Shape;3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900" y="1517163"/>
            <a:ext cx="3735000" cy="210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6"/>
          <p:cNvGrpSpPr/>
          <p:nvPr/>
        </p:nvGrpSpPr>
        <p:grpSpPr>
          <a:xfrm>
            <a:off x="1661100" y="1989312"/>
            <a:ext cx="5821500" cy="591600"/>
            <a:chOff x="1661100" y="1989312"/>
            <a:chExt cx="5821500" cy="591600"/>
          </a:xfrm>
        </p:grpSpPr>
        <p:cxnSp>
          <p:nvCxnSpPr>
            <p:cNvPr id="309" name="Google Shape;309;p26"/>
            <p:cNvCxnSpPr>
              <a:stCxn id="310" idx="2"/>
              <a:endCxn id="311" idx="0"/>
            </p:cNvCxnSpPr>
            <p:nvPr/>
          </p:nvCxnSpPr>
          <p:spPr>
            <a:xfrm rot="5400000">
              <a:off x="2820750" y="829662"/>
              <a:ext cx="591600" cy="2910900"/>
            </a:xfrm>
            <a:prstGeom prst="bentConnector3">
              <a:avLst>
                <a:gd fmla="val 49988" name="adj1"/>
              </a:avLst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6"/>
            <p:cNvCxnSpPr>
              <a:stCxn id="310" idx="2"/>
              <a:endCxn id="313" idx="0"/>
            </p:cNvCxnSpPr>
            <p:nvPr/>
          </p:nvCxnSpPr>
          <p:spPr>
            <a:xfrm>
              <a:off x="4572000" y="1989312"/>
              <a:ext cx="0" cy="5850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6"/>
            <p:cNvCxnSpPr>
              <a:stCxn id="310" idx="2"/>
              <a:endCxn id="315" idx="0"/>
            </p:cNvCxnSpPr>
            <p:nvPr/>
          </p:nvCxnSpPr>
          <p:spPr>
            <a:xfrm flipH="1" rot="-5400000">
              <a:off x="5734800" y="826512"/>
              <a:ext cx="585000" cy="2910600"/>
            </a:xfrm>
            <a:prstGeom prst="bentConnector3">
              <a:avLst>
                <a:gd fmla="val 50391" name="adj1"/>
              </a:avLst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6" name="Google Shape;31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State-of-the-Art</a:t>
            </a:r>
            <a:endParaRPr/>
          </a:p>
        </p:txBody>
      </p:sp>
      <p:sp>
        <p:nvSpPr>
          <p:cNvPr id="310" name="Google Shape;310;p26"/>
          <p:cNvSpPr txBox="1"/>
          <p:nvPr/>
        </p:nvSpPr>
        <p:spPr>
          <a:xfrm>
            <a:off x="3557250" y="1514412"/>
            <a:ext cx="202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Vibur"/>
                <a:ea typeface="Vibur"/>
                <a:cs typeface="Vibur"/>
                <a:sym typeface="Vibur"/>
              </a:rPr>
              <a:t>Current State</a:t>
            </a:r>
            <a:endParaRPr sz="2500">
              <a:solidFill>
                <a:srgbClr val="000000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717542" y="3396239"/>
            <a:ext cx="1887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Ladder of Causation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8" name="Google Shape;318;p26"/>
          <p:cNvSpPr txBox="1"/>
          <p:nvPr/>
        </p:nvSpPr>
        <p:spPr>
          <a:xfrm>
            <a:off x="3628492" y="3396239"/>
            <a:ext cx="1887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Reasoning Software: samiam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9" name="Google Shape;319;p26"/>
          <p:cNvSpPr txBox="1"/>
          <p:nvPr/>
        </p:nvSpPr>
        <p:spPr>
          <a:xfrm>
            <a:off x="6539442" y="3396239"/>
            <a:ext cx="1887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Expansion: counterfactual reasoning, unit selection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1336749" y="2550822"/>
            <a:ext cx="648601" cy="659590"/>
            <a:chOff x="1336749" y="2550822"/>
            <a:chExt cx="648601" cy="659590"/>
          </a:xfrm>
        </p:grpSpPr>
        <p:sp>
          <p:nvSpPr>
            <p:cNvPr id="311" name="Google Shape;311;p26"/>
            <p:cNvSpPr/>
            <p:nvPr/>
          </p:nvSpPr>
          <p:spPr>
            <a:xfrm>
              <a:off x="1361200" y="2580775"/>
              <a:ext cx="599700" cy="599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6"/>
            <p:cNvGrpSpPr/>
            <p:nvPr/>
          </p:nvGrpSpPr>
          <p:grpSpPr>
            <a:xfrm>
              <a:off x="1336749" y="2550822"/>
              <a:ext cx="648601" cy="659590"/>
              <a:chOff x="451814" y="2209625"/>
              <a:chExt cx="873890" cy="888696"/>
            </a:xfrm>
          </p:grpSpPr>
          <p:sp>
            <p:nvSpPr>
              <p:cNvPr id="322" name="Google Shape;322;p2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323" name="Google Shape;323;p2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324" name="Google Shape;324;p26"/>
            <p:cNvSpPr/>
            <p:nvPr/>
          </p:nvSpPr>
          <p:spPr>
            <a:xfrm>
              <a:off x="1488248" y="2693334"/>
              <a:ext cx="345609" cy="374586"/>
            </a:xfrm>
            <a:custGeom>
              <a:rect b="b" l="l" r="r" t="t"/>
              <a:pathLst>
                <a:path extrusionOk="0" h="19326" w="17831">
                  <a:moveTo>
                    <a:pt x="7090" y="1417"/>
                  </a:moveTo>
                  <a:lnTo>
                    <a:pt x="7090" y="1417"/>
                  </a:lnTo>
                  <a:cubicBezTo>
                    <a:pt x="7570" y="1746"/>
                    <a:pt x="8228" y="2317"/>
                    <a:pt x="8533" y="3111"/>
                  </a:cubicBezTo>
                  <a:cubicBezTo>
                    <a:pt x="8835" y="3905"/>
                    <a:pt x="8727" y="4766"/>
                    <a:pt x="8591" y="5337"/>
                  </a:cubicBezTo>
                  <a:cubicBezTo>
                    <a:pt x="8111" y="5004"/>
                    <a:pt x="7452" y="4437"/>
                    <a:pt x="7148" y="3643"/>
                  </a:cubicBezTo>
                  <a:cubicBezTo>
                    <a:pt x="6843" y="2848"/>
                    <a:pt x="6954" y="1985"/>
                    <a:pt x="7090" y="1417"/>
                  </a:cubicBezTo>
                  <a:close/>
                  <a:moveTo>
                    <a:pt x="12577" y="5533"/>
                  </a:moveTo>
                  <a:cubicBezTo>
                    <a:pt x="12772" y="5533"/>
                    <a:pt x="12967" y="5549"/>
                    <a:pt x="13162" y="5581"/>
                  </a:cubicBezTo>
                  <a:cubicBezTo>
                    <a:pt x="15215" y="5913"/>
                    <a:pt x="16623" y="7906"/>
                    <a:pt x="16299" y="10023"/>
                  </a:cubicBezTo>
                  <a:cubicBezTo>
                    <a:pt x="15711" y="13866"/>
                    <a:pt x="14596" y="16484"/>
                    <a:pt x="13078" y="17592"/>
                  </a:cubicBezTo>
                  <a:cubicBezTo>
                    <a:pt x="12526" y="17996"/>
                    <a:pt x="11929" y="18194"/>
                    <a:pt x="11264" y="18194"/>
                  </a:cubicBezTo>
                  <a:cubicBezTo>
                    <a:pt x="11073" y="18194"/>
                    <a:pt x="10877" y="18177"/>
                    <a:pt x="10674" y="18145"/>
                  </a:cubicBezTo>
                  <a:cubicBezTo>
                    <a:pt x="10119" y="18054"/>
                    <a:pt x="9681" y="17828"/>
                    <a:pt x="9334" y="17454"/>
                  </a:cubicBezTo>
                  <a:cubicBezTo>
                    <a:pt x="9222" y="17333"/>
                    <a:pt x="9070" y="17272"/>
                    <a:pt x="8918" y="17272"/>
                  </a:cubicBezTo>
                  <a:cubicBezTo>
                    <a:pt x="8767" y="17272"/>
                    <a:pt x="8615" y="17333"/>
                    <a:pt x="8503" y="17454"/>
                  </a:cubicBezTo>
                  <a:cubicBezTo>
                    <a:pt x="8156" y="17831"/>
                    <a:pt x="7715" y="18057"/>
                    <a:pt x="7160" y="18145"/>
                  </a:cubicBezTo>
                  <a:cubicBezTo>
                    <a:pt x="6958" y="18177"/>
                    <a:pt x="6762" y="18194"/>
                    <a:pt x="6571" y="18194"/>
                  </a:cubicBezTo>
                  <a:cubicBezTo>
                    <a:pt x="5907" y="18194"/>
                    <a:pt x="5310" y="17996"/>
                    <a:pt x="4756" y="17592"/>
                  </a:cubicBezTo>
                  <a:cubicBezTo>
                    <a:pt x="3237" y="16484"/>
                    <a:pt x="2126" y="13869"/>
                    <a:pt x="1537" y="10023"/>
                  </a:cubicBezTo>
                  <a:cubicBezTo>
                    <a:pt x="1214" y="7906"/>
                    <a:pt x="2621" y="5913"/>
                    <a:pt x="4675" y="5581"/>
                  </a:cubicBezTo>
                  <a:cubicBezTo>
                    <a:pt x="4869" y="5549"/>
                    <a:pt x="5065" y="5533"/>
                    <a:pt x="5260" y="5533"/>
                  </a:cubicBezTo>
                  <a:cubicBezTo>
                    <a:pt x="6062" y="5533"/>
                    <a:pt x="6848" y="5799"/>
                    <a:pt x="7492" y="6300"/>
                  </a:cubicBezTo>
                  <a:cubicBezTo>
                    <a:pt x="7913" y="6620"/>
                    <a:pt x="8416" y="6780"/>
                    <a:pt x="8918" y="6780"/>
                  </a:cubicBezTo>
                  <a:cubicBezTo>
                    <a:pt x="9421" y="6780"/>
                    <a:pt x="9924" y="6620"/>
                    <a:pt x="10345" y="6300"/>
                  </a:cubicBezTo>
                  <a:cubicBezTo>
                    <a:pt x="10989" y="5799"/>
                    <a:pt x="11775" y="5533"/>
                    <a:pt x="12577" y="5533"/>
                  </a:cubicBezTo>
                  <a:close/>
                  <a:moveTo>
                    <a:pt x="6762" y="0"/>
                  </a:moveTo>
                  <a:cubicBezTo>
                    <a:pt x="6543" y="0"/>
                    <a:pt x="6335" y="128"/>
                    <a:pt x="6242" y="345"/>
                  </a:cubicBezTo>
                  <a:cubicBezTo>
                    <a:pt x="6208" y="424"/>
                    <a:pt x="5420" y="2302"/>
                    <a:pt x="6091" y="4047"/>
                  </a:cubicBezTo>
                  <a:cubicBezTo>
                    <a:pt x="6154" y="4207"/>
                    <a:pt x="6227" y="4364"/>
                    <a:pt x="6308" y="4518"/>
                  </a:cubicBezTo>
                  <a:cubicBezTo>
                    <a:pt x="5965" y="4440"/>
                    <a:pt x="5614" y="4401"/>
                    <a:pt x="5262" y="4401"/>
                  </a:cubicBezTo>
                  <a:cubicBezTo>
                    <a:pt x="5004" y="4401"/>
                    <a:pt x="4746" y="4422"/>
                    <a:pt x="4490" y="4464"/>
                  </a:cubicBezTo>
                  <a:cubicBezTo>
                    <a:pt x="1827" y="4893"/>
                    <a:pt x="0" y="7462"/>
                    <a:pt x="417" y="10192"/>
                  </a:cubicBezTo>
                  <a:cubicBezTo>
                    <a:pt x="713" y="12139"/>
                    <a:pt x="1148" y="13812"/>
                    <a:pt x="1706" y="15162"/>
                  </a:cubicBezTo>
                  <a:cubicBezTo>
                    <a:pt x="2341" y="16693"/>
                    <a:pt x="3141" y="17819"/>
                    <a:pt x="4086" y="18507"/>
                  </a:cubicBezTo>
                  <a:cubicBezTo>
                    <a:pt x="4833" y="19051"/>
                    <a:pt x="5666" y="19325"/>
                    <a:pt x="6571" y="19325"/>
                  </a:cubicBezTo>
                  <a:cubicBezTo>
                    <a:pt x="6821" y="19325"/>
                    <a:pt x="7077" y="19304"/>
                    <a:pt x="7338" y="19262"/>
                  </a:cubicBezTo>
                  <a:cubicBezTo>
                    <a:pt x="7942" y="19163"/>
                    <a:pt x="8470" y="18942"/>
                    <a:pt x="8914" y="18601"/>
                  </a:cubicBezTo>
                  <a:cubicBezTo>
                    <a:pt x="9361" y="18942"/>
                    <a:pt x="9889" y="19163"/>
                    <a:pt x="10493" y="19262"/>
                  </a:cubicBezTo>
                  <a:cubicBezTo>
                    <a:pt x="10747" y="19301"/>
                    <a:pt x="11000" y="19323"/>
                    <a:pt x="11260" y="19326"/>
                  </a:cubicBezTo>
                  <a:cubicBezTo>
                    <a:pt x="12163" y="19326"/>
                    <a:pt x="12996" y="19051"/>
                    <a:pt x="13742" y="18504"/>
                  </a:cubicBezTo>
                  <a:cubicBezTo>
                    <a:pt x="14687" y="17816"/>
                    <a:pt x="15490" y="16693"/>
                    <a:pt x="16124" y="15162"/>
                  </a:cubicBezTo>
                  <a:cubicBezTo>
                    <a:pt x="16686" y="13812"/>
                    <a:pt x="17121" y="12139"/>
                    <a:pt x="17417" y="10195"/>
                  </a:cubicBezTo>
                  <a:cubicBezTo>
                    <a:pt x="17830" y="7465"/>
                    <a:pt x="16007" y="4893"/>
                    <a:pt x="13343" y="4464"/>
                  </a:cubicBezTo>
                  <a:cubicBezTo>
                    <a:pt x="13086" y="4421"/>
                    <a:pt x="12827" y="4400"/>
                    <a:pt x="12570" y="4400"/>
                  </a:cubicBezTo>
                  <a:cubicBezTo>
                    <a:pt x="11637" y="4400"/>
                    <a:pt x="10720" y="4675"/>
                    <a:pt x="9934" y="5201"/>
                  </a:cubicBezTo>
                  <a:cubicBezTo>
                    <a:pt x="10233" y="4524"/>
                    <a:pt x="10710" y="3917"/>
                    <a:pt x="11360" y="3380"/>
                  </a:cubicBezTo>
                  <a:cubicBezTo>
                    <a:pt x="11807" y="3005"/>
                    <a:pt x="12305" y="2698"/>
                    <a:pt x="12842" y="2465"/>
                  </a:cubicBezTo>
                  <a:cubicBezTo>
                    <a:pt x="13132" y="2350"/>
                    <a:pt x="13277" y="2024"/>
                    <a:pt x="13165" y="1731"/>
                  </a:cubicBezTo>
                  <a:cubicBezTo>
                    <a:pt x="13080" y="1507"/>
                    <a:pt x="12866" y="1369"/>
                    <a:pt x="12640" y="1369"/>
                  </a:cubicBezTo>
                  <a:cubicBezTo>
                    <a:pt x="12572" y="1369"/>
                    <a:pt x="12502" y="1382"/>
                    <a:pt x="12435" y="1408"/>
                  </a:cubicBezTo>
                  <a:cubicBezTo>
                    <a:pt x="12398" y="1420"/>
                    <a:pt x="11565" y="1746"/>
                    <a:pt x="10668" y="2480"/>
                  </a:cubicBezTo>
                  <a:cubicBezTo>
                    <a:pt x="10345" y="2743"/>
                    <a:pt x="10046" y="3039"/>
                    <a:pt x="9777" y="3356"/>
                  </a:cubicBezTo>
                  <a:cubicBezTo>
                    <a:pt x="9732" y="3135"/>
                    <a:pt x="9669" y="2915"/>
                    <a:pt x="9590" y="2704"/>
                  </a:cubicBezTo>
                  <a:cubicBezTo>
                    <a:pt x="8920" y="958"/>
                    <a:pt x="7078" y="89"/>
                    <a:pt x="7000" y="52"/>
                  </a:cubicBezTo>
                  <a:cubicBezTo>
                    <a:pt x="6922" y="17"/>
                    <a:pt x="6842" y="0"/>
                    <a:pt x="67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5" name="Google Shape;325;p26"/>
          <p:cNvGrpSpPr/>
          <p:nvPr/>
        </p:nvGrpSpPr>
        <p:grpSpPr>
          <a:xfrm>
            <a:off x="4247377" y="2544506"/>
            <a:ext cx="673453" cy="659584"/>
            <a:chOff x="4247377" y="2544506"/>
            <a:chExt cx="673453" cy="659584"/>
          </a:xfrm>
        </p:grpSpPr>
        <p:sp>
          <p:nvSpPr>
            <p:cNvPr id="313" name="Google Shape;313;p26"/>
            <p:cNvSpPr/>
            <p:nvPr/>
          </p:nvSpPr>
          <p:spPr>
            <a:xfrm>
              <a:off x="4272138" y="2574450"/>
              <a:ext cx="599700" cy="599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26"/>
            <p:cNvGrpSpPr/>
            <p:nvPr/>
          </p:nvGrpSpPr>
          <p:grpSpPr>
            <a:xfrm>
              <a:off x="4247377" y="2544506"/>
              <a:ext cx="673453" cy="659584"/>
              <a:chOff x="1497832" y="2531913"/>
              <a:chExt cx="958516" cy="938776"/>
            </a:xfrm>
          </p:grpSpPr>
          <p:sp>
            <p:nvSpPr>
              <p:cNvPr id="327" name="Google Shape;327;p26"/>
              <p:cNvSpPr/>
              <p:nvPr/>
            </p:nvSpPr>
            <p:spPr>
              <a:xfrm>
                <a:off x="1601706" y="2531913"/>
                <a:ext cx="854643" cy="876494"/>
              </a:xfrm>
              <a:custGeom>
                <a:rect b="b" l="l" r="r" t="t"/>
                <a:pathLst>
                  <a:path extrusionOk="0" h="24950" w="24328">
                    <a:moveTo>
                      <a:pt x="5180" y="1240"/>
                    </a:moveTo>
                    <a:cubicBezTo>
                      <a:pt x="2404" y="3234"/>
                      <a:pt x="131" y="9582"/>
                      <a:pt x="5" y="13004"/>
                    </a:cubicBezTo>
                    <a:cubicBezTo>
                      <a:pt x="-121" y="16426"/>
                      <a:pt x="2410" y="19782"/>
                      <a:pt x="4422" y="21772"/>
                    </a:cubicBezTo>
                    <a:cubicBezTo>
                      <a:pt x="6434" y="23762"/>
                      <a:pt x="9702" y="24856"/>
                      <a:pt x="12075" y="24946"/>
                    </a:cubicBezTo>
                    <a:cubicBezTo>
                      <a:pt x="14448" y="25036"/>
                      <a:pt x="16758" y="23557"/>
                      <a:pt x="18660" y="22314"/>
                    </a:cubicBezTo>
                    <a:cubicBezTo>
                      <a:pt x="20562" y="21071"/>
                      <a:pt x="22656" y="19974"/>
                      <a:pt x="23488" y="17486"/>
                    </a:cubicBezTo>
                    <a:cubicBezTo>
                      <a:pt x="24320" y="14998"/>
                      <a:pt x="24791" y="10128"/>
                      <a:pt x="23653" y="7387"/>
                    </a:cubicBezTo>
                    <a:cubicBezTo>
                      <a:pt x="22515" y="4647"/>
                      <a:pt x="19738" y="2068"/>
                      <a:pt x="16659" y="1043"/>
                    </a:cubicBezTo>
                    <a:cubicBezTo>
                      <a:pt x="13580" y="19"/>
                      <a:pt x="7956" y="-753"/>
                      <a:pt x="5180" y="12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328" name="Google Shape;328;p26"/>
              <p:cNvSpPr/>
              <p:nvPr/>
            </p:nvSpPr>
            <p:spPr>
              <a:xfrm>
                <a:off x="1497832" y="2594195"/>
                <a:ext cx="854643" cy="876493"/>
              </a:xfrm>
              <a:custGeom>
                <a:rect b="b" l="l" r="r" t="t"/>
                <a:pathLst>
                  <a:path extrusionOk="0" h="24950" w="24328">
                    <a:moveTo>
                      <a:pt x="5180" y="1240"/>
                    </a:moveTo>
                    <a:cubicBezTo>
                      <a:pt x="2404" y="3234"/>
                      <a:pt x="131" y="9582"/>
                      <a:pt x="5" y="13004"/>
                    </a:cubicBezTo>
                    <a:cubicBezTo>
                      <a:pt x="-121" y="16426"/>
                      <a:pt x="2410" y="19782"/>
                      <a:pt x="4422" y="21772"/>
                    </a:cubicBezTo>
                    <a:cubicBezTo>
                      <a:pt x="6434" y="23762"/>
                      <a:pt x="9702" y="24856"/>
                      <a:pt x="12075" y="24946"/>
                    </a:cubicBezTo>
                    <a:cubicBezTo>
                      <a:pt x="14448" y="25036"/>
                      <a:pt x="16758" y="23557"/>
                      <a:pt x="18660" y="22314"/>
                    </a:cubicBezTo>
                    <a:cubicBezTo>
                      <a:pt x="20562" y="21071"/>
                      <a:pt x="22656" y="19974"/>
                      <a:pt x="23488" y="17486"/>
                    </a:cubicBezTo>
                    <a:cubicBezTo>
                      <a:pt x="24320" y="14998"/>
                      <a:pt x="24791" y="10128"/>
                      <a:pt x="23653" y="7387"/>
                    </a:cubicBezTo>
                    <a:cubicBezTo>
                      <a:pt x="22515" y="4647"/>
                      <a:pt x="19738" y="2068"/>
                      <a:pt x="16659" y="1043"/>
                    </a:cubicBezTo>
                    <a:cubicBezTo>
                      <a:pt x="13580" y="19"/>
                      <a:pt x="7956" y="-753"/>
                      <a:pt x="5180" y="124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329" name="Google Shape;329;p26"/>
            <p:cNvSpPr/>
            <p:nvPr/>
          </p:nvSpPr>
          <p:spPr>
            <a:xfrm>
              <a:off x="4385111" y="2710448"/>
              <a:ext cx="373766" cy="340357"/>
            </a:xfrm>
            <a:custGeom>
              <a:rect b="b" l="l" r="r" t="t"/>
              <a:pathLst>
                <a:path extrusionOk="0" h="11563" w="12698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6"/>
          <p:cNvGrpSpPr/>
          <p:nvPr/>
        </p:nvGrpSpPr>
        <p:grpSpPr>
          <a:xfrm>
            <a:off x="7158627" y="2550831"/>
            <a:ext cx="673453" cy="659584"/>
            <a:chOff x="7158627" y="2550831"/>
            <a:chExt cx="673453" cy="659584"/>
          </a:xfrm>
        </p:grpSpPr>
        <p:sp>
          <p:nvSpPr>
            <p:cNvPr id="315" name="Google Shape;315;p26"/>
            <p:cNvSpPr/>
            <p:nvPr/>
          </p:nvSpPr>
          <p:spPr>
            <a:xfrm>
              <a:off x="7182838" y="2574450"/>
              <a:ext cx="599700" cy="599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" name="Google Shape;331;p26"/>
            <p:cNvGrpSpPr/>
            <p:nvPr/>
          </p:nvGrpSpPr>
          <p:grpSpPr>
            <a:xfrm>
              <a:off x="7158627" y="2550831"/>
              <a:ext cx="673453" cy="659584"/>
              <a:chOff x="1497832" y="2531913"/>
              <a:chExt cx="958516" cy="938776"/>
            </a:xfrm>
          </p:grpSpPr>
          <p:sp>
            <p:nvSpPr>
              <p:cNvPr id="332" name="Google Shape;332;p26"/>
              <p:cNvSpPr/>
              <p:nvPr/>
            </p:nvSpPr>
            <p:spPr>
              <a:xfrm>
                <a:off x="1601706" y="2531913"/>
                <a:ext cx="854643" cy="876494"/>
              </a:xfrm>
              <a:custGeom>
                <a:rect b="b" l="l" r="r" t="t"/>
                <a:pathLst>
                  <a:path extrusionOk="0" h="24950" w="24328">
                    <a:moveTo>
                      <a:pt x="5180" y="1240"/>
                    </a:moveTo>
                    <a:cubicBezTo>
                      <a:pt x="2404" y="3234"/>
                      <a:pt x="131" y="9582"/>
                      <a:pt x="5" y="13004"/>
                    </a:cubicBezTo>
                    <a:cubicBezTo>
                      <a:pt x="-121" y="16426"/>
                      <a:pt x="2410" y="19782"/>
                      <a:pt x="4422" y="21772"/>
                    </a:cubicBezTo>
                    <a:cubicBezTo>
                      <a:pt x="6434" y="23762"/>
                      <a:pt x="9702" y="24856"/>
                      <a:pt x="12075" y="24946"/>
                    </a:cubicBezTo>
                    <a:cubicBezTo>
                      <a:pt x="14448" y="25036"/>
                      <a:pt x="16758" y="23557"/>
                      <a:pt x="18660" y="22314"/>
                    </a:cubicBezTo>
                    <a:cubicBezTo>
                      <a:pt x="20562" y="21071"/>
                      <a:pt x="22656" y="19974"/>
                      <a:pt x="23488" y="17486"/>
                    </a:cubicBezTo>
                    <a:cubicBezTo>
                      <a:pt x="24320" y="14998"/>
                      <a:pt x="24791" y="10128"/>
                      <a:pt x="23653" y="7387"/>
                    </a:cubicBezTo>
                    <a:cubicBezTo>
                      <a:pt x="22515" y="4647"/>
                      <a:pt x="19738" y="2068"/>
                      <a:pt x="16659" y="1043"/>
                    </a:cubicBezTo>
                    <a:cubicBezTo>
                      <a:pt x="13580" y="19"/>
                      <a:pt x="7956" y="-753"/>
                      <a:pt x="5180" y="12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333" name="Google Shape;333;p26"/>
              <p:cNvSpPr/>
              <p:nvPr/>
            </p:nvSpPr>
            <p:spPr>
              <a:xfrm>
                <a:off x="1497832" y="2594195"/>
                <a:ext cx="854643" cy="876493"/>
              </a:xfrm>
              <a:custGeom>
                <a:rect b="b" l="l" r="r" t="t"/>
                <a:pathLst>
                  <a:path extrusionOk="0" h="24950" w="24328">
                    <a:moveTo>
                      <a:pt x="5180" y="1240"/>
                    </a:moveTo>
                    <a:cubicBezTo>
                      <a:pt x="2404" y="3234"/>
                      <a:pt x="131" y="9582"/>
                      <a:pt x="5" y="13004"/>
                    </a:cubicBezTo>
                    <a:cubicBezTo>
                      <a:pt x="-121" y="16426"/>
                      <a:pt x="2410" y="19782"/>
                      <a:pt x="4422" y="21772"/>
                    </a:cubicBezTo>
                    <a:cubicBezTo>
                      <a:pt x="6434" y="23762"/>
                      <a:pt x="9702" y="24856"/>
                      <a:pt x="12075" y="24946"/>
                    </a:cubicBezTo>
                    <a:cubicBezTo>
                      <a:pt x="14448" y="25036"/>
                      <a:pt x="16758" y="23557"/>
                      <a:pt x="18660" y="22314"/>
                    </a:cubicBezTo>
                    <a:cubicBezTo>
                      <a:pt x="20562" y="21071"/>
                      <a:pt x="22656" y="19974"/>
                      <a:pt x="23488" y="17486"/>
                    </a:cubicBezTo>
                    <a:cubicBezTo>
                      <a:pt x="24320" y="14998"/>
                      <a:pt x="24791" y="10128"/>
                      <a:pt x="23653" y="7387"/>
                    </a:cubicBezTo>
                    <a:cubicBezTo>
                      <a:pt x="22515" y="4647"/>
                      <a:pt x="19738" y="2068"/>
                      <a:pt x="16659" y="1043"/>
                    </a:cubicBezTo>
                    <a:cubicBezTo>
                      <a:pt x="13580" y="19"/>
                      <a:pt x="7956" y="-753"/>
                      <a:pt x="5180" y="124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334" name="Google Shape;334;p26"/>
            <p:cNvGrpSpPr/>
            <p:nvPr/>
          </p:nvGrpSpPr>
          <p:grpSpPr>
            <a:xfrm>
              <a:off x="7310130" y="2682536"/>
              <a:ext cx="345623" cy="396182"/>
              <a:chOff x="-49398750" y="2684600"/>
              <a:chExt cx="263875" cy="302475"/>
            </a:xfrm>
          </p:grpSpPr>
          <p:sp>
            <p:nvSpPr>
              <p:cNvPr id="335" name="Google Shape;335;p26"/>
              <p:cNvSpPr/>
              <p:nvPr/>
            </p:nvSpPr>
            <p:spPr>
              <a:xfrm>
                <a:off x="-49294775" y="2684600"/>
                <a:ext cx="73275" cy="299325"/>
              </a:xfrm>
              <a:custGeom>
                <a:rect b="b" l="l" r="r" t="t"/>
                <a:pathLst>
                  <a:path extrusionOk="0" h="11973" w="2931">
                    <a:moveTo>
                      <a:pt x="1481" y="1387"/>
                    </a:moveTo>
                    <a:lnTo>
                      <a:pt x="2017" y="2836"/>
                    </a:lnTo>
                    <a:lnTo>
                      <a:pt x="914" y="2836"/>
                    </a:lnTo>
                    <a:lnTo>
                      <a:pt x="1481" y="1387"/>
                    </a:lnTo>
                    <a:close/>
                    <a:moveTo>
                      <a:pt x="2174" y="3529"/>
                    </a:moveTo>
                    <a:lnTo>
                      <a:pt x="2174" y="9893"/>
                    </a:lnTo>
                    <a:lnTo>
                      <a:pt x="757" y="9893"/>
                    </a:lnTo>
                    <a:lnTo>
                      <a:pt x="757" y="3529"/>
                    </a:lnTo>
                    <a:close/>
                    <a:moveTo>
                      <a:pt x="2174" y="10586"/>
                    </a:moveTo>
                    <a:lnTo>
                      <a:pt x="2174" y="10964"/>
                    </a:lnTo>
                    <a:cubicBezTo>
                      <a:pt x="2143" y="11153"/>
                      <a:pt x="1985" y="11311"/>
                      <a:pt x="1828" y="11311"/>
                    </a:cubicBezTo>
                    <a:lnTo>
                      <a:pt x="1103" y="11311"/>
                    </a:lnTo>
                    <a:cubicBezTo>
                      <a:pt x="914" y="11311"/>
                      <a:pt x="757" y="11153"/>
                      <a:pt x="757" y="10964"/>
                    </a:cubicBezTo>
                    <a:lnTo>
                      <a:pt x="757" y="10586"/>
                    </a:lnTo>
                    <a:close/>
                    <a:moveTo>
                      <a:pt x="1450" y="1"/>
                    </a:moveTo>
                    <a:cubicBezTo>
                      <a:pt x="1355" y="1"/>
                      <a:pt x="1198" y="95"/>
                      <a:pt x="1135" y="253"/>
                    </a:cubicBezTo>
                    <a:cubicBezTo>
                      <a:pt x="1" y="3246"/>
                      <a:pt x="95" y="3088"/>
                      <a:pt x="95" y="3151"/>
                    </a:cubicBezTo>
                    <a:lnTo>
                      <a:pt x="95" y="10933"/>
                    </a:lnTo>
                    <a:cubicBezTo>
                      <a:pt x="95" y="11500"/>
                      <a:pt x="568" y="11973"/>
                      <a:pt x="1135" y="11973"/>
                    </a:cubicBezTo>
                    <a:lnTo>
                      <a:pt x="1859" y="11973"/>
                    </a:lnTo>
                    <a:cubicBezTo>
                      <a:pt x="2458" y="11973"/>
                      <a:pt x="2931" y="11500"/>
                      <a:pt x="2931" y="10933"/>
                    </a:cubicBezTo>
                    <a:lnTo>
                      <a:pt x="2931" y="3120"/>
                    </a:lnTo>
                    <a:cubicBezTo>
                      <a:pt x="2836" y="3088"/>
                      <a:pt x="2931" y="3277"/>
                      <a:pt x="1765" y="253"/>
                    </a:cubicBezTo>
                    <a:cubicBezTo>
                      <a:pt x="1733" y="127"/>
                      <a:pt x="1576" y="1"/>
                      <a:pt x="14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-49398750" y="2684600"/>
                <a:ext cx="87450" cy="300900"/>
              </a:xfrm>
              <a:custGeom>
                <a:rect b="b" l="l" r="r" t="t"/>
                <a:pathLst>
                  <a:path extrusionOk="0" h="12036" w="3498">
                    <a:moveTo>
                      <a:pt x="2773" y="662"/>
                    </a:moveTo>
                    <a:lnTo>
                      <a:pt x="2773" y="11311"/>
                    </a:lnTo>
                    <a:lnTo>
                      <a:pt x="662" y="11311"/>
                    </a:lnTo>
                    <a:lnTo>
                      <a:pt x="662" y="10586"/>
                    </a:lnTo>
                    <a:lnTo>
                      <a:pt x="1734" y="10586"/>
                    </a:lnTo>
                    <a:cubicBezTo>
                      <a:pt x="1923" y="10586"/>
                      <a:pt x="2080" y="10429"/>
                      <a:pt x="2080" y="10240"/>
                    </a:cubicBezTo>
                    <a:cubicBezTo>
                      <a:pt x="2080" y="10051"/>
                      <a:pt x="1923" y="9893"/>
                      <a:pt x="1734" y="9893"/>
                    </a:cubicBezTo>
                    <a:lnTo>
                      <a:pt x="662" y="9893"/>
                    </a:lnTo>
                    <a:lnTo>
                      <a:pt x="662" y="9169"/>
                    </a:lnTo>
                    <a:lnTo>
                      <a:pt x="1009" y="9169"/>
                    </a:lnTo>
                    <a:cubicBezTo>
                      <a:pt x="1198" y="9169"/>
                      <a:pt x="1356" y="9011"/>
                      <a:pt x="1356" y="8822"/>
                    </a:cubicBezTo>
                    <a:cubicBezTo>
                      <a:pt x="1356" y="8633"/>
                      <a:pt x="1198" y="8475"/>
                      <a:pt x="1009" y="8475"/>
                    </a:cubicBezTo>
                    <a:lnTo>
                      <a:pt x="662" y="8475"/>
                    </a:lnTo>
                    <a:lnTo>
                      <a:pt x="662" y="7751"/>
                    </a:lnTo>
                    <a:lnTo>
                      <a:pt x="1734" y="7751"/>
                    </a:lnTo>
                    <a:cubicBezTo>
                      <a:pt x="1923" y="7751"/>
                      <a:pt x="2080" y="7593"/>
                      <a:pt x="2080" y="7404"/>
                    </a:cubicBezTo>
                    <a:cubicBezTo>
                      <a:pt x="2080" y="7215"/>
                      <a:pt x="1923" y="7058"/>
                      <a:pt x="1734" y="7058"/>
                    </a:cubicBezTo>
                    <a:lnTo>
                      <a:pt x="662" y="7058"/>
                    </a:lnTo>
                    <a:lnTo>
                      <a:pt x="662" y="6333"/>
                    </a:lnTo>
                    <a:lnTo>
                      <a:pt x="1009" y="6333"/>
                    </a:lnTo>
                    <a:cubicBezTo>
                      <a:pt x="1198" y="6333"/>
                      <a:pt x="1356" y="6176"/>
                      <a:pt x="1356" y="5987"/>
                    </a:cubicBezTo>
                    <a:cubicBezTo>
                      <a:pt x="1356" y="5798"/>
                      <a:pt x="1198" y="5640"/>
                      <a:pt x="1009" y="5640"/>
                    </a:cubicBezTo>
                    <a:lnTo>
                      <a:pt x="662" y="5640"/>
                    </a:lnTo>
                    <a:lnTo>
                      <a:pt x="662" y="4947"/>
                    </a:lnTo>
                    <a:lnTo>
                      <a:pt x="1734" y="4947"/>
                    </a:lnTo>
                    <a:cubicBezTo>
                      <a:pt x="1923" y="4947"/>
                      <a:pt x="2080" y="4789"/>
                      <a:pt x="2080" y="4569"/>
                    </a:cubicBezTo>
                    <a:cubicBezTo>
                      <a:pt x="2080" y="4380"/>
                      <a:pt x="1923" y="4222"/>
                      <a:pt x="1734" y="4222"/>
                    </a:cubicBezTo>
                    <a:lnTo>
                      <a:pt x="662" y="4222"/>
                    </a:lnTo>
                    <a:lnTo>
                      <a:pt x="662" y="3498"/>
                    </a:lnTo>
                    <a:lnTo>
                      <a:pt x="1009" y="3498"/>
                    </a:lnTo>
                    <a:cubicBezTo>
                      <a:pt x="1198" y="3498"/>
                      <a:pt x="1356" y="3340"/>
                      <a:pt x="1356" y="3151"/>
                    </a:cubicBezTo>
                    <a:cubicBezTo>
                      <a:pt x="1356" y="2962"/>
                      <a:pt x="1198" y="2805"/>
                      <a:pt x="1009" y="2805"/>
                    </a:cubicBezTo>
                    <a:lnTo>
                      <a:pt x="662" y="2805"/>
                    </a:lnTo>
                    <a:lnTo>
                      <a:pt x="662" y="2080"/>
                    </a:lnTo>
                    <a:lnTo>
                      <a:pt x="1734" y="2080"/>
                    </a:lnTo>
                    <a:cubicBezTo>
                      <a:pt x="1923" y="2080"/>
                      <a:pt x="2080" y="1922"/>
                      <a:pt x="2080" y="1733"/>
                    </a:cubicBezTo>
                    <a:cubicBezTo>
                      <a:pt x="2080" y="1544"/>
                      <a:pt x="1923" y="1387"/>
                      <a:pt x="1734" y="1387"/>
                    </a:cubicBezTo>
                    <a:lnTo>
                      <a:pt x="662" y="1387"/>
                    </a:lnTo>
                    <a:lnTo>
                      <a:pt x="662" y="662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lnTo>
                      <a:pt x="1" y="11657"/>
                    </a:lnTo>
                    <a:cubicBezTo>
                      <a:pt x="1" y="11878"/>
                      <a:pt x="158" y="12036"/>
                      <a:pt x="347" y="12036"/>
                    </a:cubicBezTo>
                    <a:lnTo>
                      <a:pt x="3151" y="12036"/>
                    </a:lnTo>
                    <a:cubicBezTo>
                      <a:pt x="3340" y="12036"/>
                      <a:pt x="3498" y="11878"/>
                      <a:pt x="3498" y="11657"/>
                    </a:cubicBezTo>
                    <a:lnTo>
                      <a:pt x="3498" y="379"/>
                    </a:lnTo>
                    <a:cubicBezTo>
                      <a:pt x="3498" y="158"/>
                      <a:pt x="3340" y="1"/>
                      <a:pt x="31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6"/>
              <p:cNvSpPr/>
              <p:nvPr/>
            </p:nvSpPr>
            <p:spPr>
              <a:xfrm>
                <a:off x="-49207350" y="2686175"/>
                <a:ext cx="72475" cy="300900"/>
              </a:xfrm>
              <a:custGeom>
                <a:rect b="b" l="l" r="r" t="t"/>
                <a:pathLst>
                  <a:path extrusionOk="0" h="12036" w="2899">
                    <a:moveTo>
                      <a:pt x="1859" y="694"/>
                    </a:moveTo>
                    <a:lnTo>
                      <a:pt x="1859" y="694"/>
                    </a:lnTo>
                    <a:cubicBezTo>
                      <a:pt x="1828" y="820"/>
                      <a:pt x="1796" y="946"/>
                      <a:pt x="1796" y="1040"/>
                    </a:cubicBezTo>
                    <a:cubicBezTo>
                      <a:pt x="1733" y="1418"/>
                      <a:pt x="1828" y="1765"/>
                      <a:pt x="2111" y="2112"/>
                    </a:cubicBezTo>
                    <a:cubicBezTo>
                      <a:pt x="2143" y="2143"/>
                      <a:pt x="2174" y="2238"/>
                      <a:pt x="2143" y="2301"/>
                    </a:cubicBezTo>
                    <a:cubicBezTo>
                      <a:pt x="2017" y="2584"/>
                      <a:pt x="1796" y="2773"/>
                      <a:pt x="1481" y="2773"/>
                    </a:cubicBezTo>
                    <a:cubicBezTo>
                      <a:pt x="1072" y="2773"/>
                      <a:pt x="757" y="2458"/>
                      <a:pt x="757" y="2080"/>
                    </a:cubicBezTo>
                    <a:cubicBezTo>
                      <a:pt x="757" y="1670"/>
                      <a:pt x="914" y="1324"/>
                      <a:pt x="1166" y="1103"/>
                    </a:cubicBezTo>
                    <a:cubicBezTo>
                      <a:pt x="1387" y="851"/>
                      <a:pt x="1576" y="788"/>
                      <a:pt x="1859" y="694"/>
                    </a:cubicBezTo>
                    <a:close/>
                    <a:moveTo>
                      <a:pt x="1450" y="3466"/>
                    </a:moveTo>
                    <a:cubicBezTo>
                      <a:pt x="1513" y="3529"/>
                      <a:pt x="1702" y="3781"/>
                      <a:pt x="1859" y="4600"/>
                    </a:cubicBezTo>
                    <a:cubicBezTo>
                      <a:pt x="1954" y="4726"/>
                      <a:pt x="1954" y="4789"/>
                      <a:pt x="1954" y="4884"/>
                    </a:cubicBezTo>
                    <a:lnTo>
                      <a:pt x="946" y="4884"/>
                    </a:lnTo>
                    <a:cubicBezTo>
                      <a:pt x="946" y="4789"/>
                      <a:pt x="1009" y="4726"/>
                      <a:pt x="1009" y="4600"/>
                    </a:cubicBezTo>
                    <a:cubicBezTo>
                      <a:pt x="1198" y="3781"/>
                      <a:pt x="1355" y="3529"/>
                      <a:pt x="1450" y="3466"/>
                    </a:cubicBezTo>
                    <a:close/>
                    <a:moveTo>
                      <a:pt x="2111" y="5546"/>
                    </a:moveTo>
                    <a:cubicBezTo>
                      <a:pt x="2174" y="6081"/>
                      <a:pt x="2237" y="6680"/>
                      <a:pt x="2237" y="7310"/>
                    </a:cubicBezTo>
                    <a:cubicBezTo>
                      <a:pt x="2174" y="9389"/>
                      <a:pt x="1796" y="10901"/>
                      <a:pt x="1481" y="11216"/>
                    </a:cubicBezTo>
                    <a:cubicBezTo>
                      <a:pt x="1387" y="11122"/>
                      <a:pt x="1198" y="10901"/>
                      <a:pt x="1040" y="10082"/>
                    </a:cubicBezTo>
                    <a:cubicBezTo>
                      <a:pt x="883" y="9326"/>
                      <a:pt x="757" y="8349"/>
                      <a:pt x="757" y="7310"/>
                    </a:cubicBezTo>
                    <a:cubicBezTo>
                      <a:pt x="757" y="6680"/>
                      <a:pt x="788" y="6081"/>
                      <a:pt x="883" y="5546"/>
                    </a:cubicBezTo>
                    <a:close/>
                    <a:moveTo>
                      <a:pt x="2489" y="1"/>
                    </a:moveTo>
                    <a:cubicBezTo>
                      <a:pt x="1796" y="1"/>
                      <a:pt x="1229" y="32"/>
                      <a:pt x="662" y="631"/>
                    </a:cubicBezTo>
                    <a:cubicBezTo>
                      <a:pt x="253" y="1009"/>
                      <a:pt x="1" y="1576"/>
                      <a:pt x="1" y="2112"/>
                    </a:cubicBezTo>
                    <a:cubicBezTo>
                      <a:pt x="1" y="2616"/>
                      <a:pt x="284" y="3088"/>
                      <a:pt x="725" y="3340"/>
                    </a:cubicBezTo>
                    <a:cubicBezTo>
                      <a:pt x="190" y="4285"/>
                      <a:pt x="1" y="6302"/>
                      <a:pt x="1" y="7436"/>
                    </a:cubicBezTo>
                    <a:cubicBezTo>
                      <a:pt x="1" y="8539"/>
                      <a:pt x="127" y="10555"/>
                      <a:pt x="725" y="11531"/>
                    </a:cubicBezTo>
                    <a:cubicBezTo>
                      <a:pt x="914" y="11878"/>
                      <a:pt x="1166" y="12036"/>
                      <a:pt x="1450" y="12036"/>
                    </a:cubicBezTo>
                    <a:cubicBezTo>
                      <a:pt x="1702" y="12036"/>
                      <a:pt x="1954" y="11878"/>
                      <a:pt x="2143" y="11531"/>
                    </a:cubicBezTo>
                    <a:cubicBezTo>
                      <a:pt x="2710" y="10586"/>
                      <a:pt x="2868" y="8570"/>
                      <a:pt x="2868" y="7436"/>
                    </a:cubicBezTo>
                    <a:cubicBezTo>
                      <a:pt x="2836" y="6239"/>
                      <a:pt x="2742" y="4254"/>
                      <a:pt x="2174" y="3309"/>
                    </a:cubicBezTo>
                    <a:cubicBezTo>
                      <a:pt x="2458" y="3151"/>
                      <a:pt x="2710" y="2868"/>
                      <a:pt x="2773" y="2553"/>
                    </a:cubicBezTo>
                    <a:cubicBezTo>
                      <a:pt x="2899" y="2238"/>
                      <a:pt x="2805" y="1923"/>
                      <a:pt x="2616" y="1670"/>
                    </a:cubicBezTo>
                    <a:cubicBezTo>
                      <a:pt x="2426" y="1450"/>
                      <a:pt x="2300" y="1135"/>
                      <a:pt x="2773" y="536"/>
                    </a:cubicBezTo>
                    <a:cubicBezTo>
                      <a:pt x="2836" y="410"/>
                      <a:pt x="2899" y="316"/>
                      <a:pt x="2805" y="190"/>
                    </a:cubicBezTo>
                    <a:cubicBezTo>
                      <a:pt x="2773" y="64"/>
                      <a:pt x="2616" y="1"/>
                      <a:pt x="24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Schedule</a:t>
            </a:r>
            <a:endParaRPr>
              <a:solidFill>
                <a:schemeClr val="hlink"/>
              </a:solidFill>
            </a:endParaRPr>
          </a:p>
        </p:txBody>
      </p:sp>
      <p:grpSp>
        <p:nvGrpSpPr>
          <p:cNvPr id="343" name="Google Shape;343;p27"/>
          <p:cNvGrpSpPr/>
          <p:nvPr/>
        </p:nvGrpSpPr>
        <p:grpSpPr>
          <a:xfrm>
            <a:off x="720009" y="1285099"/>
            <a:ext cx="2215102" cy="1535400"/>
            <a:chOff x="720009" y="1285099"/>
            <a:chExt cx="2215102" cy="1535400"/>
          </a:xfrm>
        </p:grpSpPr>
        <p:sp>
          <p:nvSpPr>
            <p:cNvPr id="344" name="Google Shape;344;p27"/>
            <p:cNvSpPr/>
            <p:nvPr/>
          </p:nvSpPr>
          <p:spPr>
            <a:xfrm>
              <a:off x="802411" y="1285099"/>
              <a:ext cx="2132700" cy="1452600"/>
            </a:xfrm>
            <a:prstGeom prst="roundRect">
              <a:avLst>
                <a:gd fmla="val 9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27"/>
            <p:cNvGrpSpPr/>
            <p:nvPr/>
          </p:nvGrpSpPr>
          <p:grpSpPr>
            <a:xfrm>
              <a:off x="720009" y="1367850"/>
              <a:ext cx="2136759" cy="1452650"/>
              <a:chOff x="845113" y="1635700"/>
              <a:chExt cx="4283800" cy="2505000"/>
            </a:xfrm>
          </p:grpSpPr>
          <p:sp>
            <p:nvSpPr>
              <p:cNvPr id="346" name="Google Shape;346;p27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7" name="Google Shape;347;p27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48" name="Google Shape;348;p27"/>
            <p:cNvSpPr txBox="1"/>
            <p:nvPr/>
          </p:nvSpPr>
          <p:spPr>
            <a:xfrm flipH="1">
              <a:off x="1058560" y="1695400"/>
              <a:ext cx="1461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Week 3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349" name="Google Shape;349;p27"/>
            <p:cNvSpPr txBox="1"/>
            <p:nvPr/>
          </p:nvSpPr>
          <p:spPr>
            <a:xfrm flipH="1">
              <a:off x="724425" y="1972675"/>
              <a:ext cx="21303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hlink"/>
                  </a:solidFill>
                  <a:latin typeface="Comfortaa"/>
                  <a:ea typeface="Comfortaa"/>
                  <a:cs typeface="Comfortaa"/>
                  <a:sym typeface="Comfortaa"/>
                </a:rPr>
                <a:t>Literature Review: Pearl's Work</a:t>
              </a:r>
              <a:endParaRPr sz="16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0" name="Google Shape;350;p27"/>
          <p:cNvGrpSpPr/>
          <p:nvPr/>
        </p:nvGrpSpPr>
        <p:grpSpPr>
          <a:xfrm>
            <a:off x="3428871" y="1285101"/>
            <a:ext cx="2212607" cy="1533801"/>
            <a:chOff x="3428871" y="1285101"/>
            <a:chExt cx="2212607" cy="1533801"/>
          </a:xfrm>
        </p:grpSpPr>
        <p:sp>
          <p:nvSpPr>
            <p:cNvPr id="351" name="Google Shape;351;p27"/>
            <p:cNvSpPr/>
            <p:nvPr/>
          </p:nvSpPr>
          <p:spPr>
            <a:xfrm>
              <a:off x="3511178" y="1285101"/>
              <a:ext cx="2130300" cy="1451100"/>
            </a:xfrm>
            <a:prstGeom prst="roundRect">
              <a:avLst>
                <a:gd fmla="val 997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27"/>
            <p:cNvGrpSpPr/>
            <p:nvPr/>
          </p:nvGrpSpPr>
          <p:grpSpPr>
            <a:xfrm>
              <a:off x="3428871" y="1367755"/>
              <a:ext cx="2134617" cy="1451147"/>
              <a:chOff x="845113" y="1635700"/>
              <a:chExt cx="4283800" cy="2505000"/>
            </a:xfrm>
          </p:grpSpPr>
          <p:sp>
            <p:nvSpPr>
              <p:cNvPr id="353" name="Google Shape;353;p27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4" name="Google Shape;354;p27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55" name="Google Shape;355;p27"/>
            <p:cNvSpPr txBox="1"/>
            <p:nvPr/>
          </p:nvSpPr>
          <p:spPr>
            <a:xfrm flipH="1">
              <a:off x="3765160" y="1695400"/>
              <a:ext cx="1461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Week 4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356" name="Google Shape;356;p27"/>
            <p:cNvSpPr txBox="1"/>
            <p:nvPr/>
          </p:nvSpPr>
          <p:spPr>
            <a:xfrm flipH="1">
              <a:off x="3431025" y="1972675"/>
              <a:ext cx="21303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Literature Review: Related Works</a:t>
              </a:r>
              <a:endParaRPr sz="16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7" name="Google Shape;357;p27"/>
          <p:cNvGrpSpPr/>
          <p:nvPr/>
        </p:nvGrpSpPr>
        <p:grpSpPr>
          <a:xfrm>
            <a:off x="6211384" y="1285101"/>
            <a:ext cx="2212607" cy="1533801"/>
            <a:chOff x="6211384" y="1285101"/>
            <a:chExt cx="2212607" cy="1533801"/>
          </a:xfrm>
        </p:grpSpPr>
        <p:sp>
          <p:nvSpPr>
            <p:cNvPr id="358" name="Google Shape;358;p27"/>
            <p:cNvSpPr/>
            <p:nvPr/>
          </p:nvSpPr>
          <p:spPr>
            <a:xfrm>
              <a:off x="6293691" y="1285101"/>
              <a:ext cx="2130300" cy="1451100"/>
            </a:xfrm>
            <a:prstGeom prst="roundRect">
              <a:avLst>
                <a:gd fmla="val 997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6211384" y="1367755"/>
              <a:ext cx="2134617" cy="1451147"/>
              <a:chOff x="845113" y="1635700"/>
              <a:chExt cx="4283800" cy="25050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1" name="Google Shape;361;p27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62" name="Google Shape;362;p27"/>
            <p:cNvSpPr txBox="1"/>
            <p:nvPr/>
          </p:nvSpPr>
          <p:spPr>
            <a:xfrm flipH="1">
              <a:off x="6551685" y="1695400"/>
              <a:ext cx="1461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Week 5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363" name="Google Shape;363;p27"/>
            <p:cNvSpPr txBox="1"/>
            <p:nvPr/>
          </p:nvSpPr>
          <p:spPr>
            <a:xfrm flipH="1">
              <a:off x="6217550" y="1972675"/>
              <a:ext cx="21303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Literature Review: Applications</a:t>
              </a:r>
              <a:endParaRPr sz="16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64" name="Google Shape;364;p27"/>
          <p:cNvGrpSpPr/>
          <p:nvPr/>
        </p:nvGrpSpPr>
        <p:grpSpPr>
          <a:xfrm>
            <a:off x="719972" y="3002999"/>
            <a:ext cx="2215102" cy="1535400"/>
            <a:chOff x="719972" y="3002999"/>
            <a:chExt cx="2215102" cy="1535400"/>
          </a:xfrm>
        </p:grpSpPr>
        <p:sp>
          <p:nvSpPr>
            <p:cNvPr id="365" name="Google Shape;365;p27"/>
            <p:cNvSpPr/>
            <p:nvPr/>
          </p:nvSpPr>
          <p:spPr>
            <a:xfrm>
              <a:off x="802374" y="3002999"/>
              <a:ext cx="2132700" cy="1452600"/>
            </a:xfrm>
            <a:prstGeom prst="roundRect">
              <a:avLst>
                <a:gd fmla="val 997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27"/>
            <p:cNvGrpSpPr/>
            <p:nvPr/>
          </p:nvGrpSpPr>
          <p:grpSpPr>
            <a:xfrm>
              <a:off x="719972" y="3085750"/>
              <a:ext cx="2136759" cy="1452650"/>
              <a:chOff x="845113" y="1635700"/>
              <a:chExt cx="4283800" cy="2505000"/>
            </a:xfrm>
          </p:grpSpPr>
          <p:sp>
            <p:nvSpPr>
              <p:cNvPr id="367" name="Google Shape;367;p27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8" name="Google Shape;368;p27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69" name="Google Shape;369;p27"/>
            <p:cNvSpPr txBox="1"/>
            <p:nvPr/>
          </p:nvSpPr>
          <p:spPr>
            <a:xfrm flipH="1">
              <a:off x="1058560" y="3426147"/>
              <a:ext cx="1461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Week 6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370" name="Google Shape;370;p27"/>
            <p:cNvSpPr txBox="1"/>
            <p:nvPr/>
          </p:nvSpPr>
          <p:spPr>
            <a:xfrm flipH="1">
              <a:off x="724425" y="3703422"/>
              <a:ext cx="21303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Long Presentation Preparation</a:t>
              </a:r>
              <a:endParaRPr sz="16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1" name="Google Shape;371;p27"/>
          <p:cNvGrpSpPr/>
          <p:nvPr/>
        </p:nvGrpSpPr>
        <p:grpSpPr>
          <a:xfrm>
            <a:off x="3428834" y="3003001"/>
            <a:ext cx="2212607" cy="1533801"/>
            <a:chOff x="3428834" y="3003001"/>
            <a:chExt cx="2212607" cy="1533801"/>
          </a:xfrm>
        </p:grpSpPr>
        <p:sp>
          <p:nvSpPr>
            <p:cNvPr id="372" name="Google Shape;372;p27"/>
            <p:cNvSpPr/>
            <p:nvPr/>
          </p:nvSpPr>
          <p:spPr>
            <a:xfrm>
              <a:off x="3511141" y="3003001"/>
              <a:ext cx="2130300" cy="1451100"/>
            </a:xfrm>
            <a:prstGeom prst="roundRect">
              <a:avLst>
                <a:gd fmla="val 9976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27"/>
            <p:cNvGrpSpPr/>
            <p:nvPr/>
          </p:nvGrpSpPr>
          <p:grpSpPr>
            <a:xfrm>
              <a:off x="3428834" y="3085655"/>
              <a:ext cx="2134617" cy="1451147"/>
              <a:chOff x="845113" y="1635700"/>
              <a:chExt cx="4283800" cy="2505000"/>
            </a:xfrm>
          </p:grpSpPr>
          <p:sp>
            <p:nvSpPr>
              <p:cNvPr id="374" name="Google Shape;374;p27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5" name="Google Shape;375;p27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76" name="Google Shape;376;p27"/>
            <p:cNvSpPr txBox="1"/>
            <p:nvPr/>
          </p:nvSpPr>
          <p:spPr>
            <a:xfrm flipH="1">
              <a:off x="3765160" y="3426147"/>
              <a:ext cx="1461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Week 7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377" name="Google Shape;377;p27"/>
            <p:cNvSpPr txBox="1"/>
            <p:nvPr/>
          </p:nvSpPr>
          <p:spPr>
            <a:xfrm flipH="1">
              <a:off x="3431025" y="3703422"/>
              <a:ext cx="21303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Long Presentation + Final Paper</a:t>
              </a:r>
              <a:endParaRPr sz="16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8" name="Google Shape;378;p27"/>
          <p:cNvGrpSpPr/>
          <p:nvPr/>
        </p:nvGrpSpPr>
        <p:grpSpPr>
          <a:xfrm>
            <a:off x="6211346" y="3003001"/>
            <a:ext cx="2212607" cy="1533801"/>
            <a:chOff x="6211346" y="3003001"/>
            <a:chExt cx="2212607" cy="1533801"/>
          </a:xfrm>
        </p:grpSpPr>
        <p:sp>
          <p:nvSpPr>
            <p:cNvPr id="379" name="Google Shape;379;p27"/>
            <p:cNvSpPr/>
            <p:nvPr/>
          </p:nvSpPr>
          <p:spPr>
            <a:xfrm>
              <a:off x="6293653" y="3003001"/>
              <a:ext cx="2130300" cy="1451100"/>
            </a:xfrm>
            <a:prstGeom prst="roundRect">
              <a:avLst>
                <a:gd fmla="val 997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27"/>
            <p:cNvGrpSpPr/>
            <p:nvPr/>
          </p:nvGrpSpPr>
          <p:grpSpPr>
            <a:xfrm>
              <a:off x="6211346" y="3085655"/>
              <a:ext cx="2134617" cy="1451147"/>
              <a:chOff x="845113" y="1635700"/>
              <a:chExt cx="4283800" cy="2505000"/>
            </a:xfrm>
          </p:grpSpPr>
          <p:sp>
            <p:nvSpPr>
              <p:cNvPr id="381" name="Google Shape;381;p27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82" name="Google Shape;382;p27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83" name="Google Shape;383;p27"/>
            <p:cNvSpPr txBox="1"/>
            <p:nvPr/>
          </p:nvSpPr>
          <p:spPr>
            <a:xfrm flipH="1">
              <a:off x="6551685" y="3426147"/>
              <a:ext cx="1461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Week 8+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384" name="Google Shape;384;p27"/>
            <p:cNvSpPr txBox="1"/>
            <p:nvPr/>
          </p:nvSpPr>
          <p:spPr>
            <a:xfrm flipH="1">
              <a:off x="6217550" y="3703422"/>
              <a:ext cx="21303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Final Paper</a:t>
              </a:r>
              <a:endParaRPr sz="16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90" name="Google Shape;390;p28"/>
          <p:cNvSpPr txBox="1"/>
          <p:nvPr>
            <p:ph type="title"/>
          </p:nvPr>
        </p:nvSpPr>
        <p:spPr>
          <a:xfrm>
            <a:off x="630050" y="1139375"/>
            <a:ext cx="7704000" cy="29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Comfortaa"/>
              <a:buAutoNum type="arabicPeriod"/>
            </a:pPr>
            <a:r>
              <a:rPr lang="en" sz="160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ACM. (2011). Judea Pearl. Judea Pearl - A.M. Turing Award Laureate. </a:t>
            </a:r>
            <a:r>
              <a:rPr lang="en" sz="16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https://amturing.acm.org/award_winners/pearl_2658896.cfm</a:t>
            </a:r>
            <a:r>
              <a:rPr lang="en" sz="160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600">
              <a:solidFill>
                <a:schemeClr val="hlink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Comfortaa"/>
              <a:buAutoNum type="arabicPeriod"/>
            </a:pPr>
            <a:r>
              <a:rPr lang="en" sz="160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Pearl J. Probabilistic reasoning in intelligent systems: networks of plausible inference. Burlington: Morgan kaufmann; 1988.</a:t>
            </a:r>
            <a:endParaRPr sz="1600">
              <a:solidFill>
                <a:schemeClr val="hlink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Comfortaa"/>
              <a:buAutoNum type="arabicPeriod"/>
            </a:pPr>
            <a:r>
              <a:rPr lang="en" sz="160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Pearl, J. Causality (Cambridge Univ. Press, 2009).</a:t>
            </a:r>
            <a:endParaRPr sz="1600">
              <a:solidFill>
                <a:schemeClr val="hlink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arning the Days of the Week Infographics by Slidesgo">
  <a:themeElements>
    <a:clrScheme name="Simple Light">
      <a:dk1>
        <a:srgbClr val="BCDBF1"/>
      </a:dk1>
      <a:lt1>
        <a:srgbClr val="B4D5C9"/>
      </a:lt1>
      <a:dk2>
        <a:srgbClr val="86B98A"/>
      </a:dk2>
      <a:lt2>
        <a:srgbClr val="F6DC64"/>
      </a:lt2>
      <a:accent1>
        <a:srgbClr val="EEA74E"/>
      </a:accent1>
      <a:accent2>
        <a:srgbClr val="D9919A"/>
      </a:accent2>
      <a:accent3>
        <a:srgbClr val="D17D92"/>
      </a:accent3>
      <a:accent4>
        <a:srgbClr val="CDBBFC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