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Chau Philomene One"/>
      <p:regular r:id="rId36"/>
      <p:italic r:id="rId37"/>
    </p:embeddedFont>
    <p:embeddedFont>
      <p:font typeface="Catamaran"/>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35558D-63E4-464A-898C-677758AEBEEB}">
  <a:tblStyle styleId="{8035558D-63E4-464A-898C-677758AEBE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hauPhilomeneOne-italic.fntdata"/><Relationship Id="rId14" Type="http://schemas.openxmlformats.org/officeDocument/2006/relationships/slide" Target="slides/slide9.xml"/><Relationship Id="rId36" Type="http://schemas.openxmlformats.org/officeDocument/2006/relationships/font" Target="fonts/ChauPhilomeneOne-regular.fntdata"/><Relationship Id="rId17" Type="http://schemas.openxmlformats.org/officeDocument/2006/relationships/slide" Target="slides/slide12.xml"/><Relationship Id="rId39" Type="http://schemas.openxmlformats.org/officeDocument/2006/relationships/font" Target="fonts/Catamaran-bold.fntdata"/><Relationship Id="rId16" Type="http://schemas.openxmlformats.org/officeDocument/2006/relationships/slide" Target="slides/slide11.xml"/><Relationship Id="rId38" Type="http://schemas.openxmlformats.org/officeDocument/2006/relationships/font" Target="fonts/Catamaran-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c1d8edc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c1d8edc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c1d8edc3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2c1d8edc3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2e6c20df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2e6c20df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validation - SD was .01 or less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2e6c20df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2e6c20df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validation - SD was .01 or less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2e6c20df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2e6c20df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validation - SD was .01 or less.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184304137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184304137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validation - SD was .01 or less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2c1d8edc34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2c1d8edc34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2c1d8edc3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2c1d8edc3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2c1d8edc3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2c1d8edc3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2c1d8edc3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2c1d8edc3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K-fold validation - SD was .04 or less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2c1d8edc3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2c1d8edc3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c1d8edc3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c1d8edc3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2c1d8edc3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2c1d8edc3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2c1d8edc3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2c1d8edc3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2c1d8edc34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2c1d8edc34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2c1d8edc34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2c1d8edc34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0a0e9e1b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0a0e9e1b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Number of </a:t>
            </a:r>
            <a:r>
              <a:rPr lang="en">
                <a:solidFill>
                  <a:schemeClr val="dk1"/>
                </a:solidFill>
              </a:rPr>
              <a:t>foresters</a:t>
            </a:r>
            <a:r>
              <a:rPr lang="en">
                <a:solidFill>
                  <a:schemeClr val="dk1"/>
                </a:solidFill>
              </a:rPr>
              <a:t> source: https://www.bls.gov/oes/current/oes191032.htm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2e7be350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2e7be350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Number of foresters source: https://www.bls.gov/oes/current/oes191032.htm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2c1d8edc34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2c1d8edc34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2c1d8edc34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2c1d8edc34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1899f88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1899f88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2c1d8edc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2c1d8edc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1d8edc3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c1d8edc3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2c1d8edc3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22c1d8edc3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40e146d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40e146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c40e14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c40e14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c1d8edc3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c1d8edc3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17145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Challenging to gain insights from tabular data → interactive dashboard, saves time and effort, enormous insights</a:t>
            </a:r>
            <a:endParaRPr sz="1500">
              <a:solidFill>
                <a:srgbClr val="516D5D"/>
              </a:solidFill>
              <a:latin typeface="Catamaran"/>
              <a:ea typeface="Catamaran"/>
              <a:cs typeface="Catamaran"/>
              <a:sym typeface="Catamaran"/>
            </a:endParaRPr>
          </a:p>
          <a:p>
            <a:pPr indent="-323850" lvl="0" marL="17145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Importance of dashboard to digest data and answer key questions → Years, cause of death, inventory years, Location is key</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Reforestation - easily spotted</a:t>
            </a:r>
            <a:endParaRPr sz="1500">
              <a:solidFill>
                <a:srgbClr val="516D5D"/>
              </a:solidFill>
              <a:latin typeface="Catamaran"/>
              <a:ea typeface="Catamaran"/>
              <a:cs typeface="Catamaran"/>
              <a:sym typeface="Catamaran"/>
            </a:endParaRPr>
          </a:p>
          <a:p>
            <a:pPr indent="-323850" lvl="0" marL="17145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Exporting the data to enable experts gain insights into the way we structure our data for a tree measured in a time period 1 vs time period 2</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Change in measured variables</a:t>
            </a:r>
            <a:endParaRPr sz="1500">
              <a:solidFill>
                <a:srgbClr val="516D5D"/>
              </a:solidFill>
              <a:latin typeface="Catamaran"/>
              <a:ea typeface="Catamaran"/>
              <a:cs typeface="Catamaran"/>
              <a:sym typeface="Catamaran"/>
            </a:endParaRPr>
          </a:p>
          <a:p>
            <a:pPr indent="-323850" lvl="0" marL="17145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Then we exposed our models</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2 key models</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Predicting tree mortality. Is this tree dead or alive</a:t>
            </a:r>
            <a:endParaRPr sz="1500">
              <a:solidFill>
                <a:srgbClr val="516D5D"/>
              </a:solidFill>
              <a:latin typeface="Catamaran"/>
              <a:ea typeface="Catamaran"/>
              <a:cs typeface="Catamaran"/>
              <a:sym typeface="Catamaran"/>
            </a:endParaRPr>
          </a:p>
          <a:p>
            <a:pPr indent="-323850" lvl="2" marL="13716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Expose misclassification in the model for easy validation</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Show our accuracy and this would proof pivotal to utilizing modeling technique to both highlight important variables for tree mortality prediction</a:t>
            </a:r>
            <a:endParaRPr sz="1500">
              <a:solidFill>
                <a:srgbClr val="516D5D"/>
              </a:solidFill>
              <a:latin typeface="Catamaran"/>
              <a:ea typeface="Catamaran"/>
              <a:cs typeface="Catamaran"/>
              <a:sym typeface="Catamaran"/>
            </a:endParaRPr>
          </a:p>
          <a:p>
            <a:pPr indent="-323850" lvl="1" marL="914400" rtl="0" algn="l">
              <a:spcBef>
                <a:spcPts val="0"/>
              </a:spcBef>
              <a:spcAft>
                <a:spcPts val="0"/>
              </a:spcAft>
              <a:buClr>
                <a:srgbClr val="516D5D"/>
              </a:buClr>
              <a:buSzPts val="1500"/>
              <a:buFont typeface="Catamaran"/>
              <a:buChar char="○"/>
            </a:pPr>
            <a:r>
              <a:rPr lang="en" sz="1500">
                <a:solidFill>
                  <a:srgbClr val="516D5D"/>
                </a:solidFill>
                <a:latin typeface="Catamaran"/>
                <a:ea typeface="Catamaran"/>
                <a:cs typeface="Catamaran"/>
                <a:sym typeface="Catamaran"/>
              </a:rPr>
              <a:t>And help in the classification of tree death causes based on the same features</a:t>
            </a:r>
            <a:endParaRPr sz="1500">
              <a:solidFill>
                <a:srgbClr val="516D5D"/>
              </a:solidFill>
              <a:latin typeface="Catamaran"/>
              <a:ea typeface="Catamaran"/>
              <a:cs typeface="Catamaran"/>
              <a:sym typeface="Catamar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c1d8edc3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c1d8edc3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c1d8edc3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c1d8edc3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c1d8edc3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c1d8edc3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307900" y="373879"/>
            <a:ext cx="1713777" cy="739638"/>
          </a:xfrm>
          <a:custGeom>
            <a:rect b="b" l="l" r="r" t="t"/>
            <a:pathLst>
              <a:path extrusionOk="0" h="28721" w="66548">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092979" y="2740901"/>
            <a:ext cx="5833456" cy="2402579"/>
          </a:xfrm>
          <a:custGeom>
            <a:rect b="b" l="l" r="r" t="t"/>
            <a:pathLst>
              <a:path extrusionOk="0" h="12673" w="29999">
                <a:moveTo>
                  <a:pt x="18908" y="1162"/>
                </a:moveTo>
                <a:lnTo>
                  <a:pt x="18908" y="1162"/>
                </a:lnTo>
                <a:cubicBezTo>
                  <a:pt x="18935" y="1166"/>
                  <a:pt x="18960" y="1171"/>
                  <a:pt x="18981" y="1177"/>
                </a:cubicBezTo>
                <a:lnTo>
                  <a:pt x="18981" y="1177"/>
                </a:lnTo>
                <a:cubicBezTo>
                  <a:pt x="18983" y="1175"/>
                  <a:pt x="18985" y="1172"/>
                  <a:pt x="18987" y="1169"/>
                </a:cubicBezTo>
                <a:cubicBezTo>
                  <a:pt x="18968" y="1165"/>
                  <a:pt x="18939" y="1163"/>
                  <a:pt x="18908" y="1162"/>
                </a:cubicBezTo>
                <a:close/>
                <a:moveTo>
                  <a:pt x="18944" y="1218"/>
                </a:moveTo>
                <a:lnTo>
                  <a:pt x="18944" y="1218"/>
                </a:lnTo>
                <a:cubicBezTo>
                  <a:pt x="18932" y="1236"/>
                  <a:pt x="18914" y="1248"/>
                  <a:pt x="18908" y="1272"/>
                </a:cubicBezTo>
                <a:cubicBezTo>
                  <a:pt x="18854" y="1254"/>
                  <a:pt x="18805" y="1242"/>
                  <a:pt x="18757" y="1218"/>
                </a:cubicBezTo>
                <a:lnTo>
                  <a:pt x="18757" y="1218"/>
                </a:lnTo>
                <a:cubicBezTo>
                  <a:pt x="18775" y="1227"/>
                  <a:pt x="18810" y="1231"/>
                  <a:pt x="18846" y="1231"/>
                </a:cubicBezTo>
                <a:cubicBezTo>
                  <a:pt x="18882" y="1231"/>
                  <a:pt x="18920" y="1227"/>
                  <a:pt x="18944" y="1218"/>
                </a:cubicBezTo>
                <a:close/>
                <a:moveTo>
                  <a:pt x="18781" y="1278"/>
                </a:moveTo>
                <a:lnTo>
                  <a:pt x="18781" y="1278"/>
                </a:lnTo>
                <a:cubicBezTo>
                  <a:pt x="18811" y="1296"/>
                  <a:pt x="18848" y="1302"/>
                  <a:pt x="18878" y="1308"/>
                </a:cubicBezTo>
                <a:cubicBezTo>
                  <a:pt x="18841" y="1302"/>
                  <a:pt x="18805" y="1296"/>
                  <a:pt x="18781" y="1278"/>
                </a:cubicBezTo>
                <a:close/>
                <a:moveTo>
                  <a:pt x="19265" y="1218"/>
                </a:moveTo>
                <a:lnTo>
                  <a:pt x="19265" y="1218"/>
                </a:lnTo>
                <a:cubicBezTo>
                  <a:pt x="19320" y="1224"/>
                  <a:pt x="19398" y="1321"/>
                  <a:pt x="19423" y="1339"/>
                </a:cubicBezTo>
                <a:cubicBezTo>
                  <a:pt x="19417" y="1345"/>
                  <a:pt x="19398" y="1345"/>
                  <a:pt x="19392" y="1357"/>
                </a:cubicBezTo>
                <a:cubicBezTo>
                  <a:pt x="19368" y="1314"/>
                  <a:pt x="19326" y="1272"/>
                  <a:pt x="19265" y="1218"/>
                </a:cubicBezTo>
                <a:close/>
                <a:moveTo>
                  <a:pt x="18757" y="1333"/>
                </a:moveTo>
                <a:lnTo>
                  <a:pt x="18757" y="1333"/>
                </a:lnTo>
                <a:cubicBezTo>
                  <a:pt x="18787" y="1339"/>
                  <a:pt x="18823" y="1345"/>
                  <a:pt x="18854" y="1345"/>
                </a:cubicBezTo>
                <a:cubicBezTo>
                  <a:pt x="18854" y="1357"/>
                  <a:pt x="18848" y="1357"/>
                  <a:pt x="18848" y="1363"/>
                </a:cubicBezTo>
                <a:cubicBezTo>
                  <a:pt x="18817" y="1357"/>
                  <a:pt x="18781" y="1345"/>
                  <a:pt x="18757" y="1333"/>
                </a:cubicBezTo>
                <a:close/>
                <a:moveTo>
                  <a:pt x="19247" y="1266"/>
                </a:moveTo>
                <a:cubicBezTo>
                  <a:pt x="19247" y="1266"/>
                  <a:pt x="19320" y="1314"/>
                  <a:pt x="19368" y="1363"/>
                </a:cubicBezTo>
                <a:cubicBezTo>
                  <a:pt x="19356" y="1369"/>
                  <a:pt x="19350" y="1375"/>
                  <a:pt x="19332" y="1375"/>
                </a:cubicBezTo>
                <a:cubicBezTo>
                  <a:pt x="19289" y="1333"/>
                  <a:pt x="19247" y="1266"/>
                  <a:pt x="19247" y="1266"/>
                </a:cubicBezTo>
                <a:close/>
                <a:moveTo>
                  <a:pt x="18763" y="1369"/>
                </a:moveTo>
                <a:lnTo>
                  <a:pt x="18763" y="1369"/>
                </a:lnTo>
                <a:cubicBezTo>
                  <a:pt x="18787" y="1375"/>
                  <a:pt x="18811" y="1387"/>
                  <a:pt x="18835" y="1387"/>
                </a:cubicBezTo>
                <a:cubicBezTo>
                  <a:pt x="18835" y="1387"/>
                  <a:pt x="18835" y="1393"/>
                  <a:pt x="18823" y="1393"/>
                </a:cubicBezTo>
                <a:cubicBezTo>
                  <a:pt x="18805" y="1387"/>
                  <a:pt x="18787" y="1375"/>
                  <a:pt x="18763" y="1369"/>
                </a:cubicBezTo>
                <a:close/>
                <a:moveTo>
                  <a:pt x="19187" y="1302"/>
                </a:moveTo>
                <a:cubicBezTo>
                  <a:pt x="19211" y="1333"/>
                  <a:pt x="19265" y="1369"/>
                  <a:pt x="19302" y="1393"/>
                </a:cubicBezTo>
                <a:cubicBezTo>
                  <a:pt x="19289" y="1399"/>
                  <a:pt x="19277" y="1405"/>
                  <a:pt x="19265" y="1405"/>
                </a:cubicBezTo>
                <a:cubicBezTo>
                  <a:pt x="19241" y="1375"/>
                  <a:pt x="19211" y="1339"/>
                  <a:pt x="19187" y="1302"/>
                </a:cubicBezTo>
                <a:close/>
                <a:moveTo>
                  <a:pt x="19187" y="1369"/>
                </a:moveTo>
                <a:cubicBezTo>
                  <a:pt x="19199" y="1387"/>
                  <a:pt x="19211" y="1405"/>
                  <a:pt x="19235" y="1429"/>
                </a:cubicBezTo>
                <a:cubicBezTo>
                  <a:pt x="19211" y="1405"/>
                  <a:pt x="19199" y="1393"/>
                  <a:pt x="19187" y="1369"/>
                </a:cubicBezTo>
                <a:close/>
                <a:moveTo>
                  <a:pt x="19144" y="1394"/>
                </a:moveTo>
                <a:lnTo>
                  <a:pt x="19144" y="1394"/>
                </a:lnTo>
                <a:cubicBezTo>
                  <a:pt x="19151" y="1418"/>
                  <a:pt x="19169" y="1436"/>
                  <a:pt x="19187" y="1454"/>
                </a:cubicBezTo>
                <a:cubicBezTo>
                  <a:pt x="19187" y="1454"/>
                  <a:pt x="19181" y="1454"/>
                  <a:pt x="19181" y="1460"/>
                </a:cubicBezTo>
                <a:cubicBezTo>
                  <a:pt x="19169" y="1436"/>
                  <a:pt x="19151" y="1418"/>
                  <a:pt x="19144" y="1394"/>
                </a:cubicBezTo>
                <a:close/>
                <a:moveTo>
                  <a:pt x="19129" y="1446"/>
                </a:moveTo>
                <a:lnTo>
                  <a:pt x="19129" y="1446"/>
                </a:lnTo>
                <a:cubicBezTo>
                  <a:pt x="19137" y="1455"/>
                  <a:pt x="19146" y="1462"/>
                  <a:pt x="19150" y="1466"/>
                </a:cubicBezTo>
                <a:cubicBezTo>
                  <a:pt x="19150" y="1466"/>
                  <a:pt x="19144" y="1466"/>
                  <a:pt x="19144" y="1472"/>
                </a:cubicBezTo>
                <a:lnTo>
                  <a:pt x="19129" y="1446"/>
                </a:lnTo>
                <a:close/>
                <a:moveTo>
                  <a:pt x="18159" y="1511"/>
                </a:moveTo>
                <a:cubicBezTo>
                  <a:pt x="18157" y="1512"/>
                  <a:pt x="18154" y="1513"/>
                  <a:pt x="18151" y="1514"/>
                </a:cubicBezTo>
                <a:cubicBezTo>
                  <a:pt x="18153" y="1515"/>
                  <a:pt x="18155" y="1515"/>
                  <a:pt x="18157" y="1516"/>
                </a:cubicBezTo>
                <a:lnTo>
                  <a:pt x="18157" y="1516"/>
                </a:lnTo>
                <a:cubicBezTo>
                  <a:pt x="18157" y="1514"/>
                  <a:pt x="18158" y="1512"/>
                  <a:pt x="18159" y="1511"/>
                </a:cubicBezTo>
                <a:close/>
                <a:moveTo>
                  <a:pt x="18321" y="1472"/>
                </a:moveTo>
                <a:lnTo>
                  <a:pt x="18321" y="1472"/>
                </a:lnTo>
                <a:cubicBezTo>
                  <a:pt x="18303" y="1508"/>
                  <a:pt x="18272" y="1526"/>
                  <a:pt x="18248" y="1551"/>
                </a:cubicBezTo>
                <a:cubicBezTo>
                  <a:pt x="18272" y="1526"/>
                  <a:pt x="18303" y="1496"/>
                  <a:pt x="18321" y="1472"/>
                </a:cubicBezTo>
                <a:close/>
                <a:moveTo>
                  <a:pt x="18334" y="1544"/>
                </a:moveTo>
                <a:lnTo>
                  <a:pt x="18334" y="1544"/>
                </a:lnTo>
                <a:cubicBezTo>
                  <a:pt x="18325" y="1556"/>
                  <a:pt x="18314" y="1569"/>
                  <a:pt x="18303" y="1581"/>
                </a:cubicBezTo>
                <a:cubicBezTo>
                  <a:pt x="18297" y="1581"/>
                  <a:pt x="18297" y="1575"/>
                  <a:pt x="18291" y="1575"/>
                </a:cubicBezTo>
                <a:cubicBezTo>
                  <a:pt x="18307" y="1565"/>
                  <a:pt x="18321" y="1555"/>
                  <a:pt x="18334" y="1544"/>
                </a:cubicBezTo>
                <a:close/>
                <a:moveTo>
                  <a:pt x="18365" y="1571"/>
                </a:moveTo>
                <a:cubicBezTo>
                  <a:pt x="18356" y="1580"/>
                  <a:pt x="18350" y="1591"/>
                  <a:pt x="18339" y="1605"/>
                </a:cubicBezTo>
                <a:lnTo>
                  <a:pt x="18333" y="1599"/>
                </a:lnTo>
                <a:cubicBezTo>
                  <a:pt x="18344" y="1588"/>
                  <a:pt x="18354" y="1580"/>
                  <a:pt x="18365" y="1571"/>
                </a:cubicBezTo>
                <a:close/>
                <a:moveTo>
                  <a:pt x="18823" y="1702"/>
                </a:moveTo>
                <a:cubicBezTo>
                  <a:pt x="18835" y="1708"/>
                  <a:pt x="18835" y="1720"/>
                  <a:pt x="18841" y="1726"/>
                </a:cubicBezTo>
                <a:cubicBezTo>
                  <a:pt x="18835" y="1726"/>
                  <a:pt x="18835" y="1726"/>
                  <a:pt x="18823" y="1720"/>
                </a:cubicBezTo>
                <a:lnTo>
                  <a:pt x="18823" y="1702"/>
                </a:lnTo>
                <a:close/>
                <a:moveTo>
                  <a:pt x="18848" y="1732"/>
                </a:moveTo>
                <a:cubicBezTo>
                  <a:pt x="18854" y="1738"/>
                  <a:pt x="18854" y="1750"/>
                  <a:pt x="18866" y="1750"/>
                </a:cubicBezTo>
                <a:cubicBezTo>
                  <a:pt x="18866" y="1750"/>
                  <a:pt x="18866" y="1756"/>
                  <a:pt x="18854" y="1756"/>
                </a:cubicBezTo>
                <a:lnTo>
                  <a:pt x="18835" y="1756"/>
                </a:lnTo>
                <a:cubicBezTo>
                  <a:pt x="18835" y="1750"/>
                  <a:pt x="18823" y="1738"/>
                  <a:pt x="18823" y="1732"/>
                </a:cubicBezTo>
                <a:close/>
                <a:moveTo>
                  <a:pt x="19289" y="1738"/>
                </a:moveTo>
                <a:cubicBezTo>
                  <a:pt x="19289" y="1738"/>
                  <a:pt x="19296" y="1762"/>
                  <a:pt x="19308" y="1787"/>
                </a:cubicBezTo>
                <a:lnTo>
                  <a:pt x="19296" y="1787"/>
                </a:lnTo>
                <a:cubicBezTo>
                  <a:pt x="19289" y="1762"/>
                  <a:pt x="19289" y="1738"/>
                  <a:pt x="19289" y="1738"/>
                </a:cubicBezTo>
                <a:close/>
                <a:moveTo>
                  <a:pt x="19332" y="1732"/>
                </a:moveTo>
                <a:cubicBezTo>
                  <a:pt x="19332" y="1738"/>
                  <a:pt x="19338" y="1762"/>
                  <a:pt x="19356" y="1787"/>
                </a:cubicBezTo>
                <a:lnTo>
                  <a:pt x="19332" y="1787"/>
                </a:lnTo>
                <a:cubicBezTo>
                  <a:pt x="19326" y="1762"/>
                  <a:pt x="19326" y="1738"/>
                  <a:pt x="19332" y="1732"/>
                </a:cubicBezTo>
                <a:close/>
                <a:moveTo>
                  <a:pt x="19368" y="1660"/>
                </a:moveTo>
                <a:lnTo>
                  <a:pt x="19368" y="1660"/>
                </a:lnTo>
                <a:cubicBezTo>
                  <a:pt x="19374" y="1708"/>
                  <a:pt x="19398" y="1756"/>
                  <a:pt x="19423" y="1787"/>
                </a:cubicBezTo>
                <a:lnTo>
                  <a:pt x="19386" y="1787"/>
                </a:lnTo>
                <a:cubicBezTo>
                  <a:pt x="19380" y="1750"/>
                  <a:pt x="19368" y="1702"/>
                  <a:pt x="19368" y="1660"/>
                </a:cubicBezTo>
                <a:close/>
                <a:moveTo>
                  <a:pt x="19241" y="1762"/>
                </a:moveTo>
                <a:lnTo>
                  <a:pt x="19241" y="1762"/>
                </a:lnTo>
                <a:cubicBezTo>
                  <a:pt x="19241" y="1769"/>
                  <a:pt x="19247" y="1787"/>
                  <a:pt x="19259" y="1793"/>
                </a:cubicBezTo>
                <a:lnTo>
                  <a:pt x="19247" y="1793"/>
                </a:lnTo>
                <a:cubicBezTo>
                  <a:pt x="19241" y="1787"/>
                  <a:pt x="19241" y="1775"/>
                  <a:pt x="19241" y="1762"/>
                </a:cubicBezTo>
                <a:close/>
                <a:moveTo>
                  <a:pt x="19398" y="1635"/>
                </a:moveTo>
                <a:cubicBezTo>
                  <a:pt x="19398" y="1696"/>
                  <a:pt x="19429" y="1756"/>
                  <a:pt x="19459" y="1793"/>
                </a:cubicBezTo>
                <a:cubicBezTo>
                  <a:pt x="19453" y="1787"/>
                  <a:pt x="19441" y="1787"/>
                  <a:pt x="19429" y="1787"/>
                </a:cubicBezTo>
                <a:cubicBezTo>
                  <a:pt x="19417" y="1750"/>
                  <a:pt x="19392" y="1678"/>
                  <a:pt x="19398" y="1635"/>
                </a:cubicBezTo>
                <a:close/>
                <a:moveTo>
                  <a:pt x="19453" y="1636"/>
                </a:moveTo>
                <a:cubicBezTo>
                  <a:pt x="19453" y="1679"/>
                  <a:pt x="19477" y="1751"/>
                  <a:pt x="19507" y="1793"/>
                </a:cubicBezTo>
                <a:lnTo>
                  <a:pt x="19489" y="1793"/>
                </a:lnTo>
                <a:cubicBezTo>
                  <a:pt x="19477" y="1751"/>
                  <a:pt x="19453" y="1679"/>
                  <a:pt x="19453" y="1636"/>
                </a:cubicBezTo>
                <a:close/>
                <a:moveTo>
                  <a:pt x="19199" y="1762"/>
                </a:moveTo>
                <a:cubicBezTo>
                  <a:pt x="19199" y="1781"/>
                  <a:pt x="19205" y="1793"/>
                  <a:pt x="19205" y="1799"/>
                </a:cubicBezTo>
                <a:cubicBezTo>
                  <a:pt x="19205" y="1811"/>
                  <a:pt x="19199" y="1811"/>
                  <a:pt x="19199" y="1811"/>
                </a:cubicBezTo>
                <a:lnTo>
                  <a:pt x="19199" y="1762"/>
                </a:lnTo>
                <a:close/>
                <a:moveTo>
                  <a:pt x="19168" y="1787"/>
                </a:moveTo>
                <a:cubicBezTo>
                  <a:pt x="19168" y="1793"/>
                  <a:pt x="19168" y="1805"/>
                  <a:pt x="19174" y="1817"/>
                </a:cubicBezTo>
                <a:lnTo>
                  <a:pt x="19156" y="1817"/>
                </a:lnTo>
                <a:cubicBezTo>
                  <a:pt x="19156" y="1799"/>
                  <a:pt x="19156" y="1793"/>
                  <a:pt x="19168" y="1787"/>
                </a:cubicBezTo>
                <a:close/>
                <a:moveTo>
                  <a:pt x="18757" y="1769"/>
                </a:moveTo>
                <a:lnTo>
                  <a:pt x="18793" y="1823"/>
                </a:lnTo>
                <a:cubicBezTo>
                  <a:pt x="18781" y="1817"/>
                  <a:pt x="18757" y="1811"/>
                  <a:pt x="18745" y="1799"/>
                </a:cubicBezTo>
                <a:cubicBezTo>
                  <a:pt x="18745" y="1793"/>
                  <a:pt x="18745" y="1787"/>
                  <a:pt x="18732" y="1781"/>
                </a:cubicBezTo>
                <a:cubicBezTo>
                  <a:pt x="18732" y="1781"/>
                  <a:pt x="18732" y="1769"/>
                  <a:pt x="18745" y="1769"/>
                </a:cubicBezTo>
                <a:close/>
                <a:moveTo>
                  <a:pt x="18975" y="1775"/>
                </a:moveTo>
                <a:cubicBezTo>
                  <a:pt x="18987" y="1793"/>
                  <a:pt x="18993" y="1811"/>
                  <a:pt x="18993" y="1823"/>
                </a:cubicBezTo>
                <a:cubicBezTo>
                  <a:pt x="18987" y="1817"/>
                  <a:pt x="18975" y="1817"/>
                  <a:pt x="18969" y="1805"/>
                </a:cubicBezTo>
                <a:cubicBezTo>
                  <a:pt x="18975" y="1799"/>
                  <a:pt x="18975" y="1787"/>
                  <a:pt x="18975" y="1775"/>
                </a:cubicBezTo>
                <a:close/>
                <a:moveTo>
                  <a:pt x="18079" y="1757"/>
                </a:moveTo>
                <a:cubicBezTo>
                  <a:pt x="18078" y="1775"/>
                  <a:pt x="18066" y="1811"/>
                  <a:pt x="18066" y="1829"/>
                </a:cubicBezTo>
                <a:lnTo>
                  <a:pt x="18060" y="1829"/>
                </a:lnTo>
                <a:cubicBezTo>
                  <a:pt x="18066" y="1811"/>
                  <a:pt x="18078" y="1775"/>
                  <a:pt x="18079" y="1757"/>
                </a:cubicBezTo>
                <a:close/>
                <a:moveTo>
                  <a:pt x="18811" y="1775"/>
                </a:moveTo>
                <a:lnTo>
                  <a:pt x="18835" y="1799"/>
                </a:lnTo>
                <a:cubicBezTo>
                  <a:pt x="18823" y="1805"/>
                  <a:pt x="18817" y="1817"/>
                  <a:pt x="18817" y="1829"/>
                </a:cubicBezTo>
                <a:lnTo>
                  <a:pt x="18811" y="1829"/>
                </a:lnTo>
                <a:cubicBezTo>
                  <a:pt x="18805" y="1817"/>
                  <a:pt x="18793" y="1799"/>
                  <a:pt x="18793" y="1775"/>
                </a:cubicBezTo>
                <a:close/>
                <a:moveTo>
                  <a:pt x="19114" y="1799"/>
                </a:moveTo>
                <a:cubicBezTo>
                  <a:pt x="19114" y="1805"/>
                  <a:pt x="19114" y="1817"/>
                  <a:pt x="19120" y="1829"/>
                </a:cubicBezTo>
                <a:cubicBezTo>
                  <a:pt x="19118" y="1827"/>
                  <a:pt x="19117" y="1826"/>
                  <a:pt x="19115" y="1826"/>
                </a:cubicBezTo>
                <a:cubicBezTo>
                  <a:pt x="19113" y="1826"/>
                  <a:pt x="19112" y="1829"/>
                  <a:pt x="19108" y="1829"/>
                </a:cubicBezTo>
                <a:cubicBezTo>
                  <a:pt x="19108" y="1817"/>
                  <a:pt x="19108" y="1811"/>
                  <a:pt x="19114" y="1799"/>
                </a:cubicBezTo>
                <a:close/>
                <a:moveTo>
                  <a:pt x="17988" y="1702"/>
                </a:moveTo>
                <a:cubicBezTo>
                  <a:pt x="17976" y="1750"/>
                  <a:pt x="17970" y="1793"/>
                  <a:pt x="17970" y="1841"/>
                </a:cubicBezTo>
                <a:lnTo>
                  <a:pt x="17933" y="1841"/>
                </a:lnTo>
                <a:cubicBezTo>
                  <a:pt x="17951" y="1793"/>
                  <a:pt x="17976" y="1738"/>
                  <a:pt x="17988" y="1702"/>
                </a:cubicBezTo>
                <a:close/>
                <a:moveTo>
                  <a:pt x="18012" y="1762"/>
                </a:moveTo>
                <a:cubicBezTo>
                  <a:pt x="18018" y="1775"/>
                  <a:pt x="18018" y="1811"/>
                  <a:pt x="18006" y="1841"/>
                </a:cubicBezTo>
                <a:cubicBezTo>
                  <a:pt x="18012" y="1817"/>
                  <a:pt x="18012" y="1787"/>
                  <a:pt x="18012" y="1762"/>
                </a:cubicBezTo>
                <a:close/>
                <a:moveTo>
                  <a:pt x="18109" y="1787"/>
                </a:moveTo>
                <a:lnTo>
                  <a:pt x="18109" y="1841"/>
                </a:lnTo>
                <a:lnTo>
                  <a:pt x="18097" y="1841"/>
                </a:lnTo>
                <a:cubicBezTo>
                  <a:pt x="18097" y="1817"/>
                  <a:pt x="18109" y="1799"/>
                  <a:pt x="18109" y="1787"/>
                </a:cubicBezTo>
                <a:close/>
                <a:moveTo>
                  <a:pt x="19084" y="1811"/>
                </a:moveTo>
                <a:lnTo>
                  <a:pt x="19084" y="1829"/>
                </a:lnTo>
                <a:cubicBezTo>
                  <a:pt x="19084" y="1841"/>
                  <a:pt x="19084" y="1841"/>
                  <a:pt x="19078" y="1841"/>
                </a:cubicBezTo>
                <a:cubicBezTo>
                  <a:pt x="19078" y="1823"/>
                  <a:pt x="19078" y="1817"/>
                  <a:pt x="19084" y="1811"/>
                </a:cubicBezTo>
                <a:close/>
                <a:moveTo>
                  <a:pt x="18884" y="1793"/>
                </a:moveTo>
                <a:lnTo>
                  <a:pt x="18896" y="1847"/>
                </a:lnTo>
                <a:cubicBezTo>
                  <a:pt x="18884" y="1841"/>
                  <a:pt x="18878" y="1823"/>
                  <a:pt x="18866" y="1811"/>
                </a:cubicBezTo>
                <a:cubicBezTo>
                  <a:pt x="18878" y="1799"/>
                  <a:pt x="18884" y="1793"/>
                  <a:pt x="18884" y="1793"/>
                </a:cubicBezTo>
                <a:close/>
                <a:moveTo>
                  <a:pt x="19053" y="1817"/>
                </a:moveTo>
                <a:cubicBezTo>
                  <a:pt x="19053" y="1823"/>
                  <a:pt x="19053" y="1829"/>
                  <a:pt x="19059" y="1847"/>
                </a:cubicBezTo>
                <a:lnTo>
                  <a:pt x="19053" y="1847"/>
                </a:lnTo>
                <a:cubicBezTo>
                  <a:pt x="19047" y="1841"/>
                  <a:pt x="19047" y="1823"/>
                  <a:pt x="19053" y="1817"/>
                </a:cubicBezTo>
                <a:close/>
                <a:moveTo>
                  <a:pt x="17863" y="1832"/>
                </a:moveTo>
                <a:cubicBezTo>
                  <a:pt x="17860" y="1839"/>
                  <a:pt x="17857" y="1846"/>
                  <a:pt x="17855" y="1853"/>
                </a:cubicBezTo>
                <a:cubicBezTo>
                  <a:pt x="17857" y="1852"/>
                  <a:pt x="17859" y="1852"/>
                  <a:pt x="17861" y="1851"/>
                </a:cubicBezTo>
                <a:lnTo>
                  <a:pt x="17861" y="1851"/>
                </a:lnTo>
                <a:cubicBezTo>
                  <a:pt x="17862" y="1845"/>
                  <a:pt x="17862" y="1839"/>
                  <a:pt x="17863" y="1832"/>
                </a:cubicBezTo>
                <a:close/>
                <a:moveTo>
                  <a:pt x="17846" y="1789"/>
                </a:moveTo>
                <a:lnTo>
                  <a:pt x="17846" y="1789"/>
                </a:lnTo>
                <a:cubicBezTo>
                  <a:pt x="17837" y="1811"/>
                  <a:pt x="17828" y="1834"/>
                  <a:pt x="17821" y="1854"/>
                </a:cubicBezTo>
                <a:lnTo>
                  <a:pt x="17821" y="1854"/>
                </a:lnTo>
                <a:cubicBezTo>
                  <a:pt x="17825" y="1853"/>
                  <a:pt x="17830" y="1853"/>
                  <a:pt x="17836" y="1853"/>
                </a:cubicBezTo>
                <a:cubicBezTo>
                  <a:pt x="17839" y="1835"/>
                  <a:pt x="17842" y="1813"/>
                  <a:pt x="17846" y="1789"/>
                </a:cubicBezTo>
                <a:close/>
                <a:moveTo>
                  <a:pt x="17818" y="1787"/>
                </a:moveTo>
                <a:cubicBezTo>
                  <a:pt x="17807" y="1818"/>
                  <a:pt x="17799" y="1847"/>
                  <a:pt x="17794" y="1859"/>
                </a:cubicBezTo>
                <a:cubicBezTo>
                  <a:pt x="17804" y="1856"/>
                  <a:pt x="17810" y="1855"/>
                  <a:pt x="17817" y="1854"/>
                </a:cubicBezTo>
                <a:lnTo>
                  <a:pt x="17817" y="1854"/>
                </a:lnTo>
                <a:cubicBezTo>
                  <a:pt x="17813" y="1834"/>
                  <a:pt x="17814" y="1810"/>
                  <a:pt x="17818" y="1787"/>
                </a:cubicBezTo>
                <a:close/>
                <a:moveTo>
                  <a:pt x="17821" y="1854"/>
                </a:moveTo>
                <a:cubicBezTo>
                  <a:pt x="17819" y="1854"/>
                  <a:pt x="17818" y="1854"/>
                  <a:pt x="17817" y="1854"/>
                </a:cubicBezTo>
                <a:lnTo>
                  <a:pt x="17817" y="1854"/>
                </a:lnTo>
                <a:cubicBezTo>
                  <a:pt x="17817" y="1856"/>
                  <a:pt x="17818" y="1858"/>
                  <a:pt x="17818" y="1859"/>
                </a:cubicBezTo>
                <a:cubicBezTo>
                  <a:pt x="17819" y="1857"/>
                  <a:pt x="17820" y="1856"/>
                  <a:pt x="17821" y="1854"/>
                </a:cubicBezTo>
                <a:close/>
                <a:moveTo>
                  <a:pt x="18969" y="1823"/>
                </a:moveTo>
                <a:cubicBezTo>
                  <a:pt x="18987" y="1829"/>
                  <a:pt x="18993" y="1829"/>
                  <a:pt x="18999" y="1829"/>
                </a:cubicBezTo>
                <a:cubicBezTo>
                  <a:pt x="18999" y="1835"/>
                  <a:pt x="19005" y="1847"/>
                  <a:pt x="19005" y="1853"/>
                </a:cubicBezTo>
                <a:cubicBezTo>
                  <a:pt x="18993" y="1871"/>
                  <a:pt x="18987" y="1878"/>
                  <a:pt x="18969" y="1878"/>
                </a:cubicBezTo>
                <a:lnTo>
                  <a:pt x="18969" y="1823"/>
                </a:lnTo>
                <a:close/>
                <a:moveTo>
                  <a:pt x="18745" y="1841"/>
                </a:moveTo>
                <a:cubicBezTo>
                  <a:pt x="18757" y="1841"/>
                  <a:pt x="18781" y="1847"/>
                  <a:pt x="18793" y="1847"/>
                </a:cubicBezTo>
                <a:cubicBezTo>
                  <a:pt x="18793" y="1859"/>
                  <a:pt x="18782" y="1875"/>
                  <a:pt x="18776" y="1882"/>
                </a:cubicBezTo>
                <a:lnTo>
                  <a:pt x="18776" y="1882"/>
                </a:lnTo>
                <a:lnTo>
                  <a:pt x="18757" y="1878"/>
                </a:lnTo>
                <a:lnTo>
                  <a:pt x="18757" y="1878"/>
                </a:lnTo>
                <a:lnTo>
                  <a:pt x="18757" y="1878"/>
                </a:lnTo>
                <a:cubicBezTo>
                  <a:pt x="18755" y="1878"/>
                  <a:pt x="18753" y="1878"/>
                  <a:pt x="18751" y="1878"/>
                </a:cubicBezTo>
                <a:cubicBezTo>
                  <a:pt x="18751" y="1859"/>
                  <a:pt x="18751" y="1847"/>
                  <a:pt x="18745" y="1841"/>
                </a:cubicBezTo>
                <a:close/>
                <a:moveTo>
                  <a:pt x="18496" y="1871"/>
                </a:moveTo>
                <a:cubicBezTo>
                  <a:pt x="18496" y="1878"/>
                  <a:pt x="18508" y="1878"/>
                  <a:pt x="18508" y="1884"/>
                </a:cubicBezTo>
                <a:cubicBezTo>
                  <a:pt x="18496" y="1890"/>
                  <a:pt x="18490" y="1890"/>
                  <a:pt x="18490" y="1890"/>
                </a:cubicBezTo>
                <a:cubicBezTo>
                  <a:pt x="18490" y="1884"/>
                  <a:pt x="18490" y="1878"/>
                  <a:pt x="18496" y="1871"/>
                </a:cubicBezTo>
                <a:close/>
                <a:moveTo>
                  <a:pt x="18690" y="1878"/>
                </a:moveTo>
                <a:cubicBezTo>
                  <a:pt x="18684" y="1890"/>
                  <a:pt x="18684" y="1902"/>
                  <a:pt x="18684" y="1908"/>
                </a:cubicBezTo>
                <a:lnTo>
                  <a:pt x="18672" y="1902"/>
                </a:lnTo>
                <a:cubicBezTo>
                  <a:pt x="18684" y="1890"/>
                  <a:pt x="18684" y="1884"/>
                  <a:pt x="18690" y="1878"/>
                </a:cubicBezTo>
                <a:close/>
                <a:moveTo>
                  <a:pt x="18757" y="1878"/>
                </a:moveTo>
                <a:lnTo>
                  <a:pt x="18757" y="1878"/>
                </a:lnTo>
                <a:cubicBezTo>
                  <a:pt x="18766" y="1879"/>
                  <a:pt x="18775" y="1884"/>
                  <a:pt x="18775" y="1884"/>
                </a:cubicBezTo>
                <a:cubicBezTo>
                  <a:pt x="18775" y="1883"/>
                  <a:pt x="18776" y="1883"/>
                  <a:pt x="18776" y="1882"/>
                </a:cubicBezTo>
                <a:lnTo>
                  <a:pt x="18776" y="1882"/>
                </a:lnTo>
                <a:lnTo>
                  <a:pt x="18781" y="1884"/>
                </a:lnTo>
                <a:cubicBezTo>
                  <a:pt x="18763" y="1902"/>
                  <a:pt x="18763" y="1908"/>
                  <a:pt x="18757" y="1914"/>
                </a:cubicBezTo>
                <a:lnTo>
                  <a:pt x="18757" y="1878"/>
                </a:lnTo>
                <a:close/>
                <a:moveTo>
                  <a:pt x="18508" y="1908"/>
                </a:moveTo>
                <a:lnTo>
                  <a:pt x="18508" y="1920"/>
                </a:lnTo>
                <a:cubicBezTo>
                  <a:pt x="18502" y="1926"/>
                  <a:pt x="18490" y="1926"/>
                  <a:pt x="18490" y="1938"/>
                </a:cubicBezTo>
                <a:lnTo>
                  <a:pt x="18484" y="1938"/>
                </a:lnTo>
                <a:cubicBezTo>
                  <a:pt x="18484" y="1932"/>
                  <a:pt x="18484" y="1920"/>
                  <a:pt x="18490" y="1914"/>
                </a:cubicBezTo>
                <a:cubicBezTo>
                  <a:pt x="18496" y="1914"/>
                  <a:pt x="18496" y="1908"/>
                  <a:pt x="18508" y="1908"/>
                </a:cubicBezTo>
                <a:close/>
                <a:moveTo>
                  <a:pt x="18607" y="1897"/>
                </a:moveTo>
                <a:cubicBezTo>
                  <a:pt x="18610" y="1897"/>
                  <a:pt x="18615" y="1904"/>
                  <a:pt x="18623" y="1908"/>
                </a:cubicBezTo>
                <a:cubicBezTo>
                  <a:pt x="18611" y="1926"/>
                  <a:pt x="18599" y="1944"/>
                  <a:pt x="18581" y="1968"/>
                </a:cubicBezTo>
                <a:lnTo>
                  <a:pt x="18593" y="1908"/>
                </a:lnTo>
                <a:cubicBezTo>
                  <a:pt x="18599" y="1908"/>
                  <a:pt x="18599" y="1902"/>
                  <a:pt x="18605" y="1902"/>
                </a:cubicBezTo>
                <a:cubicBezTo>
                  <a:pt x="18605" y="1898"/>
                  <a:pt x="18606" y="1897"/>
                  <a:pt x="18607" y="1897"/>
                </a:cubicBezTo>
                <a:close/>
                <a:moveTo>
                  <a:pt x="18926" y="1799"/>
                </a:moveTo>
                <a:cubicBezTo>
                  <a:pt x="18926" y="1799"/>
                  <a:pt x="18932" y="1799"/>
                  <a:pt x="18932" y="1811"/>
                </a:cubicBezTo>
                <a:cubicBezTo>
                  <a:pt x="18932" y="1829"/>
                  <a:pt x="18938" y="1859"/>
                  <a:pt x="18956" y="1890"/>
                </a:cubicBezTo>
                <a:cubicBezTo>
                  <a:pt x="18932" y="1890"/>
                  <a:pt x="18926" y="1902"/>
                  <a:pt x="18908" y="1908"/>
                </a:cubicBezTo>
                <a:lnTo>
                  <a:pt x="18908" y="1902"/>
                </a:lnTo>
                <a:cubicBezTo>
                  <a:pt x="18854" y="1926"/>
                  <a:pt x="18811" y="1950"/>
                  <a:pt x="18775" y="1968"/>
                </a:cubicBezTo>
                <a:cubicBezTo>
                  <a:pt x="18793" y="1938"/>
                  <a:pt x="18823" y="1884"/>
                  <a:pt x="18835" y="1853"/>
                </a:cubicBezTo>
                <a:cubicBezTo>
                  <a:pt x="18835" y="1847"/>
                  <a:pt x="18841" y="1835"/>
                  <a:pt x="18841" y="1829"/>
                </a:cubicBezTo>
                <a:lnTo>
                  <a:pt x="18848" y="1829"/>
                </a:lnTo>
                <a:cubicBezTo>
                  <a:pt x="18848" y="1829"/>
                  <a:pt x="18848" y="1823"/>
                  <a:pt x="18854" y="1823"/>
                </a:cubicBezTo>
                <a:cubicBezTo>
                  <a:pt x="18872" y="1841"/>
                  <a:pt x="18890" y="1853"/>
                  <a:pt x="18902" y="1853"/>
                </a:cubicBezTo>
                <a:lnTo>
                  <a:pt x="18908" y="1902"/>
                </a:lnTo>
                <a:lnTo>
                  <a:pt x="18908" y="1859"/>
                </a:lnTo>
                <a:cubicBezTo>
                  <a:pt x="18908" y="1847"/>
                  <a:pt x="18914" y="1823"/>
                  <a:pt x="18926" y="1799"/>
                </a:cubicBezTo>
                <a:close/>
                <a:moveTo>
                  <a:pt x="18569" y="1914"/>
                </a:moveTo>
                <a:cubicBezTo>
                  <a:pt x="18575" y="1938"/>
                  <a:pt x="18575" y="1950"/>
                  <a:pt x="18575" y="1968"/>
                </a:cubicBezTo>
                <a:lnTo>
                  <a:pt x="18575" y="1974"/>
                </a:lnTo>
                <a:cubicBezTo>
                  <a:pt x="18569" y="1968"/>
                  <a:pt x="18551" y="1968"/>
                  <a:pt x="18545" y="1962"/>
                </a:cubicBezTo>
                <a:cubicBezTo>
                  <a:pt x="18545" y="1950"/>
                  <a:pt x="18551" y="1938"/>
                  <a:pt x="18551" y="1926"/>
                </a:cubicBezTo>
                <a:cubicBezTo>
                  <a:pt x="18551" y="1920"/>
                  <a:pt x="18563" y="1920"/>
                  <a:pt x="18569" y="1914"/>
                </a:cubicBezTo>
                <a:close/>
                <a:moveTo>
                  <a:pt x="18969" y="1914"/>
                </a:moveTo>
                <a:cubicBezTo>
                  <a:pt x="18969" y="1920"/>
                  <a:pt x="18975" y="1920"/>
                  <a:pt x="18975" y="1932"/>
                </a:cubicBezTo>
                <a:lnTo>
                  <a:pt x="18944" y="1999"/>
                </a:lnTo>
                <a:cubicBezTo>
                  <a:pt x="18908" y="1999"/>
                  <a:pt x="18878" y="1993"/>
                  <a:pt x="18854" y="1993"/>
                </a:cubicBezTo>
                <a:cubicBezTo>
                  <a:pt x="18854" y="1993"/>
                  <a:pt x="18848" y="1993"/>
                  <a:pt x="18848" y="1980"/>
                </a:cubicBezTo>
                <a:cubicBezTo>
                  <a:pt x="18872" y="1968"/>
                  <a:pt x="18884" y="1962"/>
                  <a:pt x="18902" y="1944"/>
                </a:cubicBezTo>
                <a:cubicBezTo>
                  <a:pt x="18932" y="1920"/>
                  <a:pt x="18956" y="1914"/>
                  <a:pt x="18969" y="1914"/>
                </a:cubicBezTo>
                <a:close/>
                <a:moveTo>
                  <a:pt x="19017" y="1926"/>
                </a:moveTo>
                <a:cubicBezTo>
                  <a:pt x="18999" y="1944"/>
                  <a:pt x="18993" y="1974"/>
                  <a:pt x="18981" y="2005"/>
                </a:cubicBezTo>
                <a:lnTo>
                  <a:pt x="18944" y="2005"/>
                </a:lnTo>
                <a:cubicBezTo>
                  <a:pt x="18956" y="1986"/>
                  <a:pt x="18969" y="1974"/>
                  <a:pt x="18993" y="1950"/>
                </a:cubicBezTo>
                <a:lnTo>
                  <a:pt x="19017" y="1926"/>
                </a:lnTo>
                <a:close/>
                <a:moveTo>
                  <a:pt x="19065" y="1950"/>
                </a:moveTo>
                <a:lnTo>
                  <a:pt x="19065" y="1950"/>
                </a:lnTo>
                <a:cubicBezTo>
                  <a:pt x="19059" y="1974"/>
                  <a:pt x="19053" y="1999"/>
                  <a:pt x="19053" y="2011"/>
                </a:cubicBezTo>
                <a:cubicBezTo>
                  <a:pt x="19044" y="2017"/>
                  <a:pt x="19037" y="2020"/>
                  <a:pt x="19031" y="2020"/>
                </a:cubicBezTo>
                <a:cubicBezTo>
                  <a:pt x="19025" y="2020"/>
                  <a:pt x="19020" y="2017"/>
                  <a:pt x="19017" y="2011"/>
                </a:cubicBezTo>
                <a:cubicBezTo>
                  <a:pt x="19029" y="1993"/>
                  <a:pt x="19047" y="1968"/>
                  <a:pt x="19065" y="1950"/>
                </a:cubicBezTo>
                <a:close/>
                <a:moveTo>
                  <a:pt x="18515" y="1974"/>
                </a:moveTo>
                <a:cubicBezTo>
                  <a:pt x="18515" y="1999"/>
                  <a:pt x="18508" y="2011"/>
                  <a:pt x="18508" y="2029"/>
                </a:cubicBezTo>
                <a:lnTo>
                  <a:pt x="18484" y="1974"/>
                </a:lnTo>
                <a:close/>
                <a:moveTo>
                  <a:pt x="18642" y="1938"/>
                </a:moveTo>
                <a:cubicBezTo>
                  <a:pt x="18642" y="1938"/>
                  <a:pt x="18642" y="1944"/>
                  <a:pt x="18654" y="1944"/>
                </a:cubicBezTo>
                <a:cubicBezTo>
                  <a:pt x="18654" y="1950"/>
                  <a:pt x="18660" y="1962"/>
                  <a:pt x="18660" y="1968"/>
                </a:cubicBezTo>
                <a:cubicBezTo>
                  <a:pt x="18642" y="1986"/>
                  <a:pt x="18636" y="2005"/>
                  <a:pt x="18636" y="2005"/>
                </a:cubicBezTo>
                <a:lnTo>
                  <a:pt x="18666" y="1974"/>
                </a:lnTo>
                <a:cubicBezTo>
                  <a:pt x="18666" y="1980"/>
                  <a:pt x="18672" y="1999"/>
                  <a:pt x="18690" y="2011"/>
                </a:cubicBezTo>
                <a:cubicBezTo>
                  <a:pt x="18684" y="2023"/>
                  <a:pt x="18684" y="2023"/>
                  <a:pt x="18684" y="2029"/>
                </a:cubicBezTo>
                <a:cubicBezTo>
                  <a:pt x="18666" y="2023"/>
                  <a:pt x="18660" y="2011"/>
                  <a:pt x="18636" y="2005"/>
                </a:cubicBezTo>
                <a:lnTo>
                  <a:pt x="18593" y="1980"/>
                </a:lnTo>
                <a:cubicBezTo>
                  <a:pt x="18605" y="1968"/>
                  <a:pt x="18630" y="1950"/>
                  <a:pt x="18642" y="1938"/>
                </a:cubicBezTo>
                <a:close/>
                <a:moveTo>
                  <a:pt x="19096" y="2029"/>
                </a:moveTo>
                <a:cubicBezTo>
                  <a:pt x="19096" y="2029"/>
                  <a:pt x="19096" y="2035"/>
                  <a:pt x="19090" y="2035"/>
                </a:cubicBezTo>
                <a:lnTo>
                  <a:pt x="19096" y="2029"/>
                </a:lnTo>
                <a:close/>
                <a:moveTo>
                  <a:pt x="19126" y="2035"/>
                </a:moveTo>
                <a:cubicBezTo>
                  <a:pt x="19126" y="2035"/>
                  <a:pt x="19126" y="2041"/>
                  <a:pt x="19120" y="2041"/>
                </a:cubicBezTo>
                <a:lnTo>
                  <a:pt x="19126" y="2035"/>
                </a:lnTo>
                <a:close/>
                <a:moveTo>
                  <a:pt x="18399" y="2011"/>
                </a:moveTo>
                <a:lnTo>
                  <a:pt x="18424" y="2035"/>
                </a:lnTo>
                <a:cubicBezTo>
                  <a:pt x="18424" y="2041"/>
                  <a:pt x="18418" y="2053"/>
                  <a:pt x="18418" y="2059"/>
                </a:cubicBezTo>
                <a:cubicBezTo>
                  <a:pt x="18418" y="2041"/>
                  <a:pt x="18412" y="2035"/>
                  <a:pt x="18399" y="2023"/>
                </a:cubicBezTo>
                <a:lnTo>
                  <a:pt x="18399" y="2011"/>
                </a:lnTo>
                <a:close/>
                <a:moveTo>
                  <a:pt x="19158" y="2051"/>
                </a:moveTo>
                <a:cubicBezTo>
                  <a:pt x="19157" y="2053"/>
                  <a:pt x="19156" y="2056"/>
                  <a:pt x="19156" y="2059"/>
                </a:cubicBezTo>
                <a:lnTo>
                  <a:pt x="19150" y="2059"/>
                </a:lnTo>
                <a:lnTo>
                  <a:pt x="19158" y="2051"/>
                </a:lnTo>
                <a:close/>
                <a:moveTo>
                  <a:pt x="19217" y="2059"/>
                </a:moveTo>
                <a:cubicBezTo>
                  <a:pt x="19217" y="2065"/>
                  <a:pt x="19211" y="2065"/>
                  <a:pt x="19211" y="2071"/>
                </a:cubicBezTo>
                <a:lnTo>
                  <a:pt x="19205" y="2071"/>
                </a:lnTo>
                <a:cubicBezTo>
                  <a:pt x="19205" y="2065"/>
                  <a:pt x="19211" y="2059"/>
                  <a:pt x="19217" y="2059"/>
                </a:cubicBezTo>
                <a:close/>
                <a:moveTo>
                  <a:pt x="18539" y="1993"/>
                </a:moveTo>
                <a:lnTo>
                  <a:pt x="18545" y="1999"/>
                </a:lnTo>
                <a:lnTo>
                  <a:pt x="18551" y="1999"/>
                </a:lnTo>
                <a:cubicBezTo>
                  <a:pt x="18557" y="1999"/>
                  <a:pt x="18569" y="2005"/>
                  <a:pt x="18569" y="2011"/>
                </a:cubicBezTo>
                <a:cubicBezTo>
                  <a:pt x="18587" y="2035"/>
                  <a:pt x="18630" y="2059"/>
                  <a:pt x="18666" y="2071"/>
                </a:cubicBezTo>
                <a:lnTo>
                  <a:pt x="18666" y="2077"/>
                </a:lnTo>
                <a:cubicBezTo>
                  <a:pt x="18636" y="2077"/>
                  <a:pt x="18587" y="2077"/>
                  <a:pt x="18539" y="2089"/>
                </a:cubicBezTo>
                <a:lnTo>
                  <a:pt x="18521" y="2041"/>
                </a:lnTo>
                <a:cubicBezTo>
                  <a:pt x="18521" y="2029"/>
                  <a:pt x="18533" y="2011"/>
                  <a:pt x="18539" y="1993"/>
                </a:cubicBezTo>
                <a:close/>
                <a:moveTo>
                  <a:pt x="18884" y="2023"/>
                </a:moveTo>
                <a:lnTo>
                  <a:pt x="18884" y="2023"/>
                </a:lnTo>
                <a:cubicBezTo>
                  <a:pt x="18908" y="2029"/>
                  <a:pt x="18914" y="2029"/>
                  <a:pt x="18932" y="2029"/>
                </a:cubicBezTo>
                <a:cubicBezTo>
                  <a:pt x="18956" y="2035"/>
                  <a:pt x="18963" y="2041"/>
                  <a:pt x="18963" y="2041"/>
                </a:cubicBezTo>
                <a:lnTo>
                  <a:pt x="18896" y="2089"/>
                </a:lnTo>
                <a:lnTo>
                  <a:pt x="18896" y="2041"/>
                </a:lnTo>
                <a:cubicBezTo>
                  <a:pt x="18896" y="2035"/>
                  <a:pt x="18884" y="2029"/>
                  <a:pt x="18884" y="2023"/>
                </a:cubicBezTo>
                <a:close/>
                <a:moveTo>
                  <a:pt x="19259" y="2059"/>
                </a:moveTo>
                <a:cubicBezTo>
                  <a:pt x="19247" y="2065"/>
                  <a:pt x="19247" y="2077"/>
                  <a:pt x="19247" y="2089"/>
                </a:cubicBezTo>
                <a:lnTo>
                  <a:pt x="19241" y="2089"/>
                </a:lnTo>
                <a:cubicBezTo>
                  <a:pt x="19241" y="2071"/>
                  <a:pt x="19247" y="2065"/>
                  <a:pt x="19259" y="2059"/>
                </a:cubicBezTo>
                <a:close/>
                <a:moveTo>
                  <a:pt x="18460" y="1999"/>
                </a:moveTo>
                <a:lnTo>
                  <a:pt x="18460" y="1999"/>
                </a:lnTo>
                <a:cubicBezTo>
                  <a:pt x="18478" y="2011"/>
                  <a:pt x="18490" y="2029"/>
                  <a:pt x="18496" y="2041"/>
                </a:cubicBezTo>
                <a:lnTo>
                  <a:pt x="18496" y="2047"/>
                </a:lnTo>
                <a:lnTo>
                  <a:pt x="18508" y="2047"/>
                </a:lnTo>
                <a:cubicBezTo>
                  <a:pt x="18521" y="2065"/>
                  <a:pt x="18527" y="2077"/>
                  <a:pt x="18527" y="2089"/>
                </a:cubicBezTo>
                <a:cubicBezTo>
                  <a:pt x="18515" y="2089"/>
                  <a:pt x="18496" y="2089"/>
                  <a:pt x="18484" y="2095"/>
                </a:cubicBezTo>
                <a:cubicBezTo>
                  <a:pt x="18478" y="2059"/>
                  <a:pt x="18472" y="2029"/>
                  <a:pt x="18460" y="1999"/>
                </a:cubicBezTo>
                <a:close/>
                <a:moveTo>
                  <a:pt x="18442" y="2047"/>
                </a:moveTo>
                <a:lnTo>
                  <a:pt x="18460" y="2095"/>
                </a:lnTo>
                <a:cubicBezTo>
                  <a:pt x="18448" y="2095"/>
                  <a:pt x="18442" y="2095"/>
                  <a:pt x="18424" y="2102"/>
                </a:cubicBezTo>
                <a:cubicBezTo>
                  <a:pt x="18424" y="2095"/>
                  <a:pt x="18424" y="2089"/>
                  <a:pt x="18418" y="2071"/>
                </a:cubicBezTo>
                <a:lnTo>
                  <a:pt x="18442" y="2047"/>
                </a:lnTo>
                <a:close/>
                <a:moveTo>
                  <a:pt x="19296" y="2077"/>
                </a:moveTo>
                <a:cubicBezTo>
                  <a:pt x="19296" y="2089"/>
                  <a:pt x="19296" y="2095"/>
                  <a:pt x="19289" y="2102"/>
                </a:cubicBezTo>
                <a:lnTo>
                  <a:pt x="19277" y="2102"/>
                </a:lnTo>
                <a:cubicBezTo>
                  <a:pt x="19289" y="2095"/>
                  <a:pt x="19289" y="2089"/>
                  <a:pt x="19296" y="2077"/>
                </a:cubicBezTo>
                <a:close/>
                <a:moveTo>
                  <a:pt x="18363" y="2077"/>
                </a:moveTo>
                <a:lnTo>
                  <a:pt x="18387" y="2102"/>
                </a:lnTo>
                <a:cubicBezTo>
                  <a:pt x="18381" y="2102"/>
                  <a:pt x="18369" y="2114"/>
                  <a:pt x="18369" y="2114"/>
                </a:cubicBezTo>
                <a:cubicBezTo>
                  <a:pt x="18369" y="2095"/>
                  <a:pt x="18363" y="2089"/>
                  <a:pt x="18363" y="2077"/>
                </a:cubicBezTo>
                <a:close/>
                <a:moveTo>
                  <a:pt x="18333" y="2095"/>
                </a:moveTo>
                <a:cubicBezTo>
                  <a:pt x="18339" y="2095"/>
                  <a:pt x="18351" y="2102"/>
                  <a:pt x="18357" y="2120"/>
                </a:cubicBezTo>
                <a:cubicBezTo>
                  <a:pt x="18351" y="2117"/>
                  <a:pt x="18347" y="2115"/>
                  <a:pt x="18343" y="2115"/>
                </a:cubicBezTo>
                <a:cubicBezTo>
                  <a:pt x="18340" y="2115"/>
                  <a:pt x="18339" y="2117"/>
                  <a:pt x="18339" y="2120"/>
                </a:cubicBezTo>
                <a:cubicBezTo>
                  <a:pt x="18339" y="2114"/>
                  <a:pt x="18333" y="2102"/>
                  <a:pt x="18333" y="2095"/>
                </a:cubicBezTo>
                <a:close/>
                <a:moveTo>
                  <a:pt x="18297" y="2095"/>
                </a:moveTo>
                <a:cubicBezTo>
                  <a:pt x="18303" y="2095"/>
                  <a:pt x="18309" y="2114"/>
                  <a:pt x="18321" y="2120"/>
                </a:cubicBezTo>
                <a:cubicBezTo>
                  <a:pt x="18309" y="2120"/>
                  <a:pt x="18309" y="2120"/>
                  <a:pt x="18303" y="2126"/>
                </a:cubicBezTo>
                <a:cubicBezTo>
                  <a:pt x="18303" y="2120"/>
                  <a:pt x="18297" y="2102"/>
                  <a:pt x="18297" y="2095"/>
                </a:cubicBezTo>
                <a:close/>
                <a:moveTo>
                  <a:pt x="18242" y="2114"/>
                </a:moveTo>
                <a:lnTo>
                  <a:pt x="18266" y="2132"/>
                </a:lnTo>
                <a:lnTo>
                  <a:pt x="18260" y="2132"/>
                </a:lnTo>
                <a:cubicBezTo>
                  <a:pt x="18248" y="2126"/>
                  <a:pt x="18248" y="2120"/>
                  <a:pt x="18242" y="2114"/>
                </a:cubicBezTo>
                <a:close/>
                <a:moveTo>
                  <a:pt x="19338" y="2089"/>
                </a:moveTo>
                <a:cubicBezTo>
                  <a:pt x="19338" y="2089"/>
                  <a:pt x="19338" y="2114"/>
                  <a:pt x="19332" y="2132"/>
                </a:cubicBezTo>
                <a:lnTo>
                  <a:pt x="19326" y="2126"/>
                </a:lnTo>
                <a:cubicBezTo>
                  <a:pt x="19332" y="2102"/>
                  <a:pt x="19338" y="2089"/>
                  <a:pt x="19338" y="2089"/>
                </a:cubicBezTo>
                <a:close/>
                <a:moveTo>
                  <a:pt x="18969" y="2089"/>
                </a:moveTo>
                <a:cubicBezTo>
                  <a:pt x="18944" y="2102"/>
                  <a:pt x="18926" y="2120"/>
                  <a:pt x="18902" y="2144"/>
                </a:cubicBezTo>
                <a:cubicBezTo>
                  <a:pt x="18896" y="2132"/>
                  <a:pt x="18884" y="2132"/>
                  <a:pt x="18878" y="2126"/>
                </a:cubicBezTo>
                <a:cubicBezTo>
                  <a:pt x="18884" y="2120"/>
                  <a:pt x="18884" y="2114"/>
                  <a:pt x="18884" y="2095"/>
                </a:cubicBezTo>
                <a:cubicBezTo>
                  <a:pt x="18914" y="2095"/>
                  <a:pt x="18938" y="2089"/>
                  <a:pt x="18969" y="2089"/>
                </a:cubicBezTo>
                <a:close/>
                <a:moveTo>
                  <a:pt x="18206" y="2114"/>
                </a:moveTo>
                <a:lnTo>
                  <a:pt x="18206" y="2114"/>
                </a:lnTo>
                <a:cubicBezTo>
                  <a:pt x="18212" y="2120"/>
                  <a:pt x="18218" y="2132"/>
                  <a:pt x="18230" y="2150"/>
                </a:cubicBezTo>
                <a:cubicBezTo>
                  <a:pt x="18218" y="2150"/>
                  <a:pt x="18218" y="2150"/>
                  <a:pt x="18212" y="2156"/>
                </a:cubicBezTo>
                <a:cubicBezTo>
                  <a:pt x="18212" y="2132"/>
                  <a:pt x="18212" y="2120"/>
                  <a:pt x="18206" y="2114"/>
                </a:cubicBezTo>
                <a:close/>
                <a:moveTo>
                  <a:pt x="19386" y="2095"/>
                </a:moveTo>
                <a:cubicBezTo>
                  <a:pt x="19386" y="2102"/>
                  <a:pt x="19380" y="2126"/>
                  <a:pt x="19380" y="2156"/>
                </a:cubicBezTo>
                <a:cubicBezTo>
                  <a:pt x="19368" y="2156"/>
                  <a:pt x="19362" y="2150"/>
                  <a:pt x="19362" y="2150"/>
                </a:cubicBezTo>
                <a:cubicBezTo>
                  <a:pt x="19368" y="2126"/>
                  <a:pt x="19380" y="2102"/>
                  <a:pt x="19386" y="2095"/>
                </a:cubicBezTo>
                <a:close/>
                <a:moveTo>
                  <a:pt x="18169" y="2132"/>
                </a:moveTo>
                <a:lnTo>
                  <a:pt x="18169" y="2132"/>
                </a:lnTo>
                <a:cubicBezTo>
                  <a:pt x="18175" y="2138"/>
                  <a:pt x="18175" y="2156"/>
                  <a:pt x="18182" y="2162"/>
                </a:cubicBezTo>
                <a:lnTo>
                  <a:pt x="18175" y="2162"/>
                </a:lnTo>
                <a:cubicBezTo>
                  <a:pt x="18175" y="2150"/>
                  <a:pt x="18175" y="2144"/>
                  <a:pt x="18169" y="2132"/>
                </a:cubicBezTo>
                <a:close/>
                <a:moveTo>
                  <a:pt x="18121" y="2132"/>
                </a:moveTo>
                <a:cubicBezTo>
                  <a:pt x="18121" y="2132"/>
                  <a:pt x="18127" y="2150"/>
                  <a:pt x="18139" y="2180"/>
                </a:cubicBezTo>
                <a:cubicBezTo>
                  <a:pt x="18127" y="2180"/>
                  <a:pt x="18127" y="2186"/>
                  <a:pt x="18121" y="2186"/>
                </a:cubicBezTo>
                <a:lnTo>
                  <a:pt x="18121" y="2132"/>
                </a:lnTo>
                <a:close/>
                <a:moveTo>
                  <a:pt x="18533" y="2117"/>
                </a:moveTo>
                <a:cubicBezTo>
                  <a:pt x="18542" y="2117"/>
                  <a:pt x="18552" y="2118"/>
                  <a:pt x="18563" y="2120"/>
                </a:cubicBezTo>
                <a:cubicBezTo>
                  <a:pt x="18575" y="2126"/>
                  <a:pt x="18605" y="2126"/>
                  <a:pt x="18630" y="2126"/>
                </a:cubicBezTo>
                <a:cubicBezTo>
                  <a:pt x="18605" y="2138"/>
                  <a:pt x="18575" y="2162"/>
                  <a:pt x="18545" y="2192"/>
                </a:cubicBezTo>
                <a:lnTo>
                  <a:pt x="18484" y="2150"/>
                </a:lnTo>
                <a:lnTo>
                  <a:pt x="18484" y="2132"/>
                </a:lnTo>
                <a:cubicBezTo>
                  <a:pt x="18493" y="2123"/>
                  <a:pt x="18508" y="2117"/>
                  <a:pt x="18533" y="2117"/>
                </a:cubicBezTo>
                <a:close/>
                <a:moveTo>
                  <a:pt x="19453" y="2059"/>
                </a:moveTo>
                <a:cubicBezTo>
                  <a:pt x="19429" y="2114"/>
                  <a:pt x="19429" y="2162"/>
                  <a:pt x="19429" y="2192"/>
                </a:cubicBezTo>
                <a:cubicBezTo>
                  <a:pt x="19423" y="2186"/>
                  <a:pt x="19411" y="2180"/>
                  <a:pt x="19398" y="2174"/>
                </a:cubicBezTo>
                <a:cubicBezTo>
                  <a:pt x="19417" y="2132"/>
                  <a:pt x="19429" y="2089"/>
                  <a:pt x="19453" y="2059"/>
                </a:cubicBezTo>
                <a:close/>
                <a:moveTo>
                  <a:pt x="19017" y="2126"/>
                </a:moveTo>
                <a:cubicBezTo>
                  <a:pt x="18987" y="2150"/>
                  <a:pt x="18963" y="2174"/>
                  <a:pt x="18938" y="2204"/>
                </a:cubicBezTo>
                <a:cubicBezTo>
                  <a:pt x="18932" y="2186"/>
                  <a:pt x="18926" y="2174"/>
                  <a:pt x="18914" y="2162"/>
                </a:cubicBezTo>
                <a:cubicBezTo>
                  <a:pt x="18944" y="2144"/>
                  <a:pt x="18987" y="2126"/>
                  <a:pt x="19017" y="2126"/>
                </a:cubicBezTo>
                <a:close/>
                <a:moveTo>
                  <a:pt x="18079" y="2150"/>
                </a:moveTo>
                <a:lnTo>
                  <a:pt x="18079" y="2150"/>
                </a:lnTo>
                <a:cubicBezTo>
                  <a:pt x="18085" y="2156"/>
                  <a:pt x="18097" y="2180"/>
                  <a:pt x="18097" y="2204"/>
                </a:cubicBezTo>
                <a:cubicBezTo>
                  <a:pt x="18091" y="2204"/>
                  <a:pt x="18091" y="2204"/>
                  <a:pt x="18085" y="2210"/>
                </a:cubicBezTo>
                <a:cubicBezTo>
                  <a:pt x="18085" y="2180"/>
                  <a:pt x="18079" y="2156"/>
                  <a:pt x="18079" y="2150"/>
                </a:cubicBezTo>
                <a:close/>
                <a:moveTo>
                  <a:pt x="18448" y="2162"/>
                </a:moveTo>
                <a:cubicBezTo>
                  <a:pt x="18454" y="2162"/>
                  <a:pt x="18472" y="2162"/>
                  <a:pt x="18478" y="2174"/>
                </a:cubicBezTo>
                <a:cubicBezTo>
                  <a:pt x="18502" y="2180"/>
                  <a:pt x="18521" y="2186"/>
                  <a:pt x="18539" y="2192"/>
                </a:cubicBezTo>
                <a:cubicBezTo>
                  <a:pt x="18533" y="2198"/>
                  <a:pt x="18521" y="2210"/>
                  <a:pt x="18508" y="2217"/>
                </a:cubicBezTo>
                <a:cubicBezTo>
                  <a:pt x="18490" y="2186"/>
                  <a:pt x="18472" y="2174"/>
                  <a:pt x="18448" y="2162"/>
                </a:cubicBezTo>
                <a:close/>
                <a:moveTo>
                  <a:pt x="19489" y="2053"/>
                </a:moveTo>
                <a:cubicBezTo>
                  <a:pt x="19459" y="2114"/>
                  <a:pt x="19459" y="2180"/>
                  <a:pt x="19471" y="2223"/>
                </a:cubicBezTo>
                <a:cubicBezTo>
                  <a:pt x="19459" y="2217"/>
                  <a:pt x="19453" y="2210"/>
                  <a:pt x="19441" y="2204"/>
                </a:cubicBezTo>
                <a:cubicBezTo>
                  <a:pt x="19447" y="2156"/>
                  <a:pt x="19459" y="2089"/>
                  <a:pt x="19489" y="2053"/>
                </a:cubicBezTo>
                <a:close/>
                <a:moveTo>
                  <a:pt x="18006" y="2102"/>
                </a:moveTo>
                <a:cubicBezTo>
                  <a:pt x="18030" y="2144"/>
                  <a:pt x="18042" y="2180"/>
                  <a:pt x="18060" y="2217"/>
                </a:cubicBezTo>
                <a:cubicBezTo>
                  <a:pt x="18054" y="2223"/>
                  <a:pt x="18042" y="2223"/>
                  <a:pt x="18036" y="2235"/>
                </a:cubicBezTo>
                <a:cubicBezTo>
                  <a:pt x="18036" y="2235"/>
                  <a:pt x="18030" y="2235"/>
                  <a:pt x="18030" y="2241"/>
                </a:cubicBezTo>
                <a:cubicBezTo>
                  <a:pt x="18030" y="2204"/>
                  <a:pt x="18030" y="2156"/>
                  <a:pt x="18006" y="2102"/>
                </a:cubicBezTo>
                <a:close/>
                <a:moveTo>
                  <a:pt x="18581" y="2192"/>
                </a:moveTo>
                <a:lnTo>
                  <a:pt x="18581" y="2241"/>
                </a:lnTo>
                <a:lnTo>
                  <a:pt x="18551" y="2241"/>
                </a:lnTo>
                <a:cubicBezTo>
                  <a:pt x="18551" y="2241"/>
                  <a:pt x="18551" y="2223"/>
                  <a:pt x="18569" y="2210"/>
                </a:cubicBezTo>
                <a:lnTo>
                  <a:pt x="18581" y="2192"/>
                </a:lnTo>
                <a:close/>
                <a:moveTo>
                  <a:pt x="18418" y="2210"/>
                </a:moveTo>
                <a:cubicBezTo>
                  <a:pt x="18442" y="2210"/>
                  <a:pt x="18460" y="2217"/>
                  <a:pt x="18490" y="2229"/>
                </a:cubicBezTo>
                <a:lnTo>
                  <a:pt x="18472" y="2253"/>
                </a:lnTo>
                <a:cubicBezTo>
                  <a:pt x="18454" y="2241"/>
                  <a:pt x="18442" y="2223"/>
                  <a:pt x="18418" y="2210"/>
                </a:cubicBezTo>
                <a:close/>
                <a:moveTo>
                  <a:pt x="19544" y="2071"/>
                </a:moveTo>
                <a:lnTo>
                  <a:pt x="19544" y="2071"/>
                </a:lnTo>
                <a:cubicBezTo>
                  <a:pt x="19513" y="2120"/>
                  <a:pt x="19507" y="2192"/>
                  <a:pt x="19507" y="2253"/>
                </a:cubicBezTo>
                <a:lnTo>
                  <a:pt x="19489" y="2241"/>
                </a:lnTo>
                <a:cubicBezTo>
                  <a:pt x="19501" y="2186"/>
                  <a:pt x="19513" y="2120"/>
                  <a:pt x="19544" y="2071"/>
                </a:cubicBezTo>
                <a:close/>
                <a:moveTo>
                  <a:pt x="17970" y="2095"/>
                </a:moveTo>
                <a:lnTo>
                  <a:pt x="17970" y="2095"/>
                </a:lnTo>
                <a:cubicBezTo>
                  <a:pt x="18000" y="2138"/>
                  <a:pt x="18012" y="2204"/>
                  <a:pt x="18024" y="2247"/>
                </a:cubicBezTo>
                <a:cubicBezTo>
                  <a:pt x="18018" y="2253"/>
                  <a:pt x="18006" y="2253"/>
                  <a:pt x="18000" y="2265"/>
                </a:cubicBezTo>
                <a:cubicBezTo>
                  <a:pt x="18000" y="2217"/>
                  <a:pt x="17994" y="2150"/>
                  <a:pt x="17970" y="2095"/>
                </a:cubicBezTo>
                <a:close/>
                <a:moveTo>
                  <a:pt x="19017" y="2210"/>
                </a:moveTo>
                <a:cubicBezTo>
                  <a:pt x="18993" y="2210"/>
                  <a:pt x="18963" y="2247"/>
                  <a:pt x="18944" y="2271"/>
                </a:cubicBezTo>
                <a:lnTo>
                  <a:pt x="18944" y="2241"/>
                </a:lnTo>
                <a:cubicBezTo>
                  <a:pt x="18969" y="2223"/>
                  <a:pt x="18993" y="2210"/>
                  <a:pt x="19017" y="2210"/>
                </a:cubicBezTo>
                <a:close/>
                <a:moveTo>
                  <a:pt x="18581" y="2265"/>
                </a:moveTo>
                <a:cubicBezTo>
                  <a:pt x="18581" y="2271"/>
                  <a:pt x="18581" y="2271"/>
                  <a:pt x="18593" y="2277"/>
                </a:cubicBezTo>
                <a:lnTo>
                  <a:pt x="18563" y="2277"/>
                </a:lnTo>
                <a:cubicBezTo>
                  <a:pt x="18569" y="2271"/>
                  <a:pt x="18575" y="2265"/>
                  <a:pt x="18581" y="2265"/>
                </a:cubicBezTo>
                <a:close/>
                <a:moveTo>
                  <a:pt x="17915" y="2126"/>
                </a:moveTo>
                <a:lnTo>
                  <a:pt x="17915" y="2126"/>
                </a:lnTo>
                <a:cubicBezTo>
                  <a:pt x="17939" y="2162"/>
                  <a:pt x="17958" y="2229"/>
                  <a:pt x="17964" y="2283"/>
                </a:cubicBezTo>
                <a:cubicBezTo>
                  <a:pt x="17958" y="2283"/>
                  <a:pt x="17958" y="2289"/>
                  <a:pt x="17945" y="2289"/>
                </a:cubicBezTo>
                <a:cubicBezTo>
                  <a:pt x="17945" y="2241"/>
                  <a:pt x="17939" y="2174"/>
                  <a:pt x="17915" y="2126"/>
                </a:cubicBezTo>
                <a:close/>
                <a:moveTo>
                  <a:pt x="18430" y="2283"/>
                </a:moveTo>
                <a:cubicBezTo>
                  <a:pt x="18427" y="2289"/>
                  <a:pt x="18425" y="2292"/>
                  <a:pt x="18424" y="2292"/>
                </a:cubicBezTo>
                <a:cubicBezTo>
                  <a:pt x="18422" y="2292"/>
                  <a:pt x="18421" y="2289"/>
                  <a:pt x="18418" y="2283"/>
                </a:cubicBezTo>
                <a:close/>
                <a:moveTo>
                  <a:pt x="18399" y="2307"/>
                </a:moveTo>
                <a:lnTo>
                  <a:pt x="18412" y="2313"/>
                </a:lnTo>
                <a:cubicBezTo>
                  <a:pt x="18412" y="2313"/>
                  <a:pt x="18399" y="2313"/>
                  <a:pt x="18399" y="2307"/>
                </a:cubicBezTo>
                <a:close/>
                <a:moveTo>
                  <a:pt x="18378" y="2335"/>
                </a:moveTo>
                <a:cubicBezTo>
                  <a:pt x="18384" y="2335"/>
                  <a:pt x="18387" y="2339"/>
                  <a:pt x="18387" y="2344"/>
                </a:cubicBezTo>
                <a:cubicBezTo>
                  <a:pt x="18381" y="2344"/>
                  <a:pt x="18381" y="2338"/>
                  <a:pt x="18369" y="2338"/>
                </a:cubicBezTo>
                <a:cubicBezTo>
                  <a:pt x="18373" y="2336"/>
                  <a:pt x="18376" y="2335"/>
                  <a:pt x="18378" y="2335"/>
                </a:cubicBezTo>
                <a:close/>
                <a:moveTo>
                  <a:pt x="17183" y="2213"/>
                </a:moveTo>
                <a:cubicBezTo>
                  <a:pt x="17142" y="2242"/>
                  <a:pt x="17106" y="2266"/>
                  <a:pt x="17092" y="2271"/>
                </a:cubicBezTo>
                <a:cubicBezTo>
                  <a:pt x="17093" y="2271"/>
                  <a:pt x="17095" y="2272"/>
                  <a:pt x="17098" y="2272"/>
                </a:cubicBezTo>
                <a:cubicBezTo>
                  <a:pt x="17112" y="2272"/>
                  <a:pt x="17133" y="2264"/>
                  <a:pt x="17156" y="2254"/>
                </a:cubicBezTo>
                <a:lnTo>
                  <a:pt x="17156" y="2254"/>
                </a:lnTo>
                <a:cubicBezTo>
                  <a:pt x="17139" y="2284"/>
                  <a:pt x="17129" y="2313"/>
                  <a:pt x="17123" y="2337"/>
                </a:cubicBezTo>
                <a:lnTo>
                  <a:pt x="17123" y="2337"/>
                </a:lnTo>
                <a:cubicBezTo>
                  <a:pt x="17136" y="2341"/>
                  <a:pt x="17147" y="2347"/>
                  <a:pt x="17156" y="2354"/>
                </a:cubicBezTo>
                <a:lnTo>
                  <a:pt x="17156" y="2354"/>
                </a:lnTo>
                <a:cubicBezTo>
                  <a:pt x="17163" y="2326"/>
                  <a:pt x="17179" y="2279"/>
                  <a:pt x="17216" y="2220"/>
                </a:cubicBezTo>
                <a:lnTo>
                  <a:pt x="17216" y="2220"/>
                </a:lnTo>
                <a:cubicBezTo>
                  <a:pt x="17198" y="2232"/>
                  <a:pt x="17177" y="2244"/>
                  <a:pt x="17156" y="2254"/>
                </a:cubicBezTo>
                <a:lnTo>
                  <a:pt x="17156" y="2254"/>
                </a:lnTo>
                <a:cubicBezTo>
                  <a:pt x="17164" y="2240"/>
                  <a:pt x="17173" y="2226"/>
                  <a:pt x="17183" y="2213"/>
                </a:cubicBezTo>
                <a:close/>
                <a:moveTo>
                  <a:pt x="17173" y="2342"/>
                </a:moveTo>
                <a:cubicBezTo>
                  <a:pt x="17169" y="2348"/>
                  <a:pt x="17166" y="2354"/>
                  <a:pt x="17163" y="2359"/>
                </a:cubicBezTo>
                <a:lnTo>
                  <a:pt x="17163" y="2359"/>
                </a:lnTo>
                <a:cubicBezTo>
                  <a:pt x="17168" y="2363"/>
                  <a:pt x="17172" y="2368"/>
                  <a:pt x="17176" y="2374"/>
                </a:cubicBezTo>
                <a:cubicBezTo>
                  <a:pt x="17174" y="2364"/>
                  <a:pt x="17172" y="2353"/>
                  <a:pt x="17173" y="2342"/>
                </a:cubicBezTo>
                <a:close/>
                <a:moveTo>
                  <a:pt x="17156" y="2354"/>
                </a:moveTo>
                <a:cubicBezTo>
                  <a:pt x="17153" y="2367"/>
                  <a:pt x="17152" y="2376"/>
                  <a:pt x="17152" y="2380"/>
                </a:cubicBezTo>
                <a:cubicBezTo>
                  <a:pt x="17155" y="2374"/>
                  <a:pt x="17158" y="2367"/>
                  <a:pt x="17163" y="2359"/>
                </a:cubicBezTo>
                <a:lnTo>
                  <a:pt x="17163" y="2359"/>
                </a:lnTo>
                <a:cubicBezTo>
                  <a:pt x="17161" y="2357"/>
                  <a:pt x="17159" y="2355"/>
                  <a:pt x="17156" y="2354"/>
                </a:cubicBezTo>
                <a:close/>
                <a:moveTo>
                  <a:pt x="18338" y="2371"/>
                </a:moveTo>
                <a:cubicBezTo>
                  <a:pt x="18342" y="2371"/>
                  <a:pt x="18345" y="2376"/>
                  <a:pt x="18345" y="2380"/>
                </a:cubicBezTo>
                <a:cubicBezTo>
                  <a:pt x="18339" y="2380"/>
                  <a:pt x="18339" y="2374"/>
                  <a:pt x="18333" y="2374"/>
                </a:cubicBezTo>
                <a:cubicBezTo>
                  <a:pt x="18335" y="2372"/>
                  <a:pt x="18336" y="2371"/>
                  <a:pt x="18338" y="2371"/>
                </a:cubicBezTo>
                <a:close/>
                <a:moveTo>
                  <a:pt x="22789" y="2374"/>
                </a:moveTo>
                <a:cubicBezTo>
                  <a:pt x="22789" y="2374"/>
                  <a:pt x="22722" y="2404"/>
                  <a:pt x="22668" y="2404"/>
                </a:cubicBezTo>
                <a:lnTo>
                  <a:pt x="22650" y="2386"/>
                </a:lnTo>
                <a:cubicBezTo>
                  <a:pt x="22692" y="2374"/>
                  <a:pt x="22789" y="2374"/>
                  <a:pt x="22789" y="2374"/>
                </a:cubicBezTo>
                <a:close/>
                <a:moveTo>
                  <a:pt x="18303" y="2392"/>
                </a:moveTo>
                <a:cubicBezTo>
                  <a:pt x="18309" y="2392"/>
                  <a:pt x="18327" y="2398"/>
                  <a:pt x="18333" y="2404"/>
                </a:cubicBezTo>
                <a:lnTo>
                  <a:pt x="18327" y="2416"/>
                </a:lnTo>
                <a:lnTo>
                  <a:pt x="18303" y="2392"/>
                </a:lnTo>
                <a:close/>
                <a:moveTo>
                  <a:pt x="18278" y="2428"/>
                </a:moveTo>
                <a:cubicBezTo>
                  <a:pt x="18291" y="2428"/>
                  <a:pt x="18297" y="2435"/>
                  <a:pt x="18303" y="2447"/>
                </a:cubicBezTo>
                <a:cubicBezTo>
                  <a:pt x="18303" y="2447"/>
                  <a:pt x="18303" y="2453"/>
                  <a:pt x="18297" y="2453"/>
                </a:cubicBezTo>
                <a:cubicBezTo>
                  <a:pt x="18297" y="2447"/>
                  <a:pt x="18291" y="2435"/>
                  <a:pt x="18278" y="2428"/>
                </a:cubicBezTo>
                <a:close/>
                <a:moveTo>
                  <a:pt x="22807" y="2416"/>
                </a:moveTo>
                <a:cubicBezTo>
                  <a:pt x="22777" y="2428"/>
                  <a:pt x="22740" y="2447"/>
                  <a:pt x="22710" y="2453"/>
                </a:cubicBezTo>
                <a:cubicBezTo>
                  <a:pt x="22698" y="2447"/>
                  <a:pt x="22692" y="2428"/>
                  <a:pt x="22686" y="2422"/>
                </a:cubicBezTo>
                <a:cubicBezTo>
                  <a:pt x="22701" y="2422"/>
                  <a:pt x="22724" y="2424"/>
                  <a:pt x="22747" y="2424"/>
                </a:cubicBezTo>
                <a:cubicBezTo>
                  <a:pt x="22769" y="2424"/>
                  <a:pt x="22792" y="2422"/>
                  <a:pt x="22807" y="2416"/>
                </a:cubicBezTo>
                <a:close/>
                <a:moveTo>
                  <a:pt x="22749" y="2467"/>
                </a:moveTo>
                <a:lnTo>
                  <a:pt x="22722" y="2477"/>
                </a:lnTo>
                <a:cubicBezTo>
                  <a:pt x="22731" y="2472"/>
                  <a:pt x="22740" y="2470"/>
                  <a:pt x="22749" y="2467"/>
                </a:cubicBezTo>
                <a:close/>
                <a:moveTo>
                  <a:pt x="18242" y="2459"/>
                </a:moveTo>
                <a:lnTo>
                  <a:pt x="18242" y="2459"/>
                </a:lnTo>
                <a:cubicBezTo>
                  <a:pt x="18242" y="2459"/>
                  <a:pt x="18260" y="2465"/>
                  <a:pt x="18278" y="2483"/>
                </a:cubicBezTo>
                <a:lnTo>
                  <a:pt x="18272" y="2489"/>
                </a:lnTo>
                <a:lnTo>
                  <a:pt x="18242" y="2459"/>
                </a:lnTo>
                <a:close/>
                <a:moveTo>
                  <a:pt x="22480" y="2416"/>
                </a:moveTo>
                <a:lnTo>
                  <a:pt x="22480" y="2416"/>
                </a:lnTo>
                <a:cubicBezTo>
                  <a:pt x="22444" y="2447"/>
                  <a:pt x="22414" y="2477"/>
                  <a:pt x="22395" y="2507"/>
                </a:cubicBezTo>
                <a:cubicBezTo>
                  <a:pt x="22389" y="2507"/>
                  <a:pt x="22383" y="2495"/>
                  <a:pt x="22377" y="2495"/>
                </a:cubicBezTo>
                <a:cubicBezTo>
                  <a:pt x="22383" y="2483"/>
                  <a:pt x="22444" y="2422"/>
                  <a:pt x="22480" y="2416"/>
                </a:cubicBezTo>
                <a:close/>
                <a:moveTo>
                  <a:pt x="22807" y="2483"/>
                </a:moveTo>
                <a:cubicBezTo>
                  <a:pt x="22789" y="2495"/>
                  <a:pt x="22771" y="2495"/>
                  <a:pt x="22747" y="2507"/>
                </a:cubicBezTo>
                <a:cubicBezTo>
                  <a:pt x="22759" y="2495"/>
                  <a:pt x="22783" y="2489"/>
                  <a:pt x="22807" y="2483"/>
                </a:cubicBezTo>
                <a:close/>
                <a:moveTo>
                  <a:pt x="22498" y="2453"/>
                </a:moveTo>
                <a:lnTo>
                  <a:pt x="22498" y="2453"/>
                </a:lnTo>
                <a:cubicBezTo>
                  <a:pt x="22498" y="2453"/>
                  <a:pt x="22468" y="2489"/>
                  <a:pt x="22438" y="2519"/>
                </a:cubicBezTo>
                <a:cubicBezTo>
                  <a:pt x="22426" y="2513"/>
                  <a:pt x="22420" y="2513"/>
                  <a:pt x="22414" y="2513"/>
                </a:cubicBezTo>
                <a:cubicBezTo>
                  <a:pt x="22450" y="2483"/>
                  <a:pt x="22498" y="2453"/>
                  <a:pt x="22498" y="2453"/>
                </a:cubicBezTo>
                <a:close/>
                <a:moveTo>
                  <a:pt x="22801" y="2513"/>
                </a:moveTo>
                <a:cubicBezTo>
                  <a:pt x="22783" y="2519"/>
                  <a:pt x="22771" y="2519"/>
                  <a:pt x="22753" y="2519"/>
                </a:cubicBezTo>
                <a:cubicBezTo>
                  <a:pt x="22771" y="2519"/>
                  <a:pt x="22783" y="2513"/>
                  <a:pt x="22801" y="2513"/>
                </a:cubicBezTo>
                <a:close/>
                <a:moveTo>
                  <a:pt x="18212" y="2489"/>
                </a:moveTo>
                <a:cubicBezTo>
                  <a:pt x="18230" y="2489"/>
                  <a:pt x="18242" y="2507"/>
                  <a:pt x="18254" y="2519"/>
                </a:cubicBezTo>
                <a:cubicBezTo>
                  <a:pt x="18254" y="2525"/>
                  <a:pt x="18248" y="2537"/>
                  <a:pt x="18248" y="2537"/>
                </a:cubicBezTo>
                <a:cubicBezTo>
                  <a:pt x="18236" y="2519"/>
                  <a:pt x="18218" y="2495"/>
                  <a:pt x="18212" y="2489"/>
                </a:cubicBezTo>
                <a:close/>
                <a:moveTo>
                  <a:pt x="22512" y="2473"/>
                </a:moveTo>
                <a:lnTo>
                  <a:pt x="22474" y="2537"/>
                </a:lnTo>
                <a:cubicBezTo>
                  <a:pt x="22468" y="2525"/>
                  <a:pt x="22456" y="2525"/>
                  <a:pt x="22450" y="2519"/>
                </a:cubicBezTo>
                <a:cubicBezTo>
                  <a:pt x="22471" y="2514"/>
                  <a:pt x="22498" y="2494"/>
                  <a:pt x="22512" y="2473"/>
                </a:cubicBezTo>
                <a:close/>
                <a:moveTo>
                  <a:pt x="22529" y="2513"/>
                </a:moveTo>
                <a:cubicBezTo>
                  <a:pt x="22516" y="2525"/>
                  <a:pt x="22510" y="2531"/>
                  <a:pt x="22498" y="2550"/>
                </a:cubicBezTo>
                <a:cubicBezTo>
                  <a:pt x="22504" y="2531"/>
                  <a:pt x="22516" y="2519"/>
                  <a:pt x="22529" y="2513"/>
                </a:cubicBezTo>
                <a:close/>
                <a:moveTo>
                  <a:pt x="22559" y="2525"/>
                </a:moveTo>
                <a:lnTo>
                  <a:pt x="22559" y="2525"/>
                </a:lnTo>
                <a:cubicBezTo>
                  <a:pt x="22547" y="2544"/>
                  <a:pt x="22541" y="2556"/>
                  <a:pt x="22529" y="2574"/>
                </a:cubicBezTo>
                <a:lnTo>
                  <a:pt x="22516" y="2574"/>
                </a:lnTo>
                <a:cubicBezTo>
                  <a:pt x="22535" y="2556"/>
                  <a:pt x="22547" y="2544"/>
                  <a:pt x="22559" y="2525"/>
                </a:cubicBezTo>
                <a:close/>
                <a:moveTo>
                  <a:pt x="22565" y="2550"/>
                </a:moveTo>
                <a:cubicBezTo>
                  <a:pt x="22565" y="2568"/>
                  <a:pt x="22559" y="2574"/>
                  <a:pt x="22547" y="2580"/>
                </a:cubicBezTo>
                <a:cubicBezTo>
                  <a:pt x="22547" y="2574"/>
                  <a:pt x="22553" y="2556"/>
                  <a:pt x="22565" y="2550"/>
                </a:cubicBezTo>
                <a:close/>
                <a:moveTo>
                  <a:pt x="19146" y="2578"/>
                </a:moveTo>
                <a:cubicBezTo>
                  <a:pt x="19145" y="2581"/>
                  <a:pt x="19144" y="2583"/>
                  <a:pt x="19144" y="2586"/>
                </a:cubicBezTo>
                <a:cubicBezTo>
                  <a:pt x="19144" y="2583"/>
                  <a:pt x="19145" y="2581"/>
                  <a:pt x="19146" y="2578"/>
                </a:cubicBezTo>
                <a:close/>
                <a:moveTo>
                  <a:pt x="18127" y="2489"/>
                </a:moveTo>
                <a:cubicBezTo>
                  <a:pt x="18169" y="2513"/>
                  <a:pt x="18206" y="2531"/>
                  <a:pt x="18236" y="2568"/>
                </a:cubicBezTo>
                <a:cubicBezTo>
                  <a:pt x="18236" y="2574"/>
                  <a:pt x="18230" y="2586"/>
                  <a:pt x="18218" y="2598"/>
                </a:cubicBezTo>
                <a:cubicBezTo>
                  <a:pt x="18206" y="2568"/>
                  <a:pt x="18175" y="2519"/>
                  <a:pt x="18127" y="2489"/>
                </a:cubicBezTo>
                <a:close/>
                <a:moveTo>
                  <a:pt x="23116" y="2519"/>
                </a:moveTo>
                <a:cubicBezTo>
                  <a:pt x="23116" y="2519"/>
                  <a:pt x="23207" y="2568"/>
                  <a:pt x="23237" y="2598"/>
                </a:cubicBezTo>
                <a:cubicBezTo>
                  <a:pt x="23231" y="2598"/>
                  <a:pt x="23225" y="2604"/>
                  <a:pt x="23207" y="2604"/>
                </a:cubicBezTo>
                <a:cubicBezTo>
                  <a:pt x="23164" y="2574"/>
                  <a:pt x="23116" y="2519"/>
                  <a:pt x="23116" y="2519"/>
                </a:cubicBezTo>
                <a:close/>
                <a:moveTo>
                  <a:pt x="23092" y="2537"/>
                </a:moveTo>
                <a:lnTo>
                  <a:pt x="23092" y="2537"/>
                </a:lnTo>
                <a:cubicBezTo>
                  <a:pt x="23110" y="2568"/>
                  <a:pt x="23164" y="2598"/>
                  <a:pt x="23201" y="2604"/>
                </a:cubicBezTo>
                <a:cubicBezTo>
                  <a:pt x="23182" y="2610"/>
                  <a:pt x="23176" y="2610"/>
                  <a:pt x="23164" y="2616"/>
                </a:cubicBezTo>
                <a:cubicBezTo>
                  <a:pt x="23140" y="2598"/>
                  <a:pt x="23110" y="2568"/>
                  <a:pt x="23092" y="2537"/>
                </a:cubicBezTo>
                <a:close/>
                <a:moveTo>
                  <a:pt x="18091" y="2507"/>
                </a:moveTo>
                <a:lnTo>
                  <a:pt x="18091" y="2507"/>
                </a:lnTo>
                <a:cubicBezTo>
                  <a:pt x="18139" y="2525"/>
                  <a:pt x="18188" y="2580"/>
                  <a:pt x="18212" y="2610"/>
                </a:cubicBezTo>
                <a:cubicBezTo>
                  <a:pt x="18212" y="2616"/>
                  <a:pt x="18206" y="2634"/>
                  <a:pt x="18206" y="2640"/>
                </a:cubicBezTo>
                <a:cubicBezTo>
                  <a:pt x="18182" y="2598"/>
                  <a:pt x="18151" y="2531"/>
                  <a:pt x="18091" y="2507"/>
                </a:cubicBezTo>
                <a:close/>
                <a:moveTo>
                  <a:pt x="23061" y="2610"/>
                </a:moveTo>
                <a:lnTo>
                  <a:pt x="23061" y="2610"/>
                </a:lnTo>
                <a:cubicBezTo>
                  <a:pt x="23073" y="2616"/>
                  <a:pt x="23086" y="2634"/>
                  <a:pt x="23110" y="2646"/>
                </a:cubicBezTo>
                <a:cubicBezTo>
                  <a:pt x="23110" y="2646"/>
                  <a:pt x="23104" y="2646"/>
                  <a:pt x="23104" y="2652"/>
                </a:cubicBezTo>
                <a:cubicBezTo>
                  <a:pt x="23086" y="2640"/>
                  <a:pt x="23073" y="2622"/>
                  <a:pt x="23061" y="2610"/>
                </a:cubicBezTo>
                <a:close/>
                <a:moveTo>
                  <a:pt x="23049" y="2628"/>
                </a:moveTo>
                <a:lnTo>
                  <a:pt x="23080" y="2659"/>
                </a:lnTo>
                <a:cubicBezTo>
                  <a:pt x="23061" y="2646"/>
                  <a:pt x="23055" y="2640"/>
                  <a:pt x="23049" y="2628"/>
                </a:cubicBezTo>
                <a:close/>
                <a:moveTo>
                  <a:pt x="18061" y="2550"/>
                </a:moveTo>
                <a:cubicBezTo>
                  <a:pt x="18109" y="2574"/>
                  <a:pt x="18157" y="2634"/>
                  <a:pt x="18188" y="2671"/>
                </a:cubicBezTo>
                <a:cubicBezTo>
                  <a:pt x="18188" y="2677"/>
                  <a:pt x="18182" y="2677"/>
                  <a:pt x="18182" y="2689"/>
                </a:cubicBezTo>
                <a:cubicBezTo>
                  <a:pt x="18151" y="2634"/>
                  <a:pt x="18109" y="2574"/>
                  <a:pt x="18061" y="2550"/>
                </a:cubicBezTo>
                <a:close/>
                <a:moveTo>
                  <a:pt x="18719" y="2760"/>
                </a:moveTo>
                <a:cubicBezTo>
                  <a:pt x="18719" y="2760"/>
                  <a:pt x="18720" y="2761"/>
                  <a:pt x="18720" y="2761"/>
                </a:cubicBezTo>
                <a:cubicBezTo>
                  <a:pt x="18720" y="2761"/>
                  <a:pt x="18719" y="2760"/>
                  <a:pt x="18719" y="2760"/>
                </a:cubicBezTo>
                <a:close/>
                <a:moveTo>
                  <a:pt x="22753" y="2725"/>
                </a:moveTo>
                <a:cubicBezTo>
                  <a:pt x="22759" y="2731"/>
                  <a:pt x="22753" y="2737"/>
                  <a:pt x="22753" y="2737"/>
                </a:cubicBezTo>
                <a:lnTo>
                  <a:pt x="22759" y="2737"/>
                </a:lnTo>
                <a:cubicBezTo>
                  <a:pt x="22753" y="2755"/>
                  <a:pt x="22753" y="2755"/>
                  <a:pt x="22753" y="2761"/>
                </a:cubicBezTo>
                <a:lnTo>
                  <a:pt x="22740" y="2761"/>
                </a:lnTo>
                <a:lnTo>
                  <a:pt x="22740" y="2755"/>
                </a:lnTo>
                <a:cubicBezTo>
                  <a:pt x="22740" y="2749"/>
                  <a:pt x="22747" y="2749"/>
                  <a:pt x="22747" y="2737"/>
                </a:cubicBezTo>
                <a:cubicBezTo>
                  <a:pt x="22747" y="2731"/>
                  <a:pt x="22753" y="2731"/>
                  <a:pt x="22753" y="2725"/>
                </a:cubicBezTo>
                <a:close/>
                <a:moveTo>
                  <a:pt x="22338" y="2745"/>
                </a:moveTo>
                <a:cubicBezTo>
                  <a:pt x="22333" y="2760"/>
                  <a:pt x="22327" y="2774"/>
                  <a:pt x="22323" y="2786"/>
                </a:cubicBezTo>
                <a:lnTo>
                  <a:pt x="22317" y="2786"/>
                </a:lnTo>
                <a:cubicBezTo>
                  <a:pt x="22324" y="2773"/>
                  <a:pt x="22332" y="2760"/>
                  <a:pt x="22338" y="2745"/>
                </a:cubicBezTo>
                <a:close/>
                <a:moveTo>
                  <a:pt x="22389" y="2683"/>
                </a:moveTo>
                <a:cubicBezTo>
                  <a:pt x="22389" y="2719"/>
                  <a:pt x="22377" y="2761"/>
                  <a:pt x="22365" y="2786"/>
                </a:cubicBezTo>
                <a:lnTo>
                  <a:pt x="22347" y="2786"/>
                </a:lnTo>
                <a:cubicBezTo>
                  <a:pt x="22365" y="2761"/>
                  <a:pt x="22383" y="2725"/>
                  <a:pt x="22389" y="2683"/>
                </a:cubicBezTo>
                <a:close/>
                <a:moveTo>
                  <a:pt x="22405" y="2725"/>
                </a:moveTo>
                <a:cubicBezTo>
                  <a:pt x="22401" y="2744"/>
                  <a:pt x="22395" y="2765"/>
                  <a:pt x="22395" y="2786"/>
                </a:cubicBezTo>
                <a:lnTo>
                  <a:pt x="22377" y="2786"/>
                </a:lnTo>
                <a:cubicBezTo>
                  <a:pt x="22386" y="2767"/>
                  <a:pt x="22399" y="2749"/>
                  <a:pt x="22405" y="2725"/>
                </a:cubicBezTo>
                <a:close/>
                <a:moveTo>
                  <a:pt x="22426" y="2749"/>
                </a:moveTo>
                <a:lnTo>
                  <a:pt x="22426" y="2786"/>
                </a:lnTo>
                <a:lnTo>
                  <a:pt x="22414" y="2786"/>
                </a:lnTo>
                <a:cubicBezTo>
                  <a:pt x="22426" y="2768"/>
                  <a:pt x="22426" y="2755"/>
                  <a:pt x="22426" y="2749"/>
                </a:cubicBezTo>
                <a:close/>
                <a:moveTo>
                  <a:pt x="22458" y="2771"/>
                </a:moveTo>
                <a:cubicBezTo>
                  <a:pt x="22457" y="2776"/>
                  <a:pt x="22456" y="2780"/>
                  <a:pt x="22456" y="2786"/>
                </a:cubicBezTo>
                <a:lnTo>
                  <a:pt x="22450" y="2786"/>
                </a:lnTo>
                <a:lnTo>
                  <a:pt x="22458" y="2771"/>
                </a:lnTo>
                <a:close/>
                <a:moveTo>
                  <a:pt x="22516" y="2768"/>
                </a:moveTo>
                <a:lnTo>
                  <a:pt x="22516" y="2798"/>
                </a:lnTo>
                <a:lnTo>
                  <a:pt x="22510" y="2798"/>
                </a:lnTo>
                <a:cubicBezTo>
                  <a:pt x="22510" y="2786"/>
                  <a:pt x="22516" y="2780"/>
                  <a:pt x="22516" y="2768"/>
                </a:cubicBezTo>
                <a:close/>
                <a:moveTo>
                  <a:pt x="22541" y="2786"/>
                </a:moveTo>
                <a:cubicBezTo>
                  <a:pt x="22541" y="2792"/>
                  <a:pt x="22547" y="2798"/>
                  <a:pt x="22547" y="2810"/>
                </a:cubicBezTo>
                <a:lnTo>
                  <a:pt x="22541" y="2810"/>
                </a:lnTo>
                <a:cubicBezTo>
                  <a:pt x="22535" y="2792"/>
                  <a:pt x="22541" y="2786"/>
                  <a:pt x="22541" y="2786"/>
                </a:cubicBezTo>
                <a:close/>
                <a:moveTo>
                  <a:pt x="22571" y="2792"/>
                </a:moveTo>
                <a:cubicBezTo>
                  <a:pt x="22571" y="2798"/>
                  <a:pt x="22577" y="2810"/>
                  <a:pt x="22577" y="2816"/>
                </a:cubicBezTo>
                <a:lnTo>
                  <a:pt x="22571" y="2816"/>
                </a:lnTo>
                <a:lnTo>
                  <a:pt x="22571" y="2792"/>
                </a:lnTo>
                <a:close/>
                <a:moveTo>
                  <a:pt x="22595" y="2798"/>
                </a:moveTo>
                <a:cubicBezTo>
                  <a:pt x="22595" y="2798"/>
                  <a:pt x="22601" y="2804"/>
                  <a:pt x="22601" y="2816"/>
                </a:cubicBezTo>
                <a:lnTo>
                  <a:pt x="22595" y="2816"/>
                </a:lnTo>
                <a:lnTo>
                  <a:pt x="22595" y="2798"/>
                </a:lnTo>
                <a:close/>
                <a:moveTo>
                  <a:pt x="22783" y="2786"/>
                </a:moveTo>
                <a:cubicBezTo>
                  <a:pt x="22777" y="2792"/>
                  <a:pt x="22777" y="2798"/>
                  <a:pt x="22771" y="2816"/>
                </a:cubicBezTo>
                <a:cubicBezTo>
                  <a:pt x="22759" y="2810"/>
                  <a:pt x="22759" y="2798"/>
                  <a:pt x="22753" y="2798"/>
                </a:cubicBezTo>
                <a:lnTo>
                  <a:pt x="22771" y="2786"/>
                </a:lnTo>
                <a:close/>
                <a:moveTo>
                  <a:pt x="22813" y="2780"/>
                </a:moveTo>
                <a:lnTo>
                  <a:pt x="22813" y="2798"/>
                </a:lnTo>
                <a:cubicBezTo>
                  <a:pt x="22801" y="2804"/>
                  <a:pt x="22789" y="2816"/>
                  <a:pt x="22777" y="2816"/>
                </a:cubicBezTo>
                <a:lnTo>
                  <a:pt x="22801" y="2786"/>
                </a:lnTo>
                <a:cubicBezTo>
                  <a:pt x="22807" y="2780"/>
                  <a:pt x="22807" y="2780"/>
                  <a:pt x="22813" y="2780"/>
                </a:cubicBezTo>
                <a:close/>
                <a:moveTo>
                  <a:pt x="23255" y="2761"/>
                </a:moveTo>
                <a:cubicBezTo>
                  <a:pt x="23255" y="2780"/>
                  <a:pt x="23255" y="2798"/>
                  <a:pt x="23261" y="2816"/>
                </a:cubicBezTo>
                <a:lnTo>
                  <a:pt x="23255" y="2816"/>
                </a:lnTo>
                <a:cubicBezTo>
                  <a:pt x="23243" y="2798"/>
                  <a:pt x="23243" y="2780"/>
                  <a:pt x="23255" y="2761"/>
                </a:cubicBezTo>
                <a:close/>
                <a:moveTo>
                  <a:pt x="22716" y="2792"/>
                </a:moveTo>
                <a:cubicBezTo>
                  <a:pt x="22716" y="2792"/>
                  <a:pt x="22722" y="2792"/>
                  <a:pt x="22728" y="2798"/>
                </a:cubicBezTo>
                <a:lnTo>
                  <a:pt x="22710" y="2822"/>
                </a:lnTo>
                <a:lnTo>
                  <a:pt x="22710" y="2822"/>
                </a:lnTo>
                <a:lnTo>
                  <a:pt x="22716" y="2792"/>
                </a:lnTo>
                <a:close/>
                <a:moveTo>
                  <a:pt x="22607" y="2798"/>
                </a:moveTo>
                <a:lnTo>
                  <a:pt x="22607" y="2822"/>
                </a:lnTo>
                <a:lnTo>
                  <a:pt x="22601" y="2822"/>
                </a:lnTo>
                <a:cubicBezTo>
                  <a:pt x="22607" y="2816"/>
                  <a:pt x="22607" y="2810"/>
                  <a:pt x="22607" y="2798"/>
                </a:cubicBezTo>
                <a:close/>
                <a:moveTo>
                  <a:pt x="23316" y="2737"/>
                </a:moveTo>
                <a:lnTo>
                  <a:pt x="23316" y="2737"/>
                </a:lnTo>
                <a:cubicBezTo>
                  <a:pt x="23316" y="2755"/>
                  <a:pt x="23328" y="2792"/>
                  <a:pt x="23346" y="2822"/>
                </a:cubicBezTo>
                <a:lnTo>
                  <a:pt x="23322" y="2822"/>
                </a:lnTo>
                <a:cubicBezTo>
                  <a:pt x="23316" y="2792"/>
                  <a:pt x="23316" y="2761"/>
                  <a:pt x="23316" y="2737"/>
                </a:cubicBezTo>
                <a:close/>
                <a:moveTo>
                  <a:pt x="23346" y="2731"/>
                </a:moveTo>
                <a:cubicBezTo>
                  <a:pt x="23346" y="2731"/>
                  <a:pt x="23376" y="2786"/>
                  <a:pt x="23388" y="2822"/>
                </a:cubicBezTo>
                <a:lnTo>
                  <a:pt x="23358" y="2822"/>
                </a:lnTo>
                <a:lnTo>
                  <a:pt x="23346" y="2731"/>
                </a:lnTo>
                <a:close/>
                <a:moveTo>
                  <a:pt x="23376" y="2707"/>
                </a:moveTo>
                <a:lnTo>
                  <a:pt x="23376" y="2707"/>
                </a:lnTo>
                <a:cubicBezTo>
                  <a:pt x="23406" y="2731"/>
                  <a:pt x="23419" y="2816"/>
                  <a:pt x="23425" y="2828"/>
                </a:cubicBezTo>
                <a:lnTo>
                  <a:pt x="23406" y="2828"/>
                </a:lnTo>
                <a:cubicBezTo>
                  <a:pt x="23406" y="2798"/>
                  <a:pt x="23394" y="2761"/>
                  <a:pt x="23376" y="2707"/>
                </a:cubicBezTo>
                <a:close/>
                <a:moveTo>
                  <a:pt x="22656" y="2786"/>
                </a:moveTo>
                <a:cubicBezTo>
                  <a:pt x="22662" y="2786"/>
                  <a:pt x="22662" y="2792"/>
                  <a:pt x="22662" y="2798"/>
                </a:cubicBezTo>
                <a:lnTo>
                  <a:pt x="22650" y="2816"/>
                </a:lnTo>
                <a:cubicBezTo>
                  <a:pt x="22656" y="2816"/>
                  <a:pt x="22662" y="2816"/>
                  <a:pt x="22668" y="2810"/>
                </a:cubicBezTo>
                <a:lnTo>
                  <a:pt x="22668" y="2840"/>
                </a:lnTo>
                <a:cubicBezTo>
                  <a:pt x="22662" y="2840"/>
                  <a:pt x="22656" y="2828"/>
                  <a:pt x="22650" y="2828"/>
                </a:cubicBezTo>
                <a:cubicBezTo>
                  <a:pt x="22638" y="2828"/>
                  <a:pt x="22650" y="2822"/>
                  <a:pt x="22650" y="2816"/>
                </a:cubicBezTo>
                <a:cubicBezTo>
                  <a:pt x="22650" y="2798"/>
                  <a:pt x="22656" y="2792"/>
                  <a:pt x="22656" y="2786"/>
                </a:cubicBezTo>
                <a:close/>
                <a:moveTo>
                  <a:pt x="22983" y="2840"/>
                </a:moveTo>
                <a:cubicBezTo>
                  <a:pt x="22977" y="2843"/>
                  <a:pt x="22974" y="2846"/>
                  <a:pt x="22974" y="2848"/>
                </a:cubicBezTo>
                <a:lnTo>
                  <a:pt x="22974" y="2848"/>
                </a:lnTo>
                <a:lnTo>
                  <a:pt x="22971" y="2846"/>
                </a:lnTo>
                <a:cubicBezTo>
                  <a:pt x="22971" y="2846"/>
                  <a:pt x="22971" y="2840"/>
                  <a:pt x="22983" y="2840"/>
                </a:cubicBezTo>
                <a:close/>
                <a:moveTo>
                  <a:pt x="22807" y="2840"/>
                </a:moveTo>
                <a:lnTo>
                  <a:pt x="22789" y="2846"/>
                </a:lnTo>
                <a:cubicBezTo>
                  <a:pt x="22792" y="2848"/>
                  <a:pt x="22795" y="2849"/>
                  <a:pt x="22797" y="2851"/>
                </a:cubicBezTo>
                <a:lnTo>
                  <a:pt x="22797" y="2851"/>
                </a:lnTo>
                <a:cubicBezTo>
                  <a:pt x="22801" y="2850"/>
                  <a:pt x="22804" y="2849"/>
                  <a:pt x="22807" y="2846"/>
                </a:cubicBezTo>
                <a:lnTo>
                  <a:pt x="22807" y="2840"/>
                </a:lnTo>
                <a:close/>
                <a:moveTo>
                  <a:pt x="22692" y="2792"/>
                </a:moveTo>
                <a:cubicBezTo>
                  <a:pt x="22698" y="2810"/>
                  <a:pt x="22698" y="2816"/>
                  <a:pt x="22698" y="2828"/>
                </a:cubicBezTo>
                <a:lnTo>
                  <a:pt x="22698" y="2858"/>
                </a:lnTo>
                <a:cubicBezTo>
                  <a:pt x="22692" y="2852"/>
                  <a:pt x="22686" y="2852"/>
                  <a:pt x="22668" y="2846"/>
                </a:cubicBezTo>
                <a:cubicBezTo>
                  <a:pt x="22686" y="2828"/>
                  <a:pt x="22692" y="2810"/>
                  <a:pt x="22692" y="2792"/>
                </a:cubicBezTo>
                <a:close/>
                <a:moveTo>
                  <a:pt x="22813" y="2816"/>
                </a:moveTo>
                <a:cubicBezTo>
                  <a:pt x="22807" y="2822"/>
                  <a:pt x="22807" y="2834"/>
                  <a:pt x="22807" y="2846"/>
                </a:cubicBezTo>
                <a:lnTo>
                  <a:pt x="22807" y="2870"/>
                </a:lnTo>
                <a:cubicBezTo>
                  <a:pt x="22807" y="2862"/>
                  <a:pt x="22804" y="2856"/>
                  <a:pt x="22797" y="2851"/>
                </a:cubicBezTo>
                <a:lnTo>
                  <a:pt x="22797" y="2851"/>
                </a:lnTo>
                <a:cubicBezTo>
                  <a:pt x="22793" y="2852"/>
                  <a:pt x="22789" y="2852"/>
                  <a:pt x="22789" y="2852"/>
                </a:cubicBezTo>
                <a:cubicBezTo>
                  <a:pt x="22783" y="2846"/>
                  <a:pt x="22777" y="2834"/>
                  <a:pt x="22777" y="2822"/>
                </a:cubicBezTo>
                <a:cubicBezTo>
                  <a:pt x="22783" y="2822"/>
                  <a:pt x="22801" y="2822"/>
                  <a:pt x="22813" y="2816"/>
                </a:cubicBezTo>
                <a:close/>
                <a:moveTo>
                  <a:pt x="22849" y="2846"/>
                </a:moveTo>
                <a:lnTo>
                  <a:pt x="22849" y="2846"/>
                </a:lnTo>
                <a:cubicBezTo>
                  <a:pt x="22849" y="2852"/>
                  <a:pt x="22856" y="2852"/>
                  <a:pt x="22856" y="2858"/>
                </a:cubicBezTo>
                <a:lnTo>
                  <a:pt x="22856" y="2870"/>
                </a:lnTo>
                <a:cubicBezTo>
                  <a:pt x="22849" y="2858"/>
                  <a:pt x="22849" y="2852"/>
                  <a:pt x="22849" y="2846"/>
                </a:cubicBezTo>
                <a:close/>
                <a:moveTo>
                  <a:pt x="22958" y="2852"/>
                </a:moveTo>
                <a:cubicBezTo>
                  <a:pt x="22971" y="2858"/>
                  <a:pt x="22971" y="2858"/>
                  <a:pt x="22983" y="2858"/>
                </a:cubicBezTo>
                <a:lnTo>
                  <a:pt x="22983" y="2876"/>
                </a:lnTo>
                <a:lnTo>
                  <a:pt x="22971" y="2876"/>
                </a:lnTo>
                <a:cubicBezTo>
                  <a:pt x="22965" y="2876"/>
                  <a:pt x="22965" y="2870"/>
                  <a:pt x="22958" y="2870"/>
                </a:cubicBezTo>
                <a:lnTo>
                  <a:pt x="22958" y="2852"/>
                </a:lnTo>
                <a:close/>
                <a:moveTo>
                  <a:pt x="22910" y="2852"/>
                </a:moveTo>
                <a:lnTo>
                  <a:pt x="22910" y="2852"/>
                </a:lnTo>
                <a:cubicBezTo>
                  <a:pt x="22904" y="2852"/>
                  <a:pt x="22910" y="2852"/>
                  <a:pt x="22910" y="2858"/>
                </a:cubicBezTo>
                <a:lnTo>
                  <a:pt x="22922" y="2901"/>
                </a:lnTo>
                <a:cubicBezTo>
                  <a:pt x="22910" y="2889"/>
                  <a:pt x="22904" y="2876"/>
                  <a:pt x="22898" y="2858"/>
                </a:cubicBezTo>
                <a:cubicBezTo>
                  <a:pt x="22904" y="2852"/>
                  <a:pt x="22904" y="2852"/>
                  <a:pt x="22910" y="2852"/>
                </a:cubicBezTo>
                <a:close/>
                <a:moveTo>
                  <a:pt x="22747" y="2810"/>
                </a:moveTo>
                <a:cubicBezTo>
                  <a:pt x="22747" y="2816"/>
                  <a:pt x="22747" y="2816"/>
                  <a:pt x="22753" y="2816"/>
                </a:cubicBezTo>
                <a:cubicBezTo>
                  <a:pt x="22753" y="2822"/>
                  <a:pt x="22759" y="2822"/>
                  <a:pt x="22759" y="2828"/>
                </a:cubicBezTo>
                <a:cubicBezTo>
                  <a:pt x="22765" y="2852"/>
                  <a:pt x="22783" y="2883"/>
                  <a:pt x="22801" y="2907"/>
                </a:cubicBezTo>
                <a:cubicBezTo>
                  <a:pt x="22783" y="2901"/>
                  <a:pt x="22753" y="2883"/>
                  <a:pt x="22716" y="2858"/>
                </a:cubicBezTo>
                <a:lnTo>
                  <a:pt x="22722" y="2828"/>
                </a:lnTo>
                <a:lnTo>
                  <a:pt x="22747" y="2810"/>
                </a:lnTo>
                <a:close/>
                <a:moveTo>
                  <a:pt x="22934" y="2874"/>
                </a:moveTo>
                <a:cubicBezTo>
                  <a:pt x="22935" y="2874"/>
                  <a:pt x="22936" y="2876"/>
                  <a:pt x="22940" y="2876"/>
                </a:cubicBezTo>
                <a:cubicBezTo>
                  <a:pt x="22940" y="2883"/>
                  <a:pt x="22940" y="2889"/>
                  <a:pt x="22952" y="2895"/>
                </a:cubicBezTo>
                <a:cubicBezTo>
                  <a:pt x="22940" y="2895"/>
                  <a:pt x="22934" y="2907"/>
                  <a:pt x="22928" y="2907"/>
                </a:cubicBezTo>
                <a:cubicBezTo>
                  <a:pt x="22928" y="2895"/>
                  <a:pt x="22928" y="2883"/>
                  <a:pt x="22934" y="2876"/>
                </a:cubicBezTo>
                <a:cubicBezTo>
                  <a:pt x="22934" y="2874"/>
                  <a:pt x="22934" y="2874"/>
                  <a:pt x="22934" y="2874"/>
                </a:cubicBezTo>
                <a:close/>
                <a:moveTo>
                  <a:pt x="22868" y="2896"/>
                </a:moveTo>
                <a:cubicBezTo>
                  <a:pt x="22868" y="2897"/>
                  <a:pt x="22868" y="2899"/>
                  <a:pt x="22868" y="2901"/>
                </a:cubicBezTo>
                <a:cubicBezTo>
                  <a:pt x="22874" y="2913"/>
                  <a:pt x="22880" y="2919"/>
                  <a:pt x="22880" y="2919"/>
                </a:cubicBezTo>
                <a:lnTo>
                  <a:pt x="22868" y="2896"/>
                </a:lnTo>
                <a:close/>
                <a:moveTo>
                  <a:pt x="22668" y="2876"/>
                </a:moveTo>
                <a:cubicBezTo>
                  <a:pt x="22680" y="2876"/>
                  <a:pt x="22692" y="2876"/>
                  <a:pt x="22716" y="2889"/>
                </a:cubicBezTo>
                <a:cubicBezTo>
                  <a:pt x="22722" y="2895"/>
                  <a:pt x="22740" y="2907"/>
                  <a:pt x="22753" y="2913"/>
                </a:cubicBezTo>
                <a:lnTo>
                  <a:pt x="22747" y="2913"/>
                </a:lnTo>
                <a:cubicBezTo>
                  <a:pt x="22728" y="2913"/>
                  <a:pt x="22710" y="2919"/>
                  <a:pt x="22686" y="2919"/>
                </a:cubicBezTo>
                <a:cubicBezTo>
                  <a:pt x="22680" y="2919"/>
                  <a:pt x="22668" y="2919"/>
                  <a:pt x="22662" y="2931"/>
                </a:cubicBezTo>
                <a:cubicBezTo>
                  <a:pt x="22657" y="2912"/>
                  <a:pt x="22652" y="2896"/>
                  <a:pt x="22644" y="2885"/>
                </a:cubicBezTo>
                <a:lnTo>
                  <a:pt x="22644" y="2885"/>
                </a:lnTo>
                <a:cubicBezTo>
                  <a:pt x="22648" y="2887"/>
                  <a:pt x="22653" y="2889"/>
                  <a:pt x="22656" y="2889"/>
                </a:cubicBezTo>
                <a:lnTo>
                  <a:pt x="22686" y="2919"/>
                </a:lnTo>
                <a:lnTo>
                  <a:pt x="22668" y="2876"/>
                </a:lnTo>
                <a:close/>
                <a:moveTo>
                  <a:pt x="22971" y="2913"/>
                </a:moveTo>
                <a:lnTo>
                  <a:pt x="22963" y="2932"/>
                </a:lnTo>
                <a:lnTo>
                  <a:pt x="22963" y="2932"/>
                </a:lnTo>
                <a:cubicBezTo>
                  <a:pt x="22964" y="2925"/>
                  <a:pt x="22962" y="2917"/>
                  <a:pt x="22958" y="2913"/>
                </a:cubicBezTo>
                <a:close/>
                <a:moveTo>
                  <a:pt x="22601" y="2889"/>
                </a:moveTo>
                <a:lnTo>
                  <a:pt x="22601" y="2889"/>
                </a:lnTo>
                <a:cubicBezTo>
                  <a:pt x="22619" y="2901"/>
                  <a:pt x="22625" y="2913"/>
                  <a:pt x="22632" y="2931"/>
                </a:cubicBezTo>
                <a:cubicBezTo>
                  <a:pt x="22632" y="2937"/>
                  <a:pt x="22625" y="2937"/>
                  <a:pt x="22619" y="2937"/>
                </a:cubicBezTo>
                <a:cubicBezTo>
                  <a:pt x="22619" y="2919"/>
                  <a:pt x="22607" y="2907"/>
                  <a:pt x="22601" y="2889"/>
                </a:cubicBezTo>
                <a:close/>
                <a:moveTo>
                  <a:pt x="22874" y="2876"/>
                </a:moveTo>
                <a:cubicBezTo>
                  <a:pt x="22892" y="2889"/>
                  <a:pt x="22904" y="2901"/>
                  <a:pt x="22910" y="2907"/>
                </a:cubicBezTo>
                <a:cubicBezTo>
                  <a:pt x="22904" y="2913"/>
                  <a:pt x="22892" y="2913"/>
                  <a:pt x="22880" y="2919"/>
                </a:cubicBezTo>
                <a:cubicBezTo>
                  <a:pt x="22874" y="2925"/>
                  <a:pt x="22862" y="2925"/>
                  <a:pt x="22849" y="2937"/>
                </a:cubicBezTo>
                <a:lnTo>
                  <a:pt x="22849" y="2931"/>
                </a:lnTo>
                <a:cubicBezTo>
                  <a:pt x="22856" y="2919"/>
                  <a:pt x="22868" y="2913"/>
                  <a:pt x="22868" y="2895"/>
                </a:cubicBezTo>
                <a:lnTo>
                  <a:pt x="22868" y="2896"/>
                </a:lnTo>
                <a:lnTo>
                  <a:pt x="22868" y="2896"/>
                </a:lnTo>
                <a:cubicBezTo>
                  <a:pt x="22869" y="2888"/>
                  <a:pt x="22874" y="2888"/>
                  <a:pt x="22874" y="2883"/>
                </a:cubicBezTo>
                <a:lnTo>
                  <a:pt x="22874" y="2876"/>
                </a:lnTo>
                <a:close/>
                <a:moveTo>
                  <a:pt x="22535" y="2949"/>
                </a:moveTo>
                <a:cubicBezTo>
                  <a:pt x="22537" y="2949"/>
                  <a:pt x="22541" y="2950"/>
                  <a:pt x="22541" y="2955"/>
                </a:cubicBezTo>
                <a:lnTo>
                  <a:pt x="22539" y="2955"/>
                </a:lnTo>
                <a:cubicBezTo>
                  <a:pt x="22539" y="2953"/>
                  <a:pt x="22538" y="2950"/>
                  <a:pt x="22535" y="2949"/>
                </a:cubicBezTo>
                <a:close/>
                <a:moveTo>
                  <a:pt x="23031" y="2937"/>
                </a:moveTo>
                <a:cubicBezTo>
                  <a:pt x="23031" y="2943"/>
                  <a:pt x="23025" y="2949"/>
                  <a:pt x="23025" y="2961"/>
                </a:cubicBezTo>
                <a:cubicBezTo>
                  <a:pt x="23025" y="2949"/>
                  <a:pt x="23019" y="2949"/>
                  <a:pt x="23019" y="2943"/>
                </a:cubicBezTo>
                <a:cubicBezTo>
                  <a:pt x="23025" y="2943"/>
                  <a:pt x="23025" y="2937"/>
                  <a:pt x="23031" y="2937"/>
                </a:cubicBezTo>
                <a:close/>
                <a:moveTo>
                  <a:pt x="22504" y="2961"/>
                </a:moveTo>
                <a:lnTo>
                  <a:pt x="22510" y="2967"/>
                </a:lnTo>
                <a:cubicBezTo>
                  <a:pt x="22510" y="2967"/>
                  <a:pt x="22504" y="2967"/>
                  <a:pt x="22504" y="2961"/>
                </a:cubicBezTo>
                <a:close/>
                <a:moveTo>
                  <a:pt x="22480" y="2961"/>
                </a:moveTo>
                <a:lnTo>
                  <a:pt x="22498" y="2973"/>
                </a:lnTo>
                <a:lnTo>
                  <a:pt x="22486" y="2973"/>
                </a:lnTo>
                <a:cubicBezTo>
                  <a:pt x="22486" y="2973"/>
                  <a:pt x="22480" y="2967"/>
                  <a:pt x="22480" y="2961"/>
                </a:cubicBezTo>
                <a:close/>
                <a:moveTo>
                  <a:pt x="22966" y="2948"/>
                </a:moveTo>
                <a:lnTo>
                  <a:pt x="22966" y="2948"/>
                </a:lnTo>
                <a:cubicBezTo>
                  <a:pt x="22965" y="2948"/>
                  <a:pt x="22965" y="2949"/>
                  <a:pt x="22965" y="2949"/>
                </a:cubicBezTo>
                <a:cubicBezTo>
                  <a:pt x="22958" y="2967"/>
                  <a:pt x="22958" y="2973"/>
                  <a:pt x="22952" y="2973"/>
                </a:cubicBezTo>
                <a:lnTo>
                  <a:pt x="22968" y="2973"/>
                </a:lnTo>
                <a:lnTo>
                  <a:pt x="22971" y="2961"/>
                </a:lnTo>
                <a:cubicBezTo>
                  <a:pt x="22969" y="2959"/>
                  <a:pt x="22968" y="2956"/>
                  <a:pt x="22968" y="2954"/>
                </a:cubicBezTo>
                <a:lnTo>
                  <a:pt x="22968" y="2954"/>
                </a:lnTo>
                <a:cubicBezTo>
                  <a:pt x="22968" y="2954"/>
                  <a:pt x="22968" y="2955"/>
                  <a:pt x="22969" y="2955"/>
                </a:cubicBezTo>
                <a:cubicBezTo>
                  <a:pt x="22970" y="2955"/>
                  <a:pt x="22969" y="2951"/>
                  <a:pt x="22966" y="2950"/>
                </a:cubicBezTo>
                <a:lnTo>
                  <a:pt x="22966" y="2950"/>
                </a:lnTo>
                <a:cubicBezTo>
                  <a:pt x="22966" y="2949"/>
                  <a:pt x="22966" y="2948"/>
                  <a:pt x="22966" y="2948"/>
                </a:cubicBezTo>
                <a:close/>
                <a:moveTo>
                  <a:pt x="23013" y="2949"/>
                </a:moveTo>
                <a:lnTo>
                  <a:pt x="23025" y="2967"/>
                </a:lnTo>
                <a:cubicBezTo>
                  <a:pt x="23025" y="2973"/>
                  <a:pt x="23025" y="2979"/>
                  <a:pt x="23019" y="2979"/>
                </a:cubicBezTo>
                <a:cubicBezTo>
                  <a:pt x="23017" y="2981"/>
                  <a:pt x="23014" y="2982"/>
                  <a:pt x="23011" y="2982"/>
                </a:cubicBezTo>
                <a:cubicBezTo>
                  <a:pt x="23006" y="2982"/>
                  <a:pt x="22999" y="2979"/>
                  <a:pt x="22995" y="2979"/>
                </a:cubicBezTo>
                <a:cubicBezTo>
                  <a:pt x="23001" y="2973"/>
                  <a:pt x="23001" y="2961"/>
                  <a:pt x="23013" y="2949"/>
                </a:cubicBezTo>
                <a:close/>
                <a:moveTo>
                  <a:pt x="22456" y="2973"/>
                </a:moveTo>
                <a:cubicBezTo>
                  <a:pt x="22456" y="2979"/>
                  <a:pt x="22468" y="2979"/>
                  <a:pt x="22468" y="2992"/>
                </a:cubicBezTo>
                <a:lnTo>
                  <a:pt x="22456" y="2992"/>
                </a:lnTo>
                <a:lnTo>
                  <a:pt x="22456" y="2973"/>
                </a:lnTo>
                <a:close/>
                <a:moveTo>
                  <a:pt x="22710" y="2940"/>
                </a:moveTo>
                <a:cubicBezTo>
                  <a:pt x="22714" y="2940"/>
                  <a:pt x="22718" y="2941"/>
                  <a:pt x="22722" y="2943"/>
                </a:cubicBezTo>
                <a:cubicBezTo>
                  <a:pt x="22722" y="2949"/>
                  <a:pt x="22716" y="2949"/>
                  <a:pt x="22716" y="2961"/>
                </a:cubicBezTo>
                <a:lnTo>
                  <a:pt x="22716" y="2992"/>
                </a:lnTo>
                <a:lnTo>
                  <a:pt x="22668" y="2961"/>
                </a:lnTo>
                <a:cubicBezTo>
                  <a:pt x="22668" y="2949"/>
                  <a:pt x="22680" y="2949"/>
                  <a:pt x="22692" y="2943"/>
                </a:cubicBezTo>
                <a:cubicBezTo>
                  <a:pt x="22696" y="2943"/>
                  <a:pt x="22703" y="2940"/>
                  <a:pt x="22710" y="2940"/>
                </a:cubicBezTo>
                <a:close/>
                <a:moveTo>
                  <a:pt x="22958" y="2919"/>
                </a:moveTo>
                <a:cubicBezTo>
                  <a:pt x="22960" y="2924"/>
                  <a:pt x="22961" y="2929"/>
                  <a:pt x="22962" y="2933"/>
                </a:cubicBezTo>
                <a:lnTo>
                  <a:pt x="22962" y="2933"/>
                </a:lnTo>
                <a:lnTo>
                  <a:pt x="22958" y="2943"/>
                </a:lnTo>
                <a:cubicBezTo>
                  <a:pt x="22961" y="2941"/>
                  <a:pt x="22962" y="2937"/>
                  <a:pt x="22963" y="2934"/>
                </a:cubicBezTo>
                <a:lnTo>
                  <a:pt x="22963" y="2934"/>
                </a:lnTo>
                <a:cubicBezTo>
                  <a:pt x="22964" y="2939"/>
                  <a:pt x="22965" y="2943"/>
                  <a:pt x="22966" y="2948"/>
                </a:cubicBezTo>
                <a:lnTo>
                  <a:pt x="22966" y="2948"/>
                </a:lnTo>
                <a:cubicBezTo>
                  <a:pt x="22972" y="2941"/>
                  <a:pt x="22983" y="2930"/>
                  <a:pt x="22995" y="2919"/>
                </a:cubicBezTo>
                <a:lnTo>
                  <a:pt x="22995" y="2919"/>
                </a:lnTo>
                <a:cubicBezTo>
                  <a:pt x="22989" y="2937"/>
                  <a:pt x="22983" y="2955"/>
                  <a:pt x="22983" y="2973"/>
                </a:cubicBezTo>
                <a:lnTo>
                  <a:pt x="22968" y="2973"/>
                </a:lnTo>
                <a:lnTo>
                  <a:pt x="22965" y="2992"/>
                </a:lnTo>
                <a:cubicBezTo>
                  <a:pt x="22922" y="2973"/>
                  <a:pt x="22892" y="2973"/>
                  <a:pt x="22868" y="2967"/>
                </a:cubicBezTo>
                <a:cubicBezTo>
                  <a:pt x="22892" y="2961"/>
                  <a:pt x="22910" y="2943"/>
                  <a:pt x="22928" y="2931"/>
                </a:cubicBezTo>
                <a:cubicBezTo>
                  <a:pt x="22934" y="2931"/>
                  <a:pt x="22934" y="2919"/>
                  <a:pt x="22940" y="2919"/>
                </a:cubicBezTo>
                <a:close/>
                <a:moveTo>
                  <a:pt x="23061" y="2973"/>
                </a:moveTo>
                <a:cubicBezTo>
                  <a:pt x="23061" y="2979"/>
                  <a:pt x="23055" y="2979"/>
                  <a:pt x="23055" y="2992"/>
                </a:cubicBezTo>
                <a:lnTo>
                  <a:pt x="23049" y="2992"/>
                </a:lnTo>
                <a:cubicBezTo>
                  <a:pt x="23055" y="2985"/>
                  <a:pt x="23055" y="2979"/>
                  <a:pt x="23061" y="2973"/>
                </a:cubicBezTo>
                <a:close/>
                <a:moveTo>
                  <a:pt x="23080" y="2979"/>
                </a:moveTo>
                <a:lnTo>
                  <a:pt x="23080" y="2979"/>
                </a:lnTo>
                <a:cubicBezTo>
                  <a:pt x="23079" y="2980"/>
                  <a:pt x="23073" y="2986"/>
                  <a:pt x="23073" y="2998"/>
                </a:cubicBezTo>
                <a:lnTo>
                  <a:pt x="23061" y="2998"/>
                </a:lnTo>
                <a:lnTo>
                  <a:pt x="23080" y="2979"/>
                </a:lnTo>
                <a:close/>
                <a:moveTo>
                  <a:pt x="23104" y="2985"/>
                </a:moveTo>
                <a:cubicBezTo>
                  <a:pt x="23104" y="2998"/>
                  <a:pt x="23092" y="2998"/>
                  <a:pt x="23092" y="3004"/>
                </a:cubicBezTo>
                <a:lnTo>
                  <a:pt x="23086" y="3004"/>
                </a:lnTo>
                <a:lnTo>
                  <a:pt x="23104" y="2985"/>
                </a:lnTo>
                <a:close/>
                <a:moveTo>
                  <a:pt x="22426" y="2979"/>
                </a:moveTo>
                <a:cubicBezTo>
                  <a:pt x="22426" y="2979"/>
                  <a:pt x="22438" y="2985"/>
                  <a:pt x="22438" y="3004"/>
                </a:cubicBezTo>
                <a:cubicBezTo>
                  <a:pt x="22438" y="3004"/>
                  <a:pt x="22426" y="3004"/>
                  <a:pt x="22426" y="3010"/>
                </a:cubicBezTo>
                <a:lnTo>
                  <a:pt x="22426" y="2979"/>
                </a:lnTo>
                <a:close/>
                <a:moveTo>
                  <a:pt x="23140" y="2998"/>
                </a:moveTo>
                <a:cubicBezTo>
                  <a:pt x="23140" y="3004"/>
                  <a:pt x="23134" y="3010"/>
                  <a:pt x="23134" y="3010"/>
                </a:cubicBezTo>
                <a:lnTo>
                  <a:pt x="23122" y="3010"/>
                </a:lnTo>
                <a:cubicBezTo>
                  <a:pt x="23122" y="3004"/>
                  <a:pt x="23134" y="2998"/>
                  <a:pt x="23140" y="2998"/>
                </a:cubicBezTo>
                <a:close/>
                <a:moveTo>
                  <a:pt x="22662" y="2979"/>
                </a:moveTo>
                <a:cubicBezTo>
                  <a:pt x="22686" y="2979"/>
                  <a:pt x="22698" y="2985"/>
                  <a:pt x="22716" y="2998"/>
                </a:cubicBezTo>
                <a:cubicBezTo>
                  <a:pt x="22716" y="3004"/>
                  <a:pt x="22716" y="3010"/>
                  <a:pt x="22722" y="3010"/>
                </a:cubicBezTo>
                <a:cubicBezTo>
                  <a:pt x="22716" y="3010"/>
                  <a:pt x="22710" y="3010"/>
                  <a:pt x="22710" y="3022"/>
                </a:cubicBezTo>
                <a:cubicBezTo>
                  <a:pt x="22692" y="3004"/>
                  <a:pt x="22680" y="2985"/>
                  <a:pt x="22662" y="2979"/>
                </a:cubicBezTo>
                <a:close/>
                <a:moveTo>
                  <a:pt x="23164" y="2998"/>
                </a:moveTo>
                <a:cubicBezTo>
                  <a:pt x="23164" y="3004"/>
                  <a:pt x="23152" y="3010"/>
                  <a:pt x="23152" y="3022"/>
                </a:cubicBezTo>
                <a:lnTo>
                  <a:pt x="23146" y="3022"/>
                </a:lnTo>
                <a:cubicBezTo>
                  <a:pt x="23146" y="3010"/>
                  <a:pt x="23152" y="3004"/>
                  <a:pt x="23164" y="2998"/>
                </a:cubicBezTo>
                <a:close/>
                <a:moveTo>
                  <a:pt x="22395" y="2985"/>
                </a:moveTo>
                <a:lnTo>
                  <a:pt x="22395" y="2985"/>
                </a:lnTo>
                <a:cubicBezTo>
                  <a:pt x="22401" y="2998"/>
                  <a:pt x="22414" y="3004"/>
                  <a:pt x="22414" y="3022"/>
                </a:cubicBezTo>
                <a:cubicBezTo>
                  <a:pt x="22408" y="3022"/>
                  <a:pt x="22408" y="3028"/>
                  <a:pt x="22408" y="3028"/>
                </a:cubicBezTo>
                <a:cubicBezTo>
                  <a:pt x="22395" y="3004"/>
                  <a:pt x="22395" y="2985"/>
                  <a:pt x="22395" y="2985"/>
                </a:cubicBezTo>
                <a:close/>
                <a:moveTo>
                  <a:pt x="23182" y="3010"/>
                </a:moveTo>
                <a:lnTo>
                  <a:pt x="23182" y="3034"/>
                </a:lnTo>
                <a:lnTo>
                  <a:pt x="23176" y="3034"/>
                </a:lnTo>
                <a:cubicBezTo>
                  <a:pt x="23176" y="3022"/>
                  <a:pt x="23182" y="3010"/>
                  <a:pt x="23182" y="3010"/>
                </a:cubicBezTo>
                <a:close/>
                <a:moveTo>
                  <a:pt x="23931" y="3030"/>
                </a:moveTo>
                <a:cubicBezTo>
                  <a:pt x="23937" y="3032"/>
                  <a:pt x="23942" y="3034"/>
                  <a:pt x="23945" y="3034"/>
                </a:cubicBezTo>
                <a:cubicBezTo>
                  <a:pt x="23943" y="3034"/>
                  <a:pt x="23938" y="3032"/>
                  <a:pt x="23931" y="3030"/>
                </a:cubicBezTo>
                <a:close/>
                <a:moveTo>
                  <a:pt x="23225" y="3004"/>
                </a:moveTo>
                <a:cubicBezTo>
                  <a:pt x="23225" y="3004"/>
                  <a:pt x="23213" y="3028"/>
                  <a:pt x="23213" y="3040"/>
                </a:cubicBezTo>
                <a:cubicBezTo>
                  <a:pt x="23213" y="3040"/>
                  <a:pt x="23207" y="3040"/>
                  <a:pt x="23207" y="3034"/>
                </a:cubicBezTo>
                <a:lnTo>
                  <a:pt x="23225" y="3004"/>
                </a:lnTo>
                <a:close/>
                <a:moveTo>
                  <a:pt x="22632" y="3004"/>
                </a:moveTo>
                <a:cubicBezTo>
                  <a:pt x="22656" y="3004"/>
                  <a:pt x="22680" y="3010"/>
                  <a:pt x="22698" y="3028"/>
                </a:cubicBezTo>
                <a:cubicBezTo>
                  <a:pt x="22692" y="3034"/>
                  <a:pt x="22692" y="3040"/>
                  <a:pt x="22686" y="3046"/>
                </a:cubicBezTo>
                <a:cubicBezTo>
                  <a:pt x="22668" y="3034"/>
                  <a:pt x="22656" y="3022"/>
                  <a:pt x="22632" y="3004"/>
                </a:cubicBezTo>
                <a:close/>
                <a:moveTo>
                  <a:pt x="22953" y="3001"/>
                </a:moveTo>
                <a:cubicBezTo>
                  <a:pt x="22965" y="3001"/>
                  <a:pt x="22972" y="3005"/>
                  <a:pt x="22977" y="3010"/>
                </a:cubicBezTo>
                <a:lnTo>
                  <a:pt x="22977" y="3016"/>
                </a:lnTo>
                <a:lnTo>
                  <a:pt x="22940" y="3046"/>
                </a:lnTo>
                <a:cubicBezTo>
                  <a:pt x="22922" y="3028"/>
                  <a:pt x="22904" y="3010"/>
                  <a:pt x="22892" y="3004"/>
                </a:cubicBezTo>
                <a:lnTo>
                  <a:pt x="22934" y="3004"/>
                </a:lnTo>
                <a:cubicBezTo>
                  <a:pt x="22941" y="3002"/>
                  <a:pt x="22947" y="3001"/>
                  <a:pt x="22953" y="3001"/>
                </a:cubicBezTo>
                <a:close/>
                <a:moveTo>
                  <a:pt x="22365" y="3046"/>
                </a:moveTo>
                <a:lnTo>
                  <a:pt x="22365" y="3046"/>
                </a:lnTo>
                <a:cubicBezTo>
                  <a:pt x="22365" y="3046"/>
                  <a:pt x="22365" y="3046"/>
                  <a:pt x="22365" y="3046"/>
                </a:cubicBezTo>
                <a:lnTo>
                  <a:pt x="22365" y="3046"/>
                </a:lnTo>
                <a:cubicBezTo>
                  <a:pt x="22365" y="3046"/>
                  <a:pt x="22365" y="3046"/>
                  <a:pt x="22365" y="3046"/>
                </a:cubicBezTo>
                <a:cubicBezTo>
                  <a:pt x="22365" y="3046"/>
                  <a:pt x="22365" y="3046"/>
                  <a:pt x="22365" y="3046"/>
                </a:cubicBezTo>
                <a:close/>
                <a:moveTo>
                  <a:pt x="22993" y="3033"/>
                </a:moveTo>
                <a:cubicBezTo>
                  <a:pt x="22983" y="3038"/>
                  <a:pt x="22967" y="3045"/>
                  <a:pt x="22958" y="3058"/>
                </a:cubicBezTo>
                <a:cubicBezTo>
                  <a:pt x="22958" y="3058"/>
                  <a:pt x="22952" y="3052"/>
                  <a:pt x="22940" y="3052"/>
                </a:cubicBezTo>
                <a:cubicBezTo>
                  <a:pt x="22952" y="3040"/>
                  <a:pt x="22965" y="3040"/>
                  <a:pt x="22983" y="3034"/>
                </a:cubicBezTo>
                <a:cubicBezTo>
                  <a:pt x="22986" y="3034"/>
                  <a:pt x="22989" y="3034"/>
                  <a:pt x="22993" y="3033"/>
                </a:cubicBezTo>
                <a:close/>
                <a:moveTo>
                  <a:pt x="23243" y="3022"/>
                </a:moveTo>
                <a:lnTo>
                  <a:pt x="23243" y="3058"/>
                </a:lnTo>
                <a:cubicBezTo>
                  <a:pt x="23237" y="3058"/>
                  <a:pt x="23237" y="3052"/>
                  <a:pt x="23231" y="3052"/>
                </a:cubicBezTo>
                <a:cubicBezTo>
                  <a:pt x="23237" y="3034"/>
                  <a:pt x="23237" y="3022"/>
                  <a:pt x="23243" y="3022"/>
                </a:cubicBezTo>
                <a:close/>
                <a:moveTo>
                  <a:pt x="22329" y="2949"/>
                </a:moveTo>
                <a:lnTo>
                  <a:pt x="22329" y="2949"/>
                </a:lnTo>
                <a:cubicBezTo>
                  <a:pt x="22353" y="2979"/>
                  <a:pt x="22359" y="3028"/>
                  <a:pt x="22365" y="3046"/>
                </a:cubicBezTo>
                <a:lnTo>
                  <a:pt x="22365" y="3046"/>
                </a:lnTo>
                <a:cubicBezTo>
                  <a:pt x="22365" y="3023"/>
                  <a:pt x="22364" y="2995"/>
                  <a:pt x="22353" y="2961"/>
                </a:cubicBezTo>
                <a:lnTo>
                  <a:pt x="22353" y="2961"/>
                </a:lnTo>
                <a:cubicBezTo>
                  <a:pt x="22365" y="2979"/>
                  <a:pt x="22377" y="3010"/>
                  <a:pt x="22383" y="3034"/>
                </a:cubicBezTo>
                <a:cubicBezTo>
                  <a:pt x="22383" y="3040"/>
                  <a:pt x="22377" y="3040"/>
                  <a:pt x="22365" y="3052"/>
                </a:cubicBezTo>
                <a:cubicBezTo>
                  <a:pt x="22365" y="3050"/>
                  <a:pt x="22365" y="3048"/>
                  <a:pt x="22365" y="3046"/>
                </a:cubicBezTo>
                <a:lnTo>
                  <a:pt x="22365" y="3046"/>
                </a:lnTo>
                <a:cubicBezTo>
                  <a:pt x="22353" y="3058"/>
                  <a:pt x="22347" y="3064"/>
                  <a:pt x="22347" y="3064"/>
                </a:cubicBezTo>
                <a:cubicBezTo>
                  <a:pt x="22353" y="3034"/>
                  <a:pt x="22353" y="2985"/>
                  <a:pt x="22329" y="2949"/>
                </a:cubicBezTo>
                <a:close/>
                <a:moveTo>
                  <a:pt x="23278" y="3021"/>
                </a:moveTo>
                <a:lnTo>
                  <a:pt x="23278" y="3021"/>
                </a:lnTo>
                <a:cubicBezTo>
                  <a:pt x="23273" y="3040"/>
                  <a:pt x="23273" y="3055"/>
                  <a:pt x="23273" y="3070"/>
                </a:cubicBezTo>
                <a:lnTo>
                  <a:pt x="23267" y="3070"/>
                </a:lnTo>
                <a:cubicBezTo>
                  <a:pt x="23267" y="3070"/>
                  <a:pt x="23261" y="3070"/>
                  <a:pt x="23261" y="3064"/>
                </a:cubicBezTo>
                <a:cubicBezTo>
                  <a:pt x="23264" y="3051"/>
                  <a:pt x="23271" y="3036"/>
                  <a:pt x="23278" y="3021"/>
                </a:cubicBezTo>
                <a:close/>
                <a:moveTo>
                  <a:pt x="22910" y="3052"/>
                </a:moveTo>
                <a:cubicBezTo>
                  <a:pt x="22922" y="3052"/>
                  <a:pt x="22922" y="3058"/>
                  <a:pt x="22922" y="3058"/>
                </a:cubicBezTo>
                <a:cubicBezTo>
                  <a:pt x="22928" y="3064"/>
                  <a:pt x="22934" y="3082"/>
                  <a:pt x="22934" y="3082"/>
                </a:cubicBezTo>
                <a:lnTo>
                  <a:pt x="22910" y="3082"/>
                </a:lnTo>
                <a:lnTo>
                  <a:pt x="22910" y="3052"/>
                </a:lnTo>
                <a:close/>
                <a:moveTo>
                  <a:pt x="22292" y="2973"/>
                </a:moveTo>
                <a:lnTo>
                  <a:pt x="22292" y="2973"/>
                </a:lnTo>
                <a:cubicBezTo>
                  <a:pt x="22305" y="3004"/>
                  <a:pt x="22317" y="3052"/>
                  <a:pt x="22317" y="3088"/>
                </a:cubicBezTo>
                <a:cubicBezTo>
                  <a:pt x="22323" y="3088"/>
                  <a:pt x="22323" y="3082"/>
                  <a:pt x="22323" y="3082"/>
                </a:cubicBezTo>
                <a:cubicBezTo>
                  <a:pt x="22323" y="3052"/>
                  <a:pt x="22305" y="3004"/>
                  <a:pt x="22292" y="2973"/>
                </a:cubicBezTo>
                <a:close/>
                <a:moveTo>
                  <a:pt x="23025" y="3058"/>
                </a:moveTo>
                <a:lnTo>
                  <a:pt x="22995" y="3088"/>
                </a:lnTo>
                <a:lnTo>
                  <a:pt x="22983" y="3070"/>
                </a:lnTo>
                <a:cubicBezTo>
                  <a:pt x="22989" y="3064"/>
                  <a:pt x="23013" y="3058"/>
                  <a:pt x="23025" y="3058"/>
                </a:cubicBezTo>
                <a:close/>
                <a:moveTo>
                  <a:pt x="23316" y="2979"/>
                </a:moveTo>
                <a:lnTo>
                  <a:pt x="23316" y="2979"/>
                </a:lnTo>
                <a:cubicBezTo>
                  <a:pt x="23291" y="3022"/>
                  <a:pt x="23291" y="3058"/>
                  <a:pt x="23297" y="3088"/>
                </a:cubicBezTo>
                <a:cubicBezTo>
                  <a:pt x="23297" y="3088"/>
                  <a:pt x="23291" y="3088"/>
                  <a:pt x="23285" y="3082"/>
                </a:cubicBezTo>
                <a:cubicBezTo>
                  <a:pt x="23291" y="3046"/>
                  <a:pt x="23297" y="3010"/>
                  <a:pt x="23316" y="2979"/>
                </a:cubicBezTo>
                <a:close/>
                <a:moveTo>
                  <a:pt x="22910" y="3096"/>
                </a:moveTo>
                <a:lnTo>
                  <a:pt x="22910" y="3100"/>
                </a:lnTo>
                <a:lnTo>
                  <a:pt x="22925" y="3100"/>
                </a:lnTo>
                <a:cubicBezTo>
                  <a:pt x="22920" y="3098"/>
                  <a:pt x="22915" y="3097"/>
                  <a:pt x="22910" y="3096"/>
                </a:cubicBezTo>
                <a:close/>
                <a:moveTo>
                  <a:pt x="23332" y="3051"/>
                </a:moveTo>
                <a:cubicBezTo>
                  <a:pt x="23328" y="3074"/>
                  <a:pt x="23328" y="3096"/>
                  <a:pt x="23328" y="3113"/>
                </a:cubicBezTo>
                <a:cubicBezTo>
                  <a:pt x="23328" y="3113"/>
                  <a:pt x="23322" y="3113"/>
                  <a:pt x="23322" y="3100"/>
                </a:cubicBezTo>
                <a:cubicBezTo>
                  <a:pt x="23325" y="3086"/>
                  <a:pt x="23328" y="3068"/>
                  <a:pt x="23332" y="3051"/>
                </a:cubicBezTo>
                <a:close/>
                <a:moveTo>
                  <a:pt x="23055" y="3137"/>
                </a:moveTo>
                <a:cubicBezTo>
                  <a:pt x="23055" y="3137"/>
                  <a:pt x="23049" y="3137"/>
                  <a:pt x="23049" y="3149"/>
                </a:cubicBezTo>
                <a:lnTo>
                  <a:pt x="23049" y="3137"/>
                </a:lnTo>
                <a:close/>
                <a:moveTo>
                  <a:pt x="23080" y="3161"/>
                </a:moveTo>
                <a:lnTo>
                  <a:pt x="23073" y="3173"/>
                </a:lnTo>
                <a:cubicBezTo>
                  <a:pt x="23073" y="3161"/>
                  <a:pt x="23073" y="3161"/>
                  <a:pt x="23080" y="3161"/>
                </a:cubicBezTo>
                <a:close/>
                <a:moveTo>
                  <a:pt x="23092" y="3179"/>
                </a:moveTo>
                <a:lnTo>
                  <a:pt x="23080" y="3191"/>
                </a:lnTo>
                <a:lnTo>
                  <a:pt x="23073" y="3185"/>
                </a:lnTo>
                <a:cubicBezTo>
                  <a:pt x="23086" y="3179"/>
                  <a:pt x="23092" y="3179"/>
                  <a:pt x="23092" y="3179"/>
                </a:cubicBezTo>
                <a:close/>
                <a:moveTo>
                  <a:pt x="18006" y="2556"/>
                </a:moveTo>
                <a:cubicBezTo>
                  <a:pt x="18079" y="2604"/>
                  <a:pt x="18145" y="2652"/>
                  <a:pt x="18182" y="2707"/>
                </a:cubicBezTo>
                <a:cubicBezTo>
                  <a:pt x="18121" y="2876"/>
                  <a:pt x="18085" y="3058"/>
                  <a:pt x="18060" y="3209"/>
                </a:cubicBezTo>
                <a:cubicBezTo>
                  <a:pt x="18006" y="3191"/>
                  <a:pt x="17970" y="3161"/>
                  <a:pt x="17964" y="3119"/>
                </a:cubicBezTo>
                <a:cubicBezTo>
                  <a:pt x="17939" y="3004"/>
                  <a:pt x="18048" y="3040"/>
                  <a:pt x="18066" y="2955"/>
                </a:cubicBezTo>
                <a:cubicBezTo>
                  <a:pt x="18097" y="2858"/>
                  <a:pt x="17964" y="2889"/>
                  <a:pt x="17909" y="2828"/>
                </a:cubicBezTo>
                <a:cubicBezTo>
                  <a:pt x="17903" y="2816"/>
                  <a:pt x="17903" y="2804"/>
                  <a:pt x="17897" y="2792"/>
                </a:cubicBezTo>
                <a:cubicBezTo>
                  <a:pt x="17897" y="2768"/>
                  <a:pt x="17903" y="2743"/>
                  <a:pt x="17897" y="2725"/>
                </a:cubicBezTo>
                <a:lnTo>
                  <a:pt x="17897" y="2725"/>
                </a:lnTo>
                <a:cubicBezTo>
                  <a:pt x="17915" y="2755"/>
                  <a:pt x="17958" y="2792"/>
                  <a:pt x="17994" y="2804"/>
                </a:cubicBezTo>
                <a:cubicBezTo>
                  <a:pt x="17945" y="2755"/>
                  <a:pt x="17879" y="2671"/>
                  <a:pt x="17885" y="2665"/>
                </a:cubicBezTo>
                <a:lnTo>
                  <a:pt x="17885" y="2665"/>
                </a:lnTo>
                <a:cubicBezTo>
                  <a:pt x="17958" y="2737"/>
                  <a:pt x="18036" y="2792"/>
                  <a:pt x="18036" y="2792"/>
                </a:cubicBezTo>
                <a:cubicBezTo>
                  <a:pt x="18036" y="2792"/>
                  <a:pt x="17927" y="2683"/>
                  <a:pt x="17915" y="2616"/>
                </a:cubicBezTo>
                <a:lnTo>
                  <a:pt x="17915" y="2616"/>
                </a:lnTo>
                <a:cubicBezTo>
                  <a:pt x="18000" y="2737"/>
                  <a:pt x="18091" y="2786"/>
                  <a:pt x="18109" y="2786"/>
                </a:cubicBezTo>
                <a:cubicBezTo>
                  <a:pt x="18066" y="2755"/>
                  <a:pt x="17970" y="2604"/>
                  <a:pt x="17970" y="2604"/>
                </a:cubicBezTo>
                <a:lnTo>
                  <a:pt x="17970" y="2604"/>
                </a:lnTo>
                <a:cubicBezTo>
                  <a:pt x="17970" y="2604"/>
                  <a:pt x="18097" y="2683"/>
                  <a:pt x="18127" y="2761"/>
                </a:cubicBezTo>
                <a:cubicBezTo>
                  <a:pt x="18139" y="2743"/>
                  <a:pt x="18060" y="2604"/>
                  <a:pt x="18006" y="2556"/>
                </a:cubicBezTo>
                <a:close/>
                <a:moveTo>
                  <a:pt x="23110" y="3203"/>
                </a:moveTo>
                <a:cubicBezTo>
                  <a:pt x="23110" y="3209"/>
                  <a:pt x="23104" y="3209"/>
                  <a:pt x="23092" y="3209"/>
                </a:cubicBezTo>
                <a:cubicBezTo>
                  <a:pt x="23104" y="3209"/>
                  <a:pt x="23104" y="3203"/>
                  <a:pt x="23110" y="3203"/>
                </a:cubicBezTo>
                <a:close/>
                <a:moveTo>
                  <a:pt x="23152" y="3246"/>
                </a:moveTo>
                <a:cubicBezTo>
                  <a:pt x="23146" y="3252"/>
                  <a:pt x="23140" y="3264"/>
                  <a:pt x="23134" y="3276"/>
                </a:cubicBezTo>
                <a:cubicBezTo>
                  <a:pt x="23134" y="3270"/>
                  <a:pt x="23134" y="3264"/>
                  <a:pt x="23122" y="3264"/>
                </a:cubicBezTo>
                <a:cubicBezTo>
                  <a:pt x="23134" y="3252"/>
                  <a:pt x="23146" y="3246"/>
                  <a:pt x="23152" y="3246"/>
                </a:cubicBezTo>
                <a:close/>
                <a:moveTo>
                  <a:pt x="18242" y="3125"/>
                </a:moveTo>
                <a:cubicBezTo>
                  <a:pt x="18291" y="3209"/>
                  <a:pt x="18357" y="3270"/>
                  <a:pt x="18381" y="3294"/>
                </a:cubicBezTo>
                <a:cubicBezTo>
                  <a:pt x="18357" y="3276"/>
                  <a:pt x="18321" y="3264"/>
                  <a:pt x="18278" y="3252"/>
                </a:cubicBezTo>
                <a:cubicBezTo>
                  <a:pt x="18260" y="3209"/>
                  <a:pt x="18242" y="3161"/>
                  <a:pt x="18242" y="3125"/>
                </a:cubicBezTo>
                <a:close/>
                <a:moveTo>
                  <a:pt x="22603" y="3294"/>
                </a:moveTo>
                <a:cubicBezTo>
                  <a:pt x="22605" y="3299"/>
                  <a:pt x="22607" y="3303"/>
                  <a:pt x="22607" y="3306"/>
                </a:cubicBezTo>
                <a:cubicBezTo>
                  <a:pt x="22607" y="3303"/>
                  <a:pt x="22606" y="3299"/>
                  <a:pt x="22603" y="3294"/>
                </a:cubicBezTo>
                <a:close/>
                <a:moveTo>
                  <a:pt x="23207" y="3240"/>
                </a:moveTo>
                <a:cubicBezTo>
                  <a:pt x="23176" y="3264"/>
                  <a:pt x="23164" y="3294"/>
                  <a:pt x="23146" y="3306"/>
                </a:cubicBezTo>
                <a:cubicBezTo>
                  <a:pt x="23146" y="3300"/>
                  <a:pt x="23140" y="3294"/>
                  <a:pt x="23140" y="3282"/>
                </a:cubicBezTo>
                <a:lnTo>
                  <a:pt x="23207" y="3240"/>
                </a:lnTo>
                <a:close/>
                <a:moveTo>
                  <a:pt x="23237" y="3252"/>
                </a:moveTo>
                <a:cubicBezTo>
                  <a:pt x="23201" y="3276"/>
                  <a:pt x="23176" y="3312"/>
                  <a:pt x="23164" y="3343"/>
                </a:cubicBezTo>
                <a:cubicBezTo>
                  <a:pt x="23164" y="3337"/>
                  <a:pt x="23152" y="3331"/>
                  <a:pt x="23152" y="3325"/>
                </a:cubicBezTo>
                <a:cubicBezTo>
                  <a:pt x="23170" y="3300"/>
                  <a:pt x="23201" y="3270"/>
                  <a:pt x="23237" y="3252"/>
                </a:cubicBezTo>
                <a:close/>
                <a:moveTo>
                  <a:pt x="18769" y="2283"/>
                </a:moveTo>
                <a:cubicBezTo>
                  <a:pt x="18829" y="2489"/>
                  <a:pt x="19059" y="3276"/>
                  <a:pt x="19211" y="4190"/>
                </a:cubicBezTo>
                <a:cubicBezTo>
                  <a:pt x="19181" y="4142"/>
                  <a:pt x="19138" y="4118"/>
                  <a:pt x="19065" y="4081"/>
                </a:cubicBezTo>
                <a:cubicBezTo>
                  <a:pt x="18999" y="4039"/>
                  <a:pt x="18896" y="4009"/>
                  <a:pt x="18914" y="3906"/>
                </a:cubicBezTo>
                <a:cubicBezTo>
                  <a:pt x="18884" y="3886"/>
                  <a:pt x="18847" y="3884"/>
                  <a:pt x="18811" y="3884"/>
                </a:cubicBezTo>
                <a:cubicBezTo>
                  <a:pt x="18802" y="3884"/>
                  <a:pt x="18793" y="3884"/>
                  <a:pt x="18784" y="3884"/>
                </a:cubicBezTo>
                <a:cubicBezTo>
                  <a:pt x="18722" y="3884"/>
                  <a:pt x="18669" y="3877"/>
                  <a:pt x="18666" y="3779"/>
                </a:cubicBezTo>
                <a:cubicBezTo>
                  <a:pt x="18672" y="3779"/>
                  <a:pt x="18684" y="3779"/>
                  <a:pt x="18690" y="3766"/>
                </a:cubicBezTo>
                <a:cubicBezTo>
                  <a:pt x="18687" y="3712"/>
                  <a:pt x="18652" y="3689"/>
                  <a:pt x="18611" y="3689"/>
                </a:cubicBezTo>
                <a:cubicBezTo>
                  <a:pt x="18571" y="3689"/>
                  <a:pt x="18524" y="3712"/>
                  <a:pt x="18496" y="3748"/>
                </a:cubicBezTo>
                <a:cubicBezTo>
                  <a:pt x="18357" y="3633"/>
                  <a:pt x="18508" y="3397"/>
                  <a:pt x="18387" y="3294"/>
                </a:cubicBezTo>
                <a:cubicBezTo>
                  <a:pt x="18357" y="3240"/>
                  <a:pt x="18272" y="3101"/>
                  <a:pt x="18272" y="3100"/>
                </a:cubicBezTo>
                <a:lnTo>
                  <a:pt x="18272" y="3100"/>
                </a:lnTo>
                <a:cubicBezTo>
                  <a:pt x="18272" y="3101"/>
                  <a:pt x="18418" y="3222"/>
                  <a:pt x="18430" y="3300"/>
                </a:cubicBezTo>
                <a:cubicBezTo>
                  <a:pt x="18436" y="3252"/>
                  <a:pt x="18363" y="3125"/>
                  <a:pt x="18333" y="3094"/>
                </a:cubicBezTo>
                <a:lnTo>
                  <a:pt x="18333" y="3094"/>
                </a:lnTo>
                <a:cubicBezTo>
                  <a:pt x="18406" y="3131"/>
                  <a:pt x="18478" y="3155"/>
                  <a:pt x="18484" y="3155"/>
                </a:cubicBezTo>
                <a:cubicBezTo>
                  <a:pt x="18418" y="3119"/>
                  <a:pt x="18333" y="3034"/>
                  <a:pt x="18333" y="3034"/>
                </a:cubicBezTo>
                <a:lnTo>
                  <a:pt x="18333" y="3034"/>
                </a:lnTo>
                <a:cubicBezTo>
                  <a:pt x="18333" y="3034"/>
                  <a:pt x="18410" y="3068"/>
                  <a:pt x="18474" y="3068"/>
                </a:cubicBezTo>
                <a:cubicBezTo>
                  <a:pt x="18486" y="3068"/>
                  <a:pt x="18498" y="3067"/>
                  <a:pt x="18508" y="3064"/>
                </a:cubicBezTo>
                <a:cubicBezTo>
                  <a:pt x="18448" y="3040"/>
                  <a:pt x="18345" y="3004"/>
                  <a:pt x="18345" y="2998"/>
                </a:cubicBezTo>
                <a:lnTo>
                  <a:pt x="18345" y="2998"/>
                </a:lnTo>
                <a:cubicBezTo>
                  <a:pt x="18442" y="3022"/>
                  <a:pt x="18545" y="3022"/>
                  <a:pt x="18545" y="3022"/>
                </a:cubicBezTo>
                <a:cubicBezTo>
                  <a:pt x="18545" y="3022"/>
                  <a:pt x="18393" y="2998"/>
                  <a:pt x="18345" y="2943"/>
                </a:cubicBezTo>
                <a:lnTo>
                  <a:pt x="18345" y="2943"/>
                </a:lnTo>
                <a:cubicBezTo>
                  <a:pt x="18431" y="2977"/>
                  <a:pt x="18501" y="2985"/>
                  <a:pt x="18546" y="2985"/>
                </a:cubicBezTo>
                <a:cubicBezTo>
                  <a:pt x="18574" y="2985"/>
                  <a:pt x="18592" y="2982"/>
                  <a:pt x="18599" y="2979"/>
                </a:cubicBezTo>
                <a:cubicBezTo>
                  <a:pt x="18545" y="2979"/>
                  <a:pt x="18387" y="2907"/>
                  <a:pt x="18387" y="2907"/>
                </a:cubicBezTo>
                <a:lnTo>
                  <a:pt x="18387" y="2907"/>
                </a:lnTo>
                <a:cubicBezTo>
                  <a:pt x="18387" y="2907"/>
                  <a:pt x="18539" y="2907"/>
                  <a:pt x="18605" y="2949"/>
                </a:cubicBezTo>
                <a:cubicBezTo>
                  <a:pt x="18599" y="2937"/>
                  <a:pt x="18460" y="2852"/>
                  <a:pt x="18393" y="2846"/>
                </a:cubicBezTo>
                <a:cubicBezTo>
                  <a:pt x="18502" y="2846"/>
                  <a:pt x="18636" y="2858"/>
                  <a:pt x="18684" y="2895"/>
                </a:cubicBezTo>
                <a:cubicBezTo>
                  <a:pt x="18667" y="2866"/>
                  <a:pt x="18544" y="2803"/>
                  <a:pt x="18459" y="2803"/>
                </a:cubicBezTo>
                <a:cubicBezTo>
                  <a:pt x="18455" y="2803"/>
                  <a:pt x="18452" y="2804"/>
                  <a:pt x="18448" y="2804"/>
                </a:cubicBezTo>
                <a:cubicBezTo>
                  <a:pt x="18452" y="2804"/>
                  <a:pt x="18457" y="2803"/>
                  <a:pt x="18462" y="2803"/>
                </a:cubicBezTo>
                <a:cubicBezTo>
                  <a:pt x="18547" y="2803"/>
                  <a:pt x="18672" y="2852"/>
                  <a:pt x="18672" y="2852"/>
                </a:cubicBezTo>
                <a:cubicBezTo>
                  <a:pt x="18672" y="2852"/>
                  <a:pt x="18585" y="2754"/>
                  <a:pt x="18468" y="2754"/>
                </a:cubicBezTo>
                <a:cubicBezTo>
                  <a:pt x="18461" y="2754"/>
                  <a:pt x="18455" y="2755"/>
                  <a:pt x="18448" y="2755"/>
                </a:cubicBezTo>
                <a:cubicBezTo>
                  <a:pt x="18461" y="2753"/>
                  <a:pt x="18475" y="2751"/>
                  <a:pt x="18489" y="2751"/>
                </a:cubicBezTo>
                <a:cubicBezTo>
                  <a:pt x="18564" y="2751"/>
                  <a:pt x="18642" y="2786"/>
                  <a:pt x="18642" y="2786"/>
                </a:cubicBezTo>
                <a:cubicBezTo>
                  <a:pt x="18642" y="2786"/>
                  <a:pt x="18575" y="2725"/>
                  <a:pt x="18472" y="2713"/>
                </a:cubicBezTo>
                <a:cubicBezTo>
                  <a:pt x="18482" y="2712"/>
                  <a:pt x="18493" y="2712"/>
                  <a:pt x="18503" y="2712"/>
                </a:cubicBezTo>
                <a:cubicBezTo>
                  <a:pt x="18592" y="2712"/>
                  <a:pt x="18694" y="2733"/>
                  <a:pt x="18719" y="2760"/>
                </a:cubicBezTo>
                <a:lnTo>
                  <a:pt x="18719" y="2760"/>
                </a:lnTo>
                <a:cubicBezTo>
                  <a:pt x="18686" y="2724"/>
                  <a:pt x="18569" y="2677"/>
                  <a:pt x="18539" y="2677"/>
                </a:cubicBezTo>
                <a:cubicBezTo>
                  <a:pt x="18545" y="2675"/>
                  <a:pt x="18553" y="2674"/>
                  <a:pt x="18562" y="2674"/>
                </a:cubicBezTo>
                <a:cubicBezTo>
                  <a:pt x="18610" y="2674"/>
                  <a:pt x="18691" y="2696"/>
                  <a:pt x="18696" y="2701"/>
                </a:cubicBezTo>
                <a:cubicBezTo>
                  <a:pt x="18690" y="2677"/>
                  <a:pt x="18545" y="2634"/>
                  <a:pt x="18545" y="2634"/>
                </a:cubicBezTo>
                <a:lnTo>
                  <a:pt x="18545" y="2634"/>
                </a:lnTo>
                <a:cubicBezTo>
                  <a:pt x="18545" y="2634"/>
                  <a:pt x="18666" y="2634"/>
                  <a:pt x="18696" y="2665"/>
                </a:cubicBezTo>
                <a:cubicBezTo>
                  <a:pt x="18690" y="2640"/>
                  <a:pt x="18611" y="2604"/>
                  <a:pt x="18563" y="2586"/>
                </a:cubicBezTo>
                <a:cubicBezTo>
                  <a:pt x="18567" y="2586"/>
                  <a:pt x="18571" y="2585"/>
                  <a:pt x="18575" y="2585"/>
                </a:cubicBezTo>
                <a:cubicBezTo>
                  <a:pt x="18644" y="2585"/>
                  <a:pt x="18720" y="2634"/>
                  <a:pt x="18720" y="2634"/>
                </a:cubicBezTo>
                <a:cubicBezTo>
                  <a:pt x="18720" y="2634"/>
                  <a:pt x="18660" y="2543"/>
                  <a:pt x="18551" y="2543"/>
                </a:cubicBezTo>
                <a:cubicBezTo>
                  <a:pt x="18571" y="2537"/>
                  <a:pt x="18590" y="2535"/>
                  <a:pt x="18609" y="2535"/>
                </a:cubicBezTo>
                <a:cubicBezTo>
                  <a:pt x="18664" y="2535"/>
                  <a:pt x="18708" y="2556"/>
                  <a:pt x="18708" y="2556"/>
                </a:cubicBezTo>
                <a:cubicBezTo>
                  <a:pt x="18708" y="2556"/>
                  <a:pt x="18654" y="2511"/>
                  <a:pt x="18591" y="2511"/>
                </a:cubicBezTo>
                <a:cubicBezTo>
                  <a:pt x="18583" y="2511"/>
                  <a:pt x="18576" y="2512"/>
                  <a:pt x="18569" y="2513"/>
                </a:cubicBezTo>
                <a:cubicBezTo>
                  <a:pt x="18583" y="2504"/>
                  <a:pt x="18605" y="2500"/>
                  <a:pt x="18628" y="2500"/>
                </a:cubicBezTo>
                <a:cubicBezTo>
                  <a:pt x="18666" y="2500"/>
                  <a:pt x="18708" y="2510"/>
                  <a:pt x="18726" y="2525"/>
                </a:cubicBezTo>
                <a:cubicBezTo>
                  <a:pt x="18721" y="2503"/>
                  <a:pt x="18630" y="2464"/>
                  <a:pt x="18584" y="2464"/>
                </a:cubicBezTo>
                <a:cubicBezTo>
                  <a:pt x="18581" y="2464"/>
                  <a:pt x="18578" y="2464"/>
                  <a:pt x="18575" y="2465"/>
                </a:cubicBezTo>
                <a:cubicBezTo>
                  <a:pt x="18585" y="2455"/>
                  <a:pt x="18606" y="2452"/>
                  <a:pt x="18628" y="2452"/>
                </a:cubicBezTo>
                <a:cubicBezTo>
                  <a:pt x="18661" y="2452"/>
                  <a:pt x="18696" y="2459"/>
                  <a:pt x="18696" y="2459"/>
                </a:cubicBezTo>
                <a:cubicBezTo>
                  <a:pt x="18696" y="2459"/>
                  <a:pt x="18629" y="2428"/>
                  <a:pt x="18595" y="2428"/>
                </a:cubicBezTo>
                <a:cubicBezTo>
                  <a:pt x="18592" y="2428"/>
                  <a:pt x="18589" y="2428"/>
                  <a:pt x="18587" y="2428"/>
                </a:cubicBezTo>
                <a:cubicBezTo>
                  <a:pt x="18593" y="2420"/>
                  <a:pt x="18610" y="2418"/>
                  <a:pt x="18630" y="2418"/>
                </a:cubicBezTo>
                <a:cubicBezTo>
                  <a:pt x="18669" y="2418"/>
                  <a:pt x="18720" y="2428"/>
                  <a:pt x="18720" y="2428"/>
                </a:cubicBezTo>
                <a:cubicBezTo>
                  <a:pt x="18720" y="2428"/>
                  <a:pt x="18649" y="2390"/>
                  <a:pt x="18611" y="2390"/>
                </a:cubicBezTo>
                <a:cubicBezTo>
                  <a:pt x="18607" y="2390"/>
                  <a:pt x="18603" y="2391"/>
                  <a:pt x="18599" y="2392"/>
                </a:cubicBezTo>
                <a:cubicBezTo>
                  <a:pt x="18610" y="2385"/>
                  <a:pt x="18626" y="2382"/>
                  <a:pt x="18644" y="2382"/>
                </a:cubicBezTo>
                <a:cubicBezTo>
                  <a:pt x="18685" y="2382"/>
                  <a:pt x="18736" y="2398"/>
                  <a:pt x="18757" y="2410"/>
                </a:cubicBezTo>
                <a:cubicBezTo>
                  <a:pt x="18757" y="2392"/>
                  <a:pt x="18678" y="2338"/>
                  <a:pt x="18545" y="2319"/>
                </a:cubicBezTo>
                <a:cubicBezTo>
                  <a:pt x="18569" y="2307"/>
                  <a:pt x="18587" y="2307"/>
                  <a:pt x="18617" y="2301"/>
                </a:cubicBezTo>
                <a:cubicBezTo>
                  <a:pt x="18638" y="2332"/>
                  <a:pt x="18667" y="2345"/>
                  <a:pt x="18700" y="2345"/>
                </a:cubicBezTo>
                <a:cubicBezTo>
                  <a:pt x="18707" y="2345"/>
                  <a:pt x="18713" y="2345"/>
                  <a:pt x="18720" y="2344"/>
                </a:cubicBezTo>
                <a:cubicBezTo>
                  <a:pt x="18751" y="2338"/>
                  <a:pt x="18763" y="2313"/>
                  <a:pt x="18769" y="2283"/>
                </a:cubicBezTo>
                <a:close/>
                <a:moveTo>
                  <a:pt x="27702" y="0"/>
                </a:moveTo>
                <a:cubicBezTo>
                  <a:pt x="27697" y="0"/>
                  <a:pt x="27692" y="0"/>
                  <a:pt x="27687" y="1"/>
                </a:cubicBezTo>
                <a:cubicBezTo>
                  <a:pt x="27675" y="104"/>
                  <a:pt x="27554" y="116"/>
                  <a:pt x="27626" y="219"/>
                </a:cubicBezTo>
                <a:cubicBezTo>
                  <a:pt x="27572" y="225"/>
                  <a:pt x="27536" y="249"/>
                  <a:pt x="27481" y="249"/>
                </a:cubicBezTo>
                <a:cubicBezTo>
                  <a:pt x="27414" y="358"/>
                  <a:pt x="27372" y="437"/>
                  <a:pt x="27499" y="509"/>
                </a:cubicBezTo>
                <a:cubicBezTo>
                  <a:pt x="27475" y="515"/>
                  <a:pt x="27451" y="546"/>
                  <a:pt x="27408" y="546"/>
                </a:cubicBezTo>
                <a:cubicBezTo>
                  <a:pt x="27354" y="751"/>
                  <a:pt x="27887" y="879"/>
                  <a:pt x="27626" y="1145"/>
                </a:cubicBezTo>
                <a:cubicBezTo>
                  <a:pt x="27602" y="1139"/>
                  <a:pt x="27570" y="1135"/>
                  <a:pt x="27535" y="1135"/>
                </a:cubicBezTo>
                <a:cubicBezTo>
                  <a:pt x="27399" y="1135"/>
                  <a:pt x="27217" y="1188"/>
                  <a:pt x="27251" y="1333"/>
                </a:cubicBezTo>
                <a:cubicBezTo>
                  <a:pt x="27230" y="1336"/>
                  <a:pt x="27201" y="1337"/>
                  <a:pt x="27174" y="1337"/>
                </a:cubicBezTo>
                <a:cubicBezTo>
                  <a:pt x="27147" y="1337"/>
                  <a:pt x="27121" y="1336"/>
                  <a:pt x="27106" y="1333"/>
                </a:cubicBezTo>
                <a:cubicBezTo>
                  <a:pt x="27130" y="1090"/>
                  <a:pt x="26997" y="1187"/>
                  <a:pt x="26857" y="1084"/>
                </a:cubicBezTo>
                <a:cubicBezTo>
                  <a:pt x="26888" y="1024"/>
                  <a:pt x="26930" y="951"/>
                  <a:pt x="26930" y="879"/>
                </a:cubicBezTo>
                <a:cubicBezTo>
                  <a:pt x="26954" y="885"/>
                  <a:pt x="26985" y="885"/>
                  <a:pt x="26997" y="891"/>
                </a:cubicBezTo>
                <a:cubicBezTo>
                  <a:pt x="27053" y="804"/>
                  <a:pt x="27023" y="727"/>
                  <a:pt x="26959" y="727"/>
                </a:cubicBezTo>
                <a:cubicBezTo>
                  <a:pt x="26934" y="727"/>
                  <a:pt x="26903" y="740"/>
                  <a:pt x="26870" y="770"/>
                </a:cubicBezTo>
                <a:cubicBezTo>
                  <a:pt x="26918" y="667"/>
                  <a:pt x="26894" y="539"/>
                  <a:pt x="26779" y="491"/>
                </a:cubicBezTo>
                <a:cubicBezTo>
                  <a:pt x="26767" y="400"/>
                  <a:pt x="26779" y="315"/>
                  <a:pt x="26797" y="237"/>
                </a:cubicBezTo>
                <a:cubicBezTo>
                  <a:pt x="26752" y="231"/>
                  <a:pt x="26703" y="228"/>
                  <a:pt x="26655" y="228"/>
                </a:cubicBezTo>
                <a:cubicBezTo>
                  <a:pt x="26606" y="228"/>
                  <a:pt x="26558" y="231"/>
                  <a:pt x="26512" y="237"/>
                </a:cubicBezTo>
                <a:cubicBezTo>
                  <a:pt x="26452" y="279"/>
                  <a:pt x="26355" y="279"/>
                  <a:pt x="26373" y="364"/>
                </a:cubicBezTo>
                <a:cubicBezTo>
                  <a:pt x="26300" y="388"/>
                  <a:pt x="26300" y="431"/>
                  <a:pt x="26264" y="467"/>
                </a:cubicBezTo>
                <a:cubicBezTo>
                  <a:pt x="26294" y="485"/>
                  <a:pt x="26319" y="521"/>
                  <a:pt x="26337" y="527"/>
                </a:cubicBezTo>
                <a:cubicBezTo>
                  <a:pt x="26319" y="582"/>
                  <a:pt x="26307" y="612"/>
                  <a:pt x="26294" y="679"/>
                </a:cubicBezTo>
                <a:cubicBezTo>
                  <a:pt x="26286" y="678"/>
                  <a:pt x="26277" y="678"/>
                  <a:pt x="26269" y="678"/>
                </a:cubicBezTo>
                <a:cubicBezTo>
                  <a:pt x="26088" y="678"/>
                  <a:pt x="26217" y="875"/>
                  <a:pt x="26107" y="933"/>
                </a:cubicBezTo>
                <a:cubicBezTo>
                  <a:pt x="26072" y="899"/>
                  <a:pt x="26047" y="885"/>
                  <a:pt x="26028" y="885"/>
                </a:cubicBezTo>
                <a:cubicBezTo>
                  <a:pt x="25941" y="885"/>
                  <a:pt x="26020" y="1207"/>
                  <a:pt x="26070" y="1272"/>
                </a:cubicBezTo>
                <a:cubicBezTo>
                  <a:pt x="26034" y="1399"/>
                  <a:pt x="25961" y="1363"/>
                  <a:pt x="25865" y="1448"/>
                </a:cubicBezTo>
                <a:cubicBezTo>
                  <a:pt x="25792" y="1496"/>
                  <a:pt x="25695" y="1557"/>
                  <a:pt x="25828" y="1647"/>
                </a:cubicBezTo>
                <a:cubicBezTo>
                  <a:pt x="25743" y="1738"/>
                  <a:pt x="25168" y="1641"/>
                  <a:pt x="25289" y="1914"/>
                </a:cubicBezTo>
                <a:cubicBezTo>
                  <a:pt x="25084" y="2041"/>
                  <a:pt x="24720" y="1932"/>
                  <a:pt x="24847" y="2307"/>
                </a:cubicBezTo>
                <a:cubicBezTo>
                  <a:pt x="24820" y="2302"/>
                  <a:pt x="24797" y="2300"/>
                  <a:pt x="24777" y="2300"/>
                </a:cubicBezTo>
                <a:cubicBezTo>
                  <a:pt x="24580" y="2300"/>
                  <a:pt x="24685" y="2520"/>
                  <a:pt x="24636" y="2586"/>
                </a:cubicBezTo>
                <a:cubicBezTo>
                  <a:pt x="24557" y="2719"/>
                  <a:pt x="24315" y="2628"/>
                  <a:pt x="24303" y="2852"/>
                </a:cubicBezTo>
                <a:cubicBezTo>
                  <a:pt x="24339" y="2855"/>
                  <a:pt x="24377" y="2855"/>
                  <a:pt x="24415" y="2855"/>
                </a:cubicBezTo>
                <a:cubicBezTo>
                  <a:pt x="24452" y="2855"/>
                  <a:pt x="24490" y="2855"/>
                  <a:pt x="24527" y="2858"/>
                </a:cubicBezTo>
                <a:cubicBezTo>
                  <a:pt x="24260" y="2967"/>
                  <a:pt x="24169" y="3209"/>
                  <a:pt x="24169" y="3458"/>
                </a:cubicBezTo>
                <a:cubicBezTo>
                  <a:pt x="24169" y="3639"/>
                  <a:pt x="24212" y="3670"/>
                  <a:pt x="24018" y="3724"/>
                </a:cubicBezTo>
                <a:cubicBezTo>
                  <a:pt x="23861" y="3766"/>
                  <a:pt x="23685" y="3700"/>
                  <a:pt x="23776" y="3948"/>
                </a:cubicBezTo>
                <a:cubicBezTo>
                  <a:pt x="23814" y="3948"/>
                  <a:pt x="23853" y="3973"/>
                  <a:pt x="23891" y="3973"/>
                </a:cubicBezTo>
                <a:cubicBezTo>
                  <a:pt x="23895" y="3973"/>
                  <a:pt x="23899" y="3973"/>
                  <a:pt x="23903" y="3972"/>
                </a:cubicBezTo>
                <a:lnTo>
                  <a:pt x="23903" y="3972"/>
                </a:lnTo>
                <a:cubicBezTo>
                  <a:pt x="23909" y="4093"/>
                  <a:pt x="23709" y="4178"/>
                  <a:pt x="23679" y="4330"/>
                </a:cubicBezTo>
                <a:cubicBezTo>
                  <a:pt x="23564" y="4336"/>
                  <a:pt x="23546" y="4463"/>
                  <a:pt x="23394" y="4481"/>
                </a:cubicBezTo>
                <a:cubicBezTo>
                  <a:pt x="23382" y="4482"/>
                  <a:pt x="23369" y="4483"/>
                  <a:pt x="23356" y="4483"/>
                </a:cubicBezTo>
                <a:cubicBezTo>
                  <a:pt x="23265" y="4483"/>
                  <a:pt x="23170" y="4450"/>
                  <a:pt x="23080" y="4445"/>
                </a:cubicBezTo>
                <a:cubicBezTo>
                  <a:pt x="23084" y="4348"/>
                  <a:pt x="22984" y="4273"/>
                  <a:pt x="22902" y="4273"/>
                </a:cubicBezTo>
                <a:cubicBezTo>
                  <a:pt x="22865" y="4273"/>
                  <a:pt x="22832" y="4288"/>
                  <a:pt x="22813" y="4323"/>
                </a:cubicBezTo>
                <a:cubicBezTo>
                  <a:pt x="22747" y="4215"/>
                  <a:pt x="22638" y="4233"/>
                  <a:pt x="22547" y="4178"/>
                </a:cubicBezTo>
                <a:cubicBezTo>
                  <a:pt x="22547" y="4184"/>
                  <a:pt x="22541" y="4190"/>
                  <a:pt x="22535" y="4202"/>
                </a:cubicBezTo>
                <a:cubicBezTo>
                  <a:pt x="22632" y="3657"/>
                  <a:pt x="22759" y="3203"/>
                  <a:pt x="22801" y="3082"/>
                </a:cubicBezTo>
                <a:cubicBezTo>
                  <a:pt x="22807" y="3100"/>
                  <a:pt x="22813" y="3119"/>
                  <a:pt x="22837" y="3125"/>
                </a:cubicBezTo>
                <a:cubicBezTo>
                  <a:pt x="22840" y="3126"/>
                  <a:pt x="22844" y="3126"/>
                  <a:pt x="22847" y="3126"/>
                </a:cubicBezTo>
                <a:cubicBezTo>
                  <a:pt x="22864" y="3126"/>
                  <a:pt x="22883" y="3115"/>
                  <a:pt x="22898" y="3094"/>
                </a:cubicBezTo>
                <a:cubicBezTo>
                  <a:pt x="22901" y="3094"/>
                  <a:pt x="22905" y="3095"/>
                  <a:pt x="22910" y="3096"/>
                </a:cubicBezTo>
                <a:lnTo>
                  <a:pt x="22910" y="3096"/>
                </a:lnTo>
                <a:lnTo>
                  <a:pt x="22910" y="3094"/>
                </a:lnTo>
                <a:cubicBezTo>
                  <a:pt x="22922" y="3094"/>
                  <a:pt x="22928" y="3094"/>
                  <a:pt x="22934" y="3100"/>
                </a:cubicBezTo>
                <a:lnTo>
                  <a:pt x="22925" y="3100"/>
                </a:lnTo>
                <a:cubicBezTo>
                  <a:pt x="22932" y="3103"/>
                  <a:pt x="22938" y="3107"/>
                  <a:pt x="22940" y="3113"/>
                </a:cubicBezTo>
                <a:cubicBezTo>
                  <a:pt x="22849" y="3119"/>
                  <a:pt x="22807" y="3155"/>
                  <a:pt x="22807" y="3173"/>
                </a:cubicBezTo>
                <a:cubicBezTo>
                  <a:pt x="22820" y="3160"/>
                  <a:pt x="22855" y="3150"/>
                  <a:pt x="22883" y="3150"/>
                </a:cubicBezTo>
                <a:cubicBezTo>
                  <a:pt x="22894" y="3150"/>
                  <a:pt x="22903" y="3152"/>
                  <a:pt x="22910" y="3155"/>
                </a:cubicBezTo>
                <a:cubicBezTo>
                  <a:pt x="22908" y="3154"/>
                  <a:pt x="22906" y="3154"/>
                  <a:pt x="22904" y="3154"/>
                </a:cubicBezTo>
                <a:cubicBezTo>
                  <a:pt x="22882" y="3154"/>
                  <a:pt x="22837" y="3179"/>
                  <a:pt x="22837" y="3179"/>
                </a:cubicBezTo>
                <a:cubicBezTo>
                  <a:pt x="22837" y="3179"/>
                  <a:pt x="22867" y="3171"/>
                  <a:pt x="22890" y="3171"/>
                </a:cubicBezTo>
                <a:cubicBezTo>
                  <a:pt x="22902" y="3171"/>
                  <a:pt x="22912" y="3173"/>
                  <a:pt x="22916" y="3179"/>
                </a:cubicBezTo>
                <a:cubicBezTo>
                  <a:pt x="22913" y="3178"/>
                  <a:pt x="22910" y="3178"/>
                  <a:pt x="22907" y="3178"/>
                </a:cubicBezTo>
                <a:cubicBezTo>
                  <a:pt x="22885" y="3178"/>
                  <a:pt x="22849" y="3191"/>
                  <a:pt x="22849" y="3191"/>
                </a:cubicBezTo>
                <a:cubicBezTo>
                  <a:pt x="22849" y="3191"/>
                  <a:pt x="22876" y="3189"/>
                  <a:pt x="22900" y="3189"/>
                </a:cubicBezTo>
                <a:cubicBezTo>
                  <a:pt x="22911" y="3189"/>
                  <a:pt x="22922" y="3189"/>
                  <a:pt x="22928" y="3191"/>
                </a:cubicBezTo>
                <a:cubicBezTo>
                  <a:pt x="22898" y="3191"/>
                  <a:pt x="22837" y="3222"/>
                  <a:pt x="22825" y="3234"/>
                </a:cubicBezTo>
                <a:cubicBezTo>
                  <a:pt x="22841" y="3222"/>
                  <a:pt x="22869" y="3215"/>
                  <a:pt x="22895" y="3215"/>
                </a:cubicBezTo>
                <a:cubicBezTo>
                  <a:pt x="22910" y="3215"/>
                  <a:pt x="22924" y="3217"/>
                  <a:pt x="22934" y="3222"/>
                </a:cubicBezTo>
                <a:cubicBezTo>
                  <a:pt x="22880" y="3222"/>
                  <a:pt x="22843" y="3252"/>
                  <a:pt x="22843" y="3252"/>
                </a:cubicBezTo>
                <a:cubicBezTo>
                  <a:pt x="22843" y="3252"/>
                  <a:pt x="22874" y="3242"/>
                  <a:pt x="22912" y="3242"/>
                </a:cubicBezTo>
                <a:cubicBezTo>
                  <a:pt x="22925" y="3242"/>
                  <a:pt x="22939" y="3243"/>
                  <a:pt x="22952" y="3246"/>
                </a:cubicBezTo>
                <a:cubicBezTo>
                  <a:pt x="22880" y="3246"/>
                  <a:pt x="22843" y="3306"/>
                  <a:pt x="22843" y="3306"/>
                </a:cubicBezTo>
                <a:cubicBezTo>
                  <a:pt x="22843" y="3306"/>
                  <a:pt x="22890" y="3275"/>
                  <a:pt x="22940" y="3275"/>
                </a:cubicBezTo>
                <a:cubicBezTo>
                  <a:pt x="22944" y="3275"/>
                  <a:pt x="22948" y="3276"/>
                  <a:pt x="22952" y="3276"/>
                </a:cubicBezTo>
                <a:cubicBezTo>
                  <a:pt x="22910" y="3282"/>
                  <a:pt x="22868" y="3312"/>
                  <a:pt x="22856" y="3331"/>
                </a:cubicBezTo>
                <a:cubicBezTo>
                  <a:pt x="22880" y="3306"/>
                  <a:pt x="22958" y="3306"/>
                  <a:pt x="22958" y="3306"/>
                </a:cubicBezTo>
                <a:lnTo>
                  <a:pt x="22958" y="3306"/>
                </a:lnTo>
                <a:cubicBezTo>
                  <a:pt x="22958" y="3306"/>
                  <a:pt x="22868" y="3337"/>
                  <a:pt x="22856" y="3355"/>
                </a:cubicBezTo>
                <a:cubicBezTo>
                  <a:pt x="22865" y="3345"/>
                  <a:pt x="22912" y="3335"/>
                  <a:pt x="22945" y="3335"/>
                </a:cubicBezTo>
                <a:cubicBezTo>
                  <a:pt x="22952" y="3335"/>
                  <a:pt x="22959" y="3336"/>
                  <a:pt x="22965" y="3337"/>
                </a:cubicBezTo>
                <a:cubicBezTo>
                  <a:pt x="22952" y="3337"/>
                  <a:pt x="22868" y="3367"/>
                  <a:pt x="22849" y="3391"/>
                </a:cubicBezTo>
                <a:cubicBezTo>
                  <a:pt x="22865" y="3375"/>
                  <a:pt x="22931" y="3360"/>
                  <a:pt x="22984" y="3360"/>
                </a:cubicBezTo>
                <a:cubicBezTo>
                  <a:pt x="22992" y="3360"/>
                  <a:pt x="23000" y="3360"/>
                  <a:pt x="23007" y="3361"/>
                </a:cubicBezTo>
                <a:cubicBezTo>
                  <a:pt x="22940" y="3361"/>
                  <a:pt x="22898" y="3403"/>
                  <a:pt x="22898" y="3403"/>
                </a:cubicBezTo>
                <a:cubicBezTo>
                  <a:pt x="22898" y="3403"/>
                  <a:pt x="22948" y="3382"/>
                  <a:pt x="22997" y="3382"/>
                </a:cubicBezTo>
                <a:cubicBezTo>
                  <a:pt x="23006" y="3382"/>
                  <a:pt x="23016" y="3383"/>
                  <a:pt x="23025" y="3385"/>
                </a:cubicBezTo>
                <a:cubicBezTo>
                  <a:pt x="22940" y="3385"/>
                  <a:pt x="22880" y="3452"/>
                  <a:pt x="22880" y="3452"/>
                </a:cubicBezTo>
                <a:cubicBezTo>
                  <a:pt x="22880" y="3452"/>
                  <a:pt x="22957" y="3421"/>
                  <a:pt x="23012" y="3421"/>
                </a:cubicBezTo>
                <a:cubicBezTo>
                  <a:pt x="23016" y="3421"/>
                  <a:pt x="23021" y="3421"/>
                  <a:pt x="23025" y="3421"/>
                </a:cubicBezTo>
                <a:cubicBezTo>
                  <a:pt x="23021" y="3421"/>
                  <a:pt x="23018" y="3421"/>
                  <a:pt x="23014" y="3421"/>
                </a:cubicBezTo>
                <a:cubicBezTo>
                  <a:pt x="22959" y="3421"/>
                  <a:pt x="22879" y="3459"/>
                  <a:pt x="22874" y="3482"/>
                </a:cubicBezTo>
                <a:cubicBezTo>
                  <a:pt x="22899" y="3462"/>
                  <a:pt x="22961" y="3450"/>
                  <a:pt x="23020" y="3450"/>
                </a:cubicBezTo>
                <a:cubicBezTo>
                  <a:pt x="23032" y="3450"/>
                  <a:pt x="23044" y="3451"/>
                  <a:pt x="23055" y="3452"/>
                </a:cubicBezTo>
                <a:cubicBezTo>
                  <a:pt x="23013" y="3452"/>
                  <a:pt x="22922" y="3506"/>
                  <a:pt x="22910" y="3518"/>
                </a:cubicBezTo>
                <a:cubicBezTo>
                  <a:pt x="22958" y="3488"/>
                  <a:pt x="23055" y="3488"/>
                  <a:pt x="23055" y="3488"/>
                </a:cubicBezTo>
                <a:lnTo>
                  <a:pt x="23055" y="3488"/>
                </a:lnTo>
                <a:cubicBezTo>
                  <a:pt x="23055" y="3488"/>
                  <a:pt x="22952" y="3536"/>
                  <a:pt x="22922" y="3536"/>
                </a:cubicBezTo>
                <a:cubicBezTo>
                  <a:pt x="22924" y="3538"/>
                  <a:pt x="22932" y="3540"/>
                  <a:pt x="22944" y="3540"/>
                </a:cubicBezTo>
                <a:cubicBezTo>
                  <a:pt x="22971" y="3540"/>
                  <a:pt x="23021" y="3533"/>
                  <a:pt x="23080" y="3512"/>
                </a:cubicBezTo>
                <a:lnTo>
                  <a:pt x="23080" y="3512"/>
                </a:lnTo>
                <a:cubicBezTo>
                  <a:pt x="23055" y="3549"/>
                  <a:pt x="22952" y="3567"/>
                  <a:pt x="22952" y="3567"/>
                </a:cubicBezTo>
                <a:cubicBezTo>
                  <a:pt x="22952" y="3567"/>
                  <a:pt x="23019" y="3567"/>
                  <a:pt x="23080" y="3549"/>
                </a:cubicBezTo>
                <a:lnTo>
                  <a:pt x="23080" y="3549"/>
                </a:lnTo>
                <a:cubicBezTo>
                  <a:pt x="23080" y="3555"/>
                  <a:pt x="23007" y="3579"/>
                  <a:pt x="22971" y="3597"/>
                </a:cubicBezTo>
                <a:cubicBezTo>
                  <a:pt x="22975" y="3598"/>
                  <a:pt x="22980" y="3598"/>
                  <a:pt x="22984" y="3598"/>
                </a:cubicBezTo>
                <a:cubicBezTo>
                  <a:pt x="23031" y="3598"/>
                  <a:pt x="23086" y="3573"/>
                  <a:pt x="23086" y="3573"/>
                </a:cubicBezTo>
                <a:lnTo>
                  <a:pt x="23086" y="3573"/>
                </a:lnTo>
                <a:cubicBezTo>
                  <a:pt x="23086" y="3573"/>
                  <a:pt x="23031" y="3627"/>
                  <a:pt x="22989" y="3645"/>
                </a:cubicBezTo>
                <a:cubicBezTo>
                  <a:pt x="22995" y="3645"/>
                  <a:pt x="23043" y="3633"/>
                  <a:pt x="23086" y="3609"/>
                </a:cubicBezTo>
                <a:lnTo>
                  <a:pt x="23086" y="3609"/>
                </a:lnTo>
                <a:cubicBezTo>
                  <a:pt x="23061" y="3633"/>
                  <a:pt x="23019" y="3706"/>
                  <a:pt x="23025" y="3736"/>
                </a:cubicBezTo>
                <a:cubicBezTo>
                  <a:pt x="23031" y="3694"/>
                  <a:pt x="23122" y="3609"/>
                  <a:pt x="23122" y="3609"/>
                </a:cubicBezTo>
                <a:lnTo>
                  <a:pt x="23122" y="3609"/>
                </a:lnTo>
                <a:cubicBezTo>
                  <a:pt x="23122" y="3609"/>
                  <a:pt x="23067" y="3706"/>
                  <a:pt x="23049" y="3736"/>
                </a:cubicBezTo>
                <a:cubicBezTo>
                  <a:pt x="23049" y="3736"/>
                  <a:pt x="23110" y="3694"/>
                  <a:pt x="23140" y="3627"/>
                </a:cubicBezTo>
                <a:lnTo>
                  <a:pt x="23140" y="3627"/>
                </a:lnTo>
                <a:cubicBezTo>
                  <a:pt x="23140" y="3694"/>
                  <a:pt x="23043" y="3851"/>
                  <a:pt x="23043" y="3851"/>
                </a:cubicBezTo>
                <a:cubicBezTo>
                  <a:pt x="23043" y="3851"/>
                  <a:pt x="23104" y="3785"/>
                  <a:pt x="23140" y="3700"/>
                </a:cubicBezTo>
                <a:lnTo>
                  <a:pt x="23140" y="3700"/>
                </a:lnTo>
                <a:cubicBezTo>
                  <a:pt x="23140" y="3760"/>
                  <a:pt x="23080" y="3869"/>
                  <a:pt x="23080" y="3869"/>
                </a:cubicBezTo>
                <a:cubicBezTo>
                  <a:pt x="23080" y="3869"/>
                  <a:pt x="23134" y="3815"/>
                  <a:pt x="23158" y="3718"/>
                </a:cubicBezTo>
                <a:lnTo>
                  <a:pt x="23158" y="3718"/>
                </a:lnTo>
                <a:cubicBezTo>
                  <a:pt x="23170" y="3785"/>
                  <a:pt x="23104" y="3912"/>
                  <a:pt x="23067" y="3942"/>
                </a:cubicBezTo>
                <a:cubicBezTo>
                  <a:pt x="23086" y="3936"/>
                  <a:pt x="23140" y="3900"/>
                  <a:pt x="23189" y="3785"/>
                </a:cubicBezTo>
                <a:lnTo>
                  <a:pt x="23189" y="3785"/>
                </a:lnTo>
                <a:cubicBezTo>
                  <a:pt x="23189" y="3869"/>
                  <a:pt x="23128" y="3936"/>
                  <a:pt x="23098" y="3966"/>
                </a:cubicBezTo>
                <a:cubicBezTo>
                  <a:pt x="23128" y="3960"/>
                  <a:pt x="23152" y="3942"/>
                  <a:pt x="23189" y="3869"/>
                </a:cubicBezTo>
                <a:lnTo>
                  <a:pt x="23189" y="3869"/>
                </a:lnTo>
                <a:cubicBezTo>
                  <a:pt x="23182" y="3888"/>
                  <a:pt x="23182" y="3960"/>
                  <a:pt x="23201" y="3972"/>
                </a:cubicBezTo>
                <a:cubicBezTo>
                  <a:pt x="23189" y="3942"/>
                  <a:pt x="23231" y="3797"/>
                  <a:pt x="23231" y="3767"/>
                </a:cubicBezTo>
                <a:lnTo>
                  <a:pt x="23231" y="3767"/>
                </a:lnTo>
                <a:cubicBezTo>
                  <a:pt x="23231" y="3791"/>
                  <a:pt x="23219" y="3888"/>
                  <a:pt x="23207" y="3936"/>
                </a:cubicBezTo>
                <a:cubicBezTo>
                  <a:pt x="23207" y="3936"/>
                  <a:pt x="23261" y="3857"/>
                  <a:pt x="23249" y="3754"/>
                </a:cubicBezTo>
                <a:lnTo>
                  <a:pt x="23249" y="3754"/>
                </a:lnTo>
                <a:cubicBezTo>
                  <a:pt x="23267" y="3785"/>
                  <a:pt x="23267" y="3809"/>
                  <a:pt x="23273" y="3839"/>
                </a:cubicBezTo>
                <a:cubicBezTo>
                  <a:pt x="23279" y="3738"/>
                  <a:pt x="23244" y="3532"/>
                  <a:pt x="23186" y="3352"/>
                </a:cubicBezTo>
                <a:lnTo>
                  <a:pt x="23186" y="3352"/>
                </a:lnTo>
                <a:cubicBezTo>
                  <a:pt x="23182" y="3357"/>
                  <a:pt x="23179" y="3362"/>
                  <a:pt x="23176" y="3367"/>
                </a:cubicBezTo>
                <a:cubicBezTo>
                  <a:pt x="23176" y="3367"/>
                  <a:pt x="23176" y="3361"/>
                  <a:pt x="23170" y="3361"/>
                </a:cubicBezTo>
                <a:cubicBezTo>
                  <a:pt x="23175" y="3357"/>
                  <a:pt x="23179" y="3352"/>
                  <a:pt x="23184" y="3347"/>
                </a:cubicBezTo>
                <a:lnTo>
                  <a:pt x="23184" y="3347"/>
                </a:lnTo>
                <a:cubicBezTo>
                  <a:pt x="23184" y="3349"/>
                  <a:pt x="23185" y="3351"/>
                  <a:pt x="23186" y="3352"/>
                </a:cubicBezTo>
                <a:lnTo>
                  <a:pt x="23186" y="3352"/>
                </a:lnTo>
                <a:cubicBezTo>
                  <a:pt x="23204" y="3326"/>
                  <a:pt x="23229" y="3298"/>
                  <a:pt x="23254" y="3283"/>
                </a:cubicBezTo>
                <a:lnTo>
                  <a:pt x="23254" y="3283"/>
                </a:lnTo>
                <a:cubicBezTo>
                  <a:pt x="23230" y="3298"/>
                  <a:pt x="23205" y="3324"/>
                  <a:pt x="23184" y="3347"/>
                </a:cubicBezTo>
                <a:lnTo>
                  <a:pt x="23184" y="3347"/>
                </a:lnTo>
                <a:cubicBezTo>
                  <a:pt x="23183" y="3345"/>
                  <a:pt x="23183" y="3344"/>
                  <a:pt x="23182" y="3343"/>
                </a:cubicBezTo>
                <a:cubicBezTo>
                  <a:pt x="23213" y="3312"/>
                  <a:pt x="23249" y="3276"/>
                  <a:pt x="23297" y="3246"/>
                </a:cubicBezTo>
                <a:lnTo>
                  <a:pt x="23297" y="3246"/>
                </a:lnTo>
                <a:cubicBezTo>
                  <a:pt x="23261" y="3276"/>
                  <a:pt x="23213" y="3367"/>
                  <a:pt x="23213" y="3385"/>
                </a:cubicBezTo>
                <a:cubicBezTo>
                  <a:pt x="23237" y="3337"/>
                  <a:pt x="23322" y="3276"/>
                  <a:pt x="23322" y="3276"/>
                </a:cubicBezTo>
                <a:lnTo>
                  <a:pt x="23322" y="3276"/>
                </a:lnTo>
                <a:cubicBezTo>
                  <a:pt x="23322" y="3276"/>
                  <a:pt x="23261" y="3373"/>
                  <a:pt x="23231" y="3391"/>
                </a:cubicBezTo>
                <a:cubicBezTo>
                  <a:pt x="23237" y="3391"/>
                  <a:pt x="23297" y="3361"/>
                  <a:pt x="23352" y="3282"/>
                </a:cubicBezTo>
                <a:lnTo>
                  <a:pt x="23352" y="3282"/>
                </a:lnTo>
                <a:cubicBezTo>
                  <a:pt x="23352" y="3331"/>
                  <a:pt x="23273" y="3397"/>
                  <a:pt x="23273" y="3397"/>
                </a:cubicBezTo>
                <a:cubicBezTo>
                  <a:pt x="23273" y="3397"/>
                  <a:pt x="23328" y="3361"/>
                  <a:pt x="23370" y="3312"/>
                </a:cubicBezTo>
                <a:lnTo>
                  <a:pt x="23370" y="3312"/>
                </a:lnTo>
                <a:cubicBezTo>
                  <a:pt x="23382" y="3325"/>
                  <a:pt x="23334" y="3373"/>
                  <a:pt x="23310" y="3415"/>
                </a:cubicBezTo>
                <a:cubicBezTo>
                  <a:pt x="23352" y="3397"/>
                  <a:pt x="23394" y="3337"/>
                  <a:pt x="23394" y="3337"/>
                </a:cubicBezTo>
                <a:lnTo>
                  <a:pt x="23394" y="3337"/>
                </a:lnTo>
                <a:cubicBezTo>
                  <a:pt x="23394" y="3337"/>
                  <a:pt x="23382" y="3403"/>
                  <a:pt x="23358" y="3452"/>
                </a:cubicBezTo>
                <a:cubicBezTo>
                  <a:pt x="23364" y="3452"/>
                  <a:pt x="23394" y="3415"/>
                  <a:pt x="23419" y="3361"/>
                </a:cubicBezTo>
                <a:lnTo>
                  <a:pt x="23419" y="3361"/>
                </a:lnTo>
                <a:cubicBezTo>
                  <a:pt x="23413" y="3391"/>
                  <a:pt x="23419" y="3482"/>
                  <a:pt x="23443" y="3506"/>
                </a:cubicBezTo>
                <a:cubicBezTo>
                  <a:pt x="23419" y="3458"/>
                  <a:pt x="23455" y="3343"/>
                  <a:pt x="23455" y="3343"/>
                </a:cubicBezTo>
                <a:cubicBezTo>
                  <a:pt x="23455" y="3343"/>
                  <a:pt x="23461" y="3458"/>
                  <a:pt x="23461" y="3488"/>
                </a:cubicBezTo>
                <a:cubicBezTo>
                  <a:pt x="23461" y="3488"/>
                  <a:pt x="23485" y="3415"/>
                  <a:pt x="23479" y="3343"/>
                </a:cubicBezTo>
                <a:lnTo>
                  <a:pt x="23479" y="3343"/>
                </a:lnTo>
                <a:cubicBezTo>
                  <a:pt x="23515" y="3403"/>
                  <a:pt x="23522" y="3585"/>
                  <a:pt x="23522" y="3585"/>
                </a:cubicBezTo>
                <a:cubicBezTo>
                  <a:pt x="23522" y="3585"/>
                  <a:pt x="23540" y="3494"/>
                  <a:pt x="23522" y="3403"/>
                </a:cubicBezTo>
                <a:lnTo>
                  <a:pt x="23522" y="3403"/>
                </a:lnTo>
                <a:cubicBezTo>
                  <a:pt x="23552" y="3458"/>
                  <a:pt x="23564" y="3579"/>
                  <a:pt x="23564" y="3579"/>
                </a:cubicBezTo>
                <a:cubicBezTo>
                  <a:pt x="23564" y="3579"/>
                  <a:pt x="23576" y="3506"/>
                  <a:pt x="23546" y="3403"/>
                </a:cubicBezTo>
                <a:lnTo>
                  <a:pt x="23546" y="3403"/>
                </a:lnTo>
                <a:cubicBezTo>
                  <a:pt x="23594" y="3458"/>
                  <a:pt x="23606" y="3603"/>
                  <a:pt x="23594" y="3639"/>
                </a:cubicBezTo>
                <a:cubicBezTo>
                  <a:pt x="23600" y="3627"/>
                  <a:pt x="23624" y="3567"/>
                  <a:pt x="23606" y="3446"/>
                </a:cubicBezTo>
                <a:lnTo>
                  <a:pt x="23606" y="3446"/>
                </a:lnTo>
                <a:cubicBezTo>
                  <a:pt x="23655" y="3512"/>
                  <a:pt x="23637" y="3603"/>
                  <a:pt x="23630" y="3645"/>
                </a:cubicBezTo>
                <a:cubicBezTo>
                  <a:pt x="23655" y="3627"/>
                  <a:pt x="23661" y="3597"/>
                  <a:pt x="23655" y="3518"/>
                </a:cubicBezTo>
                <a:lnTo>
                  <a:pt x="23655" y="3518"/>
                </a:lnTo>
                <a:cubicBezTo>
                  <a:pt x="23661" y="3542"/>
                  <a:pt x="23697" y="3603"/>
                  <a:pt x="23715" y="3609"/>
                </a:cubicBezTo>
                <a:cubicBezTo>
                  <a:pt x="23691" y="3597"/>
                  <a:pt x="23643" y="3452"/>
                  <a:pt x="23630" y="3421"/>
                </a:cubicBezTo>
                <a:lnTo>
                  <a:pt x="23630" y="3421"/>
                </a:lnTo>
                <a:cubicBezTo>
                  <a:pt x="23643" y="3433"/>
                  <a:pt x="23691" y="3518"/>
                  <a:pt x="23703" y="3573"/>
                </a:cubicBezTo>
                <a:cubicBezTo>
                  <a:pt x="23703" y="3573"/>
                  <a:pt x="23703" y="3482"/>
                  <a:pt x="23643" y="3397"/>
                </a:cubicBezTo>
                <a:lnTo>
                  <a:pt x="23643" y="3397"/>
                </a:lnTo>
                <a:cubicBezTo>
                  <a:pt x="23667" y="3415"/>
                  <a:pt x="23691" y="3433"/>
                  <a:pt x="23715" y="3458"/>
                </a:cubicBezTo>
                <a:cubicBezTo>
                  <a:pt x="23661" y="3367"/>
                  <a:pt x="23503" y="3203"/>
                  <a:pt x="23352" y="3088"/>
                </a:cubicBezTo>
                <a:cubicBezTo>
                  <a:pt x="23358" y="3052"/>
                  <a:pt x="23370" y="2998"/>
                  <a:pt x="23394" y="2949"/>
                </a:cubicBezTo>
                <a:lnTo>
                  <a:pt x="23394" y="2949"/>
                </a:lnTo>
                <a:cubicBezTo>
                  <a:pt x="23382" y="2998"/>
                  <a:pt x="23388" y="3100"/>
                  <a:pt x="23394" y="3113"/>
                </a:cubicBezTo>
                <a:cubicBezTo>
                  <a:pt x="23388" y="3058"/>
                  <a:pt x="23431" y="2967"/>
                  <a:pt x="23431" y="2967"/>
                </a:cubicBezTo>
                <a:lnTo>
                  <a:pt x="23431" y="2967"/>
                </a:lnTo>
                <a:cubicBezTo>
                  <a:pt x="23431" y="2967"/>
                  <a:pt x="23431" y="3082"/>
                  <a:pt x="23419" y="3113"/>
                </a:cubicBezTo>
                <a:cubicBezTo>
                  <a:pt x="23425" y="3100"/>
                  <a:pt x="23455" y="3052"/>
                  <a:pt x="23461" y="2949"/>
                </a:cubicBezTo>
                <a:lnTo>
                  <a:pt x="23461" y="2949"/>
                </a:lnTo>
                <a:cubicBezTo>
                  <a:pt x="23485" y="2992"/>
                  <a:pt x="23455" y="3088"/>
                  <a:pt x="23455" y="3088"/>
                </a:cubicBezTo>
                <a:cubicBezTo>
                  <a:pt x="23455" y="3088"/>
                  <a:pt x="23485" y="3028"/>
                  <a:pt x="23491" y="2967"/>
                </a:cubicBezTo>
                <a:lnTo>
                  <a:pt x="23491" y="2967"/>
                </a:lnTo>
                <a:cubicBezTo>
                  <a:pt x="23503" y="2967"/>
                  <a:pt x="23491" y="3040"/>
                  <a:pt x="23485" y="3082"/>
                </a:cubicBezTo>
                <a:cubicBezTo>
                  <a:pt x="23509" y="3040"/>
                  <a:pt x="23515" y="2967"/>
                  <a:pt x="23515" y="2967"/>
                </a:cubicBezTo>
                <a:cubicBezTo>
                  <a:pt x="23515" y="2967"/>
                  <a:pt x="23540" y="3034"/>
                  <a:pt x="23546" y="3088"/>
                </a:cubicBezTo>
                <a:cubicBezTo>
                  <a:pt x="23552" y="3082"/>
                  <a:pt x="23564" y="3034"/>
                  <a:pt x="23552" y="2979"/>
                </a:cubicBezTo>
                <a:lnTo>
                  <a:pt x="23552" y="2979"/>
                </a:lnTo>
                <a:cubicBezTo>
                  <a:pt x="23564" y="3004"/>
                  <a:pt x="23612" y="3088"/>
                  <a:pt x="23643" y="3094"/>
                </a:cubicBezTo>
                <a:cubicBezTo>
                  <a:pt x="23606" y="3070"/>
                  <a:pt x="23576" y="2949"/>
                  <a:pt x="23576" y="2949"/>
                </a:cubicBezTo>
                <a:lnTo>
                  <a:pt x="23576" y="2949"/>
                </a:lnTo>
                <a:cubicBezTo>
                  <a:pt x="23576" y="2949"/>
                  <a:pt x="23637" y="3040"/>
                  <a:pt x="23661" y="3070"/>
                </a:cubicBezTo>
                <a:cubicBezTo>
                  <a:pt x="23661" y="3070"/>
                  <a:pt x="23643" y="2998"/>
                  <a:pt x="23600" y="2937"/>
                </a:cubicBezTo>
                <a:lnTo>
                  <a:pt x="23600" y="2937"/>
                </a:lnTo>
                <a:cubicBezTo>
                  <a:pt x="23661" y="2967"/>
                  <a:pt x="23764" y="3125"/>
                  <a:pt x="23764" y="3125"/>
                </a:cubicBezTo>
                <a:cubicBezTo>
                  <a:pt x="23764" y="3125"/>
                  <a:pt x="23727" y="3040"/>
                  <a:pt x="23673" y="2973"/>
                </a:cubicBezTo>
                <a:lnTo>
                  <a:pt x="23673" y="2973"/>
                </a:lnTo>
                <a:cubicBezTo>
                  <a:pt x="23727" y="2998"/>
                  <a:pt x="23794" y="3100"/>
                  <a:pt x="23794" y="3100"/>
                </a:cubicBezTo>
                <a:cubicBezTo>
                  <a:pt x="23794" y="3100"/>
                  <a:pt x="23776" y="3034"/>
                  <a:pt x="23697" y="2961"/>
                </a:cubicBezTo>
                <a:lnTo>
                  <a:pt x="23697" y="2961"/>
                </a:lnTo>
                <a:cubicBezTo>
                  <a:pt x="23764" y="2979"/>
                  <a:pt x="23848" y="3094"/>
                  <a:pt x="23867" y="3131"/>
                </a:cubicBezTo>
                <a:cubicBezTo>
                  <a:pt x="23867" y="3119"/>
                  <a:pt x="23855" y="3052"/>
                  <a:pt x="23776" y="2961"/>
                </a:cubicBezTo>
                <a:lnTo>
                  <a:pt x="23776" y="2961"/>
                </a:lnTo>
                <a:cubicBezTo>
                  <a:pt x="23848" y="2998"/>
                  <a:pt x="23879" y="3070"/>
                  <a:pt x="23897" y="3119"/>
                </a:cubicBezTo>
                <a:cubicBezTo>
                  <a:pt x="23897" y="3088"/>
                  <a:pt x="23897" y="3058"/>
                  <a:pt x="23848" y="2985"/>
                </a:cubicBezTo>
                <a:lnTo>
                  <a:pt x="23848" y="2985"/>
                </a:lnTo>
                <a:cubicBezTo>
                  <a:pt x="23867" y="3000"/>
                  <a:pt x="23908" y="3021"/>
                  <a:pt x="23931" y="3030"/>
                </a:cubicBezTo>
                <a:lnTo>
                  <a:pt x="23931" y="3030"/>
                </a:lnTo>
                <a:cubicBezTo>
                  <a:pt x="23890" y="3011"/>
                  <a:pt x="23803" y="2934"/>
                  <a:pt x="23782" y="2913"/>
                </a:cubicBezTo>
                <a:lnTo>
                  <a:pt x="23782" y="2913"/>
                </a:lnTo>
                <a:cubicBezTo>
                  <a:pt x="23806" y="2919"/>
                  <a:pt x="23885" y="2967"/>
                  <a:pt x="23915" y="3004"/>
                </a:cubicBezTo>
                <a:cubicBezTo>
                  <a:pt x="23915" y="3004"/>
                  <a:pt x="23873" y="2931"/>
                  <a:pt x="23776" y="2889"/>
                </a:cubicBezTo>
                <a:cubicBezTo>
                  <a:pt x="23806" y="2889"/>
                  <a:pt x="23836" y="2895"/>
                  <a:pt x="23867" y="2907"/>
                </a:cubicBezTo>
                <a:cubicBezTo>
                  <a:pt x="23788" y="2870"/>
                  <a:pt x="23612" y="2816"/>
                  <a:pt x="23449" y="2792"/>
                </a:cubicBezTo>
                <a:cubicBezTo>
                  <a:pt x="23449" y="2780"/>
                  <a:pt x="23449" y="2725"/>
                  <a:pt x="23431" y="2671"/>
                </a:cubicBezTo>
                <a:lnTo>
                  <a:pt x="23431" y="2671"/>
                </a:lnTo>
                <a:cubicBezTo>
                  <a:pt x="23443" y="2671"/>
                  <a:pt x="23461" y="2737"/>
                  <a:pt x="23479" y="2780"/>
                </a:cubicBezTo>
                <a:cubicBezTo>
                  <a:pt x="23485" y="2731"/>
                  <a:pt x="23455" y="2665"/>
                  <a:pt x="23455" y="2665"/>
                </a:cubicBezTo>
                <a:lnTo>
                  <a:pt x="23455" y="2665"/>
                </a:lnTo>
                <a:cubicBezTo>
                  <a:pt x="23455" y="2665"/>
                  <a:pt x="23509" y="2719"/>
                  <a:pt x="23534" y="2761"/>
                </a:cubicBezTo>
                <a:cubicBezTo>
                  <a:pt x="23534" y="2755"/>
                  <a:pt x="23515" y="2707"/>
                  <a:pt x="23491" y="2665"/>
                </a:cubicBezTo>
                <a:lnTo>
                  <a:pt x="23491" y="2665"/>
                </a:lnTo>
                <a:cubicBezTo>
                  <a:pt x="23514" y="2687"/>
                  <a:pt x="23589" y="2726"/>
                  <a:pt x="23624" y="2726"/>
                </a:cubicBezTo>
                <a:cubicBezTo>
                  <a:pt x="23626" y="2726"/>
                  <a:pt x="23629" y="2726"/>
                  <a:pt x="23630" y="2725"/>
                </a:cubicBezTo>
                <a:cubicBezTo>
                  <a:pt x="23582" y="2719"/>
                  <a:pt x="23503" y="2628"/>
                  <a:pt x="23503" y="2628"/>
                </a:cubicBezTo>
                <a:lnTo>
                  <a:pt x="23503" y="2628"/>
                </a:lnTo>
                <a:cubicBezTo>
                  <a:pt x="23503" y="2628"/>
                  <a:pt x="23600" y="2677"/>
                  <a:pt x="23630" y="2701"/>
                </a:cubicBezTo>
                <a:cubicBezTo>
                  <a:pt x="23630" y="2701"/>
                  <a:pt x="23582" y="2640"/>
                  <a:pt x="23515" y="2610"/>
                </a:cubicBezTo>
                <a:cubicBezTo>
                  <a:pt x="23582" y="2610"/>
                  <a:pt x="23746" y="2701"/>
                  <a:pt x="23746" y="2701"/>
                </a:cubicBezTo>
                <a:cubicBezTo>
                  <a:pt x="23746" y="2701"/>
                  <a:pt x="23673" y="2640"/>
                  <a:pt x="23594" y="2604"/>
                </a:cubicBezTo>
                <a:cubicBezTo>
                  <a:pt x="23655" y="2604"/>
                  <a:pt x="23758" y="2665"/>
                  <a:pt x="23758" y="2665"/>
                </a:cubicBezTo>
                <a:cubicBezTo>
                  <a:pt x="23758" y="2665"/>
                  <a:pt x="23703" y="2610"/>
                  <a:pt x="23606" y="2580"/>
                </a:cubicBezTo>
                <a:cubicBezTo>
                  <a:pt x="23609" y="2580"/>
                  <a:pt x="23613" y="2579"/>
                  <a:pt x="23616" y="2579"/>
                </a:cubicBezTo>
                <a:cubicBezTo>
                  <a:pt x="23685" y="2579"/>
                  <a:pt x="23807" y="2636"/>
                  <a:pt x="23836" y="2665"/>
                </a:cubicBezTo>
                <a:cubicBezTo>
                  <a:pt x="23824" y="2646"/>
                  <a:pt x="23788" y="2598"/>
                  <a:pt x="23673" y="2550"/>
                </a:cubicBezTo>
                <a:cubicBezTo>
                  <a:pt x="23758" y="2550"/>
                  <a:pt x="23824" y="2604"/>
                  <a:pt x="23855" y="2640"/>
                </a:cubicBezTo>
                <a:cubicBezTo>
                  <a:pt x="23848" y="2610"/>
                  <a:pt x="23836" y="2586"/>
                  <a:pt x="23758" y="2550"/>
                </a:cubicBezTo>
                <a:lnTo>
                  <a:pt x="23758" y="2550"/>
                </a:lnTo>
                <a:cubicBezTo>
                  <a:pt x="23768" y="2552"/>
                  <a:pt x="23785" y="2554"/>
                  <a:pt x="23803" y="2554"/>
                </a:cubicBezTo>
                <a:cubicBezTo>
                  <a:pt x="23829" y="2554"/>
                  <a:pt x="23856" y="2551"/>
                  <a:pt x="23867" y="2543"/>
                </a:cubicBezTo>
                <a:lnTo>
                  <a:pt x="23867" y="2543"/>
                </a:lnTo>
                <a:cubicBezTo>
                  <a:pt x="23864" y="2544"/>
                  <a:pt x="23860" y="2544"/>
                  <a:pt x="23856" y="2544"/>
                </a:cubicBezTo>
                <a:cubicBezTo>
                  <a:pt x="23811" y="2544"/>
                  <a:pt x="23688" y="2519"/>
                  <a:pt x="23661" y="2513"/>
                </a:cubicBezTo>
                <a:cubicBezTo>
                  <a:pt x="23667" y="2512"/>
                  <a:pt x="23679" y="2511"/>
                  <a:pt x="23693" y="2511"/>
                </a:cubicBezTo>
                <a:cubicBezTo>
                  <a:pt x="23733" y="2511"/>
                  <a:pt x="23793" y="2516"/>
                  <a:pt x="23824" y="2525"/>
                </a:cubicBezTo>
                <a:cubicBezTo>
                  <a:pt x="23824" y="2525"/>
                  <a:pt x="23767" y="2487"/>
                  <a:pt x="23678" y="2487"/>
                </a:cubicBezTo>
                <a:cubicBezTo>
                  <a:pt x="23666" y="2487"/>
                  <a:pt x="23655" y="2488"/>
                  <a:pt x="23643" y="2489"/>
                </a:cubicBezTo>
                <a:cubicBezTo>
                  <a:pt x="23673" y="2477"/>
                  <a:pt x="23697" y="2477"/>
                  <a:pt x="23727" y="2465"/>
                </a:cubicBezTo>
                <a:cubicBezTo>
                  <a:pt x="23721" y="2464"/>
                  <a:pt x="23714" y="2464"/>
                  <a:pt x="23706" y="2464"/>
                </a:cubicBezTo>
                <a:cubicBezTo>
                  <a:pt x="23607" y="2464"/>
                  <a:pt x="23419" y="2499"/>
                  <a:pt x="23267" y="2556"/>
                </a:cubicBezTo>
                <a:cubicBezTo>
                  <a:pt x="23261" y="2543"/>
                  <a:pt x="23219" y="2495"/>
                  <a:pt x="23152" y="2453"/>
                </a:cubicBezTo>
                <a:cubicBezTo>
                  <a:pt x="23201" y="2453"/>
                  <a:pt x="23267" y="2519"/>
                  <a:pt x="23267" y="2519"/>
                </a:cubicBezTo>
                <a:cubicBezTo>
                  <a:pt x="23267" y="2519"/>
                  <a:pt x="23231" y="2465"/>
                  <a:pt x="23176" y="2428"/>
                </a:cubicBezTo>
                <a:cubicBezTo>
                  <a:pt x="23177" y="2428"/>
                  <a:pt x="23177" y="2428"/>
                  <a:pt x="23178" y="2428"/>
                </a:cubicBezTo>
                <a:cubicBezTo>
                  <a:pt x="23190" y="2428"/>
                  <a:pt x="23239" y="2466"/>
                  <a:pt x="23273" y="2489"/>
                </a:cubicBezTo>
                <a:cubicBezTo>
                  <a:pt x="23261" y="2453"/>
                  <a:pt x="23189" y="2416"/>
                  <a:pt x="23189" y="2416"/>
                </a:cubicBezTo>
                <a:lnTo>
                  <a:pt x="23189" y="2416"/>
                </a:lnTo>
                <a:cubicBezTo>
                  <a:pt x="23189" y="2416"/>
                  <a:pt x="23261" y="2422"/>
                  <a:pt x="23310" y="2447"/>
                </a:cubicBezTo>
                <a:cubicBezTo>
                  <a:pt x="23310" y="2435"/>
                  <a:pt x="23273" y="2404"/>
                  <a:pt x="23219" y="2386"/>
                </a:cubicBezTo>
                <a:cubicBezTo>
                  <a:pt x="23249" y="2386"/>
                  <a:pt x="23340" y="2374"/>
                  <a:pt x="23364" y="2356"/>
                </a:cubicBezTo>
                <a:lnTo>
                  <a:pt x="23364" y="2356"/>
                </a:lnTo>
                <a:cubicBezTo>
                  <a:pt x="23356" y="2360"/>
                  <a:pt x="23342" y="2362"/>
                  <a:pt x="23327" y="2362"/>
                </a:cubicBezTo>
                <a:cubicBezTo>
                  <a:pt x="23276" y="2362"/>
                  <a:pt x="23201" y="2344"/>
                  <a:pt x="23201" y="2344"/>
                </a:cubicBezTo>
                <a:cubicBezTo>
                  <a:pt x="23201" y="2344"/>
                  <a:pt x="23304" y="2332"/>
                  <a:pt x="23340" y="2332"/>
                </a:cubicBezTo>
                <a:cubicBezTo>
                  <a:pt x="23340" y="2332"/>
                  <a:pt x="23299" y="2321"/>
                  <a:pt x="23250" y="2321"/>
                </a:cubicBezTo>
                <a:cubicBezTo>
                  <a:pt x="23234" y="2321"/>
                  <a:pt x="23217" y="2323"/>
                  <a:pt x="23201" y="2326"/>
                </a:cubicBezTo>
                <a:cubicBezTo>
                  <a:pt x="23261" y="2283"/>
                  <a:pt x="23443" y="2265"/>
                  <a:pt x="23443" y="2265"/>
                </a:cubicBezTo>
                <a:cubicBezTo>
                  <a:pt x="23443" y="2265"/>
                  <a:pt x="23413" y="2261"/>
                  <a:pt x="23371" y="2261"/>
                </a:cubicBezTo>
                <a:cubicBezTo>
                  <a:pt x="23339" y="2261"/>
                  <a:pt x="23300" y="2263"/>
                  <a:pt x="23261" y="2271"/>
                </a:cubicBezTo>
                <a:cubicBezTo>
                  <a:pt x="23304" y="2235"/>
                  <a:pt x="23431" y="2223"/>
                  <a:pt x="23431" y="2223"/>
                </a:cubicBezTo>
                <a:cubicBezTo>
                  <a:pt x="23431" y="2223"/>
                  <a:pt x="23419" y="2221"/>
                  <a:pt x="23399" y="2221"/>
                </a:cubicBezTo>
                <a:cubicBezTo>
                  <a:pt x="23369" y="2221"/>
                  <a:pt x="23319" y="2225"/>
                  <a:pt x="23261" y="2247"/>
                </a:cubicBezTo>
                <a:cubicBezTo>
                  <a:pt x="23299" y="2209"/>
                  <a:pt x="23420" y="2185"/>
                  <a:pt x="23475" y="2185"/>
                </a:cubicBezTo>
                <a:cubicBezTo>
                  <a:pt x="23482" y="2185"/>
                  <a:pt x="23487" y="2186"/>
                  <a:pt x="23491" y="2186"/>
                </a:cubicBezTo>
                <a:cubicBezTo>
                  <a:pt x="23484" y="2182"/>
                  <a:pt x="23457" y="2171"/>
                  <a:pt x="23407" y="2171"/>
                </a:cubicBezTo>
                <a:cubicBezTo>
                  <a:pt x="23378" y="2171"/>
                  <a:pt x="23342" y="2175"/>
                  <a:pt x="23297" y="2186"/>
                </a:cubicBezTo>
                <a:cubicBezTo>
                  <a:pt x="23341" y="2159"/>
                  <a:pt x="23392" y="2149"/>
                  <a:pt x="23434" y="2149"/>
                </a:cubicBezTo>
                <a:cubicBezTo>
                  <a:pt x="23457" y="2149"/>
                  <a:pt x="23476" y="2152"/>
                  <a:pt x="23491" y="2156"/>
                </a:cubicBezTo>
                <a:cubicBezTo>
                  <a:pt x="23479" y="2148"/>
                  <a:pt x="23460" y="2136"/>
                  <a:pt x="23423" y="2136"/>
                </a:cubicBezTo>
                <a:cubicBezTo>
                  <a:pt x="23407" y="2136"/>
                  <a:pt x="23388" y="2138"/>
                  <a:pt x="23364" y="2144"/>
                </a:cubicBezTo>
                <a:cubicBezTo>
                  <a:pt x="23388" y="2132"/>
                  <a:pt x="23449" y="2089"/>
                  <a:pt x="23449" y="2071"/>
                </a:cubicBezTo>
                <a:lnTo>
                  <a:pt x="23449" y="2071"/>
                </a:lnTo>
                <a:cubicBezTo>
                  <a:pt x="23431" y="2095"/>
                  <a:pt x="23297" y="2156"/>
                  <a:pt x="23267" y="2162"/>
                </a:cubicBezTo>
                <a:cubicBezTo>
                  <a:pt x="23279" y="2150"/>
                  <a:pt x="23364" y="2095"/>
                  <a:pt x="23413" y="2083"/>
                </a:cubicBezTo>
                <a:lnTo>
                  <a:pt x="23413" y="2083"/>
                </a:lnTo>
                <a:cubicBezTo>
                  <a:pt x="23412" y="2083"/>
                  <a:pt x="23322" y="2083"/>
                  <a:pt x="23243" y="2156"/>
                </a:cubicBezTo>
                <a:cubicBezTo>
                  <a:pt x="23261" y="2126"/>
                  <a:pt x="23279" y="2114"/>
                  <a:pt x="23297" y="2089"/>
                </a:cubicBezTo>
                <a:lnTo>
                  <a:pt x="23297" y="2089"/>
                </a:lnTo>
                <a:cubicBezTo>
                  <a:pt x="23219" y="2132"/>
                  <a:pt x="23092" y="2271"/>
                  <a:pt x="22995" y="2404"/>
                </a:cubicBezTo>
                <a:cubicBezTo>
                  <a:pt x="22977" y="2223"/>
                  <a:pt x="22934" y="2011"/>
                  <a:pt x="22886" y="1932"/>
                </a:cubicBezTo>
                <a:lnTo>
                  <a:pt x="22886" y="1932"/>
                </a:lnTo>
                <a:cubicBezTo>
                  <a:pt x="22898" y="1962"/>
                  <a:pt x="22904" y="1993"/>
                  <a:pt x="22904" y="2023"/>
                </a:cubicBezTo>
                <a:cubicBezTo>
                  <a:pt x="22868" y="1920"/>
                  <a:pt x="22795" y="1871"/>
                  <a:pt x="22795" y="1871"/>
                </a:cubicBezTo>
                <a:lnTo>
                  <a:pt x="22795" y="1871"/>
                </a:lnTo>
                <a:cubicBezTo>
                  <a:pt x="22825" y="1908"/>
                  <a:pt x="22874" y="1993"/>
                  <a:pt x="22880" y="2011"/>
                </a:cubicBezTo>
                <a:cubicBezTo>
                  <a:pt x="22868" y="1980"/>
                  <a:pt x="22777" y="1871"/>
                  <a:pt x="22765" y="1841"/>
                </a:cubicBezTo>
                <a:lnTo>
                  <a:pt x="22765" y="1841"/>
                </a:lnTo>
                <a:cubicBezTo>
                  <a:pt x="22759" y="1853"/>
                  <a:pt x="22789" y="1920"/>
                  <a:pt x="22807" y="1938"/>
                </a:cubicBezTo>
                <a:cubicBezTo>
                  <a:pt x="22734" y="1884"/>
                  <a:pt x="22716" y="1884"/>
                  <a:pt x="22686" y="1884"/>
                </a:cubicBezTo>
                <a:cubicBezTo>
                  <a:pt x="22728" y="1902"/>
                  <a:pt x="22807" y="1938"/>
                  <a:pt x="22843" y="2011"/>
                </a:cubicBezTo>
                <a:cubicBezTo>
                  <a:pt x="22753" y="1932"/>
                  <a:pt x="22686" y="1914"/>
                  <a:pt x="22668" y="1914"/>
                </a:cubicBezTo>
                <a:cubicBezTo>
                  <a:pt x="22704" y="1932"/>
                  <a:pt x="22819" y="2023"/>
                  <a:pt x="22837" y="2089"/>
                </a:cubicBezTo>
                <a:cubicBezTo>
                  <a:pt x="22765" y="2005"/>
                  <a:pt x="22698" y="1980"/>
                  <a:pt x="22698" y="1980"/>
                </a:cubicBezTo>
                <a:lnTo>
                  <a:pt x="22698" y="1980"/>
                </a:lnTo>
                <a:cubicBezTo>
                  <a:pt x="22698" y="1980"/>
                  <a:pt x="22795" y="2059"/>
                  <a:pt x="22819" y="2114"/>
                </a:cubicBezTo>
                <a:cubicBezTo>
                  <a:pt x="22753" y="2053"/>
                  <a:pt x="22668" y="2011"/>
                  <a:pt x="22668" y="2011"/>
                </a:cubicBezTo>
                <a:lnTo>
                  <a:pt x="22668" y="2011"/>
                </a:lnTo>
                <a:cubicBezTo>
                  <a:pt x="22668" y="2011"/>
                  <a:pt x="22819" y="2120"/>
                  <a:pt x="22849" y="2186"/>
                </a:cubicBezTo>
                <a:cubicBezTo>
                  <a:pt x="22789" y="2144"/>
                  <a:pt x="22722" y="2120"/>
                  <a:pt x="22722" y="2120"/>
                </a:cubicBezTo>
                <a:lnTo>
                  <a:pt x="22722" y="2120"/>
                </a:lnTo>
                <a:cubicBezTo>
                  <a:pt x="22753" y="2144"/>
                  <a:pt x="22843" y="2204"/>
                  <a:pt x="22843" y="2204"/>
                </a:cubicBezTo>
                <a:cubicBezTo>
                  <a:pt x="22843" y="2204"/>
                  <a:pt x="22722" y="2162"/>
                  <a:pt x="22698" y="2126"/>
                </a:cubicBezTo>
                <a:lnTo>
                  <a:pt x="22698" y="2126"/>
                </a:lnTo>
                <a:cubicBezTo>
                  <a:pt x="22704" y="2156"/>
                  <a:pt x="22783" y="2210"/>
                  <a:pt x="22807" y="2223"/>
                </a:cubicBezTo>
                <a:cubicBezTo>
                  <a:pt x="22789" y="2221"/>
                  <a:pt x="22771" y="2220"/>
                  <a:pt x="22756" y="2220"/>
                </a:cubicBezTo>
                <a:cubicBezTo>
                  <a:pt x="22725" y="2220"/>
                  <a:pt x="22702" y="2223"/>
                  <a:pt x="22698" y="2223"/>
                </a:cubicBezTo>
                <a:cubicBezTo>
                  <a:pt x="22753" y="2235"/>
                  <a:pt x="22819" y="2253"/>
                  <a:pt x="22819" y="2253"/>
                </a:cubicBezTo>
                <a:cubicBezTo>
                  <a:pt x="22819" y="2253"/>
                  <a:pt x="22747" y="2253"/>
                  <a:pt x="22704" y="2277"/>
                </a:cubicBezTo>
                <a:cubicBezTo>
                  <a:pt x="22736" y="2277"/>
                  <a:pt x="22777" y="2274"/>
                  <a:pt x="22800" y="2274"/>
                </a:cubicBezTo>
                <a:cubicBezTo>
                  <a:pt x="22812" y="2274"/>
                  <a:pt x="22819" y="2275"/>
                  <a:pt x="22819" y="2277"/>
                </a:cubicBezTo>
                <a:cubicBezTo>
                  <a:pt x="22759" y="2283"/>
                  <a:pt x="22698" y="2313"/>
                  <a:pt x="22698" y="2313"/>
                </a:cubicBezTo>
                <a:cubicBezTo>
                  <a:pt x="22698" y="2313"/>
                  <a:pt x="22741" y="2305"/>
                  <a:pt x="22782" y="2305"/>
                </a:cubicBezTo>
                <a:cubicBezTo>
                  <a:pt x="22803" y="2305"/>
                  <a:pt x="22823" y="2307"/>
                  <a:pt x="22837" y="2313"/>
                </a:cubicBezTo>
                <a:cubicBezTo>
                  <a:pt x="22753" y="2313"/>
                  <a:pt x="22698" y="2338"/>
                  <a:pt x="22686" y="2356"/>
                </a:cubicBezTo>
                <a:cubicBezTo>
                  <a:pt x="22565" y="2217"/>
                  <a:pt x="22414" y="2083"/>
                  <a:pt x="22329" y="2035"/>
                </a:cubicBezTo>
                <a:lnTo>
                  <a:pt x="22329" y="2035"/>
                </a:lnTo>
                <a:cubicBezTo>
                  <a:pt x="22353" y="2059"/>
                  <a:pt x="22371" y="2071"/>
                  <a:pt x="22389" y="2102"/>
                </a:cubicBezTo>
                <a:cubicBezTo>
                  <a:pt x="22324" y="2058"/>
                  <a:pt x="22263" y="2052"/>
                  <a:pt x="22233" y="2052"/>
                </a:cubicBezTo>
                <a:cubicBezTo>
                  <a:pt x="22221" y="2052"/>
                  <a:pt x="22214" y="2053"/>
                  <a:pt x="22214" y="2053"/>
                </a:cubicBezTo>
                <a:cubicBezTo>
                  <a:pt x="22262" y="2059"/>
                  <a:pt x="22353" y="2102"/>
                  <a:pt x="22365" y="2120"/>
                </a:cubicBezTo>
                <a:cubicBezTo>
                  <a:pt x="22335" y="2102"/>
                  <a:pt x="22190" y="2065"/>
                  <a:pt x="22177" y="2041"/>
                </a:cubicBezTo>
                <a:lnTo>
                  <a:pt x="22177" y="2041"/>
                </a:lnTo>
                <a:cubicBezTo>
                  <a:pt x="22183" y="2059"/>
                  <a:pt x="22244" y="2095"/>
                  <a:pt x="22268" y="2102"/>
                </a:cubicBezTo>
                <a:cubicBezTo>
                  <a:pt x="22183" y="2102"/>
                  <a:pt x="22159" y="2114"/>
                  <a:pt x="22141" y="2132"/>
                </a:cubicBezTo>
                <a:cubicBezTo>
                  <a:pt x="22162" y="2126"/>
                  <a:pt x="22194" y="2118"/>
                  <a:pt x="22230" y="2118"/>
                </a:cubicBezTo>
                <a:cubicBezTo>
                  <a:pt x="22265" y="2118"/>
                  <a:pt x="22305" y="2126"/>
                  <a:pt x="22341" y="2150"/>
                </a:cubicBezTo>
                <a:cubicBezTo>
                  <a:pt x="22309" y="2145"/>
                  <a:pt x="22281" y="2143"/>
                  <a:pt x="22256" y="2143"/>
                </a:cubicBezTo>
                <a:cubicBezTo>
                  <a:pt x="22189" y="2143"/>
                  <a:pt x="22152" y="2158"/>
                  <a:pt x="22147" y="2162"/>
                </a:cubicBezTo>
                <a:cubicBezTo>
                  <a:pt x="22155" y="2161"/>
                  <a:pt x="22167" y="2160"/>
                  <a:pt x="22182" y="2160"/>
                </a:cubicBezTo>
                <a:cubicBezTo>
                  <a:pt x="22240" y="2160"/>
                  <a:pt x="22340" y="2171"/>
                  <a:pt x="22383" y="2204"/>
                </a:cubicBezTo>
                <a:cubicBezTo>
                  <a:pt x="22329" y="2192"/>
                  <a:pt x="22285" y="2189"/>
                  <a:pt x="22255" y="2189"/>
                </a:cubicBezTo>
                <a:cubicBezTo>
                  <a:pt x="22224" y="2189"/>
                  <a:pt x="22208" y="2192"/>
                  <a:pt x="22208" y="2192"/>
                </a:cubicBezTo>
                <a:cubicBezTo>
                  <a:pt x="22208" y="2192"/>
                  <a:pt x="22329" y="2192"/>
                  <a:pt x="22383" y="2223"/>
                </a:cubicBezTo>
                <a:cubicBezTo>
                  <a:pt x="22370" y="2222"/>
                  <a:pt x="22357" y="2221"/>
                  <a:pt x="22345" y="2221"/>
                </a:cubicBezTo>
                <a:cubicBezTo>
                  <a:pt x="22268" y="2221"/>
                  <a:pt x="22202" y="2235"/>
                  <a:pt x="22202" y="2235"/>
                </a:cubicBezTo>
                <a:cubicBezTo>
                  <a:pt x="22202" y="2235"/>
                  <a:pt x="22383" y="2235"/>
                  <a:pt x="22444" y="2271"/>
                </a:cubicBezTo>
                <a:cubicBezTo>
                  <a:pt x="22365" y="2271"/>
                  <a:pt x="22299" y="2295"/>
                  <a:pt x="22299" y="2295"/>
                </a:cubicBezTo>
                <a:lnTo>
                  <a:pt x="22444" y="2295"/>
                </a:lnTo>
                <a:cubicBezTo>
                  <a:pt x="22444" y="2295"/>
                  <a:pt x="22366" y="2319"/>
                  <a:pt x="22314" y="2319"/>
                </a:cubicBezTo>
                <a:cubicBezTo>
                  <a:pt x="22300" y="2319"/>
                  <a:pt x="22289" y="2317"/>
                  <a:pt x="22280" y="2313"/>
                </a:cubicBezTo>
                <a:lnTo>
                  <a:pt x="22280" y="2313"/>
                </a:lnTo>
                <a:cubicBezTo>
                  <a:pt x="22297" y="2330"/>
                  <a:pt x="22345" y="2335"/>
                  <a:pt x="22383" y="2335"/>
                </a:cubicBezTo>
                <a:cubicBezTo>
                  <a:pt x="22401" y="2335"/>
                  <a:pt x="22418" y="2334"/>
                  <a:pt x="22426" y="2332"/>
                </a:cubicBezTo>
                <a:lnTo>
                  <a:pt x="22426" y="2332"/>
                </a:lnTo>
                <a:cubicBezTo>
                  <a:pt x="22383" y="2362"/>
                  <a:pt x="22341" y="2392"/>
                  <a:pt x="22341" y="2398"/>
                </a:cubicBezTo>
                <a:cubicBezTo>
                  <a:pt x="22389" y="2374"/>
                  <a:pt x="22456" y="2356"/>
                  <a:pt x="22456" y="2356"/>
                </a:cubicBezTo>
                <a:lnTo>
                  <a:pt x="22456" y="2356"/>
                </a:lnTo>
                <a:cubicBezTo>
                  <a:pt x="22456" y="2356"/>
                  <a:pt x="22395" y="2398"/>
                  <a:pt x="22383" y="2435"/>
                </a:cubicBezTo>
                <a:cubicBezTo>
                  <a:pt x="22414" y="2404"/>
                  <a:pt x="22474" y="2368"/>
                  <a:pt x="22474" y="2368"/>
                </a:cubicBezTo>
                <a:lnTo>
                  <a:pt x="22474" y="2368"/>
                </a:lnTo>
                <a:cubicBezTo>
                  <a:pt x="22432" y="2404"/>
                  <a:pt x="22401" y="2453"/>
                  <a:pt x="22395" y="2465"/>
                </a:cubicBezTo>
                <a:cubicBezTo>
                  <a:pt x="22238" y="2404"/>
                  <a:pt x="22062" y="2362"/>
                  <a:pt x="21978" y="2362"/>
                </a:cubicBezTo>
                <a:cubicBezTo>
                  <a:pt x="22008" y="2368"/>
                  <a:pt x="22032" y="2374"/>
                  <a:pt x="22062" y="2392"/>
                </a:cubicBezTo>
                <a:cubicBezTo>
                  <a:pt x="22046" y="2389"/>
                  <a:pt x="22031" y="2388"/>
                  <a:pt x="22016" y="2388"/>
                </a:cubicBezTo>
                <a:cubicBezTo>
                  <a:pt x="21937" y="2388"/>
                  <a:pt x="21881" y="2422"/>
                  <a:pt x="21881" y="2422"/>
                </a:cubicBezTo>
                <a:cubicBezTo>
                  <a:pt x="21907" y="2412"/>
                  <a:pt x="21949" y="2408"/>
                  <a:pt x="21985" y="2408"/>
                </a:cubicBezTo>
                <a:cubicBezTo>
                  <a:pt x="22014" y="2408"/>
                  <a:pt x="22039" y="2411"/>
                  <a:pt x="22050" y="2416"/>
                </a:cubicBezTo>
                <a:cubicBezTo>
                  <a:pt x="22027" y="2416"/>
                  <a:pt x="21932" y="2434"/>
                  <a:pt x="21878" y="2434"/>
                </a:cubicBezTo>
                <a:cubicBezTo>
                  <a:pt x="21862" y="2434"/>
                  <a:pt x="21850" y="2433"/>
                  <a:pt x="21844" y="2428"/>
                </a:cubicBezTo>
                <a:lnTo>
                  <a:pt x="21844" y="2428"/>
                </a:lnTo>
                <a:cubicBezTo>
                  <a:pt x="21854" y="2442"/>
                  <a:pt x="21897" y="2449"/>
                  <a:pt x="21925" y="2449"/>
                </a:cubicBezTo>
                <a:cubicBezTo>
                  <a:pt x="21935" y="2449"/>
                  <a:pt x="21943" y="2448"/>
                  <a:pt x="21947" y="2447"/>
                </a:cubicBezTo>
                <a:lnTo>
                  <a:pt x="21947" y="2447"/>
                </a:lnTo>
                <a:cubicBezTo>
                  <a:pt x="21875" y="2477"/>
                  <a:pt x="21857" y="2507"/>
                  <a:pt x="21844" y="2525"/>
                </a:cubicBezTo>
                <a:cubicBezTo>
                  <a:pt x="21879" y="2497"/>
                  <a:pt x="21940" y="2452"/>
                  <a:pt x="22018" y="2452"/>
                </a:cubicBezTo>
                <a:cubicBezTo>
                  <a:pt x="22022" y="2452"/>
                  <a:pt x="22027" y="2452"/>
                  <a:pt x="22032" y="2453"/>
                </a:cubicBezTo>
                <a:cubicBezTo>
                  <a:pt x="21911" y="2489"/>
                  <a:pt x="21875" y="2543"/>
                  <a:pt x="21869" y="2556"/>
                </a:cubicBezTo>
                <a:cubicBezTo>
                  <a:pt x="21896" y="2539"/>
                  <a:pt x="22009" y="2487"/>
                  <a:pt x="22075" y="2487"/>
                </a:cubicBezTo>
                <a:cubicBezTo>
                  <a:pt x="22081" y="2487"/>
                  <a:pt x="22087" y="2488"/>
                  <a:pt x="22093" y="2489"/>
                </a:cubicBezTo>
                <a:cubicBezTo>
                  <a:pt x="21990" y="2513"/>
                  <a:pt x="21935" y="2556"/>
                  <a:pt x="21935" y="2556"/>
                </a:cubicBezTo>
                <a:cubicBezTo>
                  <a:pt x="21935" y="2556"/>
                  <a:pt x="22050" y="2507"/>
                  <a:pt x="22111" y="2507"/>
                </a:cubicBezTo>
                <a:cubicBezTo>
                  <a:pt x="22026" y="2537"/>
                  <a:pt x="21947" y="2586"/>
                  <a:pt x="21947" y="2586"/>
                </a:cubicBezTo>
                <a:cubicBezTo>
                  <a:pt x="21947" y="2586"/>
                  <a:pt x="22105" y="2513"/>
                  <a:pt x="22176" y="2513"/>
                </a:cubicBezTo>
                <a:cubicBezTo>
                  <a:pt x="22178" y="2513"/>
                  <a:pt x="22181" y="2513"/>
                  <a:pt x="22183" y="2513"/>
                </a:cubicBezTo>
                <a:cubicBezTo>
                  <a:pt x="22117" y="2543"/>
                  <a:pt x="22062" y="2598"/>
                  <a:pt x="22062" y="2598"/>
                </a:cubicBezTo>
                <a:cubicBezTo>
                  <a:pt x="22093" y="2580"/>
                  <a:pt x="22189" y="2537"/>
                  <a:pt x="22190" y="2537"/>
                </a:cubicBezTo>
                <a:lnTo>
                  <a:pt x="22190" y="2537"/>
                </a:lnTo>
                <a:cubicBezTo>
                  <a:pt x="22190" y="2537"/>
                  <a:pt x="22099" y="2628"/>
                  <a:pt x="22056" y="2628"/>
                </a:cubicBezTo>
                <a:cubicBezTo>
                  <a:pt x="22059" y="2629"/>
                  <a:pt x="22061" y="2629"/>
                  <a:pt x="22064" y="2629"/>
                </a:cubicBezTo>
                <a:cubicBezTo>
                  <a:pt x="22099" y="2629"/>
                  <a:pt x="22173" y="2596"/>
                  <a:pt x="22190" y="2574"/>
                </a:cubicBezTo>
                <a:lnTo>
                  <a:pt x="22190" y="2574"/>
                </a:lnTo>
                <a:cubicBezTo>
                  <a:pt x="22159" y="2616"/>
                  <a:pt x="22147" y="2665"/>
                  <a:pt x="22147" y="2671"/>
                </a:cubicBezTo>
                <a:cubicBezTo>
                  <a:pt x="22177" y="2628"/>
                  <a:pt x="22232" y="2580"/>
                  <a:pt x="22232" y="2580"/>
                </a:cubicBezTo>
                <a:lnTo>
                  <a:pt x="22232" y="2580"/>
                </a:lnTo>
                <a:cubicBezTo>
                  <a:pt x="22232" y="2580"/>
                  <a:pt x="22202" y="2646"/>
                  <a:pt x="22202" y="2695"/>
                </a:cubicBezTo>
                <a:cubicBezTo>
                  <a:pt x="22214" y="2659"/>
                  <a:pt x="22244" y="2598"/>
                  <a:pt x="22250" y="2598"/>
                </a:cubicBezTo>
                <a:lnTo>
                  <a:pt x="22250" y="2598"/>
                </a:lnTo>
                <a:cubicBezTo>
                  <a:pt x="22232" y="2659"/>
                  <a:pt x="22232" y="2725"/>
                  <a:pt x="22232" y="2725"/>
                </a:cubicBezTo>
                <a:cubicBezTo>
                  <a:pt x="22232" y="2725"/>
                  <a:pt x="22250" y="2628"/>
                  <a:pt x="22292" y="2604"/>
                </a:cubicBezTo>
                <a:lnTo>
                  <a:pt x="22292" y="2604"/>
                </a:lnTo>
                <a:cubicBezTo>
                  <a:pt x="22250" y="2689"/>
                  <a:pt x="22244" y="2755"/>
                  <a:pt x="22250" y="2761"/>
                </a:cubicBezTo>
                <a:cubicBezTo>
                  <a:pt x="22250" y="2731"/>
                  <a:pt x="22311" y="2628"/>
                  <a:pt x="22311" y="2628"/>
                </a:cubicBezTo>
                <a:lnTo>
                  <a:pt x="22311" y="2628"/>
                </a:lnTo>
                <a:cubicBezTo>
                  <a:pt x="22311" y="2628"/>
                  <a:pt x="22305" y="2725"/>
                  <a:pt x="22274" y="2761"/>
                </a:cubicBezTo>
                <a:cubicBezTo>
                  <a:pt x="22280" y="2761"/>
                  <a:pt x="22341" y="2671"/>
                  <a:pt x="22353" y="2628"/>
                </a:cubicBezTo>
                <a:lnTo>
                  <a:pt x="22353" y="2628"/>
                </a:lnTo>
                <a:cubicBezTo>
                  <a:pt x="22353" y="2671"/>
                  <a:pt x="22335" y="2731"/>
                  <a:pt x="22323" y="2768"/>
                </a:cubicBezTo>
                <a:cubicBezTo>
                  <a:pt x="22129" y="2792"/>
                  <a:pt x="21905" y="2852"/>
                  <a:pt x="21820" y="2907"/>
                </a:cubicBezTo>
                <a:cubicBezTo>
                  <a:pt x="21850" y="2901"/>
                  <a:pt x="21875" y="2889"/>
                  <a:pt x="21911" y="2889"/>
                </a:cubicBezTo>
                <a:cubicBezTo>
                  <a:pt x="21814" y="2931"/>
                  <a:pt x="21766" y="3010"/>
                  <a:pt x="21766" y="3010"/>
                </a:cubicBezTo>
                <a:cubicBezTo>
                  <a:pt x="21808" y="2973"/>
                  <a:pt x="21887" y="2931"/>
                  <a:pt x="21905" y="2919"/>
                </a:cubicBezTo>
                <a:lnTo>
                  <a:pt x="21905" y="2919"/>
                </a:lnTo>
                <a:cubicBezTo>
                  <a:pt x="21881" y="2943"/>
                  <a:pt x="21766" y="3034"/>
                  <a:pt x="21735" y="3040"/>
                </a:cubicBezTo>
                <a:cubicBezTo>
                  <a:pt x="21738" y="3042"/>
                  <a:pt x="21742" y="3043"/>
                  <a:pt x="21747" y="3043"/>
                </a:cubicBezTo>
                <a:cubicBezTo>
                  <a:pt x="21773" y="3043"/>
                  <a:pt x="21823" y="3018"/>
                  <a:pt x="21838" y="2998"/>
                </a:cubicBezTo>
                <a:lnTo>
                  <a:pt x="21838" y="2998"/>
                </a:lnTo>
                <a:cubicBezTo>
                  <a:pt x="21790" y="3064"/>
                  <a:pt x="21790" y="3094"/>
                  <a:pt x="21790" y="3125"/>
                </a:cubicBezTo>
                <a:cubicBezTo>
                  <a:pt x="21808" y="3082"/>
                  <a:pt x="21838" y="2998"/>
                  <a:pt x="21911" y="2961"/>
                </a:cubicBezTo>
                <a:lnTo>
                  <a:pt x="21911" y="2961"/>
                </a:lnTo>
                <a:cubicBezTo>
                  <a:pt x="21826" y="3058"/>
                  <a:pt x="21820" y="3125"/>
                  <a:pt x="21820" y="3131"/>
                </a:cubicBezTo>
                <a:cubicBezTo>
                  <a:pt x="21838" y="3094"/>
                  <a:pt x="21917" y="2973"/>
                  <a:pt x="21978" y="2949"/>
                </a:cubicBezTo>
                <a:lnTo>
                  <a:pt x="21978" y="2949"/>
                </a:lnTo>
                <a:cubicBezTo>
                  <a:pt x="21905" y="3028"/>
                  <a:pt x="21881" y="3094"/>
                  <a:pt x="21881" y="3094"/>
                </a:cubicBezTo>
                <a:cubicBezTo>
                  <a:pt x="21881" y="3094"/>
                  <a:pt x="21947" y="2992"/>
                  <a:pt x="22002" y="2967"/>
                </a:cubicBezTo>
                <a:lnTo>
                  <a:pt x="22002" y="2967"/>
                </a:lnTo>
                <a:cubicBezTo>
                  <a:pt x="21941" y="3040"/>
                  <a:pt x="21911" y="3119"/>
                  <a:pt x="21911" y="3119"/>
                </a:cubicBezTo>
                <a:cubicBezTo>
                  <a:pt x="21911" y="3119"/>
                  <a:pt x="22008" y="2967"/>
                  <a:pt x="22068" y="2931"/>
                </a:cubicBezTo>
                <a:lnTo>
                  <a:pt x="22068" y="2931"/>
                </a:lnTo>
                <a:cubicBezTo>
                  <a:pt x="22026" y="2992"/>
                  <a:pt x="22008" y="3064"/>
                  <a:pt x="22008" y="3064"/>
                </a:cubicBezTo>
                <a:cubicBezTo>
                  <a:pt x="22032" y="3034"/>
                  <a:pt x="22093" y="2943"/>
                  <a:pt x="22093" y="2943"/>
                </a:cubicBezTo>
                <a:lnTo>
                  <a:pt x="22093" y="2943"/>
                </a:lnTo>
                <a:cubicBezTo>
                  <a:pt x="22093" y="2943"/>
                  <a:pt x="22062" y="3064"/>
                  <a:pt x="22026" y="3094"/>
                </a:cubicBezTo>
                <a:cubicBezTo>
                  <a:pt x="22056" y="3088"/>
                  <a:pt x="22111" y="3004"/>
                  <a:pt x="22117" y="2979"/>
                </a:cubicBezTo>
                <a:cubicBezTo>
                  <a:pt x="22117" y="3034"/>
                  <a:pt x="22123" y="3082"/>
                  <a:pt x="22123" y="3088"/>
                </a:cubicBezTo>
                <a:cubicBezTo>
                  <a:pt x="22123" y="3034"/>
                  <a:pt x="22147" y="2967"/>
                  <a:pt x="22147" y="2967"/>
                </a:cubicBezTo>
                <a:cubicBezTo>
                  <a:pt x="22147" y="2967"/>
                  <a:pt x="22153" y="3040"/>
                  <a:pt x="22177" y="3070"/>
                </a:cubicBezTo>
                <a:cubicBezTo>
                  <a:pt x="22171" y="3028"/>
                  <a:pt x="22159" y="2961"/>
                  <a:pt x="22171" y="2961"/>
                </a:cubicBezTo>
                <a:lnTo>
                  <a:pt x="22171" y="2961"/>
                </a:lnTo>
                <a:cubicBezTo>
                  <a:pt x="22183" y="3022"/>
                  <a:pt x="22214" y="3082"/>
                  <a:pt x="22214" y="3082"/>
                </a:cubicBezTo>
                <a:cubicBezTo>
                  <a:pt x="22214" y="3082"/>
                  <a:pt x="22183" y="2979"/>
                  <a:pt x="22208" y="2943"/>
                </a:cubicBezTo>
                <a:lnTo>
                  <a:pt x="22208" y="2943"/>
                </a:lnTo>
                <a:cubicBezTo>
                  <a:pt x="22214" y="3034"/>
                  <a:pt x="22244" y="3094"/>
                  <a:pt x="22262" y="3100"/>
                </a:cubicBezTo>
                <a:cubicBezTo>
                  <a:pt x="22244" y="3070"/>
                  <a:pt x="22244" y="2961"/>
                  <a:pt x="22244" y="2961"/>
                </a:cubicBezTo>
                <a:lnTo>
                  <a:pt x="22244" y="2961"/>
                </a:lnTo>
                <a:cubicBezTo>
                  <a:pt x="22244" y="2961"/>
                  <a:pt x="22292" y="3052"/>
                  <a:pt x="22280" y="3094"/>
                </a:cubicBezTo>
                <a:cubicBezTo>
                  <a:pt x="22292" y="3088"/>
                  <a:pt x="22299" y="2979"/>
                  <a:pt x="22280" y="2937"/>
                </a:cubicBezTo>
                <a:lnTo>
                  <a:pt x="22280" y="2937"/>
                </a:lnTo>
                <a:cubicBezTo>
                  <a:pt x="22305" y="2979"/>
                  <a:pt x="22329" y="3034"/>
                  <a:pt x="22335" y="3082"/>
                </a:cubicBezTo>
                <a:cubicBezTo>
                  <a:pt x="22190" y="3203"/>
                  <a:pt x="22056" y="3367"/>
                  <a:pt x="22008" y="3458"/>
                </a:cubicBezTo>
                <a:cubicBezTo>
                  <a:pt x="22032" y="3433"/>
                  <a:pt x="22050" y="3415"/>
                  <a:pt x="22068" y="3397"/>
                </a:cubicBezTo>
                <a:lnTo>
                  <a:pt x="22068" y="3397"/>
                </a:lnTo>
                <a:cubicBezTo>
                  <a:pt x="22008" y="3488"/>
                  <a:pt x="22020" y="3573"/>
                  <a:pt x="22020" y="3573"/>
                </a:cubicBezTo>
                <a:cubicBezTo>
                  <a:pt x="22026" y="3524"/>
                  <a:pt x="22068" y="3433"/>
                  <a:pt x="22087" y="3421"/>
                </a:cubicBezTo>
                <a:lnTo>
                  <a:pt x="22087" y="3421"/>
                </a:lnTo>
                <a:cubicBezTo>
                  <a:pt x="22081" y="3452"/>
                  <a:pt x="22032" y="3597"/>
                  <a:pt x="22008" y="3609"/>
                </a:cubicBezTo>
                <a:cubicBezTo>
                  <a:pt x="22026" y="3603"/>
                  <a:pt x="22062" y="3542"/>
                  <a:pt x="22068" y="3518"/>
                </a:cubicBezTo>
                <a:cubicBezTo>
                  <a:pt x="22068" y="3603"/>
                  <a:pt x="22087" y="3627"/>
                  <a:pt x="22099" y="3645"/>
                </a:cubicBezTo>
                <a:cubicBezTo>
                  <a:pt x="22087" y="3603"/>
                  <a:pt x="22068" y="3518"/>
                  <a:pt x="22111" y="3446"/>
                </a:cubicBezTo>
                <a:lnTo>
                  <a:pt x="22111" y="3446"/>
                </a:lnTo>
                <a:cubicBezTo>
                  <a:pt x="22093" y="3567"/>
                  <a:pt x="22123" y="3633"/>
                  <a:pt x="22129" y="3639"/>
                </a:cubicBezTo>
                <a:cubicBezTo>
                  <a:pt x="22123" y="3603"/>
                  <a:pt x="22123" y="3458"/>
                  <a:pt x="22171" y="3403"/>
                </a:cubicBezTo>
                <a:lnTo>
                  <a:pt x="22171" y="3403"/>
                </a:lnTo>
                <a:cubicBezTo>
                  <a:pt x="22147" y="3512"/>
                  <a:pt x="22159" y="3579"/>
                  <a:pt x="22159" y="3579"/>
                </a:cubicBezTo>
                <a:cubicBezTo>
                  <a:pt x="22159" y="3579"/>
                  <a:pt x="22159" y="3458"/>
                  <a:pt x="22190" y="3403"/>
                </a:cubicBezTo>
                <a:lnTo>
                  <a:pt x="22190" y="3403"/>
                </a:lnTo>
                <a:cubicBezTo>
                  <a:pt x="22183" y="3494"/>
                  <a:pt x="22202" y="3585"/>
                  <a:pt x="22202" y="3585"/>
                </a:cubicBezTo>
                <a:cubicBezTo>
                  <a:pt x="22202" y="3585"/>
                  <a:pt x="22202" y="3403"/>
                  <a:pt x="22232" y="3343"/>
                </a:cubicBezTo>
                <a:cubicBezTo>
                  <a:pt x="22232" y="3421"/>
                  <a:pt x="22250" y="3488"/>
                  <a:pt x="22250" y="3488"/>
                </a:cubicBezTo>
                <a:lnTo>
                  <a:pt x="22250" y="3343"/>
                </a:lnTo>
                <a:cubicBezTo>
                  <a:pt x="22250" y="3343"/>
                  <a:pt x="22299" y="3464"/>
                  <a:pt x="22274" y="3506"/>
                </a:cubicBezTo>
                <a:cubicBezTo>
                  <a:pt x="22299" y="3482"/>
                  <a:pt x="22299" y="3385"/>
                  <a:pt x="22292" y="3361"/>
                </a:cubicBezTo>
                <a:lnTo>
                  <a:pt x="22292" y="3361"/>
                </a:lnTo>
                <a:cubicBezTo>
                  <a:pt x="22323" y="3403"/>
                  <a:pt x="22353" y="3446"/>
                  <a:pt x="22359" y="3446"/>
                </a:cubicBezTo>
                <a:cubicBezTo>
                  <a:pt x="22329" y="3397"/>
                  <a:pt x="22311" y="3331"/>
                  <a:pt x="22311" y="3331"/>
                </a:cubicBezTo>
                <a:lnTo>
                  <a:pt x="22311" y="3331"/>
                </a:lnTo>
                <a:cubicBezTo>
                  <a:pt x="22311" y="3331"/>
                  <a:pt x="22359" y="3391"/>
                  <a:pt x="22395" y="3403"/>
                </a:cubicBezTo>
                <a:cubicBezTo>
                  <a:pt x="22365" y="3373"/>
                  <a:pt x="22323" y="3325"/>
                  <a:pt x="22329" y="3312"/>
                </a:cubicBezTo>
                <a:lnTo>
                  <a:pt x="22329" y="3312"/>
                </a:lnTo>
                <a:cubicBezTo>
                  <a:pt x="22371" y="3361"/>
                  <a:pt x="22426" y="3391"/>
                  <a:pt x="22426" y="3391"/>
                </a:cubicBezTo>
                <a:cubicBezTo>
                  <a:pt x="22426" y="3391"/>
                  <a:pt x="22353" y="3331"/>
                  <a:pt x="22341" y="3282"/>
                </a:cubicBezTo>
                <a:lnTo>
                  <a:pt x="22341" y="3282"/>
                </a:lnTo>
                <a:cubicBezTo>
                  <a:pt x="22401" y="3361"/>
                  <a:pt x="22456" y="3391"/>
                  <a:pt x="22474" y="3391"/>
                </a:cubicBezTo>
                <a:cubicBezTo>
                  <a:pt x="22444" y="3373"/>
                  <a:pt x="22371" y="3276"/>
                  <a:pt x="22371" y="3276"/>
                </a:cubicBezTo>
                <a:lnTo>
                  <a:pt x="22371" y="3276"/>
                </a:lnTo>
                <a:cubicBezTo>
                  <a:pt x="22371" y="3276"/>
                  <a:pt x="22456" y="3331"/>
                  <a:pt x="22480" y="3373"/>
                </a:cubicBezTo>
                <a:cubicBezTo>
                  <a:pt x="22480" y="3367"/>
                  <a:pt x="22432" y="3270"/>
                  <a:pt x="22395" y="3246"/>
                </a:cubicBezTo>
                <a:lnTo>
                  <a:pt x="22395" y="3246"/>
                </a:lnTo>
                <a:cubicBezTo>
                  <a:pt x="22456" y="3282"/>
                  <a:pt x="22523" y="3337"/>
                  <a:pt x="22541" y="3367"/>
                </a:cubicBezTo>
                <a:cubicBezTo>
                  <a:pt x="22541" y="3343"/>
                  <a:pt x="22486" y="3264"/>
                  <a:pt x="22444" y="3240"/>
                </a:cubicBezTo>
                <a:lnTo>
                  <a:pt x="22444" y="3240"/>
                </a:lnTo>
                <a:cubicBezTo>
                  <a:pt x="22486" y="3264"/>
                  <a:pt x="22553" y="3337"/>
                  <a:pt x="22553" y="3337"/>
                </a:cubicBezTo>
                <a:cubicBezTo>
                  <a:pt x="22553" y="3337"/>
                  <a:pt x="22535" y="3246"/>
                  <a:pt x="22462" y="3210"/>
                </a:cubicBezTo>
                <a:lnTo>
                  <a:pt x="22462" y="3210"/>
                </a:lnTo>
                <a:cubicBezTo>
                  <a:pt x="22510" y="3234"/>
                  <a:pt x="22565" y="3288"/>
                  <a:pt x="22565" y="3288"/>
                </a:cubicBezTo>
                <a:cubicBezTo>
                  <a:pt x="22565" y="3288"/>
                  <a:pt x="22541" y="3234"/>
                  <a:pt x="22486" y="3197"/>
                </a:cubicBezTo>
                <a:lnTo>
                  <a:pt x="22486" y="3197"/>
                </a:lnTo>
                <a:cubicBezTo>
                  <a:pt x="22533" y="3228"/>
                  <a:pt x="22588" y="3268"/>
                  <a:pt x="22603" y="3294"/>
                </a:cubicBezTo>
                <a:lnTo>
                  <a:pt x="22603" y="3294"/>
                </a:lnTo>
                <a:cubicBezTo>
                  <a:pt x="22589" y="3261"/>
                  <a:pt x="22545" y="3208"/>
                  <a:pt x="22535" y="3197"/>
                </a:cubicBezTo>
                <a:cubicBezTo>
                  <a:pt x="22553" y="3197"/>
                  <a:pt x="22607" y="3258"/>
                  <a:pt x="22613" y="3258"/>
                </a:cubicBezTo>
                <a:cubicBezTo>
                  <a:pt x="22613" y="3246"/>
                  <a:pt x="22553" y="3179"/>
                  <a:pt x="22553" y="3179"/>
                </a:cubicBezTo>
                <a:lnTo>
                  <a:pt x="22553" y="3179"/>
                </a:lnTo>
                <a:cubicBezTo>
                  <a:pt x="22553" y="3179"/>
                  <a:pt x="22625" y="3216"/>
                  <a:pt x="22632" y="3246"/>
                </a:cubicBezTo>
                <a:cubicBezTo>
                  <a:pt x="22632" y="3234"/>
                  <a:pt x="22607" y="3185"/>
                  <a:pt x="22577" y="3155"/>
                </a:cubicBezTo>
                <a:lnTo>
                  <a:pt x="22577" y="3155"/>
                </a:lnTo>
                <a:cubicBezTo>
                  <a:pt x="22625" y="3179"/>
                  <a:pt x="22656" y="3240"/>
                  <a:pt x="22656" y="3240"/>
                </a:cubicBezTo>
                <a:cubicBezTo>
                  <a:pt x="22656" y="3240"/>
                  <a:pt x="22644" y="3167"/>
                  <a:pt x="22595" y="3131"/>
                </a:cubicBezTo>
                <a:lnTo>
                  <a:pt x="22595" y="3131"/>
                </a:lnTo>
                <a:cubicBezTo>
                  <a:pt x="22638" y="3149"/>
                  <a:pt x="22674" y="3191"/>
                  <a:pt x="22674" y="3191"/>
                </a:cubicBezTo>
                <a:cubicBezTo>
                  <a:pt x="22674" y="3191"/>
                  <a:pt x="22656" y="3137"/>
                  <a:pt x="22613" y="3119"/>
                </a:cubicBezTo>
                <a:cubicBezTo>
                  <a:pt x="22644" y="3119"/>
                  <a:pt x="22692" y="3155"/>
                  <a:pt x="22698" y="3179"/>
                </a:cubicBezTo>
                <a:cubicBezTo>
                  <a:pt x="22698" y="3161"/>
                  <a:pt x="22662" y="3100"/>
                  <a:pt x="22638" y="3094"/>
                </a:cubicBezTo>
                <a:cubicBezTo>
                  <a:pt x="22639" y="3094"/>
                  <a:pt x="22641" y="3094"/>
                  <a:pt x="22643" y="3094"/>
                </a:cubicBezTo>
                <a:cubicBezTo>
                  <a:pt x="22667" y="3094"/>
                  <a:pt x="22704" y="3131"/>
                  <a:pt x="22704" y="3131"/>
                </a:cubicBezTo>
                <a:cubicBezTo>
                  <a:pt x="22704" y="3131"/>
                  <a:pt x="22674" y="3088"/>
                  <a:pt x="22656" y="3076"/>
                </a:cubicBezTo>
                <a:cubicBezTo>
                  <a:pt x="22657" y="3076"/>
                  <a:pt x="22658" y="3075"/>
                  <a:pt x="22660" y="3075"/>
                </a:cubicBezTo>
                <a:cubicBezTo>
                  <a:pt x="22661" y="3075"/>
                  <a:pt x="22662" y="3075"/>
                  <a:pt x="22662" y="3076"/>
                </a:cubicBezTo>
                <a:lnTo>
                  <a:pt x="22662" y="3076"/>
                </a:lnTo>
                <a:cubicBezTo>
                  <a:pt x="22653" y="3066"/>
                  <a:pt x="22644" y="3058"/>
                  <a:pt x="22638" y="3058"/>
                </a:cubicBezTo>
                <a:cubicBezTo>
                  <a:pt x="22656" y="3058"/>
                  <a:pt x="22668" y="3064"/>
                  <a:pt x="22686" y="3082"/>
                </a:cubicBezTo>
                <a:lnTo>
                  <a:pt x="22686" y="3088"/>
                </a:lnTo>
                <a:lnTo>
                  <a:pt x="22686" y="3088"/>
                </a:lnTo>
                <a:cubicBezTo>
                  <a:pt x="22677" y="3082"/>
                  <a:pt x="22669" y="3077"/>
                  <a:pt x="22662" y="3076"/>
                </a:cubicBezTo>
                <a:lnTo>
                  <a:pt x="22662" y="3076"/>
                </a:lnTo>
                <a:cubicBezTo>
                  <a:pt x="22670" y="3083"/>
                  <a:pt x="22678" y="3092"/>
                  <a:pt x="22686" y="3100"/>
                </a:cubicBezTo>
                <a:lnTo>
                  <a:pt x="22686" y="3088"/>
                </a:lnTo>
                <a:lnTo>
                  <a:pt x="22686" y="3088"/>
                </a:lnTo>
                <a:cubicBezTo>
                  <a:pt x="22695" y="3094"/>
                  <a:pt x="22706" y="3101"/>
                  <a:pt x="22716" y="3107"/>
                </a:cubicBezTo>
                <a:cubicBezTo>
                  <a:pt x="22722" y="3125"/>
                  <a:pt x="22728" y="3137"/>
                  <a:pt x="22747" y="3137"/>
                </a:cubicBezTo>
                <a:cubicBezTo>
                  <a:pt x="22753" y="3137"/>
                  <a:pt x="22765" y="3137"/>
                  <a:pt x="22777" y="3131"/>
                </a:cubicBezTo>
                <a:lnTo>
                  <a:pt x="22777" y="3131"/>
                </a:lnTo>
                <a:cubicBezTo>
                  <a:pt x="22656" y="3536"/>
                  <a:pt x="22565" y="3894"/>
                  <a:pt x="22504" y="4215"/>
                </a:cubicBezTo>
                <a:cubicBezTo>
                  <a:pt x="22476" y="4189"/>
                  <a:pt x="22443" y="4175"/>
                  <a:pt x="22408" y="4175"/>
                </a:cubicBezTo>
                <a:cubicBezTo>
                  <a:pt x="22384" y="4175"/>
                  <a:pt x="22359" y="4182"/>
                  <a:pt x="22335" y="4196"/>
                </a:cubicBezTo>
                <a:cubicBezTo>
                  <a:pt x="22359" y="4109"/>
                  <a:pt x="22284" y="4038"/>
                  <a:pt x="22221" y="4038"/>
                </a:cubicBezTo>
                <a:cubicBezTo>
                  <a:pt x="22188" y="4038"/>
                  <a:pt x="22158" y="4057"/>
                  <a:pt x="22147" y="4106"/>
                </a:cubicBezTo>
                <a:cubicBezTo>
                  <a:pt x="22062" y="4087"/>
                  <a:pt x="22099" y="3990"/>
                  <a:pt x="22056" y="3918"/>
                </a:cubicBezTo>
                <a:cubicBezTo>
                  <a:pt x="22002" y="3845"/>
                  <a:pt x="21875" y="3942"/>
                  <a:pt x="21905" y="3773"/>
                </a:cubicBezTo>
                <a:lnTo>
                  <a:pt x="21905" y="3773"/>
                </a:lnTo>
                <a:cubicBezTo>
                  <a:pt x="21890" y="3775"/>
                  <a:pt x="21875" y="3776"/>
                  <a:pt x="21861" y="3776"/>
                </a:cubicBezTo>
                <a:cubicBezTo>
                  <a:pt x="21798" y="3776"/>
                  <a:pt x="21738" y="3754"/>
                  <a:pt x="21699" y="3700"/>
                </a:cubicBezTo>
                <a:cubicBezTo>
                  <a:pt x="21723" y="3694"/>
                  <a:pt x="21735" y="3682"/>
                  <a:pt x="21766" y="3670"/>
                </a:cubicBezTo>
                <a:cubicBezTo>
                  <a:pt x="21814" y="3585"/>
                  <a:pt x="21869" y="3482"/>
                  <a:pt x="21754" y="3452"/>
                </a:cubicBezTo>
                <a:cubicBezTo>
                  <a:pt x="21917" y="3421"/>
                  <a:pt x="21887" y="3318"/>
                  <a:pt x="21790" y="3270"/>
                </a:cubicBezTo>
                <a:cubicBezTo>
                  <a:pt x="21766" y="3258"/>
                  <a:pt x="21742" y="3255"/>
                  <a:pt x="21717" y="3255"/>
                </a:cubicBezTo>
                <a:cubicBezTo>
                  <a:pt x="21680" y="3255"/>
                  <a:pt x="21643" y="3263"/>
                  <a:pt x="21611" y="3263"/>
                </a:cubicBezTo>
                <a:cubicBezTo>
                  <a:pt x="21576" y="3263"/>
                  <a:pt x="21545" y="3253"/>
                  <a:pt x="21524" y="3216"/>
                </a:cubicBezTo>
                <a:cubicBezTo>
                  <a:pt x="21481" y="3137"/>
                  <a:pt x="21548" y="3058"/>
                  <a:pt x="21536" y="2979"/>
                </a:cubicBezTo>
                <a:cubicBezTo>
                  <a:pt x="21505" y="2846"/>
                  <a:pt x="21384" y="2816"/>
                  <a:pt x="21487" y="2665"/>
                </a:cubicBezTo>
                <a:lnTo>
                  <a:pt x="21487" y="2665"/>
                </a:lnTo>
                <a:cubicBezTo>
                  <a:pt x="21483" y="2665"/>
                  <a:pt x="21479" y="2665"/>
                  <a:pt x="21475" y="2665"/>
                </a:cubicBezTo>
                <a:cubicBezTo>
                  <a:pt x="21283" y="2665"/>
                  <a:pt x="21278" y="2397"/>
                  <a:pt x="21147" y="2397"/>
                </a:cubicBezTo>
                <a:cubicBezTo>
                  <a:pt x="21141" y="2397"/>
                  <a:pt x="21136" y="2397"/>
                  <a:pt x="21130" y="2398"/>
                </a:cubicBezTo>
                <a:cubicBezTo>
                  <a:pt x="21118" y="2531"/>
                  <a:pt x="20918" y="2513"/>
                  <a:pt x="21009" y="2671"/>
                </a:cubicBezTo>
                <a:cubicBezTo>
                  <a:pt x="20900" y="2701"/>
                  <a:pt x="20700" y="2701"/>
                  <a:pt x="20785" y="2883"/>
                </a:cubicBezTo>
                <a:cubicBezTo>
                  <a:pt x="20700" y="2907"/>
                  <a:pt x="20694" y="2979"/>
                  <a:pt x="20724" y="3058"/>
                </a:cubicBezTo>
                <a:cubicBezTo>
                  <a:pt x="20464" y="3131"/>
                  <a:pt x="20670" y="3331"/>
                  <a:pt x="20767" y="3421"/>
                </a:cubicBezTo>
                <a:cubicBezTo>
                  <a:pt x="20809" y="3458"/>
                  <a:pt x="20930" y="3512"/>
                  <a:pt x="20918" y="3591"/>
                </a:cubicBezTo>
                <a:cubicBezTo>
                  <a:pt x="20913" y="3645"/>
                  <a:pt x="20882" y="3663"/>
                  <a:pt x="20845" y="3663"/>
                </a:cubicBezTo>
                <a:cubicBezTo>
                  <a:pt x="20800" y="3663"/>
                  <a:pt x="20745" y="3635"/>
                  <a:pt x="20718" y="3615"/>
                </a:cubicBezTo>
                <a:lnTo>
                  <a:pt x="20718" y="3615"/>
                </a:lnTo>
                <a:cubicBezTo>
                  <a:pt x="20676" y="3742"/>
                  <a:pt x="20827" y="3791"/>
                  <a:pt x="20785" y="3936"/>
                </a:cubicBezTo>
                <a:cubicBezTo>
                  <a:pt x="20705" y="3947"/>
                  <a:pt x="20635" y="3997"/>
                  <a:pt x="20556" y="3997"/>
                </a:cubicBezTo>
                <a:cubicBezTo>
                  <a:pt x="20552" y="3997"/>
                  <a:pt x="20547" y="3997"/>
                  <a:pt x="20543" y="3997"/>
                </a:cubicBezTo>
                <a:cubicBezTo>
                  <a:pt x="20482" y="3997"/>
                  <a:pt x="20440" y="3929"/>
                  <a:pt x="20401" y="3929"/>
                </a:cubicBezTo>
                <a:cubicBezTo>
                  <a:pt x="20382" y="3929"/>
                  <a:pt x="20363" y="3946"/>
                  <a:pt x="20343" y="3997"/>
                </a:cubicBezTo>
                <a:cubicBezTo>
                  <a:pt x="20314" y="3976"/>
                  <a:pt x="20281" y="3965"/>
                  <a:pt x="20251" y="3965"/>
                </a:cubicBezTo>
                <a:cubicBezTo>
                  <a:pt x="20199" y="3965"/>
                  <a:pt x="20155" y="3997"/>
                  <a:pt x="20143" y="4069"/>
                </a:cubicBezTo>
                <a:cubicBezTo>
                  <a:pt x="20052" y="4069"/>
                  <a:pt x="19992" y="4118"/>
                  <a:pt x="19992" y="4208"/>
                </a:cubicBezTo>
                <a:cubicBezTo>
                  <a:pt x="19937" y="4213"/>
                  <a:pt x="19865" y="4235"/>
                  <a:pt x="19804" y="4235"/>
                </a:cubicBezTo>
                <a:cubicBezTo>
                  <a:pt x="19784" y="4235"/>
                  <a:pt x="19766" y="4233"/>
                  <a:pt x="19750" y="4227"/>
                </a:cubicBezTo>
                <a:cubicBezTo>
                  <a:pt x="19677" y="4208"/>
                  <a:pt x="19671" y="4106"/>
                  <a:pt x="19616" y="4093"/>
                </a:cubicBezTo>
                <a:cubicBezTo>
                  <a:pt x="19609" y="4092"/>
                  <a:pt x="19602" y="4091"/>
                  <a:pt x="19595" y="4091"/>
                </a:cubicBezTo>
                <a:cubicBezTo>
                  <a:pt x="19510" y="4091"/>
                  <a:pt x="19417" y="4185"/>
                  <a:pt x="19356" y="4269"/>
                </a:cubicBezTo>
                <a:cubicBezTo>
                  <a:pt x="19265" y="3712"/>
                  <a:pt x="19120" y="3064"/>
                  <a:pt x="18890" y="2319"/>
                </a:cubicBezTo>
                <a:lnTo>
                  <a:pt x="18890" y="2319"/>
                </a:lnTo>
                <a:cubicBezTo>
                  <a:pt x="18903" y="2328"/>
                  <a:pt x="18913" y="2334"/>
                  <a:pt x="18925" y="2334"/>
                </a:cubicBezTo>
                <a:cubicBezTo>
                  <a:pt x="18929" y="2334"/>
                  <a:pt x="18933" y="2333"/>
                  <a:pt x="18938" y="2332"/>
                </a:cubicBezTo>
                <a:cubicBezTo>
                  <a:pt x="18963" y="2319"/>
                  <a:pt x="18975" y="2307"/>
                  <a:pt x="18981" y="2277"/>
                </a:cubicBezTo>
                <a:cubicBezTo>
                  <a:pt x="19003" y="2255"/>
                  <a:pt x="19046" y="2222"/>
                  <a:pt x="19067" y="2222"/>
                </a:cubicBezTo>
                <a:cubicBezTo>
                  <a:pt x="19069" y="2222"/>
                  <a:pt x="19070" y="2222"/>
                  <a:pt x="19072" y="2223"/>
                </a:cubicBezTo>
                <a:cubicBezTo>
                  <a:pt x="19041" y="2229"/>
                  <a:pt x="18999" y="2301"/>
                  <a:pt x="18999" y="2301"/>
                </a:cubicBezTo>
                <a:cubicBezTo>
                  <a:pt x="18999" y="2301"/>
                  <a:pt x="19065" y="2246"/>
                  <a:pt x="19097" y="2246"/>
                </a:cubicBezTo>
                <a:cubicBezTo>
                  <a:pt x="19099" y="2246"/>
                  <a:pt x="19100" y="2247"/>
                  <a:pt x="19102" y="2247"/>
                </a:cubicBezTo>
                <a:cubicBezTo>
                  <a:pt x="19065" y="2271"/>
                  <a:pt x="18999" y="2350"/>
                  <a:pt x="19005" y="2374"/>
                </a:cubicBezTo>
                <a:cubicBezTo>
                  <a:pt x="19023" y="2344"/>
                  <a:pt x="19090" y="2283"/>
                  <a:pt x="19144" y="2283"/>
                </a:cubicBezTo>
                <a:cubicBezTo>
                  <a:pt x="19072" y="2319"/>
                  <a:pt x="19041" y="2398"/>
                  <a:pt x="19041" y="2398"/>
                </a:cubicBezTo>
                <a:cubicBezTo>
                  <a:pt x="19041" y="2398"/>
                  <a:pt x="19096" y="2332"/>
                  <a:pt x="19174" y="2307"/>
                </a:cubicBezTo>
                <a:lnTo>
                  <a:pt x="19174" y="2307"/>
                </a:lnTo>
                <a:cubicBezTo>
                  <a:pt x="19090" y="2362"/>
                  <a:pt x="19072" y="2471"/>
                  <a:pt x="19072" y="2471"/>
                </a:cubicBezTo>
                <a:cubicBezTo>
                  <a:pt x="19072" y="2471"/>
                  <a:pt x="19120" y="2380"/>
                  <a:pt x="19187" y="2350"/>
                </a:cubicBezTo>
                <a:lnTo>
                  <a:pt x="19187" y="2350"/>
                </a:lnTo>
                <a:cubicBezTo>
                  <a:pt x="19150" y="2392"/>
                  <a:pt x="19102" y="2465"/>
                  <a:pt x="19102" y="2489"/>
                </a:cubicBezTo>
                <a:cubicBezTo>
                  <a:pt x="19120" y="2441"/>
                  <a:pt x="19217" y="2380"/>
                  <a:pt x="19217" y="2380"/>
                </a:cubicBezTo>
                <a:lnTo>
                  <a:pt x="19217" y="2380"/>
                </a:lnTo>
                <a:cubicBezTo>
                  <a:pt x="19217" y="2380"/>
                  <a:pt x="19120" y="2489"/>
                  <a:pt x="19126" y="2519"/>
                </a:cubicBezTo>
                <a:cubicBezTo>
                  <a:pt x="19132" y="2513"/>
                  <a:pt x="19211" y="2428"/>
                  <a:pt x="19253" y="2422"/>
                </a:cubicBezTo>
                <a:lnTo>
                  <a:pt x="19253" y="2422"/>
                </a:lnTo>
                <a:cubicBezTo>
                  <a:pt x="19236" y="2434"/>
                  <a:pt x="19158" y="2522"/>
                  <a:pt x="19146" y="2578"/>
                </a:cubicBezTo>
                <a:lnTo>
                  <a:pt x="19146" y="2578"/>
                </a:lnTo>
                <a:cubicBezTo>
                  <a:pt x="19158" y="2538"/>
                  <a:pt x="19253" y="2462"/>
                  <a:pt x="19332" y="2422"/>
                </a:cubicBezTo>
                <a:lnTo>
                  <a:pt x="19332" y="2422"/>
                </a:lnTo>
                <a:cubicBezTo>
                  <a:pt x="19247" y="2471"/>
                  <a:pt x="19217" y="2562"/>
                  <a:pt x="19217" y="2562"/>
                </a:cubicBezTo>
                <a:cubicBezTo>
                  <a:pt x="19217" y="2562"/>
                  <a:pt x="19296" y="2465"/>
                  <a:pt x="19368" y="2435"/>
                </a:cubicBezTo>
                <a:lnTo>
                  <a:pt x="19368" y="2435"/>
                </a:lnTo>
                <a:cubicBezTo>
                  <a:pt x="19253" y="2495"/>
                  <a:pt x="19223" y="2640"/>
                  <a:pt x="19223" y="2640"/>
                </a:cubicBezTo>
                <a:cubicBezTo>
                  <a:pt x="19223" y="2640"/>
                  <a:pt x="19326" y="2519"/>
                  <a:pt x="19392" y="2489"/>
                </a:cubicBezTo>
                <a:lnTo>
                  <a:pt x="19392" y="2489"/>
                </a:lnTo>
                <a:cubicBezTo>
                  <a:pt x="19314" y="2525"/>
                  <a:pt x="19235" y="2652"/>
                  <a:pt x="19235" y="2683"/>
                </a:cubicBezTo>
                <a:cubicBezTo>
                  <a:pt x="19253" y="2634"/>
                  <a:pt x="19356" y="2550"/>
                  <a:pt x="19453" y="2495"/>
                </a:cubicBezTo>
                <a:lnTo>
                  <a:pt x="19453" y="2495"/>
                </a:lnTo>
                <a:cubicBezTo>
                  <a:pt x="19392" y="2531"/>
                  <a:pt x="19314" y="2677"/>
                  <a:pt x="19314" y="2695"/>
                </a:cubicBezTo>
                <a:cubicBezTo>
                  <a:pt x="19344" y="2622"/>
                  <a:pt x="19483" y="2544"/>
                  <a:pt x="19483" y="2543"/>
                </a:cubicBezTo>
                <a:lnTo>
                  <a:pt x="19483" y="2543"/>
                </a:lnTo>
                <a:cubicBezTo>
                  <a:pt x="19483" y="2544"/>
                  <a:pt x="19374" y="2683"/>
                  <a:pt x="19338" y="2713"/>
                </a:cubicBezTo>
                <a:cubicBezTo>
                  <a:pt x="19356" y="2713"/>
                  <a:pt x="19447" y="2671"/>
                  <a:pt x="19538" y="2556"/>
                </a:cubicBezTo>
                <a:lnTo>
                  <a:pt x="19538" y="2556"/>
                </a:lnTo>
                <a:cubicBezTo>
                  <a:pt x="19526" y="2622"/>
                  <a:pt x="19405" y="2725"/>
                  <a:pt x="19405" y="2725"/>
                </a:cubicBezTo>
                <a:cubicBezTo>
                  <a:pt x="19405" y="2725"/>
                  <a:pt x="19495" y="2671"/>
                  <a:pt x="19568" y="2604"/>
                </a:cubicBezTo>
                <a:lnTo>
                  <a:pt x="19568" y="2604"/>
                </a:lnTo>
                <a:cubicBezTo>
                  <a:pt x="19574" y="2610"/>
                  <a:pt x="19507" y="2695"/>
                  <a:pt x="19459" y="2743"/>
                </a:cubicBezTo>
                <a:cubicBezTo>
                  <a:pt x="19520" y="2725"/>
                  <a:pt x="19598" y="2634"/>
                  <a:pt x="19598" y="2634"/>
                </a:cubicBezTo>
                <a:lnTo>
                  <a:pt x="19598" y="2634"/>
                </a:lnTo>
                <a:cubicBezTo>
                  <a:pt x="19598" y="2634"/>
                  <a:pt x="19568" y="2737"/>
                  <a:pt x="19526" y="2804"/>
                </a:cubicBezTo>
                <a:cubicBezTo>
                  <a:pt x="19544" y="2804"/>
                  <a:pt x="19586" y="2743"/>
                  <a:pt x="19635" y="2677"/>
                </a:cubicBezTo>
                <a:lnTo>
                  <a:pt x="19635" y="2677"/>
                </a:lnTo>
                <a:cubicBezTo>
                  <a:pt x="19629" y="2725"/>
                  <a:pt x="19616" y="2864"/>
                  <a:pt x="19659" y="2907"/>
                </a:cubicBezTo>
                <a:cubicBezTo>
                  <a:pt x="19629" y="2834"/>
                  <a:pt x="19695" y="2652"/>
                  <a:pt x="19695" y="2652"/>
                </a:cubicBezTo>
                <a:lnTo>
                  <a:pt x="19695" y="2883"/>
                </a:lnTo>
                <a:cubicBezTo>
                  <a:pt x="19695" y="2883"/>
                  <a:pt x="19731" y="2774"/>
                  <a:pt x="19731" y="2665"/>
                </a:cubicBezTo>
                <a:cubicBezTo>
                  <a:pt x="19786" y="2761"/>
                  <a:pt x="19780" y="3040"/>
                  <a:pt x="19780" y="3040"/>
                </a:cubicBezTo>
                <a:cubicBezTo>
                  <a:pt x="19780" y="3040"/>
                  <a:pt x="19798" y="2907"/>
                  <a:pt x="19792" y="2768"/>
                </a:cubicBezTo>
                <a:lnTo>
                  <a:pt x="19792" y="2768"/>
                </a:lnTo>
                <a:cubicBezTo>
                  <a:pt x="19840" y="2852"/>
                  <a:pt x="19840" y="3040"/>
                  <a:pt x="19840" y="3040"/>
                </a:cubicBezTo>
                <a:cubicBezTo>
                  <a:pt x="19840" y="3040"/>
                  <a:pt x="19871" y="2937"/>
                  <a:pt x="19828" y="2774"/>
                </a:cubicBezTo>
                <a:lnTo>
                  <a:pt x="19828" y="2774"/>
                </a:lnTo>
                <a:cubicBezTo>
                  <a:pt x="19901" y="2858"/>
                  <a:pt x="19907" y="3076"/>
                  <a:pt x="19889" y="3137"/>
                </a:cubicBezTo>
                <a:cubicBezTo>
                  <a:pt x="19907" y="3125"/>
                  <a:pt x="19949" y="3028"/>
                  <a:pt x="19919" y="2834"/>
                </a:cubicBezTo>
                <a:lnTo>
                  <a:pt x="19919" y="2834"/>
                </a:lnTo>
                <a:cubicBezTo>
                  <a:pt x="19980" y="2949"/>
                  <a:pt x="19962" y="3076"/>
                  <a:pt x="19937" y="3149"/>
                </a:cubicBezTo>
                <a:cubicBezTo>
                  <a:pt x="19968" y="3107"/>
                  <a:pt x="19992" y="3070"/>
                  <a:pt x="19992" y="2949"/>
                </a:cubicBezTo>
                <a:cubicBezTo>
                  <a:pt x="19998" y="2985"/>
                  <a:pt x="20052" y="3076"/>
                  <a:pt x="20083" y="3094"/>
                </a:cubicBezTo>
                <a:cubicBezTo>
                  <a:pt x="20052" y="3064"/>
                  <a:pt x="19980" y="2846"/>
                  <a:pt x="19968" y="2798"/>
                </a:cubicBezTo>
                <a:lnTo>
                  <a:pt x="19968" y="2798"/>
                </a:lnTo>
                <a:cubicBezTo>
                  <a:pt x="19992" y="2822"/>
                  <a:pt x="20052" y="2955"/>
                  <a:pt x="20064" y="3034"/>
                </a:cubicBezTo>
                <a:cubicBezTo>
                  <a:pt x="20064" y="3034"/>
                  <a:pt x="20083" y="2895"/>
                  <a:pt x="19980" y="2761"/>
                </a:cubicBezTo>
                <a:lnTo>
                  <a:pt x="19980" y="2761"/>
                </a:lnTo>
                <a:cubicBezTo>
                  <a:pt x="20022" y="2792"/>
                  <a:pt x="20040" y="2822"/>
                  <a:pt x="20083" y="2858"/>
                </a:cubicBezTo>
                <a:cubicBezTo>
                  <a:pt x="20010" y="2725"/>
                  <a:pt x="19792" y="2465"/>
                  <a:pt x="19574" y="2283"/>
                </a:cubicBezTo>
                <a:cubicBezTo>
                  <a:pt x="19580" y="2223"/>
                  <a:pt x="19610" y="2132"/>
                  <a:pt x="19647" y="2065"/>
                </a:cubicBezTo>
                <a:lnTo>
                  <a:pt x="19647" y="2065"/>
                </a:lnTo>
                <a:cubicBezTo>
                  <a:pt x="19629" y="2132"/>
                  <a:pt x="19635" y="2289"/>
                  <a:pt x="19647" y="2307"/>
                </a:cubicBezTo>
                <a:cubicBezTo>
                  <a:pt x="19641" y="2229"/>
                  <a:pt x="19701" y="2096"/>
                  <a:pt x="19701" y="2095"/>
                </a:cubicBezTo>
                <a:lnTo>
                  <a:pt x="19701" y="2095"/>
                </a:lnTo>
                <a:cubicBezTo>
                  <a:pt x="19701" y="2096"/>
                  <a:pt x="19695" y="2277"/>
                  <a:pt x="19671" y="2319"/>
                </a:cubicBezTo>
                <a:cubicBezTo>
                  <a:pt x="19689" y="2313"/>
                  <a:pt x="19731" y="2223"/>
                  <a:pt x="19750" y="2077"/>
                </a:cubicBezTo>
                <a:lnTo>
                  <a:pt x="19750" y="2077"/>
                </a:lnTo>
                <a:cubicBezTo>
                  <a:pt x="19780" y="2138"/>
                  <a:pt x="19731" y="2289"/>
                  <a:pt x="19731" y="2289"/>
                </a:cubicBezTo>
                <a:cubicBezTo>
                  <a:pt x="19731" y="2289"/>
                  <a:pt x="19780" y="2198"/>
                  <a:pt x="19798" y="2102"/>
                </a:cubicBezTo>
                <a:lnTo>
                  <a:pt x="19798" y="2102"/>
                </a:lnTo>
                <a:cubicBezTo>
                  <a:pt x="19810" y="2108"/>
                  <a:pt x="19798" y="2217"/>
                  <a:pt x="19792" y="2277"/>
                </a:cubicBezTo>
                <a:cubicBezTo>
                  <a:pt x="19828" y="2223"/>
                  <a:pt x="19840" y="2108"/>
                  <a:pt x="19840" y="2108"/>
                </a:cubicBezTo>
                <a:cubicBezTo>
                  <a:pt x="19840" y="2108"/>
                  <a:pt x="19871" y="2217"/>
                  <a:pt x="19877" y="2301"/>
                </a:cubicBezTo>
                <a:cubicBezTo>
                  <a:pt x="19883" y="2289"/>
                  <a:pt x="19901" y="2217"/>
                  <a:pt x="19889" y="2132"/>
                </a:cubicBezTo>
                <a:lnTo>
                  <a:pt x="19889" y="2132"/>
                </a:lnTo>
                <a:cubicBezTo>
                  <a:pt x="19907" y="2168"/>
                  <a:pt x="19980" y="2301"/>
                  <a:pt x="20028" y="2307"/>
                </a:cubicBezTo>
                <a:cubicBezTo>
                  <a:pt x="19968" y="2271"/>
                  <a:pt x="19919" y="2077"/>
                  <a:pt x="19919" y="2077"/>
                </a:cubicBezTo>
                <a:lnTo>
                  <a:pt x="19919" y="2077"/>
                </a:lnTo>
                <a:cubicBezTo>
                  <a:pt x="19919" y="2077"/>
                  <a:pt x="20010" y="2223"/>
                  <a:pt x="20040" y="2271"/>
                </a:cubicBezTo>
                <a:cubicBezTo>
                  <a:pt x="20040" y="2271"/>
                  <a:pt x="20022" y="2156"/>
                  <a:pt x="19949" y="2065"/>
                </a:cubicBezTo>
                <a:lnTo>
                  <a:pt x="19949" y="2065"/>
                </a:lnTo>
                <a:cubicBezTo>
                  <a:pt x="20052" y="2120"/>
                  <a:pt x="20204" y="2350"/>
                  <a:pt x="20204" y="2350"/>
                </a:cubicBezTo>
                <a:cubicBezTo>
                  <a:pt x="20204" y="2350"/>
                  <a:pt x="20149" y="2223"/>
                  <a:pt x="20064" y="2120"/>
                </a:cubicBezTo>
                <a:lnTo>
                  <a:pt x="20064" y="2120"/>
                </a:lnTo>
                <a:cubicBezTo>
                  <a:pt x="20149" y="2162"/>
                  <a:pt x="20252" y="2319"/>
                  <a:pt x="20252" y="2319"/>
                </a:cubicBezTo>
                <a:cubicBezTo>
                  <a:pt x="20252" y="2319"/>
                  <a:pt x="20216" y="2217"/>
                  <a:pt x="20101" y="2102"/>
                </a:cubicBezTo>
                <a:lnTo>
                  <a:pt x="20101" y="2102"/>
                </a:lnTo>
                <a:cubicBezTo>
                  <a:pt x="20204" y="2132"/>
                  <a:pt x="20331" y="2319"/>
                  <a:pt x="20355" y="2374"/>
                </a:cubicBezTo>
                <a:cubicBezTo>
                  <a:pt x="20355" y="2350"/>
                  <a:pt x="20337" y="2253"/>
                  <a:pt x="20216" y="2102"/>
                </a:cubicBezTo>
                <a:lnTo>
                  <a:pt x="20216" y="2102"/>
                </a:lnTo>
                <a:cubicBezTo>
                  <a:pt x="20331" y="2162"/>
                  <a:pt x="20385" y="2283"/>
                  <a:pt x="20397" y="2350"/>
                </a:cubicBezTo>
                <a:cubicBezTo>
                  <a:pt x="20403" y="2307"/>
                  <a:pt x="20397" y="2259"/>
                  <a:pt x="20331" y="2156"/>
                </a:cubicBezTo>
                <a:lnTo>
                  <a:pt x="20331" y="2156"/>
                </a:lnTo>
                <a:cubicBezTo>
                  <a:pt x="20359" y="2184"/>
                  <a:pt x="20440" y="2223"/>
                  <a:pt x="20476" y="2223"/>
                </a:cubicBezTo>
                <a:cubicBezTo>
                  <a:pt x="20478" y="2223"/>
                  <a:pt x="20480" y="2223"/>
                  <a:pt x="20482" y="2223"/>
                </a:cubicBezTo>
                <a:cubicBezTo>
                  <a:pt x="20434" y="2217"/>
                  <a:pt x="20264" y="2071"/>
                  <a:pt x="20222" y="2035"/>
                </a:cubicBezTo>
                <a:lnTo>
                  <a:pt x="20222" y="2035"/>
                </a:lnTo>
                <a:cubicBezTo>
                  <a:pt x="20252" y="2041"/>
                  <a:pt x="20385" y="2120"/>
                  <a:pt x="20434" y="2180"/>
                </a:cubicBezTo>
                <a:cubicBezTo>
                  <a:pt x="20434" y="2180"/>
                  <a:pt x="20373" y="2059"/>
                  <a:pt x="20216" y="1999"/>
                </a:cubicBezTo>
                <a:cubicBezTo>
                  <a:pt x="20264" y="1999"/>
                  <a:pt x="20307" y="2011"/>
                  <a:pt x="20355" y="2017"/>
                </a:cubicBezTo>
                <a:cubicBezTo>
                  <a:pt x="20216" y="1944"/>
                  <a:pt x="19877" y="1835"/>
                  <a:pt x="19580" y="1805"/>
                </a:cubicBezTo>
                <a:cubicBezTo>
                  <a:pt x="19556" y="1744"/>
                  <a:pt x="19544" y="1666"/>
                  <a:pt x="19538" y="1587"/>
                </a:cubicBezTo>
                <a:lnTo>
                  <a:pt x="19538" y="1587"/>
                </a:lnTo>
                <a:cubicBezTo>
                  <a:pt x="19550" y="1653"/>
                  <a:pt x="19641" y="1793"/>
                  <a:pt x="19659" y="1793"/>
                </a:cubicBezTo>
                <a:cubicBezTo>
                  <a:pt x="19604" y="1732"/>
                  <a:pt x="19598" y="1581"/>
                  <a:pt x="19598" y="1581"/>
                </a:cubicBezTo>
                <a:lnTo>
                  <a:pt x="19598" y="1581"/>
                </a:lnTo>
                <a:cubicBezTo>
                  <a:pt x="19598" y="1581"/>
                  <a:pt x="19689" y="1738"/>
                  <a:pt x="19689" y="1787"/>
                </a:cubicBezTo>
                <a:cubicBezTo>
                  <a:pt x="19695" y="1769"/>
                  <a:pt x="19695" y="1672"/>
                  <a:pt x="19629" y="1545"/>
                </a:cubicBezTo>
                <a:lnTo>
                  <a:pt x="19629" y="1545"/>
                </a:lnTo>
                <a:cubicBezTo>
                  <a:pt x="19689" y="1581"/>
                  <a:pt x="19725" y="1732"/>
                  <a:pt x="19725" y="1732"/>
                </a:cubicBezTo>
                <a:cubicBezTo>
                  <a:pt x="19725" y="1732"/>
                  <a:pt x="19719" y="1635"/>
                  <a:pt x="19689" y="1532"/>
                </a:cubicBezTo>
                <a:lnTo>
                  <a:pt x="19689" y="1532"/>
                </a:lnTo>
                <a:cubicBezTo>
                  <a:pt x="19695" y="1532"/>
                  <a:pt x="19738" y="1635"/>
                  <a:pt x="19768" y="1696"/>
                </a:cubicBezTo>
                <a:cubicBezTo>
                  <a:pt x="19780" y="1623"/>
                  <a:pt x="19725" y="1526"/>
                  <a:pt x="19725" y="1526"/>
                </a:cubicBezTo>
                <a:lnTo>
                  <a:pt x="19725" y="1526"/>
                </a:lnTo>
                <a:cubicBezTo>
                  <a:pt x="19725" y="1526"/>
                  <a:pt x="19810" y="1593"/>
                  <a:pt x="19853" y="1666"/>
                </a:cubicBezTo>
                <a:cubicBezTo>
                  <a:pt x="19853" y="1647"/>
                  <a:pt x="19828" y="1581"/>
                  <a:pt x="19780" y="1514"/>
                </a:cubicBezTo>
                <a:lnTo>
                  <a:pt x="19780" y="1514"/>
                </a:lnTo>
                <a:cubicBezTo>
                  <a:pt x="19806" y="1541"/>
                  <a:pt x="19911" y="1590"/>
                  <a:pt x="19970" y="1590"/>
                </a:cubicBezTo>
                <a:cubicBezTo>
                  <a:pt x="19978" y="1590"/>
                  <a:pt x="19986" y="1589"/>
                  <a:pt x="19992" y="1587"/>
                </a:cubicBezTo>
                <a:cubicBezTo>
                  <a:pt x="19919" y="1587"/>
                  <a:pt x="19780" y="1454"/>
                  <a:pt x="19780" y="1454"/>
                </a:cubicBezTo>
                <a:lnTo>
                  <a:pt x="19780" y="1454"/>
                </a:lnTo>
                <a:cubicBezTo>
                  <a:pt x="19780" y="1454"/>
                  <a:pt x="19931" y="1526"/>
                  <a:pt x="19980" y="1551"/>
                </a:cubicBezTo>
                <a:cubicBezTo>
                  <a:pt x="19980" y="1551"/>
                  <a:pt x="19901" y="1466"/>
                  <a:pt x="19798" y="1423"/>
                </a:cubicBezTo>
                <a:cubicBezTo>
                  <a:pt x="19803" y="1423"/>
                  <a:pt x="19808" y="1423"/>
                  <a:pt x="19813" y="1423"/>
                </a:cubicBezTo>
                <a:cubicBezTo>
                  <a:pt x="19929" y="1423"/>
                  <a:pt x="20161" y="1545"/>
                  <a:pt x="20161" y="1545"/>
                </a:cubicBezTo>
                <a:cubicBezTo>
                  <a:pt x="20161" y="1545"/>
                  <a:pt x="20058" y="1460"/>
                  <a:pt x="19919" y="1411"/>
                </a:cubicBezTo>
                <a:cubicBezTo>
                  <a:pt x="19922" y="1411"/>
                  <a:pt x="19926" y="1411"/>
                  <a:pt x="19929" y="1411"/>
                </a:cubicBezTo>
                <a:cubicBezTo>
                  <a:pt x="20022" y="1411"/>
                  <a:pt x="20186" y="1490"/>
                  <a:pt x="20186" y="1490"/>
                </a:cubicBezTo>
                <a:cubicBezTo>
                  <a:pt x="20186" y="1490"/>
                  <a:pt x="20101" y="1411"/>
                  <a:pt x="19943" y="1381"/>
                </a:cubicBezTo>
                <a:cubicBezTo>
                  <a:pt x="19953" y="1379"/>
                  <a:pt x="19964" y="1379"/>
                  <a:pt x="19975" y="1379"/>
                </a:cubicBezTo>
                <a:cubicBezTo>
                  <a:pt x="20087" y="1379"/>
                  <a:pt x="20256" y="1457"/>
                  <a:pt x="20301" y="1490"/>
                </a:cubicBezTo>
                <a:cubicBezTo>
                  <a:pt x="20295" y="1466"/>
                  <a:pt x="20222" y="1393"/>
                  <a:pt x="20040" y="1333"/>
                </a:cubicBezTo>
                <a:cubicBezTo>
                  <a:pt x="20050" y="1332"/>
                  <a:pt x="20059" y="1331"/>
                  <a:pt x="20068" y="1331"/>
                </a:cubicBezTo>
                <a:cubicBezTo>
                  <a:pt x="20188" y="1331"/>
                  <a:pt x="20280" y="1403"/>
                  <a:pt x="20331" y="1454"/>
                </a:cubicBezTo>
                <a:cubicBezTo>
                  <a:pt x="20307" y="1405"/>
                  <a:pt x="20282" y="1375"/>
                  <a:pt x="20173" y="1321"/>
                </a:cubicBezTo>
                <a:lnTo>
                  <a:pt x="20173" y="1321"/>
                </a:lnTo>
                <a:cubicBezTo>
                  <a:pt x="20184" y="1324"/>
                  <a:pt x="20199" y="1325"/>
                  <a:pt x="20216" y="1325"/>
                </a:cubicBezTo>
                <a:cubicBezTo>
                  <a:pt x="20261" y="1325"/>
                  <a:pt x="20319" y="1315"/>
                  <a:pt x="20337" y="1302"/>
                </a:cubicBezTo>
                <a:lnTo>
                  <a:pt x="20337" y="1302"/>
                </a:lnTo>
                <a:cubicBezTo>
                  <a:pt x="20332" y="1304"/>
                  <a:pt x="20323" y="1305"/>
                  <a:pt x="20311" y="1305"/>
                </a:cubicBezTo>
                <a:cubicBezTo>
                  <a:pt x="20239" y="1305"/>
                  <a:pt x="20064" y="1278"/>
                  <a:pt x="20022" y="1278"/>
                </a:cubicBezTo>
                <a:cubicBezTo>
                  <a:pt x="20035" y="1276"/>
                  <a:pt x="20068" y="1274"/>
                  <a:pt x="20108" y="1274"/>
                </a:cubicBezTo>
                <a:cubicBezTo>
                  <a:pt x="20164" y="1274"/>
                  <a:pt x="20234" y="1277"/>
                  <a:pt x="20276" y="1284"/>
                </a:cubicBezTo>
                <a:cubicBezTo>
                  <a:pt x="20276" y="1284"/>
                  <a:pt x="20194" y="1236"/>
                  <a:pt x="20070" y="1236"/>
                </a:cubicBezTo>
                <a:cubicBezTo>
                  <a:pt x="20047" y="1236"/>
                  <a:pt x="20023" y="1238"/>
                  <a:pt x="19998" y="1242"/>
                </a:cubicBezTo>
                <a:cubicBezTo>
                  <a:pt x="20040" y="1218"/>
                  <a:pt x="20083" y="1212"/>
                  <a:pt x="20125" y="1193"/>
                </a:cubicBezTo>
                <a:lnTo>
                  <a:pt x="20125" y="1193"/>
                </a:lnTo>
                <a:cubicBezTo>
                  <a:pt x="19992" y="1199"/>
                  <a:pt x="19725" y="1260"/>
                  <a:pt x="19483" y="1363"/>
                </a:cubicBezTo>
                <a:cubicBezTo>
                  <a:pt x="19477" y="1345"/>
                  <a:pt x="19423" y="1272"/>
                  <a:pt x="19362" y="1212"/>
                </a:cubicBezTo>
                <a:cubicBezTo>
                  <a:pt x="19363" y="1211"/>
                  <a:pt x="19363" y="1210"/>
                  <a:pt x="19365" y="1210"/>
                </a:cubicBezTo>
                <a:cubicBezTo>
                  <a:pt x="19381" y="1210"/>
                  <a:pt x="19457" y="1275"/>
                  <a:pt x="19507" y="1314"/>
                </a:cubicBezTo>
                <a:cubicBezTo>
                  <a:pt x="19483" y="1254"/>
                  <a:pt x="19392" y="1187"/>
                  <a:pt x="19392" y="1187"/>
                </a:cubicBezTo>
                <a:lnTo>
                  <a:pt x="19392" y="1187"/>
                </a:lnTo>
                <a:cubicBezTo>
                  <a:pt x="19392" y="1187"/>
                  <a:pt x="19495" y="1218"/>
                  <a:pt x="19574" y="1254"/>
                </a:cubicBezTo>
                <a:cubicBezTo>
                  <a:pt x="19574" y="1242"/>
                  <a:pt x="19513" y="1193"/>
                  <a:pt x="19447" y="1157"/>
                </a:cubicBezTo>
                <a:lnTo>
                  <a:pt x="19447" y="1157"/>
                </a:lnTo>
                <a:cubicBezTo>
                  <a:pt x="19460" y="1159"/>
                  <a:pt x="19483" y="1160"/>
                  <a:pt x="19509" y="1160"/>
                </a:cubicBezTo>
                <a:cubicBezTo>
                  <a:pt x="19569" y="1160"/>
                  <a:pt x="19646" y="1154"/>
                  <a:pt x="19671" y="1133"/>
                </a:cubicBezTo>
                <a:lnTo>
                  <a:pt x="19671" y="1133"/>
                </a:lnTo>
                <a:cubicBezTo>
                  <a:pt x="19658" y="1139"/>
                  <a:pt x="19640" y="1141"/>
                  <a:pt x="19620" y="1141"/>
                </a:cubicBezTo>
                <a:cubicBezTo>
                  <a:pt x="19539" y="1141"/>
                  <a:pt x="19423" y="1103"/>
                  <a:pt x="19423" y="1103"/>
                </a:cubicBezTo>
                <a:lnTo>
                  <a:pt x="19647" y="1103"/>
                </a:lnTo>
                <a:cubicBezTo>
                  <a:pt x="19647" y="1103"/>
                  <a:pt x="19559" y="1072"/>
                  <a:pt x="19455" y="1072"/>
                </a:cubicBezTo>
                <a:cubicBezTo>
                  <a:pt x="19446" y="1072"/>
                  <a:pt x="19438" y="1072"/>
                  <a:pt x="19429" y="1072"/>
                </a:cubicBezTo>
                <a:cubicBezTo>
                  <a:pt x="19526" y="1018"/>
                  <a:pt x="19810" y="1018"/>
                  <a:pt x="19810" y="1018"/>
                </a:cubicBezTo>
                <a:cubicBezTo>
                  <a:pt x="19810" y="1018"/>
                  <a:pt x="19732" y="1008"/>
                  <a:pt x="19636" y="1008"/>
                </a:cubicBezTo>
                <a:cubicBezTo>
                  <a:pt x="19605" y="1008"/>
                  <a:pt x="19571" y="1009"/>
                  <a:pt x="19538" y="1012"/>
                </a:cubicBezTo>
                <a:cubicBezTo>
                  <a:pt x="19610" y="969"/>
                  <a:pt x="19810" y="969"/>
                  <a:pt x="19810" y="969"/>
                </a:cubicBezTo>
                <a:cubicBezTo>
                  <a:pt x="19810" y="969"/>
                  <a:pt x="19765" y="958"/>
                  <a:pt x="19695" y="958"/>
                </a:cubicBezTo>
                <a:cubicBezTo>
                  <a:pt x="19652" y="958"/>
                  <a:pt x="19601" y="962"/>
                  <a:pt x="19544" y="975"/>
                </a:cubicBezTo>
                <a:cubicBezTo>
                  <a:pt x="19606" y="927"/>
                  <a:pt x="19738" y="907"/>
                  <a:pt x="19829" y="907"/>
                </a:cubicBezTo>
                <a:cubicBezTo>
                  <a:pt x="19863" y="907"/>
                  <a:pt x="19891" y="910"/>
                  <a:pt x="19907" y="915"/>
                </a:cubicBezTo>
                <a:cubicBezTo>
                  <a:pt x="19893" y="901"/>
                  <a:pt x="19833" y="877"/>
                  <a:pt x="19722" y="877"/>
                </a:cubicBezTo>
                <a:cubicBezTo>
                  <a:pt x="19688" y="877"/>
                  <a:pt x="19649" y="879"/>
                  <a:pt x="19604" y="885"/>
                </a:cubicBezTo>
                <a:cubicBezTo>
                  <a:pt x="19666" y="852"/>
                  <a:pt x="19731" y="841"/>
                  <a:pt x="19789" y="841"/>
                </a:cubicBezTo>
                <a:cubicBezTo>
                  <a:pt x="19838" y="841"/>
                  <a:pt x="19882" y="849"/>
                  <a:pt x="19913" y="860"/>
                </a:cubicBezTo>
                <a:cubicBezTo>
                  <a:pt x="19883" y="836"/>
                  <a:pt x="19854" y="815"/>
                  <a:pt x="19777" y="815"/>
                </a:cubicBezTo>
                <a:cubicBezTo>
                  <a:pt x="19760" y="815"/>
                  <a:pt x="19741" y="816"/>
                  <a:pt x="19719" y="818"/>
                </a:cubicBezTo>
                <a:cubicBezTo>
                  <a:pt x="19756" y="806"/>
                  <a:pt x="19846" y="757"/>
                  <a:pt x="19853" y="727"/>
                </a:cubicBezTo>
                <a:lnTo>
                  <a:pt x="19853" y="727"/>
                </a:lnTo>
                <a:cubicBezTo>
                  <a:pt x="19822" y="763"/>
                  <a:pt x="19604" y="824"/>
                  <a:pt x="19556" y="848"/>
                </a:cubicBezTo>
                <a:cubicBezTo>
                  <a:pt x="19580" y="824"/>
                  <a:pt x="19719" y="757"/>
                  <a:pt x="19792" y="739"/>
                </a:cubicBezTo>
                <a:cubicBezTo>
                  <a:pt x="19792" y="739"/>
                  <a:pt x="19790" y="739"/>
                  <a:pt x="19787" y="739"/>
                </a:cubicBezTo>
                <a:cubicBezTo>
                  <a:pt x="19761" y="739"/>
                  <a:pt x="19642" y="744"/>
                  <a:pt x="19520" y="824"/>
                </a:cubicBezTo>
                <a:cubicBezTo>
                  <a:pt x="19550" y="788"/>
                  <a:pt x="19580" y="757"/>
                  <a:pt x="19610" y="727"/>
                </a:cubicBezTo>
                <a:lnTo>
                  <a:pt x="19610" y="727"/>
                </a:lnTo>
                <a:cubicBezTo>
                  <a:pt x="19483" y="794"/>
                  <a:pt x="19247" y="1000"/>
                  <a:pt x="19065" y="1212"/>
                </a:cubicBezTo>
                <a:cubicBezTo>
                  <a:pt x="19050" y="1202"/>
                  <a:pt x="19021" y="1189"/>
                  <a:pt x="18981" y="1177"/>
                </a:cubicBezTo>
                <a:lnTo>
                  <a:pt x="18981" y="1177"/>
                </a:lnTo>
                <a:cubicBezTo>
                  <a:pt x="18971" y="1190"/>
                  <a:pt x="18962" y="1196"/>
                  <a:pt x="18956" y="1212"/>
                </a:cubicBezTo>
                <a:cubicBezTo>
                  <a:pt x="18878" y="1212"/>
                  <a:pt x="18769" y="1163"/>
                  <a:pt x="18769" y="1163"/>
                </a:cubicBezTo>
                <a:cubicBezTo>
                  <a:pt x="18769" y="1163"/>
                  <a:pt x="18808" y="1162"/>
                  <a:pt x="18855" y="1162"/>
                </a:cubicBezTo>
                <a:cubicBezTo>
                  <a:pt x="18872" y="1162"/>
                  <a:pt x="18891" y="1162"/>
                  <a:pt x="18908" y="1162"/>
                </a:cubicBezTo>
                <a:lnTo>
                  <a:pt x="18908" y="1162"/>
                </a:lnTo>
                <a:cubicBezTo>
                  <a:pt x="18884" y="1159"/>
                  <a:pt x="18858" y="1157"/>
                  <a:pt x="18829" y="1157"/>
                </a:cubicBezTo>
                <a:cubicBezTo>
                  <a:pt x="18848" y="1146"/>
                  <a:pt x="18874" y="1142"/>
                  <a:pt x="18902" y="1142"/>
                </a:cubicBezTo>
                <a:cubicBezTo>
                  <a:pt x="18967" y="1142"/>
                  <a:pt x="19041" y="1163"/>
                  <a:pt x="19041" y="1163"/>
                </a:cubicBezTo>
                <a:cubicBezTo>
                  <a:pt x="19041" y="1163"/>
                  <a:pt x="18950" y="1127"/>
                  <a:pt x="18854" y="1109"/>
                </a:cubicBezTo>
                <a:cubicBezTo>
                  <a:pt x="18854" y="1106"/>
                  <a:pt x="18882" y="1104"/>
                  <a:pt x="18919" y="1104"/>
                </a:cubicBezTo>
                <a:cubicBezTo>
                  <a:pt x="18955" y="1104"/>
                  <a:pt x="18999" y="1106"/>
                  <a:pt x="19029" y="1109"/>
                </a:cubicBezTo>
                <a:cubicBezTo>
                  <a:pt x="18975" y="1072"/>
                  <a:pt x="18854" y="1072"/>
                  <a:pt x="18854" y="1072"/>
                </a:cubicBezTo>
                <a:cubicBezTo>
                  <a:pt x="18854" y="1072"/>
                  <a:pt x="18950" y="1036"/>
                  <a:pt x="19035" y="1018"/>
                </a:cubicBezTo>
                <a:cubicBezTo>
                  <a:pt x="19031" y="1014"/>
                  <a:pt x="18990" y="1009"/>
                  <a:pt x="18939" y="1009"/>
                </a:cubicBezTo>
                <a:cubicBezTo>
                  <a:pt x="18918" y="1009"/>
                  <a:pt x="18895" y="1010"/>
                  <a:pt x="18872" y="1012"/>
                </a:cubicBezTo>
                <a:cubicBezTo>
                  <a:pt x="18908" y="1000"/>
                  <a:pt x="19029" y="909"/>
                  <a:pt x="19035" y="860"/>
                </a:cubicBezTo>
                <a:lnTo>
                  <a:pt x="19035" y="860"/>
                </a:lnTo>
                <a:cubicBezTo>
                  <a:pt x="18999" y="921"/>
                  <a:pt x="18817" y="981"/>
                  <a:pt x="18817" y="981"/>
                </a:cubicBezTo>
                <a:cubicBezTo>
                  <a:pt x="18817" y="981"/>
                  <a:pt x="18950" y="885"/>
                  <a:pt x="18999" y="848"/>
                </a:cubicBezTo>
                <a:lnTo>
                  <a:pt x="18999" y="848"/>
                </a:lnTo>
                <a:cubicBezTo>
                  <a:pt x="18999" y="848"/>
                  <a:pt x="18884" y="879"/>
                  <a:pt x="18793" y="951"/>
                </a:cubicBezTo>
                <a:cubicBezTo>
                  <a:pt x="18841" y="854"/>
                  <a:pt x="19065" y="685"/>
                  <a:pt x="19065" y="685"/>
                </a:cubicBezTo>
                <a:lnTo>
                  <a:pt x="19065" y="685"/>
                </a:lnTo>
                <a:cubicBezTo>
                  <a:pt x="19065" y="685"/>
                  <a:pt x="18944" y="745"/>
                  <a:pt x="18841" y="836"/>
                </a:cubicBezTo>
                <a:cubicBezTo>
                  <a:pt x="18878" y="757"/>
                  <a:pt x="19029" y="642"/>
                  <a:pt x="19029" y="642"/>
                </a:cubicBezTo>
                <a:lnTo>
                  <a:pt x="19029" y="642"/>
                </a:lnTo>
                <a:cubicBezTo>
                  <a:pt x="19029" y="642"/>
                  <a:pt x="18920" y="679"/>
                  <a:pt x="18817" y="806"/>
                </a:cubicBezTo>
                <a:cubicBezTo>
                  <a:pt x="18848" y="703"/>
                  <a:pt x="19023" y="564"/>
                  <a:pt x="19072" y="546"/>
                </a:cubicBezTo>
                <a:cubicBezTo>
                  <a:pt x="19053" y="546"/>
                  <a:pt x="18950" y="564"/>
                  <a:pt x="18811" y="697"/>
                </a:cubicBezTo>
                <a:cubicBezTo>
                  <a:pt x="18860" y="582"/>
                  <a:pt x="18981" y="521"/>
                  <a:pt x="19053" y="497"/>
                </a:cubicBezTo>
                <a:cubicBezTo>
                  <a:pt x="19045" y="496"/>
                  <a:pt x="19037" y="495"/>
                  <a:pt x="19028" y="495"/>
                </a:cubicBezTo>
                <a:cubicBezTo>
                  <a:pt x="18988" y="495"/>
                  <a:pt x="18945" y="511"/>
                  <a:pt x="18860" y="576"/>
                </a:cubicBezTo>
                <a:cubicBezTo>
                  <a:pt x="18884" y="546"/>
                  <a:pt x="18932" y="443"/>
                  <a:pt x="18920" y="412"/>
                </a:cubicBezTo>
                <a:lnTo>
                  <a:pt x="18920" y="412"/>
                </a:lnTo>
                <a:cubicBezTo>
                  <a:pt x="18920" y="461"/>
                  <a:pt x="18781" y="642"/>
                  <a:pt x="18751" y="679"/>
                </a:cubicBezTo>
                <a:cubicBezTo>
                  <a:pt x="18757" y="648"/>
                  <a:pt x="18823" y="515"/>
                  <a:pt x="18878" y="461"/>
                </a:cubicBezTo>
                <a:lnTo>
                  <a:pt x="18878" y="461"/>
                </a:lnTo>
                <a:cubicBezTo>
                  <a:pt x="18878" y="461"/>
                  <a:pt x="18763" y="527"/>
                  <a:pt x="18708" y="685"/>
                </a:cubicBezTo>
                <a:cubicBezTo>
                  <a:pt x="18708" y="642"/>
                  <a:pt x="18720" y="594"/>
                  <a:pt x="18726" y="552"/>
                </a:cubicBezTo>
                <a:lnTo>
                  <a:pt x="18726" y="552"/>
                </a:lnTo>
                <a:cubicBezTo>
                  <a:pt x="18660" y="685"/>
                  <a:pt x="18581" y="1006"/>
                  <a:pt x="18557" y="1284"/>
                </a:cubicBezTo>
                <a:cubicBezTo>
                  <a:pt x="18399" y="1072"/>
                  <a:pt x="18206" y="866"/>
                  <a:pt x="18091" y="794"/>
                </a:cubicBezTo>
                <a:lnTo>
                  <a:pt x="18091" y="794"/>
                </a:lnTo>
                <a:cubicBezTo>
                  <a:pt x="18121" y="830"/>
                  <a:pt x="18151" y="860"/>
                  <a:pt x="18175" y="897"/>
                </a:cubicBezTo>
                <a:cubicBezTo>
                  <a:pt x="18054" y="794"/>
                  <a:pt x="17915" y="788"/>
                  <a:pt x="17915" y="788"/>
                </a:cubicBezTo>
                <a:lnTo>
                  <a:pt x="17915" y="788"/>
                </a:lnTo>
                <a:cubicBezTo>
                  <a:pt x="17994" y="806"/>
                  <a:pt x="18115" y="885"/>
                  <a:pt x="18133" y="915"/>
                </a:cubicBezTo>
                <a:cubicBezTo>
                  <a:pt x="18091" y="891"/>
                  <a:pt x="17879" y="806"/>
                  <a:pt x="17855" y="770"/>
                </a:cubicBezTo>
                <a:lnTo>
                  <a:pt x="17855" y="770"/>
                </a:lnTo>
                <a:cubicBezTo>
                  <a:pt x="17861" y="800"/>
                  <a:pt x="17945" y="860"/>
                  <a:pt x="17982" y="879"/>
                </a:cubicBezTo>
                <a:cubicBezTo>
                  <a:pt x="17948" y="874"/>
                  <a:pt x="17921" y="871"/>
                  <a:pt x="17898" y="871"/>
                </a:cubicBezTo>
                <a:cubicBezTo>
                  <a:pt x="17838" y="871"/>
                  <a:pt x="17808" y="887"/>
                  <a:pt x="17782" y="909"/>
                </a:cubicBezTo>
                <a:cubicBezTo>
                  <a:pt x="17810" y="902"/>
                  <a:pt x="17846" y="897"/>
                  <a:pt x="17885" y="897"/>
                </a:cubicBezTo>
                <a:cubicBezTo>
                  <a:pt x="17949" y="897"/>
                  <a:pt x="18023" y="910"/>
                  <a:pt x="18091" y="951"/>
                </a:cubicBezTo>
                <a:cubicBezTo>
                  <a:pt x="18024" y="936"/>
                  <a:pt x="17967" y="931"/>
                  <a:pt x="17922" y="931"/>
                </a:cubicBezTo>
                <a:cubicBezTo>
                  <a:pt x="17841" y="931"/>
                  <a:pt x="17796" y="947"/>
                  <a:pt x="17788" y="951"/>
                </a:cubicBezTo>
                <a:cubicBezTo>
                  <a:pt x="17793" y="951"/>
                  <a:pt x="17799" y="950"/>
                  <a:pt x="17806" y="950"/>
                </a:cubicBezTo>
                <a:cubicBezTo>
                  <a:pt x="17884" y="950"/>
                  <a:pt x="18073" y="981"/>
                  <a:pt x="18145" y="1048"/>
                </a:cubicBezTo>
                <a:cubicBezTo>
                  <a:pt x="18044" y="1016"/>
                  <a:pt x="17960" y="1010"/>
                  <a:pt x="17914" y="1010"/>
                </a:cubicBezTo>
                <a:cubicBezTo>
                  <a:pt x="17892" y="1010"/>
                  <a:pt x="17879" y="1012"/>
                  <a:pt x="17879" y="1012"/>
                </a:cubicBezTo>
                <a:cubicBezTo>
                  <a:pt x="17879" y="1012"/>
                  <a:pt x="18066" y="1036"/>
                  <a:pt x="18145" y="1090"/>
                </a:cubicBezTo>
                <a:cubicBezTo>
                  <a:pt x="18068" y="1074"/>
                  <a:pt x="17992" y="1070"/>
                  <a:pt x="17941" y="1070"/>
                </a:cubicBezTo>
                <a:cubicBezTo>
                  <a:pt x="17899" y="1070"/>
                  <a:pt x="17873" y="1072"/>
                  <a:pt x="17873" y="1072"/>
                </a:cubicBezTo>
                <a:cubicBezTo>
                  <a:pt x="17873" y="1072"/>
                  <a:pt x="18151" y="1103"/>
                  <a:pt x="18242" y="1163"/>
                </a:cubicBezTo>
                <a:cubicBezTo>
                  <a:pt x="18223" y="1161"/>
                  <a:pt x="18204" y="1160"/>
                  <a:pt x="18185" y="1160"/>
                </a:cubicBezTo>
                <a:cubicBezTo>
                  <a:pt x="18092" y="1160"/>
                  <a:pt x="18012" y="1181"/>
                  <a:pt x="18012" y="1181"/>
                </a:cubicBezTo>
                <a:cubicBezTo>
                  <a:pt x="18066" y="1187"/>
                  <a:pt x="18242" y="1199"/>
                  <a:pt x="18242" y="1199"/>
                </a:cubicBezTo>
                <a:cubicBezTo>
                  <a:pt x="18242" y="1199"/>
                  <a:pt x="18143" y="1225"/>
                  <a:pt x="18065" y="1225"/>
                </a:cubicBezTo>
                <a:cubicBezTo>
                  <a:pt x="18036" y="1225"/>
                  <a:pt x="18010" y="1221"/>
                  <a:pt x="17994" y="1212"/>
                </a:cubicBezTo>
                <a:lnTo>
                  <a:pt x="17994" y="1212"/>
                </a:lnTo>
                <a:cubicBezTo>
                  <a:pt x="18024" y="1248"/>
                  <a:pt x="18175" y="1254"/>
                  <a:pt x="18212" y="1254"/>
                </a:cubicBezTo>
                <a:cubicBezTo>
                  <a:pt x="18133" y="1284"/>
                  <a:pt x="18073" y="1333"/>
                  <a:pt x="18073" y="1345"/>
                </a:cubicBezTo>
                <a:cubicBezTo>
                  <a:pt x="18151" y="1314"/>
                  <a:pt x="18254" y="1290"/>
                  <a:pt x="18254" y="1290"/>
                </a:cubicBezTo>
                <a:lnTo>
                  <a:pt x="18254" y="1290"/>
                </a:lnTo>
                <a:cubicBezTo>
                  <a:pt x="18254" y="1290"/>
                  <a:pt x="18157" y="1351"/>
                  <a:pt x="18127" y="1411"/>
                </a:cubicBezTo>
                <a:cubicBezTo>
                  <a:pt x="18179" y="1377"/>
                  <a:pt x="18264" y="1320"/>
                  <a:pt x="18277" y="1320"/>
                </a:cubicBezTo>
                <a:cubicBezTo>
                  <a:pt x="18278" y="1320"/>
                  <a:pt x="18278" y="1320"/>
                  <a:pt x="18278" y="1321"/>
                </a:cubicBezTo>
                <a:cubicBezTo>
                  <a:pt x="18230" y="1361"/>
                  <a:pt x="18187" y="1411"/>
                  <a:pt x="18164" y="1441"/>
                </a:cubicBezTo>
                <a:lnTo>
                  <a:pt x="18164" y="1441"/>
                </a:lnTo>
                <a:cubicBezTo>
                  <a:pt x="18172" y="1436"/>
                  <a:pt x="18181" y="1431"/>
                  <a:pt x="18189" y="1426"/>
                </a:cubicBezTo>
                <a:lnTo>
                  <a:pt x="18189" y="1426"/>
                </a:lnTo>
                <a:cubicBezTo>
                  <a:pt x="18163" y="1447"/>
                  <a:pt x="18145" y="1466"/>
                  <a:pt x="18145" y="1466"/>
                </a:cubicBezTo>
                <a:cubicBezTo>
                  <a:pt x="18145" y="1466"/>
                  <a:pt x="18152" y="1456"/>
                  <a:pt x="18164" y="1441"/>
                </a:cubicBezTo>
                <a:lnTo>
                  <a:pt x="18164" y="1441"/>
                </a:lnTo>
                <a:cubicBezTo>
                  <a:pt x="18135" y="1459"/>
                  <a:pt x="18108" y="1477"/>
                  <a:pt x="18091" y="1490"/>
                </a:cubicBezTo>
                <a:cubicBezTo>
                  <a:pt x="18103" y="1496"/>
                  <a:pt x="18121" y="1496"/>
                  <a:pt x="18139" y="1508"/>
                </a:cubicBezTo>
                <a:cubicBezTo>
                  <a:pt x="18206" y="1466"/>
                  <a:pt x="18272" y="1375"/>
                  <a:pt x="18272" y="1375"/>
                </a:cubicBezTo>
                <a:lnTo>
                  <a:pt x="18272" y="1375"/>
                </a:lnTo>
                <a:cubicBezTo>
                  <a:pt x="18272" y="1375"/>
                  <a:pt x="18233" y="1398"/>
                  <a:pt x="18189" y="1426"/>
                </a:cubicBezTo>
                <a:lnTo>
                  <a:pt x="18189" y="1426"/>
                </a:lnTo>
                <a:cubicBezTo>
                  <a:pt x="18224" y="1396"/>
                  <a:pt x="18274" y="1362"/>
                  <a:pt x="18316" y="1362"/>
                </a:cubicBezTo>
                <a:cubicBezTo>
                  <a:pt x="18319" y="1362"/>
                  <a:pt x="18323" y="1362"/>
                  <a:pt x="18327" y="1363"/>
                </a:cubicBezTo>
                <a:cubicBezTo>
                  <a:pt x="18234" y="1420"/>
                  <a:pt x="18181" y="1476"/>
                  <a:pt x="18159" y="1511"/>
                </a:cubicBezTo>
                <a:lnTo>
                  <a:pt x="18159" y="1511"/>
                </a:lnTo>
                <a:cubicBezTo>
                  <a:pt x="18214" y="1486"/>
                  <a:pt x="18292" y="1452"/>
                  <a:pt x="18321" y="1417"/>
                </a:cubicBezTo>
                <a:lnTo>
                  <a:pt x="18321" y="1417"/>
                </a:lnTo>
                <a:cubicBezTo>
                  <a:pt x="18291" y="1460"/>
                  <a:pt x="18248" y="1496"/>
                  <a:pt x="18212" y="1538"/>
                </a:cubicBezTo>
                <a:cubicBezTo>
                  <a:pt x="18189" y="1527"/>
                  <a:pt x="18177" y="1521"/>
                  <a:pt x="18157" y="1516"/>
                </a:cubicBezTo>
                <a:lnTo>
                  <a:pt x="18157" y="1516"/>
                </a:lnTo>
                <a:cubicBezTo>
                  <a:pt x="18154" y="1520"/>
                  <a:pt x="18153" y="1523"/>
                  <a:pt x="18151" y="1526"/>
                </a:cubicBezTo>
                <a:cubicBezTo>
                  <a:pt x="17897" y="1440"/>
                  <a:pt x="17604" y="1381"/>
                  <a:pt x="17452" y="1381"/>
                </a:cubicBezTo>
                <a:cubicBezTo>
                  <a:pt x="17445" y="1381"/>
                  <a:pt x="17437" y="1381"/>
                  <a:pt x="17431" y="1381"/>
                </a:cubicBezTo>
                <a:cubicBezTo>
                  <a:pt x="17479" y="1399"/>
                  <a:pt x="17522" y="1405"/>
                  <a:pt x="17558" y="1423"/>
                </a:cubicBezTo>
                <a:cubicBezTo>
                  <a:pt x="17541" y="1422"/>
                  <a:pt x="17525" y="1421"/>
                  <a:pt x="17509" y="1421"/>
                </a:cubicBezTo>
                <a:cubicBezTo>
                  <a:pt x="17372" y="1421"/>
                  <a:pt x="17279" y="1484"/>
                  <a:pt x="17279" y="1484"/>
                </a:cubicBezTo>
                <a:cubicBezTo>
                  <a:pt x="17341" y="1465"/>
                  <a:pt x="17439" y="1450"/>
                  <a:pt x="17494" y="1450"/>
                </a:cubicBezTo>
                <a:cubicBezTo>
                  <a:pt x="17509" y="1450"/>
                  <a:pt x="17521" y="1451"/>
                  <a:pt x="17528" y="1454"/>
                </a:cubicBezTo>
                <a:cubicBezTo>
                  <a:pt x="17486" y="1459"/>
                  <a:pt x="17315" y="1500"/>
                  <a:pt x="17245" y="1500"/>
                </a:cubicBezTo>
                <a:cubicBezTo>
                  <a:pt x="17233" y="1500"/>
                  <a:pt x="17224" y="1499"/>
                  <a:pt x="17219" y="1496"/>
                </a:cubicBezTo>
                <a:lnTo>
                  <a:pt x="17219" y="1496"/>
                </a:lnTo>
                <a:cubicBezTo>
                  <a:pt x="17232" y="1509"/>
                  <a:pt x="17267" y="1515"/>
                  <a:pt x="17304" y="1515"/>
                </a:cubicBezTo>
                <a:cubicBezTo>
                  <a:pt x="17336" y="1515"/>
                  <a:pt x="17369" y="1511"/>
                  <a:pt x="17388" y="1502"/>
                </a:cubicBezTo>
                <a:lnTo>
                  <a:pt x="17388" y="1502"/>
                </a:lnTo>
                <a:cubicBezTo>
                  <a:pt x="17273" y="1563"/>
                  <a:pt x="17255" y="1605"/>
                  <a:pt x="17237" y="1647"/>
                </a:cubicBezTo>
                <a:cubicBezTo>
                  <a:pt x="17279" y="1593"/>
                  <a:pt x="17388" y="1514"/>
                  <a:pt x="17516" y="1502"/>
                </a:cubicBezTo>
                <a:lnTo>
                  <a:pt x="17516" y="1502"/>
                </a:lnTo>
                <a:cubicBezTo>
                  <a:pt x="17334" y="1581"/>
                  <a:pt x="17273" y="1666"/>
                  <a:pt x="17267" y="1684"/>
                </a:cubicBezTo>
                <a:cubicBezTo>
                  <a:pt x="17307" y="1644"/>
                  <a:pt x="17487" y="1556"/>
                  <a:pt x="17594" y="1556"/>
                </a:cubicBezTo>
                <a:cubicBezTo>
                  <a:pt x="17600" y="1556"/>
                  <a:pt x="17606" y="1556"/>
                  <a:pt x="17612" y="1557"/>
                </a:cubicBezTo>
                <a:cubicBezTo>
                  <a:pt x="17455" y="1605"/>
                  <a:pt x="17376" y="1684"/>
                  <a:pt x="17376" y="1684"/>
                </a:cubicBezTo>
                <a:cubicBezTo>
                  <a:pt x="17376" y="1684"/>
                  <a:pt x="17536" y="1593"/>
                  <a:pt x="17628" y="1593"/>
                </a:cubicBezTo>
                <a:cubicBezTo>
                  <a:pt x="17631" y="1593"/>
                  <a:pt x="17634" y="1593"/>
                  <a:pt x="17637" y="1593"/>
                </a:cubicBezTo>
                <a:cubicBezTo>
                  <a:pt x="17509" y="1653"/>
                  <a:pt x="17401" y="1738"/>
                  <a:pt x="17401" y="1738"/>
                </a:cubicBezTo>
                <a:cubicBezTo>
                  <a:pt x="17401" y="1738"/>
                  <a:pt x="17643" y="1593"/>
                  <a:pt x="17758" y="1593"/>
                </a:cubicBezTo>
                <a:cubicBezTo>
                  <a:pt x="17661" y="1647"/>
                  <a:pt x="17582" y="1738"/>
                  <a:pt x="17582" y="1738"/>
                </a:cubicBezTo>
                <a:cubicBezTo>
                  <a:pt x="17631" y="1708"/>
                  <a:pt x="17782" y="1623"/>
                  <a:pt x="17782" y="1623"/>
                </a:cubicBezTo>
                <a:lnTo>
                  <a:pt x="17782" y="1623"/>
                </a:lnTo>
                <a:cubicBezTo>
                  <a:pt x="17782" y="1623"/>
                  <a:pt x="17649" y="1769"/>
                  <a:pt x="17582" y="1775"/>
                </a:cubicBezTo>
                <a:cubicBezTo>
                  <a:pt x="17587" y="1776"/>
                  <a:pt x="17593" y="1777"/>
                  <a:pt x="17599" y="1777"/>
                </a:cubicBezTo>
                <a:cubicBezTo>
                  <a:pt x="17655" y="1777"/>
                  <a:pt x="17761" y="1711"/>
                  <a:pt x="17788" y="1684"/>
                </a:cubicBezTo>
                <a:lnTo>
                  <a:pt x="17788" y="1684"/>
                </a:lnTo>
                <a:cubicBezTo>
                  <a:pt x="17740" y="1762"/>
                  <a:pt x="17721" y="1829"/>
                  <a:pt x="17727" y="1835"/>
                </a:cubicBezTo>
                <a:cubicBezTo>
                  <a:pt x="17770" y="1769"/>
                  <a:pt x="17848" y="1684"/>
                  <a:pt x="17849" y="1684"/>
                </a:cubicBezTo>
                <a:lnTo>
                  <a:pt x="17849" y="1684"/>
                </a:lnTo>
                <a:cubicBezTo>
                  <a:pt x="17849" y="1684"/>
                  <a:pt x="17826" y="1734"/>
                  <a:pt x="17818" y="1787"/>
                </a:cubicBezTo>
                <a:lnTo>
                  <a:pt x="17818" y="1787"/>
                </a:lnTo>
                <a:cubicBezTo>
                  <a:pt x="17833" y="1741"/>
                  <a:pt x="17854" y="1690"/>
                  <a:pt x="17879" y="1672"/>
                </a:cubicBezTo>
                <a:lnTo>
                  <a:pt x="17879" y="1672"/>
                </a:lnTo>
                <a:cubicBezTo>
                  <a:pt x="17862" y="1717"/>
                  <a:pt x="17852" y="1755"/>
                  <a:pt x="17846" y="1789"/>
                </a:cubicBezTo>
                <a:lnTo>
                  <a:pt x="17846" y="1789"/>
                </a:lnTo>
                <a:cubicBezTo>
                  <a:pt x="17864" y="1743"/>
                  <a:pt x="17881" y="1702"/>
                  <a:pt x="17885" y="1702"/>
                </a:cubicBezTo>
                <a:lnTo>
                  <a:pt x="17885" y="1702"/>
                </a:lnTo>
                <a:cubicBezTo>
                  <a:pt x="17871" y="1750"/>
                  <a:pt x="17865" y="1797"/>
                  <a:pt x="17863" y="1832"/>
                </a:cubicBezTo>
                <a:lnTo>
                  <a:pt x="17863" y="1832"/>
                </a:lnTo>
                <a:cubicBezTo>
                  <a:pt x="17886" y="1771"/>
                  <a:pt x="17915" y="1708"/>
                  <a:pt x="17915" y="1708"/>
                </a:cubicBezTo>
                <a:lnTo>
                  <a:pt x="17915" y="1708"/>
                </a:lnTo>
                <a:cubicBezTo>
                  <a:pt x="17915" y="1708"/>
                  <a:pt x="17915" y="1775"/>
                  <a:pt x="17903" y="1847"/>
                </a:cubicBezTo>
                <a:cubicBezTo>
                  <a:pt x="17887" y="1847"/>
                  <a:pt x="17876" y="1847"/>
                  <a:pt x="17861" y="1851"/>
                </a:cubicBezTo>
                <a:lnTo>
                  <a:pt x="17861" y="1851"/>
                </a:lnTo>
                <a:cubicBezTo>
                  <a:pt x="17861" y="1869"/>
                  <a:pt x="17861" y="1882"/>
                  <a:pt x="17861" y="1890"/>
                </a:cubicBezTo>
                <a:cubicBezTo>
                  <a:pt x="17606" y="1926"/>
                  <a:pt x="17340" y="2005"/>
                  <a:pt x="17219" y="2071"/>
                </a:cubicBezTo>
                <a:cubicBezTo>
                  <a:pt x="17267" y="2065"/>
                  <a:pt x="17310" y="2047"/>
                  <a:pt x="17358" y="2047"/>
                </a:cubicBezTo>
                <a:cubicBezTo>
                  <a:pt x="17207" y="2108"/>
                  <a:pt x="17134" y="2223"/>
                  <a:pt x="17134" y="2223"/>
                </a:cubicBezTo>
                <a:cubicBezTo>
                  <a:pt x="17189" y="2168"/>
                  <a:pt x="17316" y="2095"/>
                  <a:pt x="17346" y="2089"/>
                </a:cubicBezTo>
                <a:lnTo>
                  <a:pt x="17346" y="2089"/>
                </a:lnTo>
                <a:cubicBezTo>
                  <a:pt x="17333" y="2100"/>
                  <a:pt x="17300" y="2126"/>
                  <a:pt x="17263" y="2154"/>
                </a:cubicBezTo>
                <a:lnTo>
                  <a:pt x="17263" y="2154"/>
                </a:lnTo>
                <a:cubicBezTo>
                  <a:pt x="17273" y="2141"/>
                  <a:pt x="17285" y="2128"/>
                  <a:pt x="17298" y="2114"/>
                </a:cubicBezTo>
                <a:lnTo>
                  <a:pt x="17298" y="2114"/>
                </a:lnTo>
                <a:cubicBezTo>
                  <a:pt x="17249" y="2141"/>
                  <a:pt x="17211" y="2176"/>
                  <a:pt x="17183" y="2213"/>
                </a:cubicBezTo>
                <a:lnTo>
                  <a:pt x="17183" y="2213"/>
                </a:lnTo>
                <a:cubicBezTo>
                  <a:pt x="17209" y="2194"/>
                  <a:pt x="17237" y="2174"/>
                  <a:pt x="17263" y="2154"/>
                </a:cubicBezTo>
                <a:lnTo>
                  <a:pt x="17263" y="2154"/>
                </a:lnTo>
                <a:cubicBezTo>
                  <a:pt x="17244" y="2178"/>
                  <a:pt x="17229" y="2200"/>
                  <a:pt x="17216" y="2220"/>
                </a:cubicBezTo>
                <a:lnTo>
                  <a:pt x="17216" y="2220"/>
                </a:lnTo>
                <a:cubicBezTo>
                  <a:pt x="17227" y="2213"/>
                  <a:pt x="17236" y="2205"/>
                  <a:pt x="17243" y="2198"/>
                </a:cubicBezTo>
                <a:lnTo>
                  <a:pt x="17243" y="2198"/>
                </a:lnTo>
                <a:cubicBezTo>
                  <a:pt x="17197" y="2263"/>
                  <a:pt x="17176" y="2306"/>
                  <a:pt x="17173" y="2342"/>
                </a:cubicBezTo>
                <a:lnTo>
                  <a:pt x="17173" y="2342"/>
                </a:lnTo>
                <a:cubicBezTo>
                  <a:pt x="17219" y="2266"/>
                  <a:pt x="17320" y="2134"/>
                  <a:pt x="17401" y="2114"/>
                </a:cubicBezTo>
                <a:lnTo>
                  <a:pt x="17401" y="2114"/>
                </a:lnTo>
                <a:cubicBezTo>
                  <a:pt x="17279" y="2223"/>
                  <a:pt x="17243" y="2332"/>
                  <a:pt x="17243" y="2332"/>
                </a:cubicBezTo>
                <a:cubicBezTo>
                  <a:pt x="17243" y="2332"/>
                  <a:pt x="17352" y="2174"/>
                  <a:pt x="17431" y="2132"/>
                </a:cubicBezTo>
                <a:lnTo>
                  <a:pt x="17431" y="2132"/>
                </a:lnTo>
                <a:cubicBezTo>
                  <a:pt x="17340" y="2241"/>
                  <a:pt x="17285" y="2368"/>
                  <a:pt x="17285" y="2368"/>
                </a:cubicBezTo>
                <a:cubicBezTo>
                  <a:pt x="17285" y="2368"/>
                  <a:pt x="17437" y="2132"/>
                  <a:pt x="17540" y="2083"/>
                </a:cubicBezTo>
                <a:lnTo>
                  <a:pt x="17540" y="2083"/>
                </a:lnTo>
                <a:cubicBezTo>
                  <a:pt x="17467" y="2174"/>
                  <a:pt x="17437" y="2283"/>
                  <a:pt x="17437" y="2283"/>
                </a:cubicBezTo>
                <a:cubicBezTo>
                  <a:pt x="17473" y="2241"/>
                  <a:pt x="17570" y="2096"/>
                  <a:pt x="17570" y="2095"/>
                </a:cubicBezTo>
                <a:lnTo>
                  <a:pt x="17570" y="2095"/>
                </a:lnTo>
                <a:cubicBezTo>
                  <a:pt x="17570" y="2096"/>
                  <a:pt x="17516" y="2283"/>
                  <a:pt x="17461" y="2326"/>
                </a:cubicBezTo>
                <a:cubicBezTo>
                  <a:pt x="17509" y="2313"/>
                  <a:pt x="17588" y="2186"/>
                  <a:pt x="17606" y="2150"/>
                </a:cubicBezTo>
                <a:lnTo>
                  <a:pt x="17606" y="2150"/>
                </a:lnTo>
                <a:cubicBezTo>
                  <a:pt x="17600" y="2235"/>
                  <a:pt x="17612" y="2307"/>
                  <a:pt x="17625" y="2313"/>
                </a:cubicBezTo>
                <a:cubicBezTo>
                  <a:pt x="17631" y="2235"/>
                  <a:pt x="17667" y="2126"/>
                  <a:pt x="17667" y="2126"/>
                </a:cubicBezTo>
                <a:cubicBezTo>
                  <a:pt x="17667" y="2126"/>
                  <a:pt x="17673" y="2241"/>
                  <a:pt x="17709" y="2295"/>
                </a:cubicBezTo>
                <a:cubicBezTo>
                  <a:pt x="17703" y="2235"/>
                  <a:pt x="17697" y="2120"/>
                  <a:pt x="17703" y="2120"/>
                </a:cubicBezTo>
                <a:lnTo>
                  <a:pt x="17703" y="2120"/>
                </a:lnTo>
                <a:cubicBezTo>
                  <a:pt x="17721" y="2217"/>
                  <a:pt x="17764" y="2307"/>
                  <a:pt x="17764" y="2307"/>
                </a:cubicBezTo>
                <a:cubicBezTo>
                  <a:pt x="17764" y="2307"/>
                  <a:pt x="17721" y="2156"/>
                  <a:pt x="17752" y="2095"/>
                </a:cubicBezTo>
                <a:lnTo>
                  <a:pt x="17752" y="2095"/>
                </a:lnTo>
                <a:cubicBezTo>
                  <a:pt x="17764" y="2241"/>
                  <a:pt x="17812" y="2332"/>
                  <a:pt x="17824" y="2338"/>
                </a:cubicBezTo>
                <a:cubicBezTo>
                  <a:pt x="17800" y="2295"/>
                  <a:pt x="17800" y="2114"/>
                  <a:pt x="17800" y="2114"/>
                </a:cubicBezTo>
                <a:lnTo>
                  <a:pt x="17800" y="2114"/>
                </a:lnTo>
                <a:cubicBezTo>
                  <a:pt x="17800" y="2114"/>
                  <a:pt x="17873" y="2247"/>
                  <a:pt x="17855" y="2332"/>
                </a:cubicBezTo>
                <a:cubicBezTo>
                  <a:pt x="17873" y="2326"/>
                  <a:pt x="17885" y="2156"/>
                  <a:pt x="17855" y="2089"/>
                </a:cubicBezTo>
                <a:lnTo>
                  <a:pt x="17855" y="2089"/>
                </a:lnTo>
                <a:cubicBezTo>
                  <a:pt x="17885" y="2156"/>
                  <a:pt x="17915" y="2241"/>
                  <a:pt x="17933" y="2301"/>
                </a:cubicBezTo>
                <a:cubicBezTo>
                  <a:pt x="17818" y="2386"/>
                  <a:pt x="17703" y="2489"/>
                  <a:pt x="17606" y="2586"/>
                </a:cubicBezTo>
                <a:lnTo>
                  <a:pt x="17576" y="2556"/>
                </a:lnTo>
                <a:cubicBezTo>
                  <a:pt x="17503" y="2556"/>
                  <a:pt x="17466" y="2641"/>
                  <a:pt x="17399" y="2641"/>
                </a:cubicBezTo>
                <a:cubicBezTo>
                  <a:pt x="17388" y="2641"/>
                  <a:pt x="17377" y="2639"/>
                  <a:pt x="17364" y="2634"/>
                </a:cubicBezTo>
                <a:cubicBezTo>
                  <a:pt x="17364" y="2646"/>
                  <a:pt x="17346" y="2671"/>
                  <a:pt x="17346" y="2695"/>
                </a:cubicBezTo>
                <a:cubicBezTo>
                  <a:pt x="17339" y="2696"/>
                  <a:pt x="17331" y="2697"/>
                  <a:pt x="17325" y="2697"/>
                </a:cubicBezTo>
                <a:cubicBezTo>
                  <a:pt x="17266" y="2697"/>
                  <a:pt x="17238" y="2651"/>
                  <a:pt x="17249" y="2586"/>
                </a:cubicBezTo>
                <a:cubicBezTo>
                  <a:pt x="17092" y="2586"/>
                  <a:pt x="17152" y="2428"/>
                  <a:pt x="17122" y="2344"/>
                </a:cubicBezTo>
                <a:cubicBezTo>
                  <a:pt x="17122" y="2342"/>
                  <a:pt x="17123" y="2340"/>
                  <a:pt x="17123" y="2337"/>
                </a:cubicBezTo>
                <a:lnTo>
                  <a:pt x="17123" y="2337"/>
                </a:lnTo>
                <a:cubicBezTo>
                  <a:pt x="17115" y="2335"/>
                  <a:pt x="17107" y="2333"/>
                  <a:pt x="17098" y="2332"/>
                </a:cubicBezTo>
                <a:cubicBezTo>
                  <a:pt x="17086" y="2283"/>
                  <a:pt x="17074" y="2241"/>
                  <a:pt x="17086" y="2192"/>
                </a:cubicBezTo>
                <a:cubicBezTo>
                  <a:pt x="17128" y="2168"/>
                  <a:pt x="17122" y="2126"/>
                  <a:pt x="17104" y="2077"/>
                </a:cubicBezTo>
                <a:cubicBezTo>
                  <a:pt x="16983" y="2071"/>
                  <a:pt x="16983" y="1974"/>
                  <a:pt x="17007" y="1890"/>
                </a:cubicBezTo>
                <a:cubicBezTo>
                  <a:pt x="16983" y="1890"/>
                  <a:pt x="16971" y="1878"/>
                  <a:pt x="16946" y="1878"/>
                </a:cubicBezTo>
                <a:cubicBezTo>
                  <a:pt x="16935" y="1820"/>
                  <a:pt x="16887" y="1793"/>
                  <a:pt x="16841" y="1793"/>
                </a:cubicBezTo>
                <a:cubicBezTo>
                  <a:pt x="16790" y="1793"/>
                  <a:pt x="16743" y="1826"/>
                  <a:pt x="16753" y="1890"/>
                </a:cubicBezTo>
                <a:cubicBezTo>
                  <a:pt x="16740" y="1893"/>
                  <a:pt x="16729" y="1895"/>
                  <a:pt x="16718" y="1895"/>
                </a:cubicBezTo>
                <a:cubicBezTo>
                  <a:pt x="16664" y="1895"/>
                  <a:pt x="16629" y="1858"/>
                  <a:pt x="16593" y="1858"/>
                </a:cubicBezTo>
                <a:cubicBezTo>
                  <a:pt x="16576" y="1858"/>
                  <a:pt x="16559" y="1866"/>
                  <a:pt x="16541" y="1890"/>
                </a:cubicBezTo>
                <a:cubicBezTo>
                  <a:pt x="16511" y="1926"/>
                  <a:pt x="16529" y="2059"/>
                  <a:pt x="16541" y="2102"/>
                </a:cubicBezTo>
                <a:cubicBezTo>
                  <a:pt x="16529" y="2102"/>
                  <a:pt x="16511" y="2104"/>
                  <a:pt x="16497" y="2104"/>
                </a:cubicBezTo>
                <a:cubicBezTo>
                  <a:pt x="16490" y="2104"/>
                  <a:pt x="16484" y="2104"/>
                  <a:pt x="16480" y="2102"/>
                </a:cubicBezTo>
                <a:lnTo>
                  <a:pt x="16480" y="2102"/>
                </a:lnTo>
                <a:cubicBezTo>
                  <a:pt x="16468" y="2108"/>
                  <a:pt x="16486" y="2132"/>
                  <a:pt x="16480" y="2138"/>
                </a:cubicBezTo>
                <a:cubicBezTo>
                  <a:pt x="16426" y="2138"/>
                  <a:pt x="16426" y="2180"/>
                  <a:pt x="16402" y="2192"/>
                </a:cubicBezTo>
                <a:cubicBezTo>
                  <a:pt x="16395" y="2192"/>
                  <a:pt x="16341" y="2217"/>
                  <a:pt x="16341" y="2223"/>
                </a:cubicBezTo>
                <a:cubicBezTo>
                  <a:pt x="16286" y="2253"/>
                  <a:pt x="16214" y="2192"/>
                  <a:pt x="16226" y="2332"/>
                </a:cubicBezTo>
                <a:lnTo>
                  <a:pt x="16056" y="2332"/>
                </a:lnTo>
                <a:cubicBezTo>
                  <a:pt x="16078" y="2226"/>
                  <a:pt x="16019" y="2203"/>
                  <a:pt x="15946" y="2203"/>
                </a:cubicBezTo>
                <a:cubicBezTo>
                  <a:pt x="15915" y="2203"/>
                  <a:pt x="15881" y="2207"/>
                  <a:pt x="15851" y="2210"/>
                </a:cubicBezTo>
                <a:cubicBezTo>
                  <a:pt x="15857" y="2217"/>
                  <a:pt x="15875" y="2229"/>
                  <a:pt x="15881" y="2247"/>
                </a:cubicBezTo>
                <a:cubicBezTo>
                  <a:pt x="15736" y="2229"/>
                  <a:pt x="15742" y="2095"/>
                  <a:pt x="15621" y="2065"/>
                </a:cubicBezTo>
                <a:cubicBezTo>
                  <a:pt x="15614" y="1960"/>
                  <a:pt x="15574" y="1939"/>
                  <a:pt x="15519" y="1939"/>
                </a:cubicBezTo>
                <a:cubicBezTo>
                  <a:pt x="15480" y="1939"/>
                  <a:pt x="15433" y="1950"/>
                  <a:pt x="15387" y="1950"/>
                </a:cubicBezTo>
                <a:cubicBezTo>
                  <a:pt x="15370" y="1950"/>
                  <a:pt x="15353" y="1948"/>
                  <a:pt x="15336" y="1944"/>
                </a:cubicBezTo>
                <a:cubicBezTo>
                  <a:pt x="15336" y="1956"/>
                  <a:pt x="15336" y="1974"/>
                  <a:pt x="15330" y="1986"/>
                </a:cubicBezTo>
                <a:cubicBezTo>
                  <a:pt x="15317" y="1990"/>
                  <a:pt x="15306" y="1992"/>
                  <a:pt x="15296" y="1992"/>
                </a:cubicBezTo>
                <a:cubicBezTo>
                  <a:pt x="15224" y="1992"/>
                  <a:pt x="15229" y="1904"/>
                  <a:pt x="15154" y="1878"/>
                </a:cubicBezTo>
                <a:cubicBezTo>
                  <a:pt x="15154" y="1878"/>
                  <a:pt x="15148" y="1896"/>
                  <a:pt x="15136" y="1896"/>
                </a:cubicBezTo>
                <a:cubicBezTo>
                  <a:pt x="15118" y="1887"/>
                  <a:pt x="15103" y="1885"/>
                  <a:pt x="15088" y="1885"/>
                </a:cubicBezTo>
                <a:cubicBezTo>
                  <a:pt x="15080" y="1885"/>
                  <a:pt x="15073" y="1885"/>
                  <a:pt x="15065" y="1885"/>
                </a:cubicBezTo>
                <a:cubicBezTo>
                  <a:pt x="15057" y="1885"/>
                  <a:pt x="15048" y="1885"/>
                  <a:pt x="15039" y="1884"/>
                </a:cubicBezTo>
                <a:cubicBezTo>
                  <a:pt x="15033" y="1890"/>
                  <a:pt x="15039" y="1908"/>
                  <a:pt x="15039" y="1920"/>
                </a:cubicBezTo>
                <a:cubicBezTo>
                  <a:pt x="15038" y="1921"/>
                  <a:pt x="15036" y="1922"/>
                  <a:pt x="15034" y="1922"/>
                </a:cubicBezTo>
                <a:cubicBezTo>
                  <a:pt x="15028" y="1922"/>
                  <a:pt x="15019" y="1918"/>
                  <a:pt x="15011" y="1918"/>
                </a:cubicBezTo>
                <a:cubicBezTo>
                  <a:pt x="15008" y="1918"/>
                  <a:pt x="15006" y="1919"/>
                  <a:pt x="15003" y="1920"/>
                </a:cubicBezTo>
                <a:lnTo>
                  <a:pt x="15003" y="1968"/>
                </a:lnTo>
                <a:cubicBezTo>
                  <a:pt x="14997" y="1965"/>
                  <a:pt x="14990" y="1964"/>
                  <a:pt x="14984" y="1964"/>
                </a:cubicBezTo>
                <a:cubicBezTo>
                  <a:pt x="14965" y="1964"/>
                  <a:pt x="14945" y="1974"/>
                  <a:pt x="14936" y="1974"/>
                </a:cubicBezTo>
                <a:cubicBezTo>
                  <a:pt x="14936" y="2026"/>
                  <a:pt x="14907" y="2039"/>
                  <a:pt x="14870" y="2039"/>
                </a:cubicBezTo>
                <a:cubicBezTo>
                  <a:pt x="14843" y="2039"/>
                  <a:pt x="14811" y="2031"/>
                  <a:pt x="14785" y="2029"/>
                </a:cubicBezTo>
                <a:lnTo>
                  <a:pt x="14785" y="2029"/>
                </a:lnTo>
                <a:cubicBezTo>
                  <a:pt x="14791" y="2041"/>
                  <a:pt x="14785" y="2065"/>
                  <a:pt x="14791" y="2089"/>
                </a:cubicBezTo>
                <a:cubicBezTo>
                  <a:pt x="14786" y="2090"/>
                  <a:pt x="14781" y="2090"/>
                  <a:pt x="14776" y="2090"/>
                </a:cubicBezTo>
                <a:cubicBezTo>
                  <a:pt x="14695" y="2090"/>
                  <a:pt x="14643" y="2054"/>
                  <a:pt x="14565" y="2054"/>
                </a:cubicBezTo>
                <a:cubicBezTo>
                  <a:pt x="14542" y="2054"/>
                  <a:pt x="14517" y="2057"/>
                  <a:pt x="14488" y="2065"/>
                </a:cubicBezTo>
                <a:cubicBezTo>
                  <a:pt x="14464" y="2089"/>
                  <a:pt x="14440" y="2126"/>
                  <a:pt x="14440" y="2168"/>
                </a:cubicBezTo>
                <a:cubicBezTo>
                  <a:pt x="14428" y="2180"/>
                  <a:pt x="14410" y="2186"/>
                  <a:pt x="14398" y="2186"/>
                </a:cubicBezTo>
                <a:cubicBezTo>
                  <a:pt x="14404" y="2210"/>
                  <a:pt x="14391" y="2241"/>
                  <a:pt x="14391" y="2253"/>
                </a:cubicBezTo>
                <a:cubicBezTo>
                  <a:pt x="14252" y="2277"/>
                  <a:pt x="14289" y="2319"/>
                  <a:pt x="14289" y="2422"/>
                </a:cubicBezTo>
                <a:cubicBezTo>
                  <a:pt x="14289" y="2465"/>
                  <a:pt x="14337" y="2459"/>
                  <a:pt x="14313" y="2525"/>
                </a:cubicBezTo>
                <a:cubicBezTo>
                  <a:pt x="14307" y="2556"/>
                  <a:pt x="14246" y="2592"/>
                  <a:pt x="14222" y="2622"/>
                </a:cubicBezTo>
                <a:cubicBezTo>
                  <a:pt x="14249" y="2636"/>
                  <a:pt x="14287" y="2643"/>
                  <a:pt x="14324" y="2643"/>
                </a:cubicBezTo>
                <a:cubicBezTo>
                  <a:pt x="14337" y="2643"/>
                  <a:pt x="14349" y="2642"/>
                  <a:pt x="14361" y="2640"/>
                </a:cubicBezTo>
                <a:lnTo>
                  <a:pt x="14361" y="2640"/>
                </a:lnTo>
                <a:cubicBezTo>
                  <a:pt x="14373" y="2725"/>
                  <a:pt x="14276" y="2737"/>
                  <a:pt x="14282" y="2828"/>
                </a:cubicBezTo>
                <a:cubicBezTo>
                  <a:pt x="14240" y="2834"/>
                  <a:pt x="14210" y="2876"/>
                  <a:pt x="14192" y="2919"/>
                </a:cubicBezTo>
                <a:cubicBezTo>
                  <a:pt x="14180" y="2919"/>
                  <a:pt x="14161" y="2919"/>
                  <a:pt x="14149" y="2925"/>
                </a:cubicBezTo>
                <a:cubicBezTo>
                  <a:pt x="14155" y="2943"/>
                  <a:pt x="14167" y="2979"/>
                  <a:pt x="14186" y="3004"/>
                </a:cubicBezTo>
                <a:cubicBezTo>
                  <a:pt x="14119" y="3058"/>
                  <a:pt x="14149" y="3131"/>
                  <a:pt x="14107" y="3191"/>
                </a:cubicBezTo>
                <a:cubicBezTo>
                  <a:pt x="14082" y="3231"/>
                  <a:pt x="14058" y="3242"/>
                  <a:pt x="14033" y="3242"/>
                </a:cubicBezTo>
                <a:cubicBezTo>
                  <a:pt x="13998" y="3242"/>
                  <a:pt x="13962" y="3218"/>
                  <a:pt x="13923" y="3218"/>
                </a:cubicBezTo>
                <a:cubicBezTo>
                  <a:pt x="13910" y="3218"/>
                  <a:pt x="13897" y="3221"/>
                  <a:pt x="13883" y="3228"/>
                </a:cubicBezTo>
                <a:cubicBezTo>
                  <a:pt x="13816" y="3270"/>
                  <a:pt x="13865" y="3361"/>
                  <a:pt x="13732" y="3367"/>
                </a:cubicBezTo>
                <a:cubicBezTo>
                  <a:pt x="13727" y="3367"/>
                  <a:pt x="13723" y="3367"/>
                  <a:pt x="13719" y="3367"/>
                </a:cubicBezTo>
                <a:cubicBezTo>
                  <a:pt x="13592" y="3367"/>
                  <a:pt x="13589" y="3275"/>
                  <a:pt x="13495" y="3240"/>
                </a:cubicBezTo>
                <a:cubicBezTo>
                  <a:pt x="13465" y="3312"/>
                  <a:pt x="13284" y="3343"/>
                  <a:pt x="13368" y="3433"/>
                </a:cubicBezTo>
                <a:cubicBezTo>
                  <a:pt x="13277" y="3458"/>
                  <a:pt x="13338" y="3542"/>
                  <a:pt x="13380" y="3579"/>
                </a:cubicBezTo>
                <a:cubicBezTo>
                  <a:pt x="13362" y="3603"/>
                  <a:pt x="13308" y="3651"/>
                  <a:pt x="13308" y="3694"/>
                </a:cubicBezTo>
                <a:cubicBezTo>
                  <a:pt x="13302" y="3754"/>
                  <a:pt x="13344" y="3742"/>
                  <a:pt x="13350" y="3785"/>
                </a:cubicBezTo>
                <a:cubicBezTo>
                  <a:pt x="13368" y="3833"/>
                  <a:pt x="13350" y="3894"/>
                  <a:pt x="13399" y="3936"/>
                </a:cubicBezTo>
                <a:cubicBezTo>
                  <a:pt x="13338" y="3936"/>
                  <a:pt x="13156" y="4015"/>
                  <a:pt x="13150" y="4087"/>
                </a:cubicBezTo>
                <a:cubicBezTo>
                  <a:pt x="13138" y="4124"/>
                  <a:pt x="13259" y="4281"/>
                  <a:pt x="13302" y="4287"/>
                </a:cubicBezTo>
                <a:cubicBezTo>
                  <a:pt x="13320" y="4317"/>
                  <a:pt x="13332" y="4336"/>
                  <a:pt x="13368" y="4366"/>
                </a:cubicBezTo>
                <a:cubicBezTo>
                  <a:pt x="13320" y="4402"/>
                  <a:pt x="13290" y="4457"/>
                  <a:pt x="13344" y="4499"/>
                </a:cubicBezTo>
                <a:cubicBezTo>
                  <a:pt x="13323" y="4538"/>
                  <a:pt x="13285" y="4550"/>
                  <a:pt x="13242" y="4550"/>
                </a:cubicBezTo>
                <a:cubicBezTo>
                  <a:pt x="13177" y="4550"/>
                  <a:pt x="13099" y="4523"/>
                  <a:pt x="13050" y="4523"/>
                </a:cubicBezTo>
                <a:cubicBezTo>
                  <a:pt x="13047" y="4523"/>
                  <a:pt x="13044" y="4523"/>
                  <a:pt x="13041" y="4523"/>
                </a:cubicBezTo>
                <a:cubicBezTo>
                  <a:pt x="12944" y="4529"/>
                  <a:pt x="12823" y="4675"/>
                  <a:pt x="12987" y="4681"/>
                </a:cubicBezTo>
                <a:cubicBezTo>
                  <a:pt x="12999" y="4753"/>
                  <a:pt x="12957" y="4850"/>
                  <a:pt x="13047" y="4850"/>
                </a:cubicBezTo>
                <a:cubicBezTo>
                  <a:pt x="13043" y="4982"/>
                  <a:pt x="13093" y="5049"/>
                  <a:pt x="13179" y="5049"/>
                </a:cubicBezTo>
                <a:cubicBezTo>
                  <a:pt x="13208" y="5049"/>
                  <a:pt x="13241" y="5041"/>
                  <a:pt x="13277" y="5026"/>
                </a:cubicBezTo>
                <a:cubicBezTo>
                  <a:pt x="13320" y="5005"/>
                  <a:pt x="13321" y="4975"/>
                  <a:pt x="13348" y="4975"/>
                </a:cubicBezTo>
                <a:cubicBezTo>
                  <a:pt x="13360" y="4975"/>
                  <a:pt x="13377" y="4981"/>
                  <a:pt x="13405" y="4996"/>
                </a:cubicBezTo>
                <a:cubicBezTo>
                  <a:pt x="13426" y="5004"/>
                  <a:pt x="13442" y="5087"/>
                  <a:pt x="13478" y="5087"/>
                </a:cubicBezTo>
                <a:cubicBezTo>
                  <a:pt x="13492" y="5087"/>
                  <a:pt x="13509" y="5074"/>
                  <a:pt x="13532" y="5038"/>
                </a:cubicBezTo>
                <a:cubicBezTo>
                  <a:pt x="13610" y="5074"/>
                  <a:pt x="13556" y="5177"/>
                  <a:pt x="13556" y="5244"/>
                </a:cubicBezTo>
                <a:cubicBezTo>
                  <a:pt x="13556" y="5365"/>
                  <a:pt x="13592" y="5365"/>
                  <a:pt x="13671" y="5431"/>
                </a:cubicBezTo>
                <a:cubicBezTo>
                  <a:pt x="13647" y="5486"/>
                  <a:pt x="13653" y="5559"/>
                  <a:pt x="13653" y="5619"/>
                </a:cubicBezTo>
                <a:cubicBezTo>
                  <a:pt x="13648" y="5618"/>
                  <a:pt x="13644" y="5618"/>
                  <a:pt x="13640" y="5618"/>
                </a:cubicBezTo>
                <a:cubicBezTo>
                  <a:pt x="13612" y="5618"/>
                  <a:pt x="13582" y="5631"/>
                  <a:pt x="13556" y="5631"/>
                </a:cubicBezTo>
                <a:cubicBezTo>
                  <a:pt x="13532" y="5680"/>
                  <a:pt x="13556" y="5734"/>
                  <a:pt x="13544" y="5770"/>
                </a:cubicBezTo>
                <a:cubicBezTo>
                  <a:pt x="13526" y="5831"/>
                  <a:pt x="13453" y="5825"/>
                  <a:pt x="13489" y="5910"/>
                </a:cubicBezTo>
                <a:cubicBezTo>
                  <a:pt x="13487" y="5910"/>
                  <a:pt x="13484" y="5910"/>
                  <a:pt x="13481" y="5910"/>
                </a:cubicBezTo>
                <a:cubicBezTo>
                  <a:pt x="13430" y="5910"/>
                  <a:pt x="13352" y="5885"/>
                  <a:pt x="13297" y="5885"/>
                </a:cubicBezTo>
                <a:cubicBezTo>
                  <a:pt x="13251" y="5885"/>
                  <a:pt x="13222" y="5903"/>
                  <a:pt x="13241" y="5970"/>
                </a:cubicBezTo>
                <a:cubicBezTo>
                  <a:pt x="13211" y="5970"/>
                  <a:pt x="13138" y="5946"/>
                  <a:pt x="13126" y="5946"/>
                </a:cubicBezTo>
                <a:cubicBezTo>
                  <a:pt x="13096" y="5964"/>
                  <a:pt x="13090" y="5994"/>
                  <a:pt x="13066" y="6007"/>
                </a:cubicBezTo>
                <a:cubicBezTo>
                  <a:pt x="13034" y="6023"/>
                  <a:pt x="13062" y="6057"/>
                  <a:pt x="13021" y="6057"/>
                </a:cubicBezTo>
                <a:cubicBezTo>
                  <a:pt x="13015" y="6057"/>
                  <a:pt x="13008" y="6057"/>
                  <a:pt x="12999" y="6055"/>
                </a:cubicBezTo>
                <a:cubicBezTo>
                  <a:pt x="12981" y="6055"/>
                  <a:pt x="12951" y="5976"/>
                  <a:pt x="12938" y="5964"/>
                </a:cubicBezTo>
                <a:cubicBezTo>
                  <a:pt x="12884" y="5994"/>
                  <a:pt x="12854" y="6055"/>
                  <a:pt x="12860" y="6116"/>
                </a:cubicBezTo>
                <a:cubicBezTo>
                  <a:pt x="12854" y="6113"/>
                  <a:pt x="12847" y="6111"/>
                  <a:pt x="12841" y="6111"/>
                </a:cubicBezTo>
                <a:cubicBezTo>
                  <a:pt x="12821" y="6111"/>
                  <a:pt x="12802" y="6122"/>
                  <a:pt x="12793" y="6122"/>
                </a:cubicBezTo>
                <a:cubicBezTo>
                  <a:pt x="12769" y="6303"/>
                  <a:pt x="12563" y="6146"/>
                  <a:pt x="12557" y="6303"/>
                </a:cubicBezTo>
                <a:cubicBezTo>
                  <a:pt x="12484" y="6297"/>
                  <a:pt x="12454" y="6255"/>
                  <a:pt x="12394" y="6243"/>
                </a:cubicBezTo>
                <a:cubicBezTo>
                  <a:pt x="12333" y="6225"/>
                  <a:pt x="12260" y="6237"/>
                  <a:pt x="12200" y="6219"/>
                </a:cubicBezTo>
                <a:cubicBezTo>
                  <a:pt x="12165" y="6210"/>
                  <a:pt x="12162" y="6132"/>
                  <a:pt x="12121" y="6132"/>
                </a:cubicBezTo>
                <a:cubicBezTo>
                  <a:pt x="12105" y="6132"/>
                  <a:pt x="12082" y="6145"/>
                  <a:pt x="12048" y="6182"/>
                </a:cubicBezTo>
                <a:cubicBezTo>
                  <a:pt x="12018" y="6134"/>
                  <a:pt x="11970" y="6134"/>
                  <a:pt x="11927" y="6116"/>
                </a:cubicBezTo>
                <a:cubicBezTo>
                  <a:pt x="11885" y="6188"/>
                  <a:pt x="11861" y="6243"/>
                  <a:pt x="11776" y="6267"/>
                </a:cubicBezTo>
                <a:cubicBezTo>
                  <a:pt x="11772" y="6268"/>
                  <a:pt x="11768" y="6268"/>
                  <a:pt x="11765" y="6268"/>
                </a:cubicBezTo>
                <a:cubicBezTo>
                  <a:pt x="11719" y="6268"/>
                  <a:pt x="11673" y="6207"/>
                  <a:pt x="11637" y="6207"/>
                </a:cubicBezTo>
                <a:cubicBezTo>
                  <a:pt x="11617" y="6207"/>
                  <a:pt x="11600" y="6225"/>
                  <a:pt x="11588" y="6279"/>
                </a:cubicBezTo>
                <a:cubicBezTo>
                  <a:pt x="11565" y="6286"/>
                  <a:pt x="11545" y="6289"/>
                  <a:pt x="11526" y="6289"/>
                </a:cubicBezTo>
                <a:cubicBezTo>
                  <a:pt x="11365" y="6289"/>
                  <a:pt x="11338" y="6058"/>
                  <a:pt x="11219" y="5976"/>
                </a:cubicBezTo>
                <a:cubicBezTo>
                  <a:pt x="11204" y="5967"/>
                  <a:pt x="11172" y="5961"/>
                  <a:pt x="11134" y="5961"/>
                </a:cubicBezTo>
                <a:cubicBezTo>
                  <a:pt x="11002" y="5961"/>
                  <a:pt x="10788" y="6023"/>
                  <a:pt x="10868" y="6182"/>
                </a:cubicBezTo>
                <a:cubicBezTo>
                  <a:pt x="10807" y="6188"/>
                  <a:pt x="10741" y="6212"/>
                  <a:pt x="10686" y="6243"/>
                </a:cubicBezTo>
                <a:cubicBezTo>
                  <a:pt x="10644" y="6190"/>
                  <a:pt x="10616" y="6170"/>
                  <a:pt x="10596" y="6170"/>
                </a:cubicBezTo>
                <a:cubicBezTo>
                  <a:pt x="10542" y="6170"/>
                  <a:pt x="10556" y="6325"/>
                  <a:pt x="10547" y="6370"/>
                </a:cubicBezTo>
                <a:lnTo>
                  <a:pt x="10492" y="6509"/>
                </a:lnTo>
                <a:cubicBezTo>
                  <a:pt x="10487" y="6521"/>
                  <a:pt x="10384" y="6606"/>
                  <a:pt x="10378" y="6606"/>
                </a:cubicBezTo>
                <a:cubicBezTo>
                  <a:pt x="10378" y="6606"/>
                  <a:pt x="10377" y="6606"/>
                  <a:pt x="10377" y="6606"/>
                </a:cubicBezTo>
                <a:lnTo>
                  <a:pt x="10377" y="6606"/>
                </a:lnTo>
                <a:cubicBezTo>
                  <a:pt x="10347" y="6727"/>
                  <a:pt x="10438" y="6763"/>
                  <a:pt x="10456" y="6884"/>
                </a:cubicBezTo>
                <a:cubicBezTo>
                  <a:pt x="10462" y="6939"/>
                  <a:pt x="10402" y="6945"/>
                  <a:pt x="10396" y="7000"/>
                </a:cubicBezTo>
                <a:cubicBezTo>
                  <a:pt x="10396" y="7042"/>
                  <a:pt x="10432" y="7127"/>
                  <a:pt x="10444" y="7163"/>
                </a:cubicBezTo>
                <a:cubicBezTo>
                  <a:pt x="10388" y="7180"/>
                  <a:pt x="10301" y="7212"/>
                  <a:pt x="10240" y="7212"/>
                </a:cubicBezTo>
                <a:cubicBezTo>
                  <a:pt x="10235" y="7212"/>
                  <a:pt x="10231" y="7212"/>
                  <a:pt x="10226" y="7211"/>
                </a:cubicBezTo>
                <a:cubicBezTo>
                  <a:pt x="10153" y="7205"/>
                  <a:pt x="10099" y="7157"/>
                  <a:pt x="10014" y="7145"/>
                </a:cubicBezTo>
                <a:cubicBezTo>
                  <a:pt x="10004" y="7143"/>
                  <a:pt x="9994" y="7143"/>
                  <a:pt x="9985" y="7143"/>
                </a:cubicBezTo>
                <a:cubicBezTo>
                  <a:pt x="9862" y="7143"/>
                  <a:pt x="9807" y="7262"/>
                  <a:pt x="9692" y="7262"/>
                </a:cubicBezTo>
                <a:cubicBezTo>
                  <a:pt x="9676" y="7262"/>
                  <a:pt x="9658" y="7260"/>
                  <a:pt x="9639" y="7254"/>
                </a:cubicBezTo>
                <a:cubicBezTo>
                  <a:pt x="9624" y="7132"/>
                  <a:pt x="9523" y="7120"/>
                  <a:pt x="9421" y="7120"/>
                </a:cubicBezTo>
                <a:cubicBezTo>
                  <a:pt x="9396" y="7120"/>
                  <a:pt x="9372" y="7121"/>
                  <a:pt x="9348" y="7121"/>
                </a:cubicBezTo>
                <a:cubicBezTo>
                  <a:pt x="9348" y="7054"/>
                  <a:pt x="9366" y="6993"/>
                  <a:pt x="9366" y="6915"/>
                </a:cubicBezTo>
                <a:cubicBezTo>
                  <a:pt x="9355" y="6912"/>
                  <a:pt x="9344" y="6910"/>
                  <a:pt x="9333" y="6910"/>
                </a:cubicBezTo>
                <a:cubicBezTo>
                  <a:pt x="9216" y="6910"/>
                  <a:pt x="9186" y="7087"/>
                  <a:pt x="9064" y="7115"/>
                </a:cubicBezTo>
                <a:cubicBezTo>
                  <a:pt x="9043" y="7120"/>
                  <a:pt x="9025" y="7122"/>
                  <a:pt x="9009" y="7122"/>
                </a:cubicBezTo>
                <a:cubicBezTo>
                  <a:pt x="8863" y="7122"/>
                  <a:pt x="8886" y="6929"/>
                  <a:pt x="8796" y="6929"/>
                </a:cubicBezTo>
                <a:cubicBezTo>
                  <a:pt x="8781" y="6929"/>
                  <a:pt x="8764" y="6934"/>
                  <a:pt x="8743" y="6945"/>
                </a:cubicBezTo>
                <a:cubicBezTo>
                  <a:pt x="8628" y="7006"/>
                  <a:pt x="8610" y="7163"/>
                  <a:pt x="8476" y="7236"/>
                </a:cubicBezTo>
                <a:cubicBezTo>
                  <a:pt x="8418" y="7264"/>
                  <a:pt x="8374" y="7273"/>
                  <a:pt x="8332" y="7273"/>
                </a:cubicBezTo>
                <a:cubicBezTo>
                  <a:pt x="8262" y="7273"/>
                  <a:pt x="8200" y="7247"/>
                  <a:pt x="8093" y="7247"/>
                </a:cubicBezTo>
                <a:cubicBezTo>
                  <a:pt x="8086" y="7247"/>
                  <a:pt x="8078" y="7248"/>
                  <a:pt x="8071" y="7248"/>
                </a:cubicBezTo>
                <a:cubicBezTo>
                  <a:pt x="8053" y="7212"/>
                  <a:pt x="8035" y="7202"/>
                  <a:pt x="8017" y="7202"/>
                </a:cubicBezTo>
                <a:cubicBezTo>
                  <a:pt x="7992" y="7202"/>
                  <a:pt x="7967" y="7222"/>
                  <a:pt x="7940" y="7222"/>
                </a:cubicBezTo>
                <a:cubicBezTo>
                  <a:pt x="7933" y="7222"/>
                  <a:pt x="7926" y="7221"/>
                  <a:pt x="7919" y="7217"/>
                </a:cubicBezTo>
                <a:cubicBezTo>
                  <a:pt x="7841" y="7187"/>
                  <a:pt x="7841" y="7151"/>
                  <a:pt x="7780" y="7096"/>
                </a:cubicBezTo>
                <a:cubicBezTo>
                  <a:pt x="7741" y="7068"/>
                  <a:pt x="7693" y="7048"/>
                  <a:pt x="7646" y="7048"/>
                </a:cubicBezTo>
                <a:cubicBezTo>
                  <a:pt x="7585" y="7048"/>
                  <a:pt x="7526" y="7082"/>
                  <a:pt x="7495" y="7175"/>
                </a:cubicBezTo>
                <a:cubicBezTo>
                  <a:pt x="7459" y="7157"/>
                  <a:pt x="7387" y="7157"/>
                  <a:pt x="7350" y="7145"/>
                </a:cubicBezTo>
                <a:cubicBezTo>
                  <a:pt x="7235" y="7326"/>
                  <a:pt x="7011" y="7345"/>
                  <a:pt x="6987" y="7538"/>
                </a:cubicBezTo>
                <a:cubicBezTo>
                  <a:pt x="6975" y="7672"/>
                  <a:pt x="7072" y="7678"/>
                  <a:pt x="6975" y="7799"/>
                </a:cubicBezTo>
                <a:cubicBezTo>
                  <a:pt x="6926" y="7853"/>
                  <a:pt x="6708" y="7871"/>
                  <a:pt x="6890" y="7950"/>
                </a:cubicBezTo>
                <a:lnTo>
                  <a:pt x="6890" y="8005"/>
                </a:lnTo>
                <a:cubicBezTo>
                  <a:pt x="6877" y="8002"/>
                  <a:pt x="6864" y="8001"/>
                  <a:pt x="6852" y="8001"/>
                </a:cubicBezTo>
                <a:cubicBezTo>
                  <a:pt x="6726" y="8001"/>
                  <a:pt x="6668" y="8136"/>
                  <a:pt x="6811" y="8180"/>
                </a:cubicBezTo>
                <a:lnTo>
                  <a:pt x="6811" y="8235"/>
                </a:lnTo>
                <a:cubicBezTo>
                  <a:pt x="6751" y="8253"/>
                  <a:pt x="6690" y="8271"/>
                  <a:pt x="6630" y="8295"/>
                </a:cubicBezTo>
                <a:cubicBezTo>
                  <a:pt x="6660" y="8459"/>
                  <a:pt x="6551" y="8386"/>
                  <a:pt x="6460" y="8422"/>
                </a:cubicBezTo>
                <a:cubicBezTo>
                  <a:pt x="6373" y="8457"/>
                  <a:pt x="6292" y="8520"/>
                  <a:pt x="6190" y="8520"/>
                </a:cubicBezTo>
                <a:cubicBezTo>
                  <a:pt x="6185" y="8520"/>
                  <a:pt x="6180" y="8519"/>
                  <a:pt x="6176" y="8519"/>
                </a:cubicBezTo>
                <a:lnTo>
                  <a:pt x="6176" y="8519"/>
                </a:lnTo>
                <a:cubicBezTo>
                  <a:pt x="6157" y="8574"/>
                  <a:pt x="6188" y="8677"/>
                  <a:pt x="6157" y="8725"/>
                </a:cubicBezTo>
                <a:cubicBezTo>
                  <a:pt x="6115" y="8786"/>
                  <a:pt x="6018" y="8828"/>
                  <a:pt x="5952" y="8882"/>
                </a:cubicBezTo>
                <a:cubicBezTo>
                  <a:pt x="5843" y="8967"/>
                  <a:pt x="5703" y="9022"/>
                  <a:pt x="5600" y="9100"/>
                </a:cubicBezTo>
                <a:cubicBezTo>
                  <a:pt x="5534" y="9161"/>
                  <a:pt x="5534" y="9234"/>
                  <a:pt x="5491" y="9276"/>
                </a:cubicBezTo>
                <a:cubicBezTo>
                  <a:pt x="5431" y="9337"/>
                  <a:pt x="5358" y="9385"/>
                  <a:pt x="5298" y="9452"/>
                </a:cubicBezTo>
                <a:cubicBezTo>
                  <a:pt x="5292" y="9464"/>
                  <a:pt x="5280" y="9476"/>
                  <a:pt x="5267" y="9488"/>
                </a:cubicBezTo>
                <a:cubicBezTo>
                  <a:pt x="4916" y="9579"/>
                  <a:pt x="4626" y="9645"/>
                  <a:pt x="4238" y="9966"/>
                </a:cubicBezTo>
                <a:cubicBezTo>
                  <a:pt x="4008" y="10154"/>
                  <a:pt x="3833" y="10541"/>
                  <a:pt x="3590" y="10687"/>
                </a:cubicBezTo>
                <a:cubicBezTo>
                  <a:pt x="3385" y="10808"/>
                  <a:pt x="3233" y="10729"/>
                  <a:pt x="3039" y="10814"/>
                </a:cubicBezTo>
                <a:cubicBezTo>
                  <a:pt x="2482" y="11056"/>
                  <a:pt x="2228" y="11341"/>
                  <a:pt x="1738" y="11734"/>
                </a:cubicBezTo>
                <a:cubicBezTo>
                  <a:pt x="1235" y="12140"/>
                  <a:pt x="600" y="12370"/>
                  <a:pt x="0" y="12672"/>
                </a:cubicBezTo>
                <a:lnTo>
                  <a:pt x="29382" y="12672"/>
                </a:lnTo>
                <a:lnTo>
                  <a:pt x="29382" y="2301"/>
                </a:lnTo>
                <a:lnTo>
                  <a:pt x="29425" y="2253"/>
                </a:lnTo>
                <a:cubicBezTo>
                  <a:pt x="29441" y="2256"/>
                  <a:pt x="29459" y="2257"/>
                  <a:pt x="29478" y="2257"/>
                </a:cubicBezTo>
                <a:cubicBezTo>
                  <a:pt x="29624" y="2257"/>
                  <a:pt x="29810" y="2172"/>
                  <a:pt x="29891" y="2011"/>
                </a:cubicBezTo>
                <a:cubicBezTo>
                  <a:pt x="29896" y="1883"/>
                  <a:pt x="29998" y="1629"/>
                  <a:pt x="29834" y="1629"/>
                </a:cubicBezTo>
                <a:cubicBezTo>
                  <a:pt x="29819" y="1629"/>
                  <a:pt x="29802" y="1631"/>
                  <a:pt x="29782" y="1635"/>
                </a:cubicBezTo>
                <a:cubicBezTo>
                  <a:pt x="29752" y="1490"/>
                  <a:pt x="29612" y="1399"/>
                  <a:pt x="29552" y="1278"/>
                </a:cubicBezTo>
                <a:cubicBezTo>
                  <a:pt x="29509" y="1187"/>
                  <a:pt x="29496" y="1054"/>
                  <a:pt x="29402" y="1054"/>
                </a:cubicBezTo>
                <a:cubicBezTo>
                  <a:pt x="29377" y="1054"/>
                  <a:pt x="29347" y="1063"/>
                  <a:pt x="29310" y="1084"/>
                </a:cubicBezTo>
                <a:cubicBezTo>
                  <a:pt x="29298" y="949"/>
                  <a:pt x="29247" y="918"/>
                  <a:pt x="29178" y="918"/>
                </a:cubicBezTo>
                <a:cubicBezTo>
                  <a:pt x="29119" y="918"/>
                  <a:pt x="29048" y="940"/>
                  <a:pt x="28978" y="940"/>
                </a:cubicBezTo>
                <a:cubicBezTo>
                  <a:pt x="28957" y="940"/>
                  <a:pt x="28936" y="938"/>
                  <a:pt x="28916" y="933"/>
                </a:cubicBezTo>
                <a:cubicBezTo>
                  <a:pt x="28771" y="903"/>
                  <a:pt x="28855" y="915"/>
                  <a:pt x="28765" y="800"/>
                </a:cubicBezTo>
                <a:cubicBezTo>
                  <a:pt x="28722" y="751"/>
                  <a:pt x="28650" y="673"/>
                  <a:pt x="28625" y="612"/>
                </a:cubicBezTo>
                <a:cubicBezTo>
                  <a:pt x="28601" y="612"/>
                  <a:pt x="28571" y="612"/>
                  <a:pt x="28559" y="606"/>
                </a:cubicBezTo>
                <a:cubicBezTo>
                  <a:pt x="28529" y="509"/>
                  <a:pt x="28595" y="437"/>
                  <a:pt x="28674" y="376"/>
                </a:cubicBezTo>
                <a:cubicBezTo>
                  <a:pt x="28620" y="314"/>
                  <a:pt x="28550" y="222"/>
                  <a:pt x="28477" y="222"/>
                </a:cubicBezTo>
                <a:cubicBezTo>
                  <a:pt x="28442" y="222"/>
                  <a:pt x="28406" y="243"/>
                  <a:pt x="28371" y="297"/>
                </a:cubicBezTo>
                <a:cubicBezTo>
                  <a:pt x="28377" y="91"/>
                  <a:pt x="28268" y="91"/>
                  <a:pt x="28105" y="73"/>
                </a:cubicBezTo>
                <a:cubicBezTo>
                  <a:pt x="27988" y="67"/>
                  <a:pt x="27828" y="0"/>
                  <a:pt x="27702"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9625" y="3586050"/>
            <a:ext cx="4109067" cy="1505023"/>
          </a:xfrm>
          <a:custGeom>
            <a:rect b="b" l="l" r="r" t="t"/>
            <a:pathLst>
              <a:path extrusionOk="0" h="8447" w="34626">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0425" y="4022849"/>
            <a:ext cx="9584840" cy="1213925"/>
          </a:xfrm>
          <a:custGeom>
            <a:rect b="b" l="l" r="r" t="t"/>
            <a:pathLst>
              <a:path extrusionOk="0" h="11050" w="61756">
                <a:moveTo>
                  <a:pt x="576" y="0"/>
                </a:moveTo>
                <a:lnTo>
                  <a:pt x="1" y="10444"/>
                </a:lnTo>
                <a:lnTo>
                  <a:pt x="61453" y="11050"/>
                </a:lnTo>
                <a:cubicBezTo>
                  <a:pt x="61453" y="11050"/>
                  <a:pt x="61756" y="1738"/>
                  <a:pt x="60696" y="830"/>
                </a:cubicBezTo>
                <a:cubicBezTo>
                  <a:pt x="60440" y="610"/>
                  <a:pt x="60104" y="523"/>
                  <a:pt x="59690" y="523"/>
                </a:cubicBezTo>
                <a:cubicBezTo>
                  <a:pt x="58394" y="523"/>
                  <a:pt x="56336" y="1376"/>
                  <a:pt x="53582" y="1665"/>
                </a:cubicBezTo>
                <a:cubicBezTo>
                  <a:pt x="49950" y="2041"/>
                  <a:pt x="49647" y="1738"/>
                  <a:pt x="46547" y="4541"/>
                </a:cubicBezTo>
                <a:cubicBezTo>
                  <a:pt x="44902" y="6023"/>
                  <a:pt x="41225" y="6387"/>
                  <a:pt x="37836" y="6387"/>
                </a:cubicBezTo>
                <a:cubicBezTo>
                  <a:pt x="34827" y="6387"/>
                  <a:pt x="32045" y="6100"/>
                  <a:pt x="31108" y="6055"/>
                </a:cubicBezTo>
                <a:cubicBezTo>
                  <a:pt x="29354" y="5959"/>
                  <a:pt x="29455" y="5520"/>
                  <a:pt x="28611" y="5520"/>
                </a:cubicBezTo>
                <a:cubicBezTo>
                  <a:pt x="28496" y="5520"/>
                  <a:pt x="28364" y="5528"/>
                  <a:pt x="28208" y="5546"/>
                </a:cubicBezTo>
                <a:cubicBezTo>
                  <a:pt x="27434" y="5635"/>
                  <a:pt x="25368" y="6201"/>
                  <a:pt x="22116" y="6201"/>
                </a:cubicBezTo>
                <a:cubicBezTo>
                  <a:pt x="19827" y="6201"/>
                  <a:pt x="16950" y="5921"/>
                  <a:pt x="13520" y="4995"/>
                </a:cubicBezTo>
                <a:cubicBezTo>
                  <a:pt x="4754" y="2634"/>
                  <a:pt x="576" y="0"/>
                  <a:pt x="576"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225165" y="-55053"/>
            <a:ext cx="2063762" cy="739622"/>
            <a:chOff x="6680975" y="98150"/>
            <a:chExt cx="2463017" cy="882709"/>
          </a:xfrm>
        </p:grpSpPr>
        <p:sp>
          <p:nvSpPr>
            <p:cNvPr id="16" name="Google Shape;16;p2"/>
            <p:cNvSpPr/>
            <p:nvPr/>
          </p:nvSpPr>
          <p:spPr>
            <a:xfrm>
              <a:off x="6682000" y="98150"/>
              <a:ext cx="2461993" cy="881673"/>
            </a:xfrm>
            <a:custGeom>
              <a:rect b="b" l="l" r="r" t="t"/>
              <a:pathLst>
                <a:path extrusionOk="0" h="29255" w="81692">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80975" y="484193"/>
              <a:ext cx="2461028" cy="496666"/>
            </a:xfrm>
            <a:custGeom>
              <a:rect b="b" l="l" r="r" t="t"/>
              <a:pathLst>
                <a:path extrusionOk="0" h="16480" w="8166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8" name="Google Shape;5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flipH="1">
            <a:off x="5774326" y="3367625"/>
            <a:ext cx="4765147" cy="1672812"/>
          </a:xfrm>
          <a:custGeom>
            <a:rect b="b" l="l" r="r" t="t"/>
            <a:pathLst>
              <a:path extrusionOk="0" h="18062" w="39627">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304999" y="3950023"/>
            <a:ext cx="4765144" cy="1162455"/>
          </a:xfrm>
          <a:custGeom>
            <a:rect b="b" l="l" r="r" t="t"/>
            <a:pathLst>
              <a:path extrusionOk="0" h="8447" w="34626">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441526" y="4563192"/>
            <a:ext cx="10371925" cy="790375"/>
          </a:xfrm>
          <a:custGeom>
            <a:rect b="b" l="l" r="r" t="t"/>
            <a:pathLst>
              <a:path extrusionOk="0" h="31615" w="414877">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rgbClr val="5A7C65"/>
          </a:solidFill>
          <a:ln>
            <a:noFill/>
          </a:ln>
        </p:spPr>
      </p:sp>
      <p:sp>
        <p:nvSpPr>
          <p:cNvPr id="25" name="Google Shape;25;p4"/>
          <p:cNvSpPr/>
          <p:nvPr/>
        </p:nvSpPr>
        <p:spPr>
          <a:xfrm>
            <a:off x="8379925" y="417850"/>
            <a:ext cx="1967984" cy="484803"/>
          </a:xfrm>
          <a:custGeom>
            <a:rect b="b" l="l" r="r" t="t"/>
            <a:pathLst>
              <a:path extrusionOk="0" h="10042" w="40764">
                <a:moveTo>
                  <a:pt x="10542" y="1"/>
                </a:moveTo>
                <a:cubicBezTo>
                  <a:pt x="7239" y="1"/>
                  <a:pt x="4571" y="2669"/>
                  <a:pt x="4571" y="5972"/>
                </a:cubicBezTo>
                <a:cubicBezTo>
                  <a:pt x="4571" y="6972"/>
                  <a:pt x="4838" y="7873"/>
                  <a:pt x="5238" y="8707"/>
                </a:cubicBezTo>
                <a:cubicBezTo>
                  <a:pt x="2436" y="9007"/>
                  <a:pt x="501" y="9507"/>
                  <a:pt x="1" y="10041"/>
                </a:cubicBezTo>
                <a:lnTo>
                  <a:pt x="40763" y="10041"/>
                </a:lnTo>
                <a:cubicBezTo>
                  <a:pt x="39329" y="9274"/>
                  <a:pt x="36594" y="8674"/>
                  <a:pt x="33425" y="8607"/>
                </a:cubicBezTo>
                <a:cubicBezTo>
                  <a:pt x="33258" y="7673"/>
                  <a:pt x="32591" y="6939"/>
                  <a:pt x="31723" y="6639"/>
                </a:cubicBezTo>
                <a:cubicBezTo>
                  <a:pt x="31290" y="6472"/>
                  <a:pt x="30923" y="6472"/>
                  <a:pt x="30556" y="6472"/>
                </a:cubicBezTo>
                <a:cubicBezTo>
                  <a:pt x="30389" y="4204"/>
                  <a:pt x="28521" y="2436"/>
                  <a:pt x="26220" y="2436"/>
                </a:cubicBezTo>
                <a:cubicBezTo>
                  <a:pt x="24251" y="2436"/>
                  <a:pt x="22617" y="3703"/>
                  <a:pt x="22050" y="5471"/>
                </a:cubicBezTo>
                <a:cubicBezTo>
                  <a:pt x="21249" y="4270"/>
                  <a:pt x="19915" y="3470"/>
                  <a:pt x="18381" y="3470"/>
                </a:cubicBezTo>
                <a:cubicBezTo>
                  <a:pt x="17580" y="3470"/>
                  <a:pt x="16846" y="3670"/>
                  <a:pt x="16179" y="4037"/>
                </a:cubicBezTo>
                <a:cubicBezTo>
                  <a:pt x="15378" y="1702"/>
                  <a:pt x="13177" y="1"/>
                  <a:pt x="10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flipH="1">
            <a:off x="7469715" y="2385097"/>
            <a:ext cx="2063762" cy="739622"/>
            <a:chOff x="6680975" y="98150"/>
            <a:chExt cx="2463017" cy="882709"/>
          </a:xfrm>
        </p:grpSpPr>
        <p:sp>
          <p:nvSpPr>
            <p:cNvPr id="27" name="Google Shape;27;p4"/>
            <p:cNvSpPr/>
            <p:nvPr/>
          </p:nvSpPr>
          <p:spPr>
            <a:xfrm>
              <a:off x="6682000" y="98150"/>
              <a:ext cx="2461993" cy="881673"/>
            </a:xfrm>
            <a:custGeom>
              <a:rect b="b" l="l" r="r" t="t"/>
              <a:pathLst>
                <a:path extrusionOk="0" h="29255" w="81692">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680975" y="484193"/>
              <a:ext cx="2461028" cy="496666"/>
            </a:xfrm>
            <a:custGeom>
              <a:rect b="b" l="l" r="r" t="t"/>
              <a:pathLst>
                <a:path extrusionOk="0" h="16480" w="8166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a:off x="-476000" y="2854354"/>
            <a:ext cx="1713777" cy="739638"/>
          </a:xfrm>
          <a:custGeom>
            <a:rect b="b" l="l" r="r" t="t"/>
            <a:pathLst>
              <a:path extrusionOk="0" h="28721" w="66548">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5010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2"/>
              </a:buClr>
              <a:buSzPts val="2400"/>
              <a:buFont typeface="Chau Philomene One"/>
              <a:buNone/>
              <a:defRPr sz="2400">
                <a:solidFill>
                  <a:schemeClr val="accent2"/>
                </a:solidFill>
                <a:latin typeface="Chau Philomene One"/>
                <a:ea typeface="Chau Philomene One"/>
                <a:cs typeface="Chau Philomene One"/>
                <a:sym typeface="Chau Philomene One"/>
              </a:defRPr>
            </a:lvl1pPr>
            <a:lvl2pPr lvl="1" algn="ctr">
              <a:spcBef>
                <a:spcPts val="0"/>
              </a:spcBef>
              <a:spcAft>
                <a:spcPts val="0"/>
              </a:spcAft>
              <a:buClr>
                <a:schemeClr val="accent2"/>
              </a:buClr>
              <a:buSzPts val="2800"/>
              <a:buNone/>
              <a:defRPr sz="2800">
                <a:solidFill>
                  <a:schemeClr val="accent2"/>
                </a:solidFill>
              </a:defRPr>
            </a:lvl2pPr>
            <a:lvl3pPr lvl="2" algn="ctr">
              <a:spcBef>
                <a:spcPts val="0"/>
              </a:spcBef>
              <a:spcAft>
                <a:spcPts val="0"/>
              </a:spcAft>
              <a:buClr>
                <a:schemeClr val="accent2"/>
              </a:buClr>
              <a:buSzPts val="2800"/>
              <a:buNone/>
              <a:defRPr sz="2800">
                <a:solidFill>
                  <a:schemeClr val="accent2"/>
                </a:solidFill>
              </a:defRPr>
            </a:lvl3pPr>
            <a:lvl4pPr lvl="3" algn="ctr">
              <a:spcBef>
                <a:spcPts val="0"/>
              </a:spcBef>
              <a:spcAft>
                <a:spcPts val="0"/>
              </a:spcAft>
              <a:buClr>
                <a:schemeClr val="accent2"/>
              </a:buClr>
              <a:buSzPts val="2800"/>
              <a:buNone/>
              <a:defRPr sz="2800">
                <a:solidFill>
                  <a:schemeClr val="accent2"/>
                </a:solidFill>
              </a:defRPr>
            </a:lvl4pPr>
            <a:lvl5pPr lvl="4" algn="ctr">
              <a:spcBef>
                <a:spcPts val="0"/>
              </a:spcBef>
              <a:spcAft>
                <a:spcPts val="0"/>
              </a:spcAft>
              <a:buClr>
                <a:schemeClr val="accent2"/>
              </a:buClr>
              <a:buSzPts val="2800"/>
              <a:buNone/>
              <a:defRPr sz="2800">
                <a:solidFill>
                  <a:schemeClr val="accent2"/>
                </a:solidFill>
              </a:defRPr>
            </a:lvl5pPr>
            <a:lvl6pPr lvl="5" algn="ctr">
              <a:spcBef>
                <a:spcPts val="0"/>
              </a:spcBef>
              <a:spcAft>
                <a:spcPts val="0"/>
              </a:spcAft>
              <a:buClr>
                <a:schemeClr val="accent2"/>
              </a:buClr>
              <a:buSzPts val="2800"/>
              <a:buNone/>
              <a:defRPr sz="2800">
                <a:solidFill>
                  <a:schemeClr val="accent2"/>
                </a:solidFill>
              </a:defRPr>
            </a:lvl6pPr>
            <a:lvl7pPr lvl="6" algn="ctr">
              <a:spcBef>
                <a:spcPts val="0"/>
              </a:spcBef>
              <a:spcAft>
                <a:spcPts val="0"/>
              </a:spcAft>
              <a:buClr>
                <a:schemeClr val="accent2"/>
              </a:buClr>
              <a:buSzPts val="2800"/>
              <a:buNone/>
              <a:defRPr sz="2800">
                <a:solidFill>
                  <a:schemeClr val="accent2"/>
                </a:solidFill>
              </a:defRPr>
            </a:lvl7pPr>
            <a:lvl8pPr lvl="7" algn="ctr">
              <a:spcBef>
                <a:spcPts val="0"/>
              </a:spcBef>
              <a:spcAft>
                <a:spcPts val="0"/>
              </a:spcAft>
              <a:buClr>
                <a:schemeClr val="accent2"/>
              </a:buClr>
              <a:buSzPts val="2800"/>
              <a:buNone/>
              <a:defRPr sz="2800">
                <a:solidFill>
                  <a:schemeClr val="accent2"/>
                </a:solidFill>
              </a:defRPr>
            </a:lvl8pPr>
            <a:lvl9pPr lvl="8" algn="ctr">
              <a:spcBef>
                <a:spcPts val="0"/>
              </a:spcBef>
              <a:spcAft>
                <a:spcPts val="0"/>
              </a:spcAft>
              <a:buClr>
                <a:schemeClr val="accent2"/>
              </a:buClr>
              <a:buSzPts val="2800"/>
              <a:buNone/>
              <a:defRPr sz="2800">
                <a:solidFill>
                  <a:schemeClr val="accent2"/>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1pPr>
            <a:lvl2pPr indent="-317500" lvl="1" marL="9144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2pPr>
            <a:lvl3pPr indent="-317500" lvl="2" marL="13716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3pPr>
            <a:lvl4pPr indent="-317500" lvl="3" marL="18288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4pPr>
            <a:lvl5pPr indent="-317500" lvl="4" marL="22860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5pPr>
            <a:lvl6pPr indent="-317500" lvl="5" marL="27432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6pPr>
            <a:lvl7pPr indent="-317500" lvl="6" marL="32004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7pPr>
            <a:lvl8pPr indent="-317500" lvl="7" marL="36576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8pPr>
            <a:lvl9pPr indent="-317500" lvl="8" marL="4114800">
              <a:lnSpc>
                <a:spcPct val="100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ites.google.com/berkeley.edu/prodendron/home" TargetMode="External"/><Relationship Id="rId4" Type="http://schemas.openxmlformats.org/officeDocument/2006/relationships/hyperlink" Target="https://www.prodendron.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drive.google.com/file/d/1dQ5MysZBHSlm7Pdv6Vf71WSrGZ4e-MXH/view"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851000" y="732900"/>
            <a:ext cx="5442000" cy="2794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4900"/>
              <a:t>Pro Dendron:</a:t>
            </a:r>
            <a:endParaRPr sz="4900"/>
          </a:p>
          <a:p>
            <a:pPr indent="0" lvl="0" marL="0" rtl="0" algn="ctr">
              <a:lnSpc>
                <a:spcPct val="90000"/>
              </a:lnSpc>
              <a:spcBef>
                <a:spcPts val="0"/>
              </a:spcBef>
              <a:spcAft>
                <a:spcPts val="0"/>
              </a:spcAft>
              <a:buNone/>
            </a:pPr>
            <a:r>
              <a:rPr lang="en" sz="4900"/>
              <a:t>Capstone Presentation</a:t>
            </a:r>
            <a:endParaRPr sz="4900"/>
          </a:p>
        </p:txBody>
      </p:sp>
      <p:sp>
        <p:nvSpPr>
          <p:cNvPr id="65" name="Google Shape;65;p13"/>
          <p:cNvSpPr txBox="1"/>
          <p:nvPr>
            <p:ph idx="1" type="subTitle"/>
          </p:nvPr>
        </p:nvSpPr>
        <p:spPr>
          <a:xfrm>
            <a:off x="1952700" y="3015350"/>
            <a:ext cx="5238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Titilayo Agbabiaka, Hanna Grossman, Sara Kien, Samuel Omosuyi</a:t>
            </a:r>
            <a:endParaRPr sz="1400"/>
          </a:p>
        </p:txBody>
      </p:sp>
      <p:grpSp>
        <p:nvGrpSpPr>
          <p:cNvPr id="66" name="Google Shape;66;p13"/>
          <p:cNvGrpSpPr/>
          <p:nvPr/>
        </p:nvGrpSpPr>
        <p:grpSpPr>
          <a:xfrm>
            <a:off x="6462350" y="1249600"/>
            <a:ext cx="2755533" cy="4030891"/>
            <a:chOff x="6462350" y="1249600"/>
            <a:chExt cx="2755533" cy="4030891"/>
          </a:xfrm>
        </p:grpSpPr>
        <p:sp>
          <p:nvSpPr>
            <p:cNvPr id="67" name="Google Shape;67;p13"/>
            <p:cNvSpPr/>
            <p:nvPr/>
          </p:nvSpPr>
          <p:spPr>
            <a:xfrm>
              <a:off x="7343662" y="2596681"/>
              <a:ext cx="672317" cy="2437725"/>
            </a:xfrm>
            <a:custGeom>
              <a:rect b="b" l="l" r="r" t="t"/>
              <a:pathLst>
                <a:path extrusionOk="0" h="57575" w="15879">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463696" y="1671600"/>
              <a:ext cx="576290" cy="3268182"/>
            </a:xfrm>
            <a:custGeom>
              <a:rect b="b" l="l" r="r" t="t"/>
              <a:pathLst>
                <a:path extrusionOk="0" h="77189" w="13611">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852083" y="1990800"/>
              <a:ext cx="495801" cy="2528121"/>
            </a:xfrm>
            <a:custGeom>
              <a:rect b="b" l="l" r="r" t="t"/>
              <a:pathLst>
                <a:path extrusionOk="0" h="59710" w="1171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890232" y="2925746"/>
              <a:ext cx="838967" cy="1579028"/>
            </a:xfrm>
            <a:custGeom>
              <a:rect b="b" l="l" r="r" t="t"/>
              <a:pathLst>
                <a:path extrusionOk="0" h="37294" w="19815">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765921" y="1842483"/>
              <a:ext cx="306542" cy="3438008"/>
            </a:xfrm>
            <a:custGeom>
              <a:rect b="b" l="l" r="r" t="t"/>
              <a:pathLst>
                <a:path extrusionOk="0" h="81200" w="724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891629" y="3888975"/>
              <a:ext cx="652544" cy="773975"/>
            </a:xfrm>
            <a:custGeom>
              <a:rect b="b" l="l" r="r" t="t"/>
              <a:pathLst>
                <a:path extrusionOk="0" h="18280" w="15412">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907168" y="2987900"/>
              <a:ext cx="1022596" cy="1588936"/>
            </a:xfrm>
            <a:custGeom>
              <a:rect b="b" l="l" r="r" t="t"/>
              <a:pathLst>
                <a:path extrusionOk="0" h="37528" w="24152">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901537" y="2006296"/>
              <a:ext cx="389824" cy="2487221"/>
            </a:xfrm>
            <a:custGeom>
              <a:rect b="b" l="l" r="r" t="t"/>
              <a:pathLst>
                <a:path extrusionOk="0" h="58744" w="9207">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908565" y="1966751"/>
              <a:ext cx="727401" cy="2422229"/>
            </a:xfrm>
            <a:custGeom>
              <a:rect b="b" l="l" r="r" t="t"/>
              <a:pathLst>
                <a:path extrusionOk="0" h="57209" w="1718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438292" y="3749127"/>
              <a:ext cx="579084" cy="792393"/>
            </a:xfrm>
            <a:custGeom>
              <a:rect b="b" l="l" r="r" t="t"/>
              <a:pathLst>
                <a:path extrusionOk="0" h="18715" w="13677">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965140" y="2771798"/>
              <a:ext cx="1060702" cy="1754189"/>
            </a:xfrm>
            <a:custGeom>
              <a:rect b="b" l="l" r="r" t="t"/>
              <a:pathLst>
                <a:path extrusionOk="0" h="41431" w="25052">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253266" y="1578368"/>
              <a:ext cx="771181" cy="2980101"/>
            </a:xfrm>
            <a:custGeom>
              <a:rect b="b" l="l" r="r" t="t"/>
              <a:pathLst>
                <a:path extrusionOk="0" h="70385" w="18214">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836545" y="2499215"/>
              <a:ext cx="162459" cy="2695872"/>
            </a:xfrm>
            <a:custGeom>
              <a:rect b="b" l="l" r="r" t="t"/>
              <a:pathLst>
                <a:path extrusionOk="0" h="63672" w="3837">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904331" y="3938385"/>
              <a:ext cx="145523" cy="1217360"/>
            </a:xfrm>
            <a:custGeom>
              <a:rect b="b" l="l" r="r" t="t"/>
              <a:pathLst>
                <a:path extrusionOk="0" h="28752" w="3437">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008869" y="4360682"/>
              <a:ext cx="271188" cy="117875"/>
            </a:xfrm>
            <a:custGeom>
              <a:rect b="b" l="l" r="r" t="t"/>
              <a:pathLst>
                <a:path extrusionOk="0" h="2784" w="6405">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7809701" y="2023274"/>
              <a:ext cx="90438" cy="670412"/>
            </a:xfrm>
            <a:custGeom>
              <a:rect b="b" l="l" r="r" t="t"/>
              <a:pathLst>
                <a:path extrusionOk="0" h="15834" w="2136">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05067" y="1308706"/>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005067" y="1308706"/>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058331" y="1249600"/>
              <a:ext cx="1724551" cy="674857"/>
            </a:xfrm>
            <a:custGeom>
              <a:rect b="b" l="l" r="r" t="t"/>
              <a:pathLst>
                <a:path extrusionOk="0" h="15939" w="40731">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562561" y="1615331"/>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562561" y="1615331"/>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619382" y="1572398"/>
              <a:ext cx="1395103" cy="668464"/>
            </a:xfrm>
            <a:custGeom>
              <a:rect b="b" l="l" r="r" t="t"/>
              <a:pathLst>
                <a:path extrusionOk="0" h="15788" w="3295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757749" y="1647340"/>
              <a:ext cx="1116929" cy="379663"/>
            </a:xfrm>
            <a:custGeom>
              <a:rect b="b" l="l" r="r" t="t"/>
              <a:pathLst>
                <a:path extrusionOk="0" h="8967" w="2638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462350" y="2178238"/>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462350" y="2178238"/>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532974" y="2135220"/>
              <a:ext cx="1317748" cy="893162"/>
            </a:xfrm>
            <a:custGeom>
              <a:rect b="b" l="l" r="r" t="t"/>
              <a:pathLst>
                <a:path extrusionOk="0" h="21095" w="31123">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664313" y="2257074"/>
              <a:ext cx="1055070" cy="508842"/>
            </a:xfrm>
            <a:custGeom>
              <a:rect b="b" l="l" r="r" t="t"/>
              <a:pathLst>
                <a:path extrusionOk="0" h="12018" w="24919">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174174" y="2485074"/>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174174" y="2485074"/>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74436" y="2420463"/>
              <a:ext cx="1878456" cy="1073742"/>
            </a:xfrm>
            <a:custGeom>
              <a:rect b="b" l="l" r="r" t="t"/>
              <a:pathLst>
                <a:path extrusionOk="0" h="25360" w="44366">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520187" y="2730072"/>
              <a:ext cx="1504171" cy="611686"/>
            </a:xfrm>
            <a:custGeom>
              <a:rect b="b" l="l" r="r" t="t"/>
              <a:pathLst>
                <a:path extrusionOk="0" h="14447" w="35526">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983516" y="3529214"/>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6983516" y="3529214"/>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999012" y="3495385"/>
              <a:ext cx="1008454" cy="451387"/>
            </a:xfrm>
            <a:custGeom>
              <a:rect b="b" l="l" r="r" t="t"/>
              <a:pathLst>
                <a:path extrusionOk="0" h="10661" w="23818">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099316" y="3521466"/>
              <a:ext cx="806492" cy="257385"/>
            </a:xfrm>
            <a:custGeom>
              <a:rect b="b" l="l" r="r" t="t"/>
              <a:pathLst>
                <a:path extrusionOk="0" h="6079" w="19048">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722099" y="3654159"/>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722099" y="3654159"/>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763211" y="3634513"/>
              <a:ext cx="960356" cy="550928"/>
            </a:xfrm>
            <a:custGeom>
              <a:rect b="b" l="l" r="r" t="t"/>
              <a:pathLst>
                <a:path extrusionOk="0" h="13012" w="22682">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857736" y="3749129"/>
              <a:ext cx="768302" cy="314840"/>
            </a:xfrm>
            <a:custGeom>
              <a:rect b="b" l="l" r="r" t="t"/>
              <a:pathLst>
                <a:path extrusionOk="0" h="7436" w="18146">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3"/>
          <p:cNvGrpSpPr/>
          <p:nvPr/>
        </p:nvGrpSpPr>
        <p:grpSpPr>
          <a:xfrm>
            <a:off x="-12850" y="1205875"/>
            <a:ext cx="2755533" cy="4030891"/>
            <a:chOff x="-12850" y="1205375"/>
            <a:chExt cx="2755533" cy="4030891"/>
          </a:xfrm>
        </p:grpSpPr>
        <p:sp>
          <p:nvSpPr>
            <p:cNvPr id="107" name="Google Shape;107;p13"/>
            <p:cNvSpPr/>
            <p:nvPr/>
          </p:nvSpPr>
          <p:spPr>
            <a:xfrm flipH="1">
              <a:off x="1189055" y="2552456"/>
              <a:ext cx="672317" cy="2437725"/>
            </a:xfrm>
            <a:custGeom>
              <a:rect b="b" l="l" r="r" t="t"/>
              <a:pathLst>
                <a:path extrusionOk="0" h="57575" w="15879">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flipH="1">
              <a:off x="1165047" y="1627375"/>
              <a:ext cx="576290" cy="3268182"/>
            </a:xfrm>
            <a:custGeom>
              <a:rect b="b" l="l" r="r" t="t"/>
              <a:pathLst>
                <a:path extrusionOk="0" h="77189" w="13611">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flipH="1">
              <a:off x="857149" y="1946575"/>
              <a:ext cx="495801" cy="2528121"/>
            </a:xfrm>
            <a:custGeom>
              <a:rect b="b" l="l" r="r" t="t"/>
              <a:pathLst>
                <a:path extrusionOk="0" h="59710" w="1171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flipH="1">
              <a:off x="475834" y="2881521"/>
              <a:ext cx="838967" cy="1579028"/>
            </a:xfrm>
            <a:custGeom>
              <a:rect b="b" l="l" r="r" t="t"/>
              <a:pathLst>
                <a:path extrusionOk="0" h="37294" w="19815">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flipH="1">
              <a:off x="1132571" y="1798258"/>
              <a:ext cx="306542" cy="3438008"/>
            </a:xfrm>
            <a:custGeom>
              <a:rect b="b" l="l" r="r" t="t"/>
              <a:pathLst>
                <a:path extrusionOk="0" h="81200" w="724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flipH="1">
              <a:off x="660860" y="3844750"/>
              <a:ext cx="652544" cy="773975"/>
            </a:xfrm>
            <a:custGeom>
              <a:rect b="b" l="l" r="r" t="t"/>
              <a:pathLst>
                <a:path extrusionOk="0" h="18280" w="15412">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a:off x="275270" y="2943675"/>
              <a:ext cx="1022596" cy="1588936"/>
            </a:xfrm>
            <a:custGeom>
              <a:rect b="b" l="l" r="r" t="t"/>
              <a:pathLst>
                <a:path extrusionOk="0" h="37528" w="24152">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a:off x="913672" y="1962071"/>
              <a:ext cx="389824" cy="2487221"/>
            </a:xfrm>
            <a:custGeom>
              <a:rect b="b" l="l" r="r" t="t"/>
              <a:pathLst>
                <a:path extrusionOk="0" h="58744" w="9207">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flipH="1">
              <a:off x="569067" y="1922526"/>
              <a:ext cx="727401" cy="2422229"/>
            </a:xfrm>
            <a:custGeom>
              <a:rect b="b" l="l" r="r" t="t"/>
              <a:pathLst>
                <a:path extrusionOk="0" h="57209" w="1718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flipH="1">
              <a:off x="1187657" y="3704902"/>
              <a:ext cx="579084" cy="792393"/>
            </a:xfrm>
            <a:custGeom>
              <a:rect b="b" l="l" r="r" t="t"/>
              <a:pathLst>
                <a:path extrusionOk="0" h="18715" w="13677">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flipH="1">
              <a:off x="1179192" y="2727573"/>
              <a:ext cx="1060702" cy="1754189"/>
            </a:xfrm>
            <a:custGeom>
              <a:rect b="b" l="l" r="r" t="t"/>
              <a:pathLst>
                <a:path extrusionOk="0" h="41431" w="25052">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flipH="1">
              <a:off x="1180587" y="1534143"/>
              <a:ext cx="771181" cy="2980101"/>
            </a:xfrm>
            <a:custGeom>
              <a:rect b="b" l="l" r="r" t="t"/>
              <a:pathLst>
                <a:path extrusionOk="0" h="70385" w="18214">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flipH="1">
              <a:off x="1206030" y="2454990"/>
              <a:ext cx="162459" cy="2695872"/>
            </a:xfrm>
            <a:custGeom>
              <a:rect b="b" l="l" r="r" t="t"/>
              <a:pathLst>
                <a:path extrusionOk="0" h="63672" w="3837">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flipH="1">
              <a:off x="1155180" y="3894160"/>
              <a:ext cx="145523" cy="1217360"/>
            </a:xfrm>
            <a:custGeom>
              <a:rect b="b" l="l" r="r" t="t"/>
              <a:pathLst>
                <a:path extrusionOk="0" h="28752" w="3437">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flipH="1">
              <a:off x="924976" y="4316457"/>
              <a:ext cx="271188" cy="117875"/>
            </a:xfrm>
            <a:custGeom>
              <a:rect b="b" l="l" r="r" t="t"/>
              <a:pathLst>
                <a:path extrusionOk="0" h="2784" w="6405">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flipH="1">
              <a:off x="1304894" y="1979049"/>
              <a:ext cx="90438" cy="670412"/>
            </a:xfrm>
            <a:custGeom>
              <a:rect b="b" l="l" r="r" t="t"/>
              <a:pathLst>
                <a:path extrusionOk="0" h="15834" w="2136">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flipH="1">
              <a:off x="354366" y="1264481"/>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354366" y="1264481"/>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a:off x="422152" y="1205375"/>
              <a:ext cx="1724551" cy="674857"/>
            </a:xfrm>
            <a:custGeom>
              <a:rect b="b" l="l" r="r" t="t"/>
              <a:pathLst>
                <a:path extrusionOk="0" h="15939" w="40731">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595872" y="1279089"/>
              <a:ext cx="1378506" cy="385040"/>
            </a:xfrm>
            <a:custGeom>
              <a:rect b="b" l="l" r="r" t="t"/>
              <a:pathLst>
                <a:path extrusionOk="0" h="9094" w="32558">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a:off x="138302" y="1571106"/>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a:off x="138302" y="1571106"/>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a:off x="190549" y="1528173"/>
              <a:ext cx="1395103" cy="668464"/>
            </a:xfrm>
            <a:custGeom>
              <a:rect b="b" l="l" r="r" t="t"/>
              <a:pathLst>
                <a:path extrusionOk="0" h="15788" w="3295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a:off x="330355" y="1603115"/>
              <a:ext cx="1116929" cy="379663"/>
            </a:xfrm>
            <a:custGeom>
              <a:rect b="b" l="l" r="r" t="t"/>
              <a:pathLst>
                <a:path extrusionOk="0" h="8967" w="2638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a:off x="1270987" y="2134013"/>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flipH="1">
              <a:off x="1270987" y="2134013"/>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a:off x="1354312" y="2090995"/>
              <a:ext cx="1317748" cy="893162"/>
            </a:xfrm>
            <a:custGeom>
              <a:rect b="b" l="l" r="r" t="t"/>
              <a:pathLst>
                <a:path extrusionOk="0" h="21095" w="31123">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flipH="1">
              <a:off x="1485650" y="2212849"/>
              <a:ext cx="1055070" cy="508842"/>
            </a:xfrm>
            <a:custGeom>
              <a:rect b="b" l="l" r="r" t="t"/>
              <a:pathLst>
                <a:path extrusionOk="0" h="12018" w="24919">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12850" y="2440849"/>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a:off x="-12850" y="2440849"/>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52141" y="2376238"/>
              <a:ext cx="1878456" cy="1073742"/>
            </a:xfrm>
            <a:custGeom>
              <a:rect b="b" l="l" r="r" t="t"/>
              <a:pathLst>
                <a:path extrusionOk="0" h="25360" w="44366">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flipH="1">
              <a:off x="177526" y="2652122"/>
              <a:ext cx="1504171" cy="611686"/>
            </a:xfrm>
            <a:custGeom>
              <a:rect b="b" l="l" r="r" t="t"/>
              <a:pathLst>
                <a:path extrusionOk="0" h="14447" w="35526">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1145277" y="3484989"/>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flipH="1">
              <a:off x="1145277" y="3484989"/>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1197567" y="3451160"/>
              <a:ext cx="1008454" cy="451387"/>
            </a:xfrm>
            <a:custGeom>
              <a:rect b="b" l="l" r="r" t="t"/>
              <a:pathLst>
                <a:path extrusionOk="0" h="10661" w="23818">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1299225" y="3477241"/>
              <a:ext cx="806492" cy="257385"/>
            </a:xfrm>
            <a:custGeom>
              <a:rect b="b" l="l" r="r" t="t"/>
              <a:pathLst>
                <a:path extrusionOk="0" h="6079" w="19048">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flipH="1">
              <a:off x="443360" y="3609934"/>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443360" y="3609934"/>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flipH="1">
              <a:off x="481466" y="3590288"/>
              <a:ext cx="960356" cy="550928"/>
            </a:xfrm>
            <a:custGeom>
              <a:rect b="b" l="l" r="r" t="t"/>
              <a:pathLst>
                <a:path extrusionOk="0" h="13012" w="22682">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576096" y="3637454"/>
              <a:ext cx="768302" cy="314840"/>
            </a:xfrm>
            <a:custGeom>
              <a:rect b="b" l="l" r="r" t="t"/>
              <a:pathLst>
                <a:path extrusionOk="0" h="7436" w="18146">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22"/>
          <p:cNvSpPr txBox="1"/>
          <p:nvPr>
            <p:ph idx="4294967295" type="body"/>
          </p:nvPr>
        </p:nvSpPr>
        <p:spPr>
          <a:xfrm>
            <a:off x="720000" y="1022800"/>
            <a:ext cx="7704000" cy="345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Tracking Evaluation Metrics </a:t>
            </a:r>
            <a:endParaRPr sz="2000"/>
          </a:p>
        </p:txBody>
      </p:sp>
      <p:sp>
        <p:nvSpPr>
          <p:cNvPr id="492" name="Google Shape;492;p22"/>
          <p:cNvSpPr txBox="1"/>
          <p:nvPr>
            <p:ph idx="4294967295"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Tracker</a:t>
            </a:r>
            <a:endParaRPr/>
          </a:p>
        </p:txBody>
      </p:sp>
      <p:grpSp>
        <p:nvGrpSpPr>
          <p:cNvPr id="493" name="Google Shape;493;p22"/>
          <p:cNvGrpSpPr/>
          <p:nvPr/>
        </p:nvGrpSpPr>
        <p:grpSpPr>
          <a:xfrm>
            <a:off x="1676014" y="4755598"/>
            <a:ext cx="188512" cy="334803"/>
            <a:chOff x="1646750" y="2077128"/>
            <a:chExt cx="318324" cy="700572"/>
          </a:xfrm>
        </p:grpSpPr>
        <p:sp>
          <p:nvSpPr>
            <p:cNvPr id="494" name="Google Shape;494;p22"/>
            <p:cNvSpPr/>
            <p:nvPr/>
          </p:nvSpPr>
          <p:spPr>
            <a:xfrm flipH="1" rot="-10073799">
              <a:off x="1741815" y="2090404"/>
              <a:ext cx="176182" cy="468071"/>
            </a:xfrm>
            <a:custGeom>
              <a:rect b="b" l="l" r="r" t="t"/>
              <a:pathLst>
                <a:path extrusionOk="0" h="14654" w="2522">
                  <a:moveTo>
                    <a:pt x="2414" y="1"/>
                  </a:moveTo>
                  <a:cubicBezTo>
                    <a:pt x="2402" y="1"/>
                    <a:pt x="2390" y="5"/>
                    <a:pt x="2380" y="15"/>
                  </a:cubicBezTo>
                  <a:cubicBezTo>
                    <a:pt x="1539" y="862"/>
                    <a:pt x="1151" y="1994"/>
                    <a:pt x="794" y="3114"/>
                  </a:cubicBezTo>
                  <a:cubicBezTo>
                    <a:pt x="388" y="4374"/>
                    <a:pt x="146" y="5639"/>
                    <a:pt x="98" y="6971"/>
                  </a:cubicBezTo>
                  <a:cubicBezTo>
                    <a:pt x="1" y="9629"/>
                    <a:pt x="267" y="12353"/>
                    <a:pt x="1847" y="14587"/>
                  </a:cubicBezTo>
                  <a:cubicBezTo>
                    <a:pt x="1880" y="14634"/>
                    <a:pt x="1923" y="14654"/>
                    <a:pt x="1965" y="14654"/>
                  </a:cubicBezTo>
                  <a:cubicBezTo>
                    <a:pt x="2088" y="14654"/>
                    <a:pt x="2213" y="14492"/>
                    <a:pt x="2114" y="14357"/>
                  </a:cubicBezTo>
                  <a:cubicBezTo>
                    <a:pt x="600" y="12208"/>
                    <a:pt x="334" y="9490"/>
                    <a:pt x="425" y="6929"/>
                  </a:cubicBezTo>
                  <a:cubicBezTo>
                    <a:pt x="467" y="5675"/>
                    <a:pt x="618" y="4465"/>
                    <a:pt x="994" y="3266"/>
                  </a:cubicBezTo>
                  <a:cubicBezTo>
                    <a:pt x="1327" y="2170"/>
                    <a:pt x="1696" y="965"/>
                    <a:pt x="2483" y="105"/>
                  </a:cubicBezTo>
                  <a:cubicBezTo>
                    <a:pt x="2522" y="67"/>
                    <a:pt x="2464" y="1"/>
                    <a:pt x="241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1646750" y="2365800"/>
              <a:ext cx="302400" cy="41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2"/>
          <p:cNvGrpSpPr/>
          <p:nvPr/>
        </p:nvGrpSpPr>
        <p:grpSpPr>
          <a:xfrm>
            <a:off x="2908098" y="4595948"/>
            <a:ext cx="374140" cy="500768"/>
            <a:chOff x="3971175" y="1670428"/>
            <a:chExt cx="672671" cy="1116043"/>
          </a:xfrm>
        </p:grpSpPr>
        <p:sp>
          <p:nvSpPr>
            <p:cNvPr id="497" name="Google Shape;497;p22"/>
            <p:cNvSpPr/>
            <p:nvPr/>
          </p:nvSpPr>
          <p:spPr>
            <a:xfrm rot="903669">
              <a:off x="4291707" y="1751333"/>
              <a:ext cx="180985" cy="937203"/>
            </a:xfrm>
            <a:custGeom>
              <a:rect b="b" l="l" r="r" t="t"/>
              <a:pathLst>
                <a:path extrusionOk="0" h="14654" w="2522">
                  <a:moveTo>
                    <a:pt x="2414" y="1"/>
                  </a:moveTo>
                  <a:cubicBezTo>
                    <a:pt x="2402" y="1"/>
                    <a:pt x="2390" y="5"/>
                    <a:pt x="2380" y="15"/>
                  </a:cubicBezTo>
                  <a:cubicBezTo>
                    <a:pt x="1539" y="862"/>
                    <a:pt x="1151" y="1994"/>
                    <a:pt x="794" y="3114"/>
                  </a:cubicBezTo>
                  <a:cubicBezTo>
                    <a:pt x="388" y="4374"/>
                    <a:pt x="146" y="5639"/>
                    <a:pt x="98" y="6971"/>
                  </a:cubicBezTo>
                  <a:cubicBezTo>
                    <a:pt x="1" y="9629"/>
                    <a:pt x="267" y="12353"/>
                    <a:pt x="1847" y="14587"/>
                  </a:cubicBezTo>
                  <a:cubicBezTo>
                    <a:pt x="1880" y="14634"/>
                    <a:pt x="1923" y="14654"/>
                    <a:pt x="1965" y="14654"/>
                  </a:cubicBezTo>
                  <a:cubicBezTo>
                    <a:pt x="2088" y="14654"/>
                    <a:pt x="2213" y="14492"/>
                    <a:pt x="2114" y="14357"/>
                  </a:cubicBezTo>
                  <a:cubicBezTo>
                    <a:pt x="600" y="12208"/>
                    <a:pt x="334" y="9490"/>
                    <a:pt x="425" y="6929"/>
                  </a:cubicBezTo>
                  <a:cubicBezTo>
                    <a:pt x="467" y="5675"/>
                    <a:pt x="618" y="4465"/>
                    <a:pt x="994" y="3266"/>
                  </a:cubicBezTo>
                  <a:cubicBezTo>
                    <a:pt x="1327" y="2170"/>
                    <a:pt x="1696" y="965"/>
                    <a:pt x="2483" y="105"/>
                  </a:cubicBezTo>
                  <a:cubicBezTo>
                    <a:pt x="2522" y="67"/>
                    <a:pt x="2464" y="1"/>
                    <a:pt x="241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rot="851457">
              <a:off x="4403130" y="1689083"/>
              <a:ext cx="195065" cy="344063"/>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3971175" y="2571750"/>
              <a:ext cx="672671"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2"/>
          <p:cNvGrpSpPr/>
          <p:nvPr/>
        </p:nvGrpSpPr>
        <p:grpSpPr>
          <a:xfrm>
            <a:off x="4170827" y="4438477"/>
            <a:ext cx="503186" cy="658465"/>
            <a:chOff x="4975425" y="1670428"/>
            <a:chExt cx="688164" cy="1116043"/>
          </a:xfrm>
        </p:grpSpPr>
        <p:sp>
          <p:nvSpPr>
            <p:cNvPr id="501" name="Google Shape;501;p22"/>
            <p:cNvSpPr/>
            <p:nvPr/>
          </p:nvSpPr>
          <p:spPr>
            <a:xfrm rot="903669">
              <a:off x="5295957" y="1751333"/>
              <a:ext cx="180985" cy="937203"/>
            </a:xfrm>
            <a:custGeom>
              <a:rect b="b" l="l" r="r" t="t"/>
              <a:pathLst>
                <a:path extrusionOk="0" h="14654" w="2522">
                  <a:moveTo>
                    <a:pt x="2414" y="1"/>
                  </a:moveTo>
                  <a:cubicBezTo>
                    <a:pt x="2402" y="1"/>
                    <a:pt x="2390" y="5"/>
                    <a:pt x="2380" y="15"/>
                  </a:cubicBezTo>
                  <a:cubicBezTo>
                    <a:pt x="1539" y="862"/>
                    <a:pt x="1151" y="1994"/>
                    <a:pt x="794" y="3114"/>
                  </a:cubicBezTo>
                  <a:cubicBezTo>
                    <a:pt x="388" y="4374"/>
                    <a:pt x="146" y="5639"/>
                    <a:pt x="98" y="6971"/>
                  </a:cubicBezTo>
                  <a:cubicBezTo>
                    <a:pt x="1" y="9629"/>
                    <a:pt x="267" y="12353"/>
                    <a:pt x="1847" y="14587"/>
                  </a:cubicBezTo>
                  <a:cubicBezTo>
                    <a:pt x="1880" y="14634"/>
                    <a:pt x="1923" y="14654"/>
                    <a:pt x="1965" y="14654"/>
                  </a:cubicBezTo>
                  <a:cubicBezTo>
                    <a:pt x="2088" y="14654"/>
                    <a:pt x="2213" y="14492"/>
                    <a:pt x="2114" y="14357"/>
                  </a:cubicBezTo>
                  <a:cubicBezTo>
                    <a:pt x="600" y="12208"/>
                    <a:pt x="334" y="9490"/>
                    <a:pt x="425" y="6929"/>
                  </a:cubicBezTo>
                  <a:cubicBezTo>
                    <a:pt x="467" y="5675"/>
                    <a:pt x="618" y="4465"/>
                    <a:pt x="994" y="3266"/>
                  </a:cubicBezTo>
                  <a:cubicBezTo>
                    <a:pt x="1327" y="2170"/>
                    <a:pt x="1696" y="965"/>
                    <a:pt x="2483" y="105"/>
                  </a:cubicBezTo>
                  <a:cubicBezTo>
                    <a:pt x="2522" y="67"/>
                    <a:pt x="2464" y="1"/>
                    <a:pt x="241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rot="851457">
              <a:off x="5407380" y="1689083"/>
              <a:ext cx="195065" cy="344063"/>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4975425" y="2571750"/>
              <a:ext cx="672671"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rot="3056347">
              <a:off x="5371006" y="2088784"/>
              <a:ext cx="195065" cy="344063"/>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flipH="1" rot="-2085468">
              <a:off x="5069180" y="1882884"/>
              <a:ext cx="195066" cy="344062"/>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2"/>
          <p:cNvGrpSpPr/>
          <p:nvPr/>
        </p:nvGrpSpPr>
        <p:grpSpPr>
          <a:xfrm>
            <a:off x="5295294" y="4145930"/>
            <a:ext cx="854018" cy="950999"/>
            <a:chOff x="6101975" y="1533672"/>
            <a:chExt cx="907854" cy="1252798"/>
          </a:xfrm>
        </p:grpSpPr>
        <p:sp>
          <p:nvSpPr>
            <p:cNvPr id="507" name="Google Shape;507;p22"/>
            <p:cNvSpPr/>
            <p:nvPr/>
          </p:nvSpPr>
          <p:spPr>
            <a:xfrm>
              <a:off x="6101975"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2"/>
            <p:cNvGrpSpPr/>
            <p:nvPr/>
          </p:nvGrpSpPr>
          <p:grpSpPr>
            <a:xfrm>
              <a:off x="6115849" y="1533672"/>
              <a:ext cx="880104" cy="1244011"/>
              <a:chOff x="9227949" y="1382922"/>
              <a:chExt cx="880104" cy="1244011"/>
            </a:xfrm>
          </p:grpSpPr>
          <p:sp>
            <p:nvSpPr>
              <p:cNvPr id="509" name="Google Shape;509;p22"/>
              <p:cNvSpPr/>
              <p:nvPr/>
            </p:nvSpPr>
            <p:spPr>
              <a:xfrm flipH="1">
                <a:off x="9749669" y="1599210"/>
                <a:ext cx="316321" cy="34408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flipH="1">
                <a:off x="9649542" y="1877139"/>
                <a:ext cx="458511"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9432792" y="1382922"/>
                <a:ext cx="493763" cy="432093"/>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9227949" y="1793182"/>
                <a:ext cx="387298"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9367717" y="1919371"/>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rot="-2483614">
                <a:off x="9459279" y="2010932"/>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rot="-2483614">
                <a:off x="9915677" y="1836340"/>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rot="-2483589">
                <a:off x="9544164" y="1806428"/>
                <a:ext cx="76301" cy="13458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9669186" y="1626379"/>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rot="-2483614">
                <a:off x="9704451"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rot="1026176">
                <a:off x="9435637" y="1504646"/>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rot="-2483614">
                <a:off x="9558712"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9840684" y="1946538"/>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9338746" y="1726292"/>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9528844" y="1599212"/>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9652871" y="1876406"/>
                <a:ext cx="195462" cy="685271"/>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9649488" y="1835853"/>
                <a:ext cx="163136" cy="70121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9556328" y="1855643"/>
                <a:ext cx="131295" cy="568501"/>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9444858" y="1995594"/>
                <a:ext cx="242272" cy="423738"/>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9635491" y="1705078"/>
                <a:ext cx="87847" cy="921855"/>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9643208" y="1925629"/>
                <a:ext cx="67106" cy="681359"/>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9673613" y="2246466"/>
                <a:ext cx="76198" cy="373990"/>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9481056" y="1435282"/>
                <a:ext cx="5814" cy="24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2" name="Google Shape;532;p22"/>
          <p:cNvGrpSpPr/>
          <p:nvPr/>
        </p:nvGrpSpPr>
        <p:grpSpPr>
          <a:xfrm>
            <a:off x="6605501" y="3951727"/>
            <a:ext cx="936299" cy="1145203"/>
            <a:chOff x="7448193" y="1277838"/>
            <a:chExt cx="995322" cy="1508633"/>
          </a:xfrm>
        </p:grpSpPr>
        <p:grpSp>
          <p:nvGrpSpPr>
            <p:cNvPr id="533" name="Google Shape;533;p22"/>
            <p:cNvGrpSpPr/>
            <p:nvPr/>
          </p:nvGrpSpPr>
          <p:grpSpPr>
            <a:xfrm>
              <a:off x="7448193" y="1277838"/>
              <a:ext cx="995322" cy="1364683"/>
              <a:chOff x="-239075" y="766427"/>
              <a:chExt cx="3345619" cy="4587170"/>
            </a:xfrm>
          </p:grpSpPr>
          <p:sp>
            <p:nvSpPr>
              <p:cNvPr id="534" name="Google Shape;534;p22"/>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1252205" y="2843656"/>
                <a:ext cx="653668" cy="2291690"/>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1240892" y="2708041"/>
                <a:ext cx="545560" cy="234500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929357" y="2774222"/>
                <a:ext cx="439078" cy="1901187"/>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556590" y="3242232"/>
                <a:ext cx="810209" cy="1417070"/>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1194084" y="2270718"/>
                <a:ext cx="293779" cy="3082879"/>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106712" y="766427"/>
                <a:ext cx="2993791" cy="2709698"/>
              </a:xfrm>
              <a:custGeom>
                <a:rect b="b" l="l" r="r" t="t"/>
                <a:pathLst>
                  <a:path extrusionOk="0" h="38324" w="42342">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1219892" y="3008262"/>
                <a:ext cx="224418" cy="2278610"/>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1321568" y="4081170"/>
                <a:ext cx="254821" cy="1250701"/>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677640" y="1368497"/>
                <a:ext cx="19444" cy="81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2"/>
            <p:cNvSpPr/>
            <p:nvPr/>
          </p:nvSpPr>
          <p:spPr>
            <a:xfrm>
              <a:off x="7479600"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9" name="Google Shape;549;p22"/>
          <p:cNvPicPr preferRelativeResize="0"/>
          <p:nvPr/>
        </p:nvPicPr>
        <p:blipFill>
          <a:blip r:embed="rId3">
            <a:alphaModFix/>
          </a:blip>
          <a:stretch>
            <a:fillRect/>
          </a:stretch>
        </p:blipFill>
        <p:spPr>
          <a:xfrm>
            <a:off x="1289576" y="1574639"/>
            <a:ext cx="6687826" cy="231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3"/>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The Best Model for Mortality: </a:t>
            </a:r>
            <a:r>
              <a:rPr lang="en" u="sng">
                <a:solidFill>
                  <a:srgbClr val="0E2A47"/>
                </a:solidFill>
              </a:rPr>
              <a:t>XGBoost</a:t>
            </a:r>
            <a:endParaRPr u="sng">
              <a:solidFill>
                <a:srgbClr val="0E2A47"/>
              </a:solidFill>
            </a:endParaRPr>
          </a:p>
          <a:p>
            <a:pPr indent="0" lvl="0" marL="0" rtl="0" algn="l">
              <a:spcBef>
                <a:spcPts val="0"/>
              </a:spcBef>
              <a:spcAft>
                <a:spcPts val="0"/>
              </a:spcAft>
              <a:buNone/>
            </a:pPr>
            <a:r>
              <a:t/>
            </a:r>
            <a:endParaRPr>
              <a:solidFill>
                <a:srgbClr val="0E2A47"/>
              </a:solidFill>
            </a:endParaRPr>
          </a:p>
        </p:txBody>
      </p:sp>
      <p:sp>
        <p:nvSpPr>
          <p:cNvPr id="555" name="Google Shape;555;p23"/>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AUC</a:t>
            </a:r>
            <a:endParaRPr sz="2200">
              <a:solidFill>
                <a:srgbClr val="D6D4B8"/>
              </a:solidFill>
              <a:latin typeface="Chau Philomene One"/>
              <a:ea typeface="Chau Philomene One"/>
              <a:cs typeface="Chau Philomene One"/>
              <a:sym typeface="Chau Philomene One"/>
            </a:endParaRPr>
          </a:p>
        </p:txBody>
      </p:sp>
      <p:sp>
        <p:nvSpPr>
          <p:cNvPr id="556" name="Google Shape;556;p23"/>
          <p:cNvSpPr txBox="1"/>
          <p:nvPr/>
        </p:nvSpPr>
        <p:spPr>
          <a:xfrm>
            <a:off x="736158" y="1726640"/>
            <a:ext cx="1798382"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F1 Score</a:t>
            </a:r>
            <a:endParaRPr sz="2200">
              <a:solidFill>
                <a:srgbClr val="D6D4B8"/>
              </a:solidFill>
              <a:latin typeface="Chau Philomene One"/>
              <a:ea typeface="Chau Philomene One"/>
              <a:cs typeface="Chau Philomene One"/>
              <a:sym typeface="Chau Philomene One"/>
            </a:endParaRPr>
          </a:p>
        </p:txBody>
      </p:sp>
      <p:sp>
        <p:nvSpPr>
          <p:cNvPr id="557" name="Google Shape;557;p23"/>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Accuracy</a:t>
            </a:r>
            <a:endParaRPr sz="2200">
              <a:solidFill>
                <a:srgbClr val="D6D4B8"/>
              </a:solidFill>
              <a:latin typeface="Chau Philomene One"/>
              <a:ea typeface="Chau Philomene One"/>
              <a:cs typeface="Chau Philomene One"/>
              <a:sym typeface="Chau Philomene One"/>
            </a:endParaRPr>
          </a:p>
        </p:txBody>
      </p:sp>
      <p:sp>
        <p:nvSpPr>
          <p:cNvPr id="558" name="Google Shape;558;p23"/>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Recall</a:t>
            </a:r>
            <a:endParaRPr sz="2200">
              <a:solidFill>
                <a:srgbClr val="D6D4B8"/>
              </a:solidFill>
              <a:latin typeface="Chau Philomene One"/>
              <a:ea typeface="Chau Philomene One"/>
              <a:cs typeface="Chau Philomene One"/>
              <a:sym typeface="Chau Philomene One"/>
            </a:endParaRPr>
          </a:p>
        </p:txBody>
      </p:sp>
      <p:grpSp>
        <p:nvGrpSpPr>
          <p:cNvPr id="559" name="Google Shape;559;p23"/>
          <p:cNvGrpSpPr/>
          <p:nvPr/>
        </p:nvGrpSpPr>
        <p:grpSpPr>
          <a:xfrm>
            <a:off x="3988825" y="1651198"/>
            <a:ext cx="1440512" cy="2940979"/>
            <a:chOff x="3988825" y="1651198"/>
            <a:chExt cx="1440512" cy="2940979"/>
          </a:xfrm>
        </p:grpSpPr>
        <p:sp>
          <p:nvSpPr>
            <p:cNvPr id="560" name="Google Shape;560;p23"/>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3"/>
            <p:cNvGrpSpPr/>
            <p:nvPr/>
          </p:nvGrpSpPr>
          <p:grpSpPr>
            <a:xfrm>
              <a:off x="4479589" y="2522219"/>
              <a:ext cx="811444" cy="659619"/>
              <a:chOff x="80450" y="957336"/>
              <a:chExt cx="2727543" cy="2217206"/>
            </a:xfrm>
          </p:grpSpPr>
          <p:sp>
            <p:nvSpPr>
              <p:cNvPr id="582" name="Google Shape;582;p23"/>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3"/>
            <p:cNvGrpSpPr/>
            <p:nvPr/>
          </p:nvGrpSpPr>
          <p:grpSpPr>
            <a:xfrm>
              <a:off x="4479589" y="1749744"/>
              <a:ext cx="811444" cy="659619"/>
              <a:chOff x="80450" y="957336"/>
              <a:chExt cx="2727543" cy="2217206"/>
            </a:xfrm>
          </p:grpSpPr>
          <p:sp>
            <p:nvSpPr>
              <p:cNvPr id="586" name="Google Shape;586;p23"/>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3"/>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3"/>
          <p:cNvSpPr txBox="1"/>
          <p:nvPr/>
        </p:nvSpPr>
        <p:spPr>
          <a:xfrm>
            <a:off x="6842631" y="2752251"/>
            <a:ext cx="1581536"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Precision</a:t>
            </a:r>
            <a:endParaRPr sz="2200">
              <a:solidFill>
                <a:srgbClr val="D6D4B8"/>
              </a:solidFill>
              <a:latin typeface="Chau Philomene One"/>
              <a:ea typeface="Chau Philomene One"/>
              <a:cs typeface="Chau Philomene One"/>
              <a:sym typeface="Chau Philomene One"/>
            </a:endParaRPr>
          </a:p>
        </p:txBody>
      </p:sp>
      <p:cxnSp>
        <p:nvCxnSpPr>
          <p:cNvPr id="591" name="Google Shape;591;p23"/>
          <p:cNvCxnSpPr>
            <a:stCxn id="556" idx="3"/>
          </p:cNvCxnSpPr>
          <p:nvPr/>
        </p:nvCxnSpPr>
        <p:spPr>
          <a:xfrm>
            <a:off x="2534540" y="194144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592" name="Google Shape;592;p23"/>
          <p:cNvCxnSpPr>
            <a:stCxn id="555"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593" name="Google Shape;593;p23"/>
          <p:cNvCxnSpPr>
            <a:stCxn id="557"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594" name="Google Shape;594;p23"/>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595" name="Google Shape;595;p23"/>
          <p:cNvCxnSpPr>
            <a:stCxn id="558" idx="1"/>
          </p:cNvCxnSpPr>
          <p:nvPr/>
        </p:nvCxnSpPr>
        <p:spPr>
          <a:xfrm flipH="1">
            <a:off x="4531500" y="3992700"/>
            <a:ext cx="2478900" cy="286200"/>
          </a:xfrm>
          <a:prstGeom prst="curvedConnector3">
            <a:avLst>
              <a:gd fmla="val 50000" name="adj1"/>
            </a:avLst>
          </a:prstGeom>
          <a:noFill/>
          <a:ln cap="flat" cmpd="sng" w="19050">
            <a:solidFill>
              <a:schemeClr val="dk1"/>
            </a:solidFill>
            <a:prstDash val="solid"/>
            <a:round/>
            <a:headEnd len="med" w="med" type="none"/>
            <a:tailEnd len="med" w="med" type="oval"/>
          </a:ln>
        </p:spPr>
      </p:cxnSp>
      <p:sp>
        <p:nvSpPr>
          <p:cNvPr id="596" name="Google Shape;596;p23"/>
          <p:cNvSpPr txBox="1"/>
          <p:nvPr/>
        </p:nvSpPr>
        <p:spPr>
          <a:xfrm>
            <a:off x="17575" y="4221300"/>
            <a:ext cx="319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HYPERPARAMETERS:</a:t>
            </a:r>
            <a:endParaRPr b="1" sz="1000"/>
          </a:p>
          <a:p>
            <a:pPr indent="0" lvl="0" marL="0" rtl="0" algn="l">
              <a:spcBef>
                <a:spcPts val="0"/>
              </a:spcBef>
              <a:spcAft>
                <a:spcPts val="0"/>
              </a:spcAft>
              <a:buNone/>
            </a:pPr>
            <a:r>
              <a:rPr lang="en" sz="1000"/>
              <a:t>colsample_bytree = 0.3, learning_rate = 0.1, max_depth = 10, n_estimators = 1000, gamma = 1.5, min_child_weight = 1, reg_alpha = 1, reg_lambda = 0, scale_pos_weight = 5.74</a:t>
            </a:r>
            <a:endParaRPr sz="1000"/>
          </a:p>
          <a:p>
            <a:pPr indent="0" lvl="0" marL="0" rtl="0" algn="l">
              <a:spcBef>
                <a:spcPts val="0"/>
              </a:spcBef>
              <a:spcAft>
                <a:spcPts val="0"/>
              </a:spcAft>
              <a:buNone/>
            </a:pPr>
            <a:r>
              <a:t/>
            </a:r>
            <a:endParaRPr sz="1000"/>
          </a:p>
        </p:txBody>
      </p:sp>
      <p:sp>
        <p:nvSpPr>
          <p:cNvPr id="597" name="Google Shape;597;p23"/>
          <p:cNvSpPr txBox="1"/>
          <p:nvPr/>
        </p:nvSpPr>
        <p:spPr>
          <a:xfrm>
            <a:off x="1697075" y="1016250"/>
            <a:ext cx="5389500" cy="431100"/>
          </a:xfrm>
          <a:prstGeom prst="rect">
            <a:avLst/>
          </a:prstGeom>
          <a:noFill/>
          <a:ln cap="flat" cmpd="sng" w="9525">
            <a:solidFill>
              <a:srgbClr val="D6D4B8"/>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D6D4B8"/>
                </a:solidFill>
                <a:latin typeface="Catamaran"/>
                <a:ea typeface="Catamaran"/>
                <a:cs typeface="Catamaran"/>
                <a:sym typeface="Catamaran"/>
              </a:rPr>
              <a:t>Baseline from Previous Research: Accuracy = 71.3%, AUC = 0.71</a:t>
            </a:r>
            <a:endParaRPr sz="1600">
              <a:solidFill>
                <a:srgbClr val="D6D4B8"/>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4"/>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The Best Model for Mortality: </a:t>
            </a:r>
            <a:r>
              <a:rPr lang="en" u="sng">
                <a:solidFill>
                  <a:srgbClr val="0E2A47"/>
                </a:solidFill>
              </a:rPr>
              <a:t>XGBoost</a:t>
            </a:r>
            <a:endParaRPr u="sng">
              <a:solidFill>
                <a:srgbClr val="0E2A47"/>
              </a:solidFill>
            </a:endParaRPr>
          </a:p>
          <a:p>
            <a:pPr indent="0" lvl="0" marL="0" rtl="0" algn="l">
              <a:spcBef>
                <a:spcPts val="0"/>
              </a:spcBef>
              <a:spcAft>
                <a:spcPts val="0"/>
              </a:spcAft>
              <a:buNone/>
            </a:pPr>
            <a:r>
              <a:t/>
            </a:r>
            <a:endParaRPr>
              <a:solidFill>
                <a:srgbClr val="0E2A47"/>
              </a:solidFill>
            </a:endParaRPr>
          </a:p>
        </p:txBody>
      </p:sp>
      <p:sp>
        <p:nvSpPr>
          <p:cNvPr id="603" name="Google Shape;603;p24"/>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AUC</a:t>
            </a:r>
            <a:endParaRPr sz="2200">
              <a:solidFill>
                <a:srgbClr val="D6D4B8"/>
              </a:solidFill>
              <a:latin typeface="Chau Philomene One"/>
              <a:ea typeface="Chau Philomene One"/>
              <a:cs typeface="Chau Philomene One"/>
              <a:sym typeface="Chau Philomene One"/>
            </a:endParaRPr>
          </a:p>
        </p:txBody>
      </p:sp>
      <p:sp>
        <p:nvSpPr>
          <p:cNvPr id="604" name="Google Shape;604;p24"/>
          <p:cNvSpPr txBox="1"/>
          <p:nvPr/>
        </p:nvSpPr>
        <p:spPr>
          <a:xfrm>
            <a:off x="736158" y="1726640"/>
            <a:ext cx="1798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F1 Score</a:t>
            </a:r>
            <a:endParaRPr sz="2200">
              <a:solidFill>
                <a:srgbClr val="D6D4B8"/>
              </a:solidFill>
              <a:latin typeface="Chau Philomene One"/>
              <a:ea typeface="Chau Philomene One"/>
              <a:cs typeface="Chau Philomene One"/>
              <a:sym typeface="Chau Philomene One"/>
            </a:endParaRPr>
          </a:p>
        </p:txBody>
      </p:sp>
      <p:sp>
        <p:nvSpPr>
          <p:cNvPr id="605" name="Google Shape;605;p24"/>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Accuracy</a:t>
            </a:r>
            <a:endParaRPr sz="2200">
              <a:solidFill>
                <a:srgbClr val="D6D4B8"/>
              </a:solidFill>
              <a:latin typeface="Chau Philomene One"/>
              <a:ea typeface="Chau Philomene One"/>
              <a:cs typeface="Chau Philomene One"/>
              <a:sym typeface="Chau Philomene One"/>
            </a:endParaRPr>
          </a:p>
        </p:txBody>
      </p:sp>
      <p:sp>
        <p:nvSpPr>
          <p:cNvPr id="606" name="Google Shape;606;p24"/>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Recall</a:t>
            </a:r>
            <a:endParaRPr sz="2200">
              <a:solidFill>
                <a:srgbClr val="D6D4B8"/>
              </a:solidFill>
              <a:latin typeface="Chau Philomene One"/>
              <a:ea typeface="Chau Philomene One"/>
              <a:cs typeface="Chau Philomene One"/>
              <a:sym typeface="Chau Philomene One"/>
            </a:endParaRPr>
          </a:p>
        </p:txBody>
      </p:sp>
      <p:grpSp>
        <p:nvGrpSpPr>
          <p:cNvPr id="607" name="Google Shape;607;p24"/>
          <p:cNvGrpSpPr/>
          <p:nvPr/>
        </p:nvGrpSpPr>
        <p:grpSpPr>
          <a:xfrm>
            <a:off x="3988825" y="1651198"/>
            <a:ext cx="1440512" cy="2940979"/>
            <a:chOff x="3988825" y="1651198"/>
            <a:chExt cx="1440512" cy="2940979"/>
          </a:xfrm>
        </p:grpSpPr>
        <p:sp>
          <p:nvSpPr>
            <p:cNvPr id="608" name="Google Shape;608;p24"/>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4"/>
            <p:cNvGrpSpPr/>
            <p:nvPr/>
          </p:nvGrpSpPr>
          <p:grpSpPr>
            <a:xfrm>
              <a:off x="4479589" y="2522219"/>
              <a:ext cx="811444" cy="659619"/>
              <a:chOff x="80450" y="957336"/>
              <a:chExt cx="2727543" cy="2217206"/>
            </a:xfrm>
          </p:grpSpPr>
          <p:sp>
            <p:nvSpPr>
              <p:cNvPr id="630" name="Google Shape;630;p24"/>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4"/>
            <p:cNvGrpSpPr/>
            <p:nvPr/>
          </p:nvGrpSpPr>
          <p:grpSpPr>
            <a:xfrm>
              <a:off x="4479589" y="1749744"/>
              <a:ext cx="811444" cy="659619"/>
              <a:chOff x="80450" y="957336"/>
              <a:chExt cx="2727543" cy="2217206"/>
            </a:xfrm>
          </p:grpSpPr>
          <p:sp>
            <p:nvSpPr>
              <p:cNvPr id="634" name="Google Shape;634;p24"/>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4"/>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24"/>
          <p:cNvSpPr txBox="1"/>
          <p:nvPr/>
        </p:nvSpPr>
        <p:spPr>
          <a:xfrm>
            <a:off x="6842631" y="2752251"/>
            <a:ext cx="1581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Precision</a:t>
            </a:r>
            <a:endParaRPr sz="2200">
              <a:solidFill>
                <a:srgbClr val="D6D4B8"/>
              </a:solidFill>
              <a:latin typeface="Chau Philomene One"/>
              <a:ea typeface="Chau Philomene One"/>
              <a:cs typeface="Chau Philomene One"/>
              <a:sym typeface="Chau Philomene One"/>
            </a:endParaRPr>
          </a:p>
        </p:txBody>
      </p:sp>
      <p:cxnSp>
        <p:nvCxnSpPr>
          <p:cNvPr id="639" name="Google Shape;639;p24"/>
          <p:cNvCxnSpPr>
            <a:stCxn id="604" idx="3"/>
          </p:cNvCxnSpPr>
          <p:nvPr/>
        </p:nvCxnSpPr>
        <p:spPr>
          <a:xfrm>
            <a:off x="2534658" y="194144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40" name="Google Shape;640;p24"/>
          <p:cNvCxnSpPr>
            <a:stCxn id="603"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41" name="Google Shape;641;p24"/>
          <p:cNvCxnSpPr>
            <a:stCxn id="605"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42" name="Google Shape;642;p24"/>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43" name="Google Shape;643;p24"/>
          <p:cNvCxnSpPr>
            <a:stCxn id="606" idx="1"/>
          </p:cNvCxnSpPr>
          <p:nvPr/>
        </p:nvCxnSpPr>
        <p:spPr>
          <a:xfrm flipH="1">
            <a:off x="4531500" y="3992700"/>
            <a:ext cx="2478900" cy="286200"/>
          </a:xfrm>
          <a:prstGeom prst="curvedConnector3">
            <a:avLst>
              <a:gd fmla="val 50000" name="adj1"/>
            </a:avLst>
          </a:prstGeom>
          <a:noFill/>
          <a:ln cap="flat" cmpd="sng" w="19050">
            <a:solidFill>
              <a:schemeClr val="dk1"/>
            </a:solidFill>
            <a:prstDash val="solid"/>
            <a:round/>
            <a:headEnd len="med" w="med" type="none"/>
            <a:tailEnd len="med" w="med" type="oval"/>
          </a:ln>
        </p:spPr>
      </p:cxnSp>
      <p:sp>
        <p:nvSpPr>
          <p:cNvPr id="644" name="Google Shape;644;p24"/>
          <p:cNvSpPr txBox="1"/>
          <p:nvPr/>
        </p:nvSpPr>
        <p:spPr>
          <a:xfrm>
            <a:off x="17575" y="4221300"/>
            <a:ext cx="319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HYPERPARAMETERS:</a:t>
            </a:r>
            <a:endParaRPr b="1" sz="1000"/>
          </a:p>
          <a:p>
            <a:pPr indent="0" lvl="0" marL="0" rtl="0" algn="l">
              <a:spcBef>
                <a:spcPts val="0"/>
              </a:spcBef>
              <a:spcAft>
                <a:spcPts val="0"/>
              </a:spcAft>
              <a:buNone/>
            </a:pPr>
            <a:r>
              <a:rPr lang="en" sz="1000"/>
              <a:t>colsample_bytree = 0.3, learning_rate = 0.1, max_depth = 10, n_estimators = 1000, gamma = 1.5, min_child_weight = 1, reg_alpha = 1, reg_lambda = 0, scale_pos_weight = 5.74</a:t>
            </a:r>
            <a:endParaRPr sz="1000"/>
          </a:p>
          <a:p>
            <a:pPr indent="0" lvl="0" marL="0" rtl="0" algn="l">
              <a:spcBef>
                <a:spcPts val="0"/>
              </a:spcBef>
              <a:spcAft>
                <a:spcPts val="0"/>
              </a:spcAft>
              <a:buNone/>
            </a:pPr>
            <a:r>
              <a:t/>
            </a:r>
            <a:endParaRPr sz="1000"/>
          </a:p>
        </p:txBody>
      </p:sp>
      <p:sp>
        <p:nvSpPr>
          <p:cNvPr id="645" name="Google Shape;645;p24"/>
          <p:cNvSpPr txBox="1"/>
          <p:nvPr/>
        </p:nvSpPr>
        <p:spPr>
          <a:xfrm>
            <a:off x="1697075" y="1016250"/>
            <a:ext cx="5389500" cy="4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Catamaran"/>
                <a:ea typeface="Catamaran"/>
                <a:cs typeface="Catamaran"/>
                <a:sym typeface="Catamaran"/>
              </a:rPr>
              <a:t>Baseline from Previous Research: Accuracy = 71.3%, AUC = 0.71</a:t>
            </a:r>
            <a:endParaRPr sz="1600">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5"/>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The Best Model for Mortality: </a:t>
            </a:r>
            <a:r>
              <a:rPr lang="en" u="sng">
                <a:solidFill>
                  <a:srgbClr val="0E2A47"/>
                </a:solidFill>
              </a:rPr>
              <a:t>XGBoost</a:t>
            </a:r>
            <a:endParaRPr u="sng">
              <a:solidFill>
                <a:srgbClr val="0E2A47"/>
              </a:solidFill>
            </a:endParaRPr>
          </a:p>
          <a:p>
            <a:pPr indent="0" lvl="0" marL="0" rtl="0" algn="l">
              <a:spcBef>
                <a:spcPts val="0"/>
              </a:spcBef>
              <a:spcAft>
                <a:spcPts val="0"/>
              </a:spcAft>
              <a:buNone/>
            </a:pPr>
            <a:r>
              <a:t/>
            </a:r>
            <a:endParaRPr>
              <a:solidFill>
                <a:srgbClr val="0E2A47"/>
              </a:solidFill>
            </a:endParaRPr>
          </a:p>
        </p:txBody>
      </p:sp>
      <p:grpSp>
        <p:nvGrpSpPr>
          <p:cNvPr id="651" name="Google Shape;651;p25"/>
          <p:cNvGrpSpPr/>
          <p:nvPr/>
        </p:nvGrpSpPr>
        <p:grpSpPr>
          <a:xfrm>
            <a:off x="736200" y="2752252"/>
            <a:ext cx="2007000" cy="852316"/>
            <a:chOff x="736200" y="2752252"/>
            <a:chExt cx="2007000" cy="852316"/>
          </a:xfrm>
        </p:grpSpPr>
        <p:sp>
          <p:nvSpPr>
            <p:cNvPr id="652" name="Google Shape;652;p25"/>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AUC</a:t>
              </a:r>
              <a:endParaRPr sz="2200">
                <a:solidFill>
                  <a:srgbClr val="5A7C65"/>
                </a:solidFill>
                <a:latin typeface="Chau Philomene One"/>
                <a:ea typeface="Chau Philomene One"/>
                <a:cs typeface="Chau Philomene One"/>
                <a:sym typeface="Chau Philomene One"/>
              </a:endParaRPr>
            </a:p>
          </p:txBody>
        </p:sp>
        <p:sp>
          <p:nvSpPr>
            <p:cNvPr id="653" name="Google Shape;653;p25"/>
            <p:cNvSpPr txBox="1"/>
            <p:nvPr/>
          </p:nvSpPr>
          <p:spPr>
            <a:xfrm>
              <a:off x="736200" y="3069668"/>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Catamaran"/>
                  <a:ea typeface="Catamaran"/>
                  <a:cs typeface="Catamaran"/>
                  <a:sym typeface="Catamaran"/>
                </a:rPr>
                <a:t>0.75</a:t>
              </a:r>
              <a:endParaRPr sz="1600">
                <a:solidFill>
                  <a:schemeClr val="accent2"/>
                </a:solidFill>
                <a:latin typeface="Catamaran"/>
                <a:ea typeface="Catamaran"/>
                <a:cs typeface="Catamaran"/>
                <a:sym typeface="Catamaran"/>
              </a:endParaRPr>
            </a:p>
          </p:txBody>
        </p:sp>
      </p:grpSp>
      <p:sp>
        <p:nvSpPr>
          <p:cNvPr id="654" name="Google Shape;654;p25"/>
          <p:cNvSpPr txBox="1"/>
          <p:nvPr/>
        </p:nvSpPr>
        <p:spPr>
          <a:xfrm>
            <a:off x="736158" y="1726640"/>
            <a:ext cx="1798382"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F1 Score</a:t>
            </a:r>
            <a:endParaRPr sz="2200">
              <a:solidFill>
                <a:srgbClr val="D6D4B8"/>
              </a:solidFill>
              <a:latin typeface="Chau Philomene One"/>
              <a:ea typeface="Chau Philomene One"/>
              <a:cs typeface="Chau Philomene One"/>
              <a:sym typeface="Chau Philomene One"/>
            </a:endParaRPr>
          </a:p>
        </p:txBody>
      </p:sp>
      <p:grpSp>
        <p:nvGrpSpPr>
          <p:cNvPr id="655" name="Google Shape;655;p25"/>
          <p:cNvGrpSpPr/>
          <p:nvPr/>
        </p:nvGrpSpPr>
        <p:grpSpPr>
          <a:xfrm>
            <a:off x="6417000" y="1726600"/>
            <a:ext cx="2007000" cy="852300"/>
            <a:chOff x="6417000" y="1726600"/>
            <a:chExt cx="2007000" cy="852300"/>
          </a:xfrm>
        </p:grpSpPr>
        <p:sp>
          <p:nvSpPr>
            <p:cNvPr id="656" name="Google Shape;656;p25"/>
            <p:cNvSpPr txBox="1"/>
            <p:nvPr/>
          </p:nvSpPr>
          <p:spPr>
            <a:xfrm>
              <a:off x="6417000" y="20440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 		0.88</a:t>
              </a:r>
              <a:endParaRPr sz="1600">
                <a:solidFill>
                  <a:schemeClr val="accent2"/>
                </a:solidFill>
                <a:latin typeface="Catamaran"/>
                <a:ea typeface="Catamaran"/>
                <a:cs typeface="Catamaran"/>
                <a:sym typeface="Catamaran"/>
              </a:endParaRPr>
            </a:p>
            <a:p>
              <a:pPr indent="0" lvl="0" marL="0" rtl="0" algn="ctr">
                <a:spcBef>
                  <a:spcPts val="0"/>
                </a:spcBef>
                <a:spcAft>
                  <a:spcPts val="0"/>
                </a:spcAft>
                <a:buNone/>
              </a:pPr>
              <a:r>
                <a:t/>
              </a:r>
              <a:endParaRPr sz="1600">
                <a:solidFill>
                  <a:schemeClr val="accent2"/>
                </a:solidFill>
                <a:latin typeface="Catamaran"/>
                <a:ea typeface="Catamaran"/>
                <a:cs typeface="Catamaran"/>
                <a:sym typeface="Catamaran"/>
              </a:endParaRPr>
            </a:p>
            <a:p>
              <a:pPr indent="0" lvl="0" marL="0" rtl="0" algn="r">
                <a:spcBef>
                  <a:spcPts val="0"/>
                </a:spcBef>
                <a:spcAft>
                  <a:spcPts val="0"/>
                </a:spcAft>
                <a:buNone/>
              </a:pPr>
              <a:r>
                <a:t/>
              </a:r>
              <a:endParaRPr sz="1600">
                <a:solidFill>
                  <a:schemeClr val="accent2"/>
                </a:solidFill>
                <a:latin typeface="Catamaran"/>
                <a:ea typeface="Catamaran"/>
                <a:cs typeface="Catamaran"/>
                <a:sym typeface="Catamaran"/>
              </a:endParaRPr>
            </a:p>
            <a:p>
              <a:pPr indent="0" lvl="0" marL="0" rtl="0" algn="r">
                <a:spcBef>
                  <a:spcPts val="0"/>
                </a:spcBef>
                <a:spcAft>
                  <a:spcPts val="0"/>
                </a:spcAft>
                <a:buNone/>
              </a:pPr>
              <a:r>
                <a:t/>
              </a:r>
              <a:endParaRPr sz="1600">
                <a:solidFill>
                  <a:schemeClr val="accent2"/>
                </a:solidFill>
                <a:latin typeface="Catamaran"/>
                <a:ea typeface="Catamaran"/>
                <a:cs typeface="Catamaran"/>
                <a:sym typeface="Catamaran"/>
              </a:endParaRPr>
            </a:p>
          </p:txBody>
        </p:sp>
        <p:sp>
          <p:nvSpPr>
            <p:cNvPr id="657" name="Google Shape;657;p25"/>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Accuracy</a:t>
              </a:r>
              <a:endParaRPr sz="2200">
                <a:solidFill>
                  <a:schemeClr val="accent1"/>
                </a:solidFill>
                <a:latin typeface="Chau Philomene One"/>
                <a:ea typeface="Chau Philomene One"/>
                <a:cs typeface="Chau Philomene One"/>
                <a:sym typeface="Chau Philomene One"/>
              </a:endParaRPr>
            </a:p>
          </p:txBody>
        </p:sp>
      </p:grpSp>
      <p:sp>
        <p:nvSpPr>
          <p:cNvPr id="658" name="Google Shape;658;p25"/>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Recall</a:t>
            </a:r>
            <a:endParaRPr sz="2200">
              <a:solidFill>
                <a:srgbClr val="D6D4B8"/>
              </a:solidFill>
              <a:latin typeface="Chau Philomene One"/>
              <a:ea typeface="Chau Philomene One"/>
              <a:cs typeface="Chau Philomene One"/>
              <a:sym typeface="Chau Philomene One"/>
            </a:endParaRPr>
          </a:p>
        </p:txBody>
      </p:sp>
      <p:grpSp>
        <p:nvGrpSpPr>
          <p:cNvPr id="659" name="Google Shape;659;p25"/>
          <p:cNvGrpSpPr/>
          <p:nvPr/>
        </p:nvGrpSpPr>
        <p:grpSpPr>
          <a:xfrm>
            <a:off x="3988825" y="1651198"/>
            <a:ext cx="1440512" cy="2940979"/>
            <a:chOff x="3988825" y="1651198"/>
            <a:chExt cx="1440512" cy="2940979"/>
          </a:xfrm>
        </p:grpSpPr>
        <p:sp>
          <p:nvSpPr>
            <p:cNvPr id="660" name="Google Shape;660;p25"/>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25"/>
            <p:cNvGrpSpPr/>
            <p:nvPr/>
          </p:nvGrpSpPr>
          <p:grpSpPr>
            <a:xfrm>
              <a:off x="4479589" y="2522219"/>
              <a:ext cx="811444" cy="659619"/>
              <a:chOff x="80450" y="957336"/>
              <a:chExt cx="2727543" cy="2217206"/>
            </a:xfrm>
          </p:grpSpPr>
          <p:sp>
            <p:nvSpPr>
              <p:cNvPr id="682" name="Google Shape;682;p25"/>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5"/>
            <p:cNvGrpSpPr/>
            <p:nvPr/>
          </p:nvGrpSpPr>
          <p:grpSpPr>
            <a:xfrm>
              <a:off x="4479589" y="1749744"/>
              <a:ext cx="811444" cy="659619"/>
              <a:chOff x="80450" y="957336"/>
              <a:chExt cx="2727543" cy="2217206"/>
            </a:xfrm>
          </p:grpSpPr>
          <p:sp>
            <p:nvSpPr>
              <p:cNvPr id="686" name="Google Shape;686;p25"/>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25"/>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5"/>
          <p:cNvSpPr txBox="1"/>
          <p:nvPr/>
        </p:nvSpPr>
        <p:spPr>
          <a:xfrm>
            <a:off x="6842631" y="2752251"/>
            <a:ext cx="1581536"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Precision</a:t>
            </a:r>
            <a:endParaRPr sz="2200">
              <a:solidFill>
                <a:srgbClr val="D6D4B8"/>
              </a:solidFill>
              <a:latin typeface="Chau Philomene One"/>
              <a:ea typeface="Chau Philomene One"/>
              <a:cs typeface="Chau Philomene One"/>
              <a:sym typeface="Chau Philomene One"/>
            </a:endParaRPr>
          </a:p>
        </p:txBody>
      </p:sp>
      <p:cxnSp>
        <p:nvCxnSpPr>
          <p:cNvPr id="691" name="Google Shape;691;p25"/>
          <p:cNvCxnSpPr>
            <a:stCxn id="654" idx="3"/>
          </p:cNvCxnSpPr>
          <p:nvPr/>
        </p:nvCxnSpPr>
        <p:spPr>
          <a:xfrm>
            <a:off x="2534540" y="194144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92" name="Google Shape;692;p25"/>
          <p:cNvCxnSpPr>
            <a:stCxn id="652"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93" name="Google Shape;693;p25"/>
          <p:cNvCxnSpPr>
            <a:stCxn id="657"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94" name="Google Shape;694;p25"/>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695" name="Google Shape;695;p25"/>
          <p:cNvCxnSpPr>
            <a:stCxn id="658" idx="1"/>
          </p:cNvCxnSpPr>
          <p:nvPr/>
        </p:nvCxnSpPr>
        <p:spPr>
          <a:xfrm flipH="1">
            <a:off x="4531500" y="3992700"/>
            <a:ext cx="2478900" cy="286200"/>
          </a:xfrm>
          <a:prstGeom prst="curvedConnector3">
            <a:avLst>
              <a:gd fmla="val 50000" name="adj1"/>
            </a:avLst>
          </a:prstGeom>
          <a:noFill/>
          <a:ln cap="flat" cmpd="sng" w="19050">
            <a:solidFill>
              <a:schemeClr val="dk1"/>
            </a:solidFill>
            <a:prstDash val="solid"/>
            <a:round/>
            <a:headEnd len="med" w="med" type="none"/>
            <a:tailEnd len="med" w="med" type="oval"/>
          </a:ln>
        </p:spPr>
      </p:cxnSp>
      <p:sp>
        <p:nvSpPr>
          <p:cNvPr id="696" name="Google Shape;696;p25"/>
          <p:cNvSpPr txBox="1"/>
          <p:nvPr/>
        </p:nvSpPr>
        <p:spPr>
          <a:xfrm>
            <a:off x="17575" y="4221300"/>
            <a:ext cx="319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HYPERPARAMETERS:</a:t>
            </a:r>
            <a:endParaRPr b="1" sz="1000"/>
          </a:p>
          <a:p>
            <a:pPr indent="0" lvl="0" marL="0" rtl="0" algn="l">
              <a:spcBef>
                <a:spcPts val="0"/>
              </a:spcBef>
              <a:spcAft>
                <a:spcPts val="0"/>
              </a:spcAft>
              <a:buNone/>
            </a:pPr>
            <a:r>
              <a:rPr lang="en" sz="1000"/>
              <a:t>colsample_bytree = 0.3, learning_rate = 0.1, max_depth = 10, n_estimators = 1000, gamma = 1.5, min_child_weight = 1, reg_alpha = 1, reg_lambda = 0, scale_pos_weight = 5.74</a:t>
            </a:r>
            <a:endParaRPr sz="1000"/>
          </a:p>
          <a:p>
            <a:pPr indent="0" lvl="0" marL="0" rtl="0" algn="l">
              <a:spcBef>
                <a:spcPts val="0"/>
              </a:spcBef>
              <a:spcAft>
                <a:spcPts val="0"/>
              </a:spcAft>
              <a:buNone/>
            </a:pPr>
            <a:r>
              <a:t/>
            </a:r>
            <a:endParaRPr sz="1000"/>
          </a:p>
        </p:txBody>
      </p:sp>
      <p:sp>
        <p:nvSpPr>
          <p:cNvPr id="697" name="Google Shape;697;p25"/>
          <p:cNvSpPr txBox="1"/>
          <p:nvPr/>
        </p:nvSpPr>
        <p:spPr>
          <a:xfrm>
            <a:off x="1697075" y="1016250"/>
            <a:ext cx="5389500" cy="4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Catamaran"/>
                <a:ea typeface="Catamaran"/>
                <a:cs typeface="Catamaran"/>
                <a:sym typeface="Catamaran"/>
              </a:rPr>
              <a:t>Baseline from Previous Research: Accuracy = 71.3%, AUC = 0.71</a:t>
            </a:r>
            <a:endParaRPr sz="1600">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6"/>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The Best Model for Mortality: </a:t>
            </a:r>
            <a:r>
              <a:rPr lang="en" u="sng">
                <a:solidFill>
                  <a:srgbClr val="0E2A47"/>
                </a:solidFill>
              </a:rPr>
              <a:t>XGBoost</a:t>
            </a:r>
            <a:endParaRPr u="sng">
              <a:solidFill>
                <a:srgbClr val="0E2A47"/>
              </a:solidFill>
            </a:endParaRPr>
          </a:p>
          <a:p>
            <a:pPr indent="0" lvl="0" marL="0" rtl="0" algn="l">
              <a:spcBef>
                <a:spcPts val="0"/>
              </a:spcBef>
              <a:spcAft>
                <a:spcPts val="0"/>
              </a:spcAft>
              <a:buNone/>
            </a:pPr>
            <a:r>
              <a:t/>
            </a:r>
            <a:endParaRPr>
              <a:solidFill>
                <a:srgbClr val="0E2A47"/>
              </a:solidFill>
            </a:endParaRPr>
          </a:p>
        </p:txBody>
      </p:sp>
      <p:grpSp>
        <p:nvGrpSpPr>
          <p:cNvPr id="703" name="Google Shape;703;p26"/>
          <p:cNvGrpSpPr/>
          <p:nvPr/>
        </p:nvGrpSpPr>
        <p:grpSpPr>
          <a:xfrm>
            <a:off x="736200" y="2752252"/>
            <a:ext cx="2007000" cy="852316"/>
            <a:chOff x="736200" y="2752252"/>
            <a:chExt cx="2007000" cy="852316"/>
          </a:xfrm>
        </p:grpSpPr>
        <p:sp>
          <p:nvSpPr>
            <p:cNvPr id="704" name="Google Shape;704;p26"/>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6D4B8"/>
                  </a:solidFill>
                  <a:latin typeface="Chau Philomene One"/>
                  <a:ea typeface="Chau Philomene One"/>
                  <a:cs typeface="Chau Philomene One"/>
                  <a:sym typeface="Chau Philomene One"/>
                </a:rPr>
                <a:t>AUC</a:t>
              </a:r>
              <a:endParaRPr sz="2200">
                <a:solidFill>
                  <a:srgbClr val="D6D4B8"/>
                </a:solidFill>
                <a:latin typeface="Chau Philomene One"/>
                <a:ea typeface="Chau Philomene One"/>
                <a:cs typeface="Chau Philomene One"/>
                <a:sym typeface="Chau Philomene One"/>
              </a:endParaRPr>
            </a:p>
          </p:txBody>
        </p:sp>
        <p:sp>
          <p:nvSpPr>
            <p:cNvPr id="705" name="Google Shape;705;p26"/>
            <p:cNvSpPr txBox="1"/>
            <p:nvPr/>
          </p:nvSpPr>
          <p:spPr>
            <a:xfrm>
              <a:off x="736200" y="3069668"/>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6D4B8"/>
                  </a:solidFill>
                  <a:latin typeface="Catamaran"/>
                  <a:ea typeface="Catamaran"/>
                  <a:cs typeface="Catamaran"/>
                  <a:sym typeface="Catamaran"/>
                </a:rPr>
                <a:t>0.75</a:t>
              </a:r>
              <a:endParaRPr sz="1600">
                <a:solidFill>
                  <a:srgbClr val="D6D4B8"/>
                </a:solidFill>
                <a:latin typeface="Catamaran"/>
                <a:ea typeface="Catamaran"/>
                <a:cs typeface="Catamaran"/>
                <a:sym typeface="Catamaran"/>
              </a:endParaRPr>
            </a:p>
          </p:txBody>
        </p:sp>
      </p:grpSp>
      <p:grpSp>
        <p:nvGrpSpPr>
          <p:cNvPr id="706" name="Google Shape;706;p26"/>
          <p:cNvGrpSpPr/>
          <p:nvPr/>
        </p:nvGrpSpPr>
        <p:grpSpPr>
          <a:xfrm>
            <a:off x="736158" y="1726640"/>
            <a:ext cx="2553305" cy="852307"/>
            <a:chOff x="736200" y="1726600"/>
            <a:chExt cx="2007000" cy="852307"/>
          </a:xfrm>
        </p:grpSpPr>
        <p:sp>
          <p:nvSpPr>
            <p:cNvPr id="707" name="Google Shape;707;p26"/>
            <p:cNvSpPr txBox="1"/>
            <p:nvPr/>
          </p:nvSpPr>
          <p:spPr>
            <a:xfrm>
              <a:off x="736200" y="1726600"/>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F1 Score</a:t>
              </a:r>
              <a:endParaRPr sz="2200">
                <a:solidFill>
                  <a:srgbClr val="5A7C65"/>
                </a:solidFill>
                <a:latin typeface="Chau Philomene One"/>
                <a:ea typeface="Chau Philomene One"/>
                <a:cs typeface="Chau Philomene One"/>
                <a:sym typeface="Chau Philomene One"/>
              </a:endParaRPr>
            </a:p>
          </p:txBody>
        </p:sp>
        <p:sp>
          <p:nvSpPr>
            <p:cNvPr id="708" name="Google Shape;708;p26"/>
            <p:cNvSpPr txBox="1"/>
            <p:nvPr/>
          </p:nvSpPr>
          <p:spPr>
            <a:xfrm>
              <a:off x="736200" y="2044007"/>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Catamaran"/>
                  <a:ea typeface="Catamaran"/>
                  <a:cs typeface="Catamaran"/>
                  <a:sym typeface="Catamaran"/>
                </a:rPr>
                <a:t>0.58 dead, 0.75 macro</a:t>
              </a:r>
              <a:endParaRPr sz="1600">
                <a:solidFill>
                  <a:schemeClr val="accent2"/>
                </a:solidFill>
                <a:latin typeface="Catamaran"/>
                <a:ea typeface="Catamaran"/>
                <a:cs typeface="Catamaran"/>
                <a:sym typeface="Catamaran"/>
              </a:endParaRPr>
            </a:p>
            <a:p>
              <a:pPr indent="0" lvl="0" marL="0" rtl="0" algn="l">
                <a:spcBef>
                  <a:spcPts val="0"/>
                </a:spcBef>
                <a:spcAft>
                  <a:spcPts val="0"/>
                </a:spcAft>
                <a:buNone/>
              </a:pPr>
              <a:r>
                <a:t/>
              </a:r>
              <a:endParaRPr sz="1600">
                <a:solidFill>
                  <a:schemeClr val="accent2"/>
                </a:solidFill>
                <a:latin typeface="Catamaran"/>
                <a:ea typeface="Catamaran"/>
                <a:cs typeface="Catamaran"/>
                <a:sym typeface="Catamaran"/>
              </a:endParaRPr>
            </a:p>
          </p:txBody>
        </p:sp>
      </p:grpSp>
      <p:grpSp>
        <p:nvGrpSpPr>
          <p:cNvPr id="709" name="Google Shape;709;p26"/>
          <p:cNvGrpSpPr/>
          <p:nvPr/>
        </p:nvGrpSpPr>
        <p:grpSpPr>
          <a:xfrm>
            <a:off x="6417000" y="1726600"/>
            <a:ext cx="2007000" cy="852300"/>
            <a:chOff x="6417000" y="1726600"/>
            <a:chExt cx="2007000" cy="852300"/>
          </a:xfrm>
        </p:grpSpPr>
        <p:sp>
          <p:nvSpPr>
            <p:cNvPr id="710" name="Google Shape;710;p26"/>
            <p:cNvSpPr txBox="1"/>
            <p:nvPr/>
          </p:nvSpPr>
          <p:spPr>
            <a:xfrm>
              <a:off x="6417000" y="20440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D6D4B8"/>
                  </a:solidFill>
                  <a:latin typeface="Catamaran"/>
                  <a:ea typeface="Catamaran"/>
                  <a:cs typeface="Catamaran"/>
                  <a:sym typeface="Catamaran"/>
                </a:rPr>
                <a:t>0.88</a:t>
              </a:r>
              <a:endParaRPr sz="1600">
                <a:solidFill>
                  <a:srgbClr val="D6D4B8"/>
                </a:solidFill>
                <a:latin typeface="Catamaran"/>
                <a:ea typeface="Catamaran"/>
                <a:cs typeface="Catamaran"/>
                <a:sym typeface="Catamaran"/>
              </a:endParaRPr>
            </a:p>
            <a:p>
              <a:pPr indent="0" lvl="0" marL="0" rtl="0" algn="ctr">
                <a:spcBef>
                  <a:spcPts val="0"/>
                </a:spcBef>
                <a:spcAft>
                  <a:spcPts val="0"/>
                </a:spcAft>
                <a:buNone/>
              </a:pPr>
              <a:r>
                <a:t/>
              </a:r>
              <a:endParaRPr sz="1600">
                <a:solidFill>
                  <a:srgbClr val="D6D4B8"/>
                </a:solidFill>
                <a:latin typeface="Catamaran"/>
                <a:ea typeface="Catamaran"/>
                <a:cs typeface="Catamaran"/>
                <a:sym typeface="Catamaran"/>
              </a:endParaRPr>
            </a:p>
            <a:p>
              <a:pPr indent="0" lvl="0" marL="0" rtl="0" algn="r">
                <a:spcBef>
                  <a:spcPts val="0"/>
                </a:spcBef>
                <a:spcAft>
                  <a:spcPts val="0"/>
                </a:spcAft>
                <a:buNone/>
              </a:pPr>
              <a:r>
                <a:t/>
              </a:r>
              <a:endParaRPr sz="1600">
                <a:solidFill>
                  <a:srgbClr val="D6D4B8"/>
                </a:solidFill>
                <a:latin typeface="Catamaran"/>
                <a:ea typeface="Catamaran"/>
                <a:cs typeface="Catamaran"/>
                <a:sym typeface="Catamaran"/>
              </a:endParaRPr>
            </a:p>
            <a:p>
              <a:pPr indent="0" lvl="0" marL="0" rtl="0" algn="r">
                <a:spcBef>
                  <a:spcPts val="0"/>
                </a:spcBef>
                <a:spcAft>
                  <a:spcPts val="0"/>
                </a:spcAft>
                <a:buNone/>
              </a:pPr>
              <a:r>
                <a:t/>
              </a:r>
              <a:endParaRPr sz="1600">
                <a:solidFill>
                  <a:srgbClr val="D6D4B8"/>
                </a:solidFill>
                <a:latin typeface="Catamaran"/>
                <a:ea typeface="Catamaran"/>
                <a:cs typeface="Catamaran"/>
                <a:sym typeface="Catamaran"/>
              </a:endParaRPr>
            </a:p>
          </p:txBody>
        </p:sp>
        <p:sp>
          <p:nvSpPr>
            <p:cNvPr id="711" name="Google Shape;711;p26"/>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6D4B8"/>
                  </a:solidFill>
                  <a:latin typeface="Chau Philomene One"/>
                  <a:ea typeface="Chau Philomene One"/>
                  <a:cs typeface="Chau Philomene One"/>
                  <a:sym typeface="Chau Philomene One"/>
                </a:rPr>
                <a:t>Accuracy</a:t>
              </a:r>
              <a:endParaRPr sz="2200">
                <a:solidFill>
                  <a:srgbClr val="D6D4B8"/>
                </a:solidFill>
                <a:latin typeface="Chau Philomene One"/>
                <a:ea typeface="Chau Philomene One"/>
                <a:cs typeface="Chau Philomene One"/>
                <a:sym typeface="Chau Philomene One"/>
              </a:endParaRPr>
            </a:p>
          </p:txBody>
        </p:sp>
      </p:grpSp>
      <p:grpSp>
        <p:nvGrpSpPr>
          <p:cNvPr id="712" name="Google Shape;712;p26"/>
          <p:cNvGrpSpPr/>
          <p:nvPr/>
        </p:nvGrpSpPr>
        <p:grpSpPr>
          <a:xfrm>
            <a:off x="6235500" y="3777900"/>
            <a:ext cx="2188500" cy="852300"/>
            <a:chOff x="6235500" y="3777900"/>
            <a:chExt cx="2188500" cy="852300"/>
          </a:xfrm>
        </p:grpSpPr>
        <p:sp>
          <p:nvSpPr>
            <p:cNvPr id="713" name="Google Shape;713;p26"/>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Recall</a:t>
              </a:r>
              <a:endParaRPr sz="2200">
                <a:solidFill>
                  <a:schemeClr val="accent1"/>
                </a:solidFill>
                <a:latin typeface="Chau Philomene One"/>
                <a:ea typeface="Chau Philomene One"/>
                <a:cs typeface="Chau Philomene One"/>
                <a:sym typeface="Chau Philomene One"/>
              </a:endParaRPr>
            </a:p>
          </p:txBody>
        </p:sp>
        <p:sp>
          <p:nvSpPr>
            <p:cNvPr id="714" name="Google Shape;714;p26"/>
            <p:cNvSpPr txBox="1"/>
            <p:nvPr/>
          </p:nvSpPr>
          <p:spPr>
            <a:xfrm>
              <a:off x="6235500" y="4095300"/>
              <a:ext cx="21885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0.58 dead, 0.75 macro</a:t>
              </a:r>
              <a:endParaRPr sz="1600">
                <a:solidFill>
                  <a:schemeClr val="accent2"/>
                </a:solidFill>
                <a:latin typeface="Catamaran"/>
                <a:ea typeface="Catamaran"/>
                <a:cs typeface="Catamaran"/>
                <a:sym typeface="Catamaran"/>
              </a:endParaRPr>
            </a:p>
          </p:txBody>
        </p:sp>
      </p:grpSp>
      <p:grpSp>
        <p:nvGrpSpPr>
          <p:cNvPr id="715" name="Google Shape;715;p26"/>
          <p:cNvGrpSpPr/>
          <p:nvPr/>
        </p:nvGrpSpPr>
        <p:grpSpPr>
          <a:xfrm>
            <a:off x="3988825" y="1651198"/>
            <a:ext cx="1440512" cy="2940979"/>
            <a:chOff x="3988825" y="1651198"/>
            <a:chExt cx="1440512" cy="2940979"/>
          </a:xfrm>
        </p:grpSpPr>
        <p:sp>
          <p:nvSpPr>
            <p:cNvPr id="716" name="Google Shape;716;p26"/>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26"/>
            <p:cNvGrpSpPr/>
            <p:nvPr/>
          </p:nvGrpSpPr>
          <p:grpSpPr>
            <a:xfrm>
              <a:off x="4479589" y="2522219"/>
              <a:ext cx="811444" cy="659619"/>
              <a:chOff x="80450" y="957336"/>
              <a:chExt cx="2727543" cy="2217206"/>
            </a:xfrm>
          </p:grpSpPr>
          <p:sp>
            <p:nvSpPr>
              <p:cNvPr id="738" name="Google Shape;738;p26"/>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6"/>
            <p:cNvGrpSpPr/>
            <p:nvPr/>
          </p:nvGrpSpPr>
          <p:grpSpPr>
            <a:xfrm>
              <a:off x="4479589" y="1749744"/>
              <a:ext cx="811444" cy="659619"/>
              <a:chOff x="80450" y="957336"/>
              <a:chExt cx="2727543" cy="2217206"/>
            </a:xfrm>
          </p:grpSpPr>
          <p:sp>
            <p:nvSpPr>
              <p:cNvPr id="742" name="Google Shape;742;p26"/>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26"/>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6"/>
          <p:cNvGrpSpPr/>
          <p:nvPr/>
        </p:nvGrpSpPr>
        <p:grpSpPr>
          <a:xfrm>
            <a:off x="6178735" y="2752251"/>
            <a:ext cx="2245432" cy="852300"/>
            <a:chOff x="6417000" y="2752243"/>
            <a:chExt cx="2007000" cy="852300"/>
          </a:xfrm>
        </p:grpSpPr>
        <p:sp>
          <p:nvSpPr>
            <p:cNvPr id="747" name="Google Shape;747;p26"/>
            <p:cNvSpPr txBox="1"/>
            <p:nvPr/>
          </p:nvSpPr>
          <p:spPr>
            <a:xfrm>
              <a:off x="7010400" y="2752243"/>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Precision</a:t>
              </a:r>
              <a:endParaRPr sz="2200">
                <a:solidFill>
                  <a:schemeClr val="accent1"/>
                </a:solidFill>
                <a:latin typeface="Chau Philomene One"/>
                <a:ea typeface="Chau Philomene One"/>
                <a:cs typeface="Chau Philomene One"/>
                <a:sym typeface="Chau Philomene One"/>
              </a:endParaRPr>
            </a:p>
          </p:txBody>
        </p:sp>
        <p:sp>
          <p:nvSpPr>
            <p:cNvPr id="748" name="Google Shape;748;p26"/>
            <p:cNvSpPr txBox="1"/>
            <p:nvPr/>
          </p:nvSpPr>
          <p:spPr>
            <a:xfrm>
              <a:off x="6417000" y="3069643"/>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0.58 dead, 0.76 macro</a:t>
              </a:r>
              <a:endParaRPr sz="1600">
                <a:solidFill>
                  <a:schemeClr val="accent2"/>
                </a:solidFill>
                <a:latin typeface="Catamaran"/>
                <a:ea typeface="Catamaran"/>
                <a:cs typeface="Catamaran"/>
                <a:sym typeface="Catamaran"/>
              </a:endParaRPr>
            </a:p>
            <a:p>
              <a:pPr indent="0" lvl="0" marL="0" rtl="0" algn="r">
                <a:spcBef>
                  <a:spcPts val="0"/>
                </a:spcBef>
                <a:spcAft>
                  <a:spcPts val="0"/>
                </a:spcAft>
                <a:buNone/>
              </a:pPr>
              <a:r>
                <a:t/>
              </a:r>
              <a:endParaRPr sz="1600">
                <a:solidFill>
                  <a:schemeClr val="accent2"/>
                </a:solidFill>
                <a:latin typeface="Catamaran"/>
                <a:ea typeface="Catamaran"/>
                <a:cs typeface="Catamaran"/>
                <a:sym typeface="Catamaran"/>
              </a:endParaRPr>
            </a:p>
          </p:txBody>
        </p:sp>
      </p:grpSp>
      <p:cxnSp>
        <p:nvCxnSpPr>
          <p:cNvPr id="749" name="Google Shape;749;p26"/>
          <p:cNvCxnSpPr>
            <a:stCxn id="707" idx="3"/>
          </p:cNvCxnSpPr>
          <p:nvPr/>
        </p:nvCxnSpPr>
        <p:spPr>
          <a:xfrm>
            <a:off x="2534540" y="194144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750" name="Google Shape;750;p26"/>
          <p:cNvCxnSpPr>
            <a:stCxn id="704"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751" name="Google Shape;751;p26"/>
          <p:cNvCxnSpPr>
            <a:stCxn id="711"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752" name="Google Shape;752;p26"/>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753" name="Google Shape;753;p26"/>
          <p:cNvCxnSpPr>
            <a:stCxn id="713" idx="1"/>
          </p:cNvCxnSpPr>
          <p:nvPr/>
        </p:nvCxnSpPr>
        <p:spPr>
          <a:xfrm flipH="1">
            <a:off x="4531500" y="3992700"/>
            <a:ext cx="2478900" cy="286200"/>
          </a:xfrm>
          <a:prstGeom prst="curvedConnector3">
            <a:avLst>
              <a:gd fmla="val 50000" name="adj1"/>
            </a:avLst>
          </a:prstGeom>
          <a:noFill/>
          <a:ln cap="flat" cmpd="sng" w="19050">
            <a:solidFill>
              <a:schemeClr val="dk1"/>
            </a:solidFill>
            <a:prstDash val="solid"/>
            <a:round/>
            <a:headEnd len="med" w="med" type="none"/>
            <a:tailEnd len="med" w="med" type="oval"/>
          </a:ln>
        </p:spPr>
      </p:cxnSp>
      <p:sp>
        <p:nvSpPr>
          <p:cNvPr id="754" name="Google Shape;754;p26"/>
          <p:cNvSpPr txBox="1"/>
          <p:nvPr/>
        </p:nvSpPr>
        <p:spPr>
          <a:xfrm>
            <a:off x="17575" y="4221300"/>
            <a:ext cx="319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HYPERPARAMETERS:</a:t>
            </a:r>
            <a:endParaRPr b="1" sz="1000"/>
          </a:p>
          <a:p>
            <a:pPr indent="0" lvl="0" marL="0" rtl="0" algn="l">
              <a:spcBef>
                <a:spcPts val="0"/>
              </a:spcBef>
              <a:spcAft>
                <a:spcPts val="0"/>
              </a:spcAft>
              <a:buNone/>
            </a:pPr>
            <a:r>
              <a:rPr lang="en" sz="1000"/>
              <a:t>colsample_bytree = 0.3, learning_rate = 0.1, max_depth = 10, n_estimators = 1000, gamma = 1.5, min_child_weight = 1, reg_alpha = 1, reg_lambda = 0, scale_pos_weight = 5.74</a:t>
            </a:r>
            <a:endParaRPr sz="1000"/>
          </a:p>
          <a:p>
            <a:pPr indent="0" lvl="0" marL="0" rtl="0" algn="l">
              <a:spcBef>
                <a:spcPts val="0"/>
              </a:spcBef>
              <a:spcAft>
                <a:spcPts val="0"/>
              </a:spcAft>
              <a:buNone/>
            </a:pPr>
            <a:r>
              <a:t/>
            </a:r>
            <a:endParaRPr sz="1000"/>
          </a:p>
        </p:txBody>
      </p:sp>
      <p:sp>
        <p:nvSpPr>
          <p:cNvPr id="755" name="Google Shape;755;p26"/>
          <p:cNvSpPr txBox="1"/>
          <p:nvPr/>
        </p:nvSpPr>
        <p:spPr>
          <a:xfrm>
            <a:off x="5429325" y="4667050"/>
            <a:ext cx="3535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a:latin typeface="Catamaran"/>
                <a:ea typeface="Catamaran"/>
                <a:cs typeface="Catamaran"/>
                <a:sym typeface="Catamaran"/>
              </a:rPr>
              <a:t>Note: “macro” gives equal weight to each class</a:t>
            </a:r>
            <a:endParaRPr i="1" sz="1300">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27"/>
          <p:cNvSpPr txBox="1"/>
          <p:nvPr>
            <p:ph type="title"/>
          </p:nvPr>
        </p:nvSpPr>
        <p:spPr>
          <a:xfrm>
            <a:off x="720000" y="-8484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Features: Mortality</a:t>
            </a:r>
            <a:endParaRPr/>
          </a:p>
        </p:txBody>
      </p:sp>
      <p:pic>
        <p:nvPicPr>
          <p:cNvPr id="761" name="Google Shape;761;p27"/>
          <p:cNvPicPr preferRelativeResize="0"/>
          <p:nvPr/>
        </p:nvPicPr>
        <p:blipFill rotWithShape="1">
          <a:blip r:embed="rId3">
            <a:alphaModFix/>
          </a:blip>
          <a:srcRect b="0" l="1263" r="0" t="2219"/>
          <a:stretch/>
        </p:blipFill>
        <p:spPr>
          <a:xfrm>
            <a:off x="327175" y="384200"/>
            <a:ext cx="8547948" cy="472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8"/>
          <p:cNvSpPr txBox="1"/>
          <p:nvPr>
            <p:ph type="title"/>
          </p:nvPr>
        </p:nvSpPr>
        <p:spPr>
          <a:xfrm>
            <a:off x="720000" y="1453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Confusion Matrix: Mortality</a:t>
            </a:r>
            <a:endParaRPr/>
          </a:p>
        </p:txBody>
      </p:sp>
      <p:pic>
        <p:nvPicPr>
          <p:cNvPr id="767" name="Google Shape;767;p28"/>
          <p:cNvPicPr preferRelativeResize="0"/>
          <p:nvPr/>
        </p:nvPicPr>
        <p:blipFill rotWithShape="1">
          <a:blip r:embed="rId3">
            <a:alphaModFix/>
          </a:blip>
          <a:srcRect b="0" l="0" r="0" t="4223"/>
          <a:stretch/>
        </p:blipFill>
        <p:spPr>
          <a:xfrm>
            <a:off x="1001725" y="1234400"/>
            <a:ext cx="7140548" cy="3764526"/>
          </a:xfrm>
          <a:prstGeom prst="rect">
            <a:avLst/>
          </a:prstGeom>
          <a:noFill/>
          <a:ln>
            <a:noFill/>
          </a:ln>
        </p:spPr>
      </p:pic>
      <p:sp>
        <p:nvSpPr>
          <p:cNvPr id="768" name="Google Shape;768;p28"/>
          <p:cNvSpPr txBox="1"/>
          <p:nvPr/>
        </p:nvSpPr>
        <p:spPr>
          <a:xfrm>
            <a:off x="965400" y="558800"/>
            <a:ext cx="7392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Despite significant complexity in modeling tree mortality, our model was able to correctly classify 58% of the dead trees. </a:t>
            </a:r>
            <a:endParaRPr sz="1900">
              <a:latin typeface="Catamaran"/>
              <a:ea typeface="Catamaran"/>
              <a:cs typeface="Catamaran"/>
              <a:sym typeface="Catamar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9"/>
          <p:cNvSpPr txBox="1"/>
          <p:nvPr>
            <p:ph type="title"/>
          </p:nvPr>
        </p:nvSpPr>
        <p:spPr>
          <a:xfrm>
            <a:off x="190375" y="191375"/>
            <a:ext cx="86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Differences between Correctly Classified vs. Misclassified Trees</a:t>
            </a:r>
            <a:endParaRPr/>
          </a:p>
          <a:p>
            <a:pPr indent="0" lvl="0" marL="0" rtl="0" algn="ctr">
              <a:spcBef>
                <a:spcPts val="0"/>
              </a:spcBef>
              <a:spcAft>
                <a:spcPts val="0"/>
              </a:spcAft>
              <a:buNone/>
            </a:pPr>
            <a:r>
              <a:t/>
            </a:r>
            <a:endParaRPr/>
          </a:p>
        </p:txBody>
      </p:sp>
      <p:pic>
        <p:nvPicPr>
          <p:cNvPr id="774" name="Google Shape;774;p29"/>
          <p:cNvPicPr preferRelativeResize="0"/>
          <p:nvPr/>
        </p:nvPicPr>
        <p:blipFill>
          <a:blip r:embed="rId3">
            <a:alphaModFix/>
          </a:blip>
          <a:stretch>
            <a:fillRect/>
          </a:stretch>
        </p:blipFill>
        <p:spPr>
          <a:xfrm>
            <a:off x="393025" y="1312300"/>
            <a:ext cx="8293775" cy="3701426"/>
          </a:xfrm>
          <a:prstGeom prst="rect">
            <a:avLst/>
          </a:prstGeom>
          <a:noFill/>
          <a:ln>
            <a:noFill/>
          </a:ln>
        </p:spPr>
      </p:pic>
      <p:sp>
        <p:nvSpPr>
          <p:cNvPr id="775" name="Google Shape;775;p29"/>
          <p:cNvSpPr txBox="1"/>
          <p:nvPr/>
        </p:nvSpPr>
        <p:spPr>
          <a:xfrm>
            <a:off x="432000" y="635000"/>
            <a:ext cx="825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Tree diameter and height is lower for misclassified trees, while basal area, percentage of missing canopy, percentage of cull, and amount of carbon in the soil is higher for misclassified trees. </a:t>
            </a:r>
            <a:endParaRPr sz="2400">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30"/>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The Best Model for Cause of Death: </a:t>
            </a:r>
            <a:r>
              <a:rPr lang="en" u="sng">
                <a:solidFill>
                  <a:srgbClr val="0E2A47"/>
                </a:solidFill>
              </a:rPr>
              <a:t>XGBoost</a:t>
            </a:r>
            <a:endParaRPr u="sng">
              <a:solidFill>
                <a:srgbClr val="0E2A47"/>
              </a:solidFill>
            </a:endParaRPr>
          </a:p>
          <a:p>
            <a:pPr indent="0" lvl="0" marL="0" rtl="0" algn="ctr">
              <a:spcBef>
                <a:spcPts val="0"/>
              </a:spcBef>
              <a:spcAft>
                <a:spcPts val="0"/>
              </a:spcAft>
              <a:buNone/>
            </a:pPr>
            <a:r>
              <a:t/>
            </a:r>
            <a:endParaRPr>
              <a:solidFill>
                <a:srgbClr val="0E2A47"/>
              </a:solidFill>
            </a:endParaRPr>
          </a:p>
        </p:txBody>
      </p:sp>
      <p:grpSp>
        <p:nvGrpSpPr>
          <p:cNvPr id="781" name="Google Shape;781;p30"/>
          <p:cNvGrpSpPr/>
          <p:nvPr/>
        </p:nvGrpSpPr>
        <p:grpSpPr>
          <a:xfrm>
            <a:off x="736200" y="2752252"/>
            <a:ext cx="2007000" cy="852316"/>
            <a:chOff x="736200" y="2752252"/>
            <a:chExt cx="2007000" cy="852316"/>
          </a:xfrm>
        </p:grpSpPr>
        <p:sp>
          <p:nvSpPr>
            <p:cNvPr id="782" name="Google Shape;782;p30"/>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AUC</a:t>
              </a:r>
              <a:endParaRPr sz="2200">
                <a:solidFill>
                  <a:srgbClr val="5A7C65"/>
                </a:solidFill>
                <a:latin typeface="Chau Philomene One"/>
                <a:ea typeface="Chau Philomene One"/>
                <a:cs typeface="Chau Philomene One"/>
                <a:sym typeface="Chau Philomene One"/>
              </a:endParaRPr>
            </a:p>
          </p:txBody>
        </p:sp>
        <p:sp>
          <p:nvSpPr>
            <p:cNvPr id="783" name="Google Shape;783;p30"/>
            <p:cNvSpPr txBox="1"/>
            <p:nvPr/>
          </p:nvSpPr>
          <p:spPr>
            <a:xfrm>
              <a:off x="736200" y="3069668"/>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Catamaran"/>
                  <a:ea typeface="Catamaran"/>
                  <a:cs typeface="Catamaran"/>
                  <a:sym typeface="Catamaran"/>
                </a:rPr>
                <a:t>0.98 </a:t>
              </a:r>
              <a:endParaRPr sz="1600">
                <a:solidFill>
                  <a:schemeClr val="accent2"/>
                </a:solidFill>
                <a:latin typeface="Catamaran"/>
                <a:ea typeface="Catamaran"/>
                <a:cs typeface="Catamaran"/>
                <a:sym typeface="Catamaran"/>
              </a:endParaRPr>
            </a:p>
          </p:txBody>
        </p:sp>
      </p:grpSp>
      <p:grpSp>
        <p:nvGrpSpPr>
          <p:cNvPr id="784" name="Google Shape;784;p30"/>
          <p:cNvGrpSpPr/>
          <p:nvPr/>
        </p:nvGrpSpPr>
        <p:grpSpPr>
          <a:xfrm>
            <a:off x="736200" y="1726600"/>
            <a:ext cx="2007000" cy="852307"/>
            <a:chOff x="736200" y="1726600"/>
            <a:chExt cx="2007000" cy="852307"/>
          </a:xfrm>
        </p:grpSpPr>
        <p:sp>
          <p:nvSpPr>
            <p:cNvPr id="785" name="Google Shape;785;p30"/>
            <p:cNvSpPr txBox="1"/>
            <p:nvPr/>
          </p:nvSpPr>
          <p:spPr>
            <a:xfrm>
              <a:off x="736200" y="1726600"/>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F1 Score</a:t>
              </a:r>
              <a:endParaRPr sz="2200">
                <a:solidFill>
                  <a:srgbClr val="5A7C65"/>
                </a:solidFill>
                <a:latin typeface="Chau Philomene One"/>
                <a:ea typeface="Chau Philomene One"/>
                <a:cs typeface="Chau Philomene One"/>
                <a:sym typeface="Chau Philomene One"/>
              </a:endParaRPr>
            </a:p>
          </p:txBody>
        </p:sp>
        <p:sp>
          <p:nvSpPr>
            <p:cNvPr id="786" name="Google Shape;786;p30"/>
            <p:cNvSpPr txBox="1"/>
            <p:nvPr/>
          </p:nvSpPr>
          <p:spPr>
            <a:xfrm>
              <a:off x="736200" y="2044007"/>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Catamaran"/>
                  <a:ea typeface="Catamaran"/>
                  <a:cs typeface="Catamaran"/>
                  <a:sym typeface="Catamaran"/>
                </a:rPr>
                <a:t>0.88</a:t>
              </a:r>
              <a:endParaRPr sz="1600">
                <a:solidFill>
                  <a:schemeClr val="accent2"/>
                </a:solidFill>
                <a:latin typeface="Catamaran"/>
                <a:ea typeface="Catamaran"/>
                <a:cs typeface="Catamaran"/>
                <a:sym typeface="Catamaran"/>
              </a:endParaRPr>
            </a:p>
            <a:p>
              <a:pPr indent="0" lvl="0" marL="0" rtl="0" algn="l">
                <a:spcBef>
                  <a:spcPts val="0"/>
                </a:spcBef>
                <a:spcAft>
                  <a:spcPts val="0"/>
                </a:spcAft>
                <a:buNone/>
              </a:pPr>
              <a:r>
                <a:t/>
              </a:r>
              <a:endParaRPr sz="1600">
                <a:solidFill>
                  <a:schemeClr val="accent2"/>
                </a:solidFill>
                <a:latin typeface="Catamaran"/>
                <a:ea typeface="Catamaran"/>
                <a:cs typeface="Catamaran"/>
                <a:sym typeface="Catamaran"/>
              </a:endParaRPr>
            </a:p>
          </p:txBody>
        </p:sp>
      </p:grpSp>
      <p:grpSp>
        <p:nvGrpSpPr>
          <p:cNvPr id="787" name="Google Shape;787;p30"/>
          <p:cNvGrpSpPr/>
          <p:nvPr/>
        </p:nvGrpSpPr>
        <p:grpSpPr>
          <a:xfrm>
            <a:off x="6417000" y="1726600"/>
            <a:ext cx="2007000" cy="852300"/>
            <a:chOff x="6417000" y="1726600"/>
            <a:chExt cx="2007000" cy="852300"/>
          </a:xfrm>
        </p:grpSpPr>
        <p:sp>
          <p:nvSpPr>
            <p:cNvPr id="788" name="Google Shape;788;p30"/>
            <p:cNvSpPr txBox="1"/>
            <p:nvPr/>
          </p:nvSpPr>
          <p:spPr>
            <a:xfrm>
              <a:off x="6417000" y="20440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0.88</a:t>
              </a:r>
              <a:endParaRPr sz="1600">
                <a:solidFill>
                  <a:schemeClr val="accent2"/>
                </a:solidFill>
                <a:latin typeface="Catamaran"/>
                <a:ea typeface="Catamaran"/>
                <a:cs typeface="Catamaran"/>
                <a:sym typeface="Catamaran"/>
              </a:endParaRPr>
            </a:p>
          </p:txBody>
        </p:sp>
        <p:sp>
          <p:nvSpPr>
            <p:cNvPr id="789" name="Google Shape;789;p30"/>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Accuracy</a:t>
              </a:r>
              <a:endParaRPr sz="2200">
                <a:solidFill>
                  <a:schemeClr val="accent1"/>
                </a:solidFill>
                <a:latin typeface="Chau Philomene One"/>
                <a:ea typeface="Chau Philomene One"/>
                <a:cs typeface="Chau Philomene One"/>
                <a:sym typeface="Chau Philomene One"/>
              </a:endParaRPr>
            </a:p>
          </p:txBody>
        </p:sp>
      </p:grpSp>
      <p:grpSp>
        <p:nvGrpSpPr>
          <p:cNvPr id="790" name="Google Shape;790;p30"/>
          <p:cNvGrpSpPr/>
          <p:nvPr/>
        </p:nvGrpSpPr>
        <p:grpSpPr>
          <a:xfrm>
            <a:off x="6417000" y="2752243"/>
            <a:ext cx="2007000" cy="852300"/>
            <a:chOff x="6417000" y="2752243"/>
            <a:chExt cx="2007000" cy="852300"/>
          </a:xfrm>
        </p:grpSpPr>
        <p:sp>
          <p:nvSpPr>
            <p:cNvPr id="791" name="Google Shape;791;p30"/>
            <p:cNvSpPr txBox="1"/>
            <p:nvPr/>
          </p:nvSpPr>
          <p:spPr>
            <a:xfrm>
              <a:off x="7010400" y="2752243"/>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Precision</a:t>
              </a:r>
              <a:endParaRPr sz="2200">
                <a:solidFill>
                  <a:schemeClr val="accent1"/>
                </a:solidFill>
                <a:latin typeface="Chau Philomene One"/>
                <a:ea typeface="Chau Philomene One"/>
                <a:cs typeface="Chau Philomene One"/>
                <a:sym typeface="Chau Philomene One"/>
              </a:endParaRPr>
            </a:p>
          </p:txBody>
        </p:sp>
        <p:sp>
          <p:nvSpPr>
            <p:cNvPr id="792" name="Google Shape;792;p30"/>
            <p:cNvSpPr txBox="1"/>
            <p:nvPr/>
          </p:nvSpPr>
          <p:spPr>
            <a:xfrm>
              <a:off x="6417000" y="3069643"/>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0.82</a:t>
              </a:r>
              <a:endParaRPr sz="1600">
                <a:solidFill>
                  <a:schemeClr val="accent2"/>
                </a:solidFill>
                <a:latin typeface="Catamaran"/>
                <a:ea typeface="Catamaran"/>
                <a:cs typeface="Catamaran"/>
                <a:sym typeface="Catamaran"/>
              </a:endParaRPr>
            </a:p>
          </p:txBody>
        </p:sp>
      </p:grpSp>
      <p:grpSp>
        <p:nvGrpSpPr>
          <p:cNvPr id="793" name="Google Shape;793;p30"/>
          <p:cNvGrpSpPr/>
          <p:nvPr/>
        </p:nvGrpSpPr>
        <p:grpSpPr>
          <a:xfrm>
            <a:off x="6417000" y="3777900"/>
            <a:ext cx="2007000" cy="852300"/>
            <a:chOff x="6417000" y="3777900"/>
            <a:chExt cx="2007000" cy="852300"/>
          </a:xfrm>
        </p:grpSpPr>
        <p:sp>
          <p:nvSpPr>
            <p:cNvPr id="794" name="Google Shape;794;p30"/>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Recall</a:t>
              </a:r>
              <a:endParaRPr sz="2200">
                <a:solidFill>
                  <a:schemeClr val="accent1"/>
                </a:solidFill>
                <a:latin typeface="Chau Philomene One"/>
                <a:ea typeface="Chau Philomene One"/>
                <a:cs typeface="Chau Philomene One"/>
                <a:sym typeface="Chau Philomene One"/>
              </a:endParaRPr>
            </a:p>
          </p:txBody>
        </p:sp>
        <p:sp>
          <p:nvSpPr>
            <p:cNvPr id="795" name="Google Shape;795;p30"/>
            <p:cNvSpPr txBox="1"/>
            <p:nvPr/>
          </p:nvSpPr>
          <p:spPr>
            <a:xfrm>
              <a:off x="6417000" y="40953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accent2"/>
                  </a:solidFill>
                  <a:latin typeface="Catamaran"/>
                  <a:ea typeface="Catamaran"/>
                  <a:cs typeface="Catamaran"/>
                  <a:sym typeface="Catamaran"/>
                </a:rPr>
                <a:t>0.78</a:t>
              </a:r>
              <a:endParaRPr sz="1600">
                <a:solidFill>
                  <a:schemeClr val="accent2"/>
                </a:solidFill>
                <a:latin typeface="Catamaran"/>
                <a:ea typeface="Catamaran"/>
                <a:cs typeface="Catamaran"/>
                <a:sym typeface="Catamaran"/>
              </a:endParaRPr>
            </a:p>
          </p:txBody>
        </p:sp>
      </p:grpSp>
      <p:grpSp>
        <p:nvGrpSpPr>
          <p:cNvPr id="796" name="Google Shape;796;p30"/>
          <p:cNvGrpSpPr/>
          <p:nvPr/>
        </p:nvGrpSpPr>
        <p:grpSpPr>
          <a:xfrm>
            <a:off x="3988825" y="1651198"/>
            <a:ext cx="1440512" cy="2940979"/>
            <a:chOff x="3988825" y="1651198"/>
            <a:chExt cx="1440512" cy="2940979"/>
          </a:xfrm>
        </p:grpSpPr>
        <p:sp>
          <p:nvSpPr>
            <p:cNvPr id="797" name="Google Shape;797;p30"/>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8" name="Google Shape;818;p30"/>
            <p:cNvGrpSpPr/>
            <p:nvPr/>
          </p:nvGrpSpPr>
          <p:grpSpPr>
            <a:xfrm>
              <a:off x="4479589" y="2522219"/>
              <a:ext cx="811444" cy="659619"/>
              <a:chOff x="80450" y="957336"/>
              <a:chExt cx="2727543" cy="2217206"/>
            </a:xfrm>
          </p:grpSpPr>
          <p:sp>
            <p:nvSpPr>
              <p:cNvPr id="819" name="Google Shape;819;p30"/>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0"/>
            <p:cNvGrpSpPr/>
            <p:nvPr/>
          </p:nvGrpSpPr>
          <p:grpSpPr>
            <a:xfrm>
              <a:off x="4479589" y="1749744"/>
              <a:ext cx="811444" cy="659619"/>
              <a:chOff x="80450" y="957336"/>
              <a:chExt cx="2727543" cy="2217206"/>
            </a:xfrm>
          </p:grpSpPr>
          <p:sp>
            <p:nvSpPr>
              <p:cNvPr id="823" name="Google Shape;823;p30"/>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30"/>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7" name="Google Shape;827;p30"/>
          <p:cNvCxnSpPr>
            <a:stCxn id="785" idx="3"/>
          </p:cNvCxnSpPr>
          <p:nvPr/>
        </p:nvCxnSpPr>
        <p:spPr>
          <a:xfrm>
            <a:off x="2149800" y="194140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828" name="Google Shape;828;p30"/>
          <p:cNvCxnSpPr>
            <a:stCxn id="782"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829" name="Google Shape;829;p30"/>
          <p:cNvCxnSpPr>
            <a:stCxn id="789"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830" name="Google Shape;830;p30"/>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831" name="Google Shape;831;p30"/>
          <p:cNvCxnSpPr>
            <a:stCxn id="794" idx="1"/>
          </p:cNvCxnSpPr>
          <p:nvPr/>
        </p:nvCxnSpPr>
        <p:spPr>
          <a:xfrm flipH="1">
            <a:off x="4531500" y="3992700"/>
            <a:ext cx="2478900" cy="286200"/>
          </a:xfrm>
          <a:prstGeom prst="curvedConnector3">
            <a:avLst>
              <a:gd fmla="val 50000" name="adj1"/>
            </a:avLst>
          </a:prstGeom>
          <a:noFill/>
          <a:ln cap="flat" cmpd="sng" w="19050">
            <a:solidFill>
              <a:schemeClr val="dk1"/>
            </a:solidFill>
            <a:prstDash val="solid"/>
            <a:round/>
            <a:headEnd len="med" w="med" type="none"/>
            <a:tailEnd len="med" w="med" type="oval"/>
          </a:ln>
        </p:spPr>
      </p:cxnSp>
      <p:sp>
        <p:nvSpPr>
          <p:cNvPr id="832" name="Google Shape;832;p30"/>
          <p:cNvSpPr txBox="1"/>
          <p:nvPr/>
        </p:nvSpPr>
        <p:spPr>
          <a:xfrm>
            <a:off x="93775" y="3992700"/>
            <a:ext cx="3195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HYPERPARAMETERS:</a:t>
            </a:r>
            <a:endParaRPr b="1" sz="1000"/>
          </a:p>
          <a:p>
            <a:pPr indent="0" lvl="0" marL="0" rtl="0" algn="l">
              <a:spcBef>
                <a:spcPts val="0"/>
              </a:spcBef>
              <a:spcAft>
                <a:spcPts val="0"/>
              </a:spcAft>
              <a:buNone/>
            </a:pPr>
            <a:r>
              <a:rPr lang="en" sz="1000"/>
              <a:t>colsample_bytree = 0.7, learning_rate = 0.05, max_depth = 10, n_estimators = 500, gamma = 0.5, min_child_weight = 1, reg_alpha = 0, reg_lambda = 1</a:t>
            </a:r>
            <a:endParaRPr sz="1000"/>
          </a:p>
          <a:p>
            <a:pPr indent="0" lvl="0" marL="0" rtl="0" algn="l">
              <a:spcBef>
                <a:spcPts val="0"/>
              </a:spcBef>
              <a:spcAft>
                <a:spcPts val="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1"/>
          <p:cNvSpPr txBox="1"/>
          <p:nvPr>
            <p:ph type="title"/>
          </p:nvPr>
        </p:nvSpPr>
        <p:spPr>
          <a:xfrm>
            <a:off x="190375" y="191375"/>
            <a:ext cx="86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Precision</a:t>
            </a:r>
            <a:r>
              <a:rPr lang="en"/>
              <a:t> and Recall for each Cause of Death</a:t>
            </a:r>
            <a:endParaRPr/>
          </a:p>
        </p:txBody>
      </p:sp>
      <p:pic>
        <p:nvPicPr>
          <p:cNvPr id="838" name="Google Shape;838;p31"/>
          <p:cNvPicPr preferRelativeResize="0"/>
          <p:nvPr/>
        </p:nvPicPr>
        <p:blipFill rotWithShape="1">
          <a:blip r:embed="rId3">
            <a:alphaModFix/>
          </a:blip>
          <a:srcRect b="0" l="0" r="616" t="5114"/>
          <a:stretch/>
        </p:blipFill>
        <p:spPr>
          <a:xfrm>
            <a:off x="918800" y="1056300"/>
            <a:ext cx="7110074" cy="4011001"/>
          </a:xfrm>
          <a:prstGeom prst="rect">
            <a:avLst/>
          </a:prstGeom>
          <a:noFill/>
          <a:ln>
            <a:noFill/>
          </a:ln>
        </p:spPr>
      </p:pic>
      <p:sp>
        <p:nvSpPr>
          <p:cNvPr id="839" name="Google Shape;839;p31"/>
          <p:cNvSpPr txBox="1"/>
          <p:nvPr/>
        </p:nvSpPr>
        <p:spPr>
          <a:xfrm>
            <a:off x="736800" y="635000"/>
            <a:ext cx="795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Precision and Recall are highest for fire and silviculture (i.e., forest management removals) </a:t>
            </a:r>
            <a:endParaRPr sz="1900">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14"/>
          <p:cNvGraphicFramePr/>
          <p:nvPr/>
        </p:nvGraphicFramePr>
        <p:xfrm>
          <a:off x="735588" y="1322363"/>
          <a:ext cx="3000000" cy="3000000"/>
        </p:xfrm>
        <a:graphic>
          <a:graphicData uri="http://schemas.openxmlformats.org/drawingml/2006/table">
            <a:tbl>
              <a:tblPr>
                <a:noFill/>
                <a:tableStyleId>{8035558D-63E4-464A-898C-677758AEBEEB}</a:tableStyleId>
              </a:tblPr>
              <a:tblGrid>
                <a:gridCol w="1220125"/>
                <a:gridCol w="1617050"/>
                <a:gridCol w="1617050"/>
                <a:gridCol w="1617050"/>
                <a:gridCol w="1617050"/>
              </a:tblGrid>
              <a:tr h="1452400">
                <a:tc>
                  <a:txBody>
                    <a:bodyPr/>
                    <a:lstStyle/>
                    <a:p>
                      <a:pPr indent="0" lvl="0" marL="0" rtl="0" algn="l">
                        <a:spcBef>
                          <a:spcPts val="0"/>
                        </a:spcBef>
                        <a:spcAft>
                          <a:spcPts val="0"/>
                        </a:spcAft>
                        <a:buNone/>
                      </a:pPr>
                      <a:r>
                        <a:t/>
                      </a:r>
                      <a:endParaRPr>
                        <a:solidFill>
                          <a:schemeClr val="dk1"/>
                        </a:solidFill>
                        <a:latin typeface="Chau Philomene One"/>
                        <a:ea typeface="Chau Philomene One"/>
                        <a:cs typeface="Chau Philomene One"/>
                        <a:sym typeface="Chau Philomene One"/>
                      </a:endParaRPr>
                    </a:p>
                  </a:txBody>
                  <a:tcPr marT="91425" marB="91425" marR="91425" marL="91425" anchor="ctr">
                    <a:lnL cap="flat" cmpd="sng" w="19050">
                      <a:solidFill>
                        <a:schemeClr val="accent4">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alpha val="0"/>
                        </a:schemeClr>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rgbClr val="516D5D"/>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rgbClr val="516D5D"/>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rgbClr val="516D5D"/>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1"/>
                    </a:solidFill>
                  </a:tcPr>
                </a:tc>
              </a:tr>
              <a:tr h="226925">
                <a:tc>
                  <a:txBody>
                    <a:bodyPr/>
                    <a:lstStyle/>
                    <a:p>
                      <a:pPr indent="0" lvl="0" marL="0" rtl="0" algn="l">
                        <a:spcBef>
                          <a:spcPts val="0"/>
                        </a:spcBef>
                        <a:spcAft>
                          <a:spcPts val="0"/>
                        </a:spcAft>
                        <a:buNone/>
                      </a:pPr>
                      <a:r>
                        <a:t/>
                      </a:r>
                      <a:endParaRPr>
                        <a:solidFill>
                          <a:schemeClr val="accent2"/>
                        </a:solidFill>
                        <a:latin typeface="Chau Philomene One"/>
                        <a:ea typeface="Chau Philomene One"/>
                        <a:cs typeface="Chau Philomene One"/>
                        <a:sym typeface="Chau Philomene One"/>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Titilayo Agbabiaka</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Hanna Grossman</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Sara Kien</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Samuel Omosuyi</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404425">
                <a:tc>
                  <a:txBody>
                    <a:bodyPr/>
                    <a:lstStyle/>
                    <a:p>
                      <a:pPr indent="0" lvl="0" marL="0" rtl="0" algn="l">
                        <a:spcBef>
                          <a:spcPts val="0"/>
                        </a:spcBef>
                        <a:spcAft>
                          <a:spcPts val="0"/>
                        </a:spcAft>
                        <a:buNone/>
                      </a:pPr>
                      <a:r>
                        <a:rPr lang="en">
                          <a:solidFill>
                            <a:schemeClr val="accent2"/>
                          </a:solidFill>
                          <a:latin typeface="Chau Philomene One"/>
                          <a:ea typeface="Chau Philomene One"/>
                          <a:cs typeface="Chau Philomene One"/>
                          <a:sym typeface="Chau Philomene One"/>
                        </a:rPr>
                        <a:t>Role(s): </a:t>
                      </a:r>
                      <a:endParaRPr>
                        <a:solidFill>
                          <a:schemeClr val="accent2"/>
                        </a:solidFill>
                        <a:latin typeface="Chau Philomene One"/>
                        <a:ea typeface="Chau Philomene One"/>
                        <a:cs typeface="Chau Philomene One"/>
                        <a:sym typeface="Chau Philomene One"/>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Project Manager </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DS Support </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Data Eng Support</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DS Lead</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ML Support</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SME Liaison</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ML Lead </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DS Support</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PM Support</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Product Manager</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Data Eng Lead </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Dev Lead</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49125">
                <a:tc>
                  <a:txBody>
                    <a:bodyPr/>
                    <a:lstStyle/>
                    <a:p>
                      <a:pPr indent="0" lvl="0" marL="0" rtl="0" algn="l">
                        <a:spcBef>
                          <a:spcPts val="0"/>
                        </a:spcBef>
                        <a:spcAft>
                          <a:spcPts val="0"/>
                        </a:spcAft>
                        <a:buNone/>
                      </a:pPr>
                      <a:r>
                        <a:rPr lang="en">
                          <a:solidFill>
                            <a:schemeClr val="accent2"/>
                          </a:solidFill>
                          <a:latin typeface="Chau Philomene One"/>
                          <a:ea typeface="Chau Philomene One"/>
                          <a:cs typeface="Chau Philomene One"/>
                          <a:sym typeface="Chau Philomene One"/>
                        </a:rPr>
                        <a:t>Domain Knowledge</a:t>
                      </a:r>
                      <a:endParaRPr>
                        <a:solidFill>
                          <a:schemeClr val="accent2"/>
                        </a:solidFill>
                        <a:latin typeface="Chau Philomene One"/>
                        <a:ea typeface="Chau Philomene One"/>
                        <a:cs typeface="Chau Philomene One"/>
                        <a:sym typeface="Chau Philomene One"/>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SQL</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Python</a:t>
                      </a:r>
                      <a:br>
                        <a:rPr lang="en">
                          <a:solidFill>
                            <a:schemeClr val="accent2"/>
                          </a:solidFill>
                          <a:latin typeface="Catamaran"/>
                          <a:ea typeface="Catamaran"/>
                          <a:cs typeface="Catamaran"/>
                          <a:sym typeface="Catamaran"/>
                        </a:rPr>
                      </a:br>
                      <a:r>
                        <a:rPr lang="en">
                          <a:solidFill>
                            <a:schemeClr val="accent2"/>
                          </a:solidFill>
                          <a:latin typeface="Catamaran"/>
                          <a:ea typeface="Catamaran"/>
                          <a:cs typeface="Catamaran"/>
                          <a:sym typeface="Catamaran"/>
                        </a:rPr>
                        <a:t>Statistical Modeling</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Python</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 RStudio </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Modeling</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Python</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Machine Learning</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Research</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Javascript</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AWS</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Data Infra</a:t>
                      </a:r>
                      <a:endParaRPr>
                        <a:solidFill>
                          <a:schemeClr val="accent2"/>
                        </a:solidFill>
                        <a:latin typeface="Catamaran"/>
                        <a:ea typeface="Catamaran"/>
                        <a:cs typeface="Catamaran"/>
                        <a:sym typeface="Catamaran"/>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sp>
        <p:nvSpPr>
          <p:cNvPr id="152" name="Google Shape;152;p14"/>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53" name="Google Shape;153;p14"/>
          <p:cNvSpPr txBox="1"/>
          <p:nvPr/>
        </p:nvSpPr>
        <p:spPr>
          <a:xfrm>
            <a:off x="726700" y="847600"/>
            <a:ext cx="77040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solidFill>
                <a:schemeClr val="dk1"/>
              </a:solidFill>
              <a:latin typeface="Chau Philomene One"/>
              <a:ea typeface="Chau Philomene One"/>
              <a:cs typeface="Chau Philomene One"/>
              <a:sym typeface="Chau Philomene One"/>
            </a:endParaRPr>
          </a:p>
        </p:txBody>
      </p:sp>
      <p:pic>
        <p:nvPicPr>
          <p:cNvPr id="154" name="Google Shape;154;p14"/>
          <p:cNvPicPr preferRelativeResize="0"/>
          <p:nvPr/>
        </p:nvPicPr>
        <p:blipFill>
          <a:blip r:embed="rId3">
            <a:alphaModFix/>
          </a:blip>
          <a:stretch>
            <a:fillRect/>
          </a:stretch>
        </p:blipFill>
        <p:spPr>
          <a:xfrm>
            <a:off x="3727900" y="1379700"/>
            <a:ext cx="1320525" cy="1320525"/>
          </a:xfrm>
          <a:prstGeom prst="rect">
            <a:avLst/>
          </a:prstGeom>
          <a:noFill/>
          <a:ln>
            <a:noFill/>
          </a:ln>
        </p:spPr>
      </p:pic>
      <p:pic>
        <p:nvPicPr>
          <p:cNvPr id="155" name="Google Shape;155;p14"/>
          <p:cNvPicPr preferRelativeResize="0"/>
          <p:nvPr/>
        </p:nvPicPr>
        <p:blipFill>
          <a:blip r:embed="rId4">
            <a:alphaModFix/>
          </a:blip>
          <a:stretch>
            <a:fillRect/>
          </a:stretch>
        </p:blipFill>
        <p:spPr>
          <a:xfrm>
            <a:off x="6960400" y="1426488"/>
            <a:ext cx="1226950" cy="1226950"/>
          </a:xfrm>
          <a:prstGeom prst="rect">
            <a:avLst/>
          </a:prstGeom>
          <a:noFill/>
          <a:ln>
            <a:noFill/>
          </a:ln>
        </p:spPr>
      </p:pic>
      <p:pic>
        <p:nvPicPr>
          <p:cNvPr id="156" name="Google Shape;156;p14"/>
          <p:cNvPicPr preferRelativeResize="0"/>
          <p:nvPr/>
        </p:nvPicPr>
        <p:blipFill>
          <a:blip r:embed="rId5">
            <a:alphaModFix/>
          </a:blip>
          <a:stretch>
            <a:fillRect/>
          </a:stretch>
        </p:blipFill>
        <p:spPr>
          <a:xfrm>
            <a:off x="5469247" y="1474337"/>
            <a:ext cx="1131250" cy="1131276"/>
          </a:xfrm>
          <a:prstGeom prst="rect">
            <a:avLst/>
          </a:prstGeom>
          <a:noFill/>
          <a:ln>
            <a:noFill/>
          </a:ln>
        </p:spPr>
      </p:pic>
      <p:pic>
        <p:nvPicPr>
          <p:cNvPr id="157" name="Google Shape;157;p14"/>
          <p:cNvPicPr preferRelativeResize="0"/>
          <p:nvPr/>
        </p:nvPicPr>
        <p:blipFill rotWithShape="1">
          <a:blip r:embed="rId6">
            <a:alphaModFix/>
          </a:blip>
          <a:srcRect b="8533" l="0" r="8533" t="0"/>
          <a:stretch/>
        </p:blipFill>
        <p:spPr>
          <a:xfrm>
            <a:off x="2142100" y="1426500"/>
            <a:ext cx="1226950" cy="1226950"/>
          </a:xfrm>
          <a:prstGeom prst="rect">
            <a:avLst/>
          </a:prstGeom>
          <a:noFill/>
          <a:ln>
            <a:noFill/>
          </a:ln>
        </p:spPr>
      </p:pic>
      <p:grpSp>
        <p:nvGrpSpPr>
          <p:cNvPr id="158" name="Google Shape;158;p14"/>
          <p:cNvGrpSpPr/>
          <p:nvPr/>
        </p:nvGrpSpPr>
        <p:grpSpPr>
          <a:xfrm>
            <a:off x="874500" y="1322374"/>
            <a:ext cx="846775" cy="1238290"/>
            <a:chOff x="-12850" y="1205375"/>
            <a:chExt cx="2755533" cy="4030891"/>
          </a:xfrm>
        </p:grpSpPr>
        <p:sp>
          <p:nvSpPr>
            <p:cNvPr id="159" name="Google Shape;159;p14"/>
            <p:cNvSpPr/>
            <p:nvPr/>
          </p:nvSpPr>
          <p:spPr>
            <a:xfrm flipH="1">
              <a:off x="1189055" y="2552456"/>
              <a:ext cx="672317" cy="2437725"/>
            </a:xfrm>
            <a:custGeom>
              <a:rect b="b" l="l" r="r" t="t"/>
              <a:pathLst>
                <a:path extrusionOk="0" h="57575" w="15879">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flipH="1">
              <a:off x="1165047" y="1627375"/>
              <a:ext cx="576290" cy="3268182"/>
            </a:xfrm>
            <a:custGeom>
              <a:rect b="b" l="l" r="r" t="t"/>
              <a:pathLst>
                <a:path extrusionOk="0" h="77189" w="13611">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flipH="1">
              <a:off x="857149" y="1946575"/>
              <a:ext cx="495801" cy="2528121"/>
            </a:xfrm>
            <a:custGeom>
              <a:rect b="b" l="l" r="r" t="t"/>
              <a:pathLst>
                <a:path extrusionOk="0" h="59710" w="1171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flipH="1">
              <a:off x="475834" y="2881521"/>
              <a:ext cx="838967" cy="1579028"/>
            </a:xfrm>
            <a:custGeom>
              <a:rect b="b" l="l" r="r" t="t"/>
              <a:pathLst>
                <a:path extrusionOk="0" h="37294" w="19815">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1132571" y="1798258"/>
              <a:ext cx="306542" cy="3438008"/>
            </a:xfrm>
            <a:custGeom>
              <a:rect b="b" l="l" r="r" t="t"/>
              <a:pathLst>
                <a:path extrusionOk="0" h="81200" w="724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flipH="1">
              <a:off x="660860" y="3844750"/>
              <a:ext cx="652544" cy="773975"/>
            </a:xfrm>
            <a:custGeom>
              <a:rect b="b" l="l" r="r" t="t"/>
              <a:pathLst>
                <a:path extrusionOk="0" h="18280" w="15412">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flipH="1">
              <a:off x="275270" y="2943675"/>
              <a:ext cx="1022596" cy="1588936"/>
            </a:xfrm>
            <a:custGeom>
              <a:rect b="b" l="l" r="r" t="t"/>
              <a:pathLst>
                <a:path extrusionOk="0" h="37528" w="24152">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flipH="1">
              <a:off x="913672" y="1962071"/>
              <a:ext cx="389824" cy="2487221"/>
            </a:xfrm>
            <a:custGeom>
              <a:rect b="b" l="l" r="r" t="t"/>
              <a:pathLst>
                <a:path extrusionOk="0" h="58744" w="9207">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flipH="1">
              <a:off x="569067" y="1922526"/>
              <a:ext cx="727401" cy="2422229"/>
            </a:xfrm>
            <a:custGeom>
              <a:rect b="b" l="l" r="r" t="t"/>
              <a:pathLst>
                <a:path extrusionOk="0" h="57209" w="1718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flipH="1">
              <a:off x="1187657" y="3704902"/>
              <a:ext cx="579084" cy="792393"/>
            </a:xfrm>
            <a:custGeom>
              <a:rect b="b" l="l" r="r" t="t"/>
              <a:pathLst>
                <a:path extrusionOk="0" h="18715" w="13677">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flipH="1">
              <a:off x="1179192" y="2727573"/>
              <a:ext cx="1060702" cy="1754189"/>
            </a:xfrm>
            <a:custGeom>
              <a:rect b="b" l="l" r="r" t="t"/>
              <a:pathLst>
                <a:path extrusionOk="0" h="41431" w="25052">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flipH="1">
              <a:off x="1180587" y="1534143"/>
              <a:ext cx="771181" cy="2980101"/>
            </a:xfrm>
            <a:custGeom>
              <a:rect b="b" l="l" r="r" t="t"/>
              <a:pathLst>
                <a:path extrusionOk="0" h="70385" w="18214">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flipH="1">
              <a:off x="1206030" y="2454990"/>
              <a:ext cx="162459" cy="2695872"/>
            </a:xfrm>
            <a:custGeom>
              <a:rect b="b" l="l" r="r" t="t"/>
              <a:pathLst>
                <a:path extrusionOk="0" h="63672" w="3837">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flipH="1">
              <a:off x="1155180" y="3894160"/>
              <a:ext cx="145523" cy="1217360"/>
            </a:xfrm>
            <a:custGeom>
              <a:rect b="b" l="l" r="r" t="t"/>
              <a:pathLst>
                <a:path extrusionOk="0" h="28752" w="3437">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flipH="1">
              <a:off x="924976" y="4316457"/>
              <a:ext cx="271188" cy="117875"/>
            </a:xfrm>
            <a:custGeom>
              <a:rect b="b" l="l" r="r" t="t"/>
              <a:pathLst>
                <a:path extrusionOk="0" h="2784" w="6405">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flipH="1">
              <a:off x="1304894" y="1979049"/>
              <a:ext cx="90438" cy="670412"/>
            </a:xfrm>
            <a:custGeom>
              <a:rect b="b" l="l" r="r" t="t"/>
              <a:pathLst>
                <a:path extrusionOk="0" h="15834" w="2136">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a:off x="354366" y="1264481"/>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flipH="1">
              <a:off x="354366" y="1264481"/>
              <a:ext cx="1845601" cy="710381"/>
            </a:xfrm>
            <a:custGeom>
              <a:rect b="b" l="l" r="r" t="t"/>
              <a:pathLst>
                <a:path extrusionOk="0" h="16778" w="4359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flipH="1">
              <a:off x="422152" y="1205375"/>
              <a:ext cx="1724551" cy="674857"/>
            </a:xfrm>
            <a:custGeom>
              <a:rect b="b" l="l" r="r" t="t"/>
              <a:pathLst>
                <a:path extrusionOk="0" h="15939" w="40731">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flipH="1">
              <a:off x="595872" y="1279089"/>
              <a:ext cx="1378506" cy="385040"/>
            </a:xfrm>
            <a:custGeom>
              <a:rect b="b" l="l" r="r" t="t"/>
              <a:pathLst>
                <a:path extrusionOk="0" h="9094" w="32558">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flipH="1">
              <a:off x="138302" y="1571106"/>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a:off x="138302" y="1571106"/>
              <a:ext cx="1504171" cy="707374"/>
            </a:xfrm>
            <a:custGeom>
              <a:rect b="b" l="l" r="r" t="t"/>
              <a:pathLst>
                <a:path extrusionOk="0" h="16707" w="35526">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flipH="1">
              <a:off x="330355" y="1687729"/>
              <a:ext cx="1116929" cy="379663"/>
            </a:xfrm>
            <a:custGeom>
              <a:rect b="b" l="l" r="r" t="t"/>
              <a:pathLst>
                <a:path extrusionOk="0" h="8967" w="2638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flipH="1">
              <a:off x="1270987" y="2134013"/>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a:off x="1270987" y="2134013"/>
              <a:ext cx="1471696" cy="927796"/>
            </a:xfrm>
            <a:custGeom>
              <a:rect b="b" l="l" r="r" t="t"/>
              <a:pathLst>
                <a:path extrusionOk="0" h="21913" w="34759">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flipH="1">
              <a:off x="1354312" y="2090995"/>
              <a:ext cx="1317748" cy="893162"/>
            </a:xfrm>
            <a:custGeom>
              <a:rect b="b" l="l" r="r" t="t"/>
              <a:pathLst>
                <a:path extrusionOk="0" h="21095" w="31123">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flipH="1">
              <a:off x="1862293" y="2310875"/>
              <a:ext cx="579118" cy="279268"/>
            </a:xfrm>
            <a:custGeom>
              <a:rect b="b" l="l" r="r" t="t"/>
              <a:pathLst>
                <a:path extrusionOk="0" h="12018" w="24919">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flipH="1">
              <a:off x="-12850" y="2440849"/>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flipH="1">
              <a:off x="-12850" y="2440849"/>
              <a:ext cx="2043709" cy="1127684"/>
            </a:xfrm>
            <a:custGeom>
              <a:rect b="b" l="l" r="r" t="t"/>
              <a:pathLst>
                <a:path extrusionOk="0" h="26634" w="48269">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flipH="1">
              <a:off x="52141" y="2376238"/>
              <a:ext cx="1878456" cy="1073742"/>
            </a:xfrm>
            <a:custGeom>
              <a:rect b="b" l="l" r="r" t="t"/>
              <a:pathLst>
                <a:path extrusionOk="0" h="25360" w="44366">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flipH="1">
              <a:off x="177496" y="2652127"/>
              <a:ext cx="806529" cy="327983"/>
            </a:xfrm>
            <a:custGeom>
              <a:rect b="b" l="l" r="r" t="t"/>
              <a:pathLst>
                <a:path extrusionOk="0" h="14447" w="35526">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1145277" y="3484989"/>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1145277" y="3484989"/>
              <a:ext cx="1076240" cy="464131"/>
            </a:xfrm>
            <a:custGeom>
              <a:rect b="b" l="l" r="r" t="t"/>
              <a:pathLst>
                <a:path extrusionOk="0" h="10962" w="25419">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1197567" y="3451160"/>
              <a:ext cx="1008454" cy="451387"/>
            </a:xfrm>
            <a:custGeom>
              <a:rect b="b" l="l" r="r" t="t"/>
              <a:pathLst>
                <a:path extrusionOk="0" h="10661" w="23818">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flipH="1">
              <a:off x="1299225" y="3477241"/>
              <a:ext cx="806492" cy="257385"/>
            </a:xfrm>
            <a:custGeom>
              <a:rect b="b" l="l" r="r" t="t"/>
              <a:pathLst>
                <a:path extrusionOk="0" h="6079" w="19048">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443360" y="3609934"/>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flipH="1">
              <a:off x="443360" y="3609934"/>
              <a:ext cx="1039574" cy="591913"/>
            </a:xfrm>
            <a:custGeom>
              <a:rect b="b" l="l" r="r" t="t"/>
              <a:pathLst>
                <a:path extrusionOk="0" h="13980" w="24553">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flipH="1">
              <a:off x="481466" y="3590288"/>
              <a:ext cx="960356" cy="550928"/>
            </a:xfrm>
            <a:custGeom>
              <a:rect b="b" l="l" r="r" t="t"/>
              <a:pathLst>
                <a:path extrusionOk="0" h="13012" w="22682">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576096" y="3637454"/>
              <a:ext cx="768302" cy="314840"/>
            </a:xfrm>
            <a:custGeom>
              <a:rect b="b" l="l" r="r" t="t"/>
              <a:pathLst>
                <a:path extrusionOk="0" h="7436" w="18146">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flipH="1">
              <a:off x="190549" y="1528173"/>
              <a:ext cx="1395103" cy="668464"/>
            </a:xfrm>
            <a:custGeom>
              <a:rect b="b" l="l" r="r" t="t"/>
              <a:pathLst>
                <a:path extrusionOk="0" h="15788" w="3295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2"/>
          <p:cNvSpPr txBox="1"/>
          <p:nvPr>
            <p:ph type="title"/>
          </p:nvPr>
        </p:nvSpPr>
        <p:spPr>
          <a:xfrm>
            <a:off x="720000" y="-709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Features: Cause of Death</a:t>
            </a:r>
            <a:endParaRPr/>
          </a:p>
        </p:txBody>
      </p:sp>
      <p:pic>
        <p:nvPicPr>
          <p:cNvPr id="845" name="Google Shape;845;p32"/>
          <p:cNvPicPr preferRelativeResize="0"/>
          <p:nvPr/>
        </p:nvPicPr>
        <p:blipFill rotWithShape="1">
          <a:blip r:embed="rId3">
            <a:alphaModFix/>
          </a:blip>
          <a:srcRect b="0" l="0" r="0" t="2780"/>
          <a:stretch/>
        </p:blipFill>
        <p:spPr>
          <a:xfrm>
            <a:off x="338452" y="454750"/>
            <a:ext cx="8342175" cy="468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3"/>
          <p:cNvSpPr txBox="1"/>
          <p:nvPr>
            <p:ph type="title"/>
          </p:nvPr>
        </p:nvSpPr>
        <p:spPr>
          <a:xfrm>
            <a:off x="720000" y="759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Confusion Matrix: Cause of Death</a:t>
            </a:r>
            <a:endParaRPr/>
          </a:p>
        </p:txBody>
      </p:sp>
      <p:pic>
        <p:nvPicPr>
          <p:cNvPr id="851" name="Google Shape;851;p33"/>
          <p:cNvPicPr preferRelativeResize="0"/>
          <p:nvPr/>
        </p:nvPicPr>
        <p:blipFill>
          <a:blip r:embed="rId3">
            <a:alphaModFix/>
          </a:blip>
          <a:stretch>
            <a:fillRect/>
          </a:stretch>
        </p:blipFill>
        <p:spPr>
          <a:xfrm>
            <a:off x="1541400" y="844600"/>
            <a:ext cx="5941699" cy="4261900"/>
          </a:xfrm>
          <a:prstGeom prst="rect">
            <a:avLst/>
          </a:prstGeom>
          <a:noFill/>
          <a:ln>
            <a:noFill/>
          </a:ln>
        </p:spPr>
      </p:pic>
      <p:sp>
        <p:nvSpPr>
          <p:cNvPr id="852" name="Google Shape;852;p33"/>
          <p:cNvSpPr txBox="1"/>
          <p:nvPr/>
        </p:nvSpPr>
        <p:spPr>
          <a:xfrm>
            <a:off x="1498800" y="482600"/>
            <a:ext cx="739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Accuracy was greatest for fire as a cause of death, followed by disease.</a:t>
            </a:r>
            <a:endParaRPr sz="1900">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4"/>
          <p:cNvSpPr txBox="1"/>
          <p:nvPr>
            <p:ph type="title"/>
          </p:nvPr>
        </p:nvSpPr>
        <p:spPr>
          <a:xfrm>
            <a:off x="190375" y="191375"/>
            <a:ext cx="86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Differences between Correctly Classified vs. Misclassified Trees</a:t>
            </a:r>
            <a:endParaRPr/>
          </a:p>
          <a:p>
            <a:pPr indent="0" lvl="0" marL="0" rtl="0" algn="ctr">
              <a:spcBef>
                <a:spcPts val="0"/>
              </a:spcBef>
              <a:spcAft>
                <a:spcPts val="0"/>
              </a:spcAft>
              <a:buNone/>
            </a:pPr>
            <a:r>
              <a:rPr lang="en"/>
              <a:t>(Cause of Death)</a:t>
            </a:r>
            <a:endParaRPr/>
          </a:p>
        </p:txBody>
      </p:sp>
      <p:pic>
        <p:nvPicPr>
          <p:cNvPr id="858" name="Google Shape;858;p34"/>
          <p:cNvPicPr preferRelativeResize="0"/>
          <p:nvPr/>
        </p:nvPicPr>
        <p:blipFill>
          <a:blip r:embed="rId3">
            <a:alphaModFix/>
          </a:blip>
          <a:stretch>
            <a:fillRect/>
          </a:stretch>
        </p:blipFill>
        <p:spPr>
          <a:xfrm>
            <a:off x="1105076" y="1739625"/>
            <a:ext cx="6933852" cy="3006975"/>
          </a:xfrm>
          <a:prstGeom prst="rect">
            <a:avLst/>
          </a:prstGeom>
          <a:noFill/>
          <a:ln>
            <a:noFill/>
          </a:ln>
        </p:spPr>
      </p:pic>
      <p:sp>
        <p:nvSpPr>
          <p:cNvPr id="859" name="Google Shape;859;p34"/>
          <p:cNvSpPr txBox="1"/>
          <p:nvPr/>
        </p:nvSpPr>
        <p:spPr>
          <a:xfrm>
            <a:off x="660600" y="1168400"/>
            <a:ext cx="825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P</a:t>
            </a:r>
            <a:r>
              <a:rPr lang="en" sz="1600">
                <a:latin typeface="Calibri"/>
                <a:ea typeface="Calibri"/>
                <a:cs typeface="Calibri"/>
                <a:sym typeface="Calibri"/>
              </a:rPr>
              <a:t>ercentage of live canopy and amount of carbon in the soil is higher for misclassified trees. </a:t>
            </a:r>
            <a:endParaRPr sz="2400">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5"/>
          <p:cNvSpPr txBox="1"/>
          <p:nvPr>
            <p:ph type="title"/>
          </p:nvPr>
        </p:nvSpPr>
        <p:spPr>
          <a:xfrm>
            <a:off x="190375" y="115175"/>
            <a:ext cx="86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the “Unknown” Class</a:t>
            </a:r>
            <a:endParaRPr/>
          </a:p>
        </p:txBody>
      </p:sp>
      <p:pic>
        <p:nvPicPr>
          <p:cNvPr id="865" name="Google Shape;865;p35"/>
          <p:cNvPicPr preferRelativeResize="0"/>
          <p:nvPr/>
        </p:nvPicPr>
        <p:blipFill rotWithShape="1">
          <a:blip r:embed="rId3">
            <a:alphaModFix/>
          </a:blip>
          <a:srcRect b="0" l="0" r="0" t="5356"/>
          <a:stretch/>
        </p:blipFill>
        <p:spPr>
          <a:xfrm>
            <a:off x="708150" y="1242275"/>
            <a:ext cx="7487298" cy="3856400"/>
          </a:xfrm>
          <a:prstGeom prst="rect">
            <a:avLst/>
          </a:prstGeom>
          <a:noFill/>
          <a:ln>
            <a:noFill/>
          </a:ln>
        </p:spPr>
      </p:pic>
      <p:sp>
        <p:nvSpPr>
          <p:cNvPr id="866" name="Google Shape;866;p35"/>
          <p:cNvSpPr txBox="1"/>
          <p:nvPr/>
        </p:nvSpPr>
        <p:spPr>
          <a:xfrm>
            <a:off x="660600" y="558800"/>
            <a:ext cx="825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Most likely to predict “unknown” cause of death as either due to disease or to suppression/competition by other vegetation.</a:t>
            </a:r>
            <a:endParaRPr sz="2400">
              <a:latin typeface="Catamaran"/>
              <a:ea typeface="Catamaran"/>
              <a:cs typeface="Catamaran"/>
              <a:sym typeface="Catamar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grpSp>
        <p:nvGrpSpPr>
          <p:cNvPr id="871" name="Google Shape;871;p36"/>
          <p:cNvGrpSpPr/>
          <p:nvPr/>
        </p:nvGrpSpPr>
        <p:grpSpPr>
          <a:xfrm>
            <a:off x="2679816" y="2165477"/>
            <a:ext cx="3784381" cy="2264131"/>
            <a:chOff x="2584078" y="1249352"/>
            <a:chExt cx="3784381" cy="2264131"/>
          </a:xfrm>
        </p:grpSpPr>
        <p:sp>
          <p:nvSpPr>
            <p:cNvPr id="872" name="Google Shape;872;p36"/>
            <p:cNvSpPr/>
            <p:nvPr/>
          </p:nvSpPr>
          <p:spPr>
            <a:xfrm>
              <a:off x="2937802" y="1249352"/>
              <a:ext cx="481717" cy="353148"/>
            </a:xfrm>
            <a:custGeom>
              <a:rect b="b" l="l" r="r" t="t"/>
              <a:pathLst>
                <a:path extrusionOk="0" h="10641" w="14515">
                  <a:moveTo>
                    <a:pt x="4787" y="0"/>
                  </a:moveTo>
                  <a:cubicBezTo>
                    <a:pt x="4755" y="0"/>
                    <a:pt x="4721" y="15"/>
                    <a:pt x="4683" y="45"/>
                  </a:cubicBezTo>
                  <a:lnTo>
                    <a:pt x="4443" y="45"/>
                  </a:lnTo>
                  <a:cubicBezTo>
                    <a:pt x="4443" y="120"/>
                    <a:pt x="4383" y="120"/>
                    <a:pt x="4308" y="180"/>
                  </a:cubicBezTo>
                  <a:lnTo>
                    <a:pt x="4308" y="240"/>
                  </a:lnTo>
                  <a:cubicBezTo>
                    <a:pt x="4248" y="615"/>
                    <a:pt x="4443" y="1111"/>
                    <a:pt x="4563" y="1621"/>
                  </a:cubicBezTo>
                  <a:cubicBezTo>
                    <a:pt x="4610" y="1957"/>
                    <a:pt x="4361" y="2177"/>
                    <a:pt x="4100" y="2177"/>
                  </a:cubicBezTo>
                  <a:cubicBezTo>
                    <a:pt x="4023" y="2177"/>
                    <a:pt x="3945" y="2157"/>
                    <a:pt x="3873" y="2116"/>
                  </a:cubicBezTo>
                  <a:cubicBezTo>
                    <a:pt x="3753" y="1996"/>
                    <a:pt x="3558" y="1921"/>
                    <a:pt x="3378" y="1861"/>
                  </a:cubicBezTo>
                  <a:cubicBezTo>
                    <a:pt x="2807" y="1621"/>
                    <a:pt x="2372" y="1426"/>
                    <a:pt x="1937" y="1051"/>
                  </a:cubicBezTo>
                  <a:cubicBezTo>
                    <a:pt x="1682" y="796"/>
                    <a:pt x="1382" y="615"/>
                    <a:pt x="1066" y="495"/>
                  </a:cubicBezTo>
                  <a:cubicBezTo>
                    <a:pt x="1050" y="475"/>
                    <a:pt x="1027" y="465"/>
                    <a:pt x="1002" y="465"/>
                  </a:cubicBezTo>
                  <a:cubicBezTo>
                    <a:pt x="937" y="465"/>
                    <a:pt x="855" y="529"/>
                    <a:pt x="811" y="615"/>
                  </a:cubicBezTo>
                  <a:cubicBezTo>
                    <a:pt x="256" y="1621"/>
                    <a:pt x="181" y="3362"/>
                    <a:pt x="691" y="4488"/>
                  </a:cubicBezTo>
                  <a:cubicBezTo>
                    <a:pt x="811" y="4683"/>
                    <a:pt x="751" y="4923"/>
                    <a:pt x="631" y="5058"/>
                  </a:cubicBezTo>
                  <a:cubicBezTo>
                    <a:pt x="181" y="5433"/>
                    <a:pt x="1" y="6124"/>
                    <a:pt x="256" y="6559"/>
                  </a:cubicBezTo>
                  <a:cubicBezTo>
                    <a:pt x="436" y="6994"/>
                    <a:pt x="751" y="6874"/>
                    <a:pt x="1126" y="7054"/>
                  </a:cubicBezTo>
                  <a:cubicBezTo>
                    <a:pt x="2132" y="7429"/>
                    <a:pt x="1622" y="8180"/>
                    <a:pt x="2252" y="8810"/>
                  </a:cubicBezTo>
                  <a:cubicBezTo>
                    <a:pt x="2687" y="9245"/>
                    <a:pt x="3498" y="9245"/>
                    <a:pt x="4008" y="9425"/>
                  </a:cubicBezTo>
                  <a:cubicBezTo>
                    <a:pt x="4623" y="9741"/>
                    <a:pt x="5194" y="9936"/>
                    <a:pt x="5944" y="9996"/>
                  </a:cubicBezTo>
                  <a:cubicBezTo>
                    <a:pt x="6042" y="10002"/>
                    <a:pt x="6138" y="10005"/>
                    <a:pt x="6232" y="10005"/>
                  </a:cubicBezTo>
                  <a:cubicBezTo>
                    <a:pt x="7035" y="10005"/>
                    <a:pt x="7725" y="9801"/>
                    <a:pt x="8571" y="9801"/>
                  </a:cubicBezTo>
                  <a:cubicBezTo>
                    <a:pt x="9756" y="9801"/>
                    <a:pt x="11317" y="10116"/>
                    <a:pt x="12383" y="10626"/>
                  </a:cubicBezTo>
                  <a:cubicBezTo>
                    <a:pt x="12413" y="10636"/>
                    <a:pt x="12443" y="10641"/>
                    <a:pt x="12470" y="10641"/>
                  </a:cubicBezTo>
                  <a:cubicBezTo>
                    <a:pt x="12605" y="10641"/>
                    <a:pt x="12698" y="10531"/>
                    <a:pt x="12698" y="10431"/>
                  </a:cubicBezTo>
                  <a:cubicBezTo>
                    <a:pt x="13313" y="9425"/>
                    <a:pt x="13388" y="7805"/>
                    <a:pt x="13629" y="6679"/>
                  </a:cubicBezTo>
                  <a:cubicBezTo>
                    <a:pt x="13884" y="5433"/>
                    <a:pt x="14514" y="4112"/>
                    <a:pt x="14514" y="2807"/>
                  </a:cubicBezTo>
                  <a:cubicBezTo>
                    <a:pt x="14514" y="2747"/>
                    <a:pt x="14439" y="2672"/>
                    <a:pt x="14379" y="2672"/>
                  </a:cubicBezTo>
                  <a:cubicBezTo>
                    <a:pt x="13569" y="2552"/>
                    <a:pt x="12878" y="2116"/>
                    <a:pt x="12068" y="1921"/>
                  </a:cubicBezTo>
                  <a:cubicBezTo>
                    <a:pt x="11317" y="1741"/>
                    <a:pt x="10507" y="1681"/>
                    <a:pt x="9756" y="1486"/>
                  </a:cubicBezTo>
                  <a:cubicBezTo>
                    <a:pt x="8135" y="1171"/>
                    <a:pt x="6439" y="615"/>
                    <a:pt x="4879" y="45"/>
                  </a:cubicBezTo>
                  <a:cubicBezTo>
                    <a:pt x="4849" y="15"/>
                    <a:pt x="4818" y="0"/>
                    <a:pt x="4787"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2821738" y="1470627"/>
              <a:ext cx="601756" cy="470964"/>
            </a:xfrm>
            <a:custGeom>
              <a:rect b="b" l="l" r="r" t="t"/>
              <a:pathLst>
                <a:path extrusionOk="0" h="14191" w="18132">
                  <a:moveTo>
                    <a:pt x="4487" y="0"/>
                  </a:moveTo>
                  <a:cubicBezTo>
                    <a:pt x="4003" y="0"/>
                    <a:pt x="3733" y="231"/>
                    <a:pt x="3498" y="882"/>
                  </a:cubicBezTo>
                  <a:cubicBezTo>
                    <a:pt x="2927" y="2578"/>
                    <a:pt x="2492" y="4454"/>
                    <a:pt x="1562" y="6015"/>
                  </a:cubicBezTo>
                  <a:cubicBezTo>
                    <a:pt x="1186" y="6646"/>
                    <a:pt x="556" y="7201"/>
                    <a:pt x="241" y="7891"/>
                  </a:cubicBezTo>
                  <a:cubicBezTo>
                    <a:pt x="1" y="8462"/>
                    <a:pt x="61" y="9137"/>
                    <a:pt x="61" y="9768"/>
                  </a:cubicBezTo>
                  <a:cubicBezTo>
                    <a:pt x="1" y="10953"/>
                    <a:pt x="871" y="10893"/>
                    <a:pt x="1877" y="11208"/>
                  </a:cubicBezTo>
                  <a:cubicBezTo>
                    <a:pt x="5554" y="12139"/>
                    <a:pt x="9126" y="13340"/>
                    <a:pt x="12818" y="14150"/>
                  </a:cubicBezTo>
                  <a:cubicBezTo>
                    <a:pt x="12978" y="14176"/>
                    <a:pt x="13112" y="14190"/>
                    <a:pt x="13226" y="14190"/>
                  </a:cubicBezTo>
                  <a:cubicBezTo>
                    <a:pt x="13646" y="14190"/>
                    <a:pt x="13790" y="13990"/>
                    <a:pt x="13944" y="13400"/>
                  </a:cubicBezTo>
                  <a:cubicBezTo>
                    <a:pt x="14184" y="12649"/>
                    <a:pt x="14259" y="11899"/>
                    <a:pt x="14499" y="11148"/>
                  </a:cubicBezTo>
                  <a:cubicBezTo>
                    <a:pt x="14814" y="10203"/>
                    <a:pt x="15249" y="9392"/>
                    <a:pt x="15385" y="8462"/>
                  </a:cubicBezTo>
                  <a:cubicBezTo>
                    <a:pt x="15385" y="8387"/>
                    <a:pt x="15385" y="8327"/>
                    <a:pt x="15310" y="8267"/>
                  </a:cubicBezTo>
                  <a:cubicBezTo>
                    <a:pt x="15009" y="8087"/>
                    <a:pt x="15009" y="8087"/>
                    <a:pt x="14754" y="8011"/>
                  </a:cubicBezTo>
                  <a:cubicBezTo>
                    <a:pt x="15760" y="6646"/>
                    <a:pt x="18131" y="4334"/>
                    <a:pt x="15565" y="3389"/>
                  </a:cubicBezTo>
                  <a:cubicBezTo>
                    <a:pt x="14259" y="2894"/>
                    <a:pt x="12623" y="2894"/>
                    <a:pt x="11257" y="2894"/>
                  </a:cubicBezTo>
                  <a:cubicBezTo>
                    <a:pt x="10627" y="2894"/>
                    <a:pt x="9970" y="2974"/>
                    <a:pt x="9326" y="2974"/>
                  </a:cubicBezTo>
                  <a:cubicBezTo>
                    <a:pt x="9004" y="2974"/>
                    <a:pt x="8686" y="2954"/>
                    <a:pt x="8376" y="2894"/>
                  </a:cubicBezTo>
                  <a:cubicBezTo>
                    <a:pt x="7505" y="2698"/>
                    <a:pt x="6755" y="2263"/>
                    <a:pt x="5929" y="1888"/>
                  </a:cubicBezTo>
                  <a:cubicBezTo>
                    <a:pt x="5809" y="1333"/>
                    <a:pt x="5689" y="447"/>
                    <a:pt x="5179" y="132"/>
                  </a:cubicBezTo>
                  <a:cubicBezTo>
                    <a:pt x="5119" y="72"/>
                    <a:pt x="5119" y="72"/>
                    <a:pt x="5059" y="72"/>
                  </a:cubicBezTo>
                  <a:cubicBezTo>
                    <a:pt x="4839" y="26"/>
                    <a:pt x="4651" y="0"/>
                    <a:pt x="4487"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3633190" y="1745204"/>
              <a:ext cx="483708" cy="412056"/>
            </a:xfrm>
            <a:custGeom>
              <a:rect b="b" l="l" r="r" t="t"/>
              <a:pathLst>
                <a:path extrusionOk="0" h="12416" w="14575">
                  <a:moveTo>
                    <a:pt x="1718" y="0"/>
                  </a:moveTo>
                  <a:cubicBezTo>
                    <a:pt x="1638" y="0"/>
                    <a:pt x="1562" y="48"/>
                    <a:pt x="1562" y="114"/>
                  </a:cubicBezTo>
                  <a:lnTo>
                    <a:pt x="1562" y="189"/>
                  </a:lnTo>
                  <a:cubicBezTo>
                    <a:pt x="1562" y="189"/>
                    <a:pt x="1502" y="249"/>
                    <a:pt x="1502" y="309"/>
                  </a:cubicBezTo>
                  <a:lnTo>
                    <a:pt x="1502" y="624"/>
                  </a:lnTo>
                  <a:cubicBezTo>
                    <a:pt x="1502" y="684"/>
                    <a:pt x="1502" y="744"/>
                    <a:pt x="1562" y="744"/>
                  </a:cubicBezTo>
                  <a:cubicBezTo>
                    <a:pt x="1442" y="1555"/>
                    <a:pt x="1126" y="2365"/>
                    <a:pt x="991" y="3190"/>
                  </a:cubicBezTo>
                  <a:cubicBezTo>
                    <a:pt x="811" y="4436"/>
                    <a:pt x="691" y="5742"/>
                    <a:pt x="436" y="7003"/>
                  </a:cubicBezTo>
                  <a:cubicBezTo>
                    <a:pt x="316" y="7993"/>
                    <a:pt x="121" y="8999"/>
                    <a:pt x="61" y="10004"/>
                  </a:cubicBezTo>
                  <a:cubicBezTo>
                    <a:pt x="61" y="10380"/>
                    <a:pt x="1" y="10695"/>
                    <a:pt x="316" y="10935"/>
                  </a:cubicBezTo>
                  <a:cubicBezTo>
                    <a:pt x="626" y="11208"/>
                    <a:pt x="1137" y="11239"/>
                    <a:pt x="1611" y="11239"/>
                  </a:cubicBezTo>
                  <a:cubicBezTo>
                    <a:pt x="1752" y="11239"/>
                    <a:pt x="1890" y="11236"/>
                    <a:pt x="2018" y="11236"/>
                  </a:cubicBezTo>
                  <a:cubicBezTo>
                    <a:pt x="2148" y="11236"/>
                    <a:pt x="2268" y="11239"/>
                    <a:pt x="2372" y="11250"/>
                  </a:cubicBezTo>
                  <a:cubicBezTo>
                    <a:pt x="3498" y="11370"/>
                    <a:pt x="4503" y="11745"/>
                    <a:pt x="5629" y="11880"/>
                  </a:cubicBezTo>
                  <a:cubicBezTo>
                    <a:pt x="7791" y="12089"/>
                    <a:pt x="10111" y="12399"/>
                    <a:pt x="12314" y="12399"/>
                  </a:cubicBezTo>
                  <a:cubicBezTo>
                    <a:pt x="12650" y="12399"/>
                    <a:pt x="12984" y="12392"/>
                    <a:pt x="13313" y="12376"/>
                  </a:cubicBezTo>
                  <a:lnTo>
                    <a:pt x="13374" y="12376"/>
                  </a:lnTo>
                  <a:cubicBezTo>
                    <a:pt x="13405" y="12401"/>
                    <a:pt x="13454" y="12415"/>
                    <a:pt x="13501" y="12415"/>
                  </a:cubicBezTo>
                  <a:cubicBezTo>
                    <a:pt x="13567" y="12415"/>
                    <a:pt x="13629" y="12386"/>
                    <a:pt x="13629" y="12316"/>
                  </a:cubicBezTo>
                  <a:cubicBezTo>
                    <a:pt x="13629" y="12196"/>
                    <a:pt x="13689" y="12061"/>
                    <a:pt x="13689" y="11941"/>
                  </a:cubicBezTo>
                  <a:cubicBezTo>
                    <a:pt x="13749" y="11880"/>
                    <a:pt x="13749" y="11880"/>
                    <a:pt x="13749" y="11820"/>
                  </a:cubicBezTo>
                  <a:cubicBezTo>
                    <a:pt x="13824" y="11445"/>
                    <a:pt x="13749" y="11070"/>
                    <a:pt x="13884" y="10755"/>
                  </a:cubicBezTo>
                  <a:lnTo>
                    <a:pt x="13884" y="10695"/>
                  </a:lnTo>
                  <a:cubicBezTo>
                    <a:pt x="14199" y="7753"/>
                    <a:pt x="14199" y="4811"/>
                    <a:pt x="14574" y="1870"/>
                  </a:cubicBezTo>
                  <a:cubicBezTo>
                    <a:pt x="14574" y="1753"/>
                    <a:pt x="14467" y="1681"/>
                    <a:pt x="14359" y="1681"/>
                  </a:cubicBezTo>
                  <a:cubicBezTo>
                    <a:pt x="14300" y="1681"/>
                    <a:pt x="14241" y="1702"/>
                    <a:pt x="14199" y="1750"/>
                  </a:cubicBezTo>
                  <a:cubicBezTo>
                    <a:pt x="14199" y="1690"/>
                    <a:pt x="14124" y="1690"/>
                    <a:pt x="14064" y="1690"/>
                  </a:cubicBezTo>
                  <a:cubicBezTo>
                    <a:pt x="11948" y="1314"/>
                    <a:pt x="9756" y="1374"/>
                    <a:pt x="7625" y="939"/>
                  </a:cubicBezTo>
                  <a:cubicBezTo>
                    <a:pt x="5689" y="564"/>
                    <a:pt x="3813" y="114"/>
                    <a:pt x="1877" y="114"/>
                  </a:cubicBezTo>
                  <a:cubicBezTo>
                    <a:pt x="1850" y="32"/>
                    <a:pt x="1783" y="0"/>
                    <a:pt x="1718"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3437936" y="1346465"/>
              <a:ext cx="713797" cy="475710"/>
            </a:xfrm>
            <a:custGeom>
              <a:rect b="b" l="l" r="r" t="t"/>
              <a:pathLst>
                <a:path extrusionOk="0" h="14334" w="21508">
                  <a:moveTo>
                    <a:pt x="871" y="1"/>
                  </a:moveTo>
                  <a:cubicBezTo>
                    <a:pt x="811" y="121"/>
                    <a:pt x="751" y="256"/>
                    <a:pt x="691" y="316"/>
                  </a:cubicBezTo>
                  <a:cubicBezTo>
                    <a:pt x="316" y="1502"/>
                    <a:pt x="0" y="2312"/>
                    <a:pt x="256" y="3633"/>
                  </a:cubicBezTo>
                  <a:cubicBezTo>
                    <a:pt x="436" y="4248"/>
                    <a:pt x="631" y="4879"/>
                    <a:pt x="871" y="5509"/>
                  </a:cubicBezTo>
                  <a:cubicBezTo>
                    <a:pt x="1126" y="6124"/>
                    <a:pt x="1816" y="6815"/>
                    <a:pt x="1876" y="7505"/>
                  </a:cubicBezTo>
                  <a:cubicBezTo>
                    <a:pt x="1937" y="8195"/>
                    <a:pt x="1066" y="9576"/>
                    <a:pt x="1696" y="10192"/>
                  </a:cubicBezTo>
                  <a:cubicBezTo>
                    <a:pt x="1829" y="10331"/>
                    <a:pt x="1954" y="10386"/>
                    <a:pt x="2068" y="10386"/>
                  </a:cubicBezTo>
                  <a:cubicBezTo>
                    <a:pt x="2211" y="10386"/>
                    <a:pt x="2338" y="10300"/>
                    <a:pt x="2447" y="10192"/>
                  </a:cubicBezTo>
                  <a:cubicBezTo>
                    <a:pt x="2822" y="11197"/>
                    <a:pt x="2822" y="12503"/>
                    <a:pt x="3753" y="13193"/>
                  </a:cubicBezTo>
                  <a:cubicBezTo>
                    <a:pt x="4040" y="13395"/>
                    <a:pt x="4385" y="13448"/>
                    <a:pt x="4745" y="13448"/>
                  </a:cubicBezTo>
                  <a:cubicBezTo>
                    <a:pt x="5141" y="13448"/>
                    <a:pt x="5553" y="13384"/>
                    <a:pt x="5922" y="13384"/>
                  </a:cubicBezTo>
                  <a:cubicBezTo>
                    <a:pt x="6461" y="13384"/>
                    <a:pt x="6907" y="13522"/>
                    <a:pt x="7069" y="14199"/>
                  </a:cubicBezTo>
                  <a:cubicBezTo>
                    <a:pt x="7100" y="14289"/>
                    <a:pt x="7193" y="14334"/>
                    <a:pt x="7287" y="14334"/>
                  </a:cubicBezTo>
                  <a:cubicBezTo>
                    <a:pt x="7381" y="14334"/>
                    <a:pt x="7475" y="14289"/>
                    <a:pt x="7505" y="14199"/>
                  </a:cubicBezTo>
                  <a:lnTo>
                    <a:pt x="7505" y="14079"/>
                  </a:lnTo>
                  <a:cubicBezTo>
                    <a:pt x="7565" y="13629"/>
                    <a:pt x="7625" y="12818"/>
                    <a:pt x="7880" y="12578"/>
                  </a:cubicBezTo>
                  <a:cubicBezTo>
                    <a:pt x="7991" y="12467"/>
                    <a:pt x="8156" y="12427"/>
                    <a:pt x="8348" y="12427"/>
                  </a:cubicBezTo>
                  <a:cubicBezTo>
                    <a:pt x="8804" y="12427"/>
                    <a:pt x="9407" y="12656"/>
                    <a:pt x="9756" y="12698"/>
                  </a:cubicBezTo>
                  <a:cubicBezTo>
                    <a:pt x="10942" y="12878"/>
                    <a:pt x="12202" y="13013"/>
                    <a:pt x="13388" y="13193"/>
                  </a:cubicBezTo>
                  <a:cubicBezTo>
                    <a:pt x="15699" y="13569"/>
                    <a:pt x="17951" y="13944"/>
                    <a:pt x="20262" y="14079"/>
                  </a:cubicBezTo>
                  <a:lnTo>
                    <a:pt x="20322" y="14079"/>
                  </a:lnTo>
                  <a:cubicBezTo>
                    <a:pt x="20457" y="14079"/>
                    <a:pt x="20517" y="14004"/>
                    <a:pt x="20517" y="13884"/>
                  </a:cubicBezTo>
                  <a:cubicBezTo>
                    <a:pt x="20697" y="10387"/>
                    <a:pt x="21508" y="6950"/>
                    <a:pt x="21448" y="3438"/>
                  </a:cubicBezTo>
                  <a:cubicBezTo>
                    <a:pt x="21448" y="3318"/>
                    <a:pt x="21388" y="3258"/>
                    <a:pt x="21328" y="3258"/>
                  </a:cubicBezTo>
                  <a:lnTo>
                    <a:pt x="21268" y="3258"/>
                  </a:lnTo>
                  <a:cubicBezTo>
                    <a:pt x="17576" y="2882"/>
                    <a:pt x="13943" y="2372"/>
                    <a:pt x="10251" y="1817"/>
                  </a:cubicBezTo>
                  <a:cubicBezTo>
                    <a:pt x="8510" y="1562"/>
                    <a:pt x="6814" y="1186"/>
                    <a:pt x="5073" y="871"/>
                  </a:cubicBezTo>
                  <a:cubicBezTo>
                    <a:pt x="4443" y="751"/>
                    <a:pt x="3873" y="631"/>
                    <a:pt x="3257" y="436"/>
                  </a:cubicBezTo>
                  <a:cubicBezTo>
                    <a:pt x="2882" y="436"/>
                    <a:pt x="2507" y="316"/>
                    <a:pt x="2132" y="256"/>
                  </a:cubicBezTo>
                  <a:cubicBezTo>
                    <a:pt x="1816" y="196"/>
                    <a:pt x="1501" y="196"/>
                    <a:pt x="1186" y="121"/>
                  </a:cubicBezTo>
                  <a:cubicBezTo>
                    <a:pt x="1186" y="61"/>
                    <a:pt x="1126" y="61"/>
                    <a:pt x="1066" y="61"/>
                  </a:cubicBezTo>
                  <a:cubicBezTo>
                    <a:pt x="1006" y="61"/>
                    <a:pt x="946" y="61"/>
                    <a:pt x="871"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3270063" y="1336010"/>
              <a:ext cx="427389" cy="690167"/>
            </a:xfrm>
            <a:custGeom>
              <a:rect b="b" l="l" r="r" t="t"/>
              <a:pathLst>
                <a:path extrusionOk="0" h="20796" w="12878">
                  <a:moveTo>
                    <a:pt x="4248" y="1"/>
                  </a:moveTo>
                  <a:lnTo>
                    <a:pt x="4248" y="61"/>
                  </a:lnTo>
                  <a:lnTo>
                    <a:pt x="4188" y="61"/>
                  </a:lnTo>
                  <a:cubicBezTo>
                    <a:pt x="4128" y="61"/>
                    <a:pt x="4053" y="136"/>
                    <a:pt x="4053" y="196"/>
                  </a:cubicBezTo>
                  <a:cubicBezTo>
                    <a:pt x="4053" y="316"/>
                    <a:pt x="3993" y="511"/>
                    <a:pt x="3933" y="691"/>
                  </a:cubicBezTo>
                  <a:cubicBezTo>
                    <a:pt x="3618" y="1501"/>
                    <a:pt x="3498" y="2447"/>
                    <a:pt x="3302" y="3317"/>
                  </a:cubicBezTo>
                  <a:cubicBezTo>
                    <a:pt x="3062" y="4503"/>
                    <a:pt x="2432" y="5944"/>
                    <a:pt x="2492" y="7070"/>
                  </a:cubicBezTo>
                  <a:cubicBezTo>
                    <a:pt x="2492" y="7565"/>
                    <a:pt x="2747" y="8015"/>
                    <a:pt x="2807" y="8450"/>
                  </a:cubicBezTo>
                  <a:cubicBezTo>
                    <a:pt x="2867" y="9141"/>
                    <a:pt x="2747" y="9696"/>
                    <a:pt x="2372" y="10131"/>
                  </a:cubicBezTo>
                  <a:cubicBezTo>
                    <a:pt x="2312" y="10131"/>
                    <a:pt x="2252" y="10131"/>
                    <a:pt x="2252" y="10191"/>
                  </a:cubicBezTo>
                  <a:cubicBezTo>
                    <a:pt x="2177" y="10326"/>
                    <a:pt x="2117" y="10387"/>
                    <a:pt x="2057" y="10507"/>
                  </a:cubicBezTo>
                  <a:cubicBezTo>
                    <a:pt x="1997" y="10642"/>
                    <a:pt x="1877" y="10762"/>
                    <a:pt x="1802" y="10822"/>
                  </a:cubicBezTo>
                  <a:cubicBezTo>
                    <a:pt x="1741" y="10882"/>
                    <a:pt x="1681" y="10942"/>
                    <a:pt x="1621" y="11017"/>
                  </a:cubicBezTo>
                  <a:cubicBezTo>
                    <a:pt x="1366" y="11257"/>
                    <a:pt x="1246" y="11452"/>
                    <a:pt x="1186" y="11572"/>
                  </a:cubicBezTo>
                  <a:cubicBezTo>
                    <a:pt x="1051" y="11692"/>
                    <a:pt x="991" y="11827"/>
                    <a:pt x="991" y="12007"/>
                  </a:cubicBezTo>
                  <a:cubicBezTo>
                    <a:pt x="991" y="12143"/>
                    <a:pt x="1126" y="12203"/>
                    <a:pt x="1126" y="12323"/>
                  </a:cubicBezTo>
                  <a:cubicBezTo>
                    <a:pt x="1186" y="12893"/>
                    <a:pt x="1246" y="13448"/>
                    <a:pt x="1051" y="14079"/>
                  </a:cubicBezTo>
                  <a:cubicBezTo>
                    <a:pt x="676" y="15384"/>
                    <a:pt x="61" y="16765"/>
                    <a:pt x="0" y="18146"/>
                  </a:cubicBezTo>
                  <a:cubicBezTo>
                    <a:pt x="0" y="18266"/>
                    <a:pt x="61" y="18326"/>
                    <a:pt x="181" y="18326"/>
                  </a:cubicBezTo>
                  <a:cubicBezTo>
                    <a:pt x="2177" y="18386"/>
                    <a:pt x="4128" y="19332"/>
                    <a:pt x="6064" y="19707"/>
                  </a:cubicBezTo>
                  <a:cubicBezTo>
                    <a:pt x="6934" y="19887"/>
                    <a:pt x="7880" y="19887"/>
                    <a:pt x="8751" y="20082"/>
                  </a:cubicBezTo>
                  <a:cubicBezTo>
                    <a:pt x="9621" y="20202"/>
                    <a:pt x="10371" y="20577"/>
                    <a:pt x="11257" y="20773"/>
                  </a:cubicBezTo>
                  <a:cubicBezTo>
                    <a:pt x="11289" y="20788"/>
                    <a:pt x="11320" y="20796"/>
                    <a:pt x="11350" y="20796"/>
                  </a:cubicBezTo>
                  <a:cubicBezTo>
                    <a:pt x="11432" y="20796"/>
                    <a:pt x="11497" y="20737"/>
                    <a:pt x="11497" y="20637"/>
                  </a:cubicBezTo>
                  <a:cubicBezTo>
                    <a:pt x="11872" y="18956"/>
                    <a:pt x="12067" y="17260"/>
                    <a:pt x="12383" y="15640"/>
                  </a:cubicBezTo>
                  <a:cubicBezTo>
                    <a:pt x="12443" y="15069"/>
                    <a:pt x="12878" y="13944"/>
                    <a:pt x="12308" y="13508"/>
                  </a:cubicBezTo>
                  <a:cubicBezTo>
                    <a:pt x="12104" y="13349"/>
                    <a:pt x="11831" y="13298"/>
                    <a:pt x="11537" y="13298"/>
                  </a:cubicBezTo>
                  <a:cubicBezTo>
                    <a:pt x="11029" y="13298"/>
                    <a:pt x="10455" y="13448"/>
                    <a:pt x="10056" y="13448"/>
                  </a:cubicBezTo>
                  <a:cubicBezTo>
                    <a:pt x="8691" y="13328"/>
                    <a:pt x="8120" y="11197"/>
                    <a:pt x="7940" y="10011"/>
                  </a:cubicBezTo>
                  <a:lnTo>
                    <a:pt x="7940" y="9891"/>
                  </a:lnTo>
                  <a:cubicBezTo>
                    <a:pt x="7940" y="9773"/>
                    <a:pt x="7825" y="9683"/>
                    <a:pt x="7720" y="9683"/>
                  </a:cubicBezTo>
                  <a:cubicBezTo>
                    <a:pt x="7652" y="9683"/>
                    <a:pt x="7589" y="9721"/>
                    <a:pt x="7565" y="9816"/>
                  </a:cubicBezTo>
                  <a:cubicBezTo>
                    <a:pt x="7435" y="9844"/>
                    <a:pt x="7324" y="9858"/>
                    <a:pt x="7232" y="9858"/>
                  </a:cubicBezTo>
                  <a:cubicBezTo>
                    <a:pt x="6878" y="9858"/>
                    <a:pt x="6804" y="9654"/>
                    <a:pt x="6995" y="9261"/>
                  </a:cubicBezTo>
                  <a:cubicBezTo>
                    <a:pt x="7055" y="9066"/>
                    <a:pt x="7130" y="8886"/>
                    <a:pt x="7190" y="8691"/>
                  </a:cubicBezTo>
                  <a:cubicBezTo>
                    <a:pt x="7310" y="8390"/>
                    <a:pt x="7505" y="8075"/>
                    <a:pt x="7505" y="7700"/>
                  </a:cubicBezTo>
                  <a:cubicBezTo>
                    <a:pt x="7565" y="7070"/>
                    <a:pt x="7130" y="6754"/>
                    <a:pt x="6754" y="6259"/>
                  </a:cubicBezTo>
                  <a:cubicBezTo>
                    <a:pt x="6124" y="5569"/>
                    <a:pt x="6124" y="5013"/>
                    <a:pt x="5929" y="4128"/>
                  </a:cubicBezTo>
                  <a:cubicBezTo>
                    <a:pt x="5809" y="3753"/>
                    <a:pt x="5629" y="3377"/>
                    <a:pt x="5554" y="3002"/>
                  </a:cubicBezTo>
                  <a:cubicBezTo>
                    <a:pt x="5434" y="2132"/>
                    <a:pt x="6124" y="1441"/>
                    <a:pt x="6064" y="571"/>
                  </a:cubicBezTo>
                  <a:cubicBezTo>
                    <a:pt x="6064" y="436"/>
                    <a:pt x="6004" y="376"/>
                    <a:pt x="5929" y="376"/>
                  </a:cubicBezTo>
                  <a:cubicBezTo>
                    <a:pt x="5554" y="256"/>
                    <a:pt x="5178" y="136"/>
                    <a:pt x="4803" y="61"/>
                  </a:cubicBezTo>
                  <a:cubicBezTo>
                    <a:pt x="4683" y="61"/>
                    <a:pt x="4563" y="61"/>
                    <a:pt x="4428"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4106440" y="1453733"/>
              <a:ext cx="464758" cy="297725"/>
            </a:xfrm>
            <a:custGeom>
              <a:rect b="b" l="l" r="r" t="t"/>
              <a:pathLst>
                <a:path extrusionOk="0" h="8971" w="14004">
                  <a:moveTo>
                    <a:pt x="1441" y="1"/>
                  </a:moveTo>
                  <a:cubicBezTo>
                    <a:pt x="1164" y="1"/>
                    <a:pt x="889" y="8"/>
                    <a:pt x="615" y="26"/>
                  </a:cubicBezTo>
                  <a:cubicBezTo>
                    <a:pt x="435" y="26"/>
                    <a:pt x="435" y="266"/>
                    <a:pt x="555" y="266"/>
                  </a:cubicBezTo>
                  <a:cubicBezTo>
                    <a:pt x="750" y="341"/>
                    <a:pt x="871" y="341"/>
                    <a:pt x="991" y="341"/>
                  </a:cubicBezTo>
                  <a:cubicBezTo>
                    <a:pt x="811" y="716"/>
                    <a:pt x="871" y="1331"/>
                    <a:pt x="811" y="1767"/>
                  </a:cubicBezTo>
                  <a:cubicBezTo>
                    <a:pt x="615" y="3838"/>
                    <a:pt x="0" y="6029"/>
                    <a:pt x="180" y="8085"/>
                  </a:cubicBezTo>
                  <a:cubicBezTo>
                    <a:pt x="180" y="8220"/>
                    <a:pt x="315" y="8280"/>
                    <a:pt x="435" y="8340"/>
                  </a:cubicBezTo>
                  <a:cubicBezTo>
                    <a:pt x="2627" y="8460"/>
                    <a:pt x="4818" y="8836"/>
                    <a:pt x="7069" y="8836"/>
                  </a:cubicBezTo>
                  <a:cubicBezTo>
                    <a:pt x="7332" y="8843"/>
                    <a:pt x="7596" y="8846"/>
                    <a:pt x="7861" y="8846"/>
                  </a:cubicBezTo>
                  <a:cubicBezTo>
                    <a:pt x="8870" y="8846"/>
                    <a:pt x="9893" y="8804"/>
                    <a:pt x="10923" y="8804"/>
                  </a:cubicBezTo>
                  <a:cubicBezTo>
                    <a:pt x="11861" y="8804"/>
                    <a:pt x="12805" y="8839"/>
                    <a:pt x="13748" y="8971"/>
                  </a:cubicBezTo>
                  <a:cubicBezTo>
                    <a:pt x="13823" y="8971"/>
                    <a:pt x="13823" y="8971"/>
                    <a:pt x="13883" y="8896"/>
                  </a:cubicBezTo>
                  <a:cubicBezTo>
                    <a:pt x="13943" y="8896"/>
                    <a:pt x="14003" y="8836"/>
                    <a:pt x="14003" y="8716"/>
                  </a:cubicBezTo>
                  <a:cubicBezTo>
                    <a:pt x="13943" y="7905"/>
                    <a:pt x="13748" y="7155"/>
                    <a:pt x="13628" y="6404"/>
                  </a:cubicBezTo>
                  <a:cubicBezTo>
                    <a:pt x="13448" y="5339"/>
                    <a:pt x="13628" y="4273"/>
                    <a:pt x="13373" y="3267"/>
                  </a:cubicBezTo>
                  <a:cubicBezTo>
                    <a:pt x="13253" y="2772"/>
                    <a:pt x="13133" y="2397"/>
                    <a:pt x="13133" y="1902"/>
                  </a:cubicBezTo>
                  <a:cubicBezTo>
                    <a:pt x="13133" y="1587"/>
                    <a:pt x="13193" y="1271"/>
                    <a:pt x="13073" y="1016"/>
                  </a:cubicBezTo>
                  <a:cubicBezTo>
                    <a:pt x="12938" y="716"/>
                    <a:pt x="12697" y="581"/>
                    <a:pt x="12382" y="521"/>
                  </a:cubicBezTo>
                  <a:cubicBezTo>
                    <a:pt x="12194" y="472"/>
                    <a:pt x="12001" y="454"/>
                    <a:pt x="11806" y="454"/>
                  </a:cubicBezTo>
                  <a:cubicBezTo>
                    <a:pt x="11287" y="454"/>
                    <a:pt x="10753" y="581"/>
                    <a:pt x="10251" y="581"/>
                  </a:cubicBezTo>
                  <a:cubicBezTo>
                    <a:pt x="9185" y="521"/>
                    <a:pt x="8195" y="521"/>
                    <a:pt x="7129" y="461"/>
                  </a:cubicBezTo>
                  <a:cubicBezTo>
                    <a:pt x="5271" y="356"/>
                    <a:pt x="3322" y="1"/>
                    <a:pt x="1441"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4094625" y="1717690"/>
              <a:ext cx="491009" cy="332638"/>
            </a:xfrm>
            <a:custGeom>
              <a:rect b="b" l="l" r="r" t="t"/>
              <a:pathLst>
                <a:path extrusionOk="0" h="10023" w="14795">
                  <a:moveTo>
                    <a:pt x="1251" y="1"/>
                  </a:moveTo>
                  <a:cubicBezTo>
                    <a:pt x="1059" y="1"/>
                    <a:pt x="881" y="21"/>
                    <a:pt x="731" y="72"/>
                  </a:cubicBezTo>
                  <a:cubicBezTo>
                    <a:pt x="671" y="72"/>
                    <a:pt x="596" y="72"/>
                    <a:pt x="536" y="192"/>
                  </a:cubicBezTo>
                  <a:cubicBezTo>
                    <a:pt x="356" y="327"/>
                    <a:pt x="296" y="567"/>
                    <a:pt x="416" y="883"/>
                  </a:cubicBezTo>
                  <a:cubicBezTo>
                    <a:pt x="41" y="2819"/>
                    <a:pt x="161" y="4890"/>
                    <a:pt x="41" y="6826"/>
                  </a:cubicBezTo>
                  <a:cubicBezTo>
                    <a:pt x="0" y="7880"/>
                    <a:pt x="240" y="8051"/>
                    <a:pt x="844" y="8051"/>
                  </a:cubicBezTo>
                  <a:cubicBezTo>
                    <a:pt x="1135" y="8051"/>
                    <a:pt x="1509" y="8012"/>
                    <a:pt x="1977" y="8012"/>
                  </a:cubicBezTo>
                  <a:cubicBezTo>
                    <a:pt x="3298" y="8012"/>
                    <a:pt x="4543" y="8267"/>
                    <a:pt x="5849" y="8327"/>
                  </a:cubicBezTo>
                  <a:cubicBezTo>
                    <a:pt x="6206" y="8363"/>
                    <a:pt x="6556" y="8372"/>
                    <a:pt x="6905" y="8372"/>
                  </a:cubicBezTo>
                  <a:cubicBezTo>
                    <a:pt x="7274" y="8372"/>
                    <a:pt x="7642" y="8361"/>
                    <a:pt x="8014" y="8361"/>
                  </a:cubicBezTo>
                  <a:cubicBezTo>
                    <a:pt x="8473" y="8361"/>
                    <a:pt x="8938" y="8377"/>
                    <a:pt x="9421" y="8447"/>
                  </a:cubicBezTo>
                  <a:cubicBezTo>
                    <a:pt x="10172" y="8582"/>
                    <a:pt x="10802" y="9017"/>
                    <a:pt x="11553" y="9137"/>
                  </a:cubicBezTo>
                  <a:cubicBezTo>
                    <a:pt x="12168" y="9273"/>
                    <a:pt x="12678" y="9273"/>
                    <a:pt x="13294" y="9573"/>
                  </a:cubicBezTo>
                  <a:cubicBezTo>
                    <a:pt x="13609" y="9708"/>
                    <a:pt x="13924" y="9888"/>
                    <a:pt x="14299" y="10023"/>
                  </a:cubicBezTo>
                  <a:cubicBezTo>
                    <a:pt x="14419" y="10023"/>
                    <a:pt x="14479" y="9948"/>
                    <a:pt x="14554" y="9828"/>
                  </a:cubicBezTo>
                  <a:cubicBezTo>
                    <a:pt x="14794" y="9077"/>
                    <a:pt x="14554" y="8522"/>
                    <a:pt x="14419" y="7832"/>
                  </a:cubicBezTo>
                  <a:cubicBezTo>
                    <a:pt x="14359" y="7261"/>
                    <a:pt x="14614" y="6766"/>
                    <a:pt x="14674" y="6271"/>
                  </a:cubicBezTo>
                  <a:cubicBezTo>
                    <a:pt x="14734" y="5520"/>
                    <a:pt x="14674" y="4770"/>
                    <a:pt x="14674" y="4019"/>
                  </a:cubicBezTo>
                  <a:cubicBezTo>
                    <a:pt x="14674" y="3569"/>
                    <a:pt x="14794" y="3074"/>
                    <a:pt x="14734" y="2639"/>
                  </a:cubicBezTo>
                  <a:cubicBezTo>
                    <a:pt x="14614" y="2324"/>
                    <a:pt x="14419" y="2143"/>
                    <a:pt x="14299" y="1888"/>
                  </a:cubicBezTo>
                  <a:cubicBezTo>
                    <a:pt x="14179" y="1453"/>
                    <a:pt x="14359" y="1078"/>
                    <a:pt x="14239" y="823"/>
                  </a:cubicBezTo>
                  <a:cubicBezTo>
                    <a:pt x="14239" y="763"/>
                    <a:pt x="14179" y="703"/>
                    <a:pt x="14104" y="703"/>
                  </a:cubicBezTo>
                  <a:cubicBezTo>
                    <a:pt x="14044" y="643"/>
                    <a:pt x="13984" y="567"/>
                    <a:pt x="13864" y="507"/>
                  </a:cubicBezTo>
                  <a:cubicBezTo>
                    <a:pt x="13729" y="507"/>
                    <a:pt x="13669" y="567"/>
                    <a:pt x="13669" y="643"/>
                  </a:cubicBezTo>
                  <a:cubicBezTo>
                    <a:pt x="12048" y="643"/>
                    <a:pt x="10547" y="447"/>
                    <a:pt x="8926" y="447"/>
                  </a:cubicBezTo>
                  <a:cubicBezTo>
                    <a:pt x="7110" y="447"/>
                    <a:pt x="5234" y="447"/>
                    <a:pt x="3418" y="327"/>
                  </a:cubicBezTo>
                  <a:cubicBezTo>
                    <a:pt x="3022" y="327"/>
                    <a:pt x="2020" y="1"/>
                    <a:pt x="1251"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4071060" y="1967673"/>
              <a:ext cx="591268" cy="318500"/>
            </a:xfrm>
            <a:custGeom>
              <a:rect b="b" l="l" r="r" t="t"/>
              <a:pathLst>
                <a:path extrusionOk="0" h="9597" w="17816">
                  <a:moveTo>
                    <a:pt x="2382" y="0"/>
                  </a:moveTo>
                  <a:cubicBezTo>
                    <a:pt x="1930" y="0"/>
                    <a:pt x="1488" y="43"/>
                    <a:pt x="1066" y="165"/>
                  </a:cubicBezTo>
                  <a:lnTo>
                    <a:pt x="1006" y="165"/>
                  </a:lnTo>
                  <a:cubicBezTo>
                    <a:pt x="974" y="61"/>
                    <a:pt x="899" y="13"/>
                    <a:pt x="830" y="13"/>
                  </a:cubicBezTo>
                  <a:cubicBezTo>
                    <a:pt x="739" y="13"/>
                    <a:pt x="657" y="95"/>
                    <a:pt x="691" y="240"/>
                  </a:cubicBezTo>
                  <a:lnTo>
                    <a:pt x="691" y="300"/>
                  </a:lnTo>
                  <a:cubicBezTo>
                    <a:pt x="631" y="300"/>
                    <a:pt x="631" y="360"/>
                    <a:pt x="631" y="360"/>
                  </a:cubicBezTo>
                  <a:cubicBezTo>
                    <a:pt x="436" y="420"/>
                    <a:pt x="496" y="675"/>
                    <a:pt x="691" y="735"/>
                  </a:cubicBezTo>
                  <a:cubicBezTo>
                    <a:pt x="691" y="1425"/>
                    <a:pt x="316" y="2176"/>
                    <a:pt x="181" y="2866"/>
                  </a:cubicBezTo>
                  <a:cubicBezTo>
                    <a:pt x="60" y="3737"/>
                    <a:pt x="0" y="4742"/>
                    <a:pt x="60" y="5613"/>
                  </a:cubicBezTo>
                  <a:cubicBezTo>
                    <a:pt x="60" y="5733"/>
                    <a:pt x="120" y="5793"/>
                    <a:pt x="256" y="5793"/>
                  </a:cubicBezTo>
                  <a:cubicBezTo>
                    <a:pt x="1246" y="5868"/>
                    <a:pt x="2057" y="6243"/>
                    <a:pt x="3062" y="6303"/>
                  </a:cubicBezTo>
                  <a:cubicBezTo>
                    <a:pt x="3753" y="6303"/>
                    <a:pt x="3873" y="6423"/>
                    <a:pt x="4008" y="7114"/>
                  </a:cubicBezTo>
                  <a:cubicBezTo>
                    <a:pt x="4008" y="7489"/>
                    <a:pt x="3933" y="7984"/>
                    <a:pt x="3873" y="8359"/>
                  </a:cubicBezTo>
                  <a:cubicBezTo>
                    <a:pt x="3827" y="8555"/>
                    <a:pt x="3931" y="8636"/>
                    <a:pt x="4063" y="8636"/>
                  </a:cubicBezTo>
                  <a:cubicBezTo>
                    <a:pt x="4103" y="8636"/>
                    <a:pt x="4146" y="8628"/>
                    <a:pt x="4188" y="8614"/>
                  </a:cubicBezTo>
                  <a:lnTo>
                    <a:pt x="4188" y="8674"/>
                  </a:lnTo>
                  <a:cubicBezTo>
                    <a:pt x="5884" y="9050"/>
                    <a:pt x="7685" y="8930"/>
                    <a:pt x="9381" y="9110"/>
                  </a:cubicBezTo>
                  <a:cubicBezTo>
                    <a:pt x="11377" y="9365"/>
                    <a:pt x="13448" y="9170"/>
                    <a:pt x="15444" y="9365"/>
                  </a:cubicBezTo>
                  <a:cubicBezTo>
                    <a:pt x="15671" y="9401"/>
                    <a:pt x="16401" y="9596"/>
                    <a:pt x="16984" y="9596"/>
                  </a:cubicBezTo>
                  <a:cubicBezTo>
                    <a:pt x="17366" y="9596"/>
                    <a:pt x="17684" y="9512"/>
                    <a:pt x="17756" y="9245"/>
                  </a:cubicBezTo>
                  <a:cubicBezTo>
                    <a:pt x="17816" y="8870"/>
                    <a:pt x="17140" y="8179"/>
                    <a:pt x="17005" y="7924"/>
                  </a:cubicBezTo>
                  <a:cubicBezTo>
                    <a:pt x="16570" y="7114"/>
                    <a:pt x="16450" y="6168"/>
                    <a:pt x="16195" y="5358"/>
                  </a:cubicBezTo>
                  <a:cubicBezTo>
                    <a:pt x="15880" y="4292"/>
                    <a:pt x="15760" y="2866"/>
                    <a:pt x="14889" y="2041"/>
                  </a:cubicBezTo>
                  <a:cubicBezTo>
                    <a:pt x="14439" y="1605"/>
                    <a:pt x="13823" y="1425"/>
                    <a:pt x="13253" y="1290"/>
                  </a:cubicBezTo>
                  <a:cubicBezTo>
                    <a:pt x="12383" y="1110"/>
                    <a:pt x="11572" y="735"/>
                    <a:pt x="10687" y="540"/>
                  </a:cubicBezTo>
                  <a:cubicBezTo>
                    <a:pt x="9006" y="240"/>
                    <a:pt x="7009" y="300"/>
                    <a:pt x="5253" y="240"/>
                  </a:cubicBezTo>
                  <a:cubicBezTo>
                    <a:pt x="4319" y="189"/>
                    <a:pt x="3329" y="0"/>
                    <a:pt x="2382"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3693462" y="2116263"/>
              <a:ext cx="531033" cy="407310"/>
            </a:xfrm>
            <a:custGeom>
              <a:rect b="b" l="l" r="r" t="t"/>
              <a:pathLst>
                <a:path extrusionOk="0" h="12273" w="16001">
                  <a:moveTo>
                    <a:pt x="2557" y="1"/>
                  </a:moveTo>
                  <a:cubicBezTo>
                    <a:pt x="2494" y="1"/>
                    <a:pt x="2433" y="4"/>
                    <a:pt x="2372" y="10"/>
                  </a:cubicBezTo>
                  <a:cubicBezTo>
                    <a:pt x="2252" y="10"/>
                    <a:pt x="2177" y="70"/>
                    <a:pt x="2057" y="70"/>
                  </a:cubicBezTo>
                  <a:cubicBezTo>
                    <a:pt x="2042" y="55"/>
                    <a:pt x="2019" y="48"/>
                    <a:pt x="1993" y="48"/>
                  </a:cubicBezTo>
                  <a:cubicBezTo>
                    <a:pt x="1913" y="48"/>
                    <a:pt x="1802" y="118"/>
                    <a:pt x="1802" y="265"/>
                  </a:cubicBezTo>
                  <a:lnTo>
                    <a:pt x="1802" y="325"/>
                  </a:lnTo>
                  <a:cubicBezTo>
                    <a:pt x="1802" y="325"/>
                    <a:pt x="1742" y="325"/>
                    <a:pt x="1742" y="385"/>
                  </a:cubicBezTo>
                  <a:lnTo>
                    <a:pt x="1742" y="325"/>
                  </a:lnTo>
                  <a:cubicBezTo>
                    <a:pt x="1562" y="325"/>
                    <a:pt x="1562" y="565"/>
                    <a:pt x="1682" y="640"/>
                  </a:cubicBezTo>
                  <a:cubicBezTo>
                    <a:pt x="1622" y="761"/>
                    <a:pt x="1622" y="881"/>
                    <a:pt x="1562" y="1016"/>
                  </a:cubicBezTo>
                  <a:cubicBezTo>
                    <a:pt x="1562" y="1076"/>
                    <a:pt x="1562" y="1196"/>
                    <a:pt x="1622" y="1196"/>
                  </a:cubicBezTo>
                  <a:cubicBezTo>
                    <a:pt x="1502" y="2006"/>
                    <a:pt x="1307" y="2757"/>
                    <a:pt x="1127" y="3507"/>
                  </a:cubicBezTo>
                  <a:cubicBezTo>
                    <a:pt x="1051" y="4017"/>
                    <a:pt x="1051" y="4453"/>
                    <a:pt x="991" y="4948"/>
                  </a:cubicBezTo>
                  <a:cubicBezTo>
                    <a:pt x="871" y="5698"/>
                    <a:pt x="811" y="6389"/>
                    <a:pt x="676" y="7139"/>
                  </a:cubicBezTo>
                  <a:cubicBezTo>
                    <a:pt x="556" y="8070"/>
                    <a:pt x="1" y="10321"/>
                    <a:pt x="871" y="11011"/>
                  </a:cubicBezTo>
                  <a:cubicBezTo>
                    <a:pt x="1316" y="11340"/>
                    <a:pt x="1967" y="11376"/>
                    <a:pt x="2575" y="11376"/>
                  </a:cubicBezTo>
                  <a:cubicBezTo>
                    <a:pt x="2744" y="11376"/>
                    <a:pt x="2910" y="11373"/>
                    <a:pt x="3067" y="11373"/>
                  </a:cubicBezTo>
                  <a:cubicBezTo>
                    <a:pt x="3220" y="11373"/>
                    <a:pt x="3366" y="11376"/>
                    <a:pt x="3498" y="11387"/>
                  </a:cubicBezTo>
                  <a:cubicBezTo>
                    <a:pt x="4744" y="11447"/>
                    <a:pt x="6064" y="11642"/>
                    <a:pt x="7370" y="11762"/>
                  </a:cubicBezTo>
                  <a:cubicBezTo>
                    <a:pt x="9877" y="12017"/>
                    <a:pt x="12383" y="11822"/>
                    <a:pt x="14874" y="12272"/>
                  </a:cubicBezTo>
                  <a:cubicBezTo>
                    <a:pt x="15010" y="12272"/>
                    <a:pt x="15130" y="12197"/>
                    <a:pt x="15130" y="12017"/>
                  </a:cubicBezTo>
                  <a:cubicBezTo>
                    <a:pt x="15070" y="9075"/>
                    <a:pt x="15250" y="5818"/>
                    <a:pt x="15685" y="2952"/>
                  </a:cubicBezTo>
                  <a:cubicBezTo>
                    <a:pt x="15760" y="2577"/>
                    <a:pt x="16000" y="1886"/>
                    <a:pt x="15760" y="1511"/>
                  </a:cubicBezTo>
                  <a:cubicBezTo>
                    <a:pt x="15568" y="1282"/>
                    <a:pt x="15141" y="1238"/>
                    <a:pt x="14752" y="1238"/>
                  </a:cubicBezTo>
                  <a:cubicBezTo>
                    <a:pt x="14504" y="1238"/>
                    <a:pt x="14270" y="1256"/>
                    <a:pt x="14124" y="1256"/>
                  </a:cubicBezTo>
                  <a:cubicBezTo>
                    <a:pt x="11497" y="1076"/>
                    <a:pt x="8931" y="640"/>
                    <a:pt x="6380" y="325"/>
                  </a:cubicBezTo>
                  <a:cubicBezTo>
                    <a:pt x="6004" y="295"/>
                    <a:pt x="5629" y="295"/>
                    <a:pt x="5254" y="295"/>
                  </a:cubicBezTo>
                  <a:cubicBezTo>
                    <a:pt x="4879" y="295"/>
                    <a:pt x="4503" y="295"/>
                    <a:pt x="4128" y="265"/>
                  </a:cubicBezTo>
                  <a:cubicBezTo>
                    <a:pt x="3620" y="198"/>
                    <a:pt x="3065" y="1"/>
                    <a:pt x="2557"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4176670" y="2245105"/>
              <a:ext cx="535480" cy="298887"/>
            </a:xfrm>
            <a:custGeom>
              <a:rect b="b" l="l" r="r" t="t"/>
              <a:pathLst>
                <a:path extrusionOk="0" h="9006" w="16135">
                  <a:moveTo>
                    <a:pt x="946" y="0"/>
                  </a:moveTo>
                  <a:lnTo>
                    <a:pt x="886" y="60"/>
                  </a:lnTo>
                  <a:cubicBezTo>
                    <a:pt x="826" y="60"/>
                    <a:pt x="751" y="135"/>
                    <a:pt x="751" y="195"/>
                  </a:cubicBezTo>
                  <a:cubicBezTo>
                    <a:pt x="751" y="315"/>
                    <a:pt x="691" y="511"/>
                    <a:pt x="631" y="691"/>
                  </a:cubicBezTo>
                  <a:cubicBezTo>
                    <a:pt x="571" y="946"/>
                    <a:pt x="571" y="1186"/>
                    <a:pt x="511" y="1501"/>
                  </a:cubicBezTo>
                  <a:cubicBezTo>
                    <a:pt x="451" y="2252"/>
                    <a:pt x="315" y="3002"/>
                    <a:pt x="255" y="3752"/>
                  </a:cubicBezTo>
                  <a:cubicBezTo>
                    <a:pt x="75" y="5253"/>
                    <a:pt x="0" y="6814"/>
                    <a:pt x="0" y="8315"/>
                  </a:cubicBezTo>
                  <a:cubicBezTo>
                    <a:pt x="0" y="8450"/>
                    <a:pt x="135" y="8570"/>
                    <a:pt x="255" y="8570"/>
                  </a:cubicBezTo>
                  <a:cubicBezTo>
                    <a:pt x="2822" y="8690"/>
                    <a:pt x="5328" y="8690"/>
                    <a:pt x="7880" y="8885"/>
                  </a:cubicBezTo>
                  <a:cubicBezTo>
                    <a:pt x="9081" y="8945"/>
                    <a:pt x="10266" y="8945"/>
                    <a:pt x="11452" y="9005"/>
                  </a:cubicBezTo>
                  <a:cubicBezTo>
                    <a:pt x="12488" y="9005"/>
                    <a:pt x="13572" y="8769"/>
                    <a:pt x="14598" y="8769"/>
                  </a:cubicBezTo>
                  <a:cubicBezTo>
                    <a:pt x="14864" y="8769"/>
                    <a:pt x="15127" y="8785"/>
                    <a:pt x="15384" y="8825"/>
                  </a:cubicBezTo>
                  <a:cubicBezTo>
                    <a:pt x="15579" y="8825"/>
                    <a:pt x="15639" y="8765"/>
                    <a:pt x="15639" y="8570"/>
                  </a:cubicBezTo>
                  <a:cubicBezTo>
                    <a:pt x="15459" y="7385"/>
                    <a:pt x="16015" y="6319"/>
                    <a:pt x="16075" y="5133"/>
                  </a:cubicBezTo>
                  <a:cubicBezTo>
                    <a:pt x="16135" y="4263"/>
                    <a:pt x="15894" y="3692"/>
                    <a:pt x="15459" y="2942"/>
                  </a:cubicBezTo>
                  <a:cubicBezTo>
                    <a:pt x="15264" y="2627"/>
                    <a:pt x="15084" y="2387"/>
                    <a:pt x="14949" y="2072"/>
                  </a:cubicBezTo>
                  <a:lnTo>
                    <a:pt x="14949" y="1321"/>
                  </a:lnTo>
                  <a:cubicBezTo>
                    <a:pt x="14889" y="1186"/>
                    <a:pt x="14829" y="1066"/>
                    <a:pt x="14769" y="946"/>
                  </a:cubicBezTo>
                  <a:cubicBezTo>
                    <a:pt x="14533" y="710"/>
                    <a:pt x="14244" y="646"/>
                    <a:pt x="13968" y="646"/>
                  </a:cubicBezTo>
                  <a:cubicBezTo>
                    <a:pt x="13805" y="646"/>
                    <a:pt x="13647" y="668"/>
                    <a:pt x="13508" y="691"/>
                  </a:cubicBezTo>
                  <a:cubicBezTo>
                    <a:pt x="13388" y="751"/>
                    <a:pt x="13328" y="811"/>
                    <a:pt x="13388" y="886"/>
                  </a:cubicBezTo>
                  <a:cubicBezTo>
                    <a:pt x="10386" y="571"/>
                    <a:pt x="7385" y="571"/>
                    <a:pt x="4383" y="255"/>
                  </a:cubicBezTo>
                  <a:cubicBezTo>
                    <a:pt x="3572" y="135"/>
                    <a:pt x="2762" y="135"/>
                    <a:pt x="1876" y="135"/>
                  </a:cubicBezTo>
                  <a:cubicBezTo>
                    <a:pt x="1756" y="135"/>
                    <a:pt x="1603" y="102"/>
                    <a:pt x="1443" y="102"/>
                  </a:cubicBezTo>
                  <a:cubicBezTo>
                    <a:pt x="1363" y="102"/>
                    <a:pt x="1281" y="110"/>
                    <a:pt x="1201" y="135"/>
                  </a:cubicBezTo>
                  <a:cubicBezTo>
                    <a:pt x="1126" y="60"/>
                    <a:pt x="1066" y="0"/>
                    <a:pt x="946"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010520" y="1889512"/>
              <a:ext cx="454304" cy="689138"/>
            </a:xfrm>
            <a:custGeom>
              <a:rect b="b" l="l" r="r" t="t"/>
              <a:pathLst>
                <a:path extrusionOk="0" h="20765" w="13689">
                  <a:moveTo>
                    <a:pt x="2649" y="1"/>
                  </a:moveTo>
                  <a:cubicBezTo>
                    <a:pt x="2306" y="1"/>
                    <a:pt x="2078" y="135"/>
                    <a:pt x="2117" y="523"/>
                  </a:cubicBezTo>
                  <a:cubicBezTo>
                    <a:pt x="1817" y="2339"/>
                    <a:pt x="1127" y="4096"/>
                    <a:pt x="616" y="5837"/>
                  </a:cubicBezTo>
                  <a:cubicBezTo>
                    <a:pt x="1" y="7848"/>
                    <a:pt x="751" y="8973"/>
                    <a:pt x="1817" y="10654"/>
                  </a:cubicBezTo>
                  <a:cubicBezTo>
                    <a:pt x="3063" y="12725"/>
                    <a:pt x="4504" y="14602"/>
                    <a:pt x="5869" y="16538"/>
                  </a:cubicBezTo>
                  <a:cubicBezTo>
                    <a:pt x="6500" y="17348"/>
                    <a:pt x="6995" y="18279"/>
                    <a:pt x="7565" y="19224"/>
                  </a:cubicBezTo>
                  <a:cubicBezTo>
                    <a:pt x="7881" y="19780"/>
                    <a:pt x="8196" y="20410"/>
                    <a:pt x="8751" y="20725"/>
                  </a:cubicBezTo>
                  <a:cubicBezTo>
                    <a:pt x="8801" y="20750"/>
                    <a:pt x="8853" y="20765"/>
                    <a:pt x="8902" y="20765"/>
                  </a:cubicBezTo>
                  <a:cubicBezTo>
                    <a:pt x="8970" y="20765"/>
                    <a:pt x="9031" y="20735"/>
                    <a:pt x="9066" y="20665"/>
                  </a:cubicBezTo>
                  <a:cubicBezTo>
                    <a:pt x="9126" y="20230"/>
                    <a:pt x="9186" y="18414"/>
                    <a:pt x="9441" y="18219"/>
                  </a:cubicBezTo>
                  <a:lnTo>
                    <a:pt x="9622" y="18219"/>
                  </a:lnTo>
                  <a:cubicBezTo>
                    <a:pt x="9697" y="18279"/>
                    <a:pt x="9757" y="18354"/>
                    <a:pt x="9817" y="18414"/>
                  </a:cubicBezTo>
                  <a:cubicBezTo>
                    <a:pt x="9937" y="18474"/>
                    <a:pt x="10072" y="18534"/>
                    <a:pt x="10192" y="18534"/>
                  </a:cubicBezTo>
                  <a:cubicBezTo>
                    <a:pt x="10252" y="18534"/>
                    <a:pt x="10312" y="18474"/>
                    <a:pt x="10312" y="18414"/>
                  </a:cubicBezTo>
                  <a:cubicBezTo>
                    <a:pt x="10567" y="18279"/>
                    <a:pt x="10747" y="17903"/>
                    <a:pt x="10882" y="17663"/>
                  </a:cubicBezTo>
                  <a:cubicBezTo>
                    <a:pt x="10882" y="17603"/>
                    <a:pt x="10942" y="17528"/>
                    <a:pt x="10942" y="17468"/>
                  </a:cubicBezTo>
                  <a:cubicBezTo>
                    <a:pt x="11633" y="16478"/>
                    <a:pt x="11753" y="14722"/>
                    <a:pt x="11873" y="13776"/>
                  </a:cubicBezTo>
                  <a:cubicBezTo>
                    <a:pt x="12188" y="12035"/>
                    <a:pt x="12563" y="10279"/>
                    <a:pt x="12818" y="8523"/>
                  </a:cubicBezTo>
                  <a:cubicBezTo>
                    <a:pt x="12878" y="7593"/>
                    <a:pt x="12878" y="6647"/>
                    <a:pt x="12998" y="5776"/>
                  </a:cubicBezTo>
                  <a:cubicBezTo>
                    <a:pt x="12998" y="5656"/>
                    <a:pt x="13074" y="5521"/>
                    <a:pt x="13074" y="5401"/>
                  </a:cubicBezTo>
                  <a:lnTo>
                    <a:pt x="13074" y="5341"/>
                  </a:lnTo>
                  <a:cubicBezTo>
                    <a:pt x="13254" y="4471"/>
                    <a:pt x="13509" y="3645"/>
                    <a:pt x="13629" y="2775"/>
                  </a:cubicBezTo>
                  <a:cubicBezTo>
                    <a:pt x="13689" y="2655"/>
                    <a:pt x="13629" y="2520"/>
                    <a:pt x="13509" y="2520"/>
                  </a:cubicBezTo>
                  <a:cubicBezTo>
                    <a:pt x="12068" y="2219"/>
                    <a:pt x="10567" y="1904"/>
                    <a:pt x="9126" y="1589"/>
                  </a:cubicBezTo>
                  <a:cubicBezTo>
                    <a:pt x="7685" y="1214"/>
                    <a:pt x="6245" y="1094"/>
                    <a:pt x="4879" y="644"/>
                  </a:cubicBezTo>
                  <a:cubicBezTo>
                    <a:pt x="4536" y="563"/>
                    <a:pt x="3352" y="1"/>
                    <a:pt x="2649"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377664" y="1975606"/>
              <a:ext cx="387530" cy="504417"/>
            </a:xfrm>
            <a:custGeom>
              <a:rect b="b" l="l" r="r" t="t"/>
              <a:pathLst>
                <a:path extrusionOk="0" h="15199" w="11677">
                  <a:moveTo>
                    <a:pt x="2252" y="1"/>
                  </a:moveTo>
                  <a:cubicBezTo>
                    <a:pt x="2252" y="1"/>
                    <a:pt x="2192" y="61"/>
                    <a:pt x="2132" y="61"/>
                  </a:cubicBezTo>
                  <a:cubicBezTo>
                    <a:pt x="2072" y="61"/>
                    <a:pt x="1936" y="61"/>
                    <a:pt x="1936" y="241"/>
                  </a:cubicBezTo>
                  <a:lnTo>
                    <a:pt x="1936" y="676"/>
                  </a:lnTo>
                  <a:cubicBezTo>
                    <a:pt x="1936" y="871"/>
                    <a:pt x="1876" y="1051"/>
                    <a:pt x="1876" y="1186"/>
                  </a:cubicBezTo>
                  <a:cubicBezTo>
                    <a:pt x="1876" y="1246"/>
                    <a:pt x="1876" y="1306"/>
                    <a:pt x="1936" y="1366"/>
                  </a:cubicBezTo>
                  <a:cubicBezTo>
                    <a:pt x="1756" y="2927"/>
                    <a:pt x="1261" y="4563"/>
                    <a:pt x="1126" y="6184"/>
                  </a:cubicBezTo>
                  <a:cubicBezTo>
                    <a:pt x="886" y="8496"/>
                    <a:pt x="571" y="10807"/>
                    <a:pt x="60" y="13058"/>
                  </a:cubicBezTo>
                  <a:cubicBezTo>
                    <a:pt x="0" y="13133"/>
                    <a:pt x="60" y="13253"/>
                    <a:pt x="135" y="13313"/>
                  </a:cubicBezTo>
                  <a:cubicBezTo>
                    <a:pt x="691" y="13568"/>
                    <a:pt x="1126" y="13628"/>
                    <a:pt x="1756" y="13628"/>
                  </a:cubicBezTo>
                  <a:cubicBezTo>
                    <a:pt x="2762" y="13689"/>
                    <a:pt x="3632" y="13749"/>
                    <a:pt x="4638" y="14064"/>
                  </a:cubicBezTo>
                  <a:cubicBezTo>
                    <a:pt x="6439" y="14634"/>
                    <a:pt x="8255" y="14754"/>
                    <a:pt x="10071" y="15189"/>
                  </a:cubicBezTo>
                  <a:cubicBezTo>
                    <a:pt x="10092" y="15196"/>
                    <a:pt x="10112" y="15199"/>
                    <a:pt x="10132" y="15199"/>
                  </a:cubicBezTo>
                  <a:cubicBezTo>
                    <a:pt x="10290" y="15199"/>
                    <a:pt x="10380" y="14995"/>
                    <a:pt x="10326" y="14874"/>
                  </a:cubicBezTo>
                  <a:cubicBezTo>
                    <a:pt x="10762" y="13373"/>
                    <a:pt x="10642" y="11692"/>
                    <a:pt x="10822" y="10192"/>
                  </a:cubicBezTo>
                  <a:cubicBezTo>
                    <a:pt x="11017" y="8375"/>
                    <a:pt x="11197" y="6379"/>
                    <a:pt x="11632" y="4623"/>
                  </a:cubicBezTo>
                  <a:cubicBezTo>
                    <a:pt x="11676" y="4436"/>
                    <a:pt x="11558" y="4321"/>
                    <a:pt x="11439" y="4321"/>
                  </a:cubicBezTo>
                  <a:cubicBezTo>
                    <a:pt x="11396" y="4321"/>
                    <a:pt x="11353" y="4336"/>
                    <a:pt x="11317" y="4368"/>
                  </a:cubicBezTo>
                  <a:cubicBezTo>
                    <a:pt x="10702" y="4248"/>
                    <a:pt x="10071" y="4128"/>
                    <a:pt x="9441" y="4053"/>
                  </a:cubicBezTo>
                  <a:cubicBezTo>
                    <a:pt x="8690" y="3933"/>
                    <a:pt x="8135" y="3993"/>
                    <a:pt x="8075" y="3182"/>
                  </a:cubicBezTo>
                  <a:cubicBezTo>
                    <a:pt x="7940" y="2627"/>
                    <a:pt x="8255" y="1742"/>
                    <a:pt x="7880" y="1306"/>
                  </a:cubicBezTo>
                  <a:cubicBezTo>
                    <a:pt x="7505" y="871"/>
                    <a:pt x="6379" y="751"/>
                    <a:pt x="5884" y="556"/>
                  </a:cubicBezTo>
                  <a:cubicBezTo>
                    <a:pt x="4698" y="181"/>
                    <a:pt x="3512" y="1"/>
                    <a:pt x="2252"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3238666" y="2406406"/>
              <a:ext cx="489682" cy="566046"/>
            </a:xfrm>
            <a:custGeom>
              <a:rect b="b" l="l" r="r" t="t"/>
              <a:pathLst>
                <a:path extrusionOk="0" h="17056" w="14755">
                  <a:moveTo>
                    <a:pt x="4849" y="1"/>
                  </a:moveTo>
                  <a:cubicBezTo>
                    <a:pt x="4674" y="1"/>
                    <a:pt x="4515" y="40"/>
                    <a:pt x="4383" y="153"/>
                  </a:cubicBezTo>
                  <a:cubicBezTo>
                    <a:pt x="4323" y="153"/>
                    <a:pt x="4323" y="213"/>
                    <a:pt x="4248" y="213"/>
                  </a:cubicBezTo>
                  <a:lnTo>
                    <a:pt x="4248" y="273"/>
                  </a:lnTo>
                  <a:lnTo>
                    <a:pt x="4248" y="333"/>
                  </a:lnTo>
                  <a:cubicBezTo>
                    <a:pt x="3873" y="904"/>
                    <a:pt x="4128" y="2149"/>
                    <a:pt x="3318" y="2209"/>
                  </a:cubicBezTo>
                  <a:cubicBezTo>
                    <a:pt x="3079" y="2209"/>
                    <a:pt x="2840" y="2033"/>
                    <a:pt x="2600" y="2033"/>
                  </a:cubicBezTo>
                  <a:cubicBezTo>
                    <a:pt x="2464" y="2033"/>
                    <a:pt x="2328" y="2090"/>
                    <a:pt x="2192" y="2269"/>
                  </a:cubicBezTo>
                  <a:cubicBezTo>
                    <a:pt x="2072" y="2525"/>
                    <a:pt x="2132" y="3080"/>
                    <a:pt x="2072" y="3335"/>
                  </a:cubicBezTo>
                  <a:cubicBezTo>
                    <a:pt x="1997" y="3770"/>
                    <a:pt x="1757" y="4206"/>
                    <a:pt x="1757" y="4716"/>
                  </a:cubicBezTo>
                  <a:cubicBezTo>
                    <a:pt x="1757" y="5151"/>
                    <a:pt x="1877" y="5466"/>
                    <a:pt x="1997" y="5902"/>
                  </a:cubicBezTo>
                  <a:cubicBezTo>
                    <a:pt x="2192" y="6457"/>
                    <a:pt x="2192" y="7207"/>
                    <a:pt x="1877" y="7778"/>
                  </a:cubicBezTo>
                  <a:cubicBezTo>
                    <a:pt x="1757" y="7958"/>
                    <a:pt x="1502" y="8153"/>
                    <a:pt x="1322" y="8333"/>
                  </a:cubicBezTo>
                  <a:cubicBezTo>
                    <a:pt x="691" y="9278"/>
                    <a:pt x="1187" y="10344"/>
                    <a:pt x="121" y="11094"/>
                  </a:cubicBezTo>
                  <a:cubicBezTo>
                    <a:pt x="61" y="11155"/>
                    <a:pt x="1" y="11215"/>
                    <a:pt x="1" y="11335"/>
                  </a:cubicBezTo>
                  <a:cubicBezTo>
                    <a:pt x="376" y="12085"/>
                    <a:pt x="946" y="12595"/>
                    <a:pt x="1697" y="12971"/>
                  </a:cubicBezTo>
                  <a:cubicBezTo>
                    <a:pt x="2883" y="13586"/>
                    <a:pt x="4068" y="14156"/>
                    <a:pt x="5194" y="14847"/>
                  </a:cubicBezTo>
                  <a:cubicBezTo>
                    <a:pt x="5749" y="15282"/>
                    <a:pt x="6380" y="15657"/>
                    <a:pt x="7010" y="15972"/>
                  </a:cubicBezTo>
                  <a:cubicBezTo>
                    <a:pt x="7565" y="16152"/>
                    <a:pt x="8136" y="16152"/>
                    <a:pt x="8691" y="16287"/>
                  </a:cubicBezTo>
                  <a:cubicBezTo>
                    <a:pt x="9422" y="16436"/>
                    <a:pt x="10481" y="17056"/>
                    <a:pt x="11360" y="17056"/>
                  </a:cubicBezTo>
                  <a:cubicBezTo>
                    <a:pt x="11546" y="17056"/>
                    <a:pt x="11723" y="17028"/>
                    <a:pt x="11888" y="16963"/>
                  </a:cubicBezTo>
                  <a:cubicBezTo>
                    <a:pt x="12383" y="16783"/>
                    <a:pt x="12323" y="16408"/>
                    <a:pt x="12383" y="15912"/>
                  </a:cubicBezTo>
                  <a:cubicBezTo>
                    <a:pt x="12578" y="14336"/>
                    <a:pt x="13073" y="12836"/>
                    <a:pt x="13254" y="11335"/>
                  </a:cubicBezTo>
                  <a:cubicBezTo>
                    <a:pt x="13509" y="9834"/>
                    <a:pt x="13704" y="8273"/>
                    <a:pt x="13884" y="6772"/>
                  </a:cubicBezTo>
                  <a:cubicBezTo>
                    <a:pt x="14079" y="5271"/>
                    <a:pt x="14079" y="3905"/>
                    <a:pt x="14574" y="2404"/>
                  </a:cubicBezTo>
                  <a:cubicBezTo>
                    <a:pt x="14694" y="2329"/>
                    <a:pt x="14754" y="2029"/>
                    <a:pt x="14514" y="1954"/>
                  </a:cubicBezTo>
                  <a:cubicBezTo>
                    <a:pt x="14379" y="1954"/>
                    <a:pt x="14259" y="1894"/>
                    <a:pt x="14199" y="1894"/>
                  </a:cubicBezTo>
                  <a:cubicBezTo>
                    <a:pt x="12263" y="1144"/>
                    <a:pt x="10252" y="769"/>
                    <a:pt x="8196" y="528"/>
                  </a:cubicBezTo>
                  <a:cubicBezTo>
                    <a:pt x="7505" y="333"/>
                    <a:pt x="6875" y="213"/>
                    <a:pt x="6124" y="213"/>
                  </a:cubicBezTo>
                  <a:cubicBezTo>
                    <a:pt x="5736" y="213"/>
                    <a:pt x="5253" y="1"/>
                    <a:pt x="4849"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3639164" y="2469167"/>
              <a:ext cx="490179" cy="508963"/>
            </a:xfrm>
            <a:custGeom>
              <a:rect b="b" l="l" r="r" t="t"/>
              <a:pathLst>
                <a:path extrusionOk="0" h="15336" w="14770">
                  <a:moveTo>
                    <a:pt x="3030" y="0"/>
                  </a:moveTo>
                  <a:cubicBezTo>
                    <a:pt x="2677" y="0"/>
                    <a:pt x="2319" y="37"/>
                    <a:pt x="2072" y="378"/>
                  </a:cubicBezTo>
                  <a:cubicBezTo>
                    <a:pt x="1877" y="694"/>
                    <a:pt x="1817" y="1324"/>
                    <a:pt x="1757" y="1879"/>
                  </a:cubicBezTo>
                  <a:cubicBezTo>
                    <a:pt x="1562" y="2885"/>
                    <a:pt x="1502" y="3890"/>
                    <a:pt x="1382" y="4941"/>
                  </a:cubicBezTo>
                  <a:cubicBezTo>
                    <a:pt x="1262" y="5571"/>
                    <a:pt x="1127" y="6202"/>
                    <a:pt x="1067" y="6817"/>
                  </a:cubicBezTo>
                  <a:cubicBezTo>
                    <a:pt x="1006" y="8318"/>
                    <a:pt x="751" y="9699"/>
                    <a:pt x="436" y="11140"/>
                  </a:cubicBezTo>
                  <a:cubicBezTo>
                    <a:pt x="376" y="11455"/>
                    <a:pt x="316" y="11830"/>
                    <a:pt x="316" y="12205"/>
                  </a:cubicBezTo>
                  <a:cubicBezTo>
                    <a:pt x="196" y="12761"/>
                    <a:pt x="136" y="13331"/>
                    <a:pt x="61" y="13946"/>
                  </a:cubicBezTo>
                  <a:lnTo>
                    <a:pt x="61" y="14457"/>
                  </a:lnTo>
                  <a:cubicBezTo>
                    <a:pt x="1" y="14637"/>
                    <a:pt x="61" y="14772"/>
                    <a:pt x="136" y="14892"/>
                  </a:cubicBezTo>
                  <a:cubicBezTo>
                    <a:pt x="73" y="15042"/>
                    <a:pt x="199" y="15161"/>
                    <a:pt x="312" y="15161"/>
                  </a:cubicBezTo>
                  <a:cubicBezTo>
                    <a:pt x="335" y="15161"/>
                    <a:pt x="356" y="15157"/>
                    <a:pt x="376" y="15147"/>
                  </a:cubicBezTo>
                  <a:cubicBezTo>
                    <a:pt x="577" y="15276"/>
                    <a:pt x="869" y="15335"/>
                    <a:pt x="1163" y="15335"/>
                  </a:cubicBezTo>
                  <a:cubicBezTo>
                    <a:pt x="1418" y="15335"/>
                    <a:pt x="1675" y="15291"/>
                    <a:pt x="1877" y="15207"/>
                  </a:cubicBezTo>
                  <a:cubicBezTo>
                    <a:pt x="2132" y="15207"/>
                    <a:pt x="2387" y="15147"/>
                    <a:pt x="2567" y="14892"/>
                  </a:cubicBezTo>
                  <a:cubicBezTo>
                    <a:pt x="2627" y="14697"/>
                    <a:pt x="2567" y="14517"/>
                    <a:pt x="2627" y="14396"/>
                  </a:cubicBezTo>
                  <a:cubicBezTo>
                    <a:pt x="2567" y="14321"/>
                    <a:pt x="2567" y="14261"/>
                    <a:pt x="2567" y="14201"/>
                  </a:cubicBezTo>
                  <a:lnTo>
                    <a:pt x="2567" y="14201"/>
                  </a:lnTo>
                  <a:cubicBezTo>
                    <a:pt x="2823" y="14261"/>
                    <a:pt x="2943" y="14261"/>
                    <a:pt x="3138" y="14261"/>
                  </a:cubicBezTo>
                  <a:cubicBezTo>
                    <a:pt x="3539" y="14389"/>
                    <a:pt x="3920" y="14458"/>
                    <a:pt x="4329" y="14458"/>
                  </a:cubicBezTo>
                  <a:cubicBezTo>
                    <a:pt x="4547" y="14458"/>
                    <a:pt x="4773" y="14438"/>
                    <a:pt x="5014" y="14396"/>
                  </a:cubicBezTo>
                  <a:cubicBezTo>
                    <a:pt x="5314" y="14457"/>
                    <a:pt x="5569" y="14457"/>
                    <a:pt x="5884" y="14517"/>
                  </a:cubicBezTo>
                  <a:cubicBezTo>
                    <a:pt x="5944" y="14517"/>
                    <a:pt x="6064" y="14517"/>
                    <a:pt x="6139" y="14396"/>
                  </a:cubicBezTo>
                  <a:cubicBezTo>
                    <a:pt x="6139" y="14396"/>
                    <a:pt x="7940" y="14637"/>
                    <a:pt x="8256" y="14637"/>
                  </a:cubicBezTo>
                  <a:cubicBezTo>
                    <a:pt x="9201" y="14697"/>
                    <a:pt x="10132" y="14832"/>
                    <a:pt x="11077" y="14892"/>
                  </a:cubicBezTo>
                  <a:cubicBezTo>
                    <a:pt x="11260" y="14904"/>
                    <a:pt x="11448" y="14913"/>
                    <a:pt x="11636" y="14913"/>
                  </a:cubicBezTo>
                  <a:cubicBezTo>
                    <a:pt x="12404" y="14913"/>
                    <a:pt x="13171" y="14754"/>
                    <a:pt x="13569" y="13946"/>
                  </a:cubicBezTo>
                  <a:cubicBezTo>
                    <a:pt x="13944" y="13271"/>
                    <a:pt x="13944" y="12325"/>
                    <a:pt x="14019" y="11575"/>
                  </a:cubicBezTo>
                  <a:cubicBezTo>
                    <a:pt x="14079" y="10389"/>
                    <a:pt x="14079" y="9264"/>
                    <a:pt x="14259" y="8138"/>
                  </a:cubicBezTo>
                  <a:cubicBezTo>
                    <a:pt x="14574" y="5827"/>
                    <a:pt x="14769" y="3575"/>
                    <a:pt x="14769" y="1264"/>
                  </a:cubicBezTo>
                  <a:cubicBezTo>
                    <a:pt x="14769" y="1129"/>
                    <a:pt x="14634" y="1069"/>
                    <a:pt x="14514" y="1009"/>
                  </a:cubicBezTo>
                  <a:cubicBezTo>
                    <a:pt x="13194" y="889"/>
                    <a:pt x="11948" y="1009"/>
                    <a:pt x="10642" y="814"/>
                  </a:cubicBezTo>
                  <a:cubicBezTo>
                    <a:pt x="9321" y="634"/>
                    <a:pt x="8076" y="634"/>
                    <a:pt x="6755" y="438"/>
                  </a:cubicBezTo>
                  <a:cubicBezTo>
                    <a:pt x="5629" y="258"/>
                    <a:pt x="4443" y="63"/>
                    <a:pt x="3318" y="3"/>
                  </a:cubicBezTo>
                  <a:cubicBezTo>
                    <a:pt x="3224" y="3"/>
                    <a:pt x="3127" y="0"/>
                    <a:pt x="3030"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3820545" y="2553668"/>
              <a:ext cx="974783" cy="959816"/>
            </a:xfrm>
            <a:custGeom>
              <a:rect b="b" l="l" r="r" t="t"/>
              <a:pathLst>
                <a:path extrusionOk="0" h="28921" w="29372">
                  <a:moveTo>
                    <a:pt x="13401" y="0"/>
                  </a:moveTo>
                  <a:cubicBezTo>
                    <a:pt x="12970" y="0"/>
                    <a:pt x="12529" y="56"/>
                    <a:pt x="12111" y="144"/>
                  </a:cubicBezTo>
                  <a:cubicBezTo>
                    <a:pt x="11753" y="186"/>
                    <a:pt x="11458" y="224"/>
                    <a:pt x="11158" y="224"/>
                  </a:cubicBezTo>
                  <a:cubicBezTo>
                    <a:pt x="10929" y="224"/>
                    <a:pt x="10696" y="202"/>
                    <a:pt x="10430" y="144"/>
                  </a:cubicBezTo>
                  <a:cubicBezTo>
                    <a:pt x="10175" y="95"/>
                    <a:pt x="9881" y="7"/>
                    <a:pt x="9643" y="7"/>
                  </a:cubicBezTo>
                  <a:cubicBezTo>
                    <a:pt x="9586" y="7"/>
                    <a:pt x="9533" y="12"/>
                    <a:pt x="9485" y="24"/>
                  </a:cubicBezTo>
                  <a:cubicBezTo>
                    <a:pt x="9364" y="24"/>
                    <a:pt x="9229" y="24"/>
                    <a:pt x="9169" y="84"/>
                  </a:cubicBezTo>
                  <a:cubicBezTo>
                    <a:pt x="9049" y="84"/>
                    <a:pt x="8929" y="84"/>
                    <a:pt x="8854" y="144"/>
                  </a:cubicBezTo>
                  <a:cubicBezTo>
                    <a:pt x="8419" y="894"/>
                    <a:pt x="8614" y="2020"/>
                    <a:pt x="8614" y="2770"/>
                  </a:cubicBezTo>
                  <a:cubicBezTo>
                    <a:pt x="8674" y="3145"/>
                    <a:pt x="8614" y="3461"/>
                    <a:pt x="8614" y="3776"/>
                  </a:cubicBezTo>
                  <a:cubicBezTo>
                    <a:pt x="8479" y="5022"/>
                    <a:pt x="8239" y="6282"/>
                    <a:pt x="8104" y="7468"/>
                  </a:cubicBezTo>
                  <a:cubicBezTo>
                    <a:pt x="7924" y="8774"/>
                    <a:pt x="8044" y="10470"/>
                    <a:pt x="7428" y="11655"/>
                  </a:cubicBezTo>
                  <a:cubicBezTo>
                    <a:pt x="7353" y="11715"/>
                    <a:pt x="7293" y="11715"/>
                    <a:pt x="7233" y="11775"/>
                  </a:cubicBezTo>
                  <a:cubicBezTo>
                    <a:pt x="7128" y="11800"/>
                    <a:pt x="7023" y="11809"/>
                    <a:pt x="6919" y="11809"/>
                  </a:cubicBezTo>
                  <a:cubicBezTo>
                    <a:pt x="6710" y="11809"/>
                    <a:pt x="6503" y="11775"/>
                    <a:pt x="6303" y="11775"/>
                  </a:cubicBezTo>
                  <a:cubicBezTo>
                    <a:pt x="6072" y="11784"/>
                    <a:pt x="5840" y="11789"/>
                    <a:pt x="5608" y="11789"/>
                  </a:cubicBezTo>
                  <a:cubicBezTo>
                    <a:pt x="3868" y="11789"/>
                    <a:pt x="2067" y="11551"/>
                    <a:pt x="359" y="11220"/>
                  </a:cubicBezTo>
                  <a:cubicBezTo>
                    <a:pt x="333" y="11212"/>
                    <a:pt x="308" y="11208"/>
                    <a:pt x="283" y="11208"/>
                  </a:cubicBezTo>
                  <a:cubicBezTo>
                    <a:pt x="121" y="11208"/>
                    <a:pt x="0" y="11366"/>
                    <a:pt x="104" y="11535"/>
                  </a:cubicBezTo>
                  <a:cubicBezTo>
                    <a:pt x="104" y="11595"/>
                    <a:pt x="104" y="11655"/>
                    <a:pt x="164" y="11715"/>
                  </a:cubicBezTo>
                  <a:cubicBezTo>
                    <a:pt x="734" y="12781"/>
                    <a:pt x="1725" y="13471"/>
                    <a:pt x="2551" y="14342"/>
                  </a:cubicBezTo>
                  <a:cubicBezTo>
                    <a:pt x="3541" y="15528"/>
                    <a:pt x="3601" y="17164"/>
                    <a:pt x="4667" y="18229"/>
                  </a:cubicBezTo>
                  <a:cubicBezTo>
                    <a:pt x="5177" y="18664"/>
                    <a:pt x="5732" y="19040"/>
                    <a:pt x="6168" y="19475"/>
                  </a:cubicBezTo>
                  <a:cubicBezTo>
                    <a:pt x="6423" y="19730"/>
                    <a:pt x="6678" y="19970"/>
                    <a:pt x="6978" y="20030"/>
                  </a:cubicBezTo>
                  <a:cubicBezTo>
                    <a:pt x="7057" y="20045"/>
                    <a:pt x="7131" y="20053"/>
                    <a:pt x="7201" y="20053"/>
                  </a:cubicBezTo>
                  <a:cubicBezTo>
                    <a:pt x="8025" y="20053"/>
                    <a:pt x="8273" y="19055"/>
                    <a:pt x="8674" y="18529"/>
                  </a:cubicBezTo>
                  <a:cubicBezTo>
                    <a:pt x="9025" y="18105"/>
                    <a:pt x="9402" y="17921"/>
                    <a:pt x="9793" y="17921"/>
                  </a:cubicBezTo>
                  <a:cubicBezTo>
                    <a:pt x="12042" y="17921"/>
                    <a:pt x="14737" y="24005"/>
                    <a:pt x="15428" y="25283"/>
                  </a:cubicBezTo>
                  <a:cubicBezTo>
                    <a:pt x="16275" y="26875"/>
                    <a:pt x="17604" y="28920"/>
                    <a:pt x="19638" y="28920"/>
                  </a:cubicBezTo>
                  <a:cubicBezTo>
                    <a:pt x="19695" y="28920"/>
                    <a:pt x="19752" y="28919"/>
                    <a:pt x="19811" y="28915"/>
                  </a:cubicBezTo>
                  <a:cubicBezTo>
                    <a:pt x="21612" y="28855"/>
                    <a:pt x="20861" y="26484"/>
                    <a:pt x="20801" y="25358"/>
                  </a:cubicBezTo>
                  <a:cubicBezTo>
                    <a:pt x="20681" y="23287"/>
                    <a:pt x="22242" y="22732"/>
                    <a:pt x="23683" y="21726"/>
                  </a:cubicBezTo>
                  <a:cubicBezTo>
                    <a:pt x="25124" y="20781"/>
                    <a:pt x="26369" y="19730"/>
                    <a:pt x="27750" y="18905"/>
                  </a:cubicBezTo>
                  <a:cubicBezTo>
                    <a:pt x="29371" y="17914"/>
                    <a:pt x="29056" y="15152"/>
                    <a:pt x="28561" y="13591"/>
                  </a:cubicBezTo>
                  <a:cubicBezTo>
                    <a:pt x="28125" y="12346"/>
                    <a:pt x="28185" y="11100"/>
                    <a:pt x="27990" y="9839"/>
                  </a:cubicBezTo>
                  <a:cubicBezTo>
                    <a:pt x="27810" y="8774"/>
                    <a:pt x="27435" y="8218"/>
                    <a:pt x="26429" y="7843"/>
                  </a:cubicBezTo>
                  <a:cubicBezTo>
                    <a:pt x="25244" y="7348"/>
                    <a:pt x="24118" y="7348"/>
                    <a:pt x="22872" y="7348"/>
                  </a:cubicBezTo>
                  <a:cubicBezTo>
                    <a:pt x="21927" y="7273"/>
                    <a:pt x="21056" y="7213"/>
                    <a:pt x="20111" y="7153"/>
                  </a:cubicBezTo>
                  <a:cubicBezTo>
                    <a:pt x="19120" y="7093"/>
                    <a:pt x="18235" y="6718"/>
                    <a:pt x="17244" y="6522"/>
                  </a:cubicBezTo>
                  <a:cubicBezTo>
                    <a:pt x="16298" y="6342"/>
                    <a:pt x="15308" y="6147"/>
                    <a:pt x="14993" y="5022"/>
                  </a:cubicBezTo>
                  <a:cubicBezTo>
                    <a:pt x="14933" y="4901"/>
                    <a:pt x="14933" y="4721"/>
                    <a:pt x="14933" y="4526"/>
                  </a:cubicBezTo>
                  <a:cubicBezTo>
                    <a:pt x="14858" y="4346"/>
                    <a:pt x="14858" y="4151"/>
                    <a:pt x="14858" y="3971"/>
                  </a:cubicBezTo>
                  <a:cubicBezTo>
                    <a:pt x="14858" y="3461"/>
                    <a:pt x="14993" y="2770"/>
                    <a:pt x="15053" y="2095"/>
                  </a:cubicBezTo>
                  <a:cubicBezTo>
                    <a:pt x="15053" y="1720"/>
                    <a:pt x="15053" y="1344"/>
                    <a:pt x="14858" y="969"/>
                  </a:cubicBezTo>
                  <a:cubicBezTo>
                    <a:pt x="14618" y="459"/>
                    <a:pt x="14302" y="279"/>
                    <a:pt x="13867" y="24"/>
                  </a:cubicBezTo>
                  <a:cubicBezTo>
                    <a:pt x="13714" y="8"/>
                    <a:pt x="13558" y="0"/>
                    <a:pt x="13401"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111850" y="2504779"/>
              <a:ext cx="623195" cy="332107"/>
            </a:xfrm>
            <a:custGeom>
              <a:rect b="b" l="l" r="r" t="t"/>
              <a:pathLst>
                <a:path extrusionOk="0" h="10007" w="18778">
                  <a:moveTo>
                    <a:pt x="1254" y="1"/>
                  </a:moveTo>
                  <a:cubicBezTo>
                    <a:pt x="1058" y="1"/>
                    <a:pt x="871" y="17"/>
                    <a:pt x="708" y="56"/>
                  </a:cubicBezTo>
                  <a:cubicBezTo>
                    <a:pt x="587" y="56"/>
                    <a:pt x="527" y="56"/>
                    <a:pt x="392" y="116"/>
                  </a:cubicBezTo>
                  <a:lnTo>
                    <a:pt x="272" y="116"/>
                  </a:lnTo>
                  <a:cubicBezTo>
                    <a:pt x="212" y="116"/>
                    <a:pt x="152" y="251"/>
                    <a:pt x="152" y="311"/>
                  </a:cubicBezTo>
                  <a:lnTo>
                    <a:pt x="152" y="566"/>
                  </a:lnTo>
                  <a:lnTo>
                    <a:pt x="152" y="686"/>
                  </a:lnTo>
                  <a:lnTo>
                    <a:pt x="152" y="1497"/>
                  </a:lnTo>
                  <a:lnTo>
                    <a:pt x="152" y="1557"/>
                  </a:lnTo>
                  <a:cubicBezTo>
                    <a:pt x="0" y="1662"/>
                    <a:pt x="158" y="1868"/>
                    <a:pt x="321" y="1868"/>
                  </a:cubicBezTo>
                  <a:cubicBezTo>
                    <a:pt x="367" y="1868"/>
                    <a:pt x="413" y="1851"/>
                    <a:pt x="452" y="1812"/>
                  </a:cubicBezTo>
                  <a:cubicBezTo>
                    <a:pt x="581" y="1717"/>
                    <a:pt x="749" y="1682"/>
                    <a:pt x="938" y="1682"/>
                  </a:cubicBezTo>
                  <a:cubicBezTo>
                    <a:pt x="1495" y="1682"/>
                    <a:pt x="2229" y="1992"/>
                    <a:pt x="2644" y="1992"/>
                  </a:cubicBezTo>
                  <a:cubicBezTo>
                    <a:pt x="2735" y="2002"/>
                    <a:pt x="2832" y="2007"/>
                    <a:pt x="2933" y="2007"/>
                  </a:cubicBezTo>
                  <a:cubicBezTo>
                    <a:pt x="3451" y="2007"/>
                    <a:pt x="4082" y="1893"/>
                    <a:pt x="4649" y="1893"/>
                  </a:cubicBezTo>
                  <a:cubicBezTo>
                    <a:pt x="5408" y="1893"/>
                    <a:pt x="6053" y="2098"/>
                    <a:pt x="6156" y="3058"/>
                  </a:cubicBezTo>
                  <a:cubicBezTo>
                    <a:pt x="6276" y="4063"/>
                    <a:pt x="6156" y="5129"/>
                    <a:pt x="6081" y="6194"/>
                  </a:cubicBezTo>
                  <a:cubicBezTo>
                    <a:pt x="6081" y="6690"/>
                    <a:pt x="6021" y="7440"/>
                    <a:pt x="6456" y="7875"/>
                  </a:cubicBezTo>
                  <a:cubicBezTo>
                    <a:pt x="6906" y="8311"/>
                    <a:pt x="7897" y="8251"/>
                    <a:pt x="8467" y="8446"/>
                  </a:cubicBezTo>
                  <a:cubicBezTo>
                    <a:pt x="9533" y="8821"/>
                    <a:pt x="10658" y="8941"/>
                    <a:pt x="11709" y="9121"/>
                  </a:cubicBezTo>
                  <a:cubicBezTo>
                    <a:pt x="12213" y="9209"/>
                    <a:pt x="12706" y="9233"/>
                    <a:pt x="13197" y="9233"/>
                  </a:cubicBezTo>
                  <a:cubicBezTo>
                    <a:pt x="13802" y="9233"/>
                    <a:pt x="14405" y="9196"/>
                    <a:pt x="15026" y="9196"/>
                  </a:cubicBezTo>
                  <a:cubicBezTo>
                    <a:pt x="15776" y="9196"/>
                    <a:pt x="16407" y="9256"/>
                    <a:pt x="17157" y="9571"/>
                  </a:cubicBezTo>
                  <a:cubicBezTo>
                    <a:pt x="17472" y="9751"/>
                    <a:pt x="17787" y="9947"/>
                    <a:pt x="18223" y="10007"/>
                  </a:cubicBezTo>
                  <a:cubicBezTo>
                    <a:pt x="18343" y="10007"/>
                    <a:pt x="18463" y="9872"/>
                    <a:pt x="18403" y="9751"/>
                  </a:cubicBezTo>
                  <a:cubicBezTo>
                    <a:pt x="18088" y="8191"/>
                    <a:pt x="18778" y="6750"/>
                    <a:pt x="18538" y="5189"/>
                  </a:cubicBezTo>
                  <a:cubicBezTo>
                    <a:pt x="18343" y="4063"/>
                    <a:pt x="18343" y="2187"/>
                    <a:pt x="17532" y="1242"/>
                  </a:cubicBezTo>
                  <a:cubicBezTo>
                    <a:pt x="17186" y="854"/>
                    <a:pt x="16746" y="795"/>
                    <a:pt x="16276" y="795"/>
                  </a:cubicBezTo>
                  <a:cubicBezTo>
                    <a:pt x="16073" y="795"/>
                    <a:pt x="15865" y="806"/>
                    <a:pt x="15656" y="806"/>
                  </a:cubicBezTo>
                  <a:cubicBezTo>
                    <a:pt x="15159" y="824"/>
                    <a:pt x="14664" y="831"/>
                    <a:pt x="14169" y="831"/>
                  </a:cubicBezTo>
                  <a:cubicBezTo>
                    <a:pt x="12974" y="831"/>
                    <a:pt x="11782" y="789"/>
                    <a:pt x="10583" y="746"/>
                  </a:cubicBezTo>
                  <a:cubicBezTo>
                    <a:pt x="9170" y="642"/>
                    <a:pt x="7803" y="480"/>
                    <a:pt x="6402" y="480"/>
                  </a:cubicBezTo>
                  <a:cubicBezTo>
                    <a:pt x="6195" y="480"/>
                    <a:pt x="5988" y="483"/>
                    <a:pt x="5780" y="491"/>
                  </a:cubicBezTo>
                  <a:cubicBezTo>
                    <a:pt x="5635" y="503"/>
                    <a:pt x="5492" y="508"/>
                    <a:pt x="5352" y="508"/>
                  </a:cubicBezTo>
                  <a:cubicBezTo>
                    <a:pt x="4582" y="508"/>
                    <a:pt x="3879" y="353"/>
                    <a:pt x="3079" y="251"/>
                  </a:cubicBezTo>
                  <a:cubicBezTo>
                    <a:pt x="2785" y="204"/>
                    <a:pt x="1959" y="1"/>
                    <a:pt x="125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4678164" y="2532559"/>
              <a:ext cx="357794" cy="360383"/>
            </a:xfrm>
            <a:custGeom>
              <a:rect b="b" l="l" r="r" t="t"/>
              <a:pathLst>
                <a:path extrusionOk="0" h="10859" w="10781">
                  <a:moveTo>
                    <a:pt x="210" y="0"/>
                  </a:moveTo>
                  <a:cubicBezTo>
                    <a:pt x="103" y="0"/>
                    <a:pt x="1" y="82"/>
                    <a:pt x="34" y="224"/>
                  </a:cubicBezTo>
                  <a:cubicBezTo>
                    <a:pt x="94" y="480"/>
                    <a:pt x="154" y="660"/>
                    <a:pt x="274" y="780"/>
                  </a:cubicBezTo>
                  <a:cubicBezTo>
                    <a:pt x="589" y="2971"/>
                    <a:pt x="1100" y="4907"/>
                    <a:pt x="784" y="7098"/>
                  </a:cubicBezTo>
                  <a:cubicBezTo>
                    <a:pt x="724" y="7534"/>
                    <a:pt x="589" y="8164"/>
                    <a:pt x="784" y="8599"/>
                  </a:cubicBezTo>
                  <a:cubicBezTo>
                    <a:pt x="1025" y="9110"/>
                    <a:pt x="905" y="8734"/>
                    <a:pt x="1220" y="9035"/>
                  </a:cubicBezTo>
                  <a:cubicBezTo>
                    <a:pt x="1715" y="9605"/>
                    <a:pt x="1775" y="9605"/>
                    <a:pt x="1715" y="10235"/>
                  </a:cubicBezTo>
                  <a:cubicBezTo>
                    <a:pt x="1715" y="10355"/>
                    <a:pt x="1775" y="10475"/>
                    <a:pt x="1910" y="10475"/>
                  </a:cubicBezTo>
                  <a:cubicBezTo>
                    <a:pt x="2600" y="10610"/>
                    <a:pt x="3351" y="10791"/>
                    <a:pt x="4101" y="10851"/>
                  </a:cubicBezTo>
                  <a:cubicBezTo>
                    <a:pt x="4174" y="10856"/>
                    <a:pt x="4246" y="10858"/>
                    <a:pt x="4317" y="10858"/>
                  </a:cubicBezTo>
                  <a:cubicBezTo>
                    <a:pt x="5037" y="10858"/>
                    <a:pt x="5675" y="10604"/>
                    <a:pt x="6413" y="10535"/>
                  </a:cubicBezTo>
                  <a:cubicBezTo>
                    <a:pt x="6728" y="10535"/>
                    <a:pt x="7032" y="10591"/>
                    <a:pt x="7298" y="10591"/>
                  </a:cubicBezTo>
                  <a:cubicBezTo>
                    <a:pt x="7664" y="10591"/>
                    <a:pt x="7954" y="10485"/>
                    <a:pt x="8094" y="9980"/>
                  </a:cubicBezTo>
                  <a:cubicBezTo>
                    <a:pt x="8289" y="9545"/>
                    <a:pt x="8154" y="8974"/>
                    <a:pt x="8229" y="8539"/>
                  </a:cubicBezTo>
                  <a:cubicBezTo>
                    <a:pt x="8229" y="7669"/>
                    <a:pt x="8604" y="6978"/>
                    <a:pt x="9099" y="6288"/>
                  </a:cubicBezTo>
                  <a:cubicBezTo>
                    <a:pt x="9474" y="5733"/>
                    <a:pt x="9910" y="5222"/>
                    <a:pt x="10165" y="4607"/>
                  </a:cubicBezTo>
                  <a:cubicBezTo>
                    <a:pt x="10540" y="3781"/>
                    <a:pt x="10540" y="2971"/>
                    <a:pt x="10780" y="2101"/>
                  </a:cubicBezTo>
                  <a:cubicBezTo>
                    <a:pt x="10780" y="2040"/>
                    <a:pt x="10720" y="1905"/>
                    <a:pt x="10600" y="1905"/>
                  </a:cubicBezTo>
                  <a:cubicBezTo>
                    <a:pt x="9790" y="1905"/>
                    <a:pt x="9790" y="1665"/>
                    <a:pt x="9790" y="975"/>
                  </a:cubicBezTo>
                  <a:cubicBezTo>
                    <a:pt x="9850" y="915"/>
                    <a:pt x="9790" y="780"/>
                    <a:pt x="9655" y="780"/>
                  </a:cubicBezTo>
                  <a:cubicBezTo>
                    <a:pt x="9348" y="744"/>
                    <a:pt x="9041" y="730"/>
                    <a:pt x="8734" y="730"/>
                  </a:cubicBezTo>
                  <a:cubicBezTo>
                    <a:pt x="7597" y="730"/>
                    <a:pt x="6461" y="921"/>
                    <a:pt x="5325" y="921"/>
                  </a:cubicBezTo>
                  <a:cubicBezTo>
                    <a:pt x="5207" y="921"/>
                    <a:pt x="5090" y="919"/>
                    <a:pt x="4972" y="915"/>
                  </a:cubicBezTo>
                  <a:cubicBezTo>
                    <a:pt x="4353" y="865"/>
                    <a:pt x="3775" y="765"/>
                    <a:pt x="3136" y="765"/>
                  </a:cubicBezTo>
                  <a:cubicBezTo>
                    <a:pt x="3001" y="765"/>
                    <a:pt x="2862" y="769"/>
                    <a:pt x="2721" y="780"/>
                  </a:cubicBezTo>
                  <a:cubicBezTo>
                    <a:pt x="2413" y="780"/>
                    <a:pt x="1983" y="854"/>
                    <a:pt x="1572" y="854"/>
                  </a:cubicBezTo>
                  <a:cubicBezTo>
                    <a:pt x="1221" y="854"/>
                    <a:pt x="884" y="800"/>
                    <a:pt x="649" y="600"/>
                  </a:cubicBezTo>
                  <a:cubicBezTo>
                    <a:pt x="649" y="540"/>
                    <a:pt x="589" y="480"/>
                    <a:pt x="589" y="480"/>
                  </a:cubicBezTo>
                  <a:cubicBezTo>
                    <a:pt x="529" y="405"/>
                    <a:pt x="469" y="284"/>
                    <a:pt x="409" y="164"/>
                  </a:cubicBezTo>
                  <a:cubicBezTo>
                    <a:pt x="383" y="52"/>
                    <a:pt x="295" y="0"/>
                    <a:pt x="210"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4615469" y="2201294"/>
              <a:ext cx="460311" cy="410762"/>
            </a:xfrm>
            <a:custGeom>
              <a:rect b="b" l="l" r="r" t="t"/>
              <a:pathLst>
                <a:path extrusionOk="0" h="12377" w="13870">
                  <a:moveTo>
                    <a:pt x="6492" y="1"/>
                  </a:moveTo>
                  <a:cubicBezTo>
                    <a:pt x="6190" y="1"/>
                    <a:pt x="5865" y="38"/>
                    <a:pt x="5480" y="135"/>
                  </a:cubicBezTo>
                  <a:cubicBezTo>
                    <a:pt x="4768" y="294"/>
                    <a:pt x="4042" y="339"/>
                    <a:pt x="3314" y="339"/>
                  </a:cubicBezTo>
                  <a:cubicBezTo>
                    <a:pt x="2324" y="339"/>
                    <a:pt x="1331" y="255"/>
                    <a:pt x="362" y="255"/>
                  </a:cubicBezTo>
                  <a:cubicBezTo>
                    <a:pt x="331" y="241"/>
                    <a:pt x="293" y="233"/>
                    <a:pt x="256" y="233"/>
                  </a:cubicBezTo>
                  <a:cubicBezTo>
                    <a:pt x="131" y="233"/>
                    <a:pt x="1" y="314"/>
                    <a:pt x="47" y="510"/>
                  </a:cubicBezTo>
                  <a:cubicBezTo>
                    <a:pt x="107" y="885"/>
                    <a:pt x="287" y="1200"/>
                    <a:pt x="542" y="1515"/>
                  </a:cubicBezTo>
                  <a:cubicBezTo>
                    <a:pt x="737" y="1831"/>
                    <a:pt x="917" y="2071"/>
                    <a:pt x="1173" y="2326"/>
                  </a:cubicBezTo>
                  <a:lnTo>
                    <a:pt x="1293" y="2326"/>
                  </a:lnTo>
                  <a:cubicBezTo>
                    <a:pt x="1413" y="2506"/>
                    <a:pt x="1413" y="2386"/>
                    <a:pt x="1488" y="2701"/>
                  </a:cubicBezTo>
                  <a:cubicBezTo>
                    <a:pt x="1488" y="2881"/>
                    <a:pt x="1353" y="3016"/>
                    <a:pt x="1488" y="3331"/>
                  </a:cubicBezTo>
                  <a:cubicBezTo>
                    <a:pt x="1608" y="3707"/>
                    <a:pt x="1983" y="3947"/>
                    <a:pt x="2163" y="4322"/>
                  </a:cubicBezTo>
                  <a:cubicBezTo>
                    <a:pt x="2538" y="5012"/>
                    <a:pt x="2538" y="5823"/>
                    <a:pt x="2478" y="6633"/>
                  </a:cubicBezTo>
                  <a:cubicBezTo>
                    <a:pt x="2358" y="7759"/>
                    <a:pt x="2043" y="9020"/>
                    <a:pt x="2163" y="10205"/>
                  </a:cubicBezTo>
                  <a:cubicBezTo>
                    <a:pt x="2236" y="11185"/>
                    <a:pt x="2815" y="11400"/>
                    <a:pt x="3529" y="11400"/>
                  </a:cubicBezTo>
                  <a:cubicBezTo>
                    <a:pt x="4089" y="11400"/>
                    <a:pt x="4732" y="11268"/>
                    <a:pt x="5278" y="11268"/>
                  </a:cubicBezTo>
                  <a:cubicBezTo>
                    <a:pt x="5326" y="11268"/>
                    <a:pt x="5374" y="11269"/>
                    <a:pt x="5420" y="11271"/>
                  </a:cubicBezTo>
                  <a:cubicBezTo>
                    <a:pt x="6801" y="11331"/>
                    <a:pt x="8167" y="11331"/>
                    <a:pt x="9547" y="11331"/>
                  </a:cubicBezTo>
                  <a:cubicBezTo>
                    <a:pt x="9915" y="11331"/>
                    <a:pt x="10391" y="11223"/>
                    <a:pt x="10790" y="11223"/>
                  </a:cubicBezTo>
                  <a:cubicBezTo>
                    <a:pt x="10928" y="11223"/>
                    <a:pt x="11056" y="11236"/>
                    <a:pt x="11168" y="11271"/>
                  </a:cubicBezTo>
                  <a:cubicBezTo>
                    <a:pt x="11484" y="11331"/>
                    <a:pt x="11484" y="11271"/>
                    <a:pt x="11619" y="11706"/>
                  </a:cubicBezTo>
                  <a:cubicBezTo>
                    <a:pt x="11619" y="11706"/>
                    <a:pt x="11544" y="12021"/>
                    <a:pt x="11544" y="12142"/>
                  </a:cubicBezTo>
                  <a:cubicBezTo>
                    <a:pt x="11544" y="12202"/>
                    <a:pt x="11619" y="12337"/>
                    <a:pt x="11739" y="12337"/>
                  </a:cubicBezTo>
                  <a:cubicBezTo>
                    <a:pt x="11946" y="12356"/>
                    <a:pt x="12117" y="12376"/>
                    <a:pt x="12266" y="12376"/>
                  </a:cubicBezTo>
                  <a:cubicBezTo>
                    <a:pt x="12568" y="12376"/>
                    <a:pt x="12773" y="12294"/>
                    <a:pt x="12984" y="11961"/>
                  </a:cubicBezTo>
                  <a:cubicBezTo>
                    <a:pt x="13119" y="11706"/>
                    <a:pt x="13119" y="11136"/>
                    <a:pt x="13240" y="10836"/>
                  </a:cubicBezTo>
                  <a:cubicBezTo>
                    <a:pt x="13360" y="10701"/>
                    <a:pt x="13495" y="10581"/>
                    <a:pt x="13615" y="10461"/>
                  </a:cubicBezTo>
                  <a:cubicBezTo>
                    <a:pt x="13795" y="10085"/>
                    <a:pt x="13870" y="9890"/>
                    <a:pt x="13795" y="9455"/>
                  </a:cubicBezTo>
                  <a:cubicBezTo>
                    <a:pt x="13795" y="9395"/>
                    <a:pt x="13735" y="9260"/>
                    <a:pt x="13615" y="9260"/>
                  </a:cubicBezTo>
                  <a:cubicBezTo>
                    <a:pt x="13550" y="9271"/>
                    <a:pt x="13490" y="9276"/>
                    <a:pt x="13434" y="9276"/>
                  </a:cubicBezTo>
                  <a:cubicBezTo>
                    <a:pt x="12792" y="9276"/>
                    <a:pt x="12708" y="8599"/>
                    <a:pt x="12294" y="8074"/>
                  </a:cubicBezTo>
                  <a:cubicBezTo>
                    <a:pt x="11994" y="7699"/>
                    <a:pt x="11619" y="7384"/>
                    <a:pt x="11423" y="6949"/>
                  </a:cubicBezTo>
                  <a:cubicBezTo>
                    <a:pt x="11108" y="6333"/>
                    <a:pt x="11363" y="5823"/>
                    <a:pt x="11363" y="5208"/>
                  </a:cubicBezTo>
                  <a:cubicBezTo>
                    <a:pt x="11363" y="4637"/>
                    <a:pt x="11168" y="4322"/>
                    <a:pt x="10733" y="3947"/>
                  </a:cubicBezTo>
                  <a:cubicBezTo>
                    <a:pt x="10178" y="3572"/>
                    <a:pt x="9667" y="3452"/>
                    <a:pt x="9232" y="2881"/>
                  </a:cubicBezTo>
                  <a:cubicBezTo>
                    <a:pt x="8737" y="2131"/>
                    <a:pt x="8797" y="1380"/>
                    <a:pt x="8797" y="510"/>
                  </a:cubicBezTo>
                  <a:cubicBezTo>
                    <a:pt x="8797" y="390"/>
                    <a:pt x="8737" y="330"/>
                    <a:pt x="8617" y="330"/>
                  </a:cubicBezTo>
                  <a:cubicBezTo>
                    <a:pt x="7741" y="194"/>
                    <a:pt x="7177" y="1"/>
                    <a:pt x="6492"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4550251" y="1938234"/>
              <a:ext cx="425928" cy="285014"/>
            </a:xfrm>
            <a:custGeom>
              <a:rect b="b" l="l" r="r" t="t"/>
              <a:pathLst>
                <a:path extrusionOk="0" h="8588" w="12834">
                  <a:moveTo>
                    <a:pt x="3633" y="1"/>
                  </a:moveTo>
                  <a:cubicBezTo>
                    <a:pt x="3002" y="1"/>
                    <a:pt x="2387" y="1"/>
                    <a:pt x="1757" y="181"/>
                  </a:cubicBezTo>
                  <a:cubicBezTo>
                    <a:pt x="1442" y="181"/>
                    <a:pt x="1066" y="241"/>
                    <a:pt x="691" y="241"/>
                  </a:cubicBezTo>
                  <a:cubicBezTo>
                    <a:pt x="631" y="241"/>
                    <a:pt x="511" y="241"/>
                    <a:pt x="511" y="301"/>
                  </a:cubicBezTo>
                  <a:cubicBezTo>
                    <a:pt x="1" y="1247"/>
                    <a:pt x="316" y="2432"/>
                    <a:pt x="511" y="3378"/>
                  </a:cubicBezTo>
                  <a:cubicBezTo>
                    <a:pt x="691" y="4369"/>
                    <a:pt x="946" y="5314"/>
                    <a:pt x="1261" y="6305"/>
                  </a:cubicBezTo>
                  <a:cubicBezTo>
                    <a:pt x="1442" y="6815"/>
                    <a:pt x="1502" y="7565"/>
                    <a:pt x="1757" y="8001"/>
                  </a:cubicBezTo>
                  <a:cubicBezTo>
                    <a:pt x="2042" y="8466"/>
                    <a:pt x="2590" y="8575"/>
                    <a:pt x="3175" y="8575"/>
                  </a:cubicBezTo>
                  <a:cubicBezTo>
                    <a:pt x="3689" y="8575"/>
                    <a:pt x="4233" y="8491"/>
                    <a:pt x="4652" y="8491"/>
                  </a:cubicBezTo>
                  <a:cubicBezTo>
                    <a:pt x="4710" y="8491"/>
                    <a:pt x="4766" y="8492"/>
                    <a:pt x="4819" y="8496"/>
                  </a:cubicBezTo>
                  <a:cubicBezTo>
                    <a:pt x="5481" y="8538"/>
                    <a:pt x="6136" y="8587"/>
                    <a:pt x="6774" y="8587"/>
                  </a:cubicBezTo>
                  <a:cubicBezTo>
                    <a:pt x="7046" y="8587"/>
                    <a:pt x="7315" y="8578"/>
                    <a:pt x="7580" y="8556"/>
                  </a:cubicBezTo>
                  <a:cubicBezTo>
                    <a:pt x="8155" y="8482"/>
                    <a:pt x="8759" y="8333"/>
                    <a:pt x="9342" y="8333"/>
                  </a:cubicBezTo>
                  <a:cubicBezTo>
                    <a:pt x="9702" y="8333"/>
                    <a:pt x="10054" y="8390"/>
                    <a:pt x="10387" y="8556"/>
                  </a:cubicBezTo>
                  <a:cubicBezTo>
                    <a:pt x="10423" y="8578"/>
                    <a:pt x="10460" y="8587"/>
                    <a:pt x="10496" y="8587"/>
                  </a:cubicBezTo>
                  <a:cubicBezTo>
                    <a:pt x="10581" y="8587"/>
                    <a:pt x="10660" y="8538"/>
                    <a:pt x="10702" y="8496"/>
                  </a:cubicBezTo>
                  <a:cubicBezTo>
                    <a:pt x="11077" y="7805"/>
                    <a:pt x="11452" y="7430"/>
                    <a:pt x="11572" y="6680"/>
                  </a:cubicBezTo>
                  <a:cubicBezTo>
                    <a:pt x="11632" y="6380"/>
                    <a:pt x="11452" y="6500"/>
                    <a:pt x="11708" y="6064"/>
                  </a:cubicBezTo>
                  <a:cubicBezTo>
                    <a:pt x="11888" y="5689"/>
                    <a:pt x="11948" y="5869"/>
                    <a:pt x="12203" y="5629"/>
                  </a:cubicBezTo>
                  <a:cubicBezTo>
                    <a:pt x="12323" y="5434"/>
                    <a:pt x="12458" y="5374"/>
                    <a:pt x="12578" y="5119"/>
                  </a:cubicBezTo>
                  <a:cubicBezTo>
                    <a:pt x="12833" y="4624"/>
                    <a:pt x="12638" y="4128"/>
                    <a:pt x="12323" y="3678"/>
                  </a:cubicBezTo>
                  <a:cubicBezTo>
                    <a:pt x="12203" y="3498"/>
                    <a:pt x="12143" y="3378"/>
                    <a:pt x="12008" y="3243"/>
                  </a:cubicBezTo>
                  <a:cubicBezTo>
                    <a:pt x="11137" y="2252"/>
                    <a:pt x="11137" y="2117"/>
                    <a:pt x="10762" y="992"/>
                  </a:cubicBezTo>
                  <a:cubicBezTo>
                    <a:pt x="10702" y="751"/>
                    <a:pt x="10702" y="496"/>
                    <a:pt x="10447" y="376"/>
                  </a:cubicBezTo>
                  <a:cubicBezTo>
                    <a:pt x="10320" y="298"/>
                    <a:pt x="10164" y="270"/>
                    <a:pt x="10007" y="270"/>
                  </a:cubicBezTo>
                  <a:cubicBezTo>
                    <a:pt x="9772" y="270"/>
                    <a:pt x="9534" y="331"/>
                    <a:pt x="9381" y="376"/>
                  </a:cubicBezTo>
                  <a:cubicBezTo>
                    <a:pt x="9043" y="406"/>
                    <a:pt x="8732" y="421"/>
                    <a:pt x="8426" y="421"/>
                  </a:cubicBezTo>
                  <a:cubicBezTo>
                    <a:pt x="8120" y="421"/>
                    <a:pt x="7820" y="406"/>
                    <a:pt x="7505" y="376"/>
                  </a:cubicBezTo>
                  <a:cubicBezTo>
                    <a:pt x="6259" y="241"/>
                    <a:pt x="4954" y="1"/>
                    <a:pt x="3633"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4502923" y="1435844"/>
              <a:ext cx="479228" cy="528080"/>
            </a:xfrm>
            <a:custGeom>
              <a:rect b="b" l="l" r="r" t="t"/>
              <a:pathLst>
                <a:path extrusionOk="0" h="15912" w="14440">
                  <a:moveTo>
                    <a:pt x="4744" y="0"/>
                  </a:moveTo>
                  <a:cubicBezTo>
                    <a:pt x="4660" y="0"/>
                    <a:pt x="4558" y="39"/>
                    <a:pt x="4428" y="129"/>
                  </a:cubicBezTo>
                  <a:cubicBezTo>
                    <a:pt x="4053" y="369"/>
                    <a:pt x="4248" y="880"/>
                    <a:pt x="3753" y="1120"/>
                  </a:cubicBezTo>
                  <a:cubicBezTo>
                    <a:pt x="3648" y="1165"/>
                    <a:pt x="3495" y="1180"/>
                    <a:pt x="3321" y="1180"/>
                  </a:cubicBezTo>
                  <a:cubicBezTo>
                    <a:pt x="2973" y="1180"/>
                    <a:pt x="2542" y="1120"/>
                    <a:pt x="2252" y="1120"/>
                  </a:cubicBezTo>
                  <a:cubicBezTo>
                    <a:pt x="1622" y="1120"/>
                    <a:pt x="931" y="1060"/>
                    <a:pt x="301" y="1060"/>
                  </a:cubicBezTo>
                  <a:cubicBezTo>
                    <a:pt x="1" y="1060"/>
                    <a:pt x="61" y="1435"/>
                    <a:pt x="301" y="1435"/>
                  </a:cubicBezTo>
                  <a:cubicBezTo>
                    <a:pt x="376" y="1435"/>
                    <a:pt x="436" y="1495"/>
                    <a:pt x="496" y="1495"/>
                  </a:cubicBezTo>
                  <a:cubicBezTo>
                    <a:pt x="931" y="1870"/>
                    <a:pt x="751" y="2681"/>
                    <a:pt x="871" y="3191"/>
                  </a:cubicBezTo>
                  <a:cubicBezTo>
                    <a:pt x="992" y="4062"/>
                    <a:pt x="1187" y="4932"/>
                    <a:pt x="1187" y="5818"/>
                  </a:cubicBezTo>
                  <a:cubicBezTo>
                    <a:pt x="1247" y="6508"/>
                    <a:pt x="1307" y="7063"/>
                    <a:pt x="1427" y="7754"/>
                  </a:cubicBezTo>
                  <a:cubicBezTo>
                    <a:pt x="1562" y="8504"/>
                    <a:pt x="1367" y="9255"/>
                    <a:pt x="1502" y="10005"/>
                  </a:cubicBezTo>
                  <a:cubicBezTo>
                    <a:pt x="1622" y="10440"/>
                    <a:pt x="1937" y="10816"/>
                    <a:pt x="2057" y="11251"/>
                  </a:cubicBezTo>
                  <a:cubicBezTo>
                    <a:pt x="2312" y="11941"/>
                    <a:pt x="2177" y="12632"/>
                    <a:pt x="1997" y="13262"/>
                  </a:cubicBezTo>
                  <a:cubicBezTo>
                    <a:pt x="1877" y="14012"/>
                    <a:pt x="1562" y="14823"/>
                    <a:pt x="1937" y="15438"/>
                  </a:cubicBezTo>
                  <a:cubicBezTo>
                    <a:pt x="1780" y="15595"/>
                    <a:pt x="1875" y="15868"/>
                    <a:pt x="2044" y="15868"/>
                  </a:cubicBezTo>
                  <a:cubicBezTo>
                    <a:pt x="2085" y="15868"/>
                    <a:pt x="2130" y="15852"/>
                    <a:pt x="2177" y="15813"/>
                  </a:cubicBezTo>
                  <a:cubicBezTo>
                    <a:pt x="2736" y="15541"/>
                    <a:pt x="3389" y="15451"/>
                    <a:pt x="4057" y="15451"/>
                  </a:cubicBezTo>
                  <a:cubicBezTo>
                    <a:pt x="4898" y="15451"/>
                    <a:pt x="5764" y="15593"/>
                    <a:pt x="6500" y="15693"/>
                  </a:cubicBezTo>
                  <a:cubicBezTo>
                    <a:pt x="7505" y="15753"/>
                    <a:pt x="8556" y="15888"/>
                    <a:pt x="9621" y="15888"/>
                  </a:cubicBezTo>
                  <a:cubicBezTo>
                    <a:pt x="9789" y="15900"/>
                    <a:pt x="10018" y="15911"/>
                    <a:pt x="10274" y="15911"/>
                  </a:cubicBezTo>
                  <a:cubicBezTo>
                    <a:pt x="11372" y="15911"/>
                    <a:pt x="12955" y="15702"/>
                    <a:pt x="12188" y="14388"/>
                  </a:cubicBezTo>
                  <a:cubicBezTo>
                    <a:pt x="11753" y="13697"/>
                    <a:pt x="10882" y="13262"/>
                    <a:pt x="10192" y="12752"/>
                  </a:cubicBezTo>
                  <a:cubicBezTo>
                    <a:pt x="9682" y="12376"/>
                    <a:pt x="9066" y="12001"/>
                    <a:pt x="9006" y="11311"/>
                  </a:cubicBezTo>
                  <a:cubicBezTo>
                    <a:pt x="8811" y="10380"/>
                    <a:pt x="9381" y="9375"/>
                    <a:pt x="9757" y="8564"/>
                  </a:cubicBezTo>
                  <a:cubicBezTo>
                    <a:pt x="10507" y="7003"/>
                    <a:pt x="11257" y="5683"/>
                    <a:pt x="12818" y="4812"/>
                  </a:cubicBezTo>
                  <a:cubicBezTo>
                    <a:pt x="13314" y="4497"/>
                    <a:pt x="14319" y="4062"/>
                    <a:pt x="14379" y="3371"/>
                  </a:cubicBezTo>
                  <a:cubicBezTo>
                    <a:pt x="14439" y="3251"/>
                    <a:pt x="14319" y="3191"/>
                    <a:pt x="14184" y="3191"/>
                  </a:cubicBezTo>
                  <a:cubicBezTo>
                    <a:pt x="13254" y="3131"/>
                    <a:pt x="12308" y="3131"/>
                    <a:pt x="11378" y="3056"/>
                  </a:cubicBezTo>
                  <a:cubicBezTo>
                    <a:pt x="10432" y="3056"/>
                    <a:pt x="9561" y="2501"/>
                    <a:pt x="8691" y="2126"/>
                  </a:cubicBezTo>
                  <a:cubicBezTo>
                    <a:pt x="8256" y="2005"/>
                    <a:pt x="8061" y="1930"/>
                    <a:pt x="7625" y="1930"/>
                  </a:cubicBezTo>
                  <a:cubicBezTo>
                    <a:pt x="7340" y="1988"/>
                    <a:pt x="6941" y="2106"/>
                    <a:pt x="6574" y="2106"/>
                  </a:cubicBezTo>
                  <a:cubicBezTo>
                    <a:pt x="6460" y="2106"/>
                    <a:pt x="6348" y="2094"/>
                    <a:pt x="6245" y="2065"/>
                  </a:cubicBezTo>
                  <a:cubicBezTo>
                    <a:pt x="5629" y="1810"/>
                    <a:pt x="5434" y="1060"/>
                    <a:pt x="5179" y="505"/>
                  </a:cubicBezTo>
                  <a:cubicBezTo>
                    <a:pt x="5051" y="237"/>
                    <a:pt x="4953" y="0"/>
                    <a:pt x="4744"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4754002" y="1638798"/>
              <a:ext cx="404489" cy="407045"/>
            </a:xfrm>
            <a:custGeom>
              <a:rect b="b" l="l" r="r" t="t"/>
              <a:pathLst>
                <a:path extrusionOk="0" h="12265" w="12188">
                  <a:moveTo>
                    <a:pt x="4577" y="1"/>
                  </a:moveTo>
                  <a:cubicBezTo>
                    <a:pt x="3967" y="1"/>
                    <a:pt x="3134" y="616"/>
                    <a:pt x="2627" y="1068"/>
                  </a:cubicBezTo>
                  <a:cubicBezTo>
                    <a:pt x="2597" y="1008"/>
                    <a:pt x="2533" y="978"/>
                    <a:pt x="2469" y="978"/>
                  </a:cubicBezTo>
                  <a:cubicBezTo>
                    <a:pt x="2405" y="978"/>
                    <a:pt x="2342" y="1008"/>
                    <a:pt x="2312" y="1068"/>
                  </a:cubicBezTo>
                  <a:cubicBezTo>
                    <a:pt x="1246" y="2644"/>
                    <a:pt x="0" y="5271"/>
                    <a:pt x="1816" y="6772"/>
                  </a:cubicBezTo>
                  <a:cubicBezTo>
                    <a:pt x="2252" y="7207"/>
                    <a:pt x="2807" y="7447"/>
                    <a:pt x="3317" y="7822"/>
                  </a:cubicBezTo>
                  <a:cubicBezTo>
                    <a:pt x="4188" y="8393"/>
                    <a:pt x="4368" y="9023"/>
                    <a:pt x="4308" y="10014"/>
                  </a:cubicBezTo>
                  <a:cubicBezTo>
                    <a:pt x="4308" y="10899"/>
                    <a:pt x="4503" y="11454"/>
                    <a:pt x="5313" y="11950"/>
                  </a:cubicBezTo>
                  <a:cubicBezTo>
                    <a:pt x="5727" y="12192"/>
                    <a:pt x="6184" y="12262"/>
                    <a:pt x="6651" y="12262"/>
                  </a:cubicBezTo>
                  <a:cubicBezTo>
                    <a:pt x="7169" y="12262"/>
                    <a:pt x="7698" y="12176"/>
                    <a:pt x="8195" y="12145"/>
                  </a:cubicBezTo>
                  <a:cubicBezTo>
                    <a:pt x="9066" y="12085"/>
                    <a:pt x="10371" y="12265"/>
                    <a:pt x="11002" y="11454"/>
                  </a:cubicBezTo>
                  <a:cubicBezTo>
                    <a:pt x="11632" y="10644"/>
                    <a:pt x="11062" y="9023"/>
                    <a:pt x="11122" y="8077"/>
                  </a:cubicBezTo>
                  <a:cubicBezTo>
                    <a:pt x="11317" y="6697"/>
                    <a:pt x="12187" y="5391"/>
                    <a:pt x="12127" y="4070"/>
                  </a:cubicBezTo>
                  <a:cubicBezTo>
                    <a:pt x="12127" y="3940"/>
                    <a:pt x="12034" y="3842"/>
                    <a:pt x="11931" y="3842"/>
                  </a:cubicBezTo>
                  <a:cubicBezTo>
                    <a:pt x="11891" y="3842"/>
                    <a:pt x="11850" y="3857"/>
                    <a:pt x="11812" y="3890"/>
                  </a:cubicBezTo>
                  <a:cubicBezTo>
                    <a:pt x="11752" y="3890"/>
                    <a:pt x="11692" y="3950"/>
                    <a:pt x="11692" y="4010"/>
                  </a:cubicBezTo>
                  <a:cubicBezTo>
                    <a:pt x="11122" y="4520"/>
                    <a:pt x="10942" y="5331"/>
                    <a:pt x="10371" y="5826"/>
                  </a:cubicBezTo>
                  <a:cubicBezTo>
                    <a:pt x="10446" y="5076"/>
                    <a:pt x="10822" y="4265"/>
                    <a:pt x="10446" y="3515"/>
                  </a:cubicBezTo>
                  <a:cubicBezTo>
                    <a:pt x="10191" y="2944"/>
                    <a:pt x="9501" y="2764"/>
                    <a:pt x="8945" y="2509"/>
                  </a:cubicBezTo>
                  <a:cubicBezTo>
                    <a:pt x="7880" y="2074"/>
                    <a:pt x="6874" y="1639"/>
                    <a:pt x="5809" y="1203"/>
                  </a:cubicBezTo>
                  <a:cubicBezTo>
                    <a:pt x="5629" y="1143"/>
                    <a:pt x="5118" y="1008"/>
                    <a:pt x="4998" y="948"/>
                  </a:cubicBezTo>
                  <a:cubicBezTo>
                    <a:pt x="4818" y="768"/>
                    <a:pt x="4938" y="513"/>
                    <a:pt x="4878" y="198"/>
                  </a:cubicBezTo>
                  <a:cubicBezTo>
                    <a:pt x="4878" y="138"/>
                    <a:pt x="4818" y="78"/>
                    <a:pt x="4743" y="18"/>
                  </a:cubicBezTo>
                  <a:cubicBezTo>
                    <a:pt x="4690" y="6"/>
                    <a:pt x="4634" y="1"/>
                    <a:pt x="4577"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4909429" y="1572187"/>
              <a:ext cx="442323" cy="227334"/>
            </a:xfrm>
            <a:custGeom>
              <a:rect b="b" l="l" r="r" t="t"/>
              <a:pathLst>
                <a:path extrusionOk="0" h="6850" w="13328">
                  <a:moveTo>
                    <a:pt x="5022" y="1"/>
                  </a:moveTo>
                  <a:cubicBezTo>
                    <a:pt x="4497" y="1"/>
                    <a:pt x="3886" y="510"/>
                    <a:pt x="3572" y="824"/>
                  </a:cubicBezTo>
                  <a:cubicBezTo>
                    <a:pt x="3137" y="1334"/>
                    <a:pt x="2762" y="2025"/>
                    <a:pt x="2191" y="2400"/>
                  </a:cubicBezTo>
                  <a:cubicBezTo>
                    <a:pt x="1816" y="2640"/>
                    <a:pt x="810" y="2580"/>
                    <a:pt x="570" y="2895"/>
                  </a:cubicBezTo>
                  <a:cubicBezTo>
                    <a:pt x="0" y="3451"/>
                    <a:pt x="1066" y="3826"/>
                    <a:pt x="1501" y="3961"/>
                  </a:cubicBezTo>
                  <a:cubicBezTo>
                    <a:pt x="1696" y="4021"/>
                    <a:pt x="1936" y="4081"/>
                    <a:pt x="2251" y="4141"/>
                  </a:cubicBezTo>
                  <a:cubicBezTo>
                    <a:pt x="2627" y="4396"/>
                    <a:pt x="3002" y="4651"/>
                    <a:pt x="3437" y="4771"/>
                  </a:cubicBezTo>
                  <a:cubicBezTo>
                    <a:pt x="3692" y="4891"/>
                    <a:pt x="3947" y="4951"/>
                    <a:pt x="4187" y="5087"/>
                  </a:cubicBezTo>
                  <a:cubicBezTo>
                    <a:pt x="4563" y="5207"/>
                    <a:pt x="4878" y="5402"/>
                    <a:pt x="5073" y="5582"/>
                  </a:cubicBezTo>
                  <a:lnTo>
                    <a:pt x="5073" y="5777"/>
                  </a:lnTo>
                  <a:cubicBezTo>
                    <a:pt x="5073" y="5957"/>
                    <a:pt x="5253" y="6017"/>
                    <a:pt x="5388" y="6017"/>
                  </a:cubicBezTo>
                  <a:cubicBezTo>
                    <a:pt x="5508" y="6212"/>
                    <a:pt x="5568" y="6392"/>
                    <a:pt x="5688" y="6708"/>
                  </a:cubicBezTo>
                  <a:cubicBezTo>
                    <a:pt x="5688" y="6755"/>
                    <a:pt x="5773" y="6850"/>
                    <a:pt x="5868" y="6850"/>
                  </a:cubicBezTo>
                  <a:cubicBezTo>
                    <a:pt x="5893" y="6850"/>
                    <a:pt x="5918" y="6843"/>
                    <a:pt x="5943" y="6828"/>
                  </a:cubicBezTo>
                  <a:cubicBezTo>
                    <a:pt x="6259" y="6708"/>
                    <a:pt x="6439" y="6587"/>
                    <a:pt x="6574" y="6272"/>
                  </a:cubicBezTo>
                  <a:cubicBezTo>
                    <a:pt x="6694" y="6152"/>
                    <a:pt x="6754" y="5957"/>
                    <a:pt x="6814" y="5777"/>
                  </a:cubicBezTo>
                  <a:cubicBezTo>
                    <a:pt x="7189" y="4951"/>
                    <a:pt x="7880" y="4651"/>
                    <a:pt x="8765" y="4396"/>
                  </a:cubicBezTo>
                  <a:cubicBezTo>
                    <a:pt x="9576" y="4141"/>
                    <a:pt x="10446" y="4021"/>
                    <a:pt x="11317" y="4021"/>
                  </a:cubicBezTo>
                  <a:cubicBezTo>
                    <a:pt x="11767" y="3961"/>
                    <a:pt x="12202" y="4021"/>
                    <a:pt x="12637" y="3901"/>
                  </a:cubicBezTo>
                  <a:cubicBezTo>
                    <a:pt x="13073" y="3706"/>
                    <a:pt x="13328" y="3451"/>
                    <a:pt x="13133" y="2955"/>
                  </a:cubicBezTo>
                  <a:cubicBezTo>
                    <a:pt x="12757" y="2025"/>
                    <a:pt x="11317" y="1770"/>
                    <a:pt x="10446" y="1770"/>
                  </a:cubicBezTo>
                  <a:cubicBezTo>
                    <a:pt x="10373" y="1763"/>
                    <a:pt x="10302" y="1760"/>
                    <a:pt x="10230" y="1760"/>
                  </a:cubicBezTo>
                  <a:cubicBezTo>
                    <a:pt x="9626" y="1760"/>
                    <a:pt x="9074" y="1977"/>
                    <a:pt x="8510" y="2205"/>
                  </a:cubicBezTo>
                  <a:cubicBezTo>
                    <a:pt x="8047" y="2378"/>
                    <a:pt x="7651" y="2458"/>
                    <a:pt x="7268" y="2458"/>
                  </a:cubicBezTo>
                  <a:cubicBezTo>
                    <a:pt x="6818" y="2458"/>
                    <a:pt x="6386" y="2347"/>
                    <a:pt x="5883" y="2145"/>
                  </a:cubicBezTo>
                  <a:cubicBezTo>
                    <a:pt x="5013" y="1770"/>
                    <a:pt x="5508" y="1575"/>
                    <a:pt x="5688" y="959"/>
                  </a:cubicBezTo>
                  <a:cubicBezTo>
                    <a:pt x="5763" y="704"/>
                    <a:pt x="5763" y="449"/>
                    <a:pt x="5568" y="269"/>
                  </a:cubicBezTo>
                  <a:cubicBezTo>
                    <a:pt x="5414" y="77"/>
                    <a:pt x="5224" y="1"/>
                    <a:pt x="5022"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5169270" y="1723266"/>
              <a:ext cx="292581" cy="367386"/>
            </a:xfrm>
            <a:custGeom>
              <a:rect b="b" l="l" r="r" t="t"/>
              <a:pathLst>
                <a:path extrusionOk="0" h="11070" w="8816">
                  <a:moveTo>
                    <a:pt x="3881" y="0"/>
                  </a:moveTo>
                  <a:cubicBezTo>
                    <a:pt x="3094" y="0"/>
                    <a:pt x="2373" y="379"/>
                    <a:pt x="1807" y="1030"/>
                  </a:cubicBezTo>
                  <a:cubicBezTo>
                    <a:pt x="996" y="2035"/>
                    <a:pt x="621" y="3476"/>
                    <a:pt x="561" y="4782"/>
                  </a:cubicBezTo>
                  <a:cubicBezTo>
                    <a:pt x="561" y="5472"/>
                    <a:pt x="741" y="6103"/>
                    <a:pt x="996" y="6778"/>
                  </a:cubicBezTo>
                  <a:cubicBezTo>
                    <a:pt x="1236" y="7529"/>
                    <a:pt x="1311" y="8219"/>
                    <a:pt x="1176" y="8849"/>
                  </a:cubicBezTo>
                  <a:cubicBezTo>
                    <a:pt x="1056" y="9165"/>
                    <a:pt x="936" y="9480"/>
                    <a:pt x="741" y="9780"/>
                  </a:cubicBezTo>
                  <a:cubicBezTo>
                    <a:pt x="486" y="10095"/>
                    <a:pt x="246" y="10410"/>
                    <a:pt x="51" y="10785"/>
                  </a:cubicBezTo>
                  <a:cubicBezTo>
                    <a:pt x="1" y="10885"/>
                    <a:pt x="127" y="10995"/>
                    <a:pt x="240" y="10995"/>
                  </a:cubicBezTo>
                  <a:cubicBezTo>
                    <a:pt x="263" y="10995"/>
                    <a:pt x="285" y="10991"/>
                    <a:pt x="306" y="10981"/>
                  </a:cubicBezTo>
                  <a:cubicBezTo>
                    <a:pt x="306" y="10906"/>
                    <a:pt x="366" y="10906"/>
                    <a:pt x="366" y="10846"/>
                  </a:cubicBezTo>
                  <a:cubicBezTo>
                    <a:pt x="366" y="10973"/>
                    <a:pt x="475" y="11069"/>
                    <a:pt x="585" y="11069"/>
                  </a:cubicBezTo>
                  <a:cubicBezTo>
                    <a:pt x="642" y="11069"/>
                    <a:pt x="700" y="11043"/>
                    <a:pt x="741" y="10981"/>
                  </a:cubicBezTo>
                  <a:cubicBezTo>
                    <a:pt x="801" y="10906"/>
                    <a:pt x="801" y="10846"/>
                    <a:pt x="801" y="10846"/>
                  </a:cubicBezTo>
                  <a:cubicBezTo>
                    <a:pt x="1465" y="10808"/>
                    <a:pt x="2128" y="10724"/>
                    <a:pt x="2778" y="10724"/>
                  </a:cubicBezTo>
                  <a:cubicBezTo>
                    <a:pt x="3171" y="10724"/>
                    <a:pt x="3559" y="10755"/>
                    <a:pt x="3938" y="10846"/>
                  </a:cubicBezTo>
                  <a:cubicBezTo>
                    <a:pt x="3998" y="10906"/>
                    <a:pt x="4058" y="10906"/>
                    <a:pt x="4178" y="10906"/>
                  </a:cubicBezTo>
                  <a:lnTo>
                    <a:pt x="4238" y="10906"/>
                  </a:lnTo>
                  <a:cubicBezTo>
                    <a:pt x="4373" y="10906"/>
                    <a:pt x="4433" y="10906"/>
                    <a:pt x="4493" y="10846"/>
                  </a:cubicBezTo>
                  <a:cubicBezTo>
                    <a:pt x="4748" y="10725"/>
                    <a:pt x="4988" y="10605"/>
                    <a:pt x="5304" y="10530"/>
                  </a:cubicBezTo>
                  <a:cubicBezTo>
                    <a:pt x="5679" y="10410"/>
                    <a:pt x="6114" y="10410"/>
                    <a:pt x="6489" y="10290"/>
                  </a:cubicBezTo>
                  <a:cubicBezTo>
                    <a:pt x="7000" y="10095"/>
                    <a:pt x="7435" y="9660"/>
                    <a:pt x="7750" y="9225"/>
                  </a:cubicBezTo>
                  <a:cubicBezTo>
                    <a:pt x="8621" y="8099"/>
                    <a:pt x="8816" y="6913"/>
                    <a:pt x="8500" y="5532"/>
                  </a:cubicBezTo>
                  <a:cubicBezTo>
                    <a:pt x="8373" y="4939"/>
                    <a:pt x="8033" y="3641"/>
                    <a:pt x="7218" y="3641"/>
                  </a:cubicBezTo>
                  <a:cubicBezTo>
                    <a:pt x="7167" y="3641"/>
                    <a:pt x="7114" y="3646"/>
                    <a:pt x="7060" y="3656"/>
                  </a:cubicBezTo>
                  <a:cubicBezTo>
                    <a:pt x="6624" y="3716"/>
                    <a:pt x="6624" y="4032"/>
                    <a:pt x="6369" y="4227"/>
                  </a:cubicBezTo>
                  <a:cubicBezTo>
                    <a:pt x="6171" y="4377"/>
                    <a:pt x="6071" y="4445"/>
                    <a:pt x="6023" y="4445"/>
                  </a:cubicBezTo>
                  <a:cubicBezTo>
                    <a:pt x="5951" y="4445"/>
                    <a:pt x="5994" y="4292"/>
                    <a:pt x="5994" y="4032"/>
                  </a:cubicBezTo>
                  <a:cubicBezTo>
                    <a:pt x="5994" y="3656"/>
                    <a:pt x="6189" y="3281"/>
                    <a:pt x="6249" y="2906"/>
                  </a:cubicBezTo>
                  <a:cubicBezTo>
                    <a:pt x="6429" y="1720"/>
                    <a:pt x="6114" y="655"/>
                    <a:pt x="4928" y="219"/>
                  </a:cubicBezTo>
                  <a:cubicBezTo>
                    <a:pt x="4572" y="70"/>
                    <a:pt x="4220" y="0"/>
                    <a:pt x="3881"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4874049" y="2007965"/>
              <a:ext cx="303367" cy="518156"/>
            </a:xfrm>
            <a:custGeom>
              <a:rect b="b" l="l" r="r" t="t"/>
              <a:pathLst>
                <a:path extrusionOk="0" h="15613" w="9141">
                  <a:moveTo>
                    <a:pt x="7483" y="0"/>
                  </a:moveTo>
                  <a:cubicBezTo>
                    <a:pt x="7453" y="0"/>
                    <a:pt x="7420" y="5"/>
                    <a:pt x="7385" y="16"/>
                  </a:cubicBezTo>
                  <a:cubicBezTo>
                    <a:pt x="7325" y="16"/>
                    <a:pt x="7265" y="16"/>
                    <a:pt x="7205" y="76"/>
                  </a:cubicBezTo>
                  <a:cubicBezTo>
                    <a:pt x="5885" y="473"/>
                    <a:pt x="4610" y="789"/>
                    <a:pt x="3282" y="789"/>
                  </a:cubicBezTo>
                  <a:cubicBezTo>
                    <a:pt x="2904" y="789"/>
                    <a:pt x="2521" y="763"/>
                    <a:pt x="2132" y="707"/>
                  </a:cubicBezTo>
                  <a:cubicBezTo>
                    <a:pt x="1876" y="707"/>
                    <a:pt x="1756" y="1082"/>
                    <a:pt x="2012" y="1082"/>
                  </a:cubicBezTo>
                  <a:cubicBezTo>
                    <a:pt x="2072" y="1082"/>
                    <a:pt x="2072" y="1142"/>
                    <a:pt x="2132" y="1142"/>
                  </a:cubicBezTo>
                  <a:cubicBezTo>
                    <a:pt x="2072" y="1202"/>
                    <a:pt x="2072" y="1337"/>
                    <a:pt x="2072" y="1457"/>
                  </a:cubicBezTo>
                  <a:cubicBezTo>
                    <a:pt x="2132" y="2207"/>
                    <a:pt x="2627" y="2463"/>
                    <a:pt x="2012" y="3333"/>
                  </a:cubicBezTo>
                  <a:cubicBezTo>
                    <a:pt x="1636" y="3903"/>
                    <a:pt x="1381" y="4024"/>
                    <a:pt x="1201" y="4774"/>
                  </a:cubicBezTo>
                  <a:cubicBezTo>
                    <a:pt x="886" y="5960"/>
                    <a:pt x="0" y="7145"/>
                    <a:pt x="886" y="8331"/>
                  </a:cubicBezTo>
                  <a:cubicBezTo>
                    <a:pt x="946" y="8466"/>
                    <a:pt x="1126" y="8586"/>
                    <a:pt x="1261" y="8706"/>
                  </a:cubicBezTo>
                  <a:cubicBezTo>
                    <a:pt x="1501" y="9021"/>
                    <a:pt x="1696" y="9397"/>
                    <a:pt x="2012" y="9712"/>
                  </a:cubicBezTo>
                  <a:cubicBezTo>
                    <a:pt x="2192" y="9967"/>
                    <a:pt x="2327" y="10027"/>
                    <a:pt x="2627" y="10207"/>
                  </a:cubicBezTo>
                  <a:cubicBezTo>
                    <a:pt x="3572" y="10777"/>
                    <a:pt x="3197" y="11093"/>
                    <a:pt x="3137" y="12023"/>
                  </a:cubicBezTo>
                  <a:cubicBezTo>
                    <a:pt x="3137" y="12398"/>
                    <a:pt x="3197" y="12774"/>
                    <a:pt x="3452" y="13089"/>
                  </a:cubicBezTo>
                  <a:cubicBezTo>
                    <a:pt x="3632" y="13284"/>
                    <a:pt x="3828" y="13344"/>
                    <a:pt x="4008" y="13524"/>
                  </a:cubicBezTo>
                  <a:cubicBezTo>
                    <a:pt x="4503" y="14034"/>
                    <a:pt x="4503" y="14409"/>
                    <a:pt x="4698" y="14965"/>
                  </a:cubicBezTo>
                  <a:cubicBezTo>
                    <a:pt x="4758" y="15220"/>
                    <a:pt x="4758" y="15400"/>
                    <a:pt x="5013" y="15535"/>
                  </a:cubicBezTo>
                  <a:cubicBezTo>
                    <a:pt x="5112" y="15592"/>
                    <a:pt x="5209" y="15613"/>
                    <a:pt x="5306" y="15613"/>
                  </a:cubicBezTo>
                  <a:cubicBezTo>
                    <a:pt x="5518" y="15613"/>
                    <a:pt x="5727" y="15512"/>
                    <a:pt x="5944" y="15460"/>
                  </a:cubicBezTo>
                  <a:cubicBezTo>
                    <a:pt x="6514" y="15280"/>
                    <a:pt x="7130" y="15280"/>
                    <a:pt x="7580" y="14785"/>
                  </a:cubicBezTo>
                  <a:cubicBezTo>
                    <a:pt x="7820" y="14530"/>
                    <a:pt x="8015" y="13959"/>
                    <a:pt x="8075" y="13584"/>
                  </a:cubicBezTo>
                  <a:cubicBezTo>
                    <a:pt x="8195" y="13284"/>
                    <a:pt x="8195" y="13029"/>
                    <a:pt x="8255" y="12714"/>
                  </a:cubicBezTo>
                  <a:cubicBezTo>
                    <a:pt x="8330" y="12023"/>
                    <a:pt x="8450" y="11648"/>
                    <a:pt x="8765" y="11033"/>
                  </a:cubicBezTo>
                  <a:cubicBezTo>
                    <a:pt x="9081" y="10462"/>
                    <a:pt x="9141" y="10027"/>
                    <a:pt x="9006" y="9397"/>
                  </a:cubicBezTo>
                  <a:cubicBezTo>
                    <a:pt x="8886" y="8331"/>
                    <a:pt x="8825" y="7340"/>
                    <a:pt x="8630" y="6275"/>
                  </a:cubicBezTo>
                  <a:cubicBezTo>
                    <a:pt x="8450" y="5149"/>
                    <a:pt x="8510" y="4084"/>
                    <a:pt x="8390" y="2958"/>
                  </a:cubicBezTo>
                  <a:cubicBezTo>
                    <a:pt x="8255" y="2027"/>
                    <a:pt x="7700" y="1202"/>
                    <a:pt x="7700" y="211"/>
                  </a:cubicBezTo>
                  <a:cubicBezTo>
                    <a:pt x="7700" y="101"/>
                    <a:pt x="7619" y="0"/>
                    <a:pt x="7483"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5133558" y="2066147"/>
              <a:ext cx="232644" cy="372331"/>
            </a:xfrm>
            <a:custGeom>
              <a:rect b="b" l="l" r="r" t="t"/>
              <a:pathLst>
                <a:path extrusionOk="0" h="11219" w="7010">
                  <a:moveTo>
                    <a:pt x="4096" y="1"/>
                  </a:moveTo>
                  <a:cubicBezTo>
                    <a:pt x="3488" y="1"/>
                    <a:pt x="2855" y="70"/>
                    <a:pt x="2387" y="139"/>
                  </a:cubicBezTo>
                  <a:cubicBezTo>
                    <a:pt x="1637" y="199"/>
                    <a:pt x="1127" y="575"/>
                    <a:pt x="316" y="575"/>
                  </a:cubicBezTo>
                  <a:cubicBezTo>
                    <a:pt x="300" y="559"/>
                    <a:pt x="275" y="551"/>
                    <a:pt x="247" y="551"/>
                  </a:cubicBezTo>
                  <a:cubicBezTo>
                    <a:pt x="167" y="551"/>
                    <a:pt x="61" y="610"/>
                    <a:pt x="61" y="710"/>
                  </a:cubicBezTo>
                  <a:lnTo>
                    <a:pt x="61" y="770"/>
                  </a:lnTo>
                  <a:cubicBezTo>
                    <a:pt x="1" y="1205"/>
                    <a:pt x="1" y="1700"/>
                    <a:pt x="1" y="2150"/>
                  </a:cubicBezTo>
                  <a:cubicBezTo>
                    <a:pt x="1" y="2210"/>
                    <a:pt x="61" y="2271"/>
                    <a:pt x="61" y="2271"/>
                  </a:cubicBezTo>
                  <a:cubicBezTo>
                    <a:pt x="196" y="3576"/>
                    <a:pt x="376" y="4837"/>
                    <a:pt x="511" y="6143"/>
                  </a:cubicBezTo>
                  <a:cubicBezTo>
                    <a:pt x="571" y="7088"/>
                    <a:pt x="886" y="8019"/>
                    <a:pt x="631" y="8964"/>
                  </a:cubicBezTo>
                  <a:cubicBezTo>
                    <a:pt x="436" y="9655"/>
                    <a:pt x="136" y="10210"/>
                    <a:pt x="196" y="10961"/>
                  </a:cubicBezTo>
                  <a:cubicBezTo>
                    <a:pt x="196" y="11081"/>
                    <a:pt x="256" y="11156"/>
                    <a:pt x="376" y="11216"/>
                  </a:cubicBezTo>
                  <a:cubicBezTo>
                    <a:pt x="430" y="11217"/>
                    <a:pt x="484" y="11218"/>
                    <a:pt x="538" y="11218"/>
                  </a:cubicBezTo>
                  <a:cubicBezTo>
                    <a:pt x="2491" y="11218"/>
                    <a:pt x="4360" y="10171"/>
                    <a:pt x="5689" y="8769"/>
                  </a:cubicBezTo>
                  <a:cubicBezTo>
                    <a:pt x="7010" y="7403"/>
                    <a:pt x="6575" y="5828"/>
                    <a:pt x="6260" y="4027"/>
                  </a:cubicBezTo>
                  <a:cubicBezTo>
                    <a:pt x="6139" y="3276"/>
                    <a:pt x="6064" y="2526"/>
                    <a:pt x="6004" y="1835"/>
                  </a:cubicBezTo>
                  <a:cubicBezTo>
                    <a:pt x="5944" y="1460"/>
                    <a:pt x="5944" y="830"/>
                    <a:pt x="5824" y="515"/>
                  </a:cubicBezTo>
                  <a:cubicBezTo>
                    <a:pt x="5689" y="274"/>
                    <a:pt x="5629" y="199"/>
                    <a:pt x="5314" y="139"/>
                  </a:cubicBezTo>
                  <a:cubicBezTo>
                    <a:pt x="4971" y="38"/>
                    <a:pt x="4540" y="1"/>
                    <a:pt x="4096"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4735051" y="2863791"/>
              <a:ext cx="407011" cy="357927"/>
            </a:xfrm>
            <a:custGeom>
              <a:rect b="b" l="l" r="r" t="t"/>
              <a:pathLst>
                <a:path extrusionOk="0" h="10785" w="12264">
                  <a:moveTo>
                    <a:pt x="4504" y="0"/>
                  </a:moveTo>
                  <a:cubicBezTo>
                    <a:pt x="4128" y="0"/>
                    <a:pt x="3813" y="180"/>
                    <a:pt x="3513" y="255"/>
                  </a:cubicBezTo>
                  <a:cubicBezTo>
                    <a:pt x="3121" y="366"/>
                    <a:pt x="2737" y="403"/>
                    <a:pt x="2358" y="403"/>
                  </a:cubicBezTo>
                  <a:cubicBezTo>
                    <a:pt x="1707" y="403"/>
                    <a:pt x="1072" y="293"/>
                    <a:pt x="436" y="255"/>
                  </a:cubicBezTo>
                  <a:cubicBezTo>
                    <a:pt x="382" y="194"/>
                    <a:pt x="299" y="160"/>
                    <a:pt x="226" y="160"/>
                  </a:cubicBezTo>
                  <a:cubicBezTo>
                    <a:pt x="137" y="160"/>
                    <a:pt x="61" y="209"/>
                    <a:pt x="61" y="315"/>
                  </a:cubicBezTo>
                  <a:cubicBezTo>
                    <a:pt x="1" y="435"/>
                    <a:pt x="1" y="495"/>
                    <a:pt x="61" y="555"/>
                  </a:cubicBezTo>
                  <a:cubicBezTo>
                    <a:pt x="61" y="1621"/>
                    <a:pt x="256" y="2687"/>
                    <a:pt x="571" y="3692"/>
                  </a:cubicBezTo>
                  <a:cubicBezTo>
                    <a:pt x="811" y="4563"/>
                    <a:pt x="1127" y="5433"/>
                    <a:pt x="1067" y="6379"/>
                  </a:cubicBezTo>
                  <a:cubicBezTo>
                    <a:pt x="1007" y="7129"/>
                    <a:pt x="691" y="7820"/>
                    <a:pt x="691" y="8570"/>
                  </a:cubicBezTo>
                  <a:cubicBezTo>
                    <a:pt x="646" y="9324"/>
                    <a:pt x="1035" y="9469"/>
                    <a:pt x="1580" y="9469"/>
                  </a:cubicBezTo>
                  <a:cubicBezTo>
                    <a:pt x="1752" y="9469"/>
                    <a:pt x="1938" y="9455"/>
                    <a:pt x="2132" y="9440"/>
                  </a:cubicBezTo>
                  <a:cubicBezTo>
                    <a:pt x="2228" y="9435"/>
                    <a:pt x="2323" y="9432"/>
                    <a:pt x="2417" y="9432"/>
                  </a:cubicBezTo>
                  <a:cubicBezTo>
                    <a:pt x="4286" y="9432"/>
                    <a:pt x="5854" y="10518"/>
                    <a:pt x="7640" y="10761"/>
                  </a:cubicBezTo>
                  <a:cubicBezTo>
                    <a:pt x="7755" y="10777"/>
                    <a:pt x="7861" y="10785"/>
                    <a:pt x="7963" y="10785"/>
                  </a:cubicBezTo>
                  <a:cubicBezTo>
                    <a:pt x="8250" y="10785"/>
                    <a:pt x="8505" y="10726"/>
                    <a:pt x="8826" y="10626"/>
                  </a:cubicBezTo>
                  <a:cubicBezTo>
                    <a:pt x="9346" y="10445"/>
                    <a:pt x="9721" y="10358"/>
                    <a:pt x="10195" y="10358"/>
                  </a:cubicBezTo>
                  <a:cubicBezTo>
                    <a:pt x="10351" y="10358"/>
                    <a:pt x="10517" y="10367"/>
                    <a:pt x="10702" y="10386"/>
                  </a:cubicBezTo>
                  <a:cubicBezTo>
                    <a:pt x="10942" y="10446"/>
                    <a:pt x="11257" y="10506"/>
                    <a:pt x="11573" y="10506"/>
                  </a:cubicBezTo>
                  <a:cubicBezTo>
                    <a:pt x="12263" y="10386"/>
                    <a:pt x="12263" y="9876"/>
                    <a:pt x="11948" y="9380"/>
                  </a:cubicBezTo>
                  <a:cubicBezTo>
                    <a:pt x="11633" y="8885"/>
                    <a:pt x="11393" y="8570"/>
                    <a:pt x="11197" y="8000"/>
                  </a:cubicBezTo>
                  <a:cubicBezTo>
                    <a:pt x="11137" y="7760"/>
                    <a:pt x="11077" y="7504"/>
                    <a:pt x="10942" y="7309"/>
                  </a:cubicBezTo>
                  <a:cubicBezTo>
                    <a:pt x="10567" y="6814"/>
                    <a:pt x="9952" y="6439"/>
                    <a:pt x="9577" y="5883"/>
                  </a:cubicBezTo>
                  <a:cubicBezTo>
                    <a:pt x="9229" y="5281"/>
                    <a:pt x="8889" y="5088"/>
                    <a:pt x="8390" y="5088"/>
                  </a:cubicBezTo>
                  <a:cubicBezTo>
                    <a:pt x="8156" y="5088"/>
                    <a:pt x="7887" y="5131"/>
                    <a:pt x="7565" y="5193"/>
                  </a:cubicBezTo>
                  <a:cubicBezTo>
                    <a:pt x="7262" y="5241"/>
                    <a:pt x="6353" y="5573"/>
                    <a:pt x="5880" y="5573"/>
                  </a:cubicBezTo>
                  <a:cubicBezTo>
                    <a:pt x="5767" y="5573"/>
                    <a:pt x="5678" y="5555"/>
                    <a:pt x="5629" y="5508"/>
                  </a:cubicBezTo>
                  <a:cubicBezTo>
                    <a:pt x="5389" y="5253"/>
                    <a:pt x="6260" y="4443"/>
                    <a:pt x="6515" y="4067"/>
                  </a:cubicBezTo>
                  <a:cubicBezTo>
                    <a:pt x="7445" y="2627"/>
                    <a:pt x="6695" y="1876"/>
                    <a:pt x="6140" y="495"/>
                  </a:cubicBezTo>
                  <a:cubicBezTo>
                    <a:pt x="6200" y="375"/>
                    <a:pt x="6140" y="255"/>
                    <a:pt x="5944" y="180"/>
                  </a:cubicBezTo>
                  <a:lnTo>
                    <a:pt x="5509" y="180"/>
                  </a:lnTo>
                  <a:cubicBezTo>
                    <a:pt x="5194" y="120"/>
                    <a:pt x="4879" y="0"/>
                    <a:pt x="4504"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5048394" y="2290143"/>
              <a:ext cx="510590" cy="278045"/>
            </a:xfrm>
            <a:custGeom>
              <a:rect b="b" l="l" r="r" t="t"/>
              <a:pathLst>
                <a:path extrusionOk="0" h="8378" w="15385">
                  <a:moveTo>
                    <a:pt x="8850" y="1"/>
                  </a:moveTo>
                  <a:cubicBezTo>
                    <a:pt x="8764" y="1"/>
                    <a:pt x="8685" y="56"/>
                    <a:pt x="8630" y="144"/>
                  </a:cubicBezTo>
                  <a:cubicBezTo>
                    <a:pt x="8450" y="1525"/>
                    <a:pt x="7445" y="2531"/>
                    <a:pt x="6319" y="3281"/>
                  </a:cubicBezTo>
                  <a:cubicBezTo>
                    <a:pt x="5824" y="3656"/>
                    <a:pt x="5328" y="3896"/>
                    <a:pt x="4698" y="4031"/>
                  </a:cubicBezTo>
                  <a:cubicBezTo>
                    <a:pt x="4450" y="4121"/>
                    <a:pt x="4169" y="4121"/>
                    <a:pt x="3888" y="4121"/>
                  </a:cubicBezTo>
                  <a:cubicBezTo>
                    <a:pt x="3606" y="4121"/>
                    <a:pt x="3325" y="4121"/>
                    <a:pt x="3077" y="4212"/>
                  </a:cubicBezTo>
                  <a:cubicBezTo>
                    <a:pt x="2387" y="4407"/>
                    <a:pt x="2702" y="4842"/>
                    <a:pt x="2387" y="5337"/>
                  </a:cubicBezTo>
                  <a:cubicBezTo>
                    <a:pt x="1952" y="6208"/>
                    <a:pt x="1006" y="6088"/>
                    <a:pt x="571" y="6838"/>
                  </a:cubicBezTo>
                  <a:lnTo>
                    <a:pt x="511" y="6838"/>
                  </a:lnTo>
                  <a:cubicBezTo>
                    <a:pt x="451" y="6838"/>
                    <a:pt x="376" y="6838"/>
                    <a:pt x="316" y="6958"/>
                  </a:cubicBezTo>
                  <a:cubicBezTo>
                    <a:pt x="256" y="7273"/>
                    <a:pt x="136" y="7648"/>
                    <a:pt x="0" y="7964"/>
                  </a:cubicBezTo>
                  <a:cubicBezTo>
                    <a:pt x="0" y="8084"/>
                    <a:pt x="75" y="8219"/>
                    <a:pt x="196" y="8219"/>
                  </a:cubicBezTo>
                  <a:cubicBezTo>
                    <a:pt x="565" y="8315"/>
                    <a:pt x="1042" y="8377"/>
                    <a:pt x="1509" y="8377"/>
                  </a:cubicBezTo>
                  <a:cubicBezTo>
                    <a:pt x="1915" y="8377"/>
                    <a:pt x="2313" y="8330"/>
                    <a:pt x="2627" y="8219"/>
                  </a:cubicBezTo>
                  <a:cubicBezTo>
                    <a:pt x="3137" y="7964"/>
                    <a:pt x="3197" y="7784"/>
                    <a:pt x="3888" y="7648"/>
                  </a:cubicBezTo>
                  <a:cubicBezTo>
                    <a:pt x="4383" y="7588"/>
                    <a:pt x="4878" y="7588"/>
                    <a:pt x="5389" y="7468"/>
                  </a:cubicBezTo>
                  <a:cubicBezTo>
                    <a:pt x="6829" y="7153"/>
                    <a:pt x="8255" y="7273"/>
                    <a:pt x="9696" y="7033"/>
                  </a:cubicBezTo>
                  <a:cubicBezTo>
                    <a:pt x="10266" y="6898"/>
                    <a:pt x="11017" y="6838"/>
                    <a:pt x="11632" y="6658"/>
                  </a:cubicBezTo>
                  <a:cubicBezTo>
                    <a:pt x="11767" y="6658"/>
                    <a:pt x="11947" y="6583"/>
                    <a:pt x="12082" y="6463"/>
                  </a:cubicBezTo>
                  <a:lnTo>
                    <a:pt x="12142" y="6463"/>
                  </a:lnTo>
                  <a:cubicBezTo>
                    <a:pt x="12202" y="6463"/>
                    <a:pt x="12202" y="6463"/>
                    <a:pt x="12263" y="6403"/>
                  </a:cubicBezTo>
                  <a:cubicBezTo>
                    <a:pt x="12323" y="6463"/>
                    <a:pt x="12383" y="6463"/>
                    <a:pt x="12458" y="6463"/>
                  </a:cubicBezTo>
                  <a:cubicBezTo>
                    <a:pt x="13388" y="6208"/>
                    <a:pt x="14259" y="5277"/>
                    <a:pt x="14829" y="4467"/>
                  </a:cubicBezTo>
                  <a:cubicBezTo>
                    <a:pt x="15384" y="3581"/>
                    <a:pt x="14634" y="3461"/>
                    <a:pt x="14139" y="2771"/>
                  </a:cubicBezTo>
                  <a:cubicBezTo>
                    <a:pt x="13583" y="2080"/>
                    <a:pt x="13583" y="1210"/>
                    <a:pt x="12578" y="1030"/>
                  </a:cubicBezTo>
                  <a:cubicBezTo>
                    <a:pt x="12382" y="982"/>
                    <a:pt x="12193" y="969"/>
                    <a:pt x="12007" y="969"/>
                  </a:cubicBezTo>
                  <a:cubicBezTo>
                    <a:pt x="11745" y="969"/>
                    <a:pt x="11490" y="996"/>
                    <a:pt x="11232" y="996"/>
                  </a:cubicBezTo>
                  <a:cubicBezTo>
                    <a:pt x="10920" y="996"/>
                    <a:pt x="10603" y="956"/>
                    <a:pt x="10266" y="775"/>
                  </a:cubicBezTo>
                  <a:cubicBezTo>
                    <a:pt x="9756" y="459"/>
                    <a:pt x="9456" y="144"/>
                    <a:pt x="8946" y="24"/>
                  </a:cubicBezTo>
                  <a:cubicBezTo>
                    <a:pt x="8913" y="8"/>
                    <a:pt x="8881" y="1"/>
                    <a:pt x="8850"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4998576" y="2483704"/>
              <a:ext cx="608227" cy="216383"/>
            </a:xfrm>
            <a:custGeom>
              <a:rect b="b" l="l" r="r" t="t"/>
              <a:pathLst>
                <a:path extrusionOk="0" h="6520" w="18327">
                  <a:moveTo>
                    <a:pt x="18011" y="0"/>
                  </a:moveTo>
                  <a:cubicBezTo>
                    <a:pt x="16885" y="316"/>
                    <a:pt x="15760" y="571"/>
                    <a:pt x="14574" y="571"/>
                  </a:cubicBezTo>
                  <a:cubicBezTo>
                    <a:pt x="13643" y="631"/>
                    <a:pt x="12758" y="571"/>
                    <a:pt x="11887" y="691"/>
                  </a:cubicBezTo>
                  <a:cubicBezTo>
                    <a:pt x="9951" y="946"/>
                    <a:pt x="8015" y="1006"/>
                    <a:pt x="6139" y="1321"/>
                  </a:cubicBezTo>
                  <a:cubicBezTo>
                    <a:pt x="5329" y="1441"/>
                    <a:pt x="4638" y="1636"/>
                    <a:pt x="3888" y="1952"/>
                  </a:cubicBezTo>
                  <a:cubicBezTo>
                    <a:pt x="3473" y="2147"/>
                    <a:pt x="3068" y="2272"/>
                    <a:pt x="2593" y="2272"/>
                  </a:cubicBezTo>
                  <a:cubicBezTo>
                    <a:pt x="2483" y="2272"/>
                    <a:pt x="2370" y="2266"/>
                    <a:pt x="2252" y="2252"/>
                  </a:cubicBezTo>
                  <a:cubicBezTo>
                    <a:pt x="2132" y="2192"/>
                    <a:pt x="2012" y="2192"/>
                    <a:pt x="1877" y="2132"/>
                  </a:cubicBezTo>
                  <a:lnTo>
                    <a:pt x="1637" y="2132"/>
                  </a:lnTo>
                  <a:cubicBezTo>
                    <a:pt x="1620" y="2116"/>
                    <a:pt x="1599" y="2108"/>
                    <a:pt x="1575" y="2108"/>
                  </a:cubicBezTo>
                  <a:cubicBezTo>
                    <a:pt x="1509" y="2108"/>
                    <a:pt x="1425" y="2164"/>
                    <a:pt x="1381" y="2252"/>
                  </a:cubicBezTo>
                  <a:cubicBezTo>
                    <a:pt x="1381" y="2327"/>
                    <a:pt x="1381" y="2327"/>
                    <a:pt x="1321" y="2387"/>
                  </a:cubicBezTo>
                  <a:cubicBezTo>
                    <a:pt x="1261" y="2567"/>
                    <a:pt x="1126" y="2822"/>
                    <a:pt x="1126" y="3002"/>
                  </a:cubicBezTo>
                  <a:cubicBezTo>
                    <a:pt x="1006" y="3317"/>
                    <a:pt x="946" y="3633"/>
                    <a:pt x="826" y="3948"/>
                  </a:cubicBezTo>
                  <a:cubicBezTo>
                    <a:pt x="826" y="4068"/>
                    <a:pt x="751" y="4263"/>
                    <a:pt x="631" y="4383"/>
                  </a:cubicBezTo>
                  <a:cubicBezTo>
                    <a:pt x="511" y="4698"/>
                    <a:pt x="256" y="5013"/>
                    <a:pt x="196" y="5389"/>
                  </a:cubicBezTo>
                  <a:cubicBezTo>
                    <a:pt x="136" y="5509"/>
                    <a:pt x="136" y="5629"/>
                    <a:pt x="136" y="5764"/>
                  </a:cubicBezTo>
                  <a:lnTo>
                    <a:pt x="136" y="5824"/>
                  </a:lnTo>
                  <a:cubicBezTo>
                    <a:pt x="1" y="5944"/>
                    <a:pt x="136" y="6139"/>
                    <a:pt x="256" y="6139"/>
                  </a:cubicBezTo>
                  <a:cubicBezTo>
                    <a:pt x="376" y="6259"/>
                    <a:pt x="511" y="6379"/>
                    <a:pt x="691" y="6454"/>
                  </a:cubicBezTo>
                  <a:cubicBezTo>
                    <a:pt x="836" y="6500"/>
                    <a:pt x="999" y="6519"/>
                    <a:pt x="1175" y="6519"/>
                  </a:cubicBezTo>
                  <a:cubicBezTo>
                    <a:pt x="1911" y="6519"/>
                    <a:pt x="2858" y="6187"/>
                    <a:pt x="3513" y="6139"/>
                  </a:cubicBezTo>
                  <a:cubicBezTo>
                    <a:pt x="4953" y="6004"/>
                    <a:pt x="6379" y="6079"/>
                    <a:pt x="7880" y="5884"/>
                  </a:cubicBezTo>
                  <a:cubicBezTo>
                    <a:pt x="9141" y="5704"/>
                    <a:pt x="10387" y="5824"/>
                    <a:pt x="11632" y="5569"/>
                  </a:cubicBezTo>
                  <a:cubicBezTo>
                    <a:pt x="12698" y="5389"/>
                    <a:pt x="12893" y="4638"/>
                    <a:pt x="13643" y="3948"/>
                  </a:cubicBezTo>
                  <a:cubicBezTo>
                    <a:pt x="14514" y="3137"/>
                    <a:pt x="15700" y="2942"/>
                    <a:pt x="16585" y="2192"/>
                  </a:cubicBezTo>
                  <a:cubicBezTo>
                    <a:pt x="17200" y="1696"/>
                    <a:pt x="17891" y="1126"/>
                    <a:pt x="18206" y="376"/>
                  </a:cubicBezTo>
                  <a:cubicBezTo>
                    <a:pt x="18206" y="316"/>
                    <a:pt x="18266" y="316"/>
                    <a:pt x="18266" y="256"/>
                  </a:cubicBezTo>
                  <a:cubicBezTo>
                    <a:pt x="18326" y="136"/>
                    <a:pt x="18146" y="0"/>
                    <a:pt x="18011"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5306410" y="2005177"/>
              <a:ext cx="302404" cy="342561"/>
            </a:xfrm>
            <a:custGeom>
              <a:rect b="b" l="l" r="r" t="t"/>
              <a:pathLst>
                <a:path extrusionOk="0" h="10322" w="9112">
                  <a:moveTo>
                    <a:pt x="8304" y="1"/>
                  </a:moveTo>
                  <a:cubicBezTo>
                    <a:pt x="8270" y="1"/>
                    <a:pt x="8230" y="15"/>
                    <a:pt x="8181" y="40"/>
                  </a:cubicBezTo>
                  <a:cubicBezTo>
                    <a:pt x="6795" y="630"/>
                    <a:pt x="6090" y="1768"/>
                    <a:pt x="4621" y="1768"/>
                  </a:cubicBezTo>
                  <a:cubicBezTo>
                    <a:pt x="4371" y="1768"/>
                    <a:pt x="4099" y="1735"/>
                    <a:pt x="3798" y="1661"/>
                  </a:cubicBezTo>
                  <a:cubicBezTo>
                    <a:pt x="3344" y="1552"/>
                    <a:pt x="2907" y="1498"/>
                    <a:pt x="2473" y="1498"/>
                  </a:cubicBezTo>
                  <a:cubicBezTo>
                    <a:pt x="1716" y="1498"/>
                    <a:pt x="973" y="1661"/>
                    <a:pt x="181" y="1976"/>
                  </a:cubicBezTo>
                  <a:cubicBezTo>
                    <a:pt x="0" y="2032"/>
                    <a:pt x="38" y="2358"/>
                    <a:pt x="248" y="2358"/>
                  </a:cubicBezTo>
                  <a:cubicBezTo>
                    <a:pt x="265" y="2358"/>
                    <a:pt x="282" y="2356"/>
                    <a:pt x="301" y="2352"/>
                  </a:cubicBezTo>
                  <a:lnTo>
                    <a:pt x="301" y="2352"/>
                  </a:lnTo>
                  <a:cubicBezTo>
                    <a:pt x="241" y="2487"/>
                    <a:pt x="181" y="2727"/>
                    <a:pt x="181" y="3042"/>
                  </a:cubicBezTo>
                  <a:cubicBezTo>
                    <a:pt x="241" y="3987"/>
                    <a:pt x="556" y="4918"/>
                    <a:pt x="616" y="5864"/>
                  </a:cubicBezTo>
                  <a:cubicBezTo>
                    <a:pt x="676" y="6419"/>
                    <a:pt x="676" y="6989"/>
                    <a:pt x="736" y="7484"/>
                  </a:cubicBezTo>
                  <a:cubicBezTo>
                    <a:pt x="736" y="8235"/>
                    <a:pt x="796" y="8790"/>
                    <a:pt x="1487" y="9105"/>
                  </a:cubicBezTo>
                  <a:cubicBezTo>
                    <a:pt x="1922" y="9301"/>
                    <a:pt x="2057" y="9301"/>
                    <a:pt x="2432" y="9541"/>
                  </a:cubicBezTo>
                  <a:cubicBezTo>
                    <a:pt x="2552" y="9676"/>
                    <a:pt x="2612" y="9796"/>
                    <a:pt x="2732" y="9916"/>
                  </a:cubicBezTo>
                  <a:cubicBezTo>
                    <a:pt x="2923" y="10021"/>
                    <a:pt x="3091" y="10056"/>
                    <a:pt x="3252" y="10056"/>
                  </a:cubicBezTo>
                  <a:cubicBezTo>
                    <a:pt x="3573" y="10056"/>
                    <a:pt x="3863" y="9916"/>
                    <a:pt x="4233" y="9916"/>
                  </a:cubicBezTo>
                  <a:cubicBezTo>
                    <a:pt x="4828" y="9966"/>
                    <a:pt x="5274" y="10322"/>
                    <a:pt x="5731" y="10322"/>
                  </a:cubicBezTo>
                  <a:cubicBezTo>
                    <a:pt x="5953" y="10322"/>
                    <a:pt x="6178" y="10237"/>
                    <a:pt x="6425" y="9991"/>
                  </a:cubicBezTo>
                  <a:cubicBezTo>
                    <a:pt x="6740" y="9676"/>
                    <a:pt x="7115" y="9105"/>
                    <a:pt x="7370" y="8670"/>
                  </a:cubicBezTo>
                  <a:cubicBezTo>
                    <a:pt x="7685" y="8115"/>
                    <a:pt x="7805" y="7860"/>
                    <a:pt x="8301" y="7289"/>
                  </a:cubicBezTo>
                  <a:cubicBezTo>
                    <a:pt x="9111" y="6419"/>
                    <a:pt x="8991" y="5668"/>
                    <a:pt x="8931" y="4543"/>
                  </a:cubicBezTo>
                  <a:cubicBezTo>
                    <a:pt x="8871" y="3042"/>
                    <a:pt x="8991" y="1601"/>
                    <a:pt x="8436" y="100"/>
                  </a:cubicBezTo>
                  <a:cubicBezTo>
                    <a:pt x="8392" y="30"/>
                    <a:pt x="8353" y="1"/>
                    <a:pt x="830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5573918" y="1941619"/>
              <a:ext cx="412952" cy="271109"/>
            </a:xfrm>
            <a:custGeom>
              <a:rect b="b" l="l" r="r" t="t"/>
              <a:pathLst>
                <a:path extrusionOk="0" h="8169" w="12443">
                  <a:moveTo>
                    <a:pt x="9661" y="0"/>
                  </a:moveTo>
                  <a:cubicBezTo>
                    <a:pt x="8892" y="0"/>
                    <a:pt x="8008" y="232"/>
                    <a:pt x="7250" y="394"/>
                  </a:cubicBezTo>
                  <a:cubicBezTo>
                    <a:pt x="6439" y="574"/>
                    <a:pt x="5629" y="769"/>
                    <a:pt x="4803" y="1025"/>
                  </a:cubicBezTo>
                  <a:cubicBezTo>
                    <a:pt x="4428" y="1085"/>
                    <a:pt x="4053" y="1205"/>
                    <a:pt x="3678" y="1325"/>
                  </a:cubicBezTo>
                  <a:cubicBezTo>
                    <a:pt x="3557" y="1345"/>
                    <a:pt x="3449" y="1354"/>
                    <a:pt x="3351" y="1354"/>
                  </a:cubicBezTo>
                  <a:cubicBezTo>
                    <a:pt x="2786" y="1354"/>
                    <a:pt x="2525" y="1065"/>
                    <a:pt x="1937" y="950"/>
                  </a:cubicBezTo>
                  <a:cubicBezTo>
                    <a:pt x="1832" y="928"/>
                    <a:pt x="1733" y="918"/>
                    <a:pt x="1638" y="918"/>
                  </a:cubicBezTo>
                  <a:cubicBezTo>
                    <a:pt x="934" y="918"/>
                    <a:pt x="497" y="1473"/>
                    <a:pt x="61" y="2015"/>
                  </a:cubicBezTo>
                  <a:cubicBezTo>
                    <a:pt x="1" y="2015"/>
                    <a:pt x="1" y="2075"/>
                    <a:pt x="1" y="2150"/>
                  </a:cubicBezTo>
                  <a:lnTo>
                    <a:pt x="1" y="2270"/>
                  </a:lnTo>
                  <a:cubicBezTo>
                    <a:pt x="181" y="3141"/>
                    <a:pt x="496" y="3891"/>
                    <a:pt x="556" y="4897"/>
                  </a:cubicBezTo>
                  <a:cubicBezTo>
                    <a:pt x="556" y="5827"/>
                    <a:pt x="496" y="6773"/>
                    <a:pt x="556" y="7703"/>
                  </a:cubicBezTo>
                  <a:lnTo>
                    <a:pt x="556" y="7959"/>
                  </a:lnTo>
                  <a:cubicBezTo>
                    <a:pt x="556" y="8058"/>
                    <a:pt x="639" y="8168"/>
                    <a:pt x="744" y="8168"/>
                  </a:cubicBezTo>
                  <a:cubicBezTo>
                    <a:pt x="766" y="8168"/>
                    <a:pt x="788" y="8164"/>
                    <a:pt x="811" y="8154"/>
                  </a:cubicBezTo>
                  <a:cubicBezTo>
                    <a:pt x="2687" y="7839"/>
                    <a:pt x="4563" y="7328"/>
                    <a:pt x="6439" y="7088"/>
                  </a:cubicBezTo>
                  <a:cubicBezTo>
                    <a:pt x="7880" y="6833"/>
                    <a:pt x="9441" y="6653"/>
                    <a:pt x="10807" y="6203"/>
                  </a:cubicBezTo>
                  <a:cubicBezTo>
                    <a:pt x="11437" y="6023"/>
                    <a:pt x="12308" y="5707"/>
                    <a:pt x="12383" y="4957"/>
                  </a:cubicBezTo>
                  <a:cubicBezTo>
                    <a:pt x="12443" y="4522"/>
                    <a:pt x="12248" y="4327"/>
                    <a:pt x="12008" y="4026"/>
                  </a:cubicBezTo>
                  <a:cubicBezTo>
                    <a:pt x="11692" y="3516"/>
                    <a:pt x="11557" y="3276"/>
                    <a:pt x="11557" y="2646"/>
                  </a:cubicBezTo>
                  <a:cubicBezTo>
                    <a:pt x="11557" y="2270"/>
                    <a:pt x="11632" y="2270"/>
                    <a:pt x="11557" y="1895"/>
                  </a:cubicBezTo>
                  <a:cubicBezTo>
                    <a:pt x="11489" y="402"/>
                    <a:pt x="10674" y="0"/>
                    <a:pt x="9661"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5620250" y="1655725"/>
              <a:ext cx="528511" cy="399478"/>
            </a:xfrm>
            <a:custGeom>
              <a:rect b="b" l="l" r="r" t="t"/>
              <a:pathLst>
                <a:path extrusionOk="0" h="12037" w="15925">
                  <a:moveTo>
                    <a:pt x="10055" y="0"/>
                  </a:moveTo>
                  <a:cubicBezTo>
                    <a:pt x="9604" y="0"/>
                    <a:pt x="9070" y="221"/>
                    <a:pt x="8660" y="318"/>
                  </a:cubicBezTo>
                  <a:cubicBezTo>
                    <a:pt x="7670" y="633"/>
                    <a:pt x="6784" y="1249"/>
                    <a:pt x="6169" y="2134"/>
                  </a:cubicBezTo>
                  <a:cubicBezTo>
                    <a:pt x="5914" y="2510"/>
                    <a:pt x="5794" y="2810"/>
                    <a:pt x="5734" y="3260"/>
                  </a:cubicBezTo>
                  <a:cubicBezTo>
                    <a:pt x="5599" y="4070"/>
                    <a:pt x="6034" y="4626"/>
                    <a:pt x="5223" y="5316"/>
                  </a:cubicBezTo>
                  <a:cubicBezTo>
                    <a:pt x="4668" y="5751"/>
                    <a:pt x="3918" y="5811"/>
                    <a:pt x="3227" y="5947"/>
                  </a:cubicBezTo>
                  <a:cubicBezTo>
                    <a:pt x="2477" y="6067"/>
                    <a:pt x="1786" y="6262"/>
                    <a:pt x="1036" y="6382"/>
                  </a:cubicBezTo>
                  <a:cubicBezTo>
                    <a:pt x="976" y="6442"/>
                    <a:pt x="916" y="6562"/>
                    <a:pt x="916" y="6637"/>
                  </a:cubicBezTo>
                  <a:cubicBezTo>
                    <a:pt x="856" y="7072"/>
                    <a:pt x="1036" y="7192"/>
                    <a:pt x="1156" y="7627"/>
                  </a:cubicBezTo>
                  <a:cubicBezTo>
                    <a:pt x="1351" y="8438"/>
                    <a:pt x="916" y="8813"/>
                    <a:pt x="406" y="9323"/>
                  </a:cubicBezTo>
                  <a:cubicBezTo>
                    <a:pt x="346" y="9383"/>
                    <a:pt x="286" y="9383"/>
                    <a:pt x="286" y="9444"/>
                  </a:cubicBezTo>
                  <a:cubicBezTo>
                    <a:pt x="226" y="9504"/>
                    <a:pt x="165" y="9564"/>
                    <a:pt x="105" y="9639"/>
                  </a:cubicBezTo>
                  <a:cubicBezTo>
                    <a:pt x="0" y="9779"/>
                    <a:pt x="131" y="10000"/>
                    <a:pt x="279" y="10000"/>
                  </a:cubicBezTo>
                  <a:cubicBezTo>
                    <a:pt x="322" y="10000"/>
                    <a:pt x="366" y="9982"/>
                    <a:pt x="406" y="9939"/>
                  </a:cubicBezTo>
                  <a:lnTo>
                    <a:pt x="481" y="9879"/>
                  </a:lnTo>
                  <a:cubicBezTo>
                    <a:pt x="766" y="10379"/>
                    <a:pt x="1254" y="10548"/>
                    <a:pt x="1798" y="10548"/>
                  </a:cubicBezTo>
                  <a:cubicBezTo>
                    <a:pt x="2544" y="10548"/>
                    <a:pt x="3396" y="10231"/>
                    <a:pt x="3978" y="10014"/>
                  </a:cubicBezTo>
                  <a:cubicBezTo>
                    <a:pt x="5103" y="9639"/>
                    <a:pt x="6229" y="9564"/>
                    <a:pt x="7415" y="9383"/>
                  </a:cubicBezTo>
                  <a:cubicBezTo>
                    <a:pt x="7731" y="9340"/>
                    <a:pt x="8016" y="9302"/>
                    <a:pt x="8283" y="9302"/>
                  </a:cubicBezTo>
                  <a:cubicBezTo>
                    <a:pt x="8752" y="9302"/>
                    <a:pt x="9167" y="9418"/>
                    <a:pt x="9606" y="9819"/>
                  </a:cubicBezTo>
                  <a:cubicBezTo>
                    <a:pt x="9921" y="10134"/>
                    <a:pt x="10161" y="10314"/>
                    <a:pt x="10536" y="10569"/>
                  </a:cubicBezTo>
                  <a:cubicBezTo>
                    <a:pt x="11047" y="10884"/>
                    <a:pt x="11362" y="11200"/>
                    <a:pt x="11797" y="11635"/>
                  </a:cubicBezTo>
                  <a:cubicBezTo>
                    <a:pt x="11917" y="11755"/>
                    <a:pt x="12037" y="11950"/>
                    <a:pt x="12292" y="12010"/>
                  </a:cubicBezTo>
                  <a:cubicBezTo>
                    <a:pt x="12359" y="12028"/>
                    <a:pt x="12428" y="12037"/>
                    <a:pt x="12497" y="12037"/>
                  </a:cubicBezTo>
                  <a:cubicBezTo>
                    <a:pt x="12882" y="12037"/>
                    <a:pt x="13305" y="11787"/>
                    <a:pt x="13673" y="11635"/>
                  </a:cubicBezTo>
                  <a:cubicBezTo>
                    <a:pt x="14364" y="11320"/>
                    <a:pt x="15925" y="10509"/>
                    <a:pt x="15354" y="9504"/>
                  </a:cubicBezTo>
                  <a:cubicBezTo>
                    <a:pt x="15294" y="9383"/>
                    <a:pt x="15174" y="9383"/>
                    <a:pt x="15114" y="9383"/>
                  </a:cubicBezTo>
                  <a:cubicBezTo>
                    <a:pt x="14739" y="9444"/>
                    <a:pt x="14424" y="9639"/>
                    <a:pt x="14048" y="9819"/>
                  </a:cubicBezTo>
                  <a:cubicBezTo>
                    <a:pt x="13758" y="9989"/>
                    <a:pt x="13267" y="10407"/>
                    <a:pt x="12878" y="10407"/>
                  </a:cubicBezTo>
                  <a:cubicBezTo>
                    <a:pt x="12685" y="10407"/>
                    <a:pt x="12517" y="10303"/>
                    <a:pt x="12413" y="10014"/>
                  </a:cubicBezTo>
                  <a:cubicBezTo>
                    <a:pt x="12292" y="9564"/>
                    <a:pt x="12488" y="8948"/>
                    <a:pt x="12488" y="8513"/>
                  </a:cubicBezTo>
                  <a:cubicBezTo>
                    <a:pt x="12488" y="7943"/>
                    <a:pt x="12413" y="7387"/>
                    <a:pt x="12353" y="6817"/>
                  </a:cubicBezTo>
                  <a:cubicBezTo>
                    <a:pt x="12172" y="5511"/>
                    <a:pt x="11662" y="4386"/>
                    <a:pt x="11362" y="3125"/>
                  </a:cubicBezTo>
                  <a:cubicBezTo>
                    <a:pt x="11107" y="2374"/>
                    <a:pt x="11287" y="693"/>
                    <a:pt x="10536" y="123"/>
                  </a:cubicBezTo>
                  <a:cubicBezTo>
                    <a:pt x="10397" y="34"/>
                    <a:pt x="10232" y="0"/>
                    <a:pt x="10055"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6005316" y="1797278"/>
              <a:ext cx="263509" cy="132119"/>
            </a:xfrm>
            <a:custGeom>
              <a:rect b="b" l="l" r="r" t="t"/>
              <a:pathLst>
                <a:path extrusionOk="0" h="3981" w="7940">
                  <a:moveTo>
                    <a:pt x="4696" y="1"/>
                  </a:moveTo>
                  <a:cubicBezTo>
                    <a:pt x="4649" y="1"/>
                    <a:pt x="4600" y="16"/>
                    <a:pt x="4563" y="46"/>
                  </a:cubicBezTo>
                  <a:cubicBezTo>
                    <a:pt x="4127" y="616"/>
                    <a:pt x="3377" y="796"/>
                    <a:pt x="2687" y="991"/>
                  </a:cubicBezTo>
                  <a:cubicBezTo>
                    <a:pt x="2567" y="1051"/>
                    <a:pt x="2386" y="1111"/>
                    <a:pt x="2191" y="1171"/>
                  </a:cubicBezTo>
                  <a:cubicBezTo>
                    <a:pt x="2161" y="1141"/>
                    <a:pt x="2131" y="1126"/>
                    <a:pt x="2109" y="1126"/>
                  </a:cubicBezTo>
                  <a:cubicBezTo>
                    <a:pt x="2086" y="1126"/>
                    <a:pt x="2071" y="1141"/>
                    <a:pt x="2071" y="1171"/>
                  </a:cubicBezTo>
                  <a:cubicBezTo>
                    <a:pt x="1636" y="1366"/>
                    <a:pt x="1006" y="1366"/>
                    <a:pt x="570" y="1546"/>
                  </a:cubicBezTo>
                  <a:lnTo>
                    <a:pt x="510" y="1546"/>
                  </a:lnTo>
                  <a:cubicBezTo>
                    <a:pt x="510" y="1546"/>
                    <a:pt x="435" y="1621"/>
                    <a:pt x="375" y="1682"/>
                  </a:cubicBezTo>
                  <a:cubicBezTo>
                    <a:pt x="315" y="1742"/>
                    <a:pt x="315" y="1802"/>
                    <a:pt x="255" y="1862"/>
                  </a:cubicBezTo>
                  <a:cubicBezTo>
                    <a:pt x="0" y="2297"/>
                    <a:pt x="255" y="3122"/>
                    <a:pt x="315" y="3558"/>
                  </a:cubicBezTo>
                  <a:cubicBezTo>
                    <a:pt x="315" y="3678"/>
                    <a:pt x="435" y="3798"/>
                    <a:pt x="570" y="3798"/>
                  </a:cubicBezTo>
                  <a:cubicBezTo>
                    <a:pt x="1321" y="3738"/>
                    <a:pt x="2011" y="3558"/>
                    <a:pt x="2687" y="3242"/>
                  </a:cubicBezTo>
                  <a:cubicBezTo>
                    <a:pt x="3171" y="3090"/>
                    <a:pt x="3496" y="2970"/>
                    <a:pt x="3806" y="2970"/>
                  </a:cubicBezTo>
                  <a:cubicBezTo>
                    <a:pt x="4139" y="2970"/>
                    <a:pt x="4456" y="3109"/>
                    <a:pt x="4938" y="3498"/>
                  </a:cubicBezTo>
                  <a:cubicBezTo>
                    <a:pt x="5133" y="3618"/>
                    <a:pt x="5193" y="3798"/>
                    <a:pt x="5448" y="3933"/>
                  </a:cubicBezTo>
                  <a:cubicBezTo>
                    <a:pt x="5535" y="3966"/>
                    <a:pt x="5612" y="3981"/>
                    <a:pt x="5684" y="3981"/>
                  </a:cubicBezTo>
                  <a:cubicBezTo>
                    <a:pt x="5873" y="3981"/>
                    <a:pt x="6031" y="3879"/>
                    <a:pt x="6259" y="3738"/>
                  </a:cubicBezTo>
                  <a:cubicBezTo>
                    <a:pt x="6574" y="3558"/>
                    <a:pt x="7384" y="3182"/>
                    <a:pt x="7639" y="2807"/>
                  </a:cubicBezTo>
                  <a:cubicBezTo>
                    <a:pt x="7940" y="2372"/>
                    <a:pt x="7564" y="1621"/>
                    <a:pt x="7009" y="1546"/>
                  </a:cubicBezTo>
                  <a:cubicBezTo>
                    <a:pt x="6634" y="1546"/>
                    <a:pt x="6694" y="1682"/>
                    <a:pt x="6514" y="1862"/>
                  </a:cubicBezTo>
                  <a:cubicBezTo>
                    <a:pt x="6371" y="1960"/>
                    <a:pt x="6765" y="2515"/>
                    <a:pt x="6649" y="2515"/>
                  </a:cubicBezTo>
                  <a:cubicBezTo>
                    <a:pt x="6606" y="2515"/>
                    <a:pt x="6494" y="2439"/>
                    <a:pt x="6259" y="2237"/>
                  </a:cubicBezTo>
                  <a:cubicBezTo>
                    <a:pt x="6199" y="2057"/>
                    <a:pt x="6004" y="1997"/>
                    <a:pt x="5823" y="1862"/>
                  </a:cubicBezTo>
                  <a:cubicBezTo>
                    <a:pt x="5688" y="1682"/>
                    <a:pt x="5508" y="1486"/>
                    <a:pt x="5313" y="1366"/>
                  </a:cubicBezTo>
                  <a:cubicBezTo>
                    <a:pt x="5253" y="1366"/>
                    <a:pt x="5253" y="1306"/>
                    <a:pt x="5253" y="1306"/>
                  </a:cubicBezTo>
                  <a:cubicBezTo>
                    <a:pt x="5568" y="871"/>
                    <a:pt x="5448" y="496"/>
                    <a:pt x="5073" y="241"/>
                  </a:cubicBezTo>
                  <a:cubicBezTo>
                    <a:pt x="5073" y="181"/>
                    <a:pt x="5073" y="181"/>
                    <a:pt x="5013" y="181"/>
                  </a:cubicBezTo>
                  <a:lnTo>
                    <a:pt x="5013" y="121"/>
                  </a:lnTo>
                  <a:cubicBezTo>
                    <a:pt x="4938" y="121"/>
                    <a:pt x="4878" y="46"/>
                    <a:pt x="4818" y="46"/>
                  </a:cubicBezTo>
                  <a:cubicBezTo>
                    <a:pt x="4788" y="16"/>
                    <a:pt x="4743" y="1"/>
                    <a:pt x="4696"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6098944" y="1371556"/>
              <a:ext cx="269516" cy="427521"/>
            </a:xfrm>
            <a:custGeom>
              <a:rect b="b" l="l" r="r" t="t"/>
              <a:pathLst>
                <a:path extrusionOk="0" h="12882" w="8121">
                  <a:moveTo>
                    <a:pt x="2956" y="1"/>
                  </a:moveTo>
                  <a:cubicBezTo>
                    <a:pt x="2223" y="1"/>
                    <a:pt x="1497" y="385"/>
                    <a:pt x="1186" y="1061"/>
                  </a:cubicBezTo>
                  <a:cubicBezTo>
                    <a:pt x="871" y="1751"/>
                    <a:pt x="811" y="2742"/>
                    <a:pt x="691" y="3492"/>
                  </a:cubicBezTo>
                  <a:cubicBezTo>
                    <a:pt x="436" y="4693"/>
                    <a:pt x="316" y="5879"/>
                    <a:pt x="1" y="7064"/>
                  </a:cubicBezTo>
                  <a:cubicBezTo>
                    <a:pt x="1" y="7184"/>
                    <a:pt x="1" y="7244"/>
                    <a:pt x="61" y="7319"/>
                  </a:cubicBezTo>
                  <a:cubicBezTo>
                    <a:pt x="181" y="9120"/>
                    <a:pt x="1442" y="10936"/>
                    <a:pt x="1877" y="12692"/>
                  </a:cubicBezTo>
                  <a:cubicBezTo>
                    <a:pt x="1916" y="12809"/>
                    <a:pt x="2005" y="12882"/>
                    <a:pt x="2100" y="12882"/>
                  </a:cubicBezTo>
                  <a:cubicBezTo>
                    <a:pt x="2151" y="12882"/>
                    <a:pt x="2204" y="12860"/>
                    <a:pt x="2252" y="12813"/>
                  </a:cubicBezTo>
                  <a:cubicBezTo>
                    <a:pt x="2312" y="12753"/>
                    <a:pt x="2372" y="12692"/>
                    <a:pt x="2432" y="12632"/>
                  </a:cubicBezTo>
                  <a:cubicBezTo>
                    <a:pt x="2942" y="11882"/>
                    <a:pt x="2942" y="10876"/>
                    <a:pt x="3558" y="10126"/>
                  </a:cubicBezTo>
                  <a:cubicBezTo>
                    <a:pt x="4248" y="9316"/>
                    <a:pt x="5254" y="8880"/>
                    <a:pt x="6004" y="7995"/>
                  </a:cubicBezTo>
                  <a:cubicBezTo>
                    <a:pt x="6499" y="7755"/>
                    <a:pt x="6875" y="7184"/>
                    <a:pt x="7070" y="6689"/>
                  </a:cubicBezTo>
                  <a:lnTo>
                    <a:pt x="7130" y="6689"/>
                  </a:lnTo>
                  <a:cubicBezTo>
                    <a:pt x="8120" y="5563"/>
                    <a:pt x="7070" y="4933"/>
                    <a:pt x="6244" y="4063"/>
                  </a:cubicBezTo>
                  <a:cubicBezTo>
                    <a:pt x="5434" y="3117"/>
                    <a:pt x="5254" y="2367"/>
                    <a:pt x="4818" y="1376"/>
                  </a:cubicBezTo>
                  <a:cubicBezTo>
                    <a:pt x="4623" y="866"/>
                    <a:pt x="4308" y="430"/>
                    <a:pt x="3813" y="190"/>
                  </a:cubicBezTo>
                  <a:cubicBezTo>
                    <a:pt x="3543" y="62"/>
                    <a:pt x="3249" y="1"/>
                    <a:pt x="2956"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5218756" y="2991305"/>
              <a:ext cx="641581" cy="489715"/>
            </a:xfrm>
            <a:custGeom>
              <a:rect b="b" l="l" r="r" t="t"/>
              <a:pathLst>
                <a:path extrusionOk="0" h="14756" w="19332">
                  <a:moveTo>
                    <a:pt x="13410" y="1"/>
                  </a:moveTo>
                  <a:cubicBezTo>
                    <a:pt x="13183" y="1"/>
                    <a:pt x="12926" y="157"/>
                    <a:pt x="12638" y="541"/>
                  </a:cubicBezTo>
                  <a:cubicBezTo>
                    <a:pt x="12165" y="1089"/>
                    <a:pt x="11614" y="1191"/>
                    <a:pt x="11005" y="1191"/>
                  </a:cubicBezTo>
                  <a:cubicBezTo>
                    <a:pt x="10647" y="1191"/>
                    <a:pt x="10270" y="1156"/>
                    <a:pt x="9876" y="1156"/>
                  </a:cubicBezTo>
                  <a:cubicBezTo>
                    <a:pt x="9201" y="1156"/>
                    <a:pt x="8450" y="1291"/>
                    <a:pt x="7700" y="1351"/>
                  </a:cubicBezTo>
                  <a:cubicBezTo>
                    <a:pt x="7572" y="1351"/>
                    <a:pt x="7336" y="1366"/>
                    <a:pt x="7109" y="1366"/>
                  </a:cubicBezTo>
                  <a:cubicBezTo>
                    <a:pt x="6882" y="1366"/>
                    <a:pt x="6664" y="1351"/>
                    <a:pt x="6574" y="1291"/>
                  </a:cubicBezTo>
                  <a:cubicBezTo>
                    <a:pt x="6319" y="1216"/>
                    <a:pt x="6379" y="1096"/>
                    <a:pt x="6199" y="976"/>
                  </a:cubicBezTo>
                  <a:cubicBezTo>
                    <a:pt x="6004" y="841"/>
                    <a:pt x="5884" y="721"/>
                    <a:pt x="5689" y="661"/>
                  </a:cubicBezTo>
                  <a:cubicBezTo>
                    <a:pt x="5483" y="591"/>
                    <a:pt x="5245" y="564"/>
                    <a:pt x="4991" y="564"/>
                  </a:cubicBezTo>
                  <a:cubicBezTo>
                    <a:pt x="4321" y="564"/>
                    <a:pt x="3547" y="754"/>
                    <a:pt x="3002" y="841"/>
                  </a:cubicBezTo>
                  <a:cubicBezTo>
                    <a:pt x="2252" y="916"/>
                    <a:pt x="1696" y="976"/>
                    <a:pt x="1006" y="1036"/>
                  </a:cubicBezTo>
                  <a:cubicBezTo>
                    <a:pt x="631" y="1036"/>
                    <a:pt x="376" y="1036"/>
                    <a:pt x="60" y="1291"/>
                  </a:cubicBezTo>
                  <a:cubicBezTo>
                    <a:pt x="0" y="1411"/>
                    <a:pt x="0" y="1471"/>
                    <a:pt x="60" y="1591"/>
                  </a:cubicBezTo>
                  <a:cubicBezTo>
                    <a:pt x="120" y="1966"/>
                    <a:pt x="316" y="2792"/>
                    <a:pt x="631" y="3032"/>
                  </a:cubicBezTo>
                  <a:cubicBezTo>
                    <a:pt x="791" y="3150"/>
                    <a:pt x="997" y="3193"/>
                    <a:pt x="1230" y="3193"/>
                  </a:cubicBezTo>
                  <a:cubicBezTo>
                    <a:pt x="1872" y="3193"/>
                    <a:pt x="2715" y="2865"/>
                    <a:pt x="3339" y="2865"/>
                  </a:cubicBezTo>
                  <a:cubicBezTo>
                    <a:pt x="3468" y="2865"/>
                    <a:pt x="3586" y="2879"/>
                    <a:pt x="3693" y="2912"/>
                  </a:cubicBezTo>
                  <a:cubicBezTo>
                    <a:pt x="4594" y="3159"/>
                    <a:pt x="5045" y="4040"/>
                    <a:pt x="6028" y="4040"/>
                  </a:cubicBezTo>
                  <a:cubicBezTo>
                    <a:pt x="6059" y="4040"/>
                    <a:pt x="6091" y="4039"/>
                    <a:pt x="6124" y="4038"/>
                  </a:cubicBezTo>
                  <a:cubicBezTo>
                    <a:pt x="7051" y="3991"/>
                    <a:pt x="7593" y="3230"/>
                    <a:pt x="8365" y="3230"/>
                  </a:cubicBezTo>
                  <a:cubicBezTo>
                    <a:pt x="8593" y="3230"/>
                    <a:pt x="8841" y="3296"/>
                    <a:pt x="9126" y="3467"/>
                  </a:cubicBezTo>
                  <a:cubicBezTo>
                    <a:pt x="11572" y="4788"/>
                    <a:pt x="11572" y="7535"/>
                    <a:pt x="12698" y="9726"/>
                  </a:cubicBezTo>
                  <a:cubicBezTo>
                    <a:pt x="13508" y="11287"/>
                    <a:pt x="14829" y="13673"/>
                    <a:pt x="16450" y="14484"/>
                  </a:cubicBezTo>
                  <a:cubicBezTo>
                    <a:pt x="16802" y="14670"/>
                    <a:pt x="17133" y="14756"/>
                    <a:pt x="17432" y="14756"/>
                  </a:cubicBezTo>
                  <a:cubicBezTo>
                    <a:pt x="18244" y="14756"/>
                    <a:pt x="18830" y="14127"/>
                    <a:pt x="19016" y="13163"/>
                  </a:cubicBezTo>
                  <a:cubicBezTo>
                    <a:pt x="19332" y="11287"/>
                    <a:pt x="18761" y="9606"/>
                    <a:pt x="17831" y="8045"/>
                  </a:cubicBezTo>
                  <a:cubicBezTo>
                    <a:pt x="17260" y="7099"/>
                    <a:pt x="16945" y="6169"/>
                    <a:pt x="16450" y="5223"/>
                  </a:cubicBezTo>
                  <a:cubicBezTo>
                    <a:pt x="16195" y="4668"/>
                    <a:pt x="15759" y="4293"/>
                    <a:pt x="15384" y="3782"/>
                  </a:cubicBezTo>
                  <a:cubicBezTo>
                    <a:pt x="15009" y="3167"/>
                    <a:pt x="14754" y="2417"/>
                    <a:pt x="14514" y="1726"/>
                  </a:cubicBezTo>
                  <a:cubicBezTo>
                    <a:pt x="14333" y="928"/>
                    <a:pt x="13963" y="1"/>
                    <a:pt x="13410"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4907404" y="2674245"/>
              <a:ext cx="273996" cy="435918"/>
            </a:xfrm>
            <a:custGeom>
              <a:rect b="b" l="l" r="r" t="t"/>
              <a:pathLst>
                <a:path extrusionOk="0" h="13135" w="8256">
                  <a:moveTo>
                    <a:pt x="7510" y="0"/>
                  </a:moveTo>
                  <a:cubicBezTo>
                    <a:pt x="7484" y="0"/>
                    <a:pt x="7460" y="8"/>
                    <a:pt x="7445" y="23"/>
                  </a:cubicBezTo>
                  <a:cubicBezTo>
                    <a:pt x="6440" y="23"/>
                    <a:pt x="5569" y="263"/>
                    <a:pt x="4564" y="263"/>
                  </a:cubicBezTo>
                  <a:cubicBezTo>
                    <a:pt x="4476" y="276"/>
                    <a:pt x="4386" y="281"/>
                    <a:pt x="4294" y="281"/>
                  </a:cubicBezTo>
                  <a:cubicBezTo>
                    <a:pt x="4055" y="281"/>
                    <a:pt x="3808" y="248"/>
                    <a:pt x="3574" y="248"/>
                  </a:cubicBezTo>
                  <a:cubicBezTo>
                    <a:pt x="3393" y="248"/>
                    <a:pt x="3219" y="268"/>
                    <a:pt x="3063" y="338"/>
                  </a:cubicBezTo>
                  <a:cubicBezTo>
                    <a:pt x="2688" y="458"/>
                    <a:pt x="2447" y="893"/>
                    <a:pt x="2252" y="1268"/>
                  </a:cubicBezTo>
                  <a:cubicBezTo>
                    <a:pt x="1937" y="1899"/>
                    <a:pt x="1502" y="2589"/>
                    <a:pt x="1187" y="3265"/>
                  </a:cubicBezTo>
                  <a:cubicBezTo>
                    <a:pt x="571" y="4585"/>
                    <a:pt x="811" y="5831"/>
                    <a:pt x="1127" y="7272"/>
                  </a:cubicBezTo>
                  <a:cubicBezTo>
                    <a:pt x="1322" y="7902"/>
                    <a:pt x="1442" y="8398"/>
                    <a:pt x="1127" y="9028"/>
                  </a:cubicBezTo>
                  <a:cubicBezTo>
                    <a:pt x="947" y="9343"/>
                    <a:pt x="751" y="9583"/>
                    <a:pt x="571" y="9838"/>
                  </a:cubicBezTo>
                  <a:cubicBezTo>
                    <a:pt x="256" y="10334"/>
                    <a:pt x="1" y="10769"/>
                    <a:pt x="61" y="11399"/>
                  </a:cubicBezTo>
                  <a:cubicBezTo>
                    <a:pt x="61" y="11519"/>
                    <a:pt x="121" y="11654"/>
                    <a:pt x="316" y="11654"/>
                  </a:cubicBezTo>
                  <a:cubicBezTo>
                    <a:pt x="947" y="11654"/>
                    <a:pt x="1562" y="11594"/>
                    <a:pt x="2192" y="11519"/>
                  </a:cubicBezTo>
                  <a:cubicBezTo>
                    <a:pt x="2591" y="11471"/>
                    <a:pt x="3038" y="11306"/>
                    <a:pt x="3456" y="11306"/>
                  </a:cubicBezTo>
                  <a:cubicBezTo>
                    <a:pt x="3557" y="11306"/>
                    <a:pt x="3656" y="11316"/>
                    <a:pt x="3753" y="11339"/>
                  </a:cubicBezTo>
                  <a:cubicBezTo>
                    <a:pt x="4248" y="11459"/>
                    <a:pt x="4128" y="11715"/>
                    <a:pt x="4323" y="12210"/>
                  </a:cubicBezTo>
                  <a:cubicBezTo>
                    <a:pt x="4384" y="12465"/>
                    <a:pt x="4444" y="12780"/>
                    <a:pt x="4624" y="12900"/>
                  </a:cubicBezTo>
                  <a:cubicBezTo>
                    <a:pt x="4794" y="13065"/>
                    <a:pt x="4969" y="13120"/>
                    <a:pt x="5150" y="13120"/>
                  </a:cubicBezTo>
                  <a:cubicBezTo>
                    <a:pt x="5512" y="13120"/>
                    <a:pt x="5899" y="12900"/>
                    <a:pt x="6320" y="12900"/>
                  </a:cubicBezTo>
                  <a:cubicBezTo>
                    <a:pt x="6640" y="12939"/>
                    <a:pt x="7041" y="13134"/>
                    <a:pt x="7402" y="13134"/>
                  </a:cubicBezTo>
                  <a:cubicBezTo>
                    <a:pt x="7600" y="13134"/>
                    <a:pt x="7786" y="13076"/>
                    <a:pt x="7941" y="12900"/>
                  </a:cubicBezTo>
                  <a:cubicBezTo>
                    <a:pt x="8256" y="12585"/>
                    <a:pt x="8076" y="12030"/>
                    <a:pt x="7941" y="11715"/>
                  </a:cubicBezTo>
                  <a:cubicBezTo>
                    <a:pt x="7565" y="10469"/>
                    <a:pt x="7505" y="9208"/>
                    <a:pt x="7505" y="7962"/>
                  </a:cubicBezTo>
                  <a:cubicBezTo>
                    <a:pt x="7445" y="5336"/>
                    <a:pt x="7760" y="2769"/>
                    <a:pt x="7700" y="203"/>
                  </a:cubicBezTo>
                  <a:cubicBezTo>
                    <a:pt x="7700" y="68"/>
                    <a:pt x="7591" y="0"/>
                    <a:pt x="7510"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5133558" y="2661368"/>
              <a:ext cx="284450" cy="446505"/>
            </a:xfrm>
            <a:custGeom>
              <a:rect b="b" l="l" r="r" t="t"/>
              <a:pathLst>
                <a:path extrusionOk="0" h="13454" w="8571">
                  <a:moveTo>
                    <a:pt x="3113" y="0"/>
                  </a:moveTo>
                  <a:cubicBezTo>
                    <a:pt x="2189" y="0"/>
                    <a:pt x="1290" y="95"/>
                    <a:pt x="886" y="471"/>
                  </a:cubicBezTo>
                  <a:cubicBezTo>
                    <a:pt x="811" y="471"/>
                    <a:pt x="751" y="531"/>
                    <a:pt x="751" y="531"/>
                  </a:cubicBezTo>
                  <a:cubicBezTo>
                    <a:pt x="316" y="1026"/>
                    <a:pt x="376" y="1972"/>
                    <a:pt x="376" y="2527"/>
                  </a:cubicBezTo>
                  <a:cubicBezTo>
                    <a:pt x="376" y="3908"/>
                    <a:pt x="436" y="5349"/>
                    <a:pt x="436" y="6729"/>
                  </a:cubicBezTo>
                  <a:cubicBezTo>
                    <a:pt x="511" y="8470"/>
                    <a:pt x="1" y="10407"/>
                    <a:pt x="571" y="12223"/>
                  </a:cubicBezTo>
                  <a:cubicBezTo>
                    <a:pt x="691" y="12658"/>
                    <a:pt x="946" y="13168"/>
                    <a:pt x="1502" y="13348"/>
                  </a:cubicBezTo>
                  <a:cubicBezTo>
                    <a:pt x="1654" y="13416"/>
                    <a:pt x="1876" y="13454"/>
                    <a:pt x="2117" y="13454"/>
                  </a:cubicBezTo>
                  <a:cubicBezTo>
                    <a:pt x="2564" y="13454"/>
                    <a:pt x="3074" y="13326"/>
                    <a:pt x="3318" y="13033"/>
                  </a:cubicBezTo>
                  <a:cubicBezTo>
                    <a:pt x="3438" y="12913"/>
                    <a:pt x="3513" y="12793"/>
                    <a:pt x="3513" y="12538"/>
                  </a:cubicBezTo>
                  <a:cubicBezTo>
                    <a:pt x="3513" y="11787"/>
                    <a:pt x="2687" y="11667"/>
                    <a:pt x="3693" y="11352"/>
                  </a:cubicBezTo>
                  <a:cubicBezTo>
                    <a:pt x="4323" y="11097"/>
                    <a:pt x="5134" y="11157"/>
                    <a:pt x="5824" y="11097"/>
                  </a:cubicBezTo>
                  <a:cubicBezTo>
                    <a:pt x="6293" y="11022"/>
                    <a:pt x="6855" y="10848"/>
                    <a:pt x="7379" y="10848"/>
                  </a:cubicBezTo>
                  <a:cubicBezTo>
                    <a:pt x="7694" y="10848"/>
                    <a:pt x="7996" y="10911"/>
                    <a:pt x="8256" y="11097"/>
                  </a:cubicBezTo>
                  <a:cubicBezTo>
                    <a:pt x="8294" y="11135"/>
                    <a:pt x="8336" y="11152"/>
                    <a:pt x="8376" y="11152"/>
                  </a:cubicBezTo>
                  <a:cubicBezTo>
                    <a:pt x="8478" y="11152"/>
                    <a:pt x="8571" y="11046"/>
                    <a:pt x="8571" y="10917"/>
                  </a:cubicBezTo>
                  <a:lnTo>
                    <a:pt x="8571" y="10722"/>
                  </a:lnTo>
                  <a:cubicBezTo>
                    <a:pt x="8391" y="7105"/>
                    <a:pt x="6320" y="3968"/>
                    <a:pt x="5884" y="351"/>
                  </a:cubicBezTo>
                  <a:cubicBezTo>
                    <a:pt x="5884" y="216"/>
                    <a:pt x="5824" y="96"/>
                    <a:pt x="5689" y="96"/>
                  </a:cubicBezTo>
                  <a:cubicBezTo>
                    <a:pt x="5644" y="99"/>
                    <a:pt x="5590" y="101"/>
                    <a:pt x="5529" y="101"/>
                  </a:cubicBezTo>
                  <a:cubicBezTo>
                    <a:pt x="5040" y="101"/>
                    <a:pt x="4064" y="0"/>
                    <a:pt x="3113"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5322374" y="2657617"/>
              <a:ext cx="382054" cy="393703"/>
            </a:xfrm>
            <a:custGeom>
              <a:rect b="b" l="l" r="r" t="t"/>
              <a:pathLst>
                <a:path extrusionOk="0" h="11863" w="11512">
                  <a:moveTo>
                    <a:pt x="3815" y="1"/>
                  </a:moveTo>
                  <a:cubicBezTo>
                    <a:pt x="3539" y="1"/>
                    <a:pt x="3251" y="13"/>
                    <a:pt x="2942" y="13"/>
                  </a:cubicBezTo>
                  <a:cubicBezTo>
                    <a:pt x="2011" y="89"/>
                    <a:pt x="1126" y="13"/>
                    <a:pt x="255" y="329"/>
                  </a:cubicBezTo>
                  <a:cubicBezTo>
                    <a:pt x="135" y="329"/>
                    <a:pt x="0" y="389"/>
                    <a:pt x="0" y="584"/>
                  </a:cubicBezTo>
                  <a:cubicBezTo>
                    <a:pt x="0" y="2640"/>
                    <a:pt x="1006" y="4396"/>
                    <a:pt x="1756" y="6272"/>
                  </a:cubicBezTo>
                  <a:cubicBezTo>
                    <a:pt x="2327" y="7773"/>
                    <a:pt x="1756" y="9469"/>
                    <a:pt x="2447" y="10895"/>
                  </a:cubicBezTo>
                  <a:cubicBezTo>
                    <a:pt x="2774" y="11672"/>
                    <a:pt x="3387" y="11862"/>
                    <a:pt x="4078" y="11862"/>
                  </a:cubicBezTo>
                  <a:cubicBezTo>
                    <a:pt x="4560" y="11862"/>
                    <a:pt x="5081" y="11770"/>
                    <a:pt x="5568" y="11720"/>
                  </a:cubicBezTo>
                  <a:cubicBezTo>
                    <a:pt x="6634" y="11645"/>
                    <a:pt x="7640" y="11525"/>
                    <a:pt x="8705" y="11525"/>
                  </a:cubicBezTo>
                  <a:cubicBezTo>
                    <a:pt x="9201" y="11525"/>
                    <a:pt x="9456" y="11525"/>
                    <a:pt x="9696" y="11210"/>
                  </a:cubicBezTo>
                  <a:cubicBezTo>
                    <a:pt x="9951" y="10970"/>
                    <a:pt x="9696" y="10775"/>
                    <a:pt x="10011" y="10595"/>
                  </a:cubicBezTo>
                  <a:cubicBezTo>
                    <a:pt x="10067" y="10556"/>
                    <a:pt x="10122" y="10544"/>
                    <a:pt x="10176" y="10544"/>
                  </a:cubicBezTo>
                  <a:cubicBezTo>
                    <a:pt x="10256" y="10544"/>
                    <a:pt x="10336" y="10570"/>
                    <a:pt x="10416" y="10570"/>
                  </a:cubicBezTo>
                  <a:cubicBezTo>
                    <a:pt x="10471" y="10570"/>
                    <a:pt x="10525" y="10558"/>
                    <a:pt x="10581" y="10520"/>
                  </a:cubicBezTo>
                  <a:cubicBezTo>
                    <a:pt x="10881" y="10279"/>
                    <a:pt x="10881" y="9394"/>
                    <a:pt x="10957" y="9094"/>
                  </a:cubicBezTo>
                  <a:cubicBezTo>
                    <a:pt x="11077" y="8403"/>
                    <a:pt x="11512" y="7458"/>
                    <a:pt x="11332" y="6707"/>
                  </a:cubicBezTo>
                  <a:cubicBezTo>
                    <a:pt x="11077" y="6017"/>
                    <a:pt x="10386" y="5462"/>
                    <a:pt x="9891" y="5026"/>
                  </a:cubicBezTo>
                  <a:cubicBezTo>
                    <a:pt x="8450" y="3465"/>
                    <a:pt x="7204" y="1589"/>
                    <a:pt x="5448" y="389"/>
                  </a:cubicBezTo>
                  <a:cubicBezTo>
                    <a:pt x="4903" y="55"/>
                    <a:pt x="4384" y="1"/>
                    <a:pt x="3815"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5464425" y="2610389"/>
              <a:ext cx="377010" cy="270146"/>
            </a:xfrm>
            <a:custGeom>
              <a:rect b="b" l="l" r="r" t="t"/>
              <a:pathLst>
                <a:path extrusionOk="0" h="8140" w="11360">
                  <a:moveTo>
                    <a:pt x="3852" y="1"/>
                  </a:moveTo>
                  <a:cubicBezTo>
                    <a:pt x="3644" y="1"/>
                    <a:pt x="3435" y="21"/>
                    <a:pt x="3225" y="71"/>
                  </a:cubicBezTo>
                  <a:cubicBezTo>
                    <a:pt x="2474" y="191"/>
                    <a:pt x="1859" y="626"/>
                    <a:pt x="1168" y="1001"/>
                  </a:cubicBezTo>
                  <a:lnTo>
                    <a:pt x="1048" y="1001"/>
                  </a:lnTo>
                  <a:cubicBezTo>
                    <a:pt x="973" y="1061"/>
                    <a:pt x="853" y="1136"/>
                    <a:pt x="793" y="1196"/>
                  </a:cubicBezTo>
                  <a:cubicBezTo>
                    <a:pt x="733" y="1196"/>
                    <a:pt x="673" y="1256"/>
                    <a:pt x="598" y="1256"/>
                  </a:cubicBezTo>
                  <a:lnTo>
                    <a:pt x="538" y="1256"/>
                  </a:lnTo>
                  <a:cubicBezTo>
                    <a:pt x="505" y="1245"/>
                    <a:pt x="473" y="1240"/>
                    <a:pt x="444" y="1240"/>
                  </a:cubicBezTo>
                  <a:cubicBezTo>
                    <a:pt x="313" y="1240"/>
                    <a:pt x="223" y="1338"/>
                    <a:pt x="223" y="1436"/>
                  </a:cubicBezTo>
                  <a:cubicBezTo>
                    <a:pt x="0" y="1562"/>
                    <a:pt x="87" y="1893"/>
                    <a:pt x="304" y="1893"/>
                  </a:cubicBezTo>
                  <a:cubicBezTo>
                    <a:pt x="321" y="1893"/>
                    <a:pt x="339" y="1891"/>
                    <a:pt x="358" y="1887"/>
                  </a:cubicBezTo>
                  <a:cubicBezTo>
                    <a:pt x="538" y="2127"/>
                    <a:pt x="853" y="2322"/>
                    <a:pt x="1048" y="2442"/>
                  </a:cubicBezTo>
                  <a:cubicBezTo>
                    <a:pt x="1919" y="3072"/>
                    <a:pt x="2549" y="3823"/>
                    <a:pt x="3360" y="4573"/>
                  </a:cubicBezTo>
                  <a:cubicBezTo>
                    <a:pt x="4170" y="5189"/>
                    <a:pt x="4665" y="5939"/>
                    <a:pt x="5236" y="6825"/>
                  </a:cubicBezTo>
                  <a:cubicBezTo>
                    <a:pt x="5551" y="7260"/>
                    <a:pt x="5926" y="7890"/>
                    <a:pt x="6481" y="8070"/>
                  </a:cubicBezTo>
                  <a:cubicBezTo>
                    <a:pt x="6609" y="8118"/>
                    <a:pt x="6733" y="8139"/>
                    <a:pt x="6855" y="8139"/>
                  </a:cubicBezTo>
                  <a:cubicBezTo>
                    <a:pt x="7688" y="8139"/>
                    <a:pt x="8368" y="7120"/>
                    <a:pt x="8853" y="6569"/>
                  </a:cubicBezTo>
                  <a:cubicBezTo>
                    <a:pt x="9858" y="5264"/>
                    <a:pt x="10864" y="3943"/>
                    <a:pt x="11299" y="2382"/>
                  </a:cubicBezTo>
                  <a:cubicBezTo>
                    <a:pt x="11359" y="2262"/>
                    <a:pt x="11299" y="2127"/>
                    <a:pt x="11179" y="2067"/>
                  </a:cubicBezTo>
                  <a:cubicBezTo>
                    <a:pt x="10174" y="1692"/>
                    <a:pt x="9543" y="881"/>
                    <a:pt x="8553" y="506"/>
                  </a:cubicBezTo>
                  <a:cubicBezTo>
                    <a:pt x="8201" y="367"/>
                    <a:pt x="7852" y="331"/>
                    <a:pt x="7501" y="331"/>
                  </a:cubicBezTo>
                  <a:cubicBezTo>
                    <a:pt x="7128" y="331"/>
                    <a:pt x="6753" y="371"/>
                    <a:pt x="6369" y="371"/>
                  </a:cubicBezTo>
                  <a:cubicBezTo>
                    <a:pt x="6139" y="371"/>
                    <a:pt x="5907" y="357"/>
                    <a:pt x="5671" y="311"/>
                  </a:cubicBezTo>
                  <a:cubicBezTo>
                    <a:pt x="5067" y="177"/>
                    <a:pt x="4462" y="1"/>
                    <a:pt x="3852"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5407538" y="2423930"/>
              <a:ext cx="612210" cy="276551"/>
            </a:xfrm>
            <a:custGeom>
              <a:rect b="b" l="l" r="r" t="t"/>
              <a:pathLst>
                <a:path extrusionOk="0" h="8333" w="18447">
                  <a:moveTo>
                    <a:pt x="17081" y="0"/>
                  </a:moveTo>
                  <a:cubicBezTo>
                    <a:pt x="15325" y="0"/>
                    <a:pt x="13448" y="676"/>
                    <a:pt x="11767" y="931"/>
                  </a:cubicBezTo>
                  <a:cubicBezTo>
                    <a:pt x="9756" y="1306"/>
                    <a:pt x="7505" y="1366"/>
                    <a:pt x="5629" y="2252"/>
                  </a:cubicBezTo>
                  <a:cubicBezTo>
                    <a:pt x="4878" y="2552"/>
                    <a:pt x="4503" y="3062"/>
                    <a:pt x="3948" y="3617"/>
                  </a:cubicBezTo>
                  <a:cubicBezTo>
                    <a:pt x="3318" y="4188"/>
                    <a:pt x="2687" y="4503"/>
                    <a:pt x="2012" y="4878"/>
                  </a:cubicBezTo>
                  <a:cubicBezTo>
                    <a:pt x="1442" y="5178"/>
                    <a:pt x="751" y="5554"/>
                    <a:pt x="376" y="6124"/>
                  </a:cubicBezTo>
                  <a:cubicBezTo>
                    <a:pt x="136" y="6244"/>
                    <a:pt x="1" y="6499"/>
                    <a:pt x="1" y="6754"/>
                  </a:cubicBezTo>
                  <a:cubicBezTo>
                    <a:pt x="21" y="7267"/>
                    <a:pt x="385" y="7443"/>
                    <a:pt x="880" y="7443"/>
                  </a:cubicBezTo>
                  <a:cubicBezTo>
                    <a:pt x="1834" y="7443"/>
                    <a:pt x="3278" y="6787"/>
                    <a:pt x="3693" y="6619"/>
                  </a:cubicBezTo>
                  <a:cubicBezTo>
                    <a:pt x="4415" y="6307"/>
                    <a:pt x="5098" y="6056"/>
                    <a:pt x="5820" y="6056"/>
                  </a:cubicBezTo>
                  <a:cubicBezTo>
                    <a:pt x="6104" y="6056"/>
                    <a:pt x="6394" y="6095"/>
                    <a:pt x="6695" y="6184"/>
                  </a:cubicBezTo>
                  <a:cubicBezTo>
                    <a:pt x="7265" y="6304"/>
                    <a:pt x="7640" y="6619"/>
                    <a:pt x="8195" y="6619"/>
                  </a:cubicBezTo>
                  <a:cubicBezTo>
                    <a:pt x="8511" y="6619"/>
                    <a:pt x="8766" y="6439"/>
                    <a:pt x="9006" y="6439"/>
                  </a:cubicBezTo>
                  <a:cubicBezTo>
                    <a:pt x="9145" y="6409"/>
                    <a:pt x="9280" y="6396"/>
                    <a:pt x="9412" y="6396"/>
                  </a:cubicBezTo>
                  <a:cubicBezTo>
                    <a:pt x="9881" y="6396"/>
                    <a:pt x="10317" y="6568"/>
                    <a:pt x="10762" y="6814"/>
                  </a:cubicBezTo>
                  <a:cubicBezTo>
                    <a:pt x="11317" y="7190"/>
                    <a:pt x="11767" y="7880"/>
                    <a:pt x="12323" y="8180"/>
                  </a:cubicBezTo>
                  <a:cubicBezTo>
                    <a:pt x="12514" y="8286"/>
                    <a:pt x="12702" y="8333"/>
                    <a:pt x="12885" y="8333"/>
                  </a:cubicBezTo>
                  <a:cubicBezTo>
                    <a:pt x="13474" y="8333"/>
                    <a:pt x="14004" y="7851"/>
                    <a:pt x="14394" y="7370"/>
                  </a:cubicBezTo>
                  <a:cubicBezTo>
                    <a:pt x="14949" y="6754"/>
                    <a:pt x="15264" y="6064"/>
                    <a:pt x="15955" y="5554"/>
                  </a:cubicBezTo>
                  <a:cubicBezTo>
                    <a:pt x="16330" y="5313"/>
                    <a:pt x="16765" y="5118"/>
                    <a:pt x="17081" y="4803"/>
                  </a:cubicBezTo>
                  <a:cubicBezTo>
                    <a:pt x="17396" y="4428"/>
                    <a:pt x="17456" y="4128"/>
                    <a:pt x="17576" y="3678"/>
                  </a:cubicBezTo>
                  <a:cubicBezTo>
                    <a:pt x="17696" y="3182"/>
                    <a:pt x="17771" y="3062"/>
                    <a:pt x="18011" y="2747"/>
                  </a:cubicBezTo>
                  <a:cubicBezTo>
                    <a:pt x="18146" y="2552"/>
                    <a:pt x="18326" y="2492"/>
                    <a:pt x="18386" y="2312"/>
                  </a:cubicBezTo>
                  <a:cubicBezTo>
                    <a:pt x="18446" y="2057"/>
                    <a:pt x="18446" y="1937"/>
                    <a:pt x="18326" y="1741"/>
                  </a:cubicBezTo>
                  <a:cubicBezTo>
                    <a:pt x="18011" y="1186"/>
                    <a:pt x="17516" y="871"/>
                    <a:pt x="17201" y="120"/>
                  </a:cubicBezTo>
                  <a:cubicBezTo>
                    <a:pt x="17201" y="60"/>
                    <a:pt x="17141" y="0"/>
                    <a:pt x="17081"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5430472" y="2198075"/>
              <a:ext cx="558380" cy="322350"/>
            </a:xfrm>
            <a:custGeom>
              <a:rect b="b" l="l" r="r" t="t"/>
              <a:pathLst>
                <a:path extrusionOk="0" h="9713" w="16825">
                  <a:moveTo>
                    <a:pt x="10592" y="0"/>
                  </a:moveTo>
                  <a:cubicBezTo>
                    <a:pt x="10479" y="0"/>
                    <a:pt x="10365" y="16"/>
                    <a:pt x="10251" y="52"/>
                  </a:cubicBezTo>
                  <a:cubicBezTo>
                    <a:pt x="9951" y="172"/>
                    <a:pt x="9756" y="487"/>
                    <a:pt x="9636" y="802"/>
                  </a:cubicBezTo>
                  <a:cubicBezTo>
                    <a:pt x="9576" y="922"/>
                    <a:pt x="9501" y="982"/>
                    <a:pt x="9441" y="1102"/>
                  </a:cubicBezTo>
                  <a:cubicBezTo>
                    <a:pt x="9125" y="1477"/>
                    <a:pt x="8945" y="2048"/>
                    <a:pt x="8570" y="2483"/>
                  </a:cubicBezTo>
                  <a:cubicBezTo>
                    <a:pt x="8373" y="2769"/>
                    <a:pt x="8252" y="2820"/>
                    <a:pt x="8138" y="2820"/>
                  </a:cubicBezTo>
                  <a:cubicBezTo>
                    <a:pt x="8074" y="2820"/>
                    <a:pt x="8012" y="2804"/>
                    <a:pt x="7939" y="2804"/>
                  </a:cubicBezTo>
                  <a:cubicBezTo>
                    <a:pt x="7855" y="2804"/>
                    <a:pt x="7757" y="2826"/>
                    <a:pt x="7624" y="2918"/>
                  </a:cubicBezTo>
                  <a:cubicBezTo>
                    <a:pt x="7249" y="3173"/>
                    <a:pt x="7249" y="4044"/>
                    <a:pt x="7129" y="4419"/>
                  </a:cubicBezTo>
                  <a:cubicBezTo>
                    <a:pt x="6635" y="5936"/>
                    <a:pt x="5689" y="6652"/>
                    <a:pt x="4400" y="6652"/>
                  </a:cubicBezTo>
                  <a:cubicBezTo>
                    <a:pt x="4045" y="6652"/>
                    <a:pt x="3663" y="6597"/>
                    <a:pt x="3257" y="6490"/>
                  </a:cubicBezTo>
                  <a:cubicBezTo>
                    <a:pt x="3062" y="6490"/>
                    <a:pt x="3002" y="6610"/>
                    <a:pt x="3002" y="6730"/>
                  </a:cubicBezTo>
                  <a:cubicBezTo>
                    <a:pt x="2882" y="6865"/>
                    <a:pt x="2822" y="7046"/>
                    <a:pt x="2747" y="7181"/>
                  </a:cubicBezTo>
                  <a:cubicBezTo>
                    <a:pt x="2627" y="7421"/>
                    <a:pt x="2507" y="7676"/>
                    <a:pt x="2371" y="7931"/>
                  </a:cubicBezTo>
                  <a:cubicBezTo>
                    <a:pt x="2311" y="8051"/>
                    <a:pt x="2191" y="8171"/>
                    <a:pt x="2071" y="8306"/>
                  </a:cubicBezTo>
                  <a:cubicBezTo>
                    <a:pt x="1561" y="8802"/>
                    <a:pt x="811" y="8982"/>
                    <a:pt x="195" y="9297"/>
                  </a:cubicBezTo>
                  <a:cubicBezTo>
                    <a:pt x="0" y="9432"/>
                    <a:pt x="120" y="9672"/>
                    <a:pt x="315" y="9672"/>
                  </a:cubicBezTo>
                  <a:cubicBezTo>
                    <a:pt x="537" y="9700"/>
                    <a:pt x="757" y="9712"/>
                    <a:pt x="976" y="9712"/>
                  </a:cubicBezTo>
                  <a:cubicBezTo>
                    <a:pt x="2302" y="9712"/>
                    <a:pt x="3590" y="9263"/>
                    <a:pt x="4878" y="9057"/>
                  </a:cubicBezTo>
                  <a:cubicBezTo>
                    <a:pt x="6754" y="8802"/>
                    <a:pt x="8690" y="8486"/>
                    <a:pt x="10566" y="8171"/>
                  </a:cubicBezTo>
                  <a:cubicBezTo>
                    <a:pt x="11512" y="8051"/>
                    <a:pt x="12442" y="7796"/>
                    <a:pt x="13388" y="7616"/>
                  </a:cubicBezTo>
                  <a:cubicBezTo>
                    <a:pt x="14198" y="7421"/>
                    <a:pt x="15264" y="7481"/>
                    <a:pt x="16074" y="7181"/>
                  </a:cubicBezTo>
                  <a:cubicBezTo>
                    <a:pt x="16570" y="6925"/>
                    <a:pt x="16825" y="6490"/>
                    <a:pt x="16330" y="5980"/>
                  </a:cubicBezTo>
                  <a:cubicBezTo>
                    <a:pt x="16014" y="5605"/>
                    <a:pt x="15639" y="5680"/>
                    <a:pt x="15324" y="5365"/>
                  </a:cubicBezTo>
                  <a:cubicBezTo>
                    <a:pt x="14829" y="4794"/>
                    <a:pt x="15069" y="4104"/>
                    <a:pt x="14694" y="3549"/>
                  </a:cubicBezTo>
                  <a:cubicBezTo>
                    <a:pt x="14513" y="3173"/>
                    <a:pt x="14198" y="3053"/>
                    <a:pt x="13883" y="2858"/>
                  </a:cubicBezTo>
                  <a:cubicBezTo>
                    <a:pt x="13253" y="2423"/>
                    <a:pt x="13013" y="2108"/>
                    <a:pt x="12637" y="1552"/>
                  </a:cubicBezTo>
                  <a:cubicBezTo>
                    <a:pt x="12577" y="1357"/>
                    <a:pt x="12442" y="1237"/>
                    <a:pt x="12322" y="1102"/>
                  </a:cubicBezTo>
                  <a:cubicBezTo>
                    <a:pt x="11947" y="624"/>
                    <a:pt x="11293" y="0"/>
                    <a:pt x="10592"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5476971" y="2193661"/>
              <a:ext cx="312659" cy="245189"/>
            </a:xfrm>
            <a:custGeom>
              <a:rect b="b" l="l" r="r" t="t"/>
              <a:pathLst>
                <a:path extrusionOk="0" h="7388" w="9421">
                  <a:moveTo>
                    <a:pt x="4982" y="0"/>
                  </a:moveTo>
                  <a:cubicBezTo>
                    <a:pt x="4483" y="0"/>
                    <a:pt x="3981" y="170"/>
                    <a:pt x="3597" y="485"/>
                  </a:cubicBezTo>
                  <a:cubicBezTo>
                    <a:pt x="3042" y="935"/>
                    <a:pt x="2666" y="1610"/>
                    <a:pt x="2231" y="2181"/>
                  </a:cubicBezTo>
                  <a:cubicBezTo>
                    <a:pt x="1721" y="2991"/>
                    <a:pt x="1106" y="3742"/>
                    <a:pt x="475" y="4432"/>
                  </a:cubicBezTo>
                  <a:cubicBezTo>
                    <a:pt x="415" y="4432"/>
                    <a:pt x="415" y="4372"/>
                    <a:pt x="355" y="4372"/>
                  </a:cubicBezTo>
                  <a:cubicBezTo>
                    <a:pt x="322" y="4349"/>
                    <a:pt x="289" y="4339"/>
                    <a:pt x="258" y="4339"/>
                  </a:cubicBezTo>
                  <a:cubicBezTo>
                    <a:pt x="107" y="4339"/>
                    <a:pt x="0" y="4575"/>
                    <a:pt x="100" y="4687"/>
                  </a:cubicBezTo>
                  <a:cubicBezTo>
                    <a:pt x="160" y="4747"/>
                    <a:pt x="220" y="4747"/>
                    <a:pt x="220" y="4807"/>
                  </a:cubicBezTo>
                  <a:cubicBezTo>
                    <a:pt x="295" y="4867"/>
                    <a:pt x="355" y="4927"/>
                    <a:pt x="415" y="4927"/>
                  </a:cubicBezTo>
                  <a:cubicBezTo>
                    <a:pt x="1166" y="5738"/>
                    <a:pt x="1661" y="7179"/>
                    <a:pt x="2786" y="7374"/>
                  </a:cubicBezTo>
                  <a:cubicBezTo>
                    <a:pt x="2845" y="7383"/>
                    <a:pt x="2907" y="7387"/>
                    <a:pt x="2971" y="7387"/>
                  </a:cubicBezTo>
                  <a:cubicBezTo>
                    <a:pt x="3738" y="7387"/>
                    <a:pt x="4901" y="6765"/>
                    <a:pt x="5413" y="6308"/>
                  </a:cubicBezTo>
                  <a:cubicBezTo>
                    <a:pt x="5788" y="5993"/>
                    <a:pt x="5983" y="5558"/>
                    <a:pt x="6103" y="5122"/>
                  </a:cubicBezTo>
                  <a:cubicBezTo>
                    <a:pt x="6223" y="4747"/>
                    <a:pt x="6299" y="3622"/>
                    <a:pt x="6599" y="3366"/>
                  </a:cubicBezTo>
                  <a:cubicBezTo>
                    <a:pt x="6656" y="3309"/>
                    <a:pt x="6698" y="3287"/>
                    <a:pt x="6731" y="3287"/>
                  </a:cubicBezTo>
                  <a:cubicBezTo>
                    <a:pt x="6834" y="3287"/>
                    <a:pt x="6860" y="3495"/>
                    <a:pt x="7041" y="3495"/>
                  </a:cubicBezTo>
                  <a:cubicBezTo>
                    <a:pt x="7062" y="3495"/>
                    <a:pt x="7084" y="3492"/>
                    <a:pt x="7109" y="3486"/>
                  </a:cubicBezTo>
                  <a:cubicBezTo>
                    <a:pt x="7484" y="3366"/>
                    <a:pt x="7604" y="3111"/>
                    <a:pt x="7799" y="2811"/>
                  </a:cubicBezTo>
                  <a:cubicBezTo>
                    <a:pt x="8040" y="2436"/>
                    <a:pt x="9420" y="800"/>
                    <a:pt x="8610" y="245"/>
                  </a:cubicBezTo>
                  <a:cubicBezTo>
                    <a:pt x="8517" y="173"/>
                    <a:pt x="8424" y="146"/>
                    <a:pt x="8331" y="146"/>
                  </a:cubicBezTo>
                  <a:cubicBezTo>
                    <a:pt x="8170" y="146"/>
                    <a:pt x="8012" y="228"/>
                    <a:pt x="7859" y="305"/>
                  </a:cubicBezTo>
                  <a:cubicBezTo>
                    <a:pt x="7664" y="425"/>
                    <a:pt x="7604" y="680"/>
                    <a:pt x="7424" y="740"/>
                  </a:cubicBezTo>
                  <a:cubicBezTo>
                    <a:pt x="7141" y="910"/>
                    <a:pt x="6963" y="977"/>
                    <a:pt x="6838" y="977"/>
                  </a:cubicBezTo>
                  <a:cubicBezTo>
                    <a:pt x="6597" y="977"/>
                    <a:pt x="6545" y="731"/>
                    <a:pt x="6299" y="485"/>
                  </a:cubicBezTo>
                  <a:cubicBezTo>
                    <a:pt x="5932" y="155"/>
                    <a:pt x="5458" y="0"/>
                    <a:pt x="4982"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5658617" y="2150448"/>
              <a:ext cx="336223" cy="221195"/>
            </a:xfrm>
            <a:custGeom>
              <a:rect b="b" l="l" r="r" t="t"/>
              <a:pathLst>
                <a:path extrusionOk="0" h="6665" w="10131">
                  <a:moveTo>
                    <a:pt x="7446" y="1"/>
                  </a:moveTo>
                  <a:cubicBezTo>
                    <a:pt x="7399" y="1"/>
                    <a:pt x="7354" y="16"/>
                    <a:pt x="7324" y="46"/>
                  </a:cubicBezTo>
                  <a:cubicBezTo>
                    <a:pt x="7009" y="46"/>
                    <a:pt x="6694" y="106"/>
                    <a:pt x="6379" y="106"/>
                  </a:cubicBezTo>
                  <a:cubicBezTo>
                    <a:pt x="5508" y="226"/>
                    <a:pt x="4578" y="421"/>
                    <a:pt x="3632" y="541"/>
                  </a:cubicBezTo>
                  <a:cubicBezTo>
                    <a:pt x="2567" y="601"/>
                    <a:pt x="1501" y="601"/>
                    <a:pt x="570" y="1231"/>
                  </a:cubicBezTo>
                  <a:lnTo>
                    <a:pt x="255" y="1231"/>
                  </a:lnTo>
                  <a:cubicBezTo>
                    <a:pt x="135" y="1231"/>
                    <a:pt x="0" y="1351"/>
                    <a:pt x="0" y="1487"/>
                  </a:cubicBezTo>
                  <a:cubicBezTo>
                    <a:pt x="0" y="1590"/>
                    <a:pt x="101" y="1739"/>
                    <a:pt x="206" y="1739"/>
                  </a:cubicBezTo>
                  <a:cubicBezTo>
                    <a:pt x="222" y="1739"/>
                    <a:pt x="239" y="1735"/>
                    <a:pt x="255" y="1727"/>
                  </a:cubicBezTo>
                  <a:lnTo>
                    <a:pt x="630" y="1727"/>
                  </a:lnTo>
                  <a:cubicBezTo>
                    <a:pt x="690" y="2162"/>
                    <a:pt x="750" y="2672"/>
                    <a:pt x="1201" y="2792"/>
                  </a:cubicBezTo>
                  <a:cubicBezTo>
                    <a:pt x="1321" y="2792"/>
                    <a:pt x="1501" y="2672"/>
                    <a:pt x="1636" y="2612"/>
                  </a:cubicBezTo>
                  <a:cubicBezTo>
                    <a:pt x="2395" y="2249"/>
                    <a:pt x="2705" y="1604"/>
                    <a:pt x="3362" y="1604"/>
                  </a:cubicBezTo>
                  <a:cubicBezTo>
                    <a:pt x="3628" y="1604"/>
                    <a:pt x="3950" y="1709"/>
                    <a:pt x="4383" y="1982"/>
                  </a:cubicBezTo>
                  <a:cubicBezTo>
                    <a:pt x="4443" y="2042"/>
                    <a:pt x="4953" y="2417"/>
                    <a:pt x="5013" y="2477"/>
                  </a:cubicBezTo>
                  <a:cubicBezTo>
                    <a:pt x="5388" y="2852"/>
                    <a:pt x="5703" y="3363"/>
                    <a:pt x="5883" y="3738"/>
                  </a:cubicBezTo>
                  <a:cubicBezTo>
                    <a:pt x="5943" y="3858"/>
                    <a:pt x="5883" y="3918"/>
                    <a:pt x="5943" y="4038"/>
                  </a:cubicBezTo>
                  <a:cubicBezTo>
                    <a:pt x="6079" y="4233"/>
                    <a:pt x="6259" y="4353"/>
                    <a:pt x="6514" y="4413"/>
                  </a:cubicBezTo>
                  <a:cubicBezTo>
                    <a:pt x="6550" y="4494"/>
                    <a:pt x="6607" y="4527"/>
                    <a:pt x="6677" y="4527"/>
                  </a:cubicBezTo>
                  <a:cubicBezTo>
                    <a:pt x="6723" y="4527"/>
                    <a:pt x="6775" y="4512"/>
                    <a:pt x="6829" y="4488"/>
                  </a:cubicBezTo>
                  <a:cubicBezTo>
                    <a:pt x="7069" y="4548"/>
                    <a:pt x="7324" y="4548"/>
                    <a:pt x="7639" y="4548"/>
                  </a:cubicBezTo>
                  <a:cubicBezTo>
                    <a:pt x="7760" y="4548"/>
                    <a:pt x="7820" y="4488"/>
                    <a:pt x="7820" y="4353"/>
                  </a:cubicBezTo>
                  <a:cubicBezTo>
                    <a:pt x="7880" y="3858"/>
                    <a:pt x="7639" y="3483"/>
                    <a:pt x="7444" y="3107"/>
                  </a:cubicBezTo>
                  <a:cubicBezTo>
                    <a:pt x="7353" y="2820"/>
                    <a:pt x="7182" y="2129"/>
                    <a:pt x="7274" y="2129"/>
                  </a:cubicBezTo>
                  <a:cubicBezTo>
                    <a:pt x="7303" y="2129"/>
                    <a:pt x="7356" y="2195"/>
                    <a:pt x="7444" y="2357"/>
                  </a:cubicBezTo>
                  <a:cubicBezTo>
                    <a:pt x="7639" y="2612"/>
                    <a:pt x="7579" y="3047"/>
                    <a:pt x="7699" y="3288"/>
                  </a:cubicBezTo>
                  <a:cubicBezTo>
                    <a:pt x="7760" y="3483"/>
                    <a:pt x="7760" y="3603"/>
                    <a:pt x="7880" y="3738"/>
                  </a:cubicBezTo>
                  <a:cubicBezTo>
                    <a:pt x="8015" y="3918"/>
                    <a:pt x="8135" y="4113"/>
                    <a:pt x="8330" y="4233"/>
                  </a:cubicBezTo>
                  <a:cubicBezTo>
                    <a:pt x="8510" y="4668"/>
                    <a:pt x="8705" y="5164"/>
                    <a:pt x="8705" y="5614"/>
                  </a:cubicBezTo>
                  <a:cubicBezTo>
                    <a:pt x="8825" y="6049"/>
                    <a:pt x="8825" y="6424"/>
                    <a:pt x="9260" y="6665"/>
                  </a:cubicBezTo>
                  <a:lnTo>
                    <a:pt x="9516" y="6665"/>
                  </a:lnTo>
                  <a:cubicBezTo>
                    <a:pt x="9891" y="6364"/>
                    <a:pt x="9891" y="6109"/>
                    <a:pt x="9891" y="5674"/>
                  </a:cubicBezTo>
                  <a:cubicBezTo>
                    <a:pt x="9951" y="4728"/>
                    <a:pt x="10131" y="3798"/>
                    <a:pt x="10071" y="2912"/>
                  </a:cubicBezTo>
                  <a:cubicBezTo>
                    <a:pt x="10071" y="2792"/>
                    <a:pt x="10011" y="2672"/>
                    <a:pt x="9891" y="2672"/>
                  </a:cubicBezTo>
                  <a:cubicBezTo>
                    <a:pt x="8945" y="2672"/>
                    <a:pt x="8255" y="1351"/>
                    <a:pt x="7820" y="481"/>
                  </a:cubicBezTo>
                  <a:cubicBezTo>
                    <a:pt x="7820" y="361"/>
                    <a:pt x="7820" y="286"/>
                    <a:pt x="7760" y="166"/>
                  </a:cubicBezTo>
                  <a:cubicBezTo>
                    <a:pt x="7699" y="166"/>
                    <a:pt x="7639" y="106"/>
                    <a:pt x="7579" y="46"/>
                  </a:cubicBezTo>
                  <a:cubicBezTo>
                    <a:pt x="7542" y="16"/>
                    <a:pt x="7493" y="1"/>
                    <a:pt x="7446" y="1"/>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5930573" y="1990873"/>
              <a:ext cx="118579" cy="210309"/>
            </a:xfrm>
            <a:custGeom>
              <a:rect b="b" l="l" r="r" t="t"/>
              <a:pathLst>
                <a:path extrusionOk="0" h="6337" w="3573">
                  <a:moveTo>
                    <a:pt x="773" y="0"/>
                  </a:moveTo>
                  <a:cubicBezTo>
                    <a:pt x="668" y="0"/>
                    <a:pt x="571" y="42"/>
                    <a:pt x="571" y="156"/>
                  </a:cubicBezTo>
                  <a:cubicBezTo>
                    <a:pt x="571" y="216"/>
                    <a:pt x="571" y="291"/>
                    <a:pt x="511" y="351"/>
                  </a:cubicBezTo>
                  <a:cubicBezTo>
                    <a:pt x="436" y="846"/>
                    <a:pt x="376" y="1477"/>
                    <a:pt x="511" y="1972"/>
                  </a:cubicBezTo>
                  <a:cubicBezTo>
                    <a:pt x="571" y="2167"/>
                    <a:pt x="691" y="2287"/>
                    <a:pt x="811" y="2467"/>
                  </a:cubicBezTo>
                  <a:cubicBezTo>
                    <a:pt x="1262" y="3353"/>
                    <a:pt x="1006" y="3908"/>
                    <a:pt x="256" y="4478"/>
                  </a:cubicBezTo>
                  <a:cubicBezTo>
                    <a:pt x="242" y="4446"/>
                    <a:pt x="219" y="4433"/>
                    <a:pt x="195" y="4433"/>
                  </a:cubicBezTo>
                  <a:cubicBezTo>
                    <a:pt x="117" y="4433"/>
                    <a:pt x="15" y="4567"/>
                    <a:pt x="61" y="4659"/>
                  </a:cubicBezTo>
                  <a:cubicBezTo>
                    <a:pt x="1" y="4794"/>
                    <a:pt x="136" y="4914"/>
                    <a:pt x="256" y="4914"/>
                  </a:cubicBezTo>
                  <a:cubicBezTo>
                    <a:pt x="436" y="5229"/>
                    <a:pt x="691" y="5409"/>
                    <a:pt x="1006" y="5604"/>
                  </a:cubicBezTo>
                  <a:cubicBezTo>
                    <a:pt x="1186" y="5724"/>
                    <a:pt x="1637" y="6219"/>
                    <a:pt x="1877" y="6295"/>
                  </a:cubicBezTo>
                  <a:cubicBezTo>
                    <a:pt x="1958" y="6323"/>
                    <a:pt x="2028" y="6336"/>
                    <a:pt x="2088" y="6336"/>
                  </a:cubicBezTo>
                  <a:cubicBezTo>
                    <a:pt x="2408" y="6336"/>
                    <a:pt x="2466" y="5970"/>
                    <a:pt x="2567" y="5604"/>
                  </a:cubicBezTo>
                  <a:cubicBezTo>
                    <a:pt x="2882" y="4539"/>
                    <a:pt x="3573" y="3473"/>
                    <a:pt x="3318" y="2287"/>
                  </a:cubicBezTo>
                  <a:cubicBezTo>
                    <a:pt x="3003" y="1102"/>
                    <a:pt x="1697" y="846"/>
                    <a:pt x="946" y="36"/>
                  </a:cubicBezTo>
                  <a:cubicBezTo>
                    <a:pt x="897" y="14"/>
                    <a:pt x="833" y="0"/>
                    <a:pt x="773"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5945043" y="1621042"/>
              <a:ext cx="147452" cy="235996"/>
            </a:xfrm>
            <a:custGeom>
              <a:rect b="b" l="l" r="r" t="t"/>
              <a:pathLst>
                <a:path extrusionOk="0" h="7111" w="4443">
                  <a:moveTo>
                    <a:pt x="3156" y="0"/>
                  </a:moveTo>
                  <a:cubicBezTo>
                    <a:pt x="2301" y="0"/>
                    <a:pt x="1141" y="569"/>
                    <a:pt x="570" y="928"/>
                  </a:cubicBezTo>
                  <a:cubicBezTo>
                    <a:pt x="510" y="928"/>
                    <a:pt x="450" y="928"/>
                    <a:pt x="450" y="988"/>
                  </a:cubicBezTo>
                  <a:cubicBezTo>
                    <a:pt x="0" y="1603"/>
                    <a:pt x="826" y="2609"/>
                    <a:pt x="946" y="3239"/>
                  </a:cubicBezTo>
                  <a:cubicBezTo>
                    <a:pt x="1126" y="4305"/>
                    <a:pt x="1201" y="5806"/>
                    <a:pt x="2011" y="6736"/>
                  </a:cubicBezTo>
                  <a:cubicBezTo>
                    <a:pt x="2261" y="7001"/>
                    <a:pt x="2507" y="7110"/>
                    <a:pt x="2737" y="7110"/>
                  </a:cubicBezTo>
                  <a:cubicBezTo>
                    <a:pt x="3487" y="7110"/>
                    <a:pt x="4067" y="5945"/>
                    <a:pt x="4067" y="5175"/>
                  </a:cubicBezTo>
                  <a:cubicBezTo>
                    <a:pt x="4067" y="4740"/>
                    <a:pt x="4007" y="4230"/>
                    <a:pt x="4007" y="3735"/>
                  </a:cubicBezTo>
                  <a:cubicBezTo>
                    <a:pt x="3947" y="3104"/>
                    <a:pt x="4127" y="2609"/>
                    <a:pt x="4262" y="1979"/>
                  </a:cubicBezTo>
                  <a:cubicBezTo>
                    <a:pt x="4443" y="1483"/>
                    <a:pt x="4323" y="793"/>
                    <a:pt x="4007" y="358"/>
                  </a:cubicBezTo>
                  <a:cubicBezTo>
                    <a:pt x="3821" y="100"/>
                    <a:pt x="3515" y="0"/>
                    <a:pt x="3156"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6015770" y="1881978"/>
              <a:ext cx="140981" cy="120637"/>
            </a:xfrm>
            <a:custGeom>
              <a:rect b="b" l="l" r="r" t="t"/>
              <a:pathLst>
                <a:path extrusionOk="0" h="3635" w="4248">
                  <a:moveTo>
                    <a:pt x="3257" y="0"/>
                  </a:moveTo>
                  <a:cubicBezTo>
                    <a:pt x="2687" y="120"/>
                    <a:pt x="2252" y="435"/>
                    <a:pt x="1696" y="570"/>
                  </a:cubicBezTo>
                  <a:cubicBezTo>
                    <a:pt x="1246" y="750"/>
                    <a:pt x="811" y="810"/>
                    <a:pt x="436" y="1006"/>
                  </a:cubicBezTo>
                  <a:cubicBezTo>
                    <a:pt x="405" y="938"/>
                    <a:pt x="345" y="904"/>
                    <a:pt x="284" y="904"/>
                  </a:cubicBezTo>
                  <a:cubicBezTo>
                    <a:pt x="222" y="904"/>
                    <a:pt x="158" y="938"/>
                    <a:pt x="120" y="1006"/>
                  </a:cubicBezTo>
                  <a:cubicBezTo>
                    <a:pt x="0" y="1501"/>
                    <a:pt x="0" y="2071"/>
                    <a:pt x="60" y="2566"/>
                  </a:cubicBezTo>
                  <a:cubicBezTo>
                    <a:pt x="60" y="2882"/>
                    <a:pt x="60" y="3257"/>
                    <a:pt x="315" y="3497"/>
                  </a:cubicBezTo>
                  <a:cubicBezTo>
                    <a:pt x="414" y="3595"/>
                    <a:pt x="521" y="3634"/>
                    <a:pt x="631" y="3634"/>
                  </a:cubicBezTo>
                  <a:cubicBezTo>
                    <a:pt x="942" y="3634"/>
                    <a:pt x="1284" y="3330"/>
                    <a:pt x="1561" y="3197"/>
                  </a:cubicBezTo>
                  <a:cubicBezTo>
                    <a:pt x="2192" y="2822"/>
                    <a:pt x="3122" y="2747"/>
                    <a:pt x="3632" y="2191"/>
                  </a:cubicBezTo>
                  <a:cubicBezTo>
                    <a:pt x="4248" y="1621"/>
                    <a:pt x="3692" y="810"/>
                    <a:pt x="3497" y="120"/>
                  </a:cubicBezTo>
                  <a:cubicBezTo>
                    <a:pt x="3497" y="60"/>
                    <a:pt x="3377" y="0"/>
                    <a:pt x="3257"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6051117" y="1593196"/>
              <a:ext cx="141014" cy="255411"/>
            </a:xfrm>
            <a:custGeom>
              <a:rect b="b" l="l" r="r" t="t"/>
              <a:pathLst>
                <a:path extrusionOk="0" h="7696" w="4249">
                  <a:moveTo>
                    <a:pt x="1180" y="0"/>
                  </a:moveTo>
                  <a:cubicBezTo>
                    <a:pt x="549" y="0"/>
                    <a:pt x="496" y="855"/>
                    <a:pt x="496" y="1392"/>
                  </a:cubicBezTo>
                  <a:lnTo>
                    <a:pt x="556" y="1392"/>
                  </a:lnTo>
                  <a:cubicBezTo>
                    <a:pt x="556" y="1692"/>
                    <a:pt x="631" y="1947"/>
                    <a:pt x="631" y="2262"/>
                  </a:cubicBezTo>
                  <a:cubicBezTo>
                    <a:pt x="631" y="2322"/>
                    <a:pt x="751" y="2382"/>
                    <a:pt x="811" y="2382"/>
                  </a:cubicBezTo>
                  <a:lnTo>
                    <a:pt x="631" y="3568"/>
                  </a:lnTo>
                  <a:cubicBezTo>
                    <a:pt x="583" y="3547"/>
                    <a:pt x="537" y="3533"/>
                    <a:pt x="497" y="3533"/>
                  </a:cubicBezTo>
                  <a:cubicBezTo>
                    <a:pt x="426" y="3533"/>
                    <a:pt x="376" y="3578"/>
                    <a:pt x="376" y="3703"/>
                  </a:cubicBezTo>
                  <a:cubicBezTo>
                    <a:pt x="496" y="5009"/>
                    <a:pt x="436" y="6135"/>
                    <a:pt x="61" y="7395"/>
                  </a:cubicBezTo>
                  <a:cubicBezTo>
                    <a:pt x="1" y="7575"/>
                    <a:pt x="121" y="7695"/>
                    <a:pt x="256" y="7695"/>
                  </a:cubicBezTo>
                  <a:cubicBezTo>
                    <a:pt x="1307" y="7695"/>
                    <a:pt x="3003" y="7395"/>
                    <a:pt x="3633" y="6390"/>
                  </a:cubicBezTo>
                  <a:cubicBezTo>
                    <a:pt x="4248" y="5384"/>
                    <a:pt x="3063" y="4138"/>
                    <a:pt x="2747" y="3268"/>
                  </a:cubicBezTo>
                  <a:cubicBezTo>
                    <a:pt x="2507" y="2577"/>
                    <a:pt x="2312" y="191"/>
                    <a:pt x="1307" y="11"/>
                  </a:cubicBezTo>
                  <a:cubicBezTo>
                    <a:pt x="1262" y="4"/>
                    <a:pt x="1220" y="0"/>
                    <a:pt x="1180"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6121878" y="1877099"/>
              <a:ext cx="64284" cy="75867"/>
            </a:xfrm>
            <a:custGeom>
              <a:rect b="b" l="l" r="r" t="t"/>
              <a:pathLst>
                <a:path extrusionOk="0" h="2286" w="1937">
                  <a:moveTo>
                    <a:pt x="495" y="0"/>
                  </a:moveTo>
                  <a:cubicBezTo>
                    <a:pt x="475" y="0"/>
                    <a:pt x="455" y="7"/>
                    <a:pt x="435" y="27"/>
                  </a:cubicBezTo>
                  <a:cubicBezTo>
                    <a:pt x="300" y="87"/>
                    <a:pt x="240" y="147"/>
                    <a:pt x="180" y="267"/>
                  </a:cubicBezTo>
                  <a:cubicBezTo>
                    <a:pt x="170" y="257"/>
                    <a:pt x="158" y="252"/>
                    <a:pt x="145" y="252"/>
                  </a:cubicBezTo>
                  <a:cubicBezTo>
                    <a:pt x="83" y="252"/>
                    <a:pt x="0" y="362"/>
                    <a:pt x="0" y="462"/>
                  </a:cubicBezTo>
                  <a:cubicBezTo>
                    <a:pt x="60" y="837"/>
                    <a:pt x="120" y="1153"/>
                    <a:pt x="180" y="1528"/>
                  </a:cubicBezTo>
                  <a:cubicBezTo>
                    <a:pt x="240" y="1843"/>
                    <a:pt x="300" y="2143"/>
                    <a:pt x="675" y="2278"/>
                  </a:cubicBezTo>
                  <a:cubicBezTo>
                    <a:pt x="702" y="2283"/>
                    <a:pt x="729" y="2286"/>
                    <a:pt x="756" y="2286"/>
                  </a:cubicBezTo>
                  <a:cubicBezTo>
                    <a:pt x="1053" y="2286"/>
                    <a:pt x="1382" y="2002"/>
                    <a:pt x="1561" y="1768"/>
                  </a:cubicBezTo>
                  <a:cubicBezTo>
                    <a:pt x="1681" y="1528"/>
                    <a:pt x="1936" y="1018"/>
                    <a:pt x="1561" y="837"/>
                  </a:cubicBezTo>
                  <a:lnTo>
                    <a:pt x="1501" y="777"/>
                  </a:lnTo>
                  <a:cubicBezTo>
                    <a:pt x="1366" y="642"/>
                    <a:pt x="1306" y="462"/>
                    <a:pt x="1186" y="342"/>
                  </a:cubicBezTo>
                  <a:cubicBezTo>
                    <a:pt x="1051" y="207"/>
                    <a:pt x="811" y="27"/>
                    <a:pt x="615" y="27"/>
                  </a:cubicBezTo>
                  <a:cubicBezTo>
                    <a:pt x="575" y="27"/>
                    <a:pt x="535" y="0"/>
                    <a:pt x="495" y="0"/>
                  </a:cubicBezTo>
                  <a:close/>
                </a:path>
              </a:pathLst>
            </a:custGeom>
            <a:solidFill>
              <a:srgbClr val="F0D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5895226" y="2143113"/>
              <a:ext cx="102118" cy="101687"/>
            </a:xfrm>
            <a:custGeom>
              <a:rect b="b" l="l" r="r" t="t"/>
              <a:pathLst>
                <a:path extrusionOk="0" h="3064" w="3077">
                  <a:moveTo>
                    <a:pt x="976" y="0"/>
                  </a:moveTo>
                  <a:cubicBezTo>
                    <a:pt x="629" y="0"/>
                    <a:pt x="240" y="172"/>
                    <a:pt x="135" y="447"/>
                  </a:cubicBezTo>
                  <a:cubicBezTo>
                    <a:pt x="0" y="762"/>
                    <a:pt x="75" y="1332"/>
                    <a:pt x="375" y="1452"/>
                  </a:cubicBezTo>
                  <a:lnTo>
                    <a:pt x="510" y="1452"/>
                  </a:lnTo>
                  <a:cubicBezTo>
                    <a:pt x="510" y="1512"/>
                    <a:pt x="570" y="1572"/>
                    <a:pt x="570" y="1632"/>
                  </a:cubicBezTo>
                  <a:cubicBezTo>
                    <a:pt x="837" y="2064"/>
                    <a:pt x="1543" y="3063"/>
                    <a:pt x="2208" y="3063"/>
                  </a:cubicBezTo>
                  <a:cubicBezTo>
                    <a:pt x="2330" y="3063"/>
                    <a:pt x="2451" y="3030"/>
                    <a:pt x="2567" y="2953"/>
                  </a:cubicBezTo>
                  <a:cubicBezTo>
                    <a:pt x="3077" y="2638"/>
                    <a:pt x="2627" y="1888"/>
                    <a:pt x="2327" y="1452"/>
                  </a:cubicBezTo>
                  <a:cubicBezTo>
                    <a:pt x="2251" y="1257"/>
                    <a:pt x="2131" y="1137"/>
                    <a:pt x="2071" y="1017"/>
                  </a:cubicBezTo>
                  <a:cubicBezTo>
                    <a:pt x="1756" y="642"/>
                    <a:pt x="1636" y="132"/>
                    <a:pt x="1126" y="12"/>
                  </a:cubicBezTo>
                  <a:cubicBezTo>
                    <a:pt x="1078" y="4"/>
                    <a:pt x="1027" y="0"/>
                    <a:pt x="976"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2584078" y="1875051"/>
              <a:ext cx="562395" cy="968411"/>
            </a:xfrm>
            <a:custGeom>
              <a:rect b="b" l="l" r="r" t="t"/>
              <a:pathLst>
                <a:path extrusionOk="0" h="29180" w="16946">
                  <a:moveTo>
                    <a:pt x="1637" y="1"/>
                  </a:moveTo>
                  <a:cubicBezTo>
                    <a:pt x="1566" y="1"/>
                    <a:pt x="1502" y="46"/>
                    <a:pt x="1502" y="136"/>
                  </a:cubicBezTo>
                  <a:cubicBezTo>
                    <a:pt x="1307" y="1142"/>
                    <a:pt x="1307" y="2072"/>
                    <a:pt x="691" y="3018"/>
                  </a:cubicBezTo>
                  <a:cubicBezTo>
                    <a:pt x="316" y="3633"/>
                    <a:pt x="1" y="4083"/>
                    <a:pt x="121" y="4759"/>
                  </a:cubicBezTo>
                  <a:cubicBezTo>
                    <a:pt x="121" y="5134"/>
                    <a:pt x="376" y="5449"/>
                    <a:pt x="436" y="5824"/>
                  </a:cubicBezTo>
                  <a:cubicBezTo>
                    <a:pt x="556" y="6515"/>
                    <a:pt x="376" y="7085"/>
                    <a:pt x="256" y="7760"/>
                  </a:cubicBezTo>
                  <a:cubicBezTo>
                    <a:pt x="181" y="8586"/>
                    <a:pt x="436" y="8961"/>
                    <a:pt x="691" y="9636"/>
                  </a:cubicBezTo>
                  <a:cubicBezTo>
                    <a:pt x="1067" y="10462"/>
                    <a:pt x="1247" y="12023"/>
                    <a:pt x="1382" y="12833"/>
                  </a:cubicBezTo>
                  <a:cubicBezTo>
                    <a:pt x="1502" y="13389"/>
                    <a:pt x="1562" y="13584"/>
                    <a:pt x="1817" y="14139"/>
                  </a:cubicBezTo>
                  <a:cubicBezTo>
                    <a:pt x="2252" y="15025"/>
                    <a:pt x="1817" y="15835"/>
                    <a:pt x="2057" y="16705"/>
                  </a:cubicBezTo>
                  <a:cubicBezTo>
                    <a:pt x="2252" y="17591"/>
                    <a:pt x="2943" y="18341"/>
                    <a:pt x="3123" y="19212"/>
                  </a:cubicBezTo>
                  <a:cubicBezTo>
                    <a:pt x="3318" y="19842"/>
                    <a:pt x="3063" y="20653"/>
                    <a:pt x="3378" y="21208"/>
                  </a:cubicBezTo>
                  <a:cubicBezTo>
                    <a:pt x="3633" y="21643"/>
                    <a:pt x="4068" y="21778"/>
                    <a:pt x="4443" y="22019"/>
                  </a:cubicBezTo>
                  <a:cubicBezTo>
                    <a:pt x="5134" y="22529"/>
                    <a:pt x="5509" y="23339"/>
                    <a:pt x="6184" y="23715"/>
                  </a:cubicBezTo>
                  <a:cubicBezTo>
                    <a:pt x="6500" y="23895"/>
                    <a:pt x="6815" y="23895"/>
                    <a:pt x="7130" y="24030"/>
                  </a:cubicBezTo>
                  <a:cubicBezTo>
                    <a:pt x="7565" y="24270"/>
                    <a:pt x="7940" y="24840"/>
                    <a:pt x="8196" y="25275"/>
                  </a:cubicBezTo>
                  <a:cubicBezTo>
                    <a:pt x="8571" y="25966"/>
                    <a:pt x="8631" y="26776"/>
                    <a:pt x="9066" y="27407"/>
                  </a:cubicBezTo>
                  <a:cubicBezTo>
                    <a:pt x="9441" y="27962"/>
                    <a:pt x="10072" y="28337"/>
                    <a:pt x="10627" y="28592"/>
                  </a:cubicBezTo>
                  <a:cubicBezTo>
                    <a:pt x="11428" y="28920"/>
                    <a:pt x="12620" y="29179"/>
                    <a:pt x="13641" y="29179"/>
                  </a:cubicBezTo>
                  <a:cubicBezTo>
                    <a:pt x="13977" y="29179"/>
                    <a:pt x="14295" y="29151"/>
                    <a:pt x="14574" y="29088"/>
                  </a:cubicBezTo>
                  <a:cubicBezTo>
                    <a:pt x="15010" y="29028"/>
                    <a:pt x="15325" y="28847"/>
                    <a:pt x="15385" y="28397"/>
                  </a:cubicBezTo>
                  <a:cubicBezTo>
                    <a:pt x="15445" y="28157"/>
                    <a:pt x="15385" y="28157"/>
                    <a:pt x="15385" y="27842"/>
                  </a:cubicBezTo>
                  <a:cubicBezTo>
                    <a:pt x="15325" y="27272"/>
                    <a:pt x="15325" y="26776"/>
                    <a:pt x="15760" y="26221"/>
                  </a:cubicBezTo>
                  <a:cubicBezTo>
                    <a:pt x="16135" y="25771"/>
                    <a:pt x="16826" y="25471"/>
                    <a:pt x="16886" y="24840"/>
                  </a:cubicBezTo>
                  <a:cubicBezTo>
                    <a:pt x="16946" y="24210"/>
                    <a:pt x="16390" y="23519"/>
                    <a:pt x="16075" y="22964"/>
                  </a:cubicBezTo>
                  <a:cubicBezTo>
                    <a:pt x="16135" y="22904"/>
                    <a:pt x="16135" y="22844"/>
                    <a:pt x="16075" y="22769"/>
                  </a:cubicBezTo>
                  <a:cubicBezTo>
                    <a:pt x="14694" y="21208"/>
                    <a:pt x="14004" y="19212"/>
                    <a:pt x="12818" y="17516"/>
                  </a:cubicBezTo>
                  <a:cubicBezTo>
                    <a:pt x="11753" y="16090"/>
                    <a:pt x="10822" y="14589"/>
                    <a:pt x="9757" y="13208"/>
                  </a:cubicBezTo>
                  <a:cubicBezTo>
                    <a:pt x="9126" y="12398"/>
                    <a:pt x="8376" y="11588"/>
                    <a:pt x="8001" y="10642"/>
                  </a:cubicBezTo>
                  <a:cubicBezTo>
                    <a:pt x="7565" y="9516"/>
                    <a:pt x="7940" y="8511"/>
                    <a:pt x="8316" y="7460"/>
                  </a:cubicBezTo>
                  <a:cubicBezTo>
                    <a:pt x="8886" y="5884"/>
                    <a:pt x="9757" y="4083"/>
                    <a:pt x="9696" y="2387"/>
                  </a:cubicBezTo>
                  <a:cubicBezTo>
                    <a:pt x="9696" y="2327"/>
                    <a:pt x="9636" y="2267"/>
                    <a:pt x="9561" y="2267"/>
                  </a:cubicBezTo>
                  <a:cubicBezTo>
                    <a:pt x="9561" y="2207"/>
                    <a:pt x="9501" y="2207"/>
                    <a:pt x="9501" y="2132"/>
                  </a:cubicBezTo>
                  <a:cubicBezTo>
                    <a:pt x="8061" y="1577"/>
                    <a:pt x="6635" y="1517"/>
                    <a:pt x="5194" y="1006"/>
                  </a:cubicBezTo>
                  <a:cubicBezTo>
                    <a:pt x="4119" y="720"/>
                    <a:pt x="3099" y="132"/>
                    <a:pt x="1976" y="132"/>
                  </a:cubicBezTo>
                  <a:cubicBezTo>
                    <a:pt x="1923" y="132"/>
                    <a:pt x="1870" y="133"/>
                    <a:pt x="1817" y="136"/>
                  </a:cubicBezTo>
                  <a:cubicBezTo>
                    <a:pt x="1787" y="46"/>
                    <a:pt x="1708" y="1"/>
                    <a:pt x="1637"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36"/>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&amp; Next Steps</a:t>
            </a:r>
            <a:endParaRPr/>
          </a:p>
        </p:txBody>
      </p:sp>
      <p:sp>
        <p:nvSpPr>
          <p:cNvPr id="922" name="Google Shape;922;p3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of 2021, t</a:t>
            </a:r>
            <a:r>
              <a:rPr lang="en"/>
              <a:t>here are 9,500 foresters in the US who could leverage our product </a:t>
            </a:r>
            <a:endParaRPr/>
          </a:p>
          <a:p>
            <a:pPr indent="-317500" lvl="0" marL="457200" rtl="0" algn="l">
              <a:spcBef>
                <a:spcPts val="0"/>
              </a:spcBef>
              <a:spcAft>
                <a:spcPts val="0"/>
              </a:spcAft>
              <a:buSzPts val="1400"/>
              <a:buChar char="●"/>
            </a:pPr>
            <a:r>
              <a:rPr lang="en"/>
              <a:t>Expanding - California is home to only 5% of the countries foresters.</a:t>
            </a:r>
            <a:endParaRPr/>
          </a:p>
          <a:p>
            <a:pPr indent="-317500" lvl="0" marL="457200" rtl="0" algn="l">
              <a:spcBef>
                <a:spcPts val="0"/>
              </a:spcBef>
              <a:spcAft>
                <a:spcPts val="0"/>
              </a:spcAft>
              <a:buSzPts val="1400"/>
              <a:buChar char="●"/>
            </a:pPr>
            <a:r>
              <a:rPr lang="en"/>
              <a:t>Model improvement and refinement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7"/>
          <p:cNvSpPr/>
          <p:nvPr/>
        </p:nvSpPr>
        <p:spPr>
          <a:xfrm>
            <a:off x="6250275" y="1400950"/>
            <a:ext cx="2763900" cy="3202500"/>
          </a:xfrm>
          <a:prstGeom prst="roundRect">
            <a:avLst>
              <a:gd fmla="val 16667" name="adj"/>
            </a:avLst>
          </a:prstGeom>
          <a:solidFill>
            <a:srgbClr val="B5C267">
              <a:alpha val="15560"/>
            </a:srgbClr>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181500" y="1400950"/>
            <a:ext cx="2763900" cy="3202500"/>
          </a:xfrm>
          <a:prstGeom prst="roundRect">
            <a:avLst>
              <a:gd fmla="val 16667" name="adj"/>
            </a:avLst>
          </a:prstGeom>
          <a:solidFill>
            <a:srgbClr val="B5C267">
              <a:alpha val="15560"/>
            </a:srgbClr>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159450" y="1400950"/>
            <a:ext cx="2763900" cy="3202500"/>
          </a:xfrm>
          <a:prstGeom prst="roundRect">
            <a:avLst>
              <a:gd fmla="val 16667" name="adj"/>
            </a:avLst>
          </a:prstGeom>
          <a:solidFill>
            <a:srgbClr val="B5C267">
              <a:alpha val="15560"/>
            </a:srgbClr>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grpSp>
        <p:nvGrpSpPr>
          <p:cNvPr id="931" name="Google Shape;931;p37"/>
          <p:cNvGrpSpPr/>
          <p:nvPr/>
        </p:nvGrpSpPr>
        <p:grpSpPr>
          <a:xfrm>
            <a:off x="7219109" y="3287018"/>
            <a:ext cx="1045841" cy="1167893"/>
            <a:chOff x="-239075" y="766427"/>
            <a:chExt cx="3345619" cy="4587170"/>
          </a:xfrm>
        </p:grpSpPr>
        <p:sp>
          <p:nvSpPr>
            <p:cNvPr id="932" name="Google Shape;932;p37"/>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1252205" y="2843656"/>
              <a:ext cx="653668" cy="2291690"/>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1240892" y="2708041"/>
              <a:ext cx="545560" cy="234500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929357" y="2774222"/>
              <a:ext cx="439078" cy="1901187"/>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556590" y="3242232"/>
              <a:ext cx="810209" cy="1417070"/>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1194084" y="2270718"/>
              <a:ext cx="293779" cy="3082879"/>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106712" y="766427"/>
              <a:ext cx="2993791" cy="2709698"/>
            </a:xfrm>
            <a:custGeom>
              <a:rect b="b" l="l" r="r" t="t"/>
              <a:pathLst>
                <a:path extrusionOk="0" h="38324" w="42342">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1219892" y="3008262"/>
              <a:ext cx="224418" cy="2278610"/>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1321568" y="4081170"/>
              <a:ext cx="254821" cy="1250701"/>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677640" y="1368497"/>
              <a:ext cx="19444" cy="81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37"/>
          <p:cNvGrpSpPr/>
          <p:nvPr/>
        </p:nvGrpSpPr>
        <p:grpSpPr>
          <a:xfrm>
            <a:off x="1115082" y="3125996"/>
            <a:ext cx="992367" cy="1331454"/>
            <a:chOff x="4296646" y="2793265"/>
            <a:chExt cx="550703" cy="825964"/>
          </a:xfrm>
        </p:grpSpPr>
        <p:grpSp>
          <p:nvGrpSpPr>
            <p:cNvPr id="947" name="Google Shape;947;p37"/>
            <p:cNvGrpSpPr/>
            <p:nvPr/>
          </p:nvGrpSpPr>
          <p:grpSpPr>
            <a:xfrm>
              <a:off x="4296646" y="2793265"/>
              <a:ext cx="550703" cy="825964"/>
              <a:chOff x="4296646" y="2793265"/>
              <a:chExt cx="550703" cy="825964"/>
            </a:xfrm>
          </p:grpSpPr>
          <p:sp>
            <p:nvSpPr>
              <p:cNvPr id="948" name="Google Shape;948;p37"/>
              <p:cNvSpPr/>
              <p:nvPr/>
            </p:nvSpPr>
            <p:spPr>
              <a:xfrm>
                <a:off x="4509151" y="3031551"/>
                <a:ext cx="120420" cy="587678"/>
              </a:xfrm>
              <a:custGeom>
                <a:rect b="b" l="l" r="r" t="t"/>
                <a:pathLst>
                  <a:path extrusionOk="0" h="11468" w="2350">
                    <a:moveTo>
                      <a:pt x="1653" y="0"/>
                    </a:moveTo>
                    <a:lnTo>
                      <a:pt x="358" y="6"/>
                    </a:lnTo>
                    <a:cubicBezTo>
                      <a:pt x="279" y="1913"/>
                      <a:pt x="212" y="3833"/>
                      <a:pt x="158" y="5746"/>
                    </a:cubicBezTo>
                    <a:cubicBezTo>
                      <a:pt x="109" y="7653"/>
                      <a:pt x="61" y="9560"/>
                      <a:pt x="0" y="11467"/>
                    </a:cubicBezTo>
                    <a:lnTo>
                      <a:pt x="2349" y="11431"/>
                    </a:lnTo>
                    <a:cubicBezTo>
                      <a:pt x="2228" y="9524"/>
                      <a:pt x="2095" y="7605"/>
                      <a:pt x="1974" y="5710"/>
                    </a:cubicBezTo>
                    <a:cubicBezTo>
                      <a:pt x="1853" y="3808"/>
                      <a:pt x="1744" y="1907"/>
                      <a:pt x="1653"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4493574" y="2812020"/>
                <a:ext cx="62311" cy="87578"/>
              </a:xfrm>
              <a:custGeom>
                <a:rect b="b" l="l" r="r" t="t"/>
                <a:pathLst>
                  <a:path extrusionOk="0" h="1709" w="1216">
                    <a:moveTo>
                      <a:pt x="1170" y="0"/>
                    </a:moveTo>
                    <a:cubicBezTo>
                      <a:pt x="1161" y="0"/>
                      <a:pt x="1153" y="3"/>
                      <a:pt x="1146" y="10"/>
                    </a:cubicBezTo>
                    <a:cubicBezTo>
                      <a:pt x="674" y="488"/>
                      <a:pt x="329" y="1063"/>
                      <a:pt x="20" y="1645"/>
                    </a:cubicBezTo>
                    <a:cubicBezTo>
                      <a:pt x="1" y="1673"/>
                      <a:pt x="30" y="1709"/>
                      <a:pt x="58" y="1709"/>
                    </a:cubicBezTo>
                    <a:cubicBezTo>
                      <a:pt x="66" y="1709"/>
                      <a:pt x="74" y="1706"/>
                      <a:pt x="80" y="1699"/>
                    </a:cubicBezTo>
                    <a:cubicBezTo>
                      <a:pt x="546" y="1221"/>
                      <a:pt x="958" y="670"/>
                      <a:pt x="1206" y="46"/>
                    </a:cubicBezTo>
                    <a:cubicBezTo>
                      <a:pt x="1215" y="20"/>
                      <a:pt x="1192" y="0"/>
                      <a:pt x="1170"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4559728" y="2809919"/>
                <a:ext cx="95004" cy="129035"/>
              </a:xfrm>
              <a:custGeom>
                <a:rect b="b" l="l" r="r" t="t"/>
                <a:pathLst>
                  <a:path extrusionOk="0" h="2518" w="1854">
                    <a:moveTo>
                      <a:pt x="50" y="0"/>
                    </a:moveTo>
                    <a:cubicBezTo>
                      <a:pt x="27" y="0"/>
                      <a:pt x="6" y="15"/>
                      <a:pt x="6" y="45"/>
                    </a:cubicBezTo>
                    <a:cubicBezTo>
                      <a:pt x="0" y="511"/>
                      <a:pt x="412" y="1038"/>
                      <a:pt x="672" y="1413"/>
                    </a:cubicBezTo>
                    <a:cubicBezTo>
                      <a:pt x="963" y="1843"/>
                      <a:pt x="1308" y="2230"/>
                      <a:pt x="1750" y="2509"/>
                    </a:cubicBezTo>
                    <a:cubicBezTo>
                      <a:pt x="1759" y="2515"/>
                      <a:pt x="1769" y="2517"/>
                      <a:pt x="1778" y="2517"/>
                    </a:cubicBezTo>
                    <a:cubicBezTo>
                      <a:pt x="1818" y="2517"/>
                      <a:pt x="1853" y="2471"/>
                      <a:pt x="1829" y="2436"/>
                    </a:cubicBezTo>
                    <a:cubicBezTo>
                      <a:pt x="1532" y="2019"/>
                      <a:pt x="1187" y="1631"/>
                      <a:pt x="884" y="1213"/>
                    </a:cubicBezTo>
                    <a:cubicBezTo>
                      <a:pt x="739" y="1014"/>
                      <a:pt x="593" y="808"/>
                      <a:pt x="472" y="584"/>
                    </a:cubicBezTo>
                    <a:cubicBezTo>
                      <a:pt x="357" y="390"/>
                      <a:pt x="261" y="154"/>
                      <a:pt x="79" y="8"/>
                    </a:cubicBezTo>
                    <a:cubicBezTo>
                      <a:pt x="70" y="3"/>
                      <a:pt x="60" y="0"/>
                      <a:pt x="50"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4740411" y="3264918"/>
                <a:ext cx="98386" cy="105462"/>
              </a:xfrm>
              <a:custGeom>
                <a:rect b="b" l="l" r="r" t="t"/>
                <a:pathLst>
                  <a:path extrusionOk="0" h="2058" w="1920">
                    <a:moveTo>
                      <a:pt x="77" y="0"/>
                    </a:moveTo>
                    <a:cubicBezTo>
                      <a:pt x="38" y="0"/>
                      <a:pt x="0" y="34"/>
                      <a:pt x="22" y="78"/>
                    </a:cubicBezTo>
                    <a:cubicBezTo>
                      <a:pt x="452" y="871"/>
                      <a:pt x="1051" y="1622"/>
                      <a:pt x="1869" y="2052"/>
                    </a:cubicBezTo>
                    <a:cubicBezTo>
                      <a:pt x="1874" y="2055"/>
                      <a:pt x="1879" y="2057"/>
                      <a:pt x="1884" y="2057"/>
                    </a:cubicBezTo>
                    <a:cubicBezTo>
                      <a:pt x="1904" y="2057"/>
                      <a:pt x="1919" y="2034"/>
                      <a:pt x="1905" y="2015"/>
                    </a:cubicBezTo>
                    <a:cubicBezTo>
                      <a:pt x="1415" y="1265"/>
                      <a:pt x="652" y="738"/>
                      <a:pt x="119" y="17"/>
                    </a:cubicBezTo>
                    <a:cubicBezTo>
                      <a:pt x="107" y="5"/>
                      <a:pt x="92" y="0"/>
                      <a:pt x="77"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4306741" y="3214289"/>
                <a:ext cx="102844" cy="112944"/>
              </a:xfrm>
              <a:custGeom>
                <a:rect b="b" l="l" r="r" t="t"/>
                <a:pathLst>
                  <a:path extrusionOk="0" h="2204" w="2007">
                    <a:moveTo>
                      <a:pt x="1952" y="0"/>
                    </a:moveTo>
                    <a:lnTo>
                      <a:pt x="1952" y="0"/>
                    </a:lnTo>
                    <a:cubicBezTo>
                      <a:pt x="1759" y="37"/>
                      <a:pt x="1668" y="182"/>
                      <a:pt x="1547" y="333"/>
                    </a:cubicBezTo>
                    <a:cubicBezTo>
                      <a:pt x="1377" y="533"/>
                      <a:pt x="1214" y="739"/>
                      <a:pt x="1038" y="945"/>
                    </a:cubicBezTo>
                    <a:cubicBezTo>
                      <a:pt x="681" y="1344"/>
                      <a:pt x="348" y="1750"/>
                      <a:pt x="15" y="2174"/>
                    </a:cubicBezTo>
                    <a:cubicBezTo>
                      <a:pt x="1" y="2183"/>
                      <a:pt x="9" y="2204"/>
                      <a:pt x="24" y="2204"/>
                    </a:cubicBezTo>
                    <a:cubicBezTo>
                      <a:pt x="29" y="2204"/>
                      <a:pt x="34" y="2202"/>
                      <a:pt x="39" y="2198"/>
                    </a:cubicBezTo>
                    <a:cubicBezTo>
                      <a:pt x="505" y="1877"/>
                      <a:pt x="899" y="1520"/>
                      <a:pt x="1268" y="1078"/>
                    </a:cubicBezTo>
                    <a:cubicBezTo>
                      <a:pt x="1492" y="818"/>
                      <a:pt x="2007" y="370"/>
                      <a:pt x="1952"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4300951" y="3215211"/>
                <a:ext cx="546399" cy="340626"/>
              </a:xfrm>
              <a:custGeom>
                <a:rect b="b" l="l" r="r" t="t"/>
                <a:pathLst>
                  <a:path extrusionOk="0" h="6647" w="10663">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4300951" y="3215211"/>
                <a:ext cx="546399" cy="340626"/>
              </a:xfrm>
              <a:custGeom>
                <a:rect b="b" l="l" r="r" t="t"/>
                <a:pathLst>
                  <a:path extrusionOk="0" h="6647" w="10663">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4322678" y="3233505"/>
                <a:ext cx="473481" cy="287382"/>
              </a:xfrm>
              <a:custGeom>
                <a:rect b="b" l="l" r="r" t="t"/>
                <a:pathLst>
                  <a:path extrusionOk="0" h="5608" w="9240">
                    <a:moveTo>
                      <a:pt x="6782" y="1"/>
                    </a:moveTo>
                    <a:lnTo>
                      <a:pt x="1902" y="969"/>
                    </a:lnTo>
                    <a:cubicBezTo>
                      <a:pt x="1496" y="1926"/>
                      <a:pt x="1024" y="2858"/>
                      <a:pt x="485" y="3736"/>
                    </a:cubicBezTo>
                    <a:cubicBezTo>
                      <a:pt x="449" y="3797"/>
                      <a:pt x="418" y="3845"/>
                      <a:pt x="376" y="3906"/>
                    </a:cubicBezTo>
                    <a:cubicBezTo>
                      <a:pt x="243" y="4130"/>
                      <a:pt x="116" y="4342"/>
                      <a:pt x="1" y="4554"/>
                    </a:cubicBezTo>
                    <a:cubicBezTo>
                      <a:pt x="303" y="4433"/>
                      <a:pt x="606" y="4269"/>
                      <a:pt x="915" y="4106"/>
                    </a:cubicBezTo>
                    <a:cubicBezTo>
                      <a:pt x="1236" y="3936"/>
                      <a:pt x="1557" y="3767"/>
                      <a:pt x="1908" y="3627"/>
                    </a:cubicBezTo>
                    <a:cubicBezTo>
                      <a:pt x="1974" y="3597"/>
                      <a:pt x="2089" y="3561"/>
                      <a:pt x="2210" y="3561"/>
                    </a:cubicBezTo>
                    <a:cubicBezTo>
                      <a:pt x="2332" y="3561"/>
                      <a:pt x="2447" y="3597"/>
                      <a:pt x="2537" y="3664"/>
                    </a:cubicBezTo>
                    <a:cubicBezTo>
                      <a:pt x="2689" y="3779"/>
                      <a:pt x="2731" y="3936"/>
                      <a:pt x="2755" y="4009"/>
                    </a:cubicBezTo>
                    <a:cubicBezTo>
                      <a:pt x="2822" y="4233"/>
                      <a:pt x="2858" y="4469"/>
                      <a:pt x="2901" y="4693"/>
                    </a:cubicBezTo>
                    <a:cubicBezTo>
                      <a:pt x="2919" y="4838"/>
                      <a:pt x="2943" y="4983"/>
                      <a:pt x="2973" y="5111"/>
                    </a:cubicBezTo>
                    <a:cubicBezTo>
                      <a:pt x="3113" y="4844"/>
                      <a:pt x="3270" y="4596"/>
                      <a:pt x="3452" y="4360"/>
                    </a:cubicBezTo>
                    <a:cubicBezTo>
                      <a:pt x="3579" y="4196"/>
                      <a:pt x="3754" y="4009"/>
                      <a:pt x="4003" y="3924"/>
                    </a:cubicBezTo>
                    <a:cubicBezTo>
                      <a:pt x="4093" y="3894"/>
                      <a:pt x="4190" y="3876"/>
                      <a:pt x="4293" y="3876"/>
                    </a:cubicBezTo>
                    <a:cubicBezTo>
                      <a:pt x="4608" y="3876"/>
                      <a:pt x="4899" y="4045"/>
                      <a:pt x="5153" y="4221"/>
                    </a:cubicBezTo>
                    <a:lnTo>
                      <a:pt x="7157" y="5607"/>
                    </a:lnTo>
                    <a:cubicBezTo>
                      <a:pt x="7108" y="5304"/>
                      <a:pt x="7078" y="5014"/>
                      <a:pt x="7066" y="4711"/>
                    </a:cubicBezTo>
                    <a:cubicBezTo>
                      <a:pt x="7060" y="4378"/>
                      <a:pt x="7078" y="3960"/>
                      <a:pt x="7332" y="3627"/>
                    </a:cubicBezTo>
                    <a:lnTo>
                      <a:pt x="7550" y="3337"/>
                    </a:lnTo>
                    <a:lnTo>
                      <a:pt x="7847" y="3536"/>
                    </a:lnTo>
                    <a:cubicBezTo>
                      <a:pt x="8126" y="3724"/>
                      <a:pt x="8380" y="3942"/>
                      <a:pt x="8628" y="4154"/>
                    </a:cubicBezTo>
                    <a:cubicBezTo>
                      <a:pt x="8840" y="4342"/>
                      <a:pt x="9034" y="4511"/>
                      <a:pt x="9240" y="4657"/>
                    </a:cubicBezTo>
                    <a:lnTo>
                      <a:pt x="6782"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4296646" y="3086741"/>
                <a:ext cx="527439" cy="334784"/>
              </a:xfrm>
              <a:custGeom>
                <a:rect b="b" l="l" r="r" t="t"/>
                <a:pathLst>
                  <a:path extrusionOk="0" h="6533" w="10293">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4296646" y="3086741"/>
                <a:ext cx="527439" cy="334784"/>
              </a:xfrm>
              <a:custGeom>
                <a:rect b="b" l="l" r="r" t="t"/>
                <a:pathLst>
                  <a:path extrusionOk="0" h="6533" w="10293">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4358343" y="3102576"/>
                <a:ext cx="411119" cy="287689"/>
              </a:xfrm>
              <a:custGeom>
                <a:rect b="b" l="l" r="r" t="t"/>
                <a:pathLst>
                  <a:path extrusionOk="0" h="5614" w="8023">
                    <a:moveTo>
                      <a:pt x="1975" y="1"/>
                    </a:moveTo>
                    <a:lnTo>
                      <a:pt x="1" y="3857"/>
                    </a:lnTo>
                    <a:cubicBezTo>
                      <a:pt x="285" y="3549"/>
                      <a:pt x="600" y="3252"/>
                      <a:pt x="976" y="3034"/>
                    </a:cubicBezTo>
                    <a:lnTo>
                      <a:pt x="1490" y="2731"/>
                    </a:lnTo>
                    <a:lnTo>
                      <a:pt x="1545" y="3331"/>
                    </a:lnTo>
                    <a:cubicBezTo>
                      <a:pt x="1575" y="3718"/>
                      <a:pt x="1514" y="4094"/>
                      <a:pt x="1454" y="4457"/>
                    </a:cubicBezTo>
                    <a:cubicBezTo>
                      <a:pt x="1405" y="4729"/>
                      <a:pt x="1369" y="4990"/>
                      <a:pt x="1369" y="5238"/>
                    </a:cubicBezTo>
                    <a:cubicBezTo>
                      <a:pt x="1478" y="5056"/>
                      <a:pt x="1575" y="4868"/>
                      <a:pt x="1672" y="4669"/>
                    </a:cubicBezTo>
                    <a:cubicBezTo>
                      <a:pt x="1908" y="4209"/>
                      <a:pt x="2150" y="3730"/>
                      <a:pt x="2538" y="3331"/>
                    </a:cubicBezTo>
                    <a:cubicBezTo>
                      <a:pt x="2659" y="3210"/>
                      <a:pt x="2846" y="3052"/>
                      <a:pt x="3113" y="3052"/>
                    </a:cubicBezTo>
                    <a:cubicBezTo>
                      <a:pt x="3476" y="3058"/>
                      <a:pt x="3688" y="3355"/>
                      <a:pt x="3761" y="3464"/>
                    </a:cubicBezTo>
                    <a:cubicBezTo>
                      <a:pt x="3973" y="3767"/>
                      <a:pt x="4160" y="4081"/>
                      <a:pt x="4342" y="4390"/>
                    </a:cubicBezTo>
                    <a:cubicBezTo>
                      <a:pt x="4608" y="4826"/>
                      <a:pt x="4856" y="5244"/>
                      <a:pt x="5159" y="5613"/>
                    </a:cubicBezTo>
                    <a:cubicBezTo>
                      <a:pt x="5141" y="5026"/>
                      <a:pt x="5208" y="4433"/>
                      <a:pt x="5365" y="3876"/>
                    </a:cubicBezTo>
                    <a:cubicBezTo>
                      <a:pt x="5395" y="3767"/>
                      <a:pt x="5462" y="3543"/>
                      <a:pt x="5662" y="3391"/>
                    </a:cubicBezTo>
                    <a:cubicBezTo>
                      <a:pt x="5783" y="3300"/>
                      <a:pt x="5928" y="3252"/>
                      <a:pt x="6079" y="3252"/>
                    </a:cubicBezTo>
                    <a:cubicBezTo>
                      <a:pt x="6213" y="3252"/>
                      <a:pt x="6364" y="3300"/>
                      <a:pt x="6485" y="3367"/>
                    </a:cubicBezTo>
                    <a:cubicBezTo>
                      <a:pt x="6667" y="3476"/>
                      <a:pt x="6794" y="3633"/>
                      <a:pt x="6897" y="3761"/>
                    </a:cubicBezTo>
                    <a:cubicBezTo>
                      <a:pt x="7260" y="4221"/>
                      <a:pt x="7623" y="4669"/>
                      <a:pt x="8023" y="5056"/>
                    </a:cubicBezTo>
                    <a:cubicBezTo>
                      <a:pt x="7666" y="4299"/>
                      <a:pt x="7248" y="3573"/>
                      <a:pt x="6836" y="2852"/>
                    </a:cubicBezTo>
                    <a:cubicBezTo>
                      <a:pt x="6310" y="1944"/>
                      <a:pt x="5765" y="1006"/>
                      <a:pt x="5359" y="7"/>
                    </a:cubicBezTo>
                    <a:lnTo>
                      <a:pt x="197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4364544" y="2963908"/>
                <a:ext cx="417985" cy="273700"/>
              </a:xfrm>
              <a:custGeom>
                <a:rect b="b" l="l" r="r" t="t"/>
                <a:pathLst>
                  <a:path extrusionOk="0" h="5341" w="8157">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4364544" y="2963908"/>
                <a:ext cx="417985" cy="273700"/>
              </a:xfrm>
              <a:custGeom>
                <a:rect b="b" l="l" r="r" t="t"/>
                <a:pathLst>
                  <a:path extrusionOk="0" h="5341" w="8157">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4429725" y="2980358"/>
                <a:ext cx="256622" cy="170697"/>
              </a:xfrm>
              <a:custGeom>
                <a:rect b="b" l="l" r="r" t="t"/>
                <a:pathLst>
                  <a:path extrusionOk="0" h="3331" w="5008">
                    <a:moveTo>
                      <a:pt x="1284" y="0"/>
                    </a:moveTo>
                    <a:lnTo>
                      <a:pt x="0" y="2416"/>
                    </a:lnTo>
                    <a:cubicBezTo>
                      <a:pt x="134" y="2289"/>
                      <a:pt x="279" y="2168"/>
                      <a:pt x="430" y="2053"/>
                    </a:cubicBezTo>
                    <a:lnTo>
                      <a:pt x="1223" y="1429"/>
                    </a:lnTo>
                    <a:lnTo>
                      <a:pt x="1036" y="2422"/>
                    </a:lnTo>
                    <a:cubicBezTo>
                      <a:pt x="1060" y="2392"/>
                      <a:pt x="1072" y="2355"/>
                      <a:pt x="1096" y="2325"/>
                    </a:cubicBezTo>
                    <a:cubicBezTo>
                      <a:pt x="1163" y="2210"/>
                      <a:pt x="1375" y="1871"/>
                      <a:pt x="1768" y="1871"/>
                    </a:cubicBezTo>
                    <a:cubicBezTo>
                      <a:pt x="2083" y="1871"/>
                      <a:pt x="2277" y="2089"/>
                      <a:pt x="2362" y="2180"/>
                    </a:cubicBezTo>
                    <a:cubicBezTo>
                      <a:pt x="2525" y="2368"/>
                      <a:pt x="2689" y="2561"/>
                      <a:pt x="2846" y="2749"/>
                    </a:cubicBezTo>
                    <a:cubicBezTo>
                      <a:pt x="3009" y="2943"/>
                      <a:pt x="3179" y="3149"/>
                      <a:pt x="3355" y="3330"/>
                    </a:cubicBezTo>
                    <a:cubicBezTo>
                      <a:pt x="3336" y="3185"/>
                      <a:pt x="3324" y="3052"/>
                      <a:pt x="3306" y="2925"/>
                    </a:cubicBezTo>
                    <a:cubicBezTo>
                      <a:pt x="3300" y="2840"/>
                      <a:pt x="3276" y="2567"/>
                      <a:pt x="3488" y="2386"/>
                    </a:cubicBezTo>
                    <a:cubicBezTo>
                      <a:pt x="3585" y="2301"/>
                      <a:pt x="3706" y="2259"/>
                      <a:pt x="3845" y="2259"/>
                    </a:cubicBezTo>
                    <a:cubicBezTo>
                      <a:pt x="4081" y="2259"/>
                      <a:pt x="4269" y="2392"/>
                      <a:pt x="4360" y="2477"/>
                    </a:cubicBezTo>
                    <a:cubicBezTo>
                      <a:pt x="4596" y="2682"/>
                      <a:pt x="4808" y="2900"/>
                      <a:pt x="5007" y="3118"/>
                    </a:cubicBezTo>
                    <a:lnTo>
                      <a:pt x="2973" y="25"/>
                    </a:lnTo>
                    <a:lnTo>
                      <a:pt x="1284" y="0"/>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4429417" y="2793265"/>
                <a:ext cx="260671" cy="311570"/>
              </a:xfrm>
              <a:custGeom>
                <a:rect b="b" l="l" r="r" t="t"/>
                <a:pathLst>
                  <a:path extrusionOk="0" h="6080" w="5087">
                    <a:moveTo>
                      <a:pt x="2434" y="1"/>
                    </a:moveTo>
                    <a:cubicBezTo>
                      <a:pt x="1774" y="1690"/>
                      <a:pt x="884" y="3270"/>
                      <a:pt x="0" y="4856"/>
                    </a:cubicBezTo>
                    <a:cubicBezTo>
                      <a:pt x="545" y="4505"/>
                      <a:pt x="703" y="3712"/>
                      <a:pt x="1284" y="3433"/>
                    </a:cubicBezTo>
                    <a:lnTo>
                      <a:pt x="1284" y="3433"/>
                    </a:lnTo>
                    <a:cubicBezTo>
                      <a:pt x="1126" y="4015"/>
                      <a:pt x="1042" y="4614"/>
                      <a:pt x="1030" y="5219"/>
                    </a:cubicBezTo>
                    <a:cubicBezTo>
                      <a:pt x="1030" y="5336"/>
                      <a:pt x="1069" y="5492"/>
                      <a:pt x="1181" y="5492"/>
                    </a:cubicBezTo>
                    <a:cubicBezTo>
                      <a:pt x="1185" y="5492"/>
                      <a:pt x="1189" y="5492"/>
                      <a:pt x="1193" y="5492"/>
                    </a:cubicBezTo>
                    <a:cubicBezTo>
                      <a:pt x="1344" y="4971"/>
                      <a:pt x="1581" y="4469"/>
                      <a:pt x="1883" y="4015"/>
                    </a:cubicBezTo>
                    <a:cubicBezTo>
                      <a:pt x="1914" y="3972"/>
                      <a:pt x="1950" y="3930"/>
                      <a:pt x="1998" y="3912"/>
                    </a:cubicBezTo>
                    <a:cubicBezTo>
                      <a:pt x="2026" y="3900"/>
                      <a:pt x="2052" y="3894"/>
                      <a:pt x="2075" y="3894"/>
                    </a:cubicBezTo>
                    <a:cubicBezTo>
                      <a:pt x="2158" y="3894"/>
                      <a:pt x="2214" y="3959"/>
                      <a:pt x="2271" y="4021"/>
                    </a:cubicBezTo>
                    <a:cubicBezTo>
                      <a:pt x="2937" y="4892"/>
                      <a:pt x="3300" y="5861"/>
                      <a:pt x="3875" y="6073"/>
                    </a:cubicBezTo>
                    <a:cubicBezTo>
                      <a:pt x="3886" y="6077"/>
                      <a:pt x="3897" y="6079"/>
                      <a:pt x="3907" y="6079"/>
                    </a:cubicBezTo>
                    <a:cubicBezTo>
                      <a:pt x="4061" y="6079"/>
                      <a:pt x="4095" y="5625"/>
                      <a:pt x="4123" y="5443"/>
                    </a:cubicBezTo>
                    <a:cubicBezTo>
                      <a:pt x="4153" y="5261"/>
                      <a:pt x="4216" y="4788"/>
                      <a:pt x="4392" y="4788"/>
                    </a:cubicBezTo>
                    <a:cubicBezTo>
                      <a:pt x="4397" y="4788"/>
                      <a:pt x="4402" y="4789"/>
                      <a:pt x="4408" y="4790"/>
                    </a:cubicBezTo>
                    <a:cubicBezTo>
                      <a:pt x="4514" y="4805"/>
                      <a:pt x="4841" y="5029"/>
                      <a:pt x="4983" y="5029"/>
                    </a:cubicBezTo>
                    <a:cubicBezTo>
                      <a:pt x="5003" y="5029"/>
                      <a:pt x="5020" y="5024"/>
                      <a:pt x="5032" y="5014"/>
                    </a:cubicBezTo>
                    <a:cubicBezTo>
                      <a:pt x="5086" y="4959"/>
                      <a:pt x="4892" y="4566"/>
                      <a:pt x="4862" y="4499"/>
                    </a:cubicBezTo>
                    <a:cubicBezTo>
                      <a:pt x="4033" y="2737"/>
                      <a:pt x="3318" y="2192"/>
                      <a:pt x="2646" y="200"/>
                    </a:cubicBezTo>
                    <a:lnTo>
                      <a:pt x="2434" y="1"/>
                    </a:ln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4429725" y="2793572"/>
                <a:ext cx="260363" cy="310903"/>
              </a:xfrm>
              <a:custGeom>
                <a:rect b="b" l="l" r="r" t="t"/>
                <a:pathLst>
                  <a:path extrusionOk="0" h="6067" w="5081">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37"/>
            <p:cNvSpPr/>
            <p:nvPr/>
          </p:nvSpPr>
          <p:spPr>
            <a:xfrm>
              <a:off x="4469289" y="2796490"/>
              <a:ext cx="185888" cy="221961"/>
            </a:xfrm>
            <a:custGeom>
              <a:rect b="b" l="l" r="r" t="t"/>
              <a:pathLst>
                <a:path extrusionOk="0" h="6067" w="5081">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37"/>
          <p:cNvGrpSpPr/>
          <p:nvPr/>
        </p:nvGrpSpPr>
        <p:grpSpPr>
          <a:xfrm>
            <a:off x="6250275" y="1438675"/>
            <a:ext cx="2799900" cy="1255587"/>
            <a:chOff x="5107275" y="1438675"/>
            <a:chExt cx="2799900" cy="1255587"/>
          </a:xfrm>
        </p:grpSpPr>
        <p:sp>
          <p:nvSpPr>
            <p:cNvPr id="966" name="Google Shape;966;p37"/>
            <p:cNvSpPr txBox="1"/>
            <p:nvPr/>
          </p:nvSpPr>
          <p:spPr>
            <a:xfrm>
              <a:off x="5107275" y="1853362"/>
              <a:ext cx="2799900" cy="8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Empower over 500 foresters with both a product and ML model that saves time and effort analyzing the FIA data needed for the legally mandated reforestation efforts</a:t>
              </a:r>
              <a:endParaRPr>
                <a:solidFill>
                  <a:schemeClr val="accent2"/>
                </a:solidFill>
                <a:latin typeface="Catamaran"/>
                <a:ea typeface="Catamaran"/>
                <a:cs typeface="Catamaran"/>
                <a:sym typeface="Catamaran"/>
              </a:endParaRPr>
            </a:p>
          </p:txBody>
        </p:sp>
        <p:sp>
          <p:nvSpPr>
            <p:cNvPr id="967" name="Google Shape;967;p37"/>
            <p:cNvSpPr txBox="1"/>
            <p:nvPr/>
          </p:nvSpPr>
          <p:spPr>
            <a:xfrm>
              <a:off x="5143170" y="1438675"/>
              <a:ext cx="26130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Users</a:t>
              </a:r>
              <a:r>
                <a:rPr lang="en" sz="2200">
                  <a:solidFill>
                    <a:schemeClr val="accent1"/>
                  </a:solidFill>
                  <a:latin typeface="Chau Philomene One"/>
                  <a:ea typeface="Chau Philomene One"/>
                  <a:cs typeface="Chau Philomene One"/>
                  <a:sym typeface="Chau Philomene One"/>
                </a:rPr>
                <a:t> </a:t>
              </a:r>
              <a:endParaRPr sz="2200">
                <a:solidFill>
                  <a:schemeClr val="accent1"/>
                </a:solidFill>
                <a:latin typeface="Chau Philomene One"/>
                <a:ea typeface="Chau Philomene One"/>
                <a:cs typeface="Chau Philomene One"/>
                <a:sym typeface="Chau Philomene One"/>
              </a:endParaRPr>
            </a:p>
          </p:txBody>
        </p:sp>
      </p:grpSp>
      <p:grpSp>
        <p:nvGrpSpPr>
          <p:cNvPr id="968" name="Google Shape;968;p37"/>
          <p:cNvGrpSpPr/>
          <p:nvPr/>
        </p:nvGrpSpPr>
        <p:grpSpPr>
          <a:xfrm>
            <a:off x="3181500" y="1438675"/>
            <a:ext cx="2763975" cy="1026850"/>
            <a:chOff x="3486300" y="1438675"/>
            <a:chExt cx="2763975" cy="1026850"/>
          </a:xfrm>
        </p:grpSpPr>
        <p:sp>
          <p:nvSpPr>
            <p:cNvPr id="969" name="Google Shape;969;p37"/>
            <p:cNvSpPr txBox="1"/>
            <p:nvPr/>
          </p:nvSpPr>
          <p:spPr>
            <a:xfrm>
              <a:off x="3486300" y="1844225"/>
              <a:ext cx="27639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Significantly outperform previous research with regards to modeling tree mortality and also providing an additional model that predict causes of tree death</a:t>
              </a:r>
              <a:endParaRPr>
                <a:solidFill>
                  <a:schemeClr val="accent2"/>
                </a:solidFill>
                <a:latin typeface="Catamaran"/>
                <a:ea typeface="Catamaran"/>
                <a:cs typeface="Catamaran"/>
                <a:sym typeface="Catamaran"/>
              </a:endParaRPr>
            </a:p>
          </p:txBody>
        </p:sp>
        <p:sp>
          <p:nvSpPr>
            <p:cNvPr id="970" name="Google Shape;970;p37"/>
            <p:cNvSpPr txBox="1"/>
            <p:nvPr/>
          </p:nvSpPr>
          <p:spPr>
            <a:xfrm>
              <a:off x="3486375" y="1438675"/>
              <a:ext cx="27639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Model</a:t>
              </a:r>
              <a:endParaRPr sz="2200">
                <a:solidFill>
                  <a:schemeClr val="accent1"/>
                </a:solidFill>
                <a:latin typeface="Chau Philomene One"/>
                <a:ea typeface="Chau Philomene One"/>
                <a:cs typeface="Chau Philomene One"/>
                <a:sym typeface="Chau Philomene One"/>
              </a:endParaRPr>
            </a:p>
          </p:txBody>
        </p:sp>
      </p:grpSp>
      <p:grpSp>
        <p:nvGrpSpPr>
          <p:cNvPr id="971" name="Google Shape;971;p37"/>
          <p:cNvGrpSpPr/>
          <p:nvPr/>
        </p:nvGrpSpPr>
        <p:grpSpPr>
          <a:xfrm>
            <a:off x="182100" y="1438675"/>
            <a:ext cx="2694600" cy="950825"/>
            <a:chOff x="563100" y="1438675"/>
            <a:chExt cx="2694600" cy="950825"/>
          </a:xfrm>
        </p:grpSpPr>
        <p:sp>
          <p:nvSpPr>
            <p:cNvPr id="972" name="Google Shape;972;p37"/>
            <p:cNvSpPr txBox="1"/>
            <p:nvPr/>
          </p:nvSpPr>
          <p:spPr>
            <a:xfrm>
              <a:off x="563100" y="1816800"/>
              <a:ext cx="2694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Build an </a:t>
              </a:r>
              <a:r>
                <a:rPr lang="en">
                  <a:solidFill>
                    <a:schemeClr val="accent2"/>
                  </a:solidFill>
                  <a:latin typeface="Catamaran"/>
                  <a:ea typeface="Catamaran"/>
                  <a:cs typeface="Catamaran"/>
                  <a:sym typeface="Catamaran"/>
                </a:rPr>
                <a:t>interactive</a:t>
              </a:r>
              <a:r>
                <a:rPr lang="en">
                  <a:solidFill>
                    <a:schemeClr val="accent2"/>
                  </a:solidFill>
                  <a:latin typeface="Catamaran"/>
                  <a:ea typeface="Catamaran"/>
                  <a:cs typeface="Catamaran"/>
                  <a:sym typeface="Catamaran"/>
                </a:rPr>
                <a:t> dashboard that provides insights on trees have died throughout California and the factors that characterize tree death</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t/>
              </a:r>
              <a:endParaRPr>
                <a:solidFill>
                  <a:schemeClr val="accent2"/>
                </a:solidFill>
                <a:latin typeface="Catamaran"/>
                <a:ea typeface="Catamaran"/>
                <a:cs typeface="Catamaran"/>
                <a:sym typeface="Catamaran"/>
              </a:endParaRPr>
            </a:p>
          </p:txBody>
        </p:sp>
        <p:sp>
          <p:nvSpPr>
            <p:cNvPr id="973" name="Google Shape;973;p37"/>
            <p:cNvSpPr txBox="1"/>
            <p:nvPr/>
          </p:nvSpPr>
          <p:spPr>
            <a:xfrm>
              <a:off x="719930" y="1438675"/>
              <a:ext cx="24561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Product</a:t>
              </a:r>
              <a:endParaRPr sz="2200">
                <a:solidFill>
                  <a:schemeClr val="accent1"/>
                </a:solidFill>
                <a:latin typeface="Chau Philomene One"/>
                <a:ea typeface="Chau Philomene One"/>
                <a:cs typeface="Chau Philomene One"/>
                <a:sym typeface="Chau Philomene One"/>
              </a:endParaRPr>
            </a:p>
          </p:txBody>
        </p:sp>
      </p:grpSp>
      <p:sp>
        <p:nvSpPr>
          <p:cNvPr id="974" name="Google Shape;974;p37"/>
          <p:cNvSpPr txBox="1"/>
          <p:nvPr/>
        </p:nvSpPr>
        <p:spPr>
          <a:xfrm>
            <a:off x="726700" y="847600"/>
            <a:ext cx="77040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Chau Philomene One"/>
                <a:ea typeface="Chau Philomene One"/>
                <a:cs typeface="Chau Philomene One"/>
                <a:sym typeface="Chau Philomene One"/>
              </a:rPr>
              <a:t>Overall ProDendron was able to:</a:t>
            </a:r>
            <a:endParaRPr sz="2200">
              <a:solidFill>
                <a:schemeClr val="dk1"/>
              </a:solidFill>
              <a:latin typeface="Chau Philomene One"/>
              <a:ea typeface="Chau Philomene One"/>
              <a:cs typeface="Chau Philomene One"/>
              <a:sym typeface="Chau Philomene One"/>
            </a:endParaRPr>
          </a:p>
        </p:txBody>
      </p:sp>
      <p:grpSp>
        <p:nvGrpSpPr>
          <p:cNvPr id="975" name="Google Shape;975;p37"/>
          <p:cNvGrpSpPr/>
          <p:nvPr/>
        </p:nvGrpSpPr>
        <p:grpSpPr>
          <a:xfrm>
            <a:off x="4345658" y="3286644"/>
            <a:ext cx="636604" cy="1168085"/>
            <a:chOff x="2510950" y="1673550"/>
            <a:chExt cx="295175" cy="807525"/>
          </a:xfrm>
        </p:grpSpPr>
        <p:sp>
          <p:nvSpPr>
            <p:cNvPr id="976" name="Google Shape;976;p37"/>
            <p:cNvSpPr/>
            <p:nvPr/>
          </p:nvSpPr>
          <p:spPr>
            <a:xfrm>
              <a:off x="2658975" y="1809925"/>
              <a:ext cx="23325" cy="58300"/>
            </a:xfrm>
            <a:custGeom>
              <a:rect b="b" l="l" r="r" t="t"/>
              <a:pathLst>
                <a:path extrusionOk="0" h="2332" w="933">
                  <a:moveTo>
                    <a:pt x="751" y="1"/>
                  </a:moveTo>
                  <a:lnTo>
                    <a:pt x="0" y="91"/>
                  </a:lnTo>
                  <a:lnTo>
                    <a:pt x="55" y="654"/>
                  </a:lnTo>
                  <a:cubicBezTo>
                    <a:pt x="73" y="842"/>
                    <a:pt x="91" y="1024"/>
                    <a:pt x="97" y="1211"/>
                  </a:cubicBezTo>
                  <a:lnTo>
                    <a:pt x="121" y="1774"/>
                  </a:lnTo>
                  <a:cubicBezTo>
                    <a:pt x="127" y="1865"/>
                    <a:pt x="127" y="1962"/>
                    <a:pt x="127" y="2053"/>
                  </a:cubicBezTo>
                  <a:lnTo>
                    <a:pt x="127" y="2331"/>
                  </a:lnTo>
                  <a:lnTo>
                    <a:pt x="933" y="2313"/>
                  </a:lnTo>
                  <a:lnTo>
                    <a:pt x="921" y="2023"/>
                  </a:lnTo>
                  <a:cubicBezTo>
                    <a:pt x="914" y="1932"/>
                    <a:pt x="914" y="1835"/>
                    <a:pt x="908" y="1738"/>
                  </a:cubicBezTo>
                  <a:lnTo>
                    <a:pt x="872" y="1151"/>
                  </a:lnTo>
                  <a:cubicBezTo>
                    <a:pt x="860" y="963"/>
                    <a:pt x="842" y="769"/>
                    <a:pt x="818" y="576"/>
                  </a:cubicBezTo>
                  <a:lnTo>
                    <a:pt x="751"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2661850" y="1810925"/>
              <a:ext cx="16375" cy="2650"/>
            </a:xfrm>
            <a:custGeom>
              <a:rect b="b" l="l" r="r" t="t"/>
              <a:pathLst>
                <a:path extrusionOk="0" h="106" w="655">
                  <a:moveTo>
                    <a:pt x="460" y="1"/>
                  </a:moveTo>
                  <a:cubicBezTo>
                    <a:pt x="307" y="1"/>
                    <a:pt x="152" y="38"/>
                    <a:pt x="6" y="94"/>
                  </a:cubicBezTo>
                  <a:cubicBezTo>
                    <a:pt x="0" y="94"/>
                    <a:pt x="0" y="106"/>
                    <a:pt x="6" y="106"/>
                  </a:cubicBezTo>
                  <a:cubicBezTo>
                    <a:pt x="218" y="94"/>
                    <a:pt x="442" y="106"/>
                    <a:pt x="648" y="51"/>
                  </a:cubicBezTo>
                  <a:cubicBezTo>
                    <a:pt x="654" y="51"/>
                    <a:pt x="654" y="33"/>
                    <a:pt x="648" y="21"/>
                  </a:cubicBezTo>
                  <a:cubicBezTo>
                    <a:pt x="586" y="7"/>
                    <a:pt x="523" y="1"/>
                    <a:pt x="46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2661850" y="1810925"/>
              <a:ext cx="16375" cy="2650"/>
            </a:xfrm>
            <a:custGeom>
              <a:rect b="b" l="l" r="r" t="t"/>
              <a:pathLst>
                <a:path extrusionOk="0" h="106" w="655">
                  <a:moveTo>
                    <a:pt x="460" y="1"/>
                  </a:moveTo>
                  <a:cubicBezTo>
                    <a:pt x="307" y="1"/>
                    <a:pt x="152" y="38"/>
                    <a:pt x="6" y="94"/>
                  </a:cubicBezTo>
                  <a:cubicBezTo>
                    <a:pt x="0" y="94"/>
                    <a:pt x="0" y="106"/>
                    <a:pt x="6" y="106"/>
                  </a:cubicBezTo>
                  <a:cubicBezTo>
                    <a:pt x="218" y="94"/>
                    <a:pt x="442" y="106"/>
                    <a:pt x="648" y="51"/>
                  </a:cubicBezTo>
                  <a:cubicBezTo>
                    <a:pt x="654" y="51"/>
                    <a:pt x="654" y="33"/>
                    <a:pt x="648" y="21"/>
                  </a:cubicBezTo>
                  <a:cubicBezTo>
                    <a:pt x="586" y="7"/>
                    <a:pt x="523" y="1"/>
                    <a:pt x="46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2677725" y="1811625"/>
              <a:ext cx="3075" cy="28825"/>
            </a:xfrm>
            <a:custGeom>
              <a:rect b="b" l="l" r="r" t="t"/>
              <a:pathLst>
                <a:path extrusionOk="0" h="1153" w="123">
                  <a:moveTo>
                    <a:pt x="12" y="1"/>
                  </a:moveTo>
                  <a:cubicBezTo>
                    <a:pt x="6" y="1"/>
                    <a:pt x="1" y="8"/>
                    <a:pt x="1" y="23"/>
                  </a:cubicBezTo>
                  <a:cubicBezTo>
                    <a:pt x="7" y="217"/>
                    <a:pt x="31" y="399"/>
                    <a:pt x="49" y="586"/>
                  </a:cubicBezTo>
                  <a:lnTo>
                    <a:pt x="92" y="865"/>
                  </a:lnTo>
                  <a:cubicBezTo>
                    <a:pt x="98" y="956"/>
                    <a:pt x="104" y="1053"/>
                    <a:pt x="110" y="1143"/>
                  </a:cubicBezTo>
                  <a:cubicBezTo>
                    <a:pt x="110" y="1149"/>
                    <a:pt x="113" y="1153"/>
                    <a:pt x="116" y="1153"/>
                  </a:cubicBezTo>
                  <a:cubicBezTo>
                    <a:pt x="119" y="1153"/>
                    <a:pt x="122" y="1149"/>
                    <a:pt x="122" y="1143"/>
                  </a:cubicBezTo>
                  <a:cubicBezTo>
                    <a:pt x="122" y="1053"/>
                    <a:pt x="110" y="956"/>
                    <a:pt x="104" y="865"/>
                  </a:cubicBezTo>
                  <a:lnTo>
                    <a:pt x="80" y="586"/>
                  </a:lnTo>
                  <a:cubicBezTo>
                    <a:pt x="68" y="399"/>
                    <a:pt x="43" y="217"/>
                    <a:pt x="31" y="23"/>
                  </a:cubicBezTo>
                  <a:cubicBezTo>
                    <a:pt x="25" y="8"/>
                    <a:pt x="18" y="1"/>
                    <a:pt x="12"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2677725" y="1811625"/>
              <a:ext cx="3075" cy="28825"/>
            </a:xfrm>
            <a:custGeom>
              <a:rect b="b" l="l" r="r" t="t"/>
              <a:pathLst>
                <a:path extrusionOk="0" h="1153" w="123">
                  <a:moveTo>
                    <a:pt x="12" y="1"/>
                  </a:moveTo>
                  <a:cubicBezTo>
                    <a:pt x="6" y="1"/>
                    <a:pt x="1" y="8"/>
                    <a:pt x="1" y="23"/>
                  </a:cubicBezTo>
                  <a:cubicBezTo>
                    <a:pt x="7" y="217"/>
                    <a:pt x="31" y="399"/>
                    <a:pt x="49" y="586"/>
                  </a:cubicBezTo>
                  <a:lnTo>
                    <a:pt x="92" y="865"/>
                  </a:lnTo>
                  <a:cubicBezTo>
                    <a:pt x="98" y="956"/>
                    <a:pt x="104" y="1053"/>
                    <a:pt x="110" y="1143"/>
                  </a:cubicBezTo>
                  <a:cubicBezTo>
                    <a:pt x="110" y="1149"/>
                    <a:pt x="113" y="1153"/>
                    <a:pt x="116" y="1153"/>
                  </a:cubicBezTo>
                  <a:cubicBezTo>
                    <a:pt x="119" y="1153"/>
                    <a:pt x="122" y="1149"/>
                    <a:pt x="122" y="1143"/>
                  </a:cubicBezTo>
                  <a:cubicBezTo>
                    <a:pt x="122" y="1053"/>
                    <a:pt x="110" y="956"/>
                    <a:pt x="104" y="865"/>
                  </a:cubicBezTo>
                  <a:lnTo>
                    <a:pt x="80" y="586"/>
                  </a:lnTo>
                  <a:cubicBezTo>
                    <a:pt x="68" y="399"/>
                    <a:pt x="43" y="217"/>
                    <a:pt x="31" y="23"/>
                  </a:cubicBezTo>
                  <a:cubicBezTo>
                    <a:pt x="25" y="8"/>
                    <a:pt x="18" y="1"/>
                    <a:pt x="12"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2667900" y="1815675"/>
              <a:ext cx="13050" cy="53300"/>
            </a:xfrm>
            <a:custGeom>
              <a:rect b="b" l="l" r="r" t="t"/>
              <a:pathLst>
                <a:path extrusionOk="0" h="2132" w="522">
                  <a:moveTo>
                    <a:pt x="364" y="1"/>
                  </a:moveTo>
                  <a:cubicBezTo>
                    <a:pt x="243" y="7"/>
                    <a:pt x="122" y="13"/>
                    <a:pt x="0" y="13"/>
                  </a:cubicBezTo>
                  <a:lnTo>
                    <a:pt x="13" y="219"/>
                  </a:lnTo>
                  <a:cubicBezTo>
                    <a:pt x="37" y="213"/>
                    <a:pt x="49" y="213"/>
                    <a:pt x="73" y="213"/>
                  </a:cubicBezTo>
                  <a:lnTo>
                    <a:pt x="122" y="213"/>
                  </a:lnTo>
                  <a:cubicBezTo>
                    <a:pt x="134" y="213"/>
                    <a:pt x="152" y="213"/>
                    <a:pt x="164" y="219"/>
                  </a:cubicBezTo>
                  <a:cubicBezTo>
                    <a:pt x="194" y="225"/>
                    <a:pt x="218" y="237"/>
                    <a:pt x="249" y="243"/>
                  </a:cubicBezTo>
                  <a:cubicBezTo>
                    <a:pt x="291" y="255"/>
                    <a:pt x="321" y="285"/>
                    <a:pt x="321" y="285"/>
                  </a:cubicBezTo>
                  <a:cubicBezTo>
                    <a:pt x="321" y="285"/>
                    <a:pt x="315" y="297"/>
                    <a:pt x="303" y="303"/>
                  </a:cubicBezTo>
                  <a:cubicBezTo>
                    <a:pt x="285" y="309"/>
                    <a:pt x="273" y="315"/>
                    <a:pt x="249" y="334"/>
                  </a:cubicBezTo>
                  <a:cubicBezTo>
                    <a:pt x="200" y="346"/>
                    <a:pt x="140" y="364"/>
                    <a:pt x="91" y="370"/>
                  </a:cubicBezTo>
                  <a:lnTo>
                    <a:pt x="31" y="370"/>
                  </a:lnTo>
                  <a:lnTo>
                    <a:pt x="37" y="497"/>
                  </a:lnTo>
                  <a:cubicBezTo>
                    <a:pt x="43" y="491"/>
                    <a:pt x="61" y="491"/>
                    <a:pt x="67" y="491"/>
                  </a:cubicBezTo>
                  <a:cubicBezTo>
                    <a:pt x="91" y="491"/>
                    <a:pt x="122" y="497"/>
                    <a:pt x="140" y="515"/>
                  </a:cubicBezTo>
                  <a:cubicBezTo>
                    <a:pt x="152" y="521"/>
                    <a:pt x="164" y="527"/>
                    <a:pt x="170" y="539"/>
                  </a:cubicBezTo>
                  <a:lnTo>
                    <a:pt x="182" y="546"/>
                  </a:lnTo>
                  <a:lnTo>
                    <a:pt x="182" y="552"/>
                  </a:lnTo>
                  <a:cubicBezTo>
                    <a:pt x="182" y="552"/>
                    <a:pt x="182" y="558"/>
                    <a:pt x="170" y="570"/>
                  </a:cubicBezTo>
                  <a:cubicBezTo>
                    <a:pt x="164" y="576"/>
                    <a:pt x="164" y="588"/>
                    <a:pt x="152" y="600"/>
                  </a:cubicBezTo>
                  <a:cubicBezTo>
                    <a:pt x="134" y="618"/>
                    <a:pt x="109" y="636"/>
                    <a:pt x="79" y="636"/>
                  </a:cubicBezTo>
                  <a:lnTo>
                    <a:pt x="43" y="636"/>
                  </a:lnTo>
                  <a:cubicBezTo>
                    <a:pt x="61" y="751"/>
                    <a:pt x="61" y="854"/>
                    <a:pt x="67" y="969"/>
                  </a:cubicBezTo>
                  <a:lnTo>
                    <a:pt x="79" y="1302"/>
                  </a:lnTo>
                  <a:lnTo>
                    <a:pt x="128" y="1302"/>
                  </a:lnTo>
                  <a:cubicBezTo>
                    <a:pt x="188" y="1302"/>
                    <a:pt x="255" y="1314"/>
                    <a:pt x="303" y="1339"/>
                  </a:cubicBezTo>
                  <a:cubicBezTo>
                    <a:pt x="321" y="1345"/>
                    <a:pt x="346" y="1363"/>
                    <a:pt x="364" y="1369"/>
                  </a:cubicBezTo>
                  <a:cubicBezTo>
                    <a:pt x="376" y="1375"/>
                    <a:pt x="382" y="1387"/>
                    <a:pt x="382" y="1387"/>
                  </a:cubicBezTo>
                  <a:cubicBezTo>
                    <a:pt x="382" y="1387"/>
                    <a:pt x="376" y="1393"/>
                    <a:pt x="364" y="1399"/>
                  </a:cubicBezTo>
                  <a:cubicBezTo>
                    <a:pt x="346" y="1405"/>
                    <a:pt x="327" y="1417"/>
                    <a:pt x="309" y="1423"/>
                  </a:cubicBezTo>
                  <a:cubicBezTo>
                    <a:pt x="267" y="1434"/>
                    <a:pt x="217" y="1449"/>
                    <a:pt x="161" y="1449"/>
                  </a:cubicBezTo>
                  <a:cubicBezTo>
                    <a:pt x="152" y="1449"/>
                    <a:pt x="143" y="1448"/>
                    <a:pt x="134" y="1448"/>
                  </a:cubicBezTo>
                  <a:lnTo>
                    <a:pt x="91" y="1448"/>
                  </a:lnTo>
                  <a:lnTo>
                    <a:pt x="97" y="1647"/>
                  </a:lnTo>
                  <a:cubicBezTo>
                    <a:pt x="109" y="1641"/>
                    <a:pt x="128" y="1641"/>
                    <a:pt x="134" y="1641"/>
                  </a:cubicBezTo>
                  <a:cubicBezTo>
                    <a:pt x="164" y="1641"/>
                    <a:pt x="188" y="1660"/>
                    <a:pt x="212" y="1672"/>
                  </a:cubicBezTo>
                  <a:cubicBezTo>
                    <a:pt x="218" y="1678"/>
                    <a:pt x="224" y="1696"/>
                    <a:pt x="231" y="1702"/>
                  </a:cubicBezTo>
                  <a:lnTo>
                    <a:pt x="237" y="1708"/>
                  </a:lnTo>
                  <a:lnTo>
                    <a:pt x="237" y="1720"/>
                  </a:lnTo>
                  <a:lnTo>
                    <a:pt x="237" y="1726"/>
                  </a:lnTo>
                  <a:lnTo>
                    <a:pt x="231" y="1732"/>
                  </a:lnTo>
                  <a:cubicBezTo>
                    <a:pt x="224" y="1738"/>
                    <a:pt x="218" y="1750"/>
                    <a:pt x="212" y="1762"/>
                  </a:cubicBezTo>
                  <a:cubicBezTo>
                    <a:pt x="188" y="1781"/>
                    <a:pt x="164" y="1793"/>
                    <a:pt x="134" y="1793"/>
                  </a:cubicBezTo>
                  <a:cubicBezTo>
                    <a:pt x="122" y="1793"/>
                    <a:pt x="109" y="1787"/>
                    <a:pt x="97" y="1787"/>
                  </a:cubicBezTo>
                  <a:lnTo>
                    <a:pt x="97" y="2132"/>
                  </a:lnTo>
                  <a:lnTo>
                    <a:pt x="521" y="2089"/>
                  </a:lnTo>
                  <a:lnTo>
                    <a:pt x="497" y="1569"/>
                  </a:lnTo>
                  <a:lnTo>
                    <a:pt x="455" y="1042"/>
                  </a:lnTo>
                  <a:cubicBezTo>
                    <a:pt x="436" y="872"/>
                    <a:pt x="430" y="697"/>
                    <a:pt x="406" y="521"/>
                  </a:cubicBezTo>
                  <a:lnTo>
                    <a:pt x="364"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2662150" y="1820975"/>
              <a:ext cx="12275" cy="1825"/>
            </a:xfrm>
            <a:custGeom>
              <a:rect b="b" l="l" r="r" t="t"/>
              <a:pathLst>
                <a:path extrusionOk="0" h="73" w="491">
                  <a:moveTo>
                    <a:pt x="160" y="0"/>
                  </a:moveTo>
                  <a:cubicBezTo>
                    <a:pt x="106" y="0"/>
                    <a:pt x="50" y="12"/>
                    <a:pt x="0" y="61"/>
                  </a:cubicBezTo>
                  <a:cubicBezTo>
                    <a:pt x="24" y="70"/>
                    <a:pt x="49" y="73"/>
                    <a:pt x="73" y="73"/>
                  </a:cubicBezTo>
                  <a:cubicBezTo>
                    <a:pt x="136" y="73"/>
                    <a:pt x="200" y="52"/>
                    <a:pt x="261" y="43"/>
                  </a:cubicBezTo>
                  <a:cubicBezTo>
                    <a:pt x="287" y="41"/>
                    <a:pt x="316" y="39"/>
                    <a:pt x="344" y="39"/>
                  </a:cubicBezTo>
                  <a:cubicBezTo>
                    <a:pt x="394" y="39"/>
                    <a:pt x="445" y="43"/>
                    <a:pt x="491" y="55"/>
                  </a:cubicBezTo>
                  <a:lnTo>
                    <a:pt x="491" y="43"/>
                  </a:lnTo>
                  <a:cubicBezTo>
                    <a:pt x="412" y="13"/>
                    <a:pt x="333" y="7"/>
                    <a:pt x="249" y="7"/>
                  </a:cubicBezTo>
                  <a:cubicBezTo>
                    <a:pt x="222" y="4"/>
                    <a:pt x="191" y="0"/>
                    <a:pt x="16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2662150" y="1820975"/>
              <a:ext cx="12275" cy="1825"/>
            </a:xfrm>
            <a:custGeom>
              <a:rect b="b" l="l" r="r" t="t"/>
              <a:pathLst>
                <a:path extrusionOk="0" h="73" w="491">
                  <a:moveTo>
                    <a:pt x="160" y="0"/>
                  </a:moveTo>
                  <a:cubicBezTo>
                    <a:pt x="106" y="0"/>
                    <a:pt x="50" y="12"/>
                    <a:pt x="0" y="61"/>
                  </a:cubicBezTo>
                  <a:cubicBezTo>
                    <a:pt x="24" y="70"/>
                    <a:pt x="49" y="73"/>
                    <a:pt x="73" y="73"/>
                  </a:cubicBezTo>
                  <a:cubicBezTo>
                    <a:pt x="136" y="73"/>
                    <a:pt x="200" y="52"/>
                    <a:pt x="261" y="43"/>
                  </a:cubicBezTo>
                  <a:cubicBezTo>
                    <a:pt x="287" y="41"/>
                    <a:pt x="316" y="39"/>
                    <a:pt x="344" y="39"/>
                  </a:cubicBezTo>
                  <a:cubicBezTo>
                    <a:pt x="394" y="39"/>
                    <a:pt x="445" y="43"/>
                    <a:pt x="491" y="55"/>
                  </a:cubicBezTo>
                  <a:lnTo>
                    <a:pt x="491" y="43"/>
                  </a:lnTo>
                  <a:cubicBezTo>
                    <a:pt x="412" y="13"/>
                    <a:pt x="333" y="7"/>
                    <a:pt x="249" y="7"/>
                  </a:cubicBezTo>
                  <a:cubicBezTo>
                    <a:pt x="222" y="4"/>
                    <a:pt x="191" y="0"/>
                    <a:pt x="16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2665025" y="1847200"/>
              <a:ext cx="11675" cy="2100"/>
            </a:xfrm>
            <a:custGeom>
              <a:rect b="b" l="l" r="r" t="t"/>
              <a:pathLst>
                <a:path extrusionOk="0" h="84" w="467">
                  <a:moveTo>
                    <a:pt x="110" y="0"/>
                  </a:moveTo>
                  <a:cubicBezTo>
                    <a:pt x="72" y="0"/>
                    <a:pt x="34" y="8"/>
                    <a:pt x="0" y="35"/>
                  </a:cubicBezTo>
                  <a:cubicBezTo>
                    <a:pt x="26" y="51"/>
                    <a:pt x="53" y="55"/>
                    <a:pt x="81" y="55"/>
                  </a:cubicBezTo>
                  <a:cubicBezTo>
                    <a:pt x="118" y="55"/>
                    <a:pt x="156" y="47"/>
                    <a:pt x="194" y="47"/>
                  </a:cubicBezTo>
                  <a:cubicBezTo>
                    <a:pt x="285" y="47"/>
                    <a:pt x="370" y="72"/>
                    <a:pt x="461" y="84"/>
                  </a:cubicBezTo>
                  <a:cubicBezTo>
                    <a:pt x="467" y="84"/>
                    <a:pt x="467" y="78"/>
                    <a:pt x="461" y="72"/>
                  </a:cubicBezTo>
                  <a:cubicBezTo>
                    <a:pt x="388" y="35"/>
                    <a:pt x="303" y="17"/>
                    <a:pt x="224" y="11"/>
                  </a:cubicBezTo>
                  <a:cubicBezTo>
                    <a:pt x="188" y="8"/>
                    <a:pt x="149" y="0"/>
                    <a:pt x="11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2665025" y="1847200"/>
              <a:ext cx="11675" cy="2100"/>
            </a:xfrm>
            <a:custGeom>
              <a:rect b="b" l="l" r="r" t="t"/>
              <a:pathLst>
                <a:path extrusionOk="0" h="84" w="467">
                  <a:moveTo>
                    <a:pt x="110" y="0"/>
                  </a:moveTo>
                  <a:cubicBezTo>
                    <a:pt x="72" y="0"/>
                    <a:pt x="34" y="8"/>
                    <a:pt x="0" y="35"/>
                  </a:cubicBezTo>
                  <a:cubicBezTo>
                    <a:pt x="26" y="51"/>
                    <a:pt x="53" y="55"/>
                    <a:pt x="81" y="55"/>
                  </a:cubicBezTo>
                  <a:cubicBezTo>
                    <a:pt x="118" y="55"/>
                    <a:pt x="156" y="47"/>
                    <a:pt x="194" y="47"/>
                  </a:cubicBezTo>
                  <a:cubicBezTo>
                    <a:pt x="285" y="47"/>
                    <a:pt x="370" y="72"/>
                    <a:pt x="461" y="84"/>
                  </a:cubicBezTo>
                  <a:cubicBezTo>
                    <a:pt x="467" y="84"/>
                    <a:pt x="467" y="78"/>
                    <a:pt x="461" y="72"/>
                  </a:cubicBezTo>
                  <a:cubicBezTo>
                    <a:pt x="388" y="35"/>
                    <a:pt x="303" y="17"/>
                    <a:pt x="224" y="11"/>
                  </a:cubicBezTo>
                  <a:cubicBezTo>
                    <a:pt x="188" y="8"/>
                    <a:pt x="149" y="0"/>
                    <a:pt x="11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2666075" y="1827450"/>
              <a:ext cx="3825" cy="1175"/>
            </a:xfrm>
            <a:custGeom>
              <a:rect b="b" l="l" r="r" t="t"/>
              <a:pathLst>
                <a:path extrusionOk="0" h="47" w="153">
                  <a:moveTo>
                    <a:pt x="95" y="0"/>
                  </a:moveTo>
                  <a:cubicBezTo>
                    <a:pt x="68" y="0"/>
                    <a:pt x="41" y="8"/>
                    <a:pt x="19" y="26"/>
                  </a:cubicBezTo>
                  <a:cubicBezTo>
                    <a:pt x="1" y="38"/>
                    <a:pt x="1" y="38"/>
                    <a:pt x="13" y="38"/>
                  </a:cubicBezTo>
                  <a:cubicBezTo>
                    <a:pt x="27" y="44"/>
                    <a:pt x="42" y="47"/>
                    <a:pt x="57" y="47"/>
                  </a:cubicBezTo>
                  <a:cubicBezTo>
                    <a:pt x="87" y="47"/>
                    <a:pt x="118" y="36"/>
                    <a:pt x="146" y="20"/>
                  </a:cubicBezTo>
                  <a:cubicBezTo>
                    <a:pt x="152" y="20"/>
                    <a:pt x="146" y="8"/>
                    <a:pt x="146" y="8"/>
                  </a:cubicBezTo>
                  <a:cubicBezTo>
                    <a:pt x="130" y="3"/>
                    <a:pt x="112" y="0"/>
                    <a:pt x="95"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2666075" y="1827450"/>
              <a:ext cx="3825" cy="1175"/>
            </a:xfrm>
            <a:custGeom>
              <a:rect b="b" l="l" r="r" t="t"/>
              <a:pathLst>
                <a:path extrusionOk="0" h="47" w="153">
                  <a:moveTo>
                    <a:pt x="95" y="0"/>
                  </a:moveTo>
                  <a:cubicBezTo>
                    <a:pt x="68" y="0"/>
                    <a:pt x="41" y="8"/>
                    <a:pt x="19" y="26"/>
                  </a:cubicBezTo>
                  <a:cubicBezTo>
                    <a:pt x="1" y="38"/>
                    <a:pt x="1" y="38"/>
                    <a:pt x="13" y="38"/>
                  </a:cubicBezTo>
                  <a:cubicBezTo>
                    <a:pt x="27" y="44"/>
                    <a:pt x="42" y="47"/>
                    <a:pt x="57" y="47"/>
                  </a:cubicBezTo>
                  <a:cubicBezTo>
                    <a:pt x="87" y="47"/>
                    <a:pt x="118" y="36"/>
                    <a:pt x="146" y="20"/>
                  </a:cubicBezTo>
                  <a:cubicBezTo>
                    <a:pt x="152" y="20"/>
                    <a:pt x="146" y="8"/>
                    <a:pt x="146" y="8"/>
                  </a:cubicBezTo>
                  <a:cubicBezTo>
                    <a:pt x="130" y="3"/>
                    <a:pt x="112" y="0"/>
                    <a:pt x="95"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2668500" y="1856100"/>
              <a:ext cx="4575" cy="1425"/>
            </a:xfrm>
            <a:custGeom>
              <a:rect b="b" l="l" r="r" t="t"/>
              <a:pathLst>
                <a:path extrusionOk="0" h="57" w="183">
                  <a:moveTo>
                    <a:pt x="86" y="0"/>
                  </a:moveTo>
                  <a:cubicBezTo>
                    <a:pt x="57" y="0"/>
                    <a:pt x="28" y="9"/>
                    <a:pt x="1" y="30"/>
                  </a:cubicBezTo>
                  <a:cubicBezTo>
                    <a:pt x="34" y="49"/>
                    <a:pt x="70" y="56"/>
                    <a:pt x="106" y="56"/>
                  </a:cubicBezTo>
                  <a:cubicBezTo>
                    <a:pt x="129" y="56"/>
                    <a:pt x="153" y="53"/>
                    <a:pt x="176" y="49"/>
                  </a:cubicBezTo>
                  <a:cubicBezTo>
                    <a:pt x="182" y="49"/>
                    <a:pt x="182" y="30"/>
                    <a:pt x="176" y="24"/>
                  </a:cubicBezTo>
                  <a:cubicBezTo>
                    <a:pt x="146" y="9"/>
                    <a:pt x="116" y="0"/>
                    <a:pt x="86"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2668500" y="1856100"/>
              <a:ext cx="4575" cy="1425"/>
            </a:xfrm>
            <a:custGeom>
              <a:rect b="b" l="l" r="r" t="t"/>
              <a:pathLst>
                <a:path extrusionOk="0" h="57" w="183">
                  <a:moveTo>
                    <a:pt x="86" y="0"/>
                  </a:moveTo>
                  <a:cubicBezTo>
                    <a:pt x="57" y="0"/>
                    <a:pt x="28" y="9"/>
                    <a:pt x="1" y="30"/>
                  </a:cubicBezTo>
                  <a:cubicBezTo>
                    <a:pt x="34" y="49"/>
                    <a:pt x="70" y="56"/>
                    <a:pt x="106" y="56"/>
                  </a:cubicBezTo>
                  <a:cubicBezTo>
                    <a:pt x="129" y="56"/>
                    <a:pt x="153" y="53"/>
                    <a:pt x="176" y="49"/>
                  </a:cubicBezTo>
                  <a:cubicBezTo>
                    <a:pt x="182" y="49"/>
                    <a:pt x="182" y="30"/>
                    <a:pt x="176" y="24"/>
                  </a:cubicBezTo>
                  <a:cubicBezTo>
                    <a:pt x="146" y="9"/>
                    <a:pt x="116" y="0"/>
                    <a:pt x="86"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2659275" y="1867900"/>
              <a:ext cx="23325" cy="58150"/>
            </a:xfrm>
            <a:custGeom>
              <a:rect b="b" l="l" r="r" t="t"/>
              <a:pathLst>
                <a:path extrusionOk="0" h="2326" w="933">
                  <a:moveTo>
                    <a:pt x="921" y="0"/>
                  </a:moveTo>
                  <a:lnTo>
                    <a:pt x="115" y="12"/>
                  </a:lnTo>
                  <a:lnTo>
                    <a:pt x="115" y="285"/>
                  </a:lnTo>
                  <a:lnTo>
                    <a:pt x="115" y="430"/>
                  </a:lnTo>
                  <a:lnTo>
                    <a:pt x="115" y="569"/>
                  </a:lnTo>
                  <a:lnTo>
                    <a:pt x="91" y="1126"/>
                  </a:lnTo>
                  <a:lnTo>
                    <a:pt x="85" y="1266"/>
                  </a:lnTo>
                  <a:lnTo>
                    <a:pt x="79" y="1405"/>
                  </a:lnTo>
                  <a:lnTo>
                    <a:pt x="55" y="1690"/>
                  </a:lnTo>
                  <a:lnTo>
                    <a:pt x="31" y="1962"/>
                  </a:lnTo>
                  <a:lnTo>
                    <a:pt x="19" y="2101"/>
                  </a:lnTo>
                  <a:lnTo>
                    <a:pt x="0" y="2241"/>
                  </a:lnTo>
                  <a:lnTo>
                    <a:pt x="848" y="2325"/>
                  </a:lnTo>
                  <a:lnTo>
                    <a:pt x="866" y="2180"/>
                  </a:lnTo>
                  <a:lnTo>
                    <a:pt x="872" y="2035"/>
                  </a:lnTo>
                  <a:lnTo>
                    <a:pt x="890" y="1738"/>
                  </a:lnTo>
                  <a:lnTo>
                    <a:pt x="909" y="1453"/>
                  </a:lnTo>
                  <a:lnTo>
                    <a:pt x="921" y="1308"/>
                  </a:lnTo>
                  <a:lnTo>
                    <a:pt x="921" y="1163"/>
                  </a:lnTo>
                  <a:lnTo>
                    <a:pt x="927" y="582"/>
                  </a:lnTo>
                  <a:lnTo>
                    <a:pt x="933" y="436"/>
                  </a:lnTo>
                  <a:lnTo>
                    <a:pt x="927" y="285"/>
                  </a:lnTo>
                  <a:lnTo>
                    <a:pt x="921"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2665025" y="1868150"/>
              <a:ext cx="17725" cy="2425"/>
            </a:xfrm>
            <a:custGeom>
              <a:rect b="b" l="l" r="r" t="t"/>
              <a:pathLst>
                <a:path extrusionOk="0" h="97" w="709">
                  <a:moveTo>
                    <a:pt x="383" y="1"/>
                  </a:moveTo>
                  <a:cubicBezTo>
                    <a:pt x="255" y="1"/>
                    <a:pt x="125" y="21"/>
                    <a:pt x="6" y="51"/>
                  </a:cubicBezTo>
                  <a:cubicBezTo>
                    <a:pt x="0" y="51"/>
                    <a:pt x="0" y="63"/>
                    <a:pt x="6" y="63"/>
                  </a:cubicBezTo>
                  <a:cubicBezTo>
                    <a:pt x="176" y="76"/>
                    <a:pt x="345" y="96"/>
                    <a:pt x="514" y="96"/>
                  </a:cubicBezTo>
                  <a:cubicBezTo>
                    <a:pt x="575" y="96"/>
                    <a:pt x="636" y="94"/>
                    <a:pt x="697" y="87"/>
                  </a:cubicBezTo>
                  <a:cubicBezTo>
                    <a:pt x="703" y="81"/>
                    <a:pt x="709" y="57"/>
                    <a:pt x="697" y="51"/>
                  </a:cubicBezTo>
                  <a:cubicBezTo>
                    <a:pt x="597" y="15"/>
                    <a:pt x="491" y="1"/>
                    <a:pt x="38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2665025" y="1868150"/>
              <a:ext cx="17725" cy="2425"/>
            </a:xfrm>
            <a:custGeom>
              <a:rect b="b" l="l" r="r" t="t"/>
              <a:pathLst>
                <a:path extrusionOk="0" h="97" w="709">
                  <a:moveTo>
                    <a:pt x="383" y="1"/>
                  </a:moveTo>
                  <a:cubicBezTo>
                    <a:pt x="255" y="1"/>
                    <a:pt x="125" y="21"/>
                    <a:pt x="6" y="51"/>
                  </a:cubicBezTo>
                  <a:cubicBezTo>
                    <a:pt x="0" y="51"/>
                    <a:pt x="0" y="63"/>
                    <a:pt x="6" y="63"/>
                  </a:cubicBezTo>
                  <a:cubicBezTo>
                    <a:pt x="176" y="76"/>
                    <a:pt x="345" y="96"/>
                    <a:pt x="514" y="96"/>
                  </a:cubicBezTo>
                  <a:cubicBezTo>
                    <a:pt x="575" y="96"/>
                    <a:pt x="636" y="94"/>
                    <a:pt x="697" y="87"/>
                  </a:cubicBezTo>
                  <a:cubicBezTo>
                    <a:pt x="703" y="81"/>
                    <a:pt x="709" y="57"/>
                    <a:pt x="697" y="51"/>
                  </a:cubicBezTo>
                  <a:cubicBezTo>
                    <a:pt x="597" y="15"/>
                    <a:pt x="491" y="1"/>
                    <a:pt x="38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2681825" y="1869600"/>
              <a:ext cx="925" cy="28700"/>
            </a:xfrm>
            <a:custGeom>
              <a:rect b="b" l="l" r="r" t="t"/>
              <a:pathLst>
                <a:path extrusionOk="0" h="1148" w="37">
                  <a:moveTo>
                    <a:pt x="21" y="0"/>
                  </a:moveTo>
                  <a:cubicBezTo>
                    <a:pt x="14" y="0"/>
                    <a:pt x="7" y="8"/>
                    <a:pt x="7" y="23"/>
                  </a:cubicBezTo>
                  <a:cubicBezTo>
                    <a:pt x="0" y="211"/>
                    <a:pt x="7" y="393"/>
                    <a:pt x="0" y="580"/>
                  </a:cubicBezTo>
                  <a:lnTo>
                    <a:pt x="0" y="1143"/>
                  </a:lnTo>
                  <a:cubicBezTo>
                    <a:pt x="0" y="1146"/>
                    <a:pt x="2" y="1148"/>
                    <a:pt x="3" y="1148"/>
                  </a:cubicBezTo>
                  <a:cubicBezTo>
                    <a:pt x="5" y="1148"/>
                    <a:pt x="7" y="1146"/>
                    <a:pt x="7" y="1143"/>
                  </a:cubicBezTo>
                  <a:cubicBezTo>
                    <a:pt x="19" y="956"/>
                    <a:pt x="25" y="774"/>
                    <a:pt x="31" y="580"/>
                  </a:cubicBezTo>
                  <a:cubicBezTo>
                    <a:pt x="37" y="393"/>
                    <a:pt x="37" y="205"/>
                    <a:pt x="31" y="23"/>
                  </a:cubicBezTo>
                  <a:cubicBezTo>
                    <a:pt x="34" y="8"/>
                    <a:pt x="28" y="0"/>
                    <a:pt x="21"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2681825" y="1869600"/>
              <a:ext cx="925" cy="28700"/>
            </a:xfrm>
            <a:custGeom>
              <a:rect b="b" l="l" r="r" t="t"/>
              <a:pathLst>
                <a:path extrusionOk="0" h="1148" w="37">
                  <a:moveTo>
                    <a:pt x="21" y="0"/>
                  </a:moveTo>
                  <a:cubicBezTo>
                    <a:pt x="14" y="0"/>
                    <a:pt x="7" y="8"/>
                    <a:pt x="7" y="23"/>
                  </a:cubicBezTo>
                  <a:cubicBezTo>
                    <a:pt x="0" y="211"/>
                    <a:pt x="7" y="393"/>
                    <a:pt x="0" y="580"/>
                  </a:cubicBezTo>
                  <a:lnTo>
                    <a:pt x="0" y="1143"/>
                  </a:lnTo>
                  <a:cubicBezTo>
                    <a:pt x="0" y="1146"/>
                    <a:pt x="2" y="1148"/>
                    <a:pt x="3" y="1148"/>
                  </a:cubicBezTo>
                  <a:cubicBezTo>
                    <a:pt x="5" y="1148"/>
                    <a:pt x="7" y="1146"/>
                    <a:pt x="7" y="1143"/>
                  </a:cubicBezTo>
                  <a:cubicBezTo>
                    <a:pt x="19" y="956"/>
                    <a:pt x="25" y="774"/>
                    <a:pt x="31" y="580"/>
                  </a:cubicBezTo>
                  <a:cubicBezTo>
                    <a:pt x="37" y="393"/>
                    <a:pt x="37" y="205"/>
                    <a:pt x="31" y="23"/>
                  </a:cubicBezTo>
                  <a:cubicBezTo>
                    <a:pt x="34" y="8"/>
                    <a:pt x="28" y="0"/>
                    <a:pt x="21"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2668050" y="1872750"/>
              <a:ext cx="12600" cy="53000"/>
            </a:xfrm>
            <a:custGeom>
              <a:rect b="b" l="l" r="r" t="t"/>
              <a:pathLst>
                <a:path extrusionOk="0" h="2120" w="504">
                  <a:moveTo>
                    <a:pt x="122" y="0"/>
                  </a:moveTo>
                  <a:lnTo>
                    <a:pt x="122" y="206"/>
                  </a:lnTo>
                  <a:cubicBezTo>
                    <a:pt x="140" y="206"/>
                    <a:pt x="164" y="200"/>
                    <a:pt x="188" y="200"/>
                  </a:cubicBezTo>
                  <a:cubicBezTo>
                    <a:pt x="206" y="200"/>
                    <a:pt x="218" y="200"/>
                    <a:pt x="231" y="206"/>
                  </a:cubicBezTo>
                  <a:cubicBezTo>
                    <a:pt x="249" y="206"/>
                    <a:pt x="267" y="212"/>
                    <a:pt x="279" y="212"/>
                  </a:cubicBezTo>
                  <a:cubicBezTo>
                    <a:pt x="309" y="224"/>
                    <a:pt x="340" y="230"/>
                    <a:pt x="364" y="242"/>
                  </a:cubicBezTo>
                  <a:cubicBezTo>
                    <a:pt x="406" y="267"/>
                    <a:pt x="436" y="297"/>
                    <a:pt x="436" y="297"/>
                  </a:cubicBezTo>
                  <a:cubicBezTo>
                    <a:pt x="436" y="297"/>
                    <a:pt x="430" y="303"/>
                    <a:pt x="412" y="315"/>
                  </a:cubicBezTo>
                  <a:cubicBezTo>
                    <a:pt x="400" y="321"/>
                    <a:pt x="376" y="327"/>
                    <a:pt x="352" y="333"/>
                  </a:cubicBezTo>
                  <a:cubicBezTo>
                    <a:pt x="320" y="347"/>
                    <a:pt x="274" y="354"/>
                    <a:pt x="228" y="354"/>
                  </a:cubicBezTo>
                  <a:cubicBezTo>
                    <a:pt x="213" y="354"/>
                    <a:pt x="197" y="353"/>
                    <a:pt x="182" y="351"/>
                  </a:cubicBezTo>
                  <a:cubicBezTo>
                    <a:pt x="158" y="351"/>
                    <a:pt x="134" y="351"/>
                    <a:pt x="109" y="345"/>
                  </a:cubicBezTo>
                  <a:lnTo>
                    <a:pt x="103" y="472"/>
                  </a:lnTo>
                  <a:cubicBezTo>
                    <a:pt x="109" y="472"/>
                    <a:pt x="128" y="460"/>
                    <a:pt x="134" y="460"/>
                  </a:cubicBezTo>
                  <a:cubicBezTo>
                    <a:pt x="164" y="460"/>
                    <a:pt x="188" y="472"/>
                    <a:pt x="212" y="491"/>
                  </a:cubicBezTo>
                  <a:lnTo>
                    <a:pt x="231" y="515"/>
                  </a:lnTo>
                  <a:lnTo>
                    <a:pt x="243" y="527"/>
                  </a:lnTo>
                  <a:lnTo>
                    <a:pt x="243" y="533"/>
                  </a:lnTo>
                  <a:lnTo>
                    <a:pt x="231" y="539"/>
                  </a:lnTo>
                  <a:cubicBezTo>
                    <a:pt x="225" y="545"/>
                    <a:pt x="218" y="563"/>
                    <a:pt x="212" y="569"/>
                  </a:cubicBezTo>
                  <a:cubicBezTo>
                    <a:pt x="188" y="593"/>
                    <a:pt x="164" y="600"/>
                    <a:pt x="134" y="600"/>
                  </a:cubicBezTo>
                  <a:cubicBezTo>
                    <a:pt x="122" y="600"/>
                    <a:pt x="116" y="600"/>
                    <a:pt x="97" y="593"/>
                  </a:cubicBezTo>
                  <a:lnTo>
                    <a:pt x="79" y="926"/>
                  </a:lnTo>
                  <a:lnTo>
                    <a:pt x="73" y="1090"/>
                  </a:lnTo>
                  <a:lnTo>
                    <a:pt x="61" y="1259"/>
                  </a:lnTo>
                  <a:cubicBezTo>
                    <a:pt x="73" y="1259"/>
                    <a:pt x="91" y="1259"/>
                    <a:pt x="103" y="1265"/>
                  </a:cubicBezTo>
                  <a:cubicBezTo>
                    <a:pt x="170" y="1272"/>
                    <a:pt x="231" y="1296"/>
                    <a:pt x="285" y="1320"/>
                  </a:cubicBezTo>
                  <a:cubicBezTo>
                    <a:pt x="309" y="1332"/>
                    <a:pt x="333" y="1338"/>
                    <a:pt x="346" y="1356"/>
                  </a:cubicBezTo>
                  <a:cubicBezTo>
                    <a:pt x="364" y="1362"/>
                    <a:pt x="370" y="1368"/>
                    <a:pt x="370" y="1368"/>
                  </a:cubicBezTo>
                  <a:cubicBezTo>
                    <a:pt x="370" y="1368"/>
                    <a:pt x="364" y="1381"/>
                    <a:pt x="346" y="1387"/>
                  </a:cubicBezTo>
                  <a:cubicBezTo>
                    <a:pt x="333" y="1393"/>
                    <a:pt x="309" y="1399"/>
                    <a:pt x="285" y="1411"/>
                  </a:cubicBezTo>
                  <a:cubicBezTo>
                    <a:pt x="253" y="1418"/>
                    <a:pt x="217" y="1421"/>
                    <a:pt x="179" y="1421"/>
                  </a:cubicBezTo>
                  <a:cubicBezTo>
                    <a:pt x="153" y="1421"/>
                    <a:pt x="125" y="1419"/>
                    <a:pt x="97" y="1417"/>
                  </a:cubicBezTo>
                  <a:cubicBezTo>
                    <a:pt x="79" y="1417"/>
                    <a:pt x="67" y="1411"/>
                    <a:pt x="55" y="1411"/>
                  </a:cubicBezTo>
                  <a:lnTo>
                    <a:pt x="37" y="1611"/>
                  </a:lnTo>
                  <a:cubicBezTo>
                    <a:pt x="49" y="1611"/>
                    <a:pt x="58" y="1608"/>
                    <a:pt x="67" y="1608"/>
                  </a:cubicBezTo>
                  <a:cubicBezTo>
                    <a:pt x="71" y="1608"/>
                    <a:pt x="75" y="1609"/>
                    <a:pt x="79" y="1611"/>
                  </a:cubicBezTo>
                  <a:cubicBezTo>
                    <a:pt x="116" y="1611"/>
                    <a:pt x="140" y="1635"/>
                    <a:pt x="158" y="1653"/>
                  </a:cubicBezTo>
                  <a:cubicBezTo>
                    <a:pt x="164" y="1659"/>
                    <a:pt x="170" y="1671"/>
                    <a:pt x="182" y="1683"/>
                  </a:cubicBezTo>
                  <a:cubicBezTo>
                    <a:pt x="182" y="1689"/>
                    <a:pt x="188" y="1689"/>
                    <a:pt x="188" y="1695"/>
                  </a:cubicBezTo>
                  <a:lnTo>
                    <a:pt x="188" y="1701"/>
                  </a:lnTo>
                  <a:lnTo>
                    <a:pt x="182" y="1714"/>
                  </a:lnTo>
                  <a:cubicBezTo>
                    <a:pt x="170" y="1720"/>
                    <a:pt x="164" y="1726"/>
                    <a:pt x="152" y="1732"/>
                  </a:cubicBezTo>
                  <a:cubicBezTo>
                    <a:pt x="128" y="1750"/>
                    <a:pt x="97" y="1756"/>
                    <a:pt x="67" y="1756"/>
                  </a:cubicBezTo>
                  <a:cubicBezTo>
                    <a:pt x="49" y="1756"/>
                    <a:pt x="37" y="1750"/>
                    <a:pt x="31" y="1744"/>
                  </a:cubicBezTo>
                  <a:cubicBezTo>
                    <a:pt x="19" y="1853"/>
                    <a:pt x="13" y="1968"/>
                    <a:pt x="1" y="2083"/>
                  </a:cubicBezTo>
                  <a:lnTo>
                    <a:pt x="436" y="2119"/>
                  </a:lnTo>
                  <a:cubicBezTo>
                    <a:pt x="455" y="1950"/>
                    <a:pt x="455" y="1774"/>
                    <a:pt x="467" y="1598"/>
                  </a:cubicBezTo>
                  <a:lnTo>
                    <a:pt x="491" y="1078"/>
                  </a:lnTo>
                  <a:cubicBezTo>
                    <a:pt x="491" y="902"/>
                    <a:pt x="497" y="727"/>
                    <a:pt x="497" y="557"/>
                  </a:cubicBezTo>
                  <a:lnTo>
                    <a:pt x="503" y="291"/>
                  </a:lnTo>
                  <a:lnTo>
                    <a:pt x="503" y="24"/>
                  </a:lnTo>
                  <a:lnTo>
                    <a:pt x="122"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2664575" y="1877500"/>
              <a:ext cx="13025" cy="2075"/>
            </a:xfrm>
            <a:custGeom>
              <a:rect b="b" l="l" r="r" t="t"/>
              <a:pathLst>
                <a:path extrusionOk="0" h="83" w="521">
                  <a:moveTo>
                    <a:pt x="134" y="1"/>
                  </a:moveTo>
                  <a:cubicBezTo>
                    <a:pt x="88" y="1"/>
                    <a:pt x="43" y="10"/>
                    <a:pt x="0" y="40"/>
                  </a:cubicBezTo>
                  <a:cubicBezTo>
                    <a:pt x="33" y="54"/>
                    <a:pt x="68" y="58"/>
                    <a:pt x="104" y="58"/>
                  </a:cubicBezTo>
                  <a:cubicBezTo>
                    <a:pt x="151" y="58"/>
                    <a:pt x="199" y="51"/>
                    <a:pt x="246" y="51"/>
                  </a:cubicBezTo>
                  <a:cubicBezTo>
                    <a:pt x="255" y="51"/>
                    <a:pt x="264" y="52"/>
                    <a:pt x="273" y="52"/>
                  </a:cubicBezTo>
                  <a:cubicBezTo>
                    <a:pt x="357" y="52"/>
                    <a:pt x="442" y="70"/>
                    <a:pt x="521" y="83"/>
                  </a:cubicBezTo>
                  <a:lnTo>
                    <a:pt x="521" y="77"/>
                  </a:lnTo>
                  <a:cubicBezTo>
                    <a:pt x="442" y="40"/>
                    <a:pt x="357" y="22"/>
                    <a:pt x="273" y="16"/>
                  </a:cubicBezTo>
                  <a:cubicBezTo>
                    <a:pt x="227" y="10"/>
                    <a:pt x="180" y="1"/>
                    <a:pt x="13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2664575" y="1877500"/>
              <a:ext cx="13025" cy="2075"/>
            </a:xfrm>
            <a:custGeom>
              <a:rect b="b" l="l" r="r" t="t"/>
              <a:pathLst>
                <a:path extrusionOk="0" h="83" w="521">
                  <a:moveTo>
                    <a:pt x="134" y="1"/>
                  </a:moveTo>
                  <a:cubicBezTo>
                    <a:pt x="88" y="1"/>
                    <a:pt x="43" y="10"/>
                    <a:pt x="0" y="40"/>
                  </a:cubicBezTo>
                  <a:cubicBezTo>
                    <a:pt x="33" y="54"/>
                    <a:pt x="68" y="58"/>
                    <a:pt x="104" y="58"/>
                  </a:cubicBezTo>
                  <a:cubicBezTo>
                    <a:pt x="151" y="58"/>
                    <a:pt x="199" y="51"/>
                    <a:pt x="246" y="51"/>
                  </a:cubicBezTo>
                  <a:cubicBezTo>
                    <a:pt x="255" y="51"/>
                    <a:pt x="264" y="52"/>
                    <a:pt x="273" y="52"/>
                  </a:cubicBezTo>
                  <a:cubicBezTo>
                    <a:pt x="357" y="52"/>
                    <a:pt x="442" y="70"/>
                    <a:pt x="521" y="83"/>
                  </a:cubicBezTo>
                  <a:lnTo>
                    <a:pt x="521" y="77"/>
                  </a:lnTo>
                  <a:cubicBezTo>
                    <a:pt x="442" y="40"/>
                    <a:pt x="357" y="22"/>
                    <a:pt x="273" y="16"/>
                  </a:cubicBezTo>
                  <a:cubicBezTo>
                    <a:pt x="227" y="10"/>
                    <a:pt x="180" y="1"/>
                    <a:pt x="13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2664425" y="1903550"/>
              <a:ext cx="12125" cy="3125"/>
            </a:xfrm>
            <a:custGeom>
              <a:rect b="b" l="l" r="r" t="t"/>
              <a:pathLst>
                <a:path extrusionOk="0" h="125" w="485">
                  <a:moveTo>
                    <a:pt x="102" y="1"/>
                  </a:moveTo>
                  <a:cubicBezTo>
                    <a:pt x="69" y="1"/>
                    <a:pt x="35" y="7"/>
                    <a:pt x="0" y="27"/>
                  </a:cubicBezTo>
                  <a:cubicBezTo>
                    <a:pt x="46" y="55"/>
                    <a:pt x="101" y="58"/>
                    <a:pt x="154" y="58"/>
                  </a:cubicBezTo>
                  <a:cubicBezTo>
                    <a:pt x="172" y="58"/>
                    <a:pt x="189" y="58"/>
                    <a:pt x="206" y="58"/>
                  </a:cubicBezTo>
                  <a:cubicBezTo>
                    <a:pt x="297" y="64"/>
                    <a:pt x="388" y="94"/>
                    <a:pt x="478" y="124"/>
                  </a:cubicBezTo>
                  <a:cubicBezTo>
                    <a:pt x="485" y="124"/>
                    <a:pt x="485" y="118"/>
                    <a:pt x="478" y="112"/>
                  </a:cubicBezTo>
                  <a:cubicBezTo>
                    <a:pt x="400" y="64"/>
                    <a:pt x="321" y="40"/>
                    <a:pt x="236" y="21"/>
                  </a:cubicBezTo>
                  <a:cubicBezTo>
                    <a:pt x="194" y="14"/>
                    <a:pt x="149" y="1"/>
                    <a:pt x="10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2664425" y="1903550"/>
              <a:ext cx="12125" cy="3125"/>
            </a:xfrm>
            <a:custGeom>
              <a:rect b="b" l="l" r="r" t="t"/>
              <a:pathLst>
                <a:path extrusionOk="0" h="125" w="485">
                  <a:moveTo>
                    <a:pt x="102" y="1"/>
                  </a:moveTo>
                  <a:cubicBezTo>
                    <a:pt x="69" y="1"/>
                    <a:pt x="35" y="7"/>
                    <a:pt x="0" y="27"/>
                  </a:cubicBezTo>
                  <a:cubicBezTo>
                    <a:pt x="46" y="55"/>
                    <a:pt x="101" y="58"/>
                    <a:pt x="154" y="58"/>
                  </a:cubicBezTo>
                  <a:cubicBezTo>
                    <a:pt x="172" y="58"/>
                    <a:pt x="189" y="58"/>
                    <a:pt x="206" y="58"/>
                  </a:cubicBezTo>
                  <a:cubicBezTo>
                    <a:pt x="297" y="64"/>
                    <a:pt x="388" y="94"/>
                    <a:pt x="478" y="124"/>
                  </a:cubicBezTo>
                  <a:cubicBezTo>
                    <a:pt x="485" y="124"/>
                    <a:pt x="485" y="118"/>
                    <a:pt x="478" y="112"/>
                  </a:cubicBezTo>
                  <a:cubicBezTo>
                    <a:pt x="400" y="64"/>
                    <a:pt x="321" y="40"/>
                    <a:pt x="236" y="21"/>
                  </a:cubicBezTo>
                  <a:cubicBezTo>
                    <a:pt x="194" y="14"/>
                    <a:pt x="149" y="1"/>
                    <a:pt x="10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2668050" y="1884325"/>
              <a:ext cx="3800" cy="950"/>
            </a:xfrm>
            <a:custGeom>
              <a:rect b="b" l="l" r="r" t="t"/>
              <a:pathLst>
                <a:path extrusionOk="0" h="38" w="152">
                  <a:moveTo>
                    <a:pt x="64" y="1"/>
                  </a:moveTo>
                  <a:cubicBezTo>
                    <a:pt x="41" y="1"/>
                    <a:pt x="20" y="4"/>
                    <a:pt x="1" y="15"/>
                  </a:cubicBezTo>
                  <a:lnTo>
                    <a:pt x="1" y="21"/>
                  </a:lnTo>
                  <a:cubicBezTo>
                    <a:pt x="20" y="33"/>
                    <a:pt x="43" y="37"/>
                    <a:pt x="66" y="37"/>
                  </a:cubicBezTo>
                  <a:cubicBezTo>
                    <a:pt x="92" y="37"/>
                    <a:pt x="120" y="31"/>
                    <a:pt x="146" y="21"/>
                  </a:cubicBezTo>
                  <a:cubicBezTo>
                    <a:pt x="152" y="21"/>
                    <a:pt x="152" y="9"/>
                    <a:pt x="146" y="9"/>
                  </a:cubicBezTo>
                  <a:cubicBezTo>
                    <a:pt x="119" y="6"/>
                    <a:pt x="91" y="1"/>
                    <a:pt x="6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2668050" y="1884325"/>
              <a:ext cx="3800" cy="950"/>
            </a:xfrm>
            <a:custGeom>
              <a:rect b="b" l="l" r="r" t="t"/>
              <a:pathLst>
                <a:path extrusionOk="0" h="38" w="152">
                  <a:moveTo>
                    <a:pt x="64" y="1"/>
                  </a:moveTo>
                  <a:cubicBezTo>
                    <a:pt x="41" y="1"/>
                    <a:pt x="20" y="4"/>
                    <a:pt x="1" y="15"/>
                  </a:cubicBezTo>
                  <a:lnTo>
                    <a:pt x="1" y="21"/>
                  </a:lnTo>
                  <a:cubicBezTo>
                    <a:pt x="20" y="33"/>
                    <a:pt x="43" y="37"/>
                    <a:pt x="66" y="37"/>
                  </a:cubicBezTo>
                  <a:cubicBezTo>
                    <a:pt x="92" y="37"/>
                    <a:pt x="120" y="31"/>
                    <a:pt x="146" y="21"/>
                  </a:cubicBezTo>
                  <a:cubicBezTo>
                    <a:pt x="152" y="21"/>
                    <a:pt x="152" y="9"/>
                    <a:pt x="146" y="9"/>
                  </a:cubicBezTo>
                  <a:cubicBezTo>
                    <a:pt x="119" y="6"/>
                    <a:pt x="91" y="1"/>
                    <a:pt x="6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2667150" y="1912875"/>
              <a:ext cx="4700" cy="1600"/>
            </a:xfrm>
            <a:custGeom>
              <a:rect b="b" l="l" r="r" t="t"/>
              <a:pathLst>
                <a:path extrusionOk="0" h="64" w="188">
                  <a:moveTo>
                    <a:pt x="77" y="0"/>
                  </a:moveTo>
                  <a:cubicBezTo>
                    <a:pt x="50" y="0"/>
                    <a:pt x="24" y="8"/>
                    <a:pt x="0" y="24"/>
                  </a:cubicBezTo>
                  <a:cubicBezTo>
                    <a:pt x="38" y="48"/>
                    <a:pt x="88" y="64"/>
                    <a:pt x="139" y="64"/>
                  </a:cubicBezTo>
                  <a:cubicBezTo>
                    <a:pt x="153" y="64"/>
                    <a:pt x="168" y="63"/>
                    <a:pt x="182" y="60"/>
                  </a:cubicBezTo>
                  <a:cubicBezTo>
                    <a:pt x="188" y="60"/>
                    <a:pt x="188" y="48"/>
                    <a:pt x="182" y="42"/>
                  </a:cubicBezTo>
                  <a:cubicBezTo>
                    <a:pt x="151" y="14"/>
                    <a:pt x="114" y="0"/>
                    <a:pt x="77"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2667150" y="1912875"/>
              <a:ext cx="4700" cy="1600"/>
            </a:xfrm>
            <a:custGeom>
              <a:rect b="b" l="l" r="r" t="t"/>
              <a:pathLst>
                <a:path extrusionOk="0" h="64" w="188">
                  <a:moveTo>
                    <a:pt x="77" y="0"/>
                  </a:moveTo>
                  <a:cubicBezTo>
                    <a:pt x="50" y="0"/>
                    <a:pt x="24" y="8"/>
                    <a:pt x="0" y="24"/>
                  </a:cubicBezTo>
                  <a:cubicBezTo>
                    <a:pt x="38" y="48"/>
                    <a:pt x="88" y="64"/>
                    <a:pt x="139" y="64"/>
                  </a:cubicBezTo>
                  <a:cubicBezTo>
                    <a:pt x="153" y="64"/>
                    <a:pt x="168" y="63"/>
                    <a:pt x="182" y="60"/>
                  </a:cubicBezTo>
                  <a:cubicBezTo>
                    <a:pt x="188" y="60"/>
                    <a:pt x="188" y="48"/>
                    <a:pt x="182" y="42"/>
                  </a:cubicBezTo>
                  <a:cubicBezTo>
                    <a:pt x="151" y="14"/>
                    <a:pt x="114" y="0"/>
                    <a:pt x="77"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2650500" y="1923750"/>
              <a:ext cx="29975" cy="59500"/>
            </a:xfrm>
            <a:custGeom>
              <a:rect b="b" l="l" r="r" t="t"/>
              <a:pathLst>
                <a:path extrusionOk="0" h="2380" w="1199">
                  <a:moveTo>
                    <a:pt x="351" y="0"/>
                  </a:moveTo>
                  <a:lnTo>
                    <a:pt x="285" y="551"/>
                  </a:lnTo>
                  <a:cubicBezTo>
                    <a:pt x="261" y="733"/>
                    <a:pt x="230" y="921"/>
                    <a:pt x="200" y="1102"/>
                  </a:cubicBezTo>
                  <a:cubicBezTo>
                    <a:pt x="170" y="1290"/>
                    <a:pt x="139" y="1472"/>
                    <a:pt x="103" y="1653"/>
                  </a:cubicBezTo>
                  <a:lnTo>
                    <a:pt x="0" y="2210"/>
                  </a:lnTo>
                  <a:lnTo>
                    <a:pt x="884" y="2380"/>
                  </a:lnTo>
                  <a:lnTo>
                    <a:pt x="981" y="1805"/>
                  </a:lnTo>
                  <a:cubicBezTo>
                    <a:pt x="1011" y="1617"/>
                    <a:pt x="1042" y="1423"/>
                    <a:pt x="1066" y="1229"/>
                  </a:cubicBezTo>
                  <a:cubicBezTo>
                    <a:pt x="1090" y="1042"/>
                    <a:pt x="1126" y="848"/>
                    <a:pt x="1138" y="654"/>
                  </a:cubicBezTo>
                  <a:lnTo>
                    <a:pt x="1199" y="79"/>
                  </a:lnTo>
                  <a:lnTo>
                    <a:pt x="351"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2662150" y="1925100"/>
              <a:ext cx="18800" cy="3225"/>
            </a:xfrm>
            <a:custGeom>
              <a:rect b="b" l="l" r="r" t="t"/>
              <a:pathLst>
                <a:path extrusionOk="0" h="129" w="752">
                  <a:moveTo>
                    <a:pt x="240" y="0"/>
                  </a:moveTo>
                  <a:cubicBezTo>
                    <a:pt x="161" y="0"/>
                    <a:pt x="82" y="5"/>
                    <a:pt x="6" y="13"/>
                  </a:cubicBezTo>
                  <a:cubicBezTo>
                    <a:pt x="0" y="13"/>
                    <a:pt x="0" y="25"/>
                    <a:pt x="6" y="25"/>
                  </a:cubicBezTo>
                  <a:cubicBezTo>
                    <a:pt x="232" y="66"/>
                    <a:pt x="470" y="128"/>
                    <a:pt x="702" y="128"/>
                  </a:cubicBezTo>
                  <a:cubicBezTo>
                    <a:pt x="712" y="128"/>
                    <a:pt x="723" y="128"/>
                    <a:pt x="733" y="128"/>
                  </a:cubicBezTo>
                  <a:cubicBezTo>
                    <a:pt x="745" y="128"/>
                    <a:pt x="751" y="104"/>
                    <a:pt x="733" y="98"/>
                  </a:cubicBezTo>
                  <a:cubicBezTo>
                    <a:pt x="581" y="24"/>
                    <a:pt x="409" y="0"/>
                    <a:pt x="24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2662150" y="1925100"/>
              <a:ext cx="18800" cy="3225"/>
            </a:xfrm>
            <a:custGeom>
              <a:rect b="b" l="l" r="r" t="t"/>
              <a:pathLst>
                <a:path extrusionOk="0" h="129" w="752">
                  <a:moveTo>
                    <a:pt x="240" y="0"/>
                  </a:moveTo>
                  <a:cubicBezTo>
                    <a:pt x="161" y="0"/>
                    <a:pt x="82" y="5"/>
                    <a:pt x="6" y="13"/>
                  </a:cubicBezTo>
                  <a:cubicBezTo>
                    <a:pt x="0" y="13"/>
                    <a:pt x="0" y="25"/>
                    <a:pt x="6" y="25"/>
                  </a:cubicBezTo>
                  <a:cubicBezTo>
                    <a:pt x="232" y="66"/>
                    <a:pt x="470" y="128"/>
                    <a:pt x="702" y="128"/>
                  </a:cubicBezTo>
                  <a:cubicBezTo>
                    <a:pt x="712" y="128"/>
                    <a:pt x="723" y="128"/>
                    <a:pt x="733" y="128"/>
                  </a:cubicBezTo>
                  <a:cubicBezTo>
                    <a:pt x="745" y="128"/>
                    <a:pt x="751" y="104"/>
                    <a:pt x="733" y="98"/>
                  </a:cubicBezTo>
                  <a:cubicBezTo>
                    <a:pt x="581" y="24"/>
                    <a:pt x="409" y="0"/>
                    <a:pt x="24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2676525" y="1927750"/>
              <a:ext cx="4275" cy="28650"/>
            </a:xfrm>
            <a:custGeom>
              <a:rect b="b" l="l" r="r" t="t"/>
              <a:pathLst>
                <a:path extrusionOk="0" h="1146" w="171">
                  <a:moveTo>
                    <a:pt x="157" y="0"/>
                  </a:moveTo>
                  <a:cubicBezTo>
                    <a:pt x="149" y="0"/>
                    <a:pt x="140" y="8"/>
                    <a:pt x="134" y="22"/>
                  </a:cubicBezTo>
                  <a:cubicBezTo>
                    <a:pt x="103" y="204"/>
                    <a:pt x="85" y="391"/>
                    <a:pt x="67" y="579"/>
                  </a:cubicBezTo>
                  <a:cubicBezTo>
                    <a:pt x="43" y="767"/>
                    <a:pt x="25" y="948"/>
                    <a:pt x="1" y="1136"/>
                  </a:cubicBezTo>
                  <a:cubicBezTo>
                    <a:pt x="1" y="1142"/>
                    <a:pt x="2" y="1145"/>
                    <a:pt x="4" y="1145"/>
                  </a:cubicBezTo>
                  <a:cubicBezTo>
                    <a:pt x="5" y="1145"/>
                    <a:pt x="7" y="1142"/>
                    <a:pt x="7" y="1136"/>
                  </a:cubicBezTo>
                  <a:cubicBezTo>
                    <a:pt x="37" y="961"/>
                    <a:pt x="73" y="767"/>
                    <a:pt x="97" y="585"/>
                  </a:cubicBezTo>
                  <a:cubicBezTo>
                    <a:pt x="122" y="397"/>
                    <a:pt x="146" y="216"/>
                    <a:pt x="164" y="28"/>
                  </a:cubicBezTo>
                  <a:cubicBezTo>
                    <a:pt x="170" y="9"/>
                    <a:pt x="165" y="0"/>
                    <a:pt x="157"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2676525" y="1927750"/>
              <a:ext cx="4275" cy="28650"/>
            </a:xfrm>
            <a:custGeom>
              <a:rect b="b" l="l" r="r" t="t"/>
              <a:pathLst>
                <a:path extrusionOk="0" h="1146" w="171">
                  <a:moveTo>
                    <a:pt x="157" y="0"/>
                  </a:moveTo>
                  <a:cubicBezTo>
                    <a:pt x="149" y="0"/>
                    <a:pt x="140" y="8"/>
                    <a:pt x="134" y="22"/>
                  </a:cubicBezTo>
                  <a:cubicBezTo>
                    <a:pt x="103" y="204"/>
                    <a:pt x="85" y="391"/>
                    <a:pt x="67" y="579"/>
                  </a:cubicBezTo>
                  <a:cubicBezTo>
                    <a:pt x="43" y="767"/>
                    <a:pt x="25" y="948"/>
                    <a:pt x="1" y="1136"/>
                  </a:cubicBezTo>
                  <a:cubicBezTo>
                    <a:pt x="1" y="1142"/>
                    <a:pt x="2" y="1145"/>
                    <a:pt x="4" y="1145"/>
                  </a:cubicBezTo>
                  <a:cubicBezTo>
                    <a:pt x="5" y="1145"/>
                    <a:pt x="7" y="1142"/>
                    <a:pt x="7" y="1136"/>
                  </a:cubicBezTo>
                  <a:cubicBezTo>
                    <a:pt x="37" y="961"/>
                    <a:pt x="73" y="767"/>
                    <a:pt x="97" y="585"/>
                  </a:cubicBezTo>
                  <a:cubicBezTo>
                    <a:pt x="122" y="397"/>
                    <a:pt x="146" y="216"/>
                    <a:pt x="164" y="28"/>
                  </a:cubicBezTo>
                  <a:cubicBezTo>
                    <a:pt x="170" y="9"/>
                    <a:pt x="165" y="0"/>
                    <a:pt x="157"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2659425" y="1929350"/>
              <a:ext cx="18650" cy="53750"/>
            </a:xfrm>
            <a:custGeom>
              <a:rect b="b" l="l" r="r" t="t"/>
              <a:pathLst>
                <a:path extrusionOk="0" h="2150" w="746">
                  <a:moveTo>
                    <a:pt x="339" y="0"/>
                  </a:moveTo>
                  <a:lnTo>
                    <a:pt x="309" y="206"/>
                  </a:lnTo>
                  <a:lnTo>
                    <a:pt x="376" y="206"/>
                  </a:lnTo>
                  <a:cubicBezTo>
                    <a:pt x="388" y="206"/>
                    <a:pt x="412" y="212"/>
                    <a:pt x="430" y="212"/>
                  </a:cubicBezTo>
                  <a:cubicBezTo>
                    <a:pt x="442" y="212"/>
                    <a:pt x="461" y="218"/>
                    <a:pt x="473" y="231"/>
                  </a:cubicBezTo>
                  <a:cubicBezTo>
                    <a:pt x="503" y="237"/>
                    <a:pt x="533" y="249"/>
                    <a:pt x="557" y="267"/>
                  </a:cubicBezTo>
                  <a:cubicBezTo>
                    <a:pt x="600" y="297"/>
                    <a:pt x="630" y="327"/>
                    <a:pt x="630" y="327"/>
                  </a:cubicBezTo>
                  <a:cubicBezTo>
                    <a:pt x="630" y="327"/>
                    <a:pt x="624" y="333"/>
                    <a:pt x="612" y="333"/>
                  </a:cubicBezTo>
                  <a:cubicBezTo>
                    <a:pt x="594" y="340"/>
                    <a:pt x="570" y="340"/>
                    <a:pt x="539" y="352"/>
                  </a:cubicBezTo>
                  <a:cubicBezTo>
                    <a:pt x="515" y="355"/>
                    <a:pt x="485" y="356"/>
                    <a:pt x="452" y="356"/>
                  </a:cubicBezTo>
                  <a:cubicBezTo>
                    <a:pt x="420" y="356"/>
                    <a:pt x="385" y="355"/>
                    <a:pt x="352" y="352"/>
                  </a:cubicBezTo>
                  <a:cubicBezTo>
                    <a:pt x="327" y="352"/>
                    <a:pt x="309" y="340"/>
                    <a:pt x="285" y="333"/>
                  </a:cubicBezTo>
                  <a:lnTo>
                    <a:pt x="267" y="455"/>
                  </a:lnTo>
                  <a:lnTo>
                    <a:pt x="309" y="455"/>
                  </a:lnTo>
                  <a:cubicBezTo>
                    <a:pt x="339" y="455"/>
                    <a:pt x="358" y="473"/>
                    <a:pt x="382" y="491"/>
                  </a:cubicBezTo>
                  <a:cubicBezTo>
                    <a:pt x="388" y="503"/>
                    <a:pt x="400" y="515"/>
                    <a:pt x="406" y="521"/>
                  </a:cubicBezTo>
                  <a:lnTo>
                    <a:pt x="412" y="533"/>
                  </a:lnTo>
                  <a:lnTo>
                    <a:pt x="412" y="539"/>
                  </a:lnTo>
                  <a:lnTo>
                    <a:pt x="412" y="545"/>
                  </a:lnTo>
                  <a:lnTo>
                    <a:pt x="406" y="551"/>
                  </a:lnTo>
                  <a:lnTo>
                    <a:pt x="376" y="582"/>
                  </a:lnTo>
                  <a:cubicBezTo>
                    <a:pt x="356" y="597"/>
                    <a:pt x="332" y="607"/>
                    <a:pt x="307" y="607"/>
                  </a:cubicBezTo>
                  <a:cubicBezTo>
                    <a:pt x="302" y="607"/>
                    <a:pt x="296" y="607"/>
                    <a:pt x="291" y="606"/>
                  </a:cubicBezTo>
                  <a:cubicBezTo>
                    <a:pt x="273" y="606"/>
                    <a:pt x="267" y="600"/>
                    <a:pt x="255" y="594"/>
                  </a:cubicBezTo>
                  <a:lnTo>
                    <a:pt x="146" y="1248"/>
                  </a:lnTo>
                  <a:cubicBezTo>
                    <a:pt x="164" y="1248"/>
                    <a:pt x="176" y="1260"/>
                    <a:pt x="200" y="1260"/>
                  </a:cubicBezTo>
                  <a:cubicBezTo>
                    <a:pt x="267" y="1272"/>
                    <a:pt x="333" y="1302"/>
                    <a:pt x="382" y="1332"/>
                  </a:cubicBezTo>
                  <a:cubicBezTo>
                    <a:pt x="406" y="1351"/>
                    <a:pt x="424" y="1363"/>
                    <a:pt x="442" y="1381"/>
                  </a:cubicBezTo>
                  <a:lnTo>
                    <a:pt x="467" y="1399"/>
                  </a:lnTo>
                  <a:cubicBezTo>
                    <a:pt x="467" y="1399"/>
                    <a:pt x="461" y="1411"/>
                    <a:pt x="436" y="1411"/>
                  </a:cubicBezTo>
                  <a:cubicBezTo>
                    <a:pt x="418" y="1417"/>
                    <a:pt x="394" y="1417"/>
                    <a:pt x="364" y="1423"/>
                  </a:cubicBezTo>
                  <a:cubicBezTo>
                    <a:pt x="351" y="1425"/>
                    <a:pt x="336" y="1426"/>
                    <a:pt x="319" y="1426"/>
                  </a:cubicBezTo>
                  <a:cubicBezTo>
                    <a:pt x="274" y="1426"/>
                    <a:pt x="219" y="1420"/>
                    <a:pt x="170" y="1411"/>
                  </a:cubicBezTo>
                  <a:cubicBezTo>
                    <a:pt x="152" y="1399"/>
                    <a:pt x="140" y="1399"/>
                    <a:pt x="121" y="1393"/>
                  </a:cubicBezTo>
                  <a:lnTo>
                    <a:pt x="85" y="1599"/>
                  </a:lnTo>
                  <a:lnTo>
                    <a:pt x="134" y="1599"/>
                  </a:lnTo>
                  <a:cubicBezTo>
                    <a:pt x="164" y="1605"/>
                    <a:pt x="194" y="1623"/>
                    <a:pt x="206" y="1653"/>
                  </a:cubicBezTo>
                  <a:cubicBezTo>
                    <a:pt x="212" y="1665"/>
                    <a:pt x="224" y="1671"/>
                    <a:pt x="230" y="1684"/>
                  </a:cubicBezTo>
                  <a:cubicBezTo>
                    <a:pt x="230" y="1690"/>
                    <a:pt x="237" y="1690"/>
                    <a:pt x="237" y="1696"/>
                  </a:cubicBezTo>
                  <a:lnTo>
                    <a:pt x="237" y="1702"/>
                  </a:lnTo>
                  <a:lnTo>
                    <a:pt x="230" y="1714"/>
                  </a:lnTo>
                  <a:cubicBezTo>
                    <a:pt x="224" y="1720"/>
                    <a:pt x="206" y="1726"/>
                    <a:pt x="200" y="1732"/>
                  </a:cubicBezTo>
                  <a:cubicBezTo>
                    <a:pt x="181" y="1744"/>
                    <a:pt x="162" y="1748"/>
                    <a:pt x="143" y="1748"/>
                  </a:cubicBezTo>
                  <a:cubicBezTo>
                    <a:pt x="132" y="1748"/>
                    <a:pt x="120" y="1746"/>
                    <a:pt x="109" y="1744"/>
                  </a:cubicBezTo>
                  <a:cubicBezTo>
                    <a:pt x="91" y="1744"/>
                    <a:pt x="79" y="1732"/>
                    <a:pt x="73" y="1726"/>
                  </a:cubicBezTo>
                  <a:lnTo>
                    <a:pt x="0" y="2065"/>
                  </a:lnTo>
                  <a:lnTo>
                    <a:pt x="467" y="2150"/>
                  </a:lnTo>
                  <a:lnTo>
                    <a:pt x="539" y="1629"/>
                  </a:lnTo>
                  <a:lnTo>
                    <a:pt x="582" y="1369"/>
                  </a:lnTo>
                  <a:lnTo>
                    <a:pt x="612" y="1114"/>
                  </a:lnTo>
                  <a:lnTo>
                    <a:pt x="678" y="594"/>
                  </a:lnTo>
                  <a:lnTo>
                    <a:pt x="745" y="67"/>
                  </a:lnTo>
                  <a:lnTo>
                    <a:pt x="339"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2660625" y="1933625"/>
              <a:ext cx="14100" cy="3325"/>
            </a:xfrm>
            <a:custGeom>
              <a:rect b="b" l="l" r="r" t="t"/>
              <a:pathLst>
                <a:path extrusionOk="0" h="133" w="564">
                  <a:moveTo>
                    <a:pt x="112" y="1"/>
                  </a:moveTo>
                  <a:cubicBezTo>
                    <a:pt x="73" y="1"/>
                    <a:pt x="36" y="8"/>
                    <a:pt x="1" y="29"/>
                  </a:cubicBezTo>
                  <a:cubicBezTo>
                    <a:pt x="92" y="72"/>
                    <a:pt x="201" y="60"/>
                    <a:pt x="291" y="72"/>
                  </a:cubicBezTo>
                  <a:cubicBezTo>
                    <a:pt x="382" y="90"/>
                    <a:pt x="461" y="102"/>
                    <a:pt x="552" y="132"/>
                  </a:cubicBezTo>
                  <a:cubicBezTo>
                    <a:pt x="552" y="132"/>
                    <a:pt x="564" y="126"/>
                    <a:pt x="552" y="126"/>
                  </a:cubicBezTo>
                  <a:cubicBezTo>
                    <a:pt x="473" y="78"/>
                    <a:pt x="382" y="47"/>
                    <a:pt x="298" y="35"/>
                  </a:cubicBezTo>
                  <a:cubicBezTo>
                    <a:pt x="238" y="20"/>
                    <a:pt x="173" y="1"/>
                    <a:pt x="11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2660625" y="1933625"/>
              <a:ext cx="14100" cy="3325"/>
            </a:xfrm>
            <a:custGeom>
              <a:rect b="b" l="l" r="r" t="t"/>
              <a:pathLst>
                <a:path extrusionOk="0" h="133" w="564">
                  <a:moveTo>
                    <a:pt x="112" y="1"/>
                  </a:moveTo>
                  <a:cubicBezTo>
                    <a:pt x="73" y="1"/>
                    <a:pt x="36" y="8"/>
                    <a:pt x="1" y="29"/>
                  </a:cubicBezTo>
                  <a:cubicBezTo>
                    <a:pt x="92" y="72"/>
                    <a:pt x="201" y="60"/>
                    <a:pt x="291" y="72"/>
                  </a:cubicBezTo>
                  <a:cubicBezTo>
                    <a:pt x="382" y="90"/>
                    <a:pt x="461" y="102"/>
                    <a:pt x="552" y="132"/>
                  </a:cubicBezTo>
                  <a:cubicBezTo>
                    <a:pt x="552" y="132"/>
                    <a:pt x="564" y="126"/>
                    <a:pt x="552" y="126"/>
                  </a:cubicBezTo>
                  <a:cubicBezTo>
                    <a:pt x="473" y="78"/>
                    <a:pt x="382" y="47"/>
                    <a:pt x="298" y="35"/>
                  </a:cubicBezTo>
                  <a:cubicBezTo>
                    <a:pt x="238" y="20"/>
                    <a:pt x="173" y="1"/>
                    <a:pt x="11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2657750" y="1959625"/>
              <a:ext cx="12600" cy="4400"/>
            </a:xfrm>
            <a:custGeom>
              <a:rect b="b" l="l" r="r" t="t"/>
              <a:pathLst>
                <a:path extrusionOk="0" h="176" w="504">
                  <a:moveTo>
                    <a:pt x="79" y="1"/>
                  </a:moveTo>
                  <a:cubicBezTo>
                    <a:pt x="53" y="1"/>
                    <a:pt x="26" y="6"/>
                    <a:pt x="1" y="19"/>
                  </a:cubicBezTo>
                  <a:cubicBezTo>
                    <a:pt x="61" y="61"/>
                    <a:pt x="146" y="61"/>
                    <a:pt x="213" y="79"/>
                  </a:cubicBezTo>
                  <a:cubicBezTo>
                    <a:pt x="316" y="97"/>
                    <a:pt x="406" y="140"/>
                    <a:pt x="497" y="176"/>
                  </a:cubicBezTo>
                  <a:cubicBezTo>
                    <a:pt x="503" y="176"/>
                    <a:pt x="503" y="170"/>
                    <a:pt x="503" y="158"/>
                  </a:cubicBezTo>
                  <a:cubicBezTo>
                    <a:pt x="425" y="109"/>
                    <a:pt x="346" y="67"/>
                    <a:pt x="261" y="49"/>
                  </a:cubicBezTo>
                  <a:cubicBezTo>
                    <a:pt x="202" y="28"/>
                    <a:pt x="140" y="1"/>
                    <a:pt x="7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2657750" y="1959625"/>
              <a:ext cx="12600" cy="4400"/>
            </a:xfrm>
            <a:custGeom>
              <a:rect b="b" l="l" r="r" t="t"/>
              <a:pathLst>
                <a:path extrusionOk="0" h="176" w="504">
                  <a:moveTo>
                    <a:pt x="79" y="1"/>
                  </a:moveTo>
                  <a:cubicBezTo>
                    <a:pt x="53" y="1"/>
                    <a:pt x="26" y="6"/>
                    <a:pt x="1" y="19"/>
                  </a:cubicBezTo>
                  <a:cubicBezTo>
                    <a:pt x="61" y="61"/>
                    <a:pt x="146" y="61"/>
                    <a:pt x="213" y="79"/>
                  </a:cubicBezTo>
                  <a:cubicBezTo>
                    <a:pt x="316" y="97"/>
                    <a:pt x="406" y="140"/>
                    <a:pt x="497" y="176"/>
                  </a:cubicBezTo>
                  <a:cubicBezTo>
                    <a:pt x="503" y="176"/>
                    <a:pt x="503" y="170"/>
                    <a:pt x="503" y="158"/>
                  </a:cubicBezTo>
                  <a:cubicBezTo>
                    <a:pt x="425" y="109"/>
                    <a:pt x="346" y="67"/>
                    <a:pt x="261" y="49"/>
                  </a:cubicBezTo>
                  <a:cubicBezTo>
                    <a:pt x="202" y="28"/>
                    <a:pt x="140" y="1"/>
                    <a:pt x="7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2663650" y="1940750"/>
              <a:ext cx="3975" cy="1050"/>
            </a:xfrm>
            <a:custGeom>
              <a:rect b="b" l="l" r="r" t="t"/>
              <a:pathLst>
                <a:path extrusionOk="0" h="42" w="159">
                  <a:moveTo>
                    <a:pt x="76" y="1"/>
                  </a:moveTo>
                  <a:cubicBezTo>
                    <a:pt x="52" y="1"/>
                    <a:pt x="26" y="5"/>
                    <a:pt x="1" y="17"/>
                  </a:cubicBezTo>
                  <a:cubicBezTo>
                    <a:pt x="25" y="34"/>
                    <a:pt x="53" y="41"/>
                    <a:pt x="82" y="41"/>
                  </a:cubicBezTo>
                  <a:cubicBezTo>
                    <a:pt x="105" y="41"/>
                    <a:pt x="129" y="37"/>
                    <a:pt x="152" y="29"/>
                  </a:cubicBezTo>
                  <a:cubicBezTo>
                    <a:pt x="158" y="29"/>
                    <a:pt x="158" y="17"/>
                    <a:pt x="152" y="17"/>
                  </a:cubicBezTo>
                  <a:cubicBezTo>
                    <a:pt x="130" y="7"/>
                    <a:pt x="103" y="1"/>
                    <a:pt x="7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2663650" y="1940750"/>
              <a:ext cx="3975" cy="1050"/>
            </a:xfrm>
            <a:custGeom>
              <a:rect b="b" l="l" r="r" t="t"/>
              <a:pathLst>
                <a:path extrusionOk="0" h="42" w="159">
                  <a:moveTo>
                    <a:pt x="76" y="1"/>
                  </a:moveTo>
                  <a:cubicBezTo>
                    <a:pt x="52" y="1"/>
                    <a:pt x="26" y="5"/>
                    <a:pt x="1" y="17"/>
                  </a:cubicBezTo>
                  <a:cubicBezTo>
                    <a:pt x="25" y="34"/>
                    <a:pt x="53" y="41"/>
                    <a:pt x="82" y="41"/>
                  </a:cubicBezTo>
                  <a:cubicBezTo>
                    <a:pt x="105" y="41"/>
                    <a:pt x="129" y="37"/>
                    <a:pt x="152" y="29"/>
                  </a:cubicBezTo>
                  <a:cubicBezTo>
                    <a:pt x="158" y="29"/>
                    <a:pt x="158" y="17"/>
                    <a:pt x="152" y="17"/>
                  </a:cubicBezTo>
                  <a:cubicBezTo>
                    <a:pt x="130" y="7"/>
                    <a:pt x="103" y="1"/>
                    <a:pt x="7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2659575" y="1969075"/>
              <a:ext cx="5025" cy="1775"/>
            </a:xfrm>
            <a:custGeom>
              <a:rect b="b" l="l" r="r" t="t"/>
              <a:pathLst>
                <a:path extrusionOk="0" h="71" w="201">
                  <a:moveTo>
                    <a:pt x="73" y="1"/>
                  </a:moveTo>
                  <a:cubicBezTo>
                    <a:pt x="49" y="1"/>
                    <a:pt x="25" y="6"/>
                    <a:pt x="0" y="16"/>
                  </a:cubicBezTo>
                  <a:cubicBezTo>
                    <a:pt x="49" y="52"/>
                    <a:pt x="115" y="70"/>
                    <a:pt x="188" y="70"/>
                  </a:cubicBezTo>
                  <a:cubicBezTo>
                    <a:pt x="194" y="70"/>
                    <a:pt x="200" y="52"/>
                    <a:pt x="194" y="46"/>
                  </a:cubicBezTo>
                  <a:cubicBezTo>
                    <a:pt x="158" y="18"/>
                    <a:pt x="117" y="1"/>
                    <a:pt x="7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2659575" y="1969075"/>
              <a:ext cx="5025" cy="1775"/>
            </a:xfrm>
            <a:custGeom>
              <a:rect b="b" l="l" r="r" t="t"/>
              <a:pathLst>
                <a:path extrusionOk="0" h="71" w="201">
                  <a:moveTo>
                    <a:pt x="73" y="1"/>
                  </a:moveTo>
                  <a:cubicBezTo>
                    <a:pt x="49" y="1"/>
                    <a:pt x="25" y="6"/>
                    <a:pt x="0" y="16"/>
                  </a:cubicBezTo>
                  <a:cubicBezTo>
                    <a:pt x="49" y="52"/>
                    <a:pt x="115" y="70"/>
                    <a:pt x="188" y="70"/>
                  </a:cubicBezTo>
                  <a:cubicBezTo>
                    <a:pt x="194" y="70"/>
                    <a:pt x="200" y="52"/>
                    <a:pt x="194" y="46"/>
                  </a:cubicBezTo>
                  <a:cubicBezTo>
                    <a:pt x="158" y="18"/>
                    <a:pt x="117" y="1"/>
                    <a:pt x="7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2636425" y="1979150"/>
              <a:ext cx="35900" cy="60875"/>
            </a:xfrm>
            <a:custGeom>
              <a:rect b="b" l="l" r="r" t="t"/>
              <a:pathLst>
                <a:path extrusionOk="0" h="2435" w="1436">
                  <a:moveTo>
                    <a:pt x="551" y="0"/>
                  </a:moveTo>
                  <a:lnTo>
                    <a:pt x="430" y="545"/>
                  </a:lnTo>
                  <a:lnTo>
                    <a:pt x="297" y="1090"/>
                  </a:lnTo>
                  <a:cubicBezTo>
                    <a:pt x="248" y="1272"/>
                    <a:pt x="206" y="1453"/>
                    <a:pt x="151" y="1635"/>
                  </a:cubicBezTo>
                  <a:lnTo>
                    <a:pt x="0" y="2174"/>
                  </a:lnTo>
                  <a:lnTo>
                    <a:pt x="914" y="2434"/>
                  </a:lnTo>
                  <a:lnTo>
                    <a:pt x="1060" y="1877"/>
                  </a:lnTo>
                  <a:cubicBezTo>
                    <a:pt x="1114" y="1696"/>
                    <a:pt x="1150" y="1508"/>
                    <a:pt x="1193" y="1314"/>
                  </a:cubicBezTo>
                  <a:cubicBezTo>
                    <a:pt x="1241" y="1126"/>
                    <a:pt x="1284" y="939"/>
                    <a:pt x="1326" y="751"/>
                  </a:cubicBezTo>
                  <a:lnTo>
                    <a:pt x="1435" y="182"/>
                  </a:lnTo>
                  <a:lnTo>
                    <a:pt x="551"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2653075" y="1980800"/>
              <a:ext cx="19700" cy="5025"/>
            </a:xfrm>
            <a:custGeom>
              <a:rect b="b" l="l" r="r" t="t"/>
              <a:pathLst>
                <a:path extrusionOk="0" h="201" w="788">
                  <a:moveTo>
                    <a:pt x="6" y="1"/>
                  </a:moveTo>
                  <a:cubicBezTo>
                    <a:pt x="0" y="1"/>
                    <a:pt x="0" y="19"/>
                    <a:pt x="6" y="19"/>
                  </a:cubicBezTo>
                  <a:cubicBezTo>
                    <a:pt x="260" y="86"/>
                    <a:pt x="509" y="177"/>
                    <a:pt x="763" y="201"/>
                  </a:cubicBezTo>
                  <a:cubicBezTo>
                    <a:pt x="781" y="201"/>
                    <a:pt x="787" y="177"/>
                    <a:pt x="769" y="170"/>
                  </a:cubicBezTo>
                  <a:cubicBezTo>
                    <a:pt x="545" y="37"/>
                    <a:pt x="267" y="7"/>
                    <a:pt x="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2653075" y="1980800"/>
              <a:ext cx="19700" cy="5025"/>
            </a:xfrm>
            <a:custGeom>
              <a:rect b="b" l="l" r="r" t="t"/>
              <a:pathLst>
                <a:path extrusionOk="0" h="201" w="788">
                  <a:moveTo>
                    <a:pt x="6" y="1"/>
                  </a:moveTo>
                  <a:cubicBezTo>
                    <a:pt x="0" y="1"/>
                    <a:pt x="0" y="19"/>
                    <a:pt x="6" y="19"/>
                  </a:cubicBezTo>
                  <a:cubicBezTo>
                    <a:pt x="260" y="86"/>
                    <a:pt x="509" y="177"/>
                    <a:pt x="763" y="201"/>
                  </a:cubicBezTo>
                  <a:cubicBezTo>
                    <a:pt x="781" y="201"/>
                    <a:pt x="787" y="177"/>
                    <a:pt x="769" y="170"/>
                  </a:cubicBezTo>
                  <a:cubicBezTo>
                    <a:pt x="545" y="37"/>
                    <a:pt x="267" y="7"/>
                    <a:pt x="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2665775" y="1985050"/>
              <a:ext cx="6925" cy="28000"/>
            </a:xfrm>
            <a:custGeom>
              <a:rect b="b" l="l" r="r" t="t"/>
              <a:pathLst>
                <a:path extrusionOk="0" h="1120" w="277">
                  <a:moveTo>
                    <a:pt x="260" y="0"/>
                  </a:moveTo>
                  <a:cubicBezTo>
                    <a:pt x="253" y="0"/>
                    <a:pt x="246" y="5"/>
                    <a:pt x="243" y="19"/>
                  </a:cubicBezTo>
                  <a:cubicBezTo>
                    <a:pt x="188" y="200"/>
                    <a:pt x="152" y="382"/>
                    <a:pt x="110" y="564"/>
                  </a:cubicBezTo>
                  <a:lnTo>
                    <a:pt x="1" y="1108"/>
                  </a:lnTo>
                  <a:cubicBezTo>
                    <a:pt x="1" y="1115"/>
                    <a:pt x="3" y="1120"/>
                    <a:pt x="4" y="1120"/>
                  </a:cubicBezTo>
                  <a:cubicBezTo>
                    <a:pt x="6" y="1120"/>
                    <a:pt x="7" y="1117"/>
                    <a:pt x="7" y="1108"/>
                  </a:cubicBezTo>
                  <a:cubicBezTo>
                    <a:pt x="61" y="927"/>
                    <a:pt x="104" y="757"/>
                    <a:pt x="152" y="564"/>
                  </a:cubicBezTo>
                  <a:cubicBezTo>
                    <a:pt x="188" y="382"/>
                    <a:pt x="231" y="200"/>
                    <a:pt x="273" y="19"/>
                  </a:cubicBezTo>
                  <a:cubicBezTo>
                    <a:pt x="277" y="8"/>
                    <a:pt x="269" y="0"/>
                    <a:pt x="26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2665775" y="1985050"/>
              <a:ext cx="6925" cy="28000"/>
            </a:xfrm>
            <a:custGeom>
              <a:rect b="b" l="l" r="r" t="t"/>
              <a:pathLst>
                <a:path extrusionOk="0" h="1120" w="277">
                  <a:moveTo>
                    <a:pt x="260" y="0"/>
                  </a:moveTo>
                  <a:cubicBezTo>
                    <a:pt x="253" y="0"/>
                    <a:pt x="246" y="5"/>
                    <a:pt x="243" y="19"/>
                  </a:cubicBezTo>
                  <a:cubicBezTo>
                    <a:pt x="188" y="200"/>
                    <a:pt x="152" y="382"/>
                    <a:pt x="110" y="564"/>
                  </a:cubicBezTo>
                  <a:lnTo>
                    <a:pt x="1" y="1108"/>
                  </a:lnTo>
                  <a:cubicBezTo>
                    <a:pt x="1" y="1115"/>
                    <a:pt x="3" y="1120"/>
                    <a:pt x="4" y="1120"/>
                  </a:cubicBezTo>
                  <a:cubicBezTo>
                    <a:pt x="6" y="1120"/>
                    <a:pt x="7" y="1117"/>
                    <a:pt x="7" y="1108"/>
                  </a:cubicBezTo>
                  <a:cubicBezTo>
                    <a:pt x="61" y="927"/>
                    <a:pt x="104" y="757"/>
                    <a:pt x="152" y="564"/>
                  </a:cubicBezTo>
                  <a:cubicBezTo>
                    <a:pt x="188" y="382"/>
                    <a:pt x="231" y="200"/>
                    <a:pt x="273" y="19"/>
                  </a:cubicBezTo>
                  <a:cubicBezTo>
                    <a:pt x="277" y="8"/>
                    <a:pt x="269" y="0"/>
                    <a:pt x="26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2650800" y="1989175"/>
              <a:ext cx="14400" cy="4525"/>
            </a:xfrm>
            <a:custGeom>
              <a:rect b="b" l="l" r="r" t="t"/>
              <a:pathLst>
                <a:path extrusionOk="0" h="181" w="576">
                  <a:moveTo>
                    <a:pt x="85" y="0"/>
                  </a:moveTo>
                  <a:cubicBezTo>
                    <a:pt x="56" y="0"/>
                    <a:pt x="27" y="5"/>
                    <a:pt x="0" y="17"/>
                  </a:cubicBezTo>
                  <a:cubicBezTo>
                    <a:pt x="91" y="66"/>
                    <a:pt x="206" y="66"/>
                    <a:pt x="297" y="90"/>
                  </a:cubicBezTo>
                  <a:cubicBezTo>
                    <a:pt x="388" y="114"/>
                    <a:pt x="479" y="144"/>
                    <a:pt x="569" y="181"/>
                  </a:cubicBezTo>
                  <a:cubicBezTo>
                    <a:pt x="569" y="181"/>
                    <a:pt x="575" y="175"/>
                    <a:pt x="569" y="175"/>
                  </a:cubicBezTo>
                  <a:cubicBezTo>
                    <a:pt x="485" y="114"/>
                    <a:pt x="394" y="84"/>
                    <a:pt x="303" y="53"/>
                  </a:cubicBezTo>
                  <a:cubicBezTo>
                    <a:pt x="238" y="32"/>
                    <a:pt x="160" y="0"/>
                    <a:pt x="8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2650800" y="1989175"/>
              <a:ext cx="14400" cy="4525"/>
            </a:xfrm>
            <a:custGeom>
              <a:rect b="b" l="l" r="r" t="t"/>
              <a:pathLst>
                <a:path extrusionOk="0" h="181" w="576">
                  <a:moveTo>
                    <a:pt x="85" y="0"/>
                  </a:moveTo>
                  <a:cubicBezTo>
                    <a:pt x="56" y="0"/>
                    <a:pt x="27" y="5"/>
                    <a:pt x="0" y="17"/>
                  </a:cubicBezTo>
                  <a:cubicBezTo>
                    <a:pt x="91" y="66"/>
                    <a:pt x="206" y="66"/>
                    <a:pt x="297" y="90"/>
                  </a:cubicBezTo>
                  <a:cubicBezTo>
                    <a:pt x="388" y="114"/>
                    <a:pt x="479" y="144"/>
                    <a:pt x="569" y="181"/>
                  </a:cubicBezTo>
                  <a:cubicBezTo>
                    <a:pt x="569" y="181"/>
                    <a:pt x="575" y="175"/>
                    <a:pt x="569" y="175"/>
                  </a:cubicBezTo>
                  <a:cubicBezTo>
                    <a:pt x="485" y="114"/>
                    <a:pt x="394" y="84"/>
                    <a:pt x="303" y="53"/>
                  </a:cubicBezTo>
                  <a:cubicBezTo>
                    <a:pt x="238" y="32"/>
                    <a:pt x="160" y="0"/>
                    <a:pt x="8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2645650" y="2014700"/>
              <a:ext cx="12900" cy="5350"/>
            </a:xfrm>
            <a:custGeom>
              <a:rect b="b" l="l" r="r" t="t"/>
              <a:pathLst>
                <a:path extrusionOk="0" h="214" w="516">
                  <a:moveTo>
                    <a:pt x="52" y="1"/>
                  </a:moveTo>
                  <a:cubicBezTo>
                    <a:pt x="35" y="1"/>
                    <a:pt x="18" y="3"/>
                    <a:pt x="0" y="7"/>
                  </a:cubicBezTo>
                  <a:cubicBezTo>
                    <a:pt x="61" y="62"/>
                    <a:pt x="146" y="62"/>
                    <a:pt x="224" y="86"/>
                  </a:cubicBezTo>
                  <a:cubicBezTo>
                    <a:pt x="321" y="116"/>
                    <a:pt x="418" y="165"/>
                    <a:pt x="509" y="213"/>
                  </a:cubicBezTo>
                  <a:cubicBezTo>
                    <a:pt x="515" y="213"/>
                    <a:pt x="515" y="207"/>
                    <a:pt x="515" y="195"/>
                  </a:cubicBezTo>
                  <a:cubicBezTo>
                    <a:pt x="442" y="134"/>
                    <a:pt x="358" y="92"/>
                    <a:pt x="267" y="62"/>
                  </a:cubicBezTo>
                  <a:cubicBezTo>
                    <a:pt x="198" y="37"/>
                    <a:pt x="125" y="1"/>
                    <a:pt x="5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2645650" y="2014700"/>
              <a:ext cx="12900" cy="5350"/>
            </a:xfrm>
            <a:custGeom>
              <a:rect b="b" l="l" r="r" t="t"/>
              <a:pathLst>
                <a:path extrusionOk="0" h="214" w="516">
                  <a:moveTo>
                    <a:pt x="52" y="1"/>
                  </a:moveTo>
                  <a:cubicBezTo>
                    <a:pt x="35" y="1"/>
                    <a:pt x="18" y="3"/>
                    <a:pt x="0" y="7"/>
                  </a:cubicBezTo>
                  <a:cubicBezTo>
                    <a:pt x="61" y="62"/>
                    <a:pt x="146" y="62"/>
                    <a:pt x="224" y="86"/>
                  </a:cubicBezTo>
                  <a:cubicBezTo>
                    <a:pt x="321" y="116"/>
                    <a:pt x="418" y="165"/>
                    <a:pt x="509" y="213"/>
                  </a:cubicBezTo>
                  <a:cubicBezTo>
                    <a:pt x="515" y="213"/>
                    <a:pt x="515" y="207"/>
                    <a:pt x="515" y="195"/>
                  </a:cubicBezTo>
                  <a:cubicBezTo>
                    <a:pt x="442" y="134"/>
                    <a:pt x="358" y="92"/>
                    <a:pt x="267" y="62"/>
                  </a:cubicBezTo>
                  <a:cubicBezTo>
                    <a:pt x="198" y="37"/>
                    <a:pt x="125" y="1"/>
                    <a:pt x="5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2653225" y="1996450"/>
              <a:ext cx="4250" cy="1175"/>
            </a:xfrm>
            <a:custGeom>
              <a:rect b="b" l="l" r="r" t="t"/>
              <a:pathLst>
                <a:path extrusionOk="0" h="47" w="170">
                  <a:moveTo>
                    <a:pt x="52" y="1"/>
                  </a:moveTo>
                  <a:cubicBezTo>
                    <a:pt x="35" y="1"/>
                    <a:pt x="18" y="4"/>
                    <a:pt x="0" y="11"/>
                  </a:cubicBezTo>
                  <a:cubicBezTo>
                    <a:pt x="49" y="47"/>
                    <a:pt x="109" y="47"/>
                    <a:pt x="158" y="47"/>
                  </a:cubicBezTo>
                  <a:cubicBezTo>
                    <a:pt x="170" y="47"/>
                    <a:pt x="170" y="35"/>
                    <a:pt x="158" y="35"/>
                  </a:cubicBezTo>
                  <a:cubicBezTo>
                    <a:pt x="128" y="18"/>
                    <a:pt x="92" y="1"/>
                    <a:pt x="5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2653225" y="1996450"/>
              <a:ext cx="4250" cy="1175"/>
            </a:xfrm>
            <a:custGeom>
              <a:rect b="b" l="l" r="r" t="t"/>
              <a:pathLst>
                <a:path extrusionOk="0" h="47" w="170">
                  <a:moveTo>
                    <a:pt x="52" y="1"/>
                  </a:moveTo>
                  <a:cubicBezTo>
                    <a:pt x="35" y="1"/>
                    <a:pt x="18" y="4"/>
                    <a:pt x="0" y="11"/>
                  </a:cubicBezTo>
                  <a:cubicBezTo>
                    <a:pt x="49" y="47"/>
                    <a:pt x="109" y="47"/>
                    <a:pt x="158" y="47"/>
                  </a:cubicBezTo>
                  <a:cubicBezTo>
                    <a:pt x="170" y="47"/>
                    <a:pt x="170" y="35"/>
                    <a:pt x="158" y="35"/>
                  </a:cubicBezTo>
                  <a:cubicBezTo>
                    <a:pt x="128" y="18"/>
                    <a:pt x="92" y="1"/>
                    <a:pt x="5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2646850" y="2024400"/>
              <a:ext cx="5325" cy="2300"/>
            </a:xfrm>
            <a:custGeom>
              <a:rect b="b" l="l" r="r" t="t"/>
              <a:pathLst>
                <a:path extrusionOk="0" h="92" w="213">
                  <a:moveTo>
                    <a:pt x="61" y="1"/>
                  </a:moveTo>
                  <a:cubicBezTo>
                    <a:pt x="41" y="1"/>
                    <a:pt x="21" y="4"/>
                    <a:pt x="1" y="13"/>
                  </a:cubicBezTo>
                  <a:cubicBezTo>
                    <a:pt x="55" y="61"/>
                    <a:pt x="128" y="79"/>
                    <a:pt x="195" y="91"/>
                  </a:cubicBezTo>
                  <a:cubicBezTo>
                    <a:pt x="201" y="91"/>
                    <a:pt x="213" y="73"/>
                    <a:pt x="201" y="67"/>
                  </a:cubicBezTo>
                  <a:cubicBezTo>
                    <a:pt x="165" y="28"/>
                    <a:pt x="114" y="1"/>
                    <a:pt x="6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2646850" y="2024400"/>
              <a:ext cx="5325" cy="2300"/>
            </a:xfrm>
            <a:custGeom>
              <a:rect b="b" l="l" r="r" t="t"/>
              <a:pathLst>
                <a:path extrusionOk="0" h="92" w="213">
                  <a:moveTo>
                    <a:pt x="61" y="1"/>
                  </a:moveTo>
                  <a:cubicBezTo>
                    <a:pt x="41" y="1"/>
                    <a:pt x="21" y="4"/>
                    <a:pt x="1" y="13"/>
                  </a:cubicBezTo>
                  <a:cubicBezTo>
                    <a:pt x="55" y="61"/>
                    <a:pt x="128" y="79"/>
                    <a:pt x="195" y="91"/>
                  </a:cubicBezTo>
                  <a:cubicBezTo>
                    <a:pt x="201" y="91"/>
                    <a:pt x="213" y="73"/>
                    <a:pt x="201" y="67"/>
                  </a:cubicBezTo>
                  <a:cubicBezTo>
                    <a:pt x="165" y="28"/>
                    <a:pt x="114" y="1"/>
                    <a:pt x="6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2619150" y="2033325"/>
              <a:ext cx="40450" cy="61625"/>
            </a:xfrm>
            <a:custGeom>
              <a:rect b="b" l="l" r="r" t="t"/>
              <a:pathLst>
                <a:path extrusionOk="0" h="2465" w="1618">
                  <a:moveTo>
                    <a:pt x="691" y="1"/>
                  </a:moveTo>
                  <a:cubicBezTo>
                    <a:pt x="637" y="182"/>
                    <a:pt x="576" y="358"/>
                    <a:pt x="528" y="540"/>
                  </a:cubicBezTo>
                  <a:cubicBezTo>
                    <a:pt x="473" y="721"/>
                    <a:pt x="419" y="897"/>
                    <a:pt x="358" y="1079"/>
                  </a:cubicBezTo>
                  <a:lnTo>
                    <a:pt x="183" y="1617"/>
                  </a:lnTo>
                  <a:lnTo>
                    <a:pt x="1" y="2156"/>
                  </a:lnTo>
                  <a:lnTo>
                    <a:pt x="964" y="2465"/>
                  </a:lnTo>
                  <a:lnTo>
                    <a:pt x="1139" y="1920"/>
                  </a:lnTo>
                  <a:lnTo>
                    <a:pt x="1303" y="1363"/>
                  </a:lnTo>
                  <a:cubicBezTo>
                    <a:pt x="1357" y="1181"/>
                    <a:pt x="1412" y="994"/>
                    <a:pt x="1466" y="812"/>
                  </a:cubicBezTo>
                  <a:cubicBezTo>
                    <a:pt x="1508" y="630"/>
                    <a:pt x="1569" y="449"/>
                    <a:pt x="1617" y="261"/>
                  </a:cubicBezTo>
                  <a:lnTo>
                    <a:pt x="691"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2639450" y="2035450"/>
              <a:ext cx="20150" cy="6675"/>
            </a:xfrm>
            <a:custGeom>
              <a:rect b="b" l="l" r="r" t="t"/>
              <a:pathLst>
                <a:path extrusionOk="0" h="267" w="806">
                  <a:moveTo>
                    <a:pt x="6" y="1"/>
                  </a:moveTo>
                  <a:cubicBezTo>
                    <a:pt x="0" y="1"/>
                    <a:pt x="0" y="19"/>
                    <a:pt x="0" y="19"/>
                  </a:cubicBezTo>
                  <a:cubicBezTo>
                    <a:pt x="261" y="104"/>
                    <a:pt x="515" y="225"/>
                    <a:pt x="781" y="267"/>
                  </a:cubicBezTo>
                  <a:cubicBezTo>
                    <a:pt x="793" y="267"/>
                    <a:pt x="805" y="243"/>
                    <a:pt x="793" y="237"/>
                  </a:cubicBezTo>
                  <a:cubicBezTo>
                    <a:pt x="563" y="85"/>
                    <a:pt x="273" y="25"/>
                    <a:pt x="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2639450" y="2035450"/>
              <a:ext cx="20150" cy="6675"/>
            </a:xfrm>
            <a:custGeom>
              <a:rect b="b" l="l" r="r" t="t"/>
              <a:pathLst>
                <a:path extrusionOk="0" h="267" w="806">
                  <a:moveTo>
                    <a:pt x="6" y="1"/>
                  </a:moveTo>
                  <a:cubicBezTo>
                    <a:pt x="0" y="1"/>
                    <a:pt x="0" y="19"/>
                    <a:pt x="0" y="19"/>
                  </a:cubicBezTo>
                  <a:cubicBezTo>
                    <a:pt x="261" y="104"/>
                    <a:pt x="515" y="225"/>
                    <a:pt x="781" y="267"/>
                  </a:cubicBezTo>
                  <a:cubicBezTo>
                    <a:pt x="793" y="267"/>
                    <a:pt x="805" y="243"/>
                    <a:pt x="793" y="237"/>
                  </a:cubicBezTo>
                  <a:cubicBezTo>
                    <a:pt x="563" y="85"/>
                    <a:pt x="273" y="25"/>
                    <a:pt x="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2650800" y="2041450"/>
              <a:ext cx="8725" cy="27425"/>
            </a:xfrm>
            <a:custGeom>
              <a:rect b="b" l="l" r="r" t="t"/>
              <a:pathLst>
                <a:path extrusionOk="0" h="1097" w="349">
                  <a:moveTo>
                    <a:pt x="337" y="0"/>
                  </a:moveTo>
                  <a:cubicBezTo>
                    <a:pt x="329" y="0"/>
                    <a:pt x="318" y="7"/>
                    <a:pt x="309" y="21"/>
                  </a:cubicBezTo>
                  <a:cubicBezTo>
                    <a:pt x="249" y="197"/>
                    <a:pt x="200" y="378"/>
                    <a:pt x="146" y="548"/>
                  </a:cubicBezTo>
                  <a:cubicBezTo>
                    <a:pt x="97" y="729"/>
                    <a:pt x="49" y="911"/>
                    <a:pt x="0" y="1087"/>
                  </a:cubicBezTo>
                  <a:cubicBezTo>
                    <a:pt x="0" y="1090"/>
                    <a:pt x="3" y="1096"/>
                    <a:pt x="4" y="1096"/>
                  </a:cubicBezTo>
                  <a:cubicBezTo>
                    <a:pt x="5" y="1096"/>
                    <a:pt x="6" y="1094"/>
                    <a:pt x="6" y="1087"/>
                  </a:cubicBezTo>
                  <a:cubicBezTo>
                    <a:pt x="67" y="911"/>
                    <a:pt x="127" y="741"/>
                    <a:pt x="182" y="560"/>
                  </a:cubicBezTo>
                  <a:cubicBezTo>
                    <a:pt x="236" y="378"/>
                    <a:pt x="285" y="203"/>
                    <a:pt x="339" y="21"/>
                  </a:cubicBezTo>
                  <a:cubicBezTo>
                    <a:pt x="349" y="8"/>
                    <a:pt x="345" y="0"/>
                    <a:pt x="33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2650800" y="2041450"/>
              <a:ext cx="8725" cy="27425"/>
            </a:xfrm>
            <a:custGeom>
              <a:rect b="b" l="l" r="r" t="t"/>
              <a:pathLst>
                <a:path extrusionOk="0" h="1097" w="349">
                  <a:moveTo>
                    <a:pt x="337" y="0"/>
                  </a:moveTo>
                  <a:cubicBezTo>
                    <a:pt x="329" y="0"/>
                    <a:pt x="318" y="7"/>
                    <a:pt x="309" y="21"/>
                  </a:cubicBezTo>
                  <a:cubicBezTo>
                    <a:pt x="249" y="197"/>
                    <a:pt x="200" y="378"/>
                    <a:pt x="146" y="548"/>
                  </a:cubicBezTo>
                  <a:cubicBezTo>
                    <a:pt x="97" y="729"/>
                    <a:pt x="49" y="911"/>
                    <a:pt x="0" y="1087"/>
                  </a:cubicBezTo>
                  <a:cubicBezTo>
                    <a:pt x="0" y="1090"/>
                    <a:pt x="3" y="1096"/>
                    <a:pt x="4" y="1096"/>
                  </a:cubicBezTo>
                  <a:cubicBezTo>
                    <a:pt x="5" y="1096"/>
                    <a:pt x="6" y="1094"/>
                    <a:pt x="6" y="1087"/>
                  </a:cubicBezTo>
                  <a:cubicBezTo>
                    <a:pt x="67" y="911"/>
                    <a:pt x="127" y="741"/>
                    <a:pt x="182" y="560"/>
                  </a:cubicBezTo>
                  <a:cubicBezTo>
                    <a:pt x="236" y="378"/>
                    <a:pt x="285" y="203"/>
                    <a:pt x="339" y="21"/>
                  </a:cubicBezTo>
                  <a:cubicBezTo>
                    <a:pt x="349" y="8"/>
                    <a:pt x="345" y="0"/>
                    <a:pt x="33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2628400" y="2040600"/>
              <a:ext cx="27725" cy="53750"/>
            </a:xfrm>
            <a:custGeom>
              <a:rect b="b" l="l" r="r" t="t"/>
              <a:pathLst>
                <a:path extrusionOk="0" h="2150" w="1109">
                  <a:moveTo>
                    <a:pt x="678" y="0"/>
                  </a:moveTo>
                  <a:lnTo>
                    <a:pt x="618" y="194"/>
                  </a:lnTo>
                  <a:cubicBezTo>
                    <a:pt x="642" y="206"/>
                    <a:pt x="672" y="206"/>
                    <a:pt x="690" y="212"/>
                  </a:cubicBezTo>
                  <a:cubicBezTo>
                    <a:pt x="709" y="218"/>
                    <a:pt x="733" y="224"/>
                    <a:pt x="745" y="237"/>
                  </a:cubicBezTo>
                  <a:cubicBezTo>
                    <a:pt x="763" y="243"/>
                    <a:pt x="781" y="249"/>
                    <a:pt x="799" y="255"/>
                  </a:cubicBezTo>
                  <a:cubicBezTo>
                    <a:pt x="830" y="273"/>
                    <a:pt x="860" y="297"/>
                    <a:pt x="884" y="309"/>
                  </a:cubicBezTo>
                  <a:cubicBezTo>
                    <a:pt x="927" y="346"/>
                    <a:pt x="957" y="388"/>
                    <a:pt x="957" y="388"/>
                  </a:cubicBezTo>
                  <a:lnTo>
                    <a:pt x="848" y="388"/>
                  </a:lnTo>
                  <a:cubicBezTo>
                    <a:pt x="793" y="388"/>
                    <a:pt x="715" y="370"/>
                    <a:pt x="648" y="346"/>
                  </a:cubicBezTo>
                  <a:cubicBezTo>
                    <a:pt x="624" y="339"/>
                    <a:pt x="594" y="333"/>
                    <a:pt x="569" y="321"/>
                  </a:cubicBezTo>
                  <a:lnTo>
                    <a:pt x="533" y="442"/>
                  </a:lnTo>
                  <a:cubicBezTo>
                    <a:pt x="545" y="442"/>
                    <a:pt x="563" y="442"/>
                    <a:pt x="569" y="448"/>
                  </a:cubicBezTo>
                  <a:cubicBezTo>
                    <a:pt x="600" y="455"/>
                    <a:pt x="630" y="479"/>
                    <a:pt x="648" y="503"/>
                  </a:cubicBezTo>
                  <a:cubicBezTo>
                    <a:pt x="654" y="515"/>
                    <a:pt x="660" y="521"/>
                    <a:pt x="666" y="533"/>
                  </a:cubicBezTo>
                  <a:cubicBezTo>
                    <a:pt x="666" y="539"/>
                    <a:pt x="678" y="539"/>
                    <a:pt x="678" y="545"/>
                  </a:cubicBezTo>
                  <a:lnTo>
                    <a:pt x="678" y="551"/>
                  </a:lnTo>
                  <a:lnTo>
                    <a:pt x="666" y="551"/>
                  </a:lnTo>
                  <a:lnTo>
                    <a:pt x="660" y="563"/>
                  </a:lnTo>
                  <a:cubicBezTo>
                    <a:pt x="654" y="570"/>
                    <a:pt x="642" y="576"/>
                    <a:pt x="624" y="582"/>
                  </a:cubicBezTo>
                  <a:cubicBezTo>
                    <a:pt x="605" y="593"/>
                    <a:pt x="583" y="597"/>
                    <a:pt x="562" y="597"/>
                  </a:cubicBezTo>
                  <a:cubicBezTo>
                    <a:pt x="550" y="597"/>
                    <a:pt x="538" y="596"/>
                    <a:pt x="527" y="594"/>
                  </a:cubicBezTo>
                  <a:cubicBezTo>
                    <a:pt x="509" y="582"/>
                    <a:pt x="497" y="582"/>
                    <a:pt x="491" y="570"/>
                  </a:cubicBezTo>
                  <a:cubicBezTo>
                    <a:pt x="454" y="672"/>
                    <a:pt x="418" y="781"/>
                    <a:pt x="382" y="884"/>
                  </a:cubicBezTo>
                  <a:lnTo>
                    <a:pt x="273" y="1205"/>
                  </a:lnTo>
                  <a:cubicBezTo>
                    <a:pt x="291" y="1211"/>
                    <a:pt x="315" y="1217"/>
                    <a:pt x="327" y="1217"/>
                  </a:cubicBezTo>
                  <a:cubicBezTo>
                    <a:pt x="406" y="1248"/>
                    <a:pt x="472" y="1290"/>
                    <a:pt x="515" y="1326"/>
                  </a:cubicBezTo>
                  <a:cubicBezTo>
                    <a:pt x="539" y="1351"/>
                    <a:pt x="563" y="1363"/>
                    <a:pt x="575" y="1381"/>
                  </a:cubicBezTo>
                  <a:lnTo>
                    <a:pt x="600" y="1399"/>
                  </a:lnTo>
                  <a:cubicBezTo>
                    <a:pt x="600" y="1399"/>
                    <a:pt x="594" y="1399"/>
                    <a:pt x="569" y="1411"/>
                  </a:cubicBezTo>
                  <a:lnTo>
                    <a:pt x="497" y="1411"/>
                  </a:lnTo>
                  <a:cubicBezTo>
                    <a:pt x="436" y="1411"/>
                    <a:pt x="357" y="1387"/>
                    <a:pt x="285" y="1357"/>
                  </a:cubicBezTo>
                  <a:cubicBezTo>
                    <a:pt x="267" y="1351"/>
                    <a:pt x="255" y="1338"/>
                    <a:pt x="230" y="1332"/>
                  </a:cubicBezTo>
                  <a:lnTo>
                    <a:pt x="164" y="1532"/>
                  </a:lnTo>
                  <a:cubicBezTo>
                    <a:pt x="176" y="1532"/>
                    <a:pt x="200" y="1532"/>
                    <a:pt x="212" y="1538"/>
                  </a:cubicBezTo>
                  <a:cubicBezTo>
                    <a:pt x="242" y="1550"/>
                    <a:pt x="273" y="1575"/>
                    <a:pt x="291" y="1599"/>
                  </a:cubicBezTo>
                  <a:cubicBezTo>
                    <a:pt x="297" y="1611"/>
                    <a:pt x="303" y="1629"/>
                    <a:pt x="315" y="1635"/>
                  </a:cubicBezTo>
                  <a:cubicBezTo>
                    <a:pt x="315" y="1641"/>
                    <a:pt x="315" y="1641"/>
                    <a:pt x="321" y="1653"/>
                  </a:cubicBezTo>
                  <a:lnTo>
                    <a:pt x="321" y="1659"/>
                  </a:lnTo>
                  <a:lnTo>
                    <a:pt x="315" y="1659"/>
                  </a:lnTo>
                  <a:cubicBezTo>
                    <a:pt x="315" y="1659"/>
                    <a:pt x="303" y="1665"/>
                    <a:pt x="297" y="1665"/>
                  </a:cubicBezTo>
                  <a:cubicBezTo>
                    <a:pt x="291" y="1671"/>
                    <a:pt x="273" y="1671"/>
                    <a:pt x="261" y="1684"/>
                  </a:cubicBezTo>
                  <a:cubicBezTo>
                    <a:pt x="250" y="1686"/>
                    <a:pt x="238" y="1687"/>
                    <a:pt x="226" y="1687"/>
                  </a:cubicBezTo>
                  <a:cubicBezTo>
                    <a:pt x="205" y="1687"/>
                    <a:pt x="183" y="1683"/>
                    <a:pt x="164" y="1671"/>
                  </a:cubicBezTo>
                  <a:lnTo>
                    <a:pt x="115" y="1653"/>
                  </a:lnTo>
                  <a:lnTo>
                    <a:pt x="0" y="1974"/>
                  </a:lnTo>
                  <a:lnTo>
                    <a:pt x="521" y="2150"/>
                  </a:lnTo>
                  <a:cubicBezTo>
                    <a:pt x="618" y="1817"/>
                    <a:pt x="709" y="1484"/>
                    <a:pt x="805" y="1151"/>
                  </a:cubicBezTo>
                  <a:cubicBezTo>
                    <a:pt x="848" y="987"/>
                    <a:pt x="902" y="818"/>
                    <a:pt x="951" y="648"/>
                  </a:cubicBezTo>
                  <a:cubicBezTo>
                    <a:pt x="1005" y="485"/>
                    <a:pt x="1048" y="321"/>
                    <a:pt x="1108" y="152"/>
                  </a:cubicBezTo>
                  <a:cubicBezTo>
                    <a:pt x="963" y="103"/>
                    <a:pt x="824" y="55"/>
                    <a:pt x="678"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2636275" y="2043850"/>
              <a:ext cx="14850" cy="5550"/>
            </a:xfrm>
            <a:custGeom>
              <a:rect b="b" l="l" r="r" t="t"/>
              <a:pathLst>
                <a:path extrusionOk="0" h="222" w="594">
                  <a:moveTo>
                    <a:pt x="74" y="0"/>
                  </a:moveTo>
                  <a:cubicBezTo>
                    <a:pt x="50" y="0"/>
                    <a:pt x="25" y="3"/>
                    <a:pt x="0" y="10"/>
                  </a:cubicBezTo>
                  <a:cubicBezTo>
                    <a:pt x="91" y="70"/>
                    <a:pt x="206" y="76"/>
                    <a:pt x="309" y="107"/>
                  </a:cubicBezTo>
                  <a:cubicBezTo>
                    <a:pt x="406" y="137"/>
                    <a:pt x="497" y="173"/>
                    <a:pt x="587" y="222"/>
                  </a:cubicBezTo>
                  <a:cubicBezTo>
                    <a:pt x="587" y="222"/>
                    <a:pt x="593" y="209"/>
                    <a:pt x="587" y="209"/>
                  </a:cubicBezTo>
                  <a:cubicBezTo>
                    <a:pt x="509" y="149"/>
                    <a:pt x="418" y="107"/>
                    <a:pt x="315" y="70"/>
                  </a:cubicBezTo>
                  <a:cubicBezTo>
                    <a:pt x="239" y="37"/>
                    <a:pt x="160" y="0"/>
                    <a:pt x="74"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2636275" y="2043850"/>
              <a:ext cx="14850" cy="5550"/>
            </a:xfrm>
            <a:custGeom>
              <a:rect b="b" l="l" r="r" t="t"/>
              <a:pathLst>
                <a:path extrusionOk="0" h="222" w="594">
                  <a:moveTo>
                    <a:pt x="74" y="0"/>
                  </a:moveTo>
                  <a:cubicBezTo>
                    <a:pt x="50" y="0"/>
                    <a:pt x="25" y="3"/>
                    <a:pt x="0" y="10"/>
                  </a:cubicBezTo>
                  <a:cubicBezTo>
                    <a:pt x="91" y="70"/>
                    <a:pt x="206" y="76"/>
                    <a:pt x="309" y="107"/>
                  </a:cubicBezTo>
                  <a:cubicBezTo>
                    <a:pt x="406" y="137"/>
                    <a:pt x="497" y="173"/>
                    <a:pt x="587" y="222"/>
                  </a:cubicBezTo>
                  <a:cubicBezTo>
                    <a:pt x="587" y="222"/>
                    <a:pt x="593" y="209"/>
                    <a:pt x="587" y="209"/>
                  </a:cubicBezTo>
                  <a:cubicBezTo>
                    <a:pt x="509" y="149"/>
                    <a:pt x="418" y="107"/>
                    <a:pt x="315" y="70"/>
                  </a:cubicBezTo>
                  <a:cubicBezTo>
                    <a:pt x="239" y="37"/>
                    <a:pt x="160" y="0"/>
                    <a:pt x="74"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2629600" y="2069050"/>
              <a:ext cx="13500" cy="6225"/>
            </a:xfrm>
            <a:custGeom>
              <a:rect b="b" l="l" r="r" t="t"/>
              <a:pathLst>
                <a:path extrusionOk="0" h="249" w="540">
                  <a:moveTo>
                    <a:pt x="50" y="1"/>
                  </a:moveTo>
                  <a:cubicBezTo>
                    <a:pt x="34" y="1"/>
                    <a:pt x="17" y="3"/>
                    <a:pt x="1" y="7"/>
                  </a:cubicBezTo>
                  <a:cubicBezTo>
                    <a:pt x="61" y="67"/>
                    <a:pt x="152" y="73"/>
                    <a:pt x="231" y="98"/>
                  </a:cubicBezTo>
                  <a:cubicBezTo>
                    <a:pt x="334" y="134"/>
                    <a:pt x="424" y="188"/>
                    <a:pt x="521" y="249"/>
                  </a:cubicBezTo>
                  <a:cubicBezTo>
                    <a:pt x="533" y="249"/>
                    <a:pt x="540" y="243"/>
                    <a:pt x="533" y="231"/>
                  </a:cubicBezTo>
                  <a:cubicBezTo>
                    <a:pt x="455" y="164"/>
                    <a:pt x="364" y="122"/>
                    <a:pt x="273" y="73"/>
                  </a:cubicBezTo>
                  <a:cubicBezTo>
                    <a:pt x="203" y="43"/>
                    <a:pt x="129" y="1"/>
                    <a:pt x="5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2629600" y="2069050"/>
              <a:ext cx="13500" cy="6225"/>
            </a:xfrm>
            <a:custGeom>
              <a:rect b="b" l="l" r="r" t="t"/>
              <a:pathLst>
                <a:path extrusionOk="0" h="249" w="540">
                  <a:moveTo>
                    <a:pt x="50" y="1"/>
                  </a:moveTo>
                  <a:cubicBezTo>
                    <a:pt x="34" y="1"/>
                    <a:pt x="17" y="3"/>
                    <a:pt x="1" y="7"/>
                  </a:cubicBezTo>
                  <a:cubicBezTo>
                    <a:pt x="61" y="67"/>
                    <a:pt x="152" y="73"/>
                    <a:pt x="231" y="98"/>
                  </a:cubicBezTo>
                  <a:cubicBezTo>
                    <a:pt x="334" y="134"/>
                    <a:pt x="424" y="188"/>
                    <a:pt x="521" y="249"/>
                  </a:cubicBezTo>
                  <a:cubicBezTo>
                    <a:pt x="533" y="249"/>
                    <a:pt x="540" y="243"/>
                    <a:pt x="533" y="231"/>
                  </a:cubicBezTo>
                  <a:cubicBezTo>
                    <a:pt x="455" y="164"/>
                    <a:pt x="364" y="122"/>
                    <a:pt x="273" y="73"/>
                  </a:cubicBezTo>
                  <a:cubicBezTo>
                    <a:pt x="203" y="43"/>
                    <a:pt x="129" y="1"/>
                    <a:pt x="5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2638525" y="2051275"/>
              <a:ext cx="4425" cy="1350"/>
            </a:xfrm>
            <a:custGeom>
              <a:rect b="b" l="l" r="r" t="t"/>
              <a:pathLst>
                <a:path extrusionOk="0" h="54" w="177">
                  <a:moveTo>
                    <a:pt x="35" y="0"/>
                  </a:moveTo>
                  <a:cubicBezTo>
                    <a:pt x="24" y="0"/>
                    <a:pt x="12" y="1"/>
                    <a:pt x="1" y="3"/>
                  </a:cubicBezTo>
                  <a:cubicBezTo>
                    <a:pt x="37" y="39"/>
                    <a:pt x="85" y="53"/>
                    <a:pt x="136" y="53"/>
                  </a:cubicBezTo>
                  <a:cubicBezTo>
                    <a:pt x="145" y="53"/>
                    <a:pt x="155" y="53"/>
                    <a:pt x="164" y="52"/>
                  </a:cubicBezTo>
                  <a:cubicBezTo>
                    <a:pt x="176" y="52"/>
                    <a:pt x="176" y="34"/>
                    <a:pt x="164" y="34"/>
                  </a:cubicBezTo>
                  <a:cubicBezTo>
                    <a:pt x="130" y="19"/>
                    <a:pt x="83" y="0"/>
                    <a:pt x="3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2638525" y="2051275"/>
              <a:ext cx="4425" cy="1350"/>
            </a:xfrm>
            <a:custGeom>
              <a:rect b="b" l="l" r="r" t="t"/>
              <a:pathLst>
                <a:path extrusionOk="0" h="54" w="177">
                  <a:moveTo>
                    <a:pt x="35" y="0"/>
                  </a:moveTo>
                  <a:cubicBezTo>
                    <a:pt x="24" y="0"/>
                    <a:pt x="12" y="1"/>
                    <a:pt x="1" y="3"/>
                  </a:cubicBezTo>
                  <a:cubicBezTo>
                    <a:pt x="37" y="39"/>
                    <a:pt x="85" y="53"/>
                    <a:pt x="136" y="53"/>
                  </a:cubicBezTo>
                  <a:cubicBezTo>
                    <a:pt x="145" y="53"/>
                    <a:pt x="155" y="53"/>
                    <a:pt x="164" y="52"/>
                  </a:cubicBezTo>
                  <a:cubicBezTo>
                    <a:pt x="176" y="52"/>
                    <a:pt x="176" y="34"/>
                    <a:pt x="164" y="34"/>
                  </a:cubicBezTo>
                  <a:cubicBezTo>
                    <a:pt x="130" y="19"/>
                    <a:pt x="83" y="0"/>
                    <a:pt x="3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2630350" y="2078825"/>
              <a:ext cx="5475" cy="2525"/>
            </a:xfrm>
            <a:custGeom>
              <a:rect b="b" l="l" r="r" t="t"/>
              <a:pathLst>
                <a:path extrusionOk="0" h="101" w="219">
                  <a:moveTo>
                    <a:pt x="58" y="1"/>
                  </a:moveTo>
                  <a:cubicBezTo>
                    <a:pt x="40" y="1"/>
                    <a:pt x="21" y="4"/>
                    <a:pt x="1" y="9"/>
                  </a:cubicBezTo>
                  <a:cubicBezTo>
                    <a:pt x="55" y="52"/>
                    <a:pt x="128" y="82"/>
                    <a:pt x="207" y="100"/>
                  </a:cubicBezTo>
                  <a:cubicBezTo>
                    <a:pt x="213" y="100"/>
                    <a:pt x="219" y="82"/>
                    <a:pt x="213" y="76"/>
                  </a:cubicBezTo>
                  <a:cubicBezTo>
                    <a:pt x="171" y="30"/>
                    <a:pt x="119" y="1"/>
                    <a:pt x="5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2630350" y="2078825"/>
              <a:ext cx="5475" cy="2525"/>
            </a:xfrm>
            <a:custGeom>
              <a:rect b="b" l="l" r="r" t="t"/>
              <a:pathLst>
                <a:path extrusionOk="0" h="101" w="219">
                  <a:moveTo>
                    <a:pt x="58" y="1"/>
                  </a:moveTo>
                  <a:cubicBezTo>
                    <a:pt x="40" y="1"/>
                    <a:pt x="21" y="4"/>
                    <a:pt x="1" y="9"/>
                  </a:cubicBezTo>
                  <a:cubicBezTo>
                    <a:pt x="55" y="52"/>
                    <a:pt x="128" y="82"/>
                    <a:pt x="207" y="100"/>
                  </a:cubicBezTo>
                  <a:cubicBezTo>
                    <a:pt x="213" y="100"/>
                    <a:pt x="219" y="82"/>
                    <a:pt x="213" y="76"/>
                  </a:cubicBezTo>
                  <a:cubicBezTo>
                    <a:pt x="171" y="30"/>
                    <a:pt x="119" y="1"/>
                    <a:pt x="5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2600400" y="2086925"/>
              <a:ext cx="42700" cy="62225"/>
            </a:xfrm>
            <a:custGeom>
              <a:rect b="b" l="l" r="r" t="t"/>
              <a:pathLst>
                <a:path extrusionOk="0" h="2489" w="1708">
                  <a:moveTo>
                    <a:pt x="751" y="0"/>
                  </a:moveTo>
                  <a:cubicBezTo>
                    <a:pt x="630" y="363"/>
                    <a:pt x="509" y="721"/>
                    <a:pt x="382" y="1078"/>
                  </a:cubicBezTo>
                  <a:lnTo>
                    <a:pt x="0" y="2149"/>
                  </a:lnTo>
                  <a:lnTo>
                    <a:pt x="1005" y="2488"/>
                  </a:lnTo>
                  <a:lnTo>
                    <a:pt x="1356" y="1411"/>
                  </a:lnTo>
                  <a:cubicBezTo>
                    <a:pt x="1471" y="1047"/>
                    <a:pt x="1592" y="684"/>
                    <a:pt x="1708" y="321"/>
                  </a:cubicBezTo>
                  <a:lnTo>
                    <a:pt x="751"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2622025" y="2089325"/>
              <a:ext cx="21225" cy="7900"/>
            </a:xfrm>
            <a:custGeom>
              <a:rect b="b" l="l" r="r" t="t"/>
              <a:pathLst>
                <a:path extrusionOk="0" h="316" w="849">
                  <a:moveTo>
                    <a:pt x="19" y="1"/>
                  </a:moveTo>
                  <a:cubicBezTo>
                    <a:pt x="7" y="1"/>
                    <a:pt x="1" y="19"/>
                    <a:pt x="7" y="19"/>
                  </a:cubicBezTo>
                  <a:cubicBezTo>
                    <a:pt x="273" y="122"/>
                    <a:pt x="546" y="255"/>
                    <a:pt x="818" y="316"/>
                  </a:cubicBezTo>
                  <a:cubicBezTo>
                    <a:pt x="836" y="316"/>
                    <a:pt x="849" y="292"/>
                    <a:pt x="836" y="286"/>
                  </a:cubicBezTo>
                  <a:cubicBezTo>
                    <a:pt x="600" y="122"/>
                    <a:pt x="298" y="43"/>
                    <a:pt x="19"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2622025" y="2089325"/>
              <a:ext cx="21225" cy="7900"/>
            </a:xfrm>
            <a:custGeom>
              <a:rect b="b" l="l" r="r" t="t"/>
              <a:pathLst>
                <a:path extrusionOk="0" h="316" w="849">
                  <a:moveTo>
                    <a:pt x="19" y="1"/>
                  </a:moveTo>
                  <a:cubicBezTo>
                    <a:pt x="7" y="1"/>
                    <a:pt x="1" y="19"/>
                    <a:pt x="7" y="19"/>
                  </a:cubicBezTo>
                  <a:cubicBezTo>
                    <a:pt x="273" y="122"/>
                    <a:pt x="546" y="255"/>
                    <a:pt x="818" y="316"/>
                  </a:cubicBezTo>
                  <a:cubicBezTo>
                    <a:pt x="836" y="316"/>
                    <a:pt x="849" y="292"/>
                    <a:pt x="836" y="286"/>
                  </a:cubicBezTo>
                  <a:cubicBezTo>
                    <a:pt x="600" y="122"/>
                    <a:pt x="298" y="43"/>
                    <a:pt x="1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2633550" y="2096500"/>
              <a:ext cx="9625" cy="27050"/>
            </a:xfrm>
            <a:custGeom>
              <a:rect b="b" l="l" r="r" t="t"/>
              <a:pathLst>
                <a:path extrusionOk="0" h="1082" w="385">
                  <a:moveTo>
                    <a:pt x="366" y="0"/>
                  </a:moveTo>
                  <a:cubicBezTo>
                    <a:pt x="357" y="0"/>
                    <a:pt x="347" y="7"/>
                    <a:pt x="339" y="23"/>
                  </a:cubicBezTo>
                  <a:cubicBezTo>
                    <a:pt x="273" y="192"/>
                    <a:pt x="212" y="368"/>
                    <a:pt x="158" y="543"/>
                  </a:cubicBezTo>
                  <a:cubicBezTo>
                    <a:pt x="109" y="719"/>
                    <a:pt x="55" y="901"/>
                    <a:pt x="0" y="1070"/>
                  </a:cubicBezTo>
                  <a:cubicBezTo>
                    <a:pt x="0" y="1077"/>
                    <a:pt x="2" y="1082"/>
                    <a:pt x="4" y="1082"/>
                  </a:cubicBezTo>
                  <a:cubicBezTo>
                    <a:pt x="5" y="1082"/>
                    <a:pt x="6" y="1078"/>
                    <a:pt x="6" y="1070"/>
                  </a:cubicBezTo>
                  <a:cubicBezTo>
                    <a:pt x="79" y="901"/>
                    <a:pt x="139" y="725"/>
                    <a:pt x="200" y="549"/>
                  </a:cubicBezTo>
                  <a:lnTo>
                    <a:pt x="382" y="29"/>
                  </a:lnTo>
                  <a:cubicBezTo>
                    <a:pt x="385" y="12"/>
                    <a:pt x="377" y="0"/>
                    <a:pt x="366"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2633550" y="2096500"/>
              <a:ext cx="9625" cy="27050"/>
            </a:xfrm>
            <a:custGeom>
              <a:rect b="b" l="l" r="r" t="t"/>
              <a:pathLst>
                <a:path extrusionOk="0" h="1082" w="385">
                  <a:moveTo>
                    <a:pt x="366" y="0"/>
                  </a:moveTo>
                  <a:cubicBezTo>
                    <a:pt x="357" y="0"/>
                    <a:pt x="347" y="7"/>
                    <a:pt x="339" y="23"/>
                  </a:cubicBezTo>
                  <a:cubicBezTo>
                    <a:pt x="273" y="192"/>
                    <a:pt x="212" y="368"/>
                    <a:pt x="158" y="543"/>
                  </a:cubicBezTo>
                  <a:cubicBezTo>
                    <a:pt x="109" y="719"/>
                    <a:pt x="55" y="901"/>
                    <a:pt x="0" y="1070"/>
                  </a:cubicBezTo>
                  <a:cubicBezTo>
                    <a:pt x="0" y="1077"/>
                    <a:pt x="2" y="1082"/>
                    <a:pt x="4" y="1082"/>
                  </a:cubicBezTo>
                  <a:cubicBezTo>
                    <a:pt x="5" y="1082"/>
                    <a:pt x="6" y="1078"/>
                    <a:pt x="6" y="1070"/>
                  </a:cubicBezTo>
                  <a:cubicBezTo>
                    <a:pt x="79" y="901"/>
                    <a:pt x="139" y="725"/>
                    <a:pt x="200" y="549"/>
                  </a:cubicBezTo>
                  <a:lnTo>
                    <a:pt x="382" y="29"/>
                  </a:lnTo>
                  <a:cubicBezTo>
                    <a:pt x="385" y="12"/>
                    <a:pt x="377" y="0"/>
                    <a:pt x="366"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2610825" y="2094925"/>
              <a:ext cx="28800" cy="53775"/>
            </a:xfrm>
            <a:custGeom>
              <a:rect b="b" l="l" r="r" t="t"/>
              <a:pathLst>
                <a:path extrusionOk="0" h="2151" w="1152">
                  <a:moveTo>
                    <a:pt x="697" y="1"/>
                  </a:moveTo>
                  <a:lnTo>
                    <a:pt x="631" y="195"/>
                  </a:lnTo>
                  <a:cubicBezTo>
                    <a:pt x="661" y="207"/>
                    <a:pt x="685" y="213"/>
                    <a:pt x="715" y="219"/>
                  </a:cubicBezTo>
                  <a:cubicBezTo>
                    <a:pt x="740" y="225"/>
                    <a:pt x="752" y="237"/>
                    <a:pt x="770" y="243"/>
                  </a:cubicBezTo>
                  <a:cubicBezTo>
                    <a:pt x="782" y="249"/>
                    <a:pt x="806" y="255"/>
                    <a:pt x="818" y="273"/>
                  </a:cubicBezTo>
                  <a:cubicBezTo>
                    <a:pt x="849" y="292"/>
                    <a:pt x="879" y="310"/>
                    <a:pt x="909" y="334"/>
                  </a:cubicBezTo>
                  <a:cubicBezTo>
                    <a:pt x="964" y="370"/>
                    <a:pt x="988" y="413"/>
                    <a:pt x="988" y="413"/>
                  </a:cubicBezTo>
                  <a:lnTo>
                    <a:pt x="879" y="413"/>
                  </a:lnTo>
                  <a:cubicBezTo>
                    <a:pt x="818" y="407"/>
                    <a:pt x="740" y="395"/>
                    <a:pt x="661" y="364"/>
                  </a:cubicBezTo>
                  <a:cubicBezTo>
                    <a:pt x="631" y="352"/>
                    <a:pt x="606" y="340"/>
                    <a:pt x="588" y="334"/>
                  </a:cubicBezTo>
                  <a:lnTo>
                    <a:pt x="540" y="455"/>
                  </a:lnTo>
                  <a:cubicBezTo>
                    <a:pt x="558" y="455"/>
                    <a:pt x="570" y="455"/>
                    <a:pt x="588" y="461"/>
                  </a:cubicBezTo>
                  <a:cubicBezTo>
                    <a:pt x="618" y="467"/>
                    <a:pt x="643" y="491"/>
                    <a:pt x="667" y="516"/>
                  </a:cubicBezTo>
                  <a:cubicBezTo>
                    <a:pt x="673" y="528"/>
                    <a:pt x="685" y="534"/>
                    <a:pt x="691" y="552"/>
                  </a:cubicBezTo>
                  <a:cubicBezTo>
                    <a:pt x="691" y="558"/>
                    <a:pt x="697" y="558"/>
                    <a:pt x="697" y="570"/>
                  </a:cubicBezTo>
                  <a:lnTo>
                    <a:pt x="697" y="576"/>
                  </a:lnTo>
                  <a:lnTo>
                    <a:pt x="691" y="576"/>
                  </a:lnTo>
                  <a:lnTo>
                    <a:pt x="685" y="582"/>
                  </a:lnTo>
                  <a:cubicBezTo>
                    <a:pt x="679" y="588"/>
                    <a:pt x="661" y="600"/>
                    <a:pt x="643" y="606"/>
                  </a:cubicBezTo>
                  <a:cubicBezTo>
                    <a:pt x="628" y="612"/>
                    <a:pt x="611" y="615"/>
                    <a:pt x="594" y="615"/>
                  </a:cubicBezTo>
                  <a:cubicBezTo>
                    <a:pt x="578" y="615"/>
                    <a:pt x="561" y="612"/>
                    <a:pt x="546" y="606"/>
                  </a:cubicBezTo>
                  <a:cubicBezTo>
                    <a:pt x="534" y="600"/>
                    <a:pt x="516" y="588"/>
                    <a:pt x="510" y="582"/>
                  </a:cubicBezTo>
                  <a:lnTo>
                    <a:pt x="285" y="1212"/>
                  </a:lnTo>
                  <a:cubicBezTo>
                    <a:pt x="298" y="1218"/>
                    <a:pt x="322" y="1224"/>
                    <a:pt x="334" y="1236"/>
                  </a:cubicBezTo>
                  <a:cubicBezTo>
                    <a:pt x="413" y="1260"/>
                    <a:pt x="485" y="1309"/>
                    <a:pt x="540" y="1345"/>
                  </a:cubicBezTo>
                  <a:cubicBezTo>
                    <a:pt x="564" y="1369"/>
                    <a:pt x="588" y="1387"/>
                    <a:pt x="600" y="1400"/>
                  </a:cubicBezTo>
                  <a:lnTo>
                    <a:pt x="625" y="1424"/>
                  </a:lnTo>
                  <a:lnTo>
                    <a:pt x="510" y="1424"/>
                  </a:lnTo>
                  <a:cubicBezTo>
                    <a:pt x="443" y="1412"/>
                    <a:pt x="364" y="1400"/>
                    <a:pt x="285" y="1363"/>
                  </a:cubicBezTo>
                  <a:cubicBezTo>
                    <a:pt x="267" y="1357"/>
                    <a:pt x="243" y="1345"/>
                    <a:pt x="231" y="1339"/>
                  </a:cubicBezTo>
                  <a:lnTo>
                    <a:pt x="158" y="1539"/>
                  </a:lnTo>
                  <a:cubicBezTo>
                    <a:pt x="177" y="1539"/>
                    <a:pt x="201" y="1545"/>
                    <a:pt x="213" y="1551"/>
                  </a:cubicBezTo>
                  <a:cubicBezTo>
                    <a:pt x="243" y="1569"/>
                    <a:pt x="273" y="1587"/>
                    <a:pt x="298" y="1617"/>
                  </a:cubicBezTo>
                  <a:cubicBezTo>
                    <a:pt x="304" y="1636"/>
                    <a:pt x="310" y="1648"/>
                    <a:pt x="322" y="1660"/>
                  </a:cubicBezTo>
                  <a:cubicBezTo>
                    <a:pt x="322" y="1666"/>
                    <a:pt x="322" y="1666"/>
                    <a:pt x="328" y="1672"/>
                  </a:cubicBezTo>
                  <a:lnTo>
                    <a:pt x="328" y="1678"/>
                  </a:lnTo>
                  <a:lnTo>
                    <a:pt x="322" y="1678"/>
                  </a:lnTo>
                  <a:cubicBezTo>
                    <a:pt x="322" y="1678"/>
                    <a:pt x="310" y="1690"/>
                    <a:pt x="304" y="1690"/>
                  </a:cubicBezTo>
                  <a:cubicBezTo>
                    <a:pt x="298" y="1696"/>
                    <a:pt x="279" y="1696"/>
                    <a:pt x="267" y="1702"/>
                  </a:cubicBezTo>
                  <a:cubicBezTo>
                    <a:pt x="255" y="1705"/>
                    <a:pt x="241" y="1706"/>
                    <a:pt x="227" y="1706"/>
                  </a:cubicBezTo>
                  <a:cubicBezTo>
                    <a:pt x="206" y="1706"/>
                    <a:pt x="183" y="1703"/>
                    <a:pt x="158" y="1696"/>
                  </a:cubicBezTo>
                  <a:lnTo>
                    <a:pt x="116" y="1672"/>
                  </a:lnTo>
                  <a:lnTo>
                    <a:pt x="1" y="1999"/>
                  </a:lnTo>
                  <a:lnTo>
                    <a:pt x="516" y="2150"/>
                  </a:lnTo>
                  <a:cubicBezTo>
                    <a:pt x="618" y="1817"/>
                    <a:pt x="715" y="1490"/>
                    <a:pt x="818" y="1157"/>
                  </a:cubicBezTo>
                  <a:cubicBezTo>
                    <a:pt x="927" y="830"/>
                    <a:pt x="1030" y="497"/>
                    <a:pt x="1151" y="177"/>
                  </a:cubicBezTo>
                  <a:cubicBezTo>
                    <a:pt x="1000" y="116"/>
                    <a:pt x="849" y="62"/>
                    <a:pt x="697"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2618700" y="2097750"/>
              <a:ext cx="15325" cy="6450"/>
            </a:xfrm>
            <a:custGeom>
              <a:rect b="b" l="l" r="r" t="t"/>
              <a:pathLst>
                <a:path extrusionOk="0" h="258" w="613">
                  <a:moveTo>
                    <a:pt x="67" y="1"/>
                  </a:moveTo>
                  <a:cubicBezTo>
                    <a:pt x="45" y="1"/>
                    <a:pt x="23" y="3"/>
                    <a:pt x="1" y="9"/>
                  </a:cubicBezTo>
                  <a:cubicBezTo>
                    <a:pt x="92" y="76"/>
                    <a:pt x="219" y="94"/>
                    <a:pt x="316" y="130"/>
                  </a:cubicBezTo>
                  <a:cubicBezTo>
                    <a:pt x="412" y="166"/>
                    <a:pt x="515" y="203"/>
                    <a:pt x="606" y="257"/>
                  </a:cubicBezTo>
                  <a:cubicBezTo>
                    <a:pt x="606" y="257"/>
                    <a:pt x="612" y="251"/>
                    <a:pt x="606" y="251"/>
                  </a:cubicBezTo>
                  <a:cubicBezTo>
                    <a:pt x="521" y="185"/>
                    <a:pt x="425" y="136"/>
                    <a:pt x="322" y="94"/>
                  </a:cubicBezTo>
                  <a:cubicBezTo>
                    <a:pt x="248" y="49"/>
                    <a:pt x="162" y="1"/>
                    <a:pt x="67"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2618700" y="2097750"/>
              <a:ext cx="15325" cy="6450"/>
            </a:xfrm>
            <a:custGeom>
              <a:rect b="b" l="l" r="r" t="t"/>
              <a:pathLst>
                <a:path extrusionOk="0" h="258" w="613">
                  <a:moveTo>
                    <a:pt x="67" y="1"/>
                  </a:moveTo>
                  <a:cubicBezTo>
                    <a:pt x="45" y="1"/>
                    <a:pt x="23" y="3"/>
                    <a:pt x="1" y="9"/>
                  </a:cubicBezTo>
                  <a:cubicBezTo>
                    <a:pt x="92" y="76"/>
                    <a:pt x="219" y="94"/>
                    <a:pt x="316" y="130"/>
                  </a:cubicBezTo>
                  <a:cubicBezTo>
                    <a:pt x="412" y="166"/>
                    <a:pt x="515" y="203"/>
                    <a:pt x="606" y="257"/>
                  </a:cubicBezTo>
                  <a:cubicBezTo>
                    <a:pt x="606" y="257"/>
                    <a:pt x="612" y="251"/>
                    <a:pt x="606" y="251"/>
                  </a:cubicBezTo>
                  <a:cubicBezTo>
                    <a:pt x="521" y="185"/>
                    <a:pt x="425" y="136"/>
                    <a:pt x="322" y="94"/>
                  </a:cubicBezTo>
                  <a:cubicBezTo>
                    <a:pt x="248" y="49"/>
                    <a:pt x="162" y="1"/>
                    <a:pt x="67"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2611300" y="2122850"/>
              <a:ext cx="13950" cy="6775"/>
            </a:xfrm>
            <a:custGeom>
              <a:rect b="b" l="l" r="r" t="t"/>
              <a:pathLst>
                <a:path extrusionOk="0" h="271" w="558">
                  <a:moveTo>
                    <a:pt x="38" y="1"/>
                  </a:moveTo>
                  <a:cubicBezTo>
                    <a:pt x="26" y="1"/>
                    <a:pt x="13" y="2"/>
                    <a:pt x="0" y="4"/>
                  </a:cubicBezTo>
                  <a:cubicBezTo>
                    <a:pt x="61" y="65"/>
                    <a:pt x="151" y="77"/>
                    <a:pt x="230" y="107"/>
                  </a:cubicBezTo>
                  <a:cubicBezTo>
                    <a:pt x="339" y="143"/>
                    <a:pt x="436" y="204"/>
                    <a:pt x="545" y="270"/>
                  </a:cubicBezTo>
                  <a:cubicBezTo>
                    <a:pt x="551" y="270"/>
                    <a:pt x="557" y="258"/>
                    <a:pt x="551" y="252"/>
                  </a:cubicBezTo>
                  <a:cubicBezTo>
                    <a:pt x="466" y="186"/>
                    <a:pt x="375" y="131"/>
                    <a:pt x="285" y="83"/>
                  </a:cubicBezTo>
                  <a:cubicBezTo>
                    <a:pt x="205" y="51"/>
                    <a:pt x="126" y="1"/>
                    <a:pt x="38"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2611300" y="2122850"/>
              <a:ext cx="13950" cy="6775"/>
            </a:xfrm>
            <a:custGeom>
              <a:rect b="b" l="l" r="r" t="t"/>
              <a:pathLst>
                <a:path extrusionOk="0" h="271" w="558">
                  <a:moveTo>
                    <a:pt x="38" y="1"/>
                  </a:moveTo>
                  <a:cubicBezTo>
                    <a:pt x="26" y="1"/>
                    <a:pt x="13" y="2"/>
                    <a:pt x="0" y="4"/>
                  </a:cubicBezTo>
                  <a:cubicBezTo>
                    <a:pt x="61" y="65"/>
                    <a:pt x="151" y="77"/>
                    <a:pt x="230" y="107"/>
                  </a:cubicBezTo>
                  <a:cubicBezTo>
                    <a:pt x="339" y="143"/>
                    <a:pt x="436" y="204"/>
                    <a:pt x="545" y="270"/>
                  </a:cubicBezTo>
                  <a:cubicBezTo>
                    <a:pt x="551" y="270"/>
                    <a:pt x="557" y="258"/>
                    <a:pt x="551" y="252"/>
                  </a:cubicBezTo>
                  <a:cubicBezTo>
                    <a:pt x="466" y="186"/>
                    <a:pt x="375" y="131"/>
                    <a:pt x="285" y="83"/>
                  </a:cubicBezTo>
                  <a:cubicBezTo>
                    <a:pt x="205" y="51"/>
                    <a:pt x="126" y="1"/>
                    <a:pt x="3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2620975" y="2105375"/>
              <a:ext cx="4575" cy="1550"/>
            </a:xfrm>
            <a:custGeom>
              <a:rect b="b" l="l" r="r" t="t"/>
              <a:pathLst>
                <a:path extrusionOk="0" h="62" w="183">
                  <a:moveTo>
                    <a:pt x="44" y="1"/>
                  </a:moveTo>
                  <a:cubicBezTo>
                    <a:pt x="29" y="1"/>
                    <a:pt x="15" y="2"/>
                    <a:pt x="1" y="7"/>
                  </a:cubicBezTo>
                  <a:cubicBezTo>
                    <a:pt x="43" y="49"/>
                    <a:pt x="110" y="61"/>
                    <a:pt x="170" y="61"/>
                  </a:cubicBezTo>
                  <a:cubicBezTo>
                    <a:pt x="182" y="61"/>
                    <a:pt x="182" y="43"/>
                    <a:pt x="182" y="43"/>
                  </a:cubicBezTo>
                  <a:cubicBezTo>
                    <a:pt x="136" y="20"/>
                    <a:pt x="90" y="1"/>
                    <a:pt x="4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2620975" y="2105375"/>
              <a:ext cx="4575" cy="1550"/>
            </a:xfrm>
            <a:custGeom>
              <a:rect b="b" l="l" r="r" t="t"/>
              <a:pathLst>
                <a:path extrusionOk="0" h="62" w="183">
                  <a:moveTo>
                    <a:pt x="44" y="1"/>
                  </a:moveTo>
                  <a:cubicBezTo>
                    <a:pt x="29" y="1"/>
                    <a:pt x="15" y="2"/>
                    <a:pt x="1" y="7"/>
                  </a:cubicBezTo>
                  <a:cubicBezTo>
                    <a:pt x="43" y="49"/>
                    <a:pt x="110" y="61"/>
                    <a:pt x="170" y="61"/>
                  </a:cubicBezTo>
                  <a:cubicBezTo>
                    <a:pt x="182" y="61"/>
                    <a:pt x="182" y="43"/>
                    <a:pt x="182" y="43"/>
                  </a:cubicBezTo>
                  <a:cubicBezTo>
                    <a:pt x="136" y="20"/>
                    <a:pt x="90" y="1"/>
                    <a:pt x="4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2612200" y="2132750"/>
              <a:ext cx="5775" cy="2475"/>
            </a:xfrm>
            <a:custGeom>
              <a:rect b="b" l="l" r="r" t="t"/>
              <a:pathLst>
                <a:path extrusionOk="0" h="99" w="231">
                  <a:moveTo>
                    <a:pt x="50" y="1"/>
                  </a:moveTo>
                  <a:cubicBezTo>
                    <a:pt x="34" y="1"/>
                    <a:pt x="17" y="3"/>
                    <a:pt x="0" y="8"/>
                  </a:cubicBezTo>
                  <a:cubicBezTo>
                    <a:pt x="61" y="62"/>
                    <a:pt x="134" y="92"/>
                    <a:pt x="212" y="98"/>
                  </a:cubicBezTo>
                  <a:cubicBezTo>
                    <a:pt x="218" y="98"/>
                    <a:pt x="230" y="86"/>
                    <a:pt x="218" y="74"/>
                  </a:cubicBezTo>
                  <a:cubicBezTo>
                    <a:pt x="170" y="35"/>
                    <a:pt x="114" y="1"/>
                    <a:pt x="5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2612200" y="2132750"/>
              <a:ext cx="5775" cy="2475"/>
            </a:xfrm>
            <a:custGeom>
              <a:rect b="b" l="l" r="r" t="t"/>
              <a:pathLst>
                <a:path extrusionOk="0" h="99" w="231">
                  <a:moveTo>
                    <a:pt x="50" y="1"/>
                  </a:moveTo>
                  <a:cubicBezTo>
                    <a:pt x="34" y="1"/>
                    <a:pt x="17" y="3"/>
                    <a:pt x="0" y="8"/>
                  </a:cubicBezTo>
                  <a:cubicBezTo>
                    <a:pt x="61" y="62"/>
                    <a:pt x="134" y="92"/>
                    <a:pt x="212" y="98"/>
                  </a:cubicBezTo>
                  <a:cubicBezTo>
                    <a:pt x="218" y="98"/>
                    <a:pt x="230" y="86"/>
                    <a:pt x="218" y="74"/>
                  </a:cubicBezTo>
                  <a:cubicBezTo>
                    <a:pt x="170" y="35"/>
                    <a:pt x="114" y="1"/>
                    <a:pt x="5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2581925" y="2140650"/>
              <a:ext cx="43625" cy="62525"/>
            </a:xfrm>
            <a:custGeom>
              <a:rect b="b" l="l" r="r" t="t"/>
              <a:pathLst>
                <a:path extrusionOk="0" h="2501" w="1745">
                  <a:moveTo>
                    <a:pt x="745" y="0"/>
                  </a:moveTo>
                  <a:lnTo>
                    <a:pt x="364" y="1084"/>
                  </a:lnTo>
                  <a:lnTo>
                    <a:pt x="182" y="1629"/>
                  </a:lnTo>
                  <a:lnTo>
                    <a:pt x="1" y="2174"/>
                  </a:lnTo>
                  <a:lnTo>
                    <a:pt x="1060" y="2501"/>
                  </a:lnTo>
                  <a:cubicBezTo>
                    <a:pt x="1115" y="2325"/>
                    <a:pt x="1169" y="2144"/>
                    <a:pt x="1230" y="1962"/>
                  </a:cubicBezTo>
                  <a:lnTo>
                    <a:pt x="1393" y="1423"/>
                  </a:lnTo>
                  <a:lnTo>
                    <a:pt x="1744" y="339"/>
                  </a:lnTo>
                  <a:lnTo>
                    <a:pt x="745"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2603575" y="2143225"/>
              <a:ext cx="21975" cy="8350"/>
            </a:xfrm>
            <a:custGeom>
              <a:rect b="b" l="l" r="r" t="t"/>
              <a:pathLst>
                <a:path extrusionOk="0" h="334" w="879">
                  <a:moveTo>
                    <a:pt x="12" y="0"/>
                  </a:moveTo>
                  <a:cubicBezTo>
                    <a:pt x="6" y="0"/>
                    <a:pt x="0" y="12"/>
                    <a:pt x="6" y="12"/>
                  </a:cubicBezTo>
                  <a:cubicBezTo>
                    <a:pt x="285" y="121"/>
                    <a:pt x="563" y="255"/>
                    <a:pt x="854" y="333"/>
                  </a:cubicBezTo>
                  <a:cubicBezTo>
                    <a:pt x="866" y="333"/>
                    <a:pt x="878" y="309"/>
                    <a:pt x="866" y="303"/>
                  </a:cubicBezTo>
                  <a:cubicBezTo>
                    <a:pt x="618" y="134"/>
                    <a:pt x="303" y="43"/>
                    <a:pt x="1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2603575" y="2143225"/>
              <a:ext cx="21975" cy="8350"/>
            </a:xfrm>
            <a:custGeom>
              <a:rect b="b" l="l" r="r" t="t"/>
              <a:pathLst>
                <a:path extrusionOk="0" h="334" w="879">
                  <a:moveTo>
                    <a:pt x="12" y="0"/>
                  </a:moveTo>
                  <a:cubicBezTo>
                    <a:pt x="6" y="0"/>
                    <a:pt x="0" y="12"/>
                    <a:pt x="6" y="12"/>
                  </a:cubicBezTo>
                  <a:cubicBezTo>
                    <a:pt x="285" y="121"/>
                    <a:pt x="563" y="255"/>
                    <a:pt x="854" y="333"/>
                  </a:cubicBezTo>
                  <a:cubicBezTo>
                    <a:pt x="866" y="333"/>
                    <a:pt x="878" y="309"/>
                    <a:pt x="866" y="303"/>
                  </a:cubicBezTo>
                  <a:cubicBezTo>
                    <a:pt x="618" y="134"/>
                    <a:pt x="303" y="43"/>
                    <a:pt x="1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2615825" y="2150800"/>
              <a:ext cx="9800" cy="26825"/>
            </a:xfrm>
            <a:custGeom>
              <a:rect b="b" l="l" r="r" t="t"/>
              <a:pathLst>
                <a:path extrusionOk="0" h="1073" w="392">
                  <a:moveTo>
                    <a:pt x="368" y="1"/>
                  </a:moveTo>
                  <a:cubicBezTo>
                    <a:pt x="360" y="1"/>
                    <a:pt x="351" y="6"/>
                    <a:pt x="346" y="18"/>
                  </a:cubicBezTo>
                  <a:cubicBezTo>
                    <a:pt x="279" y="188"/>
                    <a:pt x="219" y="363"/>
                    <a:pt x="158" y="533"/>
                  </a:cubicBezTo>
                  <a:cubicBezTo>
                    <a:pt x="104" y="708"/>
                    <a:pt x="49" y="890"/>
                    <a:pt x="1" y="1066"/>
                  </a:cubicBezTo>
                  <a:cubicBezTo>
                    <a:pt x="1" y="1069"/>
                    <a:pt x="3" y="1073"/>
                    <a:pt x="6" y="1073"/>
                  </a:cubicBezTo>
                  <a:cubicBezTo>
                    <a:pt x="8" y="1073"/>
                    <a:pt x="10" y="1071"/>
                    <a:pt x="13" y="1066"/>
                  </a:cubicBezTo>
                  <a:cubicBezTo>
                    <a:pt x="73" y="890"/>
                    <a:pt x="146" y="721"/>
                    <a:pt x="207" y="551"/>
                  </a:cubicBezTo>
                  <a:lnTo>
                    <a:pt x="388" y="30"/>
                  </a:lnTo>
                  <a:cubicBezTo>
                    <a:pt x="392" y="12"/>
                    <a:pt x="380" y="1"/>
                    <a:pt x="368"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2615825" y="2150800"/>
              <a:ext cx="9800" cy="26825"/>
            </a:xfrm>
            <a:custGeom>
              <a:rect b="b" l="l" r="r" t="t"/>
              <a:pathLst>
                <a:path extrusionOk="0" h="1073" w="392">
                  <a:moveTo>
                    <a:pt x="368" y="1"/>
                  </a:moveTo>
                  <a:cubicBezTo>
                    <a:pt x="360" y="1"/>
                    <a:pt x="351" y="6"/>
                    <a:pt x="346" y="18"/>
                  </a:cubicBezTo>
                  <a:cubicBezTo>
                    <a:pt x="279" y="188"/>
                    <a:pt x="219" y="363"/>
                    <a:pt x="158" y="533"/>
                  </a:cubicBezTo>
                  <a:cubicBezTo>
                    <a:pt x="104" y="708"/>
                    <a:pt x="49" y="890"/>
                    <a:pt x="1" y="1066"/>
                  </a:cubicBezTo>
                  <a:cubicBezTo>
                    <a:pt x="1" y="1069"/>
                    <a:pt x="3" y="1073"/>
                    <a:pt x="6" y="1073"/>
                  </a:cubicBezTo>
                  <a:cubicBezTo>
                    <a:pt x="8" y="1073"/>
                    <a:pt x="10" y="1071"/>
                    <a:pt x="13" y="1066"/>
                  </a:cubicBezTo>
                  <a:cubicBezTo>
                    <a:pt x="73" y="890"/>
                    <a:pt x="146" y="721"/>
                    <a:pt x="207" y="551"/>
                  </a:cubicBezTo>
                  <a:lnTo>
                    <a:pt x="388" y="30"/>
                  </a:lnTo>
                  <a:cubicBezTo>
                    <a:pt x="392" y="12"/>
                    <a:pt x="380" y="1"/>
                    <a:pt x="368"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2592525" y="2148975"/>
              <a:ext cx="29375" cy="53750"/>
            </a:xfrm>
            <a:custGeom>
              <a:rect b="b" l="l" r="r" t="t"/>
              <a:pathLst>
                <a:path extrusionOk="0" h="2150" w="1175">
                  <a:moveTo>
                    <a:pt x="697" y="0"/>
                  </a:moveTo>
                  <a:lnTo>
                    <a:pt x="630" y="200"/>
                  </a:lnTo>
                  <a:cubicBezTo>
                    <a:pt x="660" y="206"/>
                    <a:pt x="685" y="212"/>
                    <a:pt x="715" y="224"/>
                  </a:cubicBezTo>
                  <a:cubicBezTo>
                    <a:pt x="733" y="230"/>
                    <a:pt x="751" y="237"/>
                    <a:pt x="769" y="243"/>
                  </a:cubicBezTo>
                  <a:cubicBezTo>
                    <a:pt x="793" y="255"/>
                    <a:pt x="812" y="261"/>
                    <a:pt x="824" y="273"/>
                  </a:cubicBezTo>
                  <a:cubicBezTo>
                    <a:pt x="866" y="297"/>
                    <a:pt x="896" y="309"/>
                    <a:pt x="915" y="333"/>
                  </a:cubicBezTo>
                  <a:cubicBezTo>
                    <a:pt x="969" y="370"/>
                    <a:pt x="999" y="418"/>
                    <a:pt x="999" y="418"/>
                  </a:cubicBezTo>
                  <a:lnTo>
                    <a:pt x="969" y="418"/>
                  </a:lnTo>
                  <a:cubicBezTo>
                    <a:pt x="945" y="418"/>
                    <a:pt x="921" y="418"/>
                    <a:pt x="884" y="412"/>
                  </a:cubicBezTo>
                  <a:cubicBezTo>
                    <a:pt x="818" y="400"/>
                    <a:pt x="739" y="382"/>
                    <a:pt x="660" y="358"/>
                  </a:cubicBezTo>
                  <a:cubicBezTo>
                    <a:pt x="630" y="352"/>
                    <a:pt x="606" y="333"/>
                    <a:pt x="576" y="327"/>
                  </a:cubicBezTo>
                  <a:lnTo>
                    <a:pt x="533" y="448"/>
                  </a:lnTo>
                  <a:cubicBezTo>
                    <a:pt x="545" y="448"/>
                    <a:pt x="563" y="448"/>
                    <a:pt x="576" y="454"/>
                  </a:cubicBezTo>
                  <a:cubicBezTo>
                    <a:pt x="606" y="461"/>
                    <a:pt x="636" y="485"/>
                    <a:pt x="660" y="509"/>
                  </a:cubicBezTo>
                  <a:cubicBezTo>
                    <a:pt x="666" y="527"/>
                    <a:pt x="672" y="533"/>
                    <a:pt x="678" y="545"/>
                  </a:cubicBezTo>
                  <a:cubicBezTo>
                    <a:pt x="678" y="557"/>
                    <a:pt x="691" y="557"/>
                    <a:pt x="691" y="563"/>
                  </a:cubicBezTo>
                  <a:lnTo>
                    <a:pt x="691" y="569"/>
                  </a:lnTo>
                  <a:lnTo>
                    <a:pt x="678" y="569"/>
                  </a:lnTo>
                  <a:cubicBezTo>
                    <a:pt x="678" y="569"/>
                    <a:pt x="672" y="576"/>
                    <a:pt x="666" y="576"/>
                  </a:cubicBezTo>
                  <a:cubicBezTo>
                    <a:pt x="660" y="588"/>
                    <a:pt x="642" y="594"/>
                    <a:pt x="630" y="594"/>
                  </a:cubicBezTo>
                  <a:cubicBezTo>
                    <a:pt x="613" y="597"/>
                    <a:pt x="591" y="601"/>
                    <a:pt x="569" y="601"/>
                  </a:cubicBezTo>
                  <a:cubicBezTo>
                    <a:pt x="553" y="601"/>
                    <a:pt x="536" y="599"/>
                    <a:pt x="521" y="594"/>
                  </a:cubicBezTo>
                  <a:lnTo>
                    <a:pt x="479" y="569"/>
                  </a:lnTo>
                  <a:cubicBezTo>
                    <a:pt x="400" y="781"/>
                    <a:pt x="327" y="987"/>
                    <a:pt x="255" y="1199"/>
                  </a:cubicBezTo>
                  <a:cubicBezTo>
                    <a:pt x="279" y="1205"/>
                    <a:pt x="297" y="1211"/>
                    <a:pt x="315" y="1223"/>
                  </a:cubicBezTo>
                  <a:cubicBezTo>
                    <a:pt x="400" y="1254"/>
                    <a:pt x="479" y="1296"/>
                    <a:pt x="527" y="1332"/>
                  </a:cubicBezTo>
                  <a:cubicBezTo>
                    <a:pt x="557" y="1357"/>
                    <a:pt x="582" y="1375"/>
                    <a:pt x="588" y="1387"/>
                  </a:cubicBezTo>
                  <a:lnTo>
                    <a:pt x="612" y="1411"/>
                  </a:lnTo>
                  <a:lnTo>
                    <a:pt x="497" y="1411"/>
                  </a:lnTo>
                  <a:cubicBezTo>
                    <a:pt x="430" y="1405"/>
                    <a:pt x="345" y="1387"/>
                    <a:pt x="267" y="1351"/>
                  </a:cubicBezTo>
                  <a:cubicBezTo>
                    <a:pt x="249" y="1344"/>
                    <a:pt x="224" y="1332"/>
                    <a:pt x="212" y="1326"/>
                  </a:cubicBezTo>
                  <a:lnTo>
                    <a:pt x="146" y="1526"/>
                  </a:lnTo>
                  <a:cubicBezTo>
                    <a:pt x="158" y="1526"/>
                    <a:pt x="182" y="1532"/>
                    <a:pt x="194" y="1538"/>
                  </a:cubicBezTo>
                  <a:cubicBezTo>
                    <a:pt x="236" y="1556"/>
                    <a:pt x="267" y="1575"/>
                    <a:pt x="285" y="1605"/>
                  </a:cubicBezTo>
                  <a:cubicBezTo>
                    <a:pt x="297" y="1623"/>
                    <a:pt x="303" y="1635"/>
                    <a:pt x="309" y="1647"/>
                  </a:cubicBezTo>
                  <a:cubicBezTo>
                    <a:pt x="309" y="1653"/>
                    <a:pt x="315" y="1653"/>
                    <a:pt x="315" y="1659"/>
                  </a:cubicBezTo>
                  <a:lnTo>
                    <a:pt x="315" y="1665"/>
                  </a:lnTo>
                  <a:lnTo>
                    <a:pt x="309" y="1665"/>
                  </a:lnTo>
                  <a:cubicBezTo>
                    <a:pt x="309" y="1665"/>
                    <a:pt x="303" y="1677"/>
                    <a:pt x="297" y="1677"/>
                  </a:cubicBezTo>
                  <a:cubicBezTo>
                    <a:pt x="285" y="1684"/>
                    <a:pt x="273" y="1684"/>
                    <a:pt x="255" y="1690"/>
                  </a:cubicBezTo>
                  <a:cubicBezTo>
                    <a:pt x="242" y="1692"/>
                    <a:pt x="227" y="1694"/>
                    <a:pt x="213" y="1694"/>
                  </a:cubicBezTo>
                  <a:cubicBezTo>
                    <a:pt x="191" y="1694"/>
                    <a:pt x="169" y="1691"/>
                    <a:pt x="152" y="1684"/>
                  </a:cubicBezTo>
                  <a:lnTo>
                    <a:pt x="103" y="1659"/>
                  </a:lnTo>
                  <a:lnTo>
                    <a:pt x="0" y="1992"/>
                  </a:lnTo>
                  <a:lnTo>
                    <a:pt x="563" y="2150"/>
                  </a:lnTo>
                  <a:cubicBezTo>
                    <a:pt x="606" y="1986"/>
                    <a:pt x="654" y="1817"/>
                    <a:pt x="697" y="1659"/>
                  </a:cubicBezTo>
                  <a:cubicBezTo>
                    <a:pt x="739" y="1496"/>
                    <a:pt x="793" y="1326"/>
                    <a:pt x="842" y="1169"/>
                  </a:cubicBezTo>
                  <a:cubicBezTo>
                    <a:pt x="939" y="842"/>
                    <a:pt x="1054" y="515"/>
                    <a:pt x="1175" y="194"/>
                  </a:cubicBezTo>
                  <a:cubicBezTo>
                    <a:pt x="1017" y="134"/>
                    <a:pt x="854" y="73"/>
                    <a:pt x="69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2599950" y="2151550"/>
              <a:ext cx="16050" cy="6525"/>
            </a:xfrm>
            <a:custGeom>
              <a:rect b="b" l="l" r="r" t="t"/>
              <a:pathLst>
                <a:path extrusionOk="0" h="261" w="642">
                  <a:moveTo>
                    <a:pt x="57" y="1"/>
                  </a:moveTo>
                  <a:cubicBezTo>
                    <a:pt x="38" y="1"/>
                    <a:pt x="19" y="3"/>
                    <a:pt x="0" y="6"/>
                  </a:cubicBezTo>
                  <a:cubicBezTo>
                    <a:pt x="97" y="73"/>
                    <a:pt x="224" y="91"/>
                    <a:pt x="333" y="127"/>
                  </a:cubicBezTo>
                  <a:cubicBezTo>
                    <a:pt x="436" y="164"/>
                    <a:pt x="539" y="212"/>
                    <a:pt x="636" y="261"/>
                  </a:cubicBezTo>
                  <a:cubicBezTo>
                    <a:pt x="636" y="261"/>
                    <a:pt x="642" y="255"/>
                    <a:pt x="636" y="255"/>
                  </a:cubicBezTo>
                  <a:cubicBezTo>
                    <a:pt x="545" y="188"/>
                    <a:pt x="448" y="134"/>
                    <a:pt x="339" y="85"/>
                  </a:cubicBezTo>
                  <a:cubicBezTo>
                    <a:pt x="258" y="49"/>
                    <a:pt x="159" y="1"/>
                    <a:pt x="57"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2599950" y="2151550"/>
              <a:ext cx="16050" cy="6525"/>
            </a:xfrm>
            <a:custGeom>
              <a:rect b="b" l="l" r="r" t="t"/>
              <a:pathLst>
                <a:path extrusionOk="0" h="261" w="642">
                  <a:moveTo>
                    <a:pt x="57" y="1"/>
                  </a:moveTo>
                  <a:cubicBezTo>
                    <a:pt x="38" y="1"/>
                    <a:pt x="19" y="3"/>
                    <a:pt x="0" y="6"/>
                  </a:cubicBezTo>
                  <a:cubicBezTo>
                    <a:pt x="97" y="73"/>
                    <a:pt x="224" y="91"/>
                    <a:pt x="333" y="127"/>
                  </a:cubicBezTo>
                  <a:cubicBezTo>
                    <a:pt x="436" y="164"/>
                    <a:pt x="539" y="212"/>
                    <a:pt x="636" y="261"/>
                  </a:cubicBezTo>
                  <a:cubicBezTo>
                    <a:pt x="636" y="261"/>
                    <a:pt x="642" y="255"/>
                    <a:pt x="636" y="255"/>
                  </a:cubicBezTo>
                  <a:cubicBezTo>
                    <a:pt x="545" y="188"/>
                    <a:pt x="448" y="134"/>
                    <a:pt x="339" y="85"/>
                  </a:cubicBezTo>
                  <a:cubicBezTo>
                    <a:pt x="258" y="49"/>
                    <a:pt x="159" y="1"/>
                    <a:pt x="57"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2592675" y="2176775"/>
              <a:ext cx="14850" cy="6725"/>
            </a:xfrm>
            <a:custGeom>
              <a:rect b="b" l="l" r="r" t="t"/>
              <a:pathLst>
                <a:path extrusionOk="0" h="269" w="594">
                  <a:moveTo>
                    <a:pt x="29" y="1"/>
                  </a:moveTo>
                  <a:cubicBezTo>
                    <a:pt x="20" y="1"/>
                    <a:pt x="10" y="1"/>
                    <a:pt x="0" y="2"/>
                  </a:cubicBezTo>
                  <a:cubicBezTo>
                    <a:pt x="73" y="63"/>
                    <a:pt x="170" y="81"/>
                    <a:pt x="255" y="105"/>
                  </a:cubicBezTo>
                  <a:cubicBezTo>
                    <a:pt x="364" y="148"/>
                    <a:pt x="473" y="214"/>
                    <a:pt x="576" y="269"/>
                  </a:cubicBezTo>
                  <a:cubicBezTo>
                    <a:pt x="582" y="269"/>
                    <a:pt x="594" y="257"/>
                    <a:pt x="582" y="251"/>
                  </a:cubicBezTo>
                  <a:cubicBezTo>
                    <a:pt x="503" y="184"/>
                    <a:pt x="400" y="130"/>
                    <a:pt x="303" y="87"/>
                  </a:cubicBezTo>
                  <a:cubicBezTo>
                    <a:pt x="215" y="54"/>
                    <a:pt x="127" y="1"/>
                    <a:pt x="29"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2592675" y="2176775"/>
              <a:ext cx="14850" cy="6725"/>
            </a:xfrm>
            <a:custGeom>
              <a:rect b="b" l="l" r="r" t="t"/>
              <a:pathLst>
                <a:path extrusionOk="0" h="269" w="594">
                  <a:moveTo>
                    <a:pt x="29" y="1"/>
                  </a:moveTo>
                  <a:cubicBezTo>
                    <a:pt x="20" y="1"/>
                    <a:pt x="10" y="1"/>
                    <a:pt x="0" y="2"/>
                  </a:cubicBezTo>
                  <a:cubicBezTo>
                    <a:pt x="73" y="63"/>
                    <a:pt x="170" y="81"/>
                    <a:pt x="255" y="105"/>
                  </a:cubicBezTo>
                  <a:cubicBezTo>
                    <a:pt x="364" y="148"/>
                    <a:pt x="473" y="214"/>
                    <a:pt x="576" y="269"/>
                  </a:cubicBezTo>
                  <a:cubicBezTo>
                    <a:pt x="582" y="269"/>
                    <a:pt x="594" y="257"/>
                    <a:pt x="582" y="251"/>
                  </a:cubicBezTo>
                  <a:cubicBezTo>
                    <a:pt x="503" y="184"/>
                    <a:pt x="400" y="130"/>
                    <a:pt x="303" y="87"/>
                  </a:cubicBezTo>
                  <a:cubicBezTo>
                    <a:pt x="215" y="54"/>
                    <a:pt x="127" y="1"/>
                    <a:pt x="29"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2602350" y="2159325"/>
              <a:ext cx="4725" cy="1625"/>
            </a:xfrm>
            <a:custGeom>
              <a:rect b="b" l="l" r="r" t="t"/>
              <a:pathLst>
                <a:path extrusionOk="0" h="65" w="189">
                  <a:moveTo>
                    <a:pt x="42" y="0"/>
                  </a:moveTo>
                  <a:cubicBezTo>
                    <a:pt x="28" y="0"/>
                    <a:pt x="15" y="2"/>
                    <a:pt x="1" y="4"/>
                  </a:cubicBezTo>
                  <a:cubicBezTo>
                    <a:pt x="43" y="53"/>
                    <a:pt x="122" y="65"/>
                    <a:pt x="183" y="65"/>
                  </a:cubicBezTo>
                  <a:cubicBezTo>
                    <a:pt x="189" y="65"/>
                    <a:pt x="189" y="47"/>
                    <a:pt x="183" y="47"/>
                  </a:cubicBezTo>
                  <a:cubicBezTo>
                    <a:pt x="139" y="18"/>
                    <a:pt x="92" y="0"/>
                    <a:pt x="4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2602350" y="2159325"/>
              <a:ext cx="4725" cy="1625"/>
            </a:xfrm>
            <a:custGeom>
              <a:rect b="b" l="l" r="r" t="t"/>
              <a:pathLst>
                <a:path extrusionOk="0" h="65" w="189">
                  <a:moveTo>
                    <a:pt x="42" y="0"/>
                  </a:moveTo>
                  <a:cubicBezTo>
                    <a:pt x="28" y="0"/>
                    <a:pt x="15" y="2"/>
                    <a:pt x="1" y="4"/>
                  </a:cubicBezTo>
                  <a:cubicBezTo>
                    <a:pt x="43" y="53"/>
                    <a:pt x="122" y="65"/>
                    <a:pt x="183" y="65"/>
                  </a:cubicBezTo>
                  <a:cubicBezTo>
                    <a:pt x="189" y="65"/>
                    <a:pt x="189" y="47"/>
                    <a:pt x="183" y="47"/>
                  </a:cubicBezTo>
                  <a:cubicBezTo>
                    <a:pt x="139" y="18"/>
                    <a:pt x="92" y="0"/>
                    <a:pt x="4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2593875" y="2186825"/>
              <a:ext cx="5925" cy="2575"/>
            </a:xfrm>
            <a:custGeom>
              <a:rect b="b" l="l" r="r" t="t"/>
              <a:pathLst>
                <a:path extrusionOk="0" h="103" w="237">
                  <a:moveTo>
                    <a:pt x="50" y="1"/>
                  </a:moveTo>
                  <a:cubicBezTo>
                    <a:pt x="34" y="1"/>
                    <a:pt x="17" y="3"/>
                    <a:pt x="1" y="6"/>
                  </a:cubicBezTo>
                  <a:cubicBezTo>
                    <a:pt x="61" y="61"/>
                    <a:pt x="146" y="91"/>
                    <a:pt x="219" y="103"/>
                  </a:cubicBezTo>
                  <a:cubicBezTo>
                    <a:pt x="225" y="103"/>
                    <a:pt x="237" y="85"/>
                    <a:pt x="225" y="79"/>
                  </a:cubicBezTo>
                  <a:cubicBezTo>
                    <a:pt x="176" y="30"/>
                    <a:pt x="116" y="1"/>
                    <a:pt x="5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2593875" y="2186825"/>
              <a:ext cx="5925" cy="2575"/>
            </a:xfrm>
            <a:custGeom>
              <a:rect b="b" l="l" r="r" t="t"/>
              <a:pathLst>
                <a:path extrusionOk="0" h="103" w="237">
                  <a:moveTo>
                    <a:pt x="50" y="1"/>
                  </a:moveTo>
                  <a:cubicBezTo>
                    <a:pt x="34" y="1"/>
                    <a:pt x="17" y="3"/>
                    <a:pt x="1" y="6"/>
                  </a:cubicBezTo>
                  <a:cubicBezTo>
                    <a:pt x="61" y="61"/>
                    <a:pt x="146" y="91"/>
                    <a:pt x="219" y="103"/>
                  </a:cubicBezTo>
                  <a:cubicBezTo>
                    <a:pt x="225" y="103"/>
                    <a:pt x="237" y="85"/>
                    <a:pt x="225" y="79"/>
                  </a:cubicBezTo>
                  <a:cubicBezTo>
                    <a:pt x="176" y="30"/>
                    <a:pt x="116" y="1"/>
                    <a:pt x="5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2565275" y="2194975"/>
              <a:ext cx="43025" cy="62700"/>
            </a:xfrm>
            <a:custGeom>
              <a:rect b="b" l="l" r="r" t="t"/>
              <a:pathLst>
                <a:path extrusionOk="0" h="2508" w="1721">
                  <a:moveTo>
                    <a:pt x="660" y="1"/>
                  </a:moveTo>
                  <a:cubicBezTo>
                    <a:pt x="606" y="183"/>
                    <a:pt x="539" y="364"/>
                    <a:pt x="485" y="546"/>
                  </a:cubicBezTo>
                  <a:lnTo>
                    <a:pt x="315" y="1097"/>
                  </a:lnTo>
                  <a:cubicBezTo>
                    <a:pt x="267" y="1278"/>
                    <a:pt x="212" y="1472"/>
                    <a:pt x="158" y="1654"/>
                  </a:cubicBezTo>
                  <a:cubicBezTo>
                    <a:pt x="110" y="1841"/>
                    <a:pt x="43" y="2023"/>
                    <a:pt x="1" y="2211"/>
                  </a:cubicBezTo>
                  <a:lnTo>
                    <a:pt x="1127" y="2507"/>
                  </a:lnTo>
                  <a:cubicBezTo>
                    <a:pt x="1163" y="2326"/>
                    <a:pt x="1217" y="2144"/>
                    <a:pt x="1266" y="1963"/>
                  </a:cubicBezTo>
                  <a:cubicBezTo>
                    <a:pt x="1308" y="1781"/>
                    <a:pt x="1357" y="1599"/>
                    <a:pt x="1405" y="1418"/>
                  </a:cubicBezTo>
                  <a:lnTo>
                    <a:pt x="1557" y="873"/>
                  </a:lnTo>
                  <a:cubicBezTo>
                    <a:pt x="1605" y="697"/>
                    <a:pt x="1666" y="516"/>
                    <a:pt x="1720" y="334"/>
                  </a:cubicBezTo>
                  <a:lnTo>
                    <a:pt x="660"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2584950" y="2197400"/>
              <a:ext cx="23500" cy="8200"/>
            </a:xfrm>
            <a:custGeom>
              <a:rect b="b" l="l" r="r" t="t"/>
              <a:pathLst>
                <a:path extrusionOk="0" h="328" w="940">
                  <a:moveTo>
                    <a:pt x="13" y="1"/>
                  </a:moveTo>
                  <a:cubicBezTo>
                    <a:pt x="7" y="1"/>
                    <a:pt x="1" y="19"/>
                    <a:pt x="7" y="19"/>
                  </a:cubicBezTo>
                  <a:cubicBezTo>
                    <a:pt x="303" y="122"/>
                    <a:pt x="606" y="261"/>
                    <a:pt x="909" y="328"/>
                  </a:cubicBezTo>
                  <a:cubicBezTo>
                    <a:pt x="933" y="328"/>
                    <a:pt x="939" y="304"/>
                    <a:pt x="921" y="297"/>
                  </a:cubicBezTo>
                  <a:cubicBezTo>
                    <a:pt x="661" y="134"/>
                    <a:pt x="328" y="49"/>
                    <a:pt x="13"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2584950" y="2197400"/>
              <a:ext cx="23500" cy="8200"/>
            </a:xfrm>
            <a:custGeom>
              <a:rect b="b" l="l" r="r" t="t"/>
              <a:pathLst>
                <a:path extrusionOk="0" h="328" w="940">
                  <a:moveTo>
                    <a:pt x="13" y="1"/>
                  </a:moveTo>
                  <a:cubicBezTo>
                    <a:pt x="7" y="1"/>
                    <a:pt x="1" y="19"/>
                    <a:pt x="7" y="19"/>
                  </a:cubicBezTo>
                  <a:cubicBezTo>
                    <a:pt x="303" y="122"/>
                    <a:pt x="606" y="261"/>
                    <a:pt x="909" y="328"/>
                  </a:cubicBezTo>
                  <a:cubicBezTo>
                    <a:pt x="933" y="328"/>
                    <a:pt x="939" y="304"/>
                    <a:pt x="921" y="297"/>
                  </a:cubicBezTo>
                  <a:cubicBezTo>
                    <a:pt x="661" y="134"/>
                    <a:pt x="328" y="49"/>
                    <a:pt x="1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2599775" y="2204900"/>
              <a:ext cx="8750" cy="26875"/>
            </a:xfrm>
            <a:custGeom>
              <a:rect b="b" l="l" r="r" t="t"/>
              <a:pathLst>
                <a:path extrusionOk="0" h="1075" w="350">
                  <a:moveTo>
                    <a:pt x="328" y="1"/>
                  </a:moveTo>
                  <a:cubicBezTo>
                    <a:pt x="320" y="1"/>
                    <a:pt x="312" y="6"/>
                    <a:pt x="310" y="16"/>
                  </a:cubicBezTo>
                  <a:cubicBezTo>
                    <a:pt x="237" y="179"/>
                    <a:pt x="189" y="355"/>
                    <a:pt x="134" y="536"/>
                  </a:cubicBezTo>
                  <a:cubicBezTo>
                    <a:pt x="92" y="706"/>
                    <a:pt x="43" y="894"/>
                    <a:pt x="1" y="1063"/>
                  </a:cubicBezTo>
                  <a:cubicBezTo>
                    <a:pt x="1" y="1070"/>
                    <a:pt x="3" y="1074"/>
                    <a:pt x="5" y="1074"/>
                  </a:cubicBezTo>
                  <a:cubicBezTo>
                    <a:pt x="8" y="1074"/>
                    <a:pt x="10" y="1071"/>
                    <a:pt x="13" y="1063"/>
                  </a:cubicBezTo>
                  <a:cubicBezTo>
                    <a:pt x="74" y="894"/>
                    <a:pt x="128" y="718"/>
                    <a:pt x="183" y="548"/>
                  </a:cubicBezTo>
                  <a:cubicBezTo>
                    <a:pt x="231" y="379"/>
                    <a:pt x="286" y="203"/>
                    <a:pt x="346" y="28"/>
                  </a:cubicBezTo>
                  <a:cubicBezTo>
                    <a:pt x="350" y="10"/>
                    <a:pt x="339" y="1"/>
                    <a:pt x="328"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2599775" y="2204900"/>
              <a:ext cx="8750" cy="26875"/>
            </a:xfrm>
            <a:custGeom>
              <a:rect b="b" l="l" r="r" t="t"/>
              <a:pathLst>
                <a:path extrusionOk="0" h="1075" w="350">
                  <a:moveTo>
                    <a:pt x="328" y="1"/>
                  </a:moveTo>
                  <a:cubicBezTo>
                    <a:pt x="320" y="1"/>
                    <a:pt x="312" y="6"/>
                    <a:pt x="310" y="16"/>
                  </a:cubicBezTo>
                  <a:cubicBezTo>
                    <a:pt x="237" y="179"/>
                    <a:pt x="189" y="355"/>
                    <a:pt x="134" y="536"/>
                  </a:cubicBezTo>
                  <a:cubicBezTo>
                    <a:pt x="92" y="706"/>
                    <a:pt x="43" y="894"/>
                    <a:pt x="1" y="1063"/>
                  </a:cubicBezTo>
                  <a:cubicBezTo>
                    <a:pt x="1" y="1070"/>
                    <a:pt x="3" y="1074"/>
                    <a:pt x="5" y="1074"/>
                  </a:cubicBezTo>
                  <a:cubicBezTo>
                    <a:pt x="8" y="1074"/>
                    <a:pt x="10" y="1071"/>
                    <a:pt x="13" y="1063"/>
                  </a:cubicBezTo>
                  <a:cubicBezTo>
                    <a:pt x="74" y="894"/>
                    <a:pt x="128" y="718"/>
                    <a:pt x="183" y="548"/>
                  </a:cubicBezTo>
                  <a:cubicBezTo>
                    <a:pt x="231" y="379"/>
                    <a:pt x="286" y="203"/>
                    <a:pt x="346" y="28"/>
                  </a:cubicBezTo>
                  <a:cubicBezTo>
                    <a:pt x="350" y="10"/>
                    <a:pt x="339" y="1"/>
                    <a:pt x="32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2576325" y="2203150"/>
              <a:ext cx="28325" cy="53925"/>
            </a:xfrm>
            <a:custGeom>
              <a:rect b="b" l="l" r="r" t="t"/>
              <a:pathLst>
                <a:path extrusionOk="0" h="2157" w="1133">
                  <a:moveTo>
                    <a:pt x="636" y="1"/>
                  </a:moveTo>
                  <a:lnTo>
                    <a:pt x="564" y="195"/>
                  </a:lnTo>
                  <a:lnTo>
                    <a:pt x="654" y="219"/>
                  </a:lnTo>
                  <a:cubicBezTo>
                    <a:pt x="679" y="225"/>
                    <a:pt x="703" y="237"/>
                    <a:pt x="715" y="243"/>
                  </a:cubicBezTo>
                  <a:cubicBezTo>
                    <a:pt x="739" y="249"/>
                    <a:pt x="757" y="255"/>
                    <a:pt x="775" y="273"/>
                  </a:cubicBezTo>
                  <a:cubicBezTo>
                    <a:pt x="812" y="291"/>
                    <a:pt x="848" y="310"/>
                    <a:pt x="872" y="334"/>
                  </a:cubicBezTo>
                  <a:cubicBezTo>
                    <a:pt x="933" y="370"/>
                    <a:pt x="963" y="413"/>
                    <a:pt x="963" y="413"/>
                  </a:cubicBezTo>
                  <a:lnTo>
                    <a:pt x="854" y="413"/>
                  </a:lnTo>
                  <a:cubicBezTo>
                    <a:pt x="782" y="407"/>
                    <a:pt x="703" y="394"/>
                    <a:pt x="618" y="364"/>
                  </a:cubicBezTo>
                  <a:cubicBezTo>
                    <a:pt x="588" y="352"/>
                    <a:pt x="558" y="340"/>
                    <a:pt x="527" y="334"/>
                  </a:cubicBezTo>
                  <a:lnTo>
                    <a:pt x="491" y="455"/>
                  </a:lnTo>
                  <a:cubicBezTo>
                    <a:pt x="503" y="455"/>
                    <a:pt x="521" y="455"/>
                    <a:pt x="533" y="461"/>
                  </a:cubicBezTo>
                  <a:cubicBezTo>
                    <a:pt x="570" y="467"/>
                    <a:pt x="606" y="491"/>
                    <a:pt x="624" y="515"/>
                  </a:cubicBezTo>
                  <a:cubicBezTo>
                    <a:pt x="642" y="528"/>
                    <a:pt x="648" y="534"/>
                    <a:pt x="654" y="552"/>
                  </a:cubicBezTo>
                  <a:cubicBezTo>
                    <a:pt x="654" y="558"/>
                    <a:pt x="660" y="558"/>
                    <a:pt x="660" y="564"/>
                  </a:cubicBezTo>
                  <a:lnTo>
                    <a:pt x="660" y="576"/>
                  </a:lnTo>
                  <a:lnTo>
                    <a:pt x="654" y="576"/>
                  </a:lnTo>
                  <a:cubicBezTo>
                    <a:pt x="654" y="576"/>
                    <a:pt x="648" y="582"/>
                    <a:pt x="642" y="582"/>
                  </a:cubicBezTo>
                  <a:cubicBezTo>
                    <a:pt x="636" y="588"/>
                    <a:pt x="618" y="600"/>
                    <a:pt x="606" y="606"/>
                  </a:cubicBezTo>
                  <a:cubicBezTo>
                    <a:pt x="588" y="612"/>
                    <a:pt x="568" y="615"/>
                    <a:pt x="548" y="615"/>
                  </a:cubicBezTo>
                  <a:cubicBezTo>
                    <a:pt x="529" y="615"/>
                    <a:pt x="509" y="612"/>
                    <a:pt x="491" y="606"/>
                  </a:cubicBezTo>
                  <a:lnTo>
                    <a:pt x="443" y="582"/>
                  </a:lnTo>
                  <a:cubicBezTo>
                    <a:pt x="376" y="794"/>
                    <a:pt x="309" y="1006"/>
                    <a:pt x="249" y="1218"/>
                  </a:cubicBezTo>
                  <a:cubicBezTo>
                    <a:pt x="273" y="1224"/>
                    <a:pt x="291" y="1236"/>
                    <a:pt x="309" y="1242"/>
                  </a:cubicBezTo>
                  <a:cubicBezTo>
                    <a:pt x="394" y="1272"/>
                    <a:pt x="473" y="1309"/>
                    <a:pt x="533" y="1351"/>
                  </a:cubicBezTo>
                  <a:cubicBezTo>
                    <a:pt x="564" y="1375"/>
                    <a:pt x="588" y="1393"/>
                    <a:pt x="606" y="1405"/>
                  </a:cubicBezTo>
                  <a:lnTo>
                    <a:pt x="624" y="1430"/>
                  </a:lnTo>
                  <a:lnTo>
                    <a:pt x="503" y="1430"/>
                  </a:lnTo>
                  <a:cubicBezTo>
                    <a:pt x="436" y="1424"/>
                    <a:pt x="346" y="1405"/>
                    <a:pt x="255" y="1375"/>
                  </a:cubicBezTo>
                  <a:cubicBezTo>
                    <a:pt x="231" y="1369"/>
                    <a:pt x="218" y="1363"/>
                    <a:pt x="194" y="1351"/>
                  </a:cubicBezTo>
                  <a:lnTo>
                    <a:pt x="134" y="1551"/>
                  </a:lnTo>
                  <a:cubicBezTo>
                    <a:pt x="158" y="1551"/>
                    <a:pt x="170" y="1551"/>
                    <a:pt x="194" y="1557"/>
                  </a:cubicBezTo>
                  <a:cubicBezTo>
                    <a:pt x="231" y="1575"/>
                    <a:pt x="273" y="1599"/>
                    <a:pt x="291" y="1617"/>
                  </a:cubicBezTo>
                  <a:cubicBezTo>
                    <a:pt x="309" y="1636"/>
                    <a:pt x="315" y="1648"/>
                    <a:pt x="315" y="1654"/>
                  </a:cubicBezTo>
                  <a:cubicBezTo>
                    <a:pt x="315" y="1666"/>
                    <a:pt x="321" y="1666"/>
                    <a:pt x="321" y="1672"/>
                  </a:cubicBezTo>
                  <a:lnTo>
                    <a:pt x="321" y="1678"/>
                  </a:lnTo>
                  <a:lnTo>
                    <a:pt x="315" y="1678"/>
                  </a:lnTo>
                  <a:cubicBezTo>
                    <a:pt x="315" y="1678"/>
                    <a:pt x="309" y="1690"/>
                    <a:pt x="303" y="1690"/>
                  </a:cubicBezTo>
                  <a:cubicBezTo>
                    <a:pt x="291" y="1696"/>
                    <a:pt x="279" y="1696"/>
                    <a:pt x="255" y="1702"/>
                  </a:cubicBezTo>
                  <a:cubicBezTo>
                    <a:pt x="237" y="1705"/>
                    <a:pt x="218" y="1707"/>
                    <a:pt x="200" y="1707"/>
                  </a:cubicBezTo>
                  <a:cubicBezTo>
                    <a:pt x="181" y="1707"/>
                    <a:pt x="161" y="1705"/>
                    <a:pt x="140" y="1702"/>
                  </a:cubicBezTo>
                  <a:cubicBezTo>
                    <a:pt x="128" y="1696"/>
                    <a:pt x="103" y="1690"/>
                    <a:pt x="91" y="1678"/>
                  </a:cubicBezTo>
                  <a:cubicBezTo>
                    <a:pt x="61" y="1793"/>
                    <a:pt x="31" y="1902"/>
                    <a:pt x="1" y="2011"/>
                  </a:cubicBezTo>
                  <a:lnTo>
                    <a:pt x="606" y="2156"/>
                  </a:lnTo>
                  <a:cubicBezTo>
                    <a:pt x="636" y="1987"/>
                    <a:pt x="679" y="1823"/>
                    <a:pt x="715" y="1654"/>
                  </a:cubicBezTo>
                  <a:cubicBezTo>
                    <a:pt x="757" y="1490"/>
                    <a:pt x="800" y="1321"/>
                    <a:pt x="836" y="1157"/>
                  </a:cubicBezTo>
                  <a:cubicBezTo>
                    <a:pt x="927" y="830"/>
                    <a:pt x="1018" y="497"/>
                    <a:pt x="1133" y="182"/>
                  </a:cubicBezTo>
                  <a:lnTo>
                    <a:pt x="636"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2581775" y="2205800"/>
              <a:ext cx="17275" cy="6475"/>
            </a:xfrm>
            <a:custGeom>
              <a:rect b="b" l="l" r="r" t="t"/>
              <a:pathLst>
                <a:path extrusionOk="0" h="259" w="691">
                  <a:moveTo>
                    <a:pt x="48" y="1"/>
                  </a:moveTo>
                  <a:cubicBezTo>
                    <a:pt x="32" y="1"/>
                    <a:pt x="16" y="2"/>
                    <a:pt x="0" y="4"/>
                  </a:cubicBezTo>
                  <a:cubicBezTo>
                    <a:pt x="103" y="76"/>
                    <a:pt x="243" y="89"/>
                    <a:pt x="358" y="131"/>
                  </a:cubicBezTo>
                  <a:cubicBezTo>
                    <a:pt x="467" y="167"/>
                    <a:pt x="576" y="204"/>
                    <a:pt x="679" y="258"/>
                  </a:cubicBezTo>
                  <a:cubicBezTo>
                    <a:pt x="679" y="258"/>
                    <a:pt x="691" y="252"/>
                    <a:pt x="679" y="252"/>
                  </a:cubicBezTo>
                  <a:cubicBezTo>
                    <a:pt x="582" y="179"/>
                    <a:pt x="479" y="137"/>
                    <a:pt x="364" y="89"/>
                  </a:cubicBezTo>
                  <a:cubicBezTo>
                    <a:pt x="268" y="52"/>
                    <a:pt x="159" y="1"/>
                    <a:pt x="48"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2581775" y="2205800"/>
              <a:ext cx="17275" cy="6475"/>
            </a:xfrm>
            <a:custGeom>
              <a:rect b="b" l="l" r="r" t="t"/>
              <a:pathLst>
                <a:path extrusionOk="0" h="259" w="691">
                  <a:moveTo>
                    <a:pt x="48" y="1"/>
                  </a:moveTo>
                  <a:cubicBezTo>
                    <a:pt x="32" y="1"/>
                    <a:pt x="16" y="2"/>
                    <a:pt x="0" y="4"/>
                  </a:cubicBezTo>
                  <a:cubicBezTo>
                    <a:pt x="103" y="76"/>
                    <a:pt x="243" y="89"/>
                    <a:pt x="358" y="131"/>
                  </a:cubicBezTo>
                  <a:cubicBezTo>
                    <a:pt x="467" y="167"/>
                    <a:pt x="576" y="204"/>
                    <a:pt x="679" y="258"/>
                  </a:cubicBezTo>
                  <a:cubicBezTo>
                    <a:pt x="679" y="258"/>
                    <a:pt x="691" y="252"/>
                    <a:pt x="679" y="252"/>
                  </a:cubicBezTo>
                  <a:cubicBezTo>
                    <a:pt x="582" y="179"/>
                    <a:pt x="479" y="137"/>
                    <a:pt x="364" y="89"/>
                  </a:cubicBezTo>
                  <a:cubicBezTo>
                    <a:pt x="268" y="52"/>
                    <a:pt x="159" y="1"/>
                    <a:pt x="4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2575575" y="2231625"/>
              <a:ext cx="15600" cy="6375"/>
            </a:xfrm>
            <a:custGeom>
              <a:rect b="b" l="l" r="r" t="t"/>
              <a:pathLst>
                <a:path extrusionOk="0" h="255" w="624">
                  <a:moveTo>
                    <a:pt x="52" y="1"/>
                  </a:moveTo>
                  <a:cubicBezTo>
                    <a:pt x="35" y="1"/>
                    <a:pt x="18" y="2"/>
                    <a:pt x="0" y="6"/>
                  </a:cubicBezTo>
                  <a:cubicBezTo>
                    <a:pt x="73" y="61"/>
                    <a:pt x="170" y="73"/>
                    <a:pt x="261" y="103"/>
                  </a:cubicBezTo>
                  <a:cubicBezTo>
                    <a:pt x="382" y="139"/>
                    <a:pt x="497" y="200"/>
                    <a:pt x="612" y="254"/>
                  </a:cubicBezTo>
                  <a:cubicBezTo>
                    <a:pt x="618" y="254"/>
                    <a:pt x="624" y="242"/>
                    <a:pt x="618" y="236"/>
                  </a:cubicBezTo>
                  <a:cubicBezTo>
                    <a:pt x="527" y="170"/>
                    <a:pt x="424" y="121"/>
                    <a:pt x="315" y="79"/>
                  </a:cubicBezTo>
                  <a:cubicBezTo>
                    <a:pt x="234" y="48"/>
                    <a:pt x="144" y="1"/>
                    <a:pt x="52"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2575575" y="2231625"/>
              <a:ext cx="15600" cy="6375"/>
            </a:xfrm>
            <a:custGeom>
              <a:rect b="b" l="l" r="r" t="t"/>
              <a:pathLst>
                <a:path extrusionOk="0" h="255" w="624">
                  <a:moveTo>
                    <a:pt x="52" y="1"/>
                  </a:moveTo>
                  <a:cubicBezTo>
                    <a:pt x="35" y="1"/>
                    <a:pt x="18" y="2"/>
                    <a:pt x="0" y="6"/>
                  </a:cubicBezTo>
                  <a:cubicBezTo>
                    <a:pt x="73" y="61"/>
                    <a:pt x="170" y="73"/>
                    <a:pt x="261" y="103"/>
                  </a:cubicBezTo>
                  <a:cubicBezTo>
                    <a:pt x="382" y="139"/>
                    <a:pt x="497" y="200"/>
                    <a:pt x="612" y="254"/>
                  </a:cubicBezTo>
                  <a:cubicBezTo>
                    <a:pt x="618" y="254"/>
                    <a:pt x="624" y="242"/>
                    <a:pt x="618" y="236"/>
                  </a:cubicBezTo>
                  <a:cubicBezTo>
                    <a:pt x="527" y="170"/>
                    <a:pt x="424" y="121"/>
                    <a:pt x="315" y="79"/>
                  </a:cubicBezTo>
                  <a:cubicBezTo>
                    <a:pt x="234" y="48"/>
                    <a:pt x="144" y="1"/>
                    <a:pt x="5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2584700" y="2213600"/>
              <a:ext cx="4975" cy="1550"/>
            </a:xfrm>
            <a:custGeom>
              <a:rect b="b" l="l" r="r" t="t"/>
              <a:pathLst>
                <a:path extrusionOk="0" h="62" w="199">
                  <a:moveTo>
                    <a:pt x="3" y="1"/>
                  </a:moveTo>
                  <a:lnTo>
                    <a:pt x="3" y="1"/>
                  </a:lnTo>
                  <a:cubicBezTo>
                    <a:pt x="2" y="1"/>
                    <a:pt x="1" y="7"/>
                    <a:pt x="5" y="7"/>
                  </a:cubicBezTo>
                  <a:cubicBezTo>
                    <a:pt x="5" y="3"/>
                    <a:pt x="4" y="1"/>
                    <a:pt x="3" y="1"/>
                  </a:cubicBezTo>
                  <a:close/>
                  <a:moveTo>
                    <a:pt x="52" y="0"/>
                  </a:moveTo>
                  <a:cubicBezTo>
                    <a:pt x="36" y="0"/>
                    <a:pt x="20" y="2"/>
                    <a:pt x="5" y="7"/>
                  </a:cubicBezTo>
                  <a:cubicBezTo>
                    <a:pt x="59" y="49"/>
                    <a:pt x="132" y="61"/>
                    <a:pt x="192" y="61"/>
                  </a:cubicBezTo>
                  <a:cubicBezTo>
                    <a:pt x="198" y="61"/>
                    <a:pt x="198" y="43"/>
                    <a:pt x="192" y="43"/>
                  </a:cubicBezTo>
                  <a:cubicBezTo>
                    <a:pt x="151" y="20"/>
                    <a:pt x="102" y="0"/>
                    <a:pt x="5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2584700" y="2213600"/>
              <a:ext cx="4975" cy="1550"/>
            </a:xfrm>
            <a:custGeom>
              <a:rect b="b" l="l" r="r" t="t"/>
              <a:pathLst>
                <a:path extrusionOk="0" h="62" w="199">
                  <a:moveTo>
                    <a:pt x="3" y="1"/>
                  </a:moveTo>
                  <a:lnTo>
                    <a:pt x="3" y="1"/>
                  </a:lnTo>
                  <a:cubicBezTo>
                    <a:pt x="2" y="1"/>
                    <a:pt x="1" y="7"/>
                    <a:pt x="5" y="7"/>
                  </a:cubicBezTo>
                  <a:cubicBezTo>
                    <a:pt x="5" y="3"/>
                    <a:pt x="4" y="1"/>
                    <a:pt x="3" y="1"/>
                  </a:cubicBezTo>
                  <a:close/>
                  <a:moveTo>
                    <a:pt x="52" y="0"/>
                  </a:moveTo>
                  <a:cubicBezTo>
                    <a:pt x="36" y="0"/>
                    <a:pt x="20" y="2"/>
                    <a:pt x="5" y="7"/>
                  </a:cubicBezTo>
                  <a:cubicBezTo>
                    <a:pt x="59" y="49"/>
                    <a:pt x="132" y="61"/>
                    <a:pt x="192" y="61"/>
                  </a:cubicBezTo>
                  <a:cubicBezTo>
                    <a:pt x="198" y="61"/>
                    <a:pt x="198" y="43"/>
                    <a:pt x="192" y="43"/>
                  </a:cubicBezTo>
                  <a:cubicBezTo>
                    <a:pt x="151" y="20"/>
                    <a:pt x="102" y="0"/>
                    <a:pt x="5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2577375" y="2241550"/>
              <a:ext cx="6250" cy="2350"/>
            </a:xfrm>
            <a:custGeom>
              <a:rect b="b" l="l" r="r" t="t"/>
              <a:pathLst>
                <a:path extrusionOk="0" h="94" w="250">
                  <a:moveTo>
                    <a:pt x="62" y="0"/>
                  </a:moveTo>
                  <a:cubicBezTo>
                    <a:pt x="42" y="0"/>
                    <a:pt x="21" y="3"/>
                    <a:pt x="1" y="9"/>
                  </a:cubicBezTo>
                  <a:cubicBezTo>
                    <a:pt x="68" y="63"/>
                    <a:pt x="152" y="81"/>
                    <a:pt x="237" y="93"/>
                  </a:cubicBezTo>
                  <a:cubicBezTo>
                    <a:pt x="243" y="93"/>
                    <a:pt x="249" y="75"/>
                    <a:pt x="243" y="69"/>
                  </a:cubicBezTo>
                  <a:cubicBezTo>
                    <a:pt x="192" y="28"/>
                    <a:pt x="128" y="0"/>
                    <a:pt x="6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2577375" y="2241550"/>
              <a:ext cx="6250" cy="2350"/>
            </a:xfrm>
            <a:custGeom>
              <a:rect b="b" l="l" r="r" t="t"/>
              <a:pathLst>
                <a:path extrusionOk="0" h="94" w="250">
                  <a:moveTo>
                    <a:pt x="62" y="0"/>
                  </a:moveTo>
                  <a:cubicBezTo>
                    <a:pt x="42" y="0"/>
                    <a:pt x="21" y="3"/>
                    <a:pt x="1" y="9"/>
                  </a:cubicBezTo>
                  <a:cubicBezTo>
                    <a:pt x="68" y="63"/>
                    <a:pt x="152" y="81"/>
                    <a:pt x="237" y="93"/>
                  </a:cubicBezTo>
                  <a:cubicBezTo>
                    <a:pt x="243" y="93"/>
                    <a:pt x="249" y="75"/>
                    <a:pt x="243" y="69"/>
                  </a:cubicBezTo>
                  <a:cubicBezTo>
                    <a:pt x="192" y="28"/>
                    <a:pt x="128" y="0"/>
                    <a:pt x="6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2552100" y="2250225"/>
              <a:ext cx="41350" cy="61950"/>
            </a:xfrm>
            <a:custGeom>
              <a:rect b="b" l="l" r="r" t="t"/>
              <a:pathLst>
                <a:path extrusionOk="0" h="2478" w="1654">
                  <a:moveTo>
                    <a:pt x="534" y="1"/>
                  </a:moveTo>
                  <a:lnTo>
                    <a:pt x="382" y="564"/>
                  </a:lnTo>
                  <a:lnTo>
                    <a:pt x="249" y="1127"/>
                  </a:lnTo>
                  <a:cubicBezTo>
                    <a:pt x="201" y="1321"/>
                    <a:pt x="158" y="1508"/>
                    <a:pt x="116" y="1696"/>
                  </a:cubicBezTo>
                  <a:lnTo>
                    <a:pt x="1" y="2265"/>
                  </a:lnTo>
                  <a:lnTo>
                    <a:pt x="1194" y="2477"/>
                  </a:lnTo>
                  <a:lnTo>
                    <a:pt x="1290" y="1926"/>
                  </a:lnTo>
                  <a:cubicBezTo>
                    <a:pt x="1321" y="1744"/>
                    <a:pt x="1369" y="1563"/>
                    <a:pt x="1405" y="1381"/>
                  </a:cubicBezTo>
                  <a:cubicBezTo>
                    <a:pt x="1448" y="1200"/>
                    <a:pt x="1478" y="1018"/>
                    <a:pt x="1527" y="836"/>
                  </a:cubicBezTo>
                  <a:lnTo>
                    <a:pt x="1654" y="291"/>
                  </a:lnTo>
                  <a:lnTo>
                    <a:pt x="534"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2568900" y="2252500"/>
              <a:ext cx="24825" cy="7300"/>
            </a:xfrm>
            <a:custGeom>
              <a:rect b="b" l="l" r="r" t="t"/>
              <a:pathLst>
                <a:path extrusionOk="0" h="292" w="993">
                  <a:moveTo>
                    <a:pt x="13" y="1"/>
                  </a:moveTo>
                  <a:cubicBezTo>
                    <a:pt x="7" y="1"/>
                    <a:pt x="1" y="19"/>
                    <a:pt x="7" y="19"/>
                  </a:cubicBezTo>
                  <a:cubicBezTo>
                    <a:pt x="316" y="116"/>
                    <a:pt x="643" y="237"/>
                    <a:pt x="957" y="291"/>
                  </a:cubicBezTo>
                  <a:cubicBezTo>
                    <a:pt x="959" y="292"/>
                    <a:pt x="961" y="292"/>
                    <a:pt x="962" y="292"/>
                  </a:cubicBezTo>
                  <a:cubicBezTo>
                    <a:pt x="979" y="292"/>
                    <a:pt x="992" y="266"/>
                    <a:pt x="976" y="255"/>
                  </a:cubicBezTo>
                  <a:cubicBezTo>
                    <a:pt x="691" y="104"/>
                    <a:pt x="334" y="31"/>
                    <a:pt x="13"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2568900" y="2252500"/>
              <a:ext cx="24825" cy="7300"/>
            </a:xfrm>
            <a:custGeom>
              <a:rect b="b" l="l" r="r" t="t"/>
              <a:pathLst>
                <a:path extrusionOk="0" h="292" w="993">
                  <a:moveTo>
                    <a:pt x="13" y="1"/>
                  </a:moveTo>
                  <a:cubicBezTo>
                    <a:pt x="7" y="1"/>
                    <a:pt x="1" y="19"/>
                    <a:pt x="7" y="19"/>
                  </a:cubicBezTo>
                  <a:cubicBezTo>
                    <a:pt x="316" y="116"/>
                    <a:pt x="643" y="237"/>
                    <a:pt x="957" y="291"/>
                  </a:cubicBezTo>
                  <a:cubicBezTo>
                    <a:pt x="959" y="292"/>
                    <a:pt x="961" y="292"/>
                    <a:pt x="962" y="292"/>
                  </a:cubicBezTo>
                  <a:cubicBezTo>
                    <a:pt x="979" y="292"/>
                    <a:pt x="992" y="266"/>
                    <a:pt x="976" y="255"/>
                  </a:cubicBezTo>
                  <a:cubicBezTo>
                    <a:pt x="691" y="104"/>
                    <a:pt x="334" y="31"/>
                    <a:pt x="13"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2586475" y="2259075"/>
              <a:ext cx="7275" cy="27000"/>
            </a:xfrm>
            <a:custGeom>
              <a:rect b="b" l="l" r="r" t="t"/>
              <a:pathLst>
                <a:path extrusionOk="0" h="1080" w="291">
                  <a:moveTo>
                    <a:pt x="260" y="0"/>
                  </a:moveTo>
                  <a:cubicBezTo>
                    <a:pt x="252" y="0"/>
                    <a:pt x="245" y="5"/>
                    <a:pt x="242" y="16"/>
                  </a:cubicBezTo>
                  <a:cubicBezTo>
                    <a:pt x="182" y="192"/>
                    <a:pt x="139" y="367"/>
                    <a:pt x="97" y="543"/>
                  </a:cubicBezTo>
                  <a:cubicBezTo>
                    <a:pt x="61" y="712"/>
                    <a:pt x="30" y="894"/>
                    <a:pt x="0" y="1070"/>
                  </a:cubicBezTo>
                  <a:cubicBezTo>
                    <a:pt x="0" y="1073"/>
                    <a:pt x="2" y="1079"/>
                    <a:pt x="7" y="1079"/>
                  </a:cubicBezTo>
                  <a:cubicBezTo>
                    <a:pt x="10" y="1079"/>
                    <a:pt x="14" y="1077"/>
                    <a:pt x="18" y="1070"/>
                  </a:cubicBezTo>
                  <a:lnTo>
                    <a:pt x="152" y="549"/>
                  </a:lnTo>
                  <a:lnTo>
                    <a:pt x="291" y="28"/>
                  </a:lnTo>
                  <a:cubicBezTo>
                    <a:pt x="291" y="13"/>
                    <a:pt x="274" y="0"/>
                    <a:pt x="26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2586475" y="2259075"/>
              <a:ext cx="7275" cy="27000"/>
            </a:xfrm>
            <a:custGeom>
              <a:rect b="b" l="l" r="r" t="t"/>
              <a:pathLst>
                <a:path extrusionOk="0" h="1080" w="291">
                  <a:moveTo>
                    <a:pt x="260" y="0"/>
                  </a:moveTo>
                  <a:cubicBezTo>
                    <a:pt x="252" y="0"/>
                    <a:pt x="245" y="5"/>
                    <a:pt x="242" y="16"/>
                  </a:cubicBezTo>
                  <a:cubicBezTo>
                    <a:pt x="182" y="192"/>
                    <a:pt x="139" y="367"/>
                    <a:pt x="97" y="543"/>
                  </a:cubicBezTo>
                  <a:cubicBezTo>
                    <a:pt x="61" y="712"/>
                    <a:pt x="30" y="894"/>
                    <a:pt x="0" y="1070"/>
                  </a:cubicBezTo>
                  <a:cubicBezTo>
                    <a:pt x="0" y="1073"/>
                    <a:pt x="2" y="1079"/>
                    <a:pt x="7" y="1079"/>
                  </a:cubicBezTo>
                  <a:cubicBezTo>
                    <a:pt x="10" y="1079"/>
                    <a:pt x="14" y="1077"/>
                    <a:pt x="18" y="1070"/>
                  </a:cubicBezTo>
                  <a:lnTo>
                    <a:pt x="152" y="549"/>
                  </a:lnTo>
                  <a:lnTo>
                    <a:pt x="291" y="28"/>
                  </a:lnTo>
                  <a:cubicBezTo>
                    <a:pt x="291" y="13"/>
                    <a:pt x="274" y="0"/>
                    <a:pt x="26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2563450" y="2258250"/>
              <a:ext cx="26525" cy="53600"/>
            </a:xfrm>
            <a:custGeom>
              <a:rect b="b" l="l" r="r" t="t"/>
              <a:pathLst>
                <a:path extrusionOk="0" h="2144" w="1061">
                  <a:moveTo>
                    <a:pt x="522" y="1"/>
                  </a:moveTo>
                  <a:lnTo>
                    <a:pt x="467" y="194"/>
                  </a:lnTo>
                  <a:cubicBezTo>
                    <a:pt x="497" y="200"/>
                    <a:pt x="528" y="200"/>
                    <a:pt x="558" y="213"/>
                  </a:cubicBezTo>
                  <a:lnTo>
                    <a:pt x="625" y="231"/>
                  </a:lnTo>
                  <a:cubicBezTo>
                    <a:pt x="649" y="243"/>
                    <a:pt x="673" y="249"/>
                    <a:pt x="685" y="255"/>
                  </a:cubicBezTo>
                  <a:cubicBezTo>
                    <a:pt x="727" y="273"/>
                    <a:pt x="764" y="291"/>
                    <a:pt x="794" y="309"/>
                  </a:cubicBezTo>
                  <a:cubicBezTo>
                    <a:pt x="855" y="346"/>
                    <a:pt x="891" y="382"/>
                    <a:pt x="891" y="382"/>
                  </a:cubicBezTo>
                  <a:lnTo>
                    <a:pt x="764" y="382"/>
                  </a:lnTo>
                  <a:cubicBezTo>
                    <a:pt x="697" y="382"/>
                    <a:pt x="606" y="370"/>
                    <a:pt x="516" y="346"/>
                  </a:cubicBezTo>
                  <a:cubicBezTo>
                    <a:pt x="485" y="340"/>
                    <a:pt x="455" y="328"/>
                    <a:pt x="425" y="315"/>
                  </a:cubicBezTo>
                  <a:lnTo>
                    <a:pt x="394" y="437"/>
                  </a:lnTo>
                  <a:cubicBezTo>
                    <a:pt x="407" y="437"/>
                    <a:pt x="425" y="437"/>
                    <a:pt x="437" y="443"/>
                  </a:cubicBezTo>
                  <a:cubicBezTo>
                    <a:pt x="473" y="455"/>
                    <a:pt x="516" y="473"/>
                    <a:pt x="534" y="497"/>
                  </a:cubicBezTo>
                  <a:lnTo>
                    <a:pt x="564" y="527"/>
                  </a:lnTo>
                  <a:cubicBezTo>
                    <a:pt x="564" y="533"/>
                    <a:pt x="570" y="533"/>
                    <a:pt x="570" y="546"/>
                  </a:cubicBezTo>
                  <a:lnTo>
                    <a:pt x="570" y="552"/>
                  </a:lnTo>
                  <a:lnTo>
                    <a:pt x="564" y="552"/>
                  </a:lnTo>
                  <a:cubicBezTo>
                    <a:pt x="564" y="552"/>
                    <a:pt x="558" y="558"/>
                    <a:pt x="552" y="558"/>
                  </a:cubicBezTo>
                  <a:cubicBezTo>
                    <a:pt x="546" y="564"/>
                    <a:pt x="528" y="576"/>
                    <a:pt x="516" y="582"/>
                  </a:cubicBezTo>
                  <a:cubicBezTo>
                    <a:pt x="494" y="589"/>
                    <a:pt x="471" y="592"/>
                    <a:pt x="448" y="592"/>
                  </a:cubicBezTo>
                  <a:cubicBezTo>
                    <a:pt x="432" y="592"/>
                    <a:pt x="416" y="590"/>
                    <a:pt x="400" y="588"/>
                  </a:cubicBezTo>
                  <a:cubicBezTo>
                    <a:pt x="382" y="582"/>
                    <a:pt x="364" y="582"/>
                    <a:pt x="346" y="576"/>
                  </a:cubicBezTo>
                  <a:lnTo>
                    <a:pt x="189" y="1224"/>
                  </a:lnTo>
                  <a:cubicBezTo>
                    <a:pt x="213" y="1230"/>
                    <a:pt x="231" y="1230"/>
                    <a:pt x="255" y="1242"/>
                  </a:cubicBezTo>
                  <a:cubicBezTo>
                    <a:pt x="346" y="1260"/>
                    <a:pt x="437" y="1302"/>
                    <a:pt x="497" y="1339"/>
                  </a:cubicBezTo>
                  <a:cubicBezTo>
                    <a:pt x="528" y="1351"/>
                    <a:pt x="558" y="1375"/>
                    <a:pt x="576" y="1381"/>
                  </a:cubicBezTo>
                  <a:cubicBezTo>
                    <a:pt x="588" y="1399"/>
                    <a:pt x="606" y="1405"/>
                    <a:pt x="606" y="1405"/>
                  </a:cubicBezTo>
                  <a:cubicBezTo>
                    <a:pt x="606" y="1405"/>
                    <a:pt x="588" y="1405"/>
                    <a:pt x="564" y="1411"/>
                  </a:cubicBezTo>
                  <a:cubicBezTo>
                    <a:pt x="546" y="1411"/>
                    <a:pt x="516" y="1423"/>
                    <a:pt x="473" y="1423"/>
                  </a:cubicBezTo>
                  <a:cubicBezTo>
                    <a:pt x="400" y="1423"/>
                    <a:pt x="310" y="1405"/>
                    <a:pt x="213" y="1381"/>
                  </a:cubicBezTo>
                  <a:cubicBezTo>
                    <a:pt x="189" y="1375"/>
                    <a:pt x="164" y="1369"/>
                    <a:pt x="152" y="1369"/>
                  </a:cubicBezTo>
                  <a:lnTo>
                    <a:pt x="104" y="1575"/>
                  </a:lnTo>
                  <a:cubicBezTo>
                    <a:pt x="128" y="1575"/>
                    <a:pt x="140" y="1575"/>
                    <a:pt x="164" y="1581"/>
                  </a:cubicBezTo>
                  <a:cubicBezTo>
                    <a:pt x="201" y="1587"/>
                    <a:pt x="243" y="1611"/>
                    <a:pt x="273" y="1641"/>
                  </a:cubicBezTo>
                  <a:cubicBezTo>
                    <a:pt x="285" y="1654"/>
                    <a:pt x="292" y="1666"/>
                    <a:pt x="304" y="1678"/>
                  </a:cubicBezTo>
                  <a:cubicBezTo>
                    <a:pt x="304" y="1684"/>
                    <a:pt x="310" y="1684"/>
                    <a:pt x="310" y="1696"/>
                  </a:cubicBezTo>
                  <a:lnTo>
                    <a:pt x="310" y="1702"/>
                  </a:lnTo>
                  <a:lnTo>
                    <a:pt x="304" y="1702"/>
                  </a:lnTo>
                  <a:cubicBezTo>
                    <a:pt x="304" y="1702"/>
                    <a:pt x="292" y="1708"/>
                    <a:pt x="285" y="1708"/>
                  </a:cubicBezTo>
                  <a:cubicBezTo>
                    <a:pt x="279" y="1714"/>
                    <a:pt x="261" y="1726"/>
                    <a:pt x="243" y="1726"/>
                  </a:cubicBezTo>
                  <a:cubicBezTo>
                    <a:pt x="219" y="1730"/>
                    <a:pt x="196" y="1733"/>
                    <a:pt x="173" y="1733"/>
                  </a:cubicBezTo>
                  <a:cubicBezTo>
                    <a:pt x="157" y="1733"/>
                    <a:pt x="140" y="1731"/>
                    <a:pt x="122" y="1726"/>
                  </a:cubicBezTo>
                  <a:cubicBezTo>
                    <a:pt x="98" y="1714"/>
                    <a:pt x="80" y="1708"/>
                    <a:pt x="68" y="1702"/>
                  </a:cubicBezTo>
                  <a:lnTo>
                    <a:pt x="1" y="2041"/>
                  </a:lnTo>
                  <a:lnTo>
                    <a:pt x="655" y="2144"/>
                  </a:lnTo>
                  <a:lnTo>
                    <a:pt x="733" y="1647"/>
                  </a:lnTo>
                  <a:lnTo>
                    <a:pt x="770" y="1399"/>
                  </a:lnTo>
                  <a:lnTo>
                    <a:pt x="818" y="1151"/>
                  </a:lnTo>
                  <a:cubicBezTo>
                    <a:pt x="849" y="981"/>
                    <a:pt x="885" y="818"/>
                    <a:pt x="921" y="648"/>
                  </a:cubicBezTo>
                  <a:cubicBezTo>
                    <a:pt x="958" y="479"/>
                    <a:pt x="1006" y="322"/>
                    <a:pt x="1060" y="158"/>
                  </a:cubicBezTo>
                  <a:cubicBezTo>
                    <a:pt x="873" y="104"/>
                    <a:pt x="703" y="49"/>
                    <a:pt x="52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2566025" y="2261225"/>
              <a:ext cx="18350" cy="5675"/>
            </a:xfrm>
            <a:custGeom>
              <a:rect b="b" l="l" r="r" t="t"/>
              <a:pathLst>
                <a:path extrusionOk="0" h="227" w="734">
                  <a:moveTo>
                    <a:pt x="79" y="0"/>
                  </a:moveTo>
                  <a:cubicBezTo>
                    <a:pt x="53" y="0"/>
                    <a:pt x="26" y="3"/>
                    <a:pt x="1" y="9"/>
                  </a:cubicBezTo>
                  <a:cubicBezTo>
                    <a:pt x="116" y="75"/>
                    <a:pt x="261" y="75"/>
                    <a:pt x="382" y="112"/>
                  </a:cubicBezTo>
                  <a:cubicBezTo>
                    <a:pt x="491" y="142"/>
                    <a:pt x="612" y="184"/>
                    <a:pt x="727" y="227"/>
                  </a:cubicBezTo>
                  <a:cubicBezTo>
                    <a:pt x="727" y="227"/>
                    <a:pt x="733" y="221"/>
                    <a:pt x="727" y="221"/>
                  </a:cubicBezTo>
                  <a:cubicBezTo>
                    <a:pt x="618" y="154"/>
                    <a:pt x="509" y="112"/>
                    <a:pt x="388" y="75"/>
                  </a:cubicBezTo>
                  <a:cubicBezTo>
                    <a:pt x="292" y="42"/>
                    <a:pt x="183" y="0"/>
                    <a:pt x="79"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2566025" y="2261225"/>
              <a:ext cx="18350" cy="5675"/>
            </a:xfrm>
            <a:custGeom>
              <a:rect b="b" l="l" r="r" t="t"/>
              <a:pathLst>
                <a:path extrusionOk="0" h="227" w="734">
                  <a:moveTo>
                    <a:pt x="79" y="0"/>
                  </a:moveTo>
                  <a:cubicBezTo>
                    <a:pt x="53" y="0"/>
                    <a:pt x="26" y="3"/>
                    <a:pt x="1" y="9"/>
                  </a:cubicBezTo>
                  <a:cubicBezTo>
                    <a:pt x="116" y="75"/>
                    <a:pt x="261" y="75"/>
                    <a:pt x="382" y="112"/>
                  </a:cubicBezTo>
                  <a:cubicBezTo>
                    <a:pt x="491" y="142"/>
                    <a:pt x="612" y="184"/>
                    <a:pt x="727" y="227"/>
                  </a:cubicBezTo>
                  <a:cubicBezTo>
                    <a:pt x="727" y="227"/>
                    <a:pt x="733" y="221"/>
                    <a:pt x="727" y="221"/>
                  </a:cubicBezTo>
                  <a:cubicBezTo>
                    <a:pt x="618" y="154"/>
                    <a:pt x="509" y="112"/>
                    <a:pt x="388" y="75"/>
                  </a:cubicBezTo>
                  <a:cubicBezTo>
                    <a:pt x="292" y="42"/>
                    <a:pt x="183" y="0"/>
                    <a:pt x="79"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2561200" y="2287350"/>
              <a:ext cx="16825" cy="5600"/>
            </a:xfrm>
            <a:custGeom>
              <a:rect b="b" l="l" r="r" t="t"/>
              <a:pathLst>
                <a:path extrusionOk="0" h="224" w="673">
                  <a:moveTo>
                    <a:pt x="55" y="1"/>
                  </a:moveTo>
                  <a:cubicBezTo>
                    <a:pt x="36" y="1"/>
                    <a:pt x="18" y="2"/>
                    <a:pt x="0" y="5"/>
                  </a:cubicBezTo>
                  <a:cubicBezTo>
                    <a:pt x="79" y="60"/>
                    <a:pt x="188" y="66"/>
                    <a:pt x="279" y="90"/>
                  </a:cubicBezTo>
                  <a:cubicBezTo>
                    <a:pt x="406" y="120"/>
                    <a:pt x="527" y="175"/>
                    <a:pt x="654" y="223"/>
                  </a:cubicBezTo>
                  <a:cubicBezTo>
                    <a:pt x="660" y="223"/>
                    <a:pt x="672" y="217"/>
                    <a:pt x="660" y="211"/>
                  </a:cubicBezTo>
                  <a:cubicBezTo>
                    <a:pt x="557" y="150"/>
                    <a:pt x="454" y="102"/>
                    <a:pt x="339" y="66"/>
                  </a:cubicBezTo>
                  <a:cubicBezTo>
                    <a:pt x="248" y="35"/>
                    <a:pt x="149" y="1"/>
                    <a:pt x="55"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2561200" y="2287350"/>
              <a:ext cx="16825" cy="5600"/>
            </a:xfrm>
            <a:custGeom>
              <a:rect b="b" l="l" r="r" t="t"/>
              <a:pathLst>
                <a:path extrusionOk="0" h="224" w="673">
                  <a:moveTo>
                    <a:pt x="55" y="1"/>
                  </a:moveTo>
                  <a:cubicBezTo>
                    <a:pt x="36" y="1"/>
                    <a:pt x="18" y="2"/>
                    <a:pt x="0" y="5"/>
                  </a:cubicBezTo>
                  <a:cubicBezTo>
                    <a:pt x="79" y="60"/>
                    <a:pt x="188" y="66"/>
                    <a:pt x="279" y="90"/>
                  </a:cubicBezTo>
                  <a:cubicBezTo>
                    <a:pt x="406" y="120"/>
                    <a:pt x="527" y="175"/>
                    <a:pt x="654" y="223"/>
                  </a:cubicBezTo>
                  <a:cubicBezTo>
                    <a:pt x="660" y="223"/>
                    <a:pt x="672" y="217"/>
                    <a:pt x="660" y="211"/>
                  </a:cubicBezTo>
                  <a:cubicBezTo>
                    <a:pt x="557" y="150"/>
                    <a:pt x="454" y="102"/>
                    <a:pt x="339" y="66"/>
                  </a:cubicBezTo>
                  <a:cubicBezTo>
                    <a:pt x="248" y="35"/>
                    <a:pt x="149" y="1"/>
                    <a:pt x="5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2569525" y="2268850"/>
              <a:ext cx="5300" cy="1325"/>
            </a:xfrm>
            <a:custGeom>
              <a:rect b="b" l="l" r="r" t="t"/>
              <a:pathLst>
                <a:path extrusionOk="0" h="53" w="212">
                  <a:moveTo>
                    <a:pt x="50" y="0"/>
                  </a:moveTo>
                  <a:cubicBezTo>
                    <a:pt x="33" y="0"/>
                    <a:pt x="16" y="2"/>
                    <a:pt x="0" y="7"/>
                  </a:cubicBezTo>
                  <a:cubicBezTo>
                    <a:pt x="38" y="35"/>
                    <a:pt x="99" y="53"/>
                    <a:pt x="156" y="53"/>
                  </a:cubicBezTo>
                  <a:cubicBezTo>
                    <a:pt x="171" y="53"/>
                    <a:pt x="186" y="51"/>
                    <a:pt x="200" y="49"/>
                  </a:cubicBezTo>
                  <a:cubicBezTo>
                    <a:pt x="212" y="49"/>
                    <a:pt x="212" y="37"/>
                    <a:pt x="200" y="37"/>
                  </a:cubicBezTo>
                  <a:cubicBezTo>
                    <a:pt x="154" y="18"/>
                    <a:pt x="101" y="0"/>
                    <a:pt x="5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2569525" y="2268850"/>
              <a:ext cx="5300" cy="1325"/>
            </a:xfrm>
            <a:custGeom>
              <a:rect b="b" l="l" r="r" t="t"/>
              <a:pathLst>
                <a:path extrusionOk="0" h="53" w="212">
                  <a:moveTo>
                    <a:pt x="50" y="0"/>
                  </a:moveTo>
                  <a:cubicBezTo>
                    <a:pt x="33" y="0"/>
                    <a:pt x="16" y="2"/>
                    <a:pt x="0" y="7"/>
                  </a:cubicBezTo>
                  <a:cubicBezTo>
                    <a:pt x="38" y="35"/>
                    <a:pt x="99" y="53"/>
                    <a:pt x="156" y="53"/>
                  </a:cubicBezTo>
                  <a:cubicBezTo>
                    <a:pt x="171" y="53"/>
                    <a:pt x="186" y="51"/>
                    <a:pt x="200" y="49"/>
                  </a:cubicBezTo>
                  <a:cubicBezTo>
                    <a:pt x="212" y="49"/>
                    <a:pt x="212" y="37"/>
                    <a:pt x="200" y="37"/>
                  </a:cubicBezTo>
                  <a:cubicBezTo>
                    <a:pt x="154" y="18"/>
                    <a:pt x="101" y="0"/>
                    <a:pt x="50"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2563925" y="2297250"/>
              <a:ext cx="6825" cy="2200"/>
            </a:xfrm>
            <a:custGeom>
              <a:rect b="b" l="l" r="r" t="t"/>
              <a:pathLst>
                <a:path extrusionOk="0" h="88" w="273">
                  <a:moveTo>
                    <a:pt x="77" y="0"/>
                  </a:moveTo>
                  <a:cubicBezTo>
                    <a:pt x="52" y="0"/>
                    <a:pt x="26" y="5"/>
                    <a:pt x="0" y="15"/>
                  </a:cubicBezTo>
                  <a:cubicBezTo>
                    <a:pt x="79" y="57"/>
                    <a:pt x="170" y="81"/>
                    <a:pt x="260" y="87"/>
                  </a:cubicBezTo>
                  <a:cubicBezTo>
                    <a:pt x="266" y="87"/>
                    <a:pt x="273" y="75"/>
                    <a:pt x="266" y="63"/>
                  </a:cubicBezTo>
                  <a:cubicBezTo>
                    <a:pt x="206" y="29"/>
                    <a:pt x="142" y="0"/>
                    <a:pt x="77"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2563925" y="2297250"/>
              <a:ext cx="6825" cy="2200"/>
            </a:xfrm>
            <a:custGeom>
              <a:rect b="b" l="l" r="r" t="t"/>
              <a:pathLst>
                <a:path extrusionOk="0" h="88" w="273">
                  <a:moveTo>
                    <a:pt x="77" y="0"/>
                  </a:moveTo>
                  <a:cubicBezTo>
                    <a:pt x="52" y="0"/>
                    <a:pt x="26" y="5"/>
                    <a:pt x="0" y="15"/>
                  </a:cubicBezTo>
                  <a:cubicBezTo>
                    <a:pt x="79" y="57"/>
                    <a:pt x="170" y="81"/>
                    <a:pt x="260" y="87"/>
                  </a:cubicBezTo>
                  <a:cubicBezTo>
                    <a:pt x="266" y="87"/>
                    <a:pt x="273" y="75"/>
                    <a:pt x="266" y="63"/>
                  </a:cubicBezTo>
                  <a:cubicBezTo>
                    <a:pt x="206" y="29"/>
                    <a:pt x="142" y="0"/>
                    <a:pt x="7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2543325" y="2306850"/>
              <a:ext cx="38625" cy="60700"/>
            </a:xfrm>
            <a:custGeom>
              <a:rect b="b" l="l" r="r" t="t"/>
              <a:pathLst>
                <a:path extrusionOk="0" h="2428" w="1545">
                  <a:moveTo>
                    <a:pt x="358" y="0"/>
                  </a:moveTo>
                  <a:cubicBezTo>
                    <a:pt x="309" y="188"/>
                    <a:pt x="291" y="382"/>
                    <a:pt x="249" y="575"/>
                  </a:cubicBezTo>
                  <a:cubicBezTo>
                    <a:pt x="213" y="763"/>
                    <a:pt x="176" y="951"/>
                    <a:pt x="152" y="1150"/>
                  </a:cubicBezTo>
                  <a:lnTo>
                    <a:pt x="67" y="1726"/>
                  </a:lnTo>
                  <a:cubicBezTo>
                    <a:pt x="37" y="1919"/>
                    <a:pt x="25" y="2113"/>
                    <a:pt x="1" y="2307"/>
                  </a:cubicBezTo>
                  <a:lnTo>
                    <a:pt x="1266" y="2428"/>
                  </a:lnTo>
                  <a:cubicBezTo>
                    <a:pt x="1278" y="2246"/>
                    <a:pt x="1296" y="2059"/>
                    <a:pt x="1321" y="1877"/>
                  </a:cubicBezTo>
                  <a:lnTo>
                    <a:pt x="1387" y="1320"/>
                  </a:lnTo>
                  <a:cubicBezTo>
                    <a:pt x="1399" y="1138"/>
                    <a:pt x="1442" y="951"/>
                    <a:pt x="1460" y="769"/>
                  </a:cubicBezTo>
                  <a:cubicBezTo>
                    <a:pt x="1484" y="587"/>
                    <a:pt x="1514" y="400"/>
                    <a:pt x="1545" y="218"/>
                  </a:cubicBezTo>
                  <a:lnTo>
                    <a:pt x="358"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2555900" y="2308800"/>
              <a:ext cx="26500" cy="5775"/>
            </a:xfrm>
            <a:custGeom>
              <a:rect b="b" l="l" r="r" t="t"/>
              <a:pathLst>
                <a:path extrusionOk="0" h="231" w="1060">
                  <a:moveTo>
                    <a:pt x="12" y="1"/>
                  </a:moveTo>
                  <a:cubicBezTo>
                    <a:pt x="6" y="1"/>
                    <a:pt x="0" y="19"/>
                    <a:pt x="12" y="19"/>
                  </a:cubicBezTo>
                  <a:cubicBezTo>
                    <a:pt x="345" y="98"/>
                    <a:pt x="684" y="195"/>
                    <a:pt x="1029" y="231"/>
                  </a:cubicBezTo>
                  <a:cubicBezTo>
                    <a:pt x="1042" y="231"/>
                    <a:pt x="1060" y="207"/>
                    <a:pt x="1035" y="201"/>
                  </a:cubicBezTo>
                  <a:cubicBezTo>
                    <a:pt x="727" y="67"/>
                    <a:pt x="351" y="19"/>
                    <a:pt x="12"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2555900" y="2308800"/>
              <a:ext cx="26500" cy="5775"/>
            </a:xfrm>
            <a:custGeom>
              <a:rect b="b" l="l" r="r" t="t"/>
              <a:pathLst>
                <a:path extrusionOk="0" h="231" w="1060">
                  <a:moveTo>
                    <a:pt x="12" y="1"/>
                  </a:moveTo>
                  <a:cubicBezTo>
                    <a:pt x="6" y="1"/>
                    <a:pt x="0" y="19"/>
                    <a:pt x="12" y="19"/>
                  </a:cubicBezTo>
                  <a:cubicBezTo>
                    <a:pt x="345" y="98"/>
                    <a:pt x="684" y="195"/>
                    <a:pt x="1029" y="231"/>
                  </a:cubicBezTo>
                  <a:cubicBezTo>
                    <a:pt x="1042" y="231"/>
                    <a:pt x="1060" y="207"/>
                    <a:pt x="1035" y="201"/>
                  </a:cubicBezTo>
                  <a:cubicBezTo>
                    <a:pt x="727" y="67"/>
                    <a:pt x="351" y="19"/>
                    <a:pt x="1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2577225" y="2313900"/>
              <a:ext cx="5175" cy="27275"/>
            </a:xfrm>
            <a:custGeom>
              <a:rect b="b" l="l" r="r" t="t"/>
              <a:pathLst>
                <a:path extrusionOk="0" h="1091" w="207">
                  <a:moveTo>
                    <a:pt x="181" y="1"/>
                  </a:moveTo>
                  <a:cubicBezTo>
                    <a:pt x="171" y="1"/>
                    <a:pt x="161" y="7"/>
                    <a:pt x="158" y="21"/>
                  </a:cubicBezTo>
                  <a:cubicBezTo>
                    <a:pt x="116" y="196"/>
                    <a:pt x="86" y="366"/>
                    <a:pt x="61" y="548"/>
                  </a:cubicBezTo>
                  <a:cubicBezTo>
                    <a:pt x="37" y="729"/>
                    <a:pt x="13" y="905"/>
                    <a:pt x="1" y="1086"/>
                  </a:cubicBezTo>
                  <a:cubicBezTo>
                    <a:pt x="1" y="1089"/>
                    <a:pt x="4" y="1091"/>
                    <a:pt x="7" y="1091"/>
                  </a:cubicBezTo>
                  <a:cubicBezTo>
                    <a:pt x="10" y="1091"/>
                    <a:pt x="13" y="1089"/>
                    <a:pt x="13" y="1086"/>
                  </a:cubicBezTo>
                  <a:cubicBezTo>
                    <a:pt x="43" y="911"/>
                    <a:pt x="86" y="729"/>
                    <a:pt x="116" y="560"/>
                  </a:cubicBezTo>
                  <a:cubicBezTo>
                    <a:pt x="146" y="384"/>
                    <a:pt x="176" y="202"/>
                    <a:pt x="207" y="27"/>
                  </a:cubicBezTo>
                  <a:cubicBezTo>
                    <a:pt x="207" y="10"/>
                    <a:pt x="194" y="1"/>
                    <a:pt x="18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2577225" y="2313900"/>
              <a:ext cx="5175" cy="27275"/>
            </a:xfrm>
            <a:custGeom>
              <a:rect b="b" l="l" r="r" t="t"/>
              <a:pathLst>
                <a:path extrusionOk="0" h="1091" w="207">
                  <a:moveTo>
                    <a:pt x="181" y="1"/>
                  </a:moveTo>
                  <a:cubicBezTo>
                    <a:pt x="171" y="1"/>
                    <a:pt x="161" y="7"/>
                    <a:pt x="158" y="21"/>
                  </a:cubicBezTo>
                  <a:cubicBezTo>
                    <a:pt x="116" y="196"/>
                    <a:pt x="86" y="366"/>
                    <a:pt x="61" y="548"/>
                  </a:cubicBezTo>
                  <a:cubicBezTo>
                    <a:pt x="37" y="729"/>
                    <a:pt x="13" y="905"/>
                    <a:pt x="1" y="1086"/>
                  </a:cubicBezTo>
                  <a:cubicBezTo>
                    <a:pt x="1" y="1089"/>
                    <a:pt x="4" y="1091"/>
                    <a:pt x="7" y="1091"/>
                  </a:cubicBezTo>
                  <a:cubicBezTo>
                    <a:pt x="10" y="1091"/>
                    <a:pt x="13" y="1089"/>
                    <a:pt x="13" y="1086"/>
                  </a:cubicBezTo>
                  <a:cubicBezTo>
                    <a:pt x="43" y="911"/>
                    <a:pt x="86" y="729"/>
                    <a:pt x="116" y="560"/>
                  </a:cubicBezTo>
                  <a:cubicBezTo>
                    <a:pt x="146" y="384"/>
                    <a:pt x="176" y="202"/>
                    <a:pt x="207" y="27"/>
                  </a:cubicBezTo>
                  <a:cubicBezTo>
                    <a:pt x="207" y="10"/>
                    <a:pt x="194" y="1"/>
                    <a:pt x="18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2555275" y="2313800"/>
              <a:ext cx="23050" cy="53600"/>
            </a:xfrm>
            <a:custGeom>
              <a:rect b="b" l="l" r="r" t="t"/>
              <a:pathLst>
                <a:path extrusionOk="0" h="2144" w="922">
                  <a:moveTo>
                    <a:pt x="358" y="1"/>
                  </a:moveTo>
                  <a:lnTo>
                    <a:pt x="316" y="206"/>
                  </a:lnTo>
                  <a:cubicBezTo>
                    <a:pt x="346" y="206"/>
                    <a:pt x="388" y="213"/>
                    <a:pt x="419" y="219"/>
                  </a:cubicBezTo>
                  <a:cubicBezTo>
                    <a:pt x="437" y="231"/>
                    <a:pt x="461" y="231"/>
                    <a:pt x="485" y="237"/>
                  </a:cubicBezTo>
                  <a:lnTo>
                    <a:pt x="552" y="261"/>
                  </a:lnTo>
                  <a:cubicBezTo>
                    <a:pt x="600" y="273"/>
                    <a:pt x="637" y="291"/>
                    <a:pt x="673" y="303"/>
                  </a:cubicBezTo>
                  <a:cubicBezTo>
                    <a:pt x="740" y="340"/>
                    <a:pt x="782" y="370"/>
                    <a:pt x="782" y="370"/>
                  </a:cubicBezTo>
                  <a:cubicBezTo>
                    <a:pt x="782" y="370"/>
                    <a:pt x="764" y="370"/>
                    <a:pt x="740" y="382"/>
                  </a:cubicBezTo>
                  <a:cubicBezTo>
                    <a:pt x="721" y="382"/>
                    <a:pt x="691" y="388"/>
                    <a:pt x="649" y="388"/>
                  </a:cubicBezTo>
                  <a:cubicBezTo>
                    <a:pt x="576" y="388"/>
                    <a:pt x="485" y="382"/>
                    <a:pt x="388" y="364"/>
                  </a:cubicBezTo>
                  <a:cubicBezTo>
                    <a:pt x="358" y="358"/>
                    <a:pt x="316" y="352"/>
                    <a:pt x="286" y="340"/>
                  </a:cubicBezTo>
                  <a:lnTo>
                    <a:pt x="267" y="461"/>
                  </a:lnTo>
                  <a:lnTo>
                    <a:pt x="316" y="461"/>
                  </a:lnTo>
                  <a:cubicBezTo>
                    <a:pt x="358" y="473"/>
                    <a:pt x="395" y="485"/>
                    <a:pt x="425" y="509"/>
                  </a:cubicBezTo>
                  <a:cubicBezTo>
                    <a:pt x="437" y="515"/>
                    <a:pt x="449" y="533"/>
                    <a:pt x="455" y="539"/>
                  </a:cubicBezTo>
                  <a:cubicBezTo>
                    <a:pt x="461" y="546"/>
                    <a:pt x="461" y="546"/>
                    <a:pt x="461" y="552"/>
                  </a:cubicBezTo>
                  <a:lnTo>
                    <a:pt x="461" y="564"/>
                  </a:lnTo>
                  <a:lnTo>
                    <a:pt x="455" y="564"/>
                  </a:lnTo>
                  <a:cubicBezTo>
                    <a:pt x="455" y="564"/>
                    <a:pt x="449" y="570"/>
                    <a:pt x="437" y="570"/>
                  </a:cubicBezTo>
                  <a:cubicBezTo>
                    <a:pt x="431" y="576"/>
                    <a:pt x="419" y="582"/>
                    <a:pt x="401" y="594"/>
                  </a:cubicBezTo>
                  <a:cubicBezTo>
                    <a:pt x="378" y="603"/>
                    <a:pt x="350" y="608"/>
                    <a:pt x="317" y="608"/>
                  </a:cubicBezTo>
                  <a:cubicBezTo>
                    <a:pt x="305" y="608"/>
                    <a:pt x="292" y="608"/>
                    <a:pt x="279" y="606"/>
                  </a:cubicBezTo>
                  <a:cubicBezTo>
                    <a:pt x="267" y="606"/>
                    <a:pt x="243" y="600"/>
                    <a:pt x="225" y="594"/>
                  </a:cubicBezTo>
                  <a:cubicBezTo>
                    <a:pt x="207" y="697"/>
                    <a:pt x="183" y="812"/>
                    <a:pt x="164" y="927"/>
                  </a:cubicBezTo>
                  <a:lnTo>
                    <a:pt x="116" y="1260"/>
                  </a:lnTo>
                  <a:cubicBezTo>
                    <a:pt x="134" y="1260"/>
                    <a:pt x="158" y="1266"/>
                    <a:pt x="183" y="1266"/>
                  </a:cubicBezTo>
                  <a:cubicBezTo>
                    <a:pt x="279" y="1278"/>
                    <a:pt x="376" y="1308"/>
                    <a:pt x="449" y="1339"/>
                  </a:cubicBezTo>
                  <a:cubicBezTo>
                    <a:pt x="485" y="1357"/>
                    <a:pt x="510" y="1369"/>
                    <a:pt x="528" y="1387"/>
                  </a:cubicBezTo>
                  <a:cubicBezTo>
                    <a:pt x="552" y="1399"/>
                    <a:pt x="558" y="1411"/>
                    <a:pt x="558" y="1411"/>
                  </a:cubicBezTo>
                  <a:cubicBezTo>
                    <a:pt x="558" y="1411"/>
                    <a:pt x="546" y="1417"/>
                    <a:pt x="522" y="1417"/>
                  </a:cubicBezTo>
                  <a:cubicBezTo>
                    <a:pt x="497" y="1423"/>
                    <a:pt x="467" y="1423"/>
                    <a:pt x="431" y="1429"/>
                  </a:cubicBezTo>
                  <a:cubicBezTo>
                    <a:pt x="410" y="1433"/>
                    <a:pt x="386" y="1434"/>
                    <a:pt x="360" y="1434"/>
                  </a:cubicBezTo>
                  <a:cubicBezTo>
                    <a:pt x="298" y="1434"/>
                    <a:pt x="227" y="1426"/>
                    <a:pt x="158" y="1417"/>
                  </a:cubicBezTo>
                  <a:cubicBezTo>
                    <a:pt x="134" y="1411"/>
                    <a:pt x="116" y="1411"/>
                    <a:pt x="92" y="1399"/>
                  </a:cubicBezTo>
                  <a:lnTo>
                    <a:pt x="62" y="1605"/>
                  </a:lnTo>
                  <a:lnTo>
                    <a:pt x="128" y="1605"/>
                  </a:lnTo>
                  <a:cubicBezTo>
                    <a:pt x="177" y="1611"/>
                    <a:pt x="213" y="1629"/>
                    <a:pt x="243" y="1653"/>
                  </a:cubicBezTo>
                  <a:cubicBezTo>
                    <a:pt x="255" y="1666"/>
                    <a:pt x="267" y="1672"/>
                    <a:pt x="279" y="1684"/>
                  </a:cubicBezTo>
                  <a:cubicBezTo>
                    <a:pt x="286" y="1690"/>
                    <a:pt x="286" y="1690"/>
                    <a:pt x="286" y="1696"/>
                  </a:cubicBezTo>
                  <a:lnTo>
                    <a:pt x="286" y="1702"/>
                  </a:lnTo>
                  <a:lnTo>
                    <a:pt x="279" y="1702"/>
                  </a:lnTo>
                  <a:cubicBezTo>
                    <a:pt x="279" y="1702"/>
                    <a:pt x="273" y="1714"/>
                    <a:pt x="267" y="1714"/>
                  </a:cubicBezTo>
                  <a:cubicBezTo>
                    <a:pt x="255" y="1720"/>
                    <a:pt x="243" y="1726"/>
                    <a:pt x="219" y="1732"/>
                  </a:cubicBezTo>
                  <a:cubicBezTo>
                    <a:pt x="192" y="1746"/>
                    <a:pt x="164" y="1753"/>
                    <a:pt x="132" y="1753"/>
                  </a:cubicBezTo>
                  <a:cubicBezTo>
                    <a:pt x="121" y="1753"/>
                    <a:pt x="110" y="1752"/>
                    <a:pt x="98" y="1750"/>
                  </a:cubicBezTo>
                  <a:cubicBezTo>
                    <a:pt x="74" y="1750"/>
                    <a:pt x="62" y="1744"/>
                    <a:pt x="37" y="1732"/>
                  </a:cubicBezTo>
                  <a:lnTo>
                    <a:pt x="1" y="2083"/>
                  </a:lnTo>
                  <a:lnTo>
                    <a:pt x="691" y="2144"/>
                  </a:lnTo>
                  <a:cubicBezTo>
                    <a:pt x="697" y="1974"/>
                    <a:pt x="703" y="1805"/>
                    <a:pt x="721" y="1635"/>
                  </a:cubicBezTo>
                  <a:cubicBezTo>
                    <a:pt x="734" y="1466"/>
                    <a:pt x="752" y="1296"/>
                    <a:pt x="764" y="1127"/>
                  </a:cubicBezTo>
                  <a:lnTo>
                    <a:pt x="794" y="879"/>
                  </a:lnTo>
                  <a:lnTo>
                    <a:pt x="830" y="630"/>
                  </a:lnTo>
                  <a:lnTo>
                    <a:pt x="921" y="128"/>
                  </a:lnTo>
                  <a:cubicBezTo>
                    <a:pt x="734" y="91"/>
                    <a:pt x="546" y="49"/>
                    <a:pt x="35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2553775" y="2317550"/>
              <a:ext cx="19550" cy="4600"/>
            </a:xfrm>
            <a:custGeom>
              <a:rect b="b" l="l" r="r" t="t"/>
              <a:pathLst>
                <a:path extrusionOk="0" h="184" w="782">
                  <a:moveTo>
                    <a:pt x="114" y="1"/>
                  </a:moveTo>
                  <a:cubicBezTo>
                    <a:pt x="75" y="1"/>
                    <a:pt x="37" y="6"/>
                    <a:pt x="0" y="20"/>
                  </a:cubicBezTo>
                  <a:cubicBezTo>
                    <a:pt x="122" y="75"/>
                    <a:pt x="273" y="69"/>
                    <a:pt x="400" y="93"/>
                  </a:cubicBezTo>
                  <a:cubicBezTo>
                    <a:pt x="521" y="117"/>
                    <a:pt x="648" y="147"/>
                    <a:pt x="769" y="184"/>
                  </a:cubicBezTo>
                  <a:cubicBezTo>
                    <a:pt x="781" y="184"/>
                    <a:pt x="781" y="178"/>
                    <a:pt x="769" y="178"/>
                  </a:cubicBezTo>
                  <a:cubicBezTo>
                    <a:pt x="660" y="117"/>
                    <a:pt x="527" y="87"/>
                    <a:pt x="406" y="56"/>
                  </a:cubicBezTo>
                  <a:cubicBezTo>
                    <a:pt x="315" y="35"/>
                    <a:pt x="212" y="1"/>
                    <a:pt x="11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2553775" y="2317550"/>
              <a:ext cx="19550" cy="4600"/>
            </a:xfrm>
            <a:custGeom>
              <a:rect b="b" l="l" r="r" t="t"/>
              <a:pathLst>
                <a:path extrusionOk="0" h="184" w="782">
                  <a:moveTo>
                    <a:pt x="114" y="1"/>
                  </a:moveTo>
                  <a:cubicBezTo>
                    <a:pt x="75" y="1"/>
                    <a:pt x="37" y="6"/>
                    <a:pt x="0" y="20"/>
                  </a:cubicBezTo>
                  <a:cubicBezTo>
                    <a:pt x="122" y="75"/>
                    <a:pt x="273" y="69"/>
                    <a:pt x="400" y="93"/>
                  </a:cubicBezTo>
                  <a:cubicBezTo>
                    <a:pt x="521" y="117"/>
                    <a:pt x="648" y="147"/>
                    <a:pt x="769" y="184"/>
                  </a:cubicBezTo>
                  <a:cubicBezTo>
                    <a:pt x="781" y="184"/>
                    <a:pt x="781" y="178"/>
                    <a:pt x="769" y="178"/>
                  </a:cubicBezTo>
                  <a:cubicBezTo>
                    <a:pt x="660" y="117"/>
                    <a:pt x="527" y="87"/>
                    <a:pt x="406" y="56"/>
                  </a:cubicBezTo>
                  <a:cubicBezTo>
                    <a:pt x="315" y="35"/>
                    <a:pt x="212" y="1"/>
                    <a:pt x="114"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2551050" y="2344100"/>
              <a:ext cx="18025" cy="4550"/>
            </a:xfrm>
            <a:custGeom>
              <a:rect b="b" l="l" r="r" t="t"/>
              <a:pathLst>
                <a:path extrusionOk="0" h="182" w="721">
                  <a:moveTo>
                    <a:pt x="103" y="1"/>
                  </a:moveTo>
                  <a:cubicBezTo>
                    <a:pt x="68" y="1"/>
                    <a:pt x="34" y="5"/>
                    <a:pt x="0" y="18"/>
                  </a:cubicBezTo>
                  <a:cubicBezTo>
                    <a:pt x="91" y="66"/>
                    <a:pt x="200" y="60"/>
                    <a:pt x="303" y="72"/>
                  </a:cubicBezTo>
                  <a:cubicBezTo>
                    <a:pt x="442" y="96"/>
                    <a:pt x="570" y="133"/>
                    <a:pt x="709" y="181"/>
                  </a:cubicBezTo>
                  <a:cubicBezTo>
                    <a:pt x="715" y="181"/>
                    <a:pt x="721" y="175"/>
                    <a:pt x="715" y="163"/>
                  </a:cubicBezTo>
                  <a:cubicBezTo>
                    <a:pt x="600" y="115"/>
                    <a:pt x="479" y="72"/>
                    <a:pt x="358" y="42"/>
                  </a:cubicBezTo>
                  <a:cubicBezTo>
                    <a:pt x="276" y="29"/>
                    <a:pt x="188" y="1"/>
                    <a:pt x="10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2551050" y="2344100"/>
              <a:ext cx="18025" cy="4550"/>
            </a:xfrm>
            <a:custGeom>
              <a:rect b="b" l="l" r="r" t="t"/>
              <a:pathLst>
                <a:path extrusionOk="0" h="182" w="721">
                  <a:moveTo>
                    <a:pt x="103" y="1"/>
                  </a:moveTo>
                  <a:cubicBezTo>
                    <a:pt x="68" y="1"/>
                    <a:pt x="34" y="5"/>
                    <a:pt x="0" y="18"/>
                  </a:cubicBezTo>
                  <a:cubicBezTo>
                    <a:pt x="91" y="66"/>
                    <a:pt x="200" y="60"/>
                    <a:pt x="303" y="72"/>
                  </a:cubicBezTo>
                  <a:cubicBezTo>
                    <a:pt x="442" y="96"/>
                    <a:pt x="570" y="133"/>
                    <a:pt x="709" y="181"/>
                  </a:cubicBezTo>
                  <a:cubicBezTo>
                    <a:pt x="715" y="181"/>
                    <a:pt x="721" y="175"/>
                    <a:pt x="715" y="163"/>
                  </a:cubicBezTo>
                  <a:cubicBezTo>
                    <a:pt x="600" y="115"/>
                    <a:pt x="479" y="72"/>
                    <a:pt x="358" y="42"/>
                  </a:cubicBezTo>
                  <a:cubicBezTo>
                    <a:pt x="276" y="29"/>
                    <a:pt x="188" y="1"/>
                    <a:pt x="10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2557850" y="2324975"/>
              <a:ext cx="5775" cy="1275"/>
            </a:xfrm>
            <a:custGeom>
              <a:rect b="b" l="l" r="r" t="t"/>
              <a:pathLst>
                <a:path extrusionOk="0" h="51" w="231">
                  <a:moveTo>
                    <a:pt x="71" y="0"/>
                  </a:moveTo>
                  <a:cubicBezTo>
                    <a:pt x="51" y="0"/>
                    <a:pt x="32" y="3"/>
                    <a:pt x="13" y="8"/>
                  </a:cubicBezTo>
                  <a:cubicBezTo>
                    <a:pt x="13" y="8"/>
                    <a:pt x="1" y="14"/>
                    <a:pt x="13" y="14"/>
                  </a:cubicBezTo>
                  <a:cubicBezTo>
                    <a:pt x="52" y="41"/>
                    <a:pt x="100" y="51"/>
                    <a:pt x="148" y="51"/>
                  </a:cubicBezTo>
                  <a:cubicBezTo>
                    <a:pt x="174" y="51"/>
                    <a:pt x="200" y="48"/>
                    <a:pt x="225" y="44"/>
                  </a:cubicBezTo>
                  <a:cubicBezTo>
                    <a:pt x="231" y="44"/>
                    <a:pt x="231" y="32"/>
                    <a:pt x="225" y="32"/>
                  </a:cubicBezTo>
                  <a:cubicBezTo>
                    <a:pt x="173" y="15"/>
                    <a:pt x="121" y="0"/>
                    <a:pt x="71"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2557850" y="2324975"/>
              <a:ext cx="5775" cy="1275"/>
            </a:xfrm>
            <a:custGeom>
              <a:rect b="b" l="l" r="r" t="t"/>
              <a:pathLst>
                <a:path extrusionOk="0" h="51" w="231">
                  <a:moveTo>
                    <a:pt x="71" y="0"/>
                  </a:moveTo>
                  <a:cubicBezTo>
                    <a:pt x="51" y="0"/>
                    <a:pt x="32" y="3"/>
                    <a:pt x="13" y="8"/>
                  </a:cubicBezTo>
                  <a:cubicBezTo>
                    <a:pt x="13" y="8"/>
                    <a:pt x="1" y="14"/>
                    <a:pt x="13" y="14"/>
                  </a:cubicBezTo>
                  <a:cubicBezTo>
                    <a:pt x="52" y="41"/>
                    <a:pt x="100" y="51"/>
                    <a:pt x="148" y="51"/>
                  </a:cubicBezTo>
                  <a:cubicBezTo>
                    <a:pt x="174" y="51"/>
                    <a:pt x="200" y="48"/>
                    <a:pt x="225" y="44"/>
                  </a:cubicBezTo>
                  <a:cubicBezTo>
                    <a:pt x="231" y="44"/>
                    <a:pt x="231" y="32"/>
                    <a:pt x="225" y="32"/>
                  </a:cubicBezTo>
                  <a:cubicBezTo>
                    <a:pt x="173" y="15"/>
                    <a:pt x="121" y="0"/>
                    <a:pt x="71"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2554675" y="2353775"/>
              <a:ext cx="7300" cy="1825"/>
            </a:xfrm>
            <a:custGeom>
              <a:rect b="b" l="l" r="r" t="t"/>
              <a:pathLst>
                <a:path extrusionOk="0" h="73" w="292">
                  <a:moveTo>
                    <a:pt x="106" y="1"/>
                  </a:moveTo>
                  <a:cubicBezTo>
                    <a:pt x="70" y="1"/>
                    <a:pt x="35" y="8"/>
                    <a:pt x="1" y="24"/>
                  </a:cubicBezTo>
                  <a:cubicBezTo>
                    <a:pt x="86" y="61"/>
                    <a:pt x="182" y="73"/>
                    <a:pt x="273" y="73"/>
                  </a:cubicBezTo>
                  <a:cubicBezTo>
                    <a:pt x="291" y="73"/>
                    <a:pt x="291" y="61"/>
                    <a:pt x="279" y="54"/>
                  </a:cubicBezTo>
                  <a:cubicBezTo>
                    <a:pt x="223" y="21"/>
                    <a:pt x="164" y="1"/>
                    <a:pt x="10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2554675" y="2353775"/>
              <a:ext cx="7300" cy="1825"/>
            </a:xfrm>
            <a:custGeom>
              <a:rect b="b" l="l" r="r" t="t"/>
              <a:pathLst>
                <a:path extrusionOk="0" h="73" w="292">
                  <a:moveTo>
                    <a:pt x="106" y="1"/>
                  </a:moveTo>
                  <a:cubicBezTo>
                    <a:pt x="70" y="1"/>
                    <a:pt x="35" y="8"/>
                    <a:pt x="1" y="24"/>
                  </a:cubicBezTo>
                  <a:cubicBezTo>
                    <a:pt x="86" y="61"/>
                    <a:pt x="182" y="73"/>
                    <a:pt x="273" y="73"/>
                  </a:cubicBezTo>
                  <a:cubicBezTo>
                    <a:pt x="291" y="73"/>
                    <a:pt x="291" y="61"/>
                    <a:pt x="279" y="54"/>
                  </a:cubicBezTo>
                  <a:cubicBezTo>
                    <a:pt x="223" y="21"/>
                    <a:pt x="164" y="1"/>
                    <a:pt x="10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2539550" y="2364500"/>
              <a:ext cx="35275" cy="58300"/>
            </a:xfrm>
            <a:custGeom>
              <a:rect b="b" l="l" r="r" t="t"/>
              <a:pathLst>
                <a:path extrusionOk="0" h="2332" w="1411">
                  <a:moveTo>
                    <a:pt x="152" y="1"/>
                  </a:moveTo>
                  <a:lnTo>
                    <a:pt x="91" y="582"/>
                  </a:lnTo>
                  <a:lnTo>
                    <a:pt x="55" y="1163"/>
                  </a:lnTo>
                  <a:cubicBezTo>
                    <a:pt x="49" y="1363"/>
                    <a:pt x="25" y="1551"/>
                    <a:pt x="25" y="1751"/>
                  </a:cubicBezTo>
                  <a:lnTo>
                    <a:pt x="0" y="2332"/>
                  </a:lnTo>
                  <a:lnTo>
                    <a:pt x="1302" y="2332"/>
                  </a:lnTo>
                  <a:lnTo>
                    <a:pt x="1308" y="1781"/>
                  </a:lnTo>
                  <a:cubicBezTo>
                    <a:pt x="1308" y="1599"/>
                    <a:pt x="1326" y="1405"/>
                    <a:pt x="1332" y="1224"/>
                  </a:cubicBezTo>
                  <a:lnTo>
                    <a:pt x="1363" y="673"/>
                  </a:lnTo>
                  <a:lnTo>
                    <a:pt x="1411" y="122"/>
                  </a:lnTo>
                  <a:lnTo>
                    <a:pt x="152"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2547875" y="2366100"/>
              <a:ext cx="27425" cy="3725"/>
            </a:xfrm>
            <a:custGeom>
              <a:rect b="b" l="l" r="r" t="t"/>
              <a:pathLst>
                <a:path extrusionOk="0" h="149" w="1097">
                  <a:moveTo>
                    <a:pt x="169" y="1"/>
                  </a:moveTo>
                  <a:cubicBezTo>
                    <a:pt x="115" y="1"/>
                    <a:pt x="60" y="2"/>
                    <a:pt x="6" y="3"/>
                  </a:cubicBezTo>
                  <a:cubicBezTo>
                    <a:pt x="0" y="3"/>
                    <a:pt x="0" y="22"/>
                    <a:pt x="6" y="22"/>
                  </a:cubicBezTo>
                  <a:cubicBezTo>
                    <a:pt x="358" y="64"/>
                    <a:pt x="727" y="143"/>
                    <a:pt x="1084" y="149"/>
                  </a:cubicBezTo>
                  <a:cubicBezTo>
                    <a:pt x="1090" y="149"/>
                    <a:pt x="1096" y="125"/>
                    <a:pt x="1084" y="118"/>
                  </a:cubicBezTo>
                  <a:cubicBezTo>
                    <a:pt x="792" y="31"/>
                    <a:pt x="473" y="1"/>
                    <a:pt x="16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2547875" y="2366100"/>
              <a:ext cx="27425" cy="3725"/>
            </a:xfrm>
            <a:custGeom>
              <a:rect b="b" l="l" r="r" t="t"/>
              <a:pathLst>
                <a:path extrusionOk="0" h="149" w="1097">
                  <a:moveTo>
                    <a:pt x="169" y="1"/>
                  </a:moveTo>
                  <a:cubicBezTo>
                    <a:pt x="115" y="1"/>
                    <a:pt x="60" y="2"/>
                    <a:pt x="6" y="3"/>
                  </a:cubicBezTo>
                  <a:cubicBezTo>
                    <a:pt x="0" y="3"/>
                    <a:pt x="0" y="22"/>
                    <a:pt x="6" y="22"/>
                  </a:cubicBezTo>
                  <a:cubicBezTo>
                    <a:pt x="358" y="64"/>
                    <a:pt x="727" y="143"/>
                    <a:pt x="1084" y="149"/>
                  </a:cubicBezTo>
                  <a:cubicBezTo>
                    <a:pt x="1090" y="149"/>
                    <a:pt x="1096" y="125"/>
                    <a:pt x="1084" y="118"/>
                  </a:cubicBezTo>
                  <a:cubicBezTo>
                    <a:pt x="792" y="31"/>
                    <a:pt x="473" y="1"/>
                    <a:pt x="16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2572250" y="2369150"/>
              <a:ext cx="3050" cy="27550"/>
            </a:xfrm>
            <a:custGeom>
              <a:rect b="b" l="l" r="r" t="t"/>
              <a:pathLst>
                <a:path extrusionOk="0" h="1102" w="122">
                  <a:moveTo>
                    <a:pt x="101" y="0"/>
                  </a:moveTo>
                  <a:cubicBezTo>
                    <a:pt x="91" y="0"/>
                    <a:pt x="82" y="6"/>
                    <a:pt x="79" y="21"/>
                  </a:cubicBezTo>
                  <a:cubicBezTo>
                    <a:pt x="48" y="190"/>
                    <a:pt x="24" y="378"/>
                    <a:pt x="18" y="560"/>
                  </a:cubicBezTo>
                  <a:cubicBezTo>
                    <a:pt x="12" y="741"/>
                    <a:pt x="12" y="923"/>
                    <a:pt x="0" y="1092"/>
                  </a:cubicBezTo>
                  <a:cubicBezTo>
                    <a:pt x="0" y="1098"/>
                    <a:pt x="5" y="1101"/>
                    <a:pt x="9" y="1101"/>
                  </a:cubicBezTo>
                  <a:cubicBezTo>
                    <a:pt x="14" y="1101"/>
                    <a:pt x="18" y="1098"/>
                    <a:pt x="18" y="1092"/>
                  </a:cubicBezTo>
                  <a:cubicBezTo>
                    <a:pt x="42" y="911"/>
                    <a:pt x="55" y="741"/>
                    <a:pt x="73" y="560"/>
                  </a:cubicBezTo>
                  <a:cubicBezTo>
                    <a:pt x="85" y="378"/>
                    <a:pt x="109" y="202"/>
                    <a:pt x="121" y="21"/>
                  </a:cubicBezTo>
                  <a:cubicBezTo>
                    <a:pt x="121" y="8"/>
                    <a:pt x="111" y="0"/>
                    <a:pt x="10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2572250" y="2369150"/>
              <a:ext cx="3050" cy="27550"/>
            </a:xfrm>
            <a:custGeom>
              <a:rect b="b" l="l" r="r" t="t"/>
              <a:pathLst>
                <a:path extrusionOk="0" h="1102" w="122">
                  <a:moveTo>
                    <a:pt x="101" y="0"/>
                  </a:moveTo>
                  <a:cubicBezTo>
                    <a:pt x="91" y="0"/>
                    <a:pt x="82" y="6"/>
                    <a:pt x="79" y="21"/>
                  </a:cubicBezTo>
                  <a:cubicBezTo>
                    <a:pt x="48" y="190"/>
                    <a:pt x="24" y="378"/>
                    <a:pt x="18" y="560"/>
                  </a:cubicBezTo>
                  <a:cubicBezTo>
                    <a:pt x="12" y="741"/>
                    <a:pt x="12" y="923"/>
                    <a:pt x="0" y="1092"/>
                  </a:cubicBezTo>
                  <a:cubicBezTo>
                    <a:pt x="0" y="1098"/>
                    <a:pt x="5" y="1101"/>
                    <a:pt x="9" y="1101"/>
                  </a:cubicBezTo>
                  <a:cubicBezTo>
                    <a:pt x="14" y="1101"/>
                    <a:pt x="18" y="1098"/>
                    <a:pt x="18" y="1092"/>
                  </a:cubicBezTo>
                  <a:cubicBezTo>
                    <a:pt x="42" y="911"/>
                    <a:pt x="55" y="741"/>
                    <a:pt x="73" y="560"/>
                  </a:cubicBezTo>
                  <a:cubicBezTo>
                    <a:pt x="85" y="378"/>
                    <a:pt x="109" y="202"/>
                    <a:pt x="121" y="21"/>
                  </a:cubicBezTo>
                  <a:cubicBezTo>
                    <a:pt x="121" y="8"/>
                    <a:pt x="111" y="0"/>
                    <a:pt x="10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2546050" y="2374850"/>
              <a:ext cx="20625" cy="3300"/>
            </a:xfrm>
            <a:custGeom>
              <a:rect b="b" l="l" r="r" t="t"/>
              <a:pathLst>
                <a:path extrusionOk="0" h="132" w="825">
                  <a:moveTo>
                    <a:pt x="162" y="0"/>
                  </a:moveTo>
                  <a:cubicBezTo>
                    <a:pt x="106" y="0"/>
                    <a:pt x="52" y="8"/>
                    <a:pt x="1" y="29"/>
                  </a:cubicBezTo>
                  <a:cubicBezTo>
                    <a:pt x="128" y="71"/>
                    <a:pt x="285" y="59"/>
                    <a:pt x="418" y="71"/>
                  </a:cubicBezTo>
                  <a:cubicBezTo>
                    <a:pt x="552" y="89"/>
                    <a:pt x="685" y="101"/>
                    <a:pt x="812" y="132"/>
                  </a:cubicBezTo>
                  <a:cubicBezTo>
                    <a:pt x="824" y="132"/>
                    <a:pt x="824" y="126"/>
                    <a:pt x="812" y="126"/>
                  </a:cubicBezTo>
                  <a:cubicBezTo>
                    <a:pt x="685" y="77"/>
                    <a:pt x="558" y="47"/>
                    <a:pt x="431" y="35"/>
                  </a:cubicBezTo>
                  <a:cubicBezTo>
                    <a:pt x="345" y="20"/>
                    <a:pt x="252" y="0"/>
                    <a:pt x="16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2546050" y="2374850"/>
              <a:ext cx="20625" cy="3300"/>
            </a:xfrm>
            <a:custGeom>
              <a:rect b="b" l="l" r="r" t="t"/>
              <a:pathLst>
                <a:path extrusionOk="0" h="132" w="825">
                  <a:moveTo>
                    <a:pt x="162" y="0"/>
                  </a:moveTo>
                  <a:cubicBezTo>
                    <a:pt x="106" y="0"/>
                    <a:pt x="52" y="8"/>
                    <a:pt x="1" y="29"/>
                  </a:cubicBezTo>
                  <a:cubicBezTo>
                    <a:pt x="128" y="71"/>
                    <a:pt x="285" y="59"/>
                    <a:pt x="418" y="71"/>
                  </a:cubicBezTo>
                  <a:cubicBezTo>
                    <a:pt x="552" y="89"/>
                    <a:pt x="685" y="101"/>
                    <a:pt x="812" y="132"/>
                  </a:cubicBezTo>
                  <a:cubicBezTo>
                    <a:pt x="824" y="132"/>
                    <a:pt x="824" y="126"/>
                    <a:pt x="812" y="126"/>
                  </a:cubicBezTo>
                  <a:cubicBezTo>
                    <a:pt x="685" y="77"/>
                    <a:pt x="558" y="47"/>
                    <a:pt x="431" y="35"/>
                  </a:cubicBezTo>
                  <a:cubicBezTo>
                    <a:pt x="345" y="20"/>
                    <a:pt x="252" y="0"/>
                    <a:pt x="16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2545600" y="2401550"/>
              <a:ext cx="18950" cy="3250"/>
            </a:xfrm>
            <a:custGeom>
              <a:rect b="b" l="l" r="r" t="t"/>
              <a:pathLst>
                <a:path extrusionOk="0" h="130" w="758">
                  <a:moveTo>
                    <a:pt x="148" y="0"/>
                  </a:moveTo>
                  <a:cubicBezTo>
                    <a:pt x="98" y="0"/>
                    <a:pt x="49" y="7"/>
                    <a:pt x="0" y="26"/>
                  </a:cubicBezTo>
                  <a:cubicBezTo>
                    <a:pt x="97" y="69"/>
                    <a:pt x="212" y="57"/>
                    <a:pt x="321" y="63"/>
                  </a:cubicBezTo>
                  <a:cubicBezTo>
                    <a:pt x="461" y="69"/>
                    <a:pt x="600" y="99"/>
                    <a:pt x="739" y="129"/>
                  </a:cubicBezTo>
                  <a:cubicBezTo>
                    <a:pt x="751" y="129"/>
                    <a:pt x="757" y="123"/>
                    <a:pt x="751" y="117"/>
                  </a:cubicBezTo>
                  <a:cubicBezTo>
                    <a:pt x="630" y="69"/>
                    <a:pt x="497" y="51"/>
                    <a:pt x="370" y="26"/>
                  </a:cubicBezTo>
                  <a:cubicBezTo>
                    <a:pt x="297" y="15"/>
                    <a:pt x="222" y="0"/>
                    <a:pt x="148"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2545600" y="2401550"/>
              <a:ext cx="18950" cy="3250"/>
            </a:xfrm>
            <a:custGeom>
              <a:rect b="b" l="l" r="r" t="t"/>
              <a:pathLst>
                <a:path extrusionOk="0" h="130" w="758">
                  <a:moveTo>
                    <a:pt x="148" y="0"/>
                  </a:moveTo>
                  <a:cubicBezTo>
                    <a:pt x="98" y="0"/>
                    <a:pt x="49" y="7"/>
                    <a:pt x="0" y="26"/>
                  </a:cubicBezTo>
                  <a:cubicBezTo>
                    <a:pt x="97" y="69"/>
                    <a:pt x="212" y="57"/>
                    <a:pt x="321" y="63"/>
                  </a:cubicBezTo>
                  <a:cubicBezTo>
                    <a:pt x="461" y="69"/>
                    <a:pt x="600" y="99"/>
                    <a:pt x="739" y="129"/>
                  </a:cubicBezTo>
                  <a:cubicBezTo>
                    <a:pt x="751" y="129"/>
                    <a:pt x="757" y="123"/>
                    <a:pt x="751" y="117"/>
                  </a:cubicBezTo>
                  <a:cubicBezTo>
                    <a:pt x="630" y="69"/>
                    <a:pt x="497" y="51"/>
                    <a:pt x="370" y="26"/>
                  </a:cubicBezTo>
                  <a:cubicBezTo>
                    <a:pt x="297" y="15"/>
                    <a:pt x="222" y="0"/>
                    <a:pt x="148"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2551050" y="2382100"/>
              <a:ext cx="5925" cy="1050"/>
            </a:xfrm>
            <a:custGeom>
              <a:rect b="b" l="l" r="r" t="t"/>
              <a:pathLst>
                <a:path extrusionOk="0" h="42" w="237">
                  <a:moveTo>
                    <a:pt x="100" y="0"/>
                  </a:moveTo>
                  <a:cubicBezTo>
                    <a:pt x="68" y="0"/>
                    <a:pt x="37" y="4"/>
                    <a:pt x="7" y="11"/>
                  </a:cubicBezTo>
                  <a:cubicBezTo>
                    <a:pt x="0" y="11"/>
                    <a:pt x="0" y="11"/>
                    <a:pt x="0" y="17"/>
                  </a:cubicBezTo>
                  <a:cubicBezTo>
                    <a:pt x="41" y="34"/>
                    <a:pt x="84" y="42"/>
                    <a:pt x="128" y="42"/>
                  </a:cubicBezTo>
                  <a:cubicBezTo>
                    <a:pt x="162" y="42"/>
                    <a:pt x="196" y="37"/>
                    <a:pt x="231" y="29"/>
                  </a:cubicBezTo>
                  <a:cubicBezTo>
                    <a:pt x="237" y="29"/>
                    <a:pt x="237" y="17"/>
                    <a:pt x="231" y="17"/>
                  </a:cubicBezTo>
                  <a:cubicBezTo>
                    <a:pt x="188" y="7"/>
                    <a:pt x="144" y="0"/>
                    <a:pt x="10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2551050" y="2382100"/>
              <a:ext cx="5925" cy="1050"/>
            </a:xfrm>
            <a:custGeom>
              <a:rect b="b" l="l" r="r" t="t"/>
              <a:pathLst>
                <a:path extrusionOk="0" h="42" w="237">
                  <a:moveTo>
                    <a:pt x="100" y="0"/>
                  </a:moveTo>
                  <a:cubicBezTo>
                    <a:pt x="68" y="0"/>
                    <a:pt x="37" y="4"/>
                    <a:pt x="7" y="11"/>
                  </a:cubicBezTo>
                  <a:cubicBezTo>
                    <a:pt x="0" y="11"/>
                    <a:pt x="0" y="11"/>
                    <a:pt x="0" y="17"/>
                  </a:cubicBezTo>
                  <a:cubicBezTo>
                    <a:pt x="41" y="34"/>
                    <a:pt x="84" y="42"/>
                    <a:pt x="128" y="42"/>
                  </a:cubicBezTo>
                  <a:cubicBezTo>
                    <a:pt x="162" y="42"/>
                    <a:pt x="196" y="37"/>
                    <a:pt x="231" y="29"/>
                  </a:cubicBezTo>
                  <a:cubicBezTo>
                    <a:pt x="237" y="29"/>
                    <a:pt x="237" y="17"/>
                    <a:pt x="231" y="17"/>
                  </a:cubicBezTo>
                  <a:cubicBezTo>
                    <a:pt x="188" y="7"/>
                    <a:pt x="144" y="0"/>
                    <a:pt x="10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2550300" y="2410875"/>
              <a:ext cx="7575" cy="1600"/>
            </a:xfrm>
            <a:custGeom>
              <a:rect b="b" l="l" r="r" t="t"/>
              <a:pathLst>
                <a:path extrusionOk="0" h="64" w="303">
                  <a:moveTo>
                    <a:pt x="131" y="0"/>
                  </a:moveTo>
                  <a:cubicBezTo>
                    <a:pt x="86" y="0"/>
                    <a:pt x="41" y="10"/>
                    <a:pt x="0" y="29"/>
                  </a:cubicBezTo>
                  <a:cubicBezTo>
                    <a:pt x="68" y="51"/>
                    <a:pt x="138" y="64"/>
                    <a:pt x="212" y="64"/>
                  </a:cubicBezTo>
                  <a:cubicBezTo>
                    <a:pt x="238" y="64"/>
                    <a:pt x="264" y="62"/>
                    <a:pt x="291" y="59"/>
                  </a:cubicBezTo>
                  <a:cubicBezTo>
                    <a:pt x="303" y="59"/>
                    <a:pt x="303" y="47"/>
                    <a:pt x="291" y="41"/>
                  </a:cubicBezTo>
                  <a:cubicBezTo>
                    <a:pt x="241" y="14"/>
                    <a:pt x="185" y="0"/>
                    <a:pt x="13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2550300" y="2410875"/>
              <a:ext cx="7575" cy="1600"/>
            </a:xfrm>
            <a:custGeom>
              <a:rect b="b" l="l" r="r" t="t"/>
              <a:pathLst>
                <a:path extrusionOk="0" h="64" w="303">
                  <a:moveTo>
                    <a:pt x="131" y="0"/>
                  </a:moveTo>
                  <a:cubicBezTo>
                    <a:pt x="86" y="0"/>
                    <a:pt x="41" y="10"/>
                    <a:pt x="0" y="29"/>
                  </a:cubicBezTo>
                  <a:cubicBezTo>
                    <a:pt x="68" y="51"/>
                    <a:pt x="138" y="64"/>
                    <a:pt x="212" y="64"/>
                  </a:cubicBezTo>
                  <a:cubicBezTo>
                    <a:pt x="238" y="64"/>
                    <a:pt x="264" y="62"/>
                    <a:pt x="291" y="59"/>
                  </a:cubicBezTo>
                  <a:cubicBezTo>
                    <a:pt x="303" y="59"/>
                    <a:pt x="303" y="47"/>
                    <a:pt x="291" y="41"/>
                  </a:cubicBezTo>
                  <a:cubicBezTo>
                    <a:pt x="241" y="14"/>
                    <a:pt x="185" y="0"/>
                    <a:pt x="13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2539400" y="2422775"/>
              <a:ext cx="35125" cy="58300"/>
            </a:xfrm>
            <a:custGeom>
              <a:rect b="b" l="l" r="r" t="t"/>
              <a:pathLst>
                <a:path extrusionOk="0" h="2332" w="1405">
                  <a:moveTo>
                    <a:pt x="6" y="1"/>
                  </a:moveTo>
                  <a:cubicBezTo>
                    <a:pt x="0" y="195"/>
                    <a:pt x="0" y="388"/>
                    <a:pt x="0" y="582"/>
                  </a:cubicBezTo>
                  <a:lnTo>
                    <a:pt x="0" y="1169"/>
                  </a:lnTo>
                  <a:cubicBezTo>
                    <a:pt x="0" y="1363"/>
                    <a:pt x="12" y="1551"/>
                    <a:pt x="24" y="1751"/>
                  </a:cubicBezTo>
                  <a:lnTo>
                    <a:pt x="43" y="2332"/>
                  </a:lnTo>
                  <a:lnTo>
                    <a:pt x="1405" y="2223"/>
                  </a:lnTo>
                  <a:lnTo>
                    <a:pt x="1369" y="1672"/>
                  </a:lnTo>
                  <a:cubicBezTo>
                    <a:pt x="1362" y="1490"/>
                    <a:pt x="1344" y="1302"/>
                    <a:pt x="1338" y="1121"/>
                  </a:cubicBezTo>
                  <a:lnTo>
                    <a:pt x="1326" y="570"/>
                  </a:lnTo>
                  <a:cubicBezTo>
                    <a:pt x="1314" y="388"/>
                    <a:pt x="1308" y="195"/>
                    <a:pt x="1314" y="13"/>
                  </a:cubicBezTo>
                  <a:lnTo>
                    <a:pt x="6"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2544075" y="2423025"/>
              <a:ext cx="28950" cy="2375"/>
            </a:xfrm>
            <a:custGeom>
              <a:rect b="b" l="l" r="r" t="t"/>
              <a:pathLst>
                <a:path extrusionOk="0" h="95" w="1158">
                  <a:moveTo>
                    <a:pt x="561" y="1"/>
                  </a:moveTo>
                  <a:cubicBezTo>
                    <a:pt x="373" y="1"/>
                    <a:pt x="184" y="16"/>
                    <a:pt x="7" y="39"/>
                  </a:cubicBezTo>
                  <a:cubicBezTo>
                    <a:pt x="1" y="39"/>
                    <a:pt x="1" y="51"/>
                    <a:pt x="7" y="51"/>
                  </a:cubicBezTo>
                  <a:cubicBezTo>
                    <a:pt x="303" y="66"/>
                    <a:pt x="602" y="95"/>
                    <a:pt x="893" y="95"/>
                  </a:cubicBezTo>
                  <a:cubicBezTo>
                    <a:pt x="972" y="95"/>
                    <a:pt x="1050" y="93"/>
                    <a:pt x="1127" y="88"/>
                  </a:cubicBezTo>
                  <a:cubicBezTo>
                    <a:pt x="1151" y="88"/>
                    <a:pt x="1157" y="69"/>
                    <a:pt x="1139" y="57"/>
                  </a:cubicBezTo>
                  <a:cubicBezTo>
                    <a:pt x="956" y="17"/>
                    <a:pt x="759" y="1"/>
                    <a:pt x="56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2544075" y="2423025"/>
              <a:ext cx="28950" cy="2375"/>
            </a:xfrm>
            <a:custGeom>
              <a:rect b="b" l="l" r="r" t="t"/>
              <a:pathLst>
                <a:path extrusionOk="0" h="95" w="1158">
                  <a:moveTo>
                    <a:pt x="561" y="1"/>
                  </a:moveTo>
                  <a:cubicBezTo>
                    <a:pt x="373" y="1"/>
                    <a:pt x="184" y="16"/>
                    <a:pt x="7" y="39"/>
                  </a:cubicBezTo>
                  <a:cubicBezTo>
                    <a:pt x="1" y="39"/>
                    <a:pt x="1" y="51"/>
                    <a:pt x="7" y="51"/>
                  </a:cubicBezTo>
                  <a:cubicBezTo>
                    <a:pt x="303" y="66"/>
                    <a:pt x="602" y="95"/>
                    <a:pt x="893" y="95"/>
                  </a:cubicBezTo>
                  <a:cubicBezTo>
                    <a:pt x="972" y="95"/>
                    <a:pt x="1050" y="93"/>
                    <a:pt x="1127" y="88"/>
                  </a:cubicBezTo>
                  <a:cubicBezTo>
                    <a:pt x="1151" y="88"/>
                    <a:pt x="1157" y="69"/>
                    <a:pt x="1139" y="57"/>
                  </a:cubicBezTo>
                  <a:cubicBezTo>
                    <a:pt x="956" y="17"/>
                    <a:pt x="759" y="1"/>
                    <a:pt x="56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2571475" y="2424625"/>
              <a:ext cx="1550" cy="27650"/>
            </a:xfrm>
            <a:custGeom>
              <a:rect b="b" l="l" r="r" t="t"/>
              <a:pathLst>
                <a:path extrusionOk="0" h="1106" w="62">
                  <a:moveTo>
                    <a:pt x="42" y="0"/>
                  </a:moveTo>
                  <a:cubicBezTo>
                    <a:pt x="31" y="0"/>
                    <a:pt x="19" y="8"/>
                    <a:pt x="19" y="24"/>
                  </a:cubicBezTo>
                  <a:cubicBezTo>
                    <a:pt x="1" y="114"/>
                    <a:pt x="1" y="205"/>
                    <a:pt x="1" y="290"/>
                  </a:cubicBezTo>
                  <a:cubicBezTo>
                    <a:pt x="1" y="381"/>
                    <a:pt x="1" y="472"/>
                    <a:pt x="7" y="562"/>
                  </a:cubicBezTo>
                  <a:cubicBezTo>
                    <a:pt x="19" y="744"/>
                    <a:pt x="31" y="926"/>
                    <a:pt x="43" y="1101"/>
                  </a:cubicBezTo>
                  <a:cubicBezTo>
                    <a:pt x="43" y="1104"/>
                    <a:pt x="46" y="1106"/>
                    <a:pt x="49" y="1106"/>
                  </a:cubicBezTo>
                  <a:cubicBezTo>
                    <a:pt x="52" y="1106"/>
                    <a:pt x="55" y="1104"/>
                    <a:pt x="55" y="1101"/>
                  </a:cubicBezTo>
                  <a:cubicBezTo>
                    <a:pt x="61" y="920"/>
                    <a:pt x="61" y="744"/>
                    <a:pt x="61" y="562"/>
                  </a:cubicBezTo>
                  <a:lnTo>
                    <a:pt x="61" y="290"/>
                  </a:lnTo>
                  <a:lnTo>
                    <a:pt x="61" y="18"/>
                  </a:lnTo>
                  <a:cubicBezTo>
                    <a:pt x="61" y="6"/>
                    <a:pt x="52" y="0"/>
                    <a:pt x="4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2571475" y="2424625"/>
              <a:ext cx="1550" cy="27650"/>
            </a:xfrm>
            <a:custGeom>
              <a:rect b="b" l="l" r="r" t="t"/>
              <a:pathLst>
                <a:path extrusionOk="0" h="1106" w="62">
                  <a:moveTo>
                    <a:pt x="42" y="0"/>
                  </a:moveTo>
                  <a:cubicBezTo>
                    <a:pt x="31" y="0"/>
                    <a:pt x="19" y="8"/>
                    <a:pt x="19" y="24"/>
                  </a:cubicBezTo>
                  <a:cubicBezTo>
                    <a:pt x="1" y="114"/>
                    <a:pt x="1" y="205"/>
                    <a:pt x="1" y="290"/>
                  </a:cubicBezTo>
                  <a:cubicBezTo>
                    <a:pt x="1" y="381"/>
                    <a:pt x="1" y="472"/>
                    <a:pt x="7" y="562"/>
                  </a:cubicBezTo>
                  <a:cubicBezTo>
                    <a:pt x="19" y="744"/>
                    <a:pt x="31" y="926"/>
                    <a:pt x="43" y="1101"/>
                  </a:cubicBezTo>
                  <a:cubicBezTo>
                    <a:pt x="43" y="1104"/>
                    <a:pt x="46" y="1106"/>
                    <a:pt x="49" y="1106"/>
                  </a:cubicBezTo>
                  <a:cubicBezTo>
                    <a:pt x="52" y="1106"/>
                    <a:pt x="55" y="1104"/>
                    <a:pt x="55" y="1101"/>
                  </a:cubicBezTo>
                  <a:cubicBezTo>
                    <a:pt x="61" y="920"/>
                    <a:pt x="61" y="744"/>
                    <a:pt x="61" y="562"/>
                  </a:cubicBezTo>
                  <a:lnTo>
                    <a:pt x="61" y="290"/>
                  </a:lnTo>
                  <a:lnTo>
                    <a:pt x="61" y="18"/>
                  </a:lnTo>
                  <a:cubicBezTo>
                    <a:pt x="61" y="6"/>
                    <a:pt x="52" y="0"/>
                    <a:pt x="4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2553625" y="2427475"/>
              <a:ext cx="18500" cy="52850"/>
            </a:xfrm>
            <a:custGeom>
              <a:rect b="b" l="l" r="r" t="t"/>
              <a:pathLst>
                <a:path extrusionOk="0" h="2114" w="740">
                  <a:moveTo>
                    <a:pt x="12" y="0"/>
                  </a:moveTo>
                  <a:cubicBezTo>
                    <a:pt x="12" y="73"/>
                    <a:pt x="12" y="140"/>
                    <a:pt x="6" y="206"/>
                  </a:cubicBezTo>
                  <a:cubicBezTo>
                    <a:pt x="43" y="206"/>
                    <a:pt x="73" y="200"/>
                    <a:pt x="109" y="200"/>
                  </a:cubicBezTo>
                  <a:lnTo>
                    <a:pt x="188" y="200"/>
                  </a:lnTo>
                  <a:cubicBezTo>
                    <a:pt x="212" y="200"/>
                    <a:pt x="243" y="206"/>
                    <a:pt x="261" y="206"/>
                  </a:cubicBezTo>
                  <a:cubicBezTo>
                    <a:pt x="315" y="212"/>
                    <a:pt x="364" y="224"/>
                    <a:pt x="400" y="237"/>
                  </a:cubicBezTo>
                  <a:cubicBezTo>
                    <a:pt x="473" y="261"/>
                    <a:pt x="527" y="291"/>
                    <a:pt x="527" y="291"/>
                  </a:cubicBezTo>
                  <a:cubicBezTo>
                    <a:pt x="527" y="291"/>
                    <a:pt x="515" y="297"/>
                    <a:pt x="491" y="303"/>
                  </a:cubicBezTo>
                  <a:cubicBezTo>
                    <a:pt x="467" y="315"/>
                    <a:pt x="436" y="321"/>
                    <a:pt x="394" y="327"/>
                  </a:cubicBezTo>
                  <a:cubicBezTo>
                    <a:pt x="315" y="346"/>
                    <a:pt x="212" y="352"/>
                    <a:pt x="103" y="352"/>
                  </a:cubicBezTo>
                  <a:lnTo>
                    <a:pt x="0" y="352"/>
                  </a:lnTo>
                  <a:lnTo>
                    <a:pt x="0" y="479"/>
                  </a:lnTo>
                  <a:cubicBezTo>
                    <a:pt x="12" y="473"/>
                    <a:pt x="37" y="473"/>
                    <a:pt x="49" y="473"/>
                  </a:cubicBezTo>
                  <a:cubicBezTo>
                    <a:pt x="97" y="473"/>
                    <a:pt x="140" y="479"/>
                    <a:pt x="170" y="497"/>
                  </a:cubicBezTo>
                  <a:lnTo>
                    <a:pt x="218" y="515"/>
                  </a:lnTo>
                  <a:cubicBezTo>
                    <a:pt x="224" y="515"/>
                    <a:pt x="224" y="527"/>
                    <a:pt x="230" y="527"/>
                  </a:cubicBezTo>
                  <a:lnTo>
                    <a:pt x="243" y="527"/>
                  </a:lnTo>
                  <a:lnTo>
                    <a:pt x="243" y="533"/>
                  </a:lnTo>
                  <a:cubicBezTo>
                    <a:pt x="243" y="533"/>
                    <a:pt x="230" y="539"/>
                    <a:pt x="230" y="545"/>
                  </a:cubicBezTo>
                  <a:cubicBezTo>
                    <a:pt x="224" y="557"/>
                    <a:pt x="212" y="570"/>
                    <a:pt x="194" y="576"/>
                  </a:cubicBezTo>
                  <a:cubicBezTo>
                    <a:pt x="164" y="600"/>
                    <a:pt x="121" y="618"/>
                    <a:pt x="73" y="618"/>
                  </a:cubicBezTo>
                  <a:cubicBezTo>
                    <a:pt x="49" y="618"/>
                    <a:pt x="37" y="618"/>
                    <a:pt x="12" y="606"/>
                  </a:cubicBezTo>
                  <a:lnTo>
                    <a:pt x="12" y="939"/>
                  </a:lnTo>
                  <a:cubicBezTo>
                    <a:pt x="12" y="1054"/>
                    <a:pt x="12" y="1163"/>
                    <a:pt x="19" y="1272"/>
                  </a:cubicBezTo>
                  <a:lnTo>
                    <a:pt x="97" y="1272"/>
                  </a:lnTo>
                  <a:cubicBezTo>
                    <a:pt x="200" y="1272"/>
                    <a:pt x="309" y="1290"/>
                    <a:pt x="394" y="1302"/>
                  </a:cubicBezTo>
                  <a:cubicBezTo>
                    <a:pt x="430" y="1314"/>
                    <a:pt x="467" y="1326"/>
                    <a:pt x="491" y="1332"/>
                  </a:cubicBezTo>
                  <a:cubicBezTo>
                    <a:pt x="515" y="1345"/>
                    <a:pt x="527" y="1351"/>
                    <a:pt x="527" y="1351"/>
                  </a:cubicBezTo>
                  <a:cubicBezTo>
                    <a:pt x="527" y="1351"/>
                    <a:pt x="515" y="1357"/>
                    <a:pt x="491" y="1363"/>
                  </a:cubicBezTo>
                  <a:cubicBezTo>
                    <a:pt x="467" y="1375"/>
                    <a:pt x="430" y="1381"/>
                    <a:pt x="394" y="1393"/>
                  </a:cubicBezTo>
                  <a:cubicBezTo>
                    <a:pt x="309" y="1411"/>
                    <a:pt x="200" y="1423"/>
                    <a:pt x="97" y="1423"/>
                  </a:cubicBezTo>
                  <a:lnTo>
                    <a:pt x="19" y="1423"/>
                  </a:lnTo>
                  <a:lnTo>
                    <a:pt x="31" y="1629"/>
                  </a:lnTo>
                  <a:cubicBezTo>
                    <a:pt x="49" y="1623"/>
                    <a:pt x="73" y="1623"/>
                    <a:pt x="97" y="1623"/>
                  </a:cubicBezTo>
                  <a:cubicBezTo>
                    <a:pt x="140" y="1623"/>
                    <a:pt x="188" y="1629"/>
                    <a:pt x="224" y="1653"/>
                  </a:cubicBezTo>
                  <a:cubicBezTo>
                    <a:pt x="243" y="1659"/>
                    <a:pt x="255" y="1665"/>
                    <a:pt x="273" y="1684"/>
                  </a:cubicBezTo>
                  <a:cubicBezTo>
                    <a:pt x="279" y="1684"/>
                    <a:pt x="279" y="1690"/>
                    <a:pt x="285" y="1690"/>
                  </a:cubicBezTo>
                  <a:lnTo>
                    <a:pt x="291" y="1696"/>
                  </a:lnTo>
                  <a:lnTo>
                    <a:pt x="285" y="1708"/>
                  </a:lnTo>
                  <a:cubicBezTo>
                    <a:pt x="285" y="1708"/>
                    <a:pt x="279" y="1714"/>
                    <a:pt x="273" y="1714"/>
                  </a:cubicBezTo>
                  <a:cubicBezTo>
                    <a:pt x="261" y="1720"/>
                    <a:pt x="249" y="1738"/>
                    <a:pt x="224" y="1744"/>
                  </a:cubicBezTo>
                  <a:cubicBezTo>
                    <a:pt x="188" y="1768"/>
                    <a:pt x="140" y="1774"/>
                    <a:pt x="97" y="1774"/>
                  </a:cubicBezTo>
                  <a:cubicBezTo>
                    <a:pt x="73" y="1774"/>
                    <a:pt x="49" y="1774"/>
                    <a:pt x="31" y="1768"/>
                  </a:cubicBezTo>
                  <a:lnTo>
                    <a:pt x="31" y="1768"/>
                  </a:lnTo>
                  <a:lnTo>
                    <a:pt x="43" y="2113"/>
                  </a:lnTo>
                  <a:lnTo>
                    <a:pt x="739" y="2053"/>
                  </a:lnTo>
                  <a:cubicBezTo>
                    <a:pt x="709" y="1720"/>
                    <a:pt x="672" y="1381"/>
                    <a:pt x="648" y="1048"/>
                  </a:cubicBezTo>
                  <a:cubicBezTo>
                    <a:pt x="630" y="709"/>
                    <a:pt x="624" y="376"/>
                    <a:pt x="642" y="31"/>
                  </a:cubicBezTo>
                  <a:cubicBezTo>
                    <a:pt x="430" y="25"/>
                    <a:pt x="218" y="19"/>
                    <a:pt x="1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2543325" y="2432350"/>
              <a:ext cx="21675" cy="1800"/>
            </a:xfrm>
            <a:custGeom>
              <a:rect b="b" l="l" r="r" t="t"/>
              <a:pathLst>
                <a:path extrusionOk="0" h="72" w="867">
                  <a:moveTo>
                    <a:pt x="241" y="0"/>
                  </a:moveTo>
                  <a:cubicBezTo>
                    <a:pt x="155" y="0"/>
                    <a:pt x="71" y="8"/>
                    <a:pt x="1" y="42"/>
                  </a:cubicBezTo>
                  <a:cubicBezTo>
                    <a:pt x="55" y="55"/>
                    <a:pt x="111" y="59"/>
                    <a:pt x="168" y="59"/>
                  </a:cubicBezTo>
                  <a:cubicBezTo>
                    <a:pt x="262" y="59"/>
                    <a:pt x="358" y="48"/>
                    <a:pt x="449" y="48"/>
                  </a:cubicBezTo>
                  <a:cubicBezTo>
                    <a:pt x="582" y="48"/>
                    <a:pt x="721" y="60"/>
                    <a:pt x="854" y="72"/>
                  </a:cubicBezTo>
                  <a:cubicBezTo>
                    <a:pt x="866" y="72"/>
                    <a:pt x="866" y="66"/>
                    <a:pt x="854" y="66"/>
                  </a:cubicBezTo>
                  <a:cubicBezTo>
                    <a:pt x="721" y="29"/>
                    <a:pt x="582" y="11"/>
                    <a:pt x="449" y="5"/>
                  </a:cubicBezTo>
                  <a:cubicBezTo>
                    <a:pt x="381" y="5"/>
                    <a:pt x="311" y="0"/>
                    <a:pt x="24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2543325" y="2432350"/>
              <a:ext cx="21675" cy="1800"/>
            </a:xfrm>
            <a:custGeom>
              <a:rect b="b" l="l" r="r" t="t"/>
              <a:pathLst>
                <a:path extrusionOk="0" h="72" w="867">
                  <a:moveTo>
                    <a:pt x="241" y="0"/>
                  </a:moveTo>
                  <a:cubicBezTo>
                    <a:pt x="155" y="0"/>
                    <a:pt x="71" y="8"/>
                    <a:pt x="1" y="42"/>
                  </a:cubicBezTo>
                  <a:cubicBezTo>
                    <a:pt x="55" y="55"/>
                    <a:pt x="111" y="59"/>
                    <a:pt x="168" y="59"/>
                  </a:cubicBezTo>
                  <a:cubicBezTo>
                    <a:pt x="262" y="59"/>
                    <a:pt x="358" y="48"/>
                    <a:pt x="449" y="48"/>
                  </a:cubicBezTo>
                  <a:cubicBezTo>
                    <a:pt x="582" y="48"/>
                    <a:pt x="721" y="60"/>
                    <a:pt x="854" y="72"/>
                  </a:cubicBezTo>
                  <a:cubicBezTo>
                    <a:pt x="866" y="72"/>
                    <a:pt x="866" y="66"/>
                    <a:pt x="854" y="66"/>
                  </a:cubicBezTo>
                  <a:cubicBezTo>
                    <a:pt x="721" y="29"/>
                    <a:pt x="582" y="11"/>
                    <a:pt x="449" y="5"/>
                  </a:cubicBezTo>
                  <a:cubicBezTo>
                    <a:pt x="381" y="5"/>
                    <a:pt x="311" y="0"/>
                    <a:pt x="24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2545300" y="2459100"/>
              <a:ext cx="19850" cy="2000"/>
            </a:xfrm>
            <a:custGeom>
              <a:rect b="b" l="l" r="r" t="t"/>
              <a:pathLst>
                <a:path extrusionOk="0" h="80" w="794">
                  <a:moveTo>
                    <a:pt x="224" y="1"/>
                  </a:moveTo>
                  <a:cubicBezTo>
                    <a:pt x="149" y="1"/>
                    <a:pt x="72" y="8"/>
                    <a:pt x="0" y="37"/>
                  </a:cubicBezTo>
                  <a:cubicBezTo>
                    <a:pt x="47" y="51"/>
                    <a:pt x="96" y="55"/>
                    <a:pt x="147" y="55"/>
                  </a:cubicBezTo>
                  <a:cubicBezTo>
                    <a:pt x="208" y="55"/>
                    <a:pt x="271" y="49"/>
                    <a:pt x="333" y="49"/>
                  </a:cubicBezTo>
                  <a:cubicBezTo>
                    <a:pt x="485" y="49"/>
                    <a:pt x="624" y="61"/>
                    <a:pt x="775" y="80"/>
                  </a:cubicBezTo>
                  <a:cubicBezTo>
                    <a:pt x="787" y="80"/>
                    <a:pt x="794" y="67"/>
                    <a:pt x="775" y="61"/>
                  </a:cubicBezTo>
                  <a:cubicBezTo>
                    <a:pt x="648" y="25"/>
                    <a:pt x="515" y="19"/>
                    <a:pt x="376" y="7"/>
                  </a:cubicBezTo>
                  <a:cubicBezTo>
                    <a:pt x="327" y="4"/>
                    <a:pt x="275" y="1"/>
                    <a:pt x="22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2545300" y="2459100"/>
              <a:ext cx="19850" cy="2000"/>
            </a:xfrm>
            <a:custGeom>
              <a:rect b="b" l="l" r="r" t="t"/>
              <a:pathLst>
                <a:path extrusionOk="0" h="80" w="794">
                  <a:moveTo>
                    <a:pt x="224" y="1"/>
                  </a:moveTo>
                  <a:cubicBezTo>
                    <a:pt x="149" y="1"/>
                    <a:pt x="72" y="8"/>
                    <a:pt x="0" y="37"/>
                  </a:cubicBezTo>
                  <a:cubicBezTo>
                    <a:pt x="47" y="51"/>
                    <a:pt x="96" y="55"/>
                    <a:pt x="147" y="55"/>
                  </a:cubicBezTo>
                  <a:cubicBezTo>
                    <a:pt x="208" y="55"/>
                    <a:pt x="271" y="49"/>
                    <a:pt x="333" y="49"/>
                  </a:cubicBezTo>
                  <a:cubicBezTo>
                    <a:pt x="485" y="49"/>
                    <a:pt x="624" y="61"/>
                    <a:pt x="775" y="80"/>
                  </a:cubicBezTo>
                  <a:cubicBezTo>
                    <a:pt x="787" y="80"/>
                    <a:pt x="794" y="67"/>
                    <a:pt x="775" y="61"/>
                  </a:cubicBezTo>
                  <a:cubicBezTo>
                    <a:pt x="648" y="25"/>
                    <a:pt x="515" y="19"/>
                    <a:pt x="376" y="7"/>
                  </a:cubicBezTo>
                  <a:cubicBezTo>
                    <a:pt x="327" y="4"/>
                    <a:pt x="275" y="1"/>
                    <a:pt x="22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2549225" y="2439250"/>
              <a:ext cx="6075" cy="1150"/>
            </a:xfrm>
            <a:custGeom>
              <a:rect b="b" l="l" r="r" t="t"/>
              <a:pathLst>
                <a:path extrusionOk="0" h="46" w="243">
                  <a:moveTo>
                    <a:pt x="125" y="1"/>
                  </a:moveTo>
                  <a:cubicBezTo>
                    <a:pt x="82" y="1"/>
                    <a:pt x="40" y="6"/>
                    <a:pt x="1" y="26"/>
                  </a:cubicBezTo>
                  <a:lnTo>
                    <a:pt x="1" y="32"/>
                  </a:lnTo>
                  <a:cubicBezTo>
                    <a:pt x="30" y="42"/>
                    <a:pt x="61" y="46"/>
                    <a:pt x="92" y="46"/>
                  </a:cubicBezTo>
                  <a:cubicBezTo>
                    <a:pt x="139" y="46"/>
                    <a:pt x="187" y="37"/>
                    <a:pt x="231" y="26"/>
                  </a:cubicBezTo>
                  <a:cubicBezTo>
                    <a:pt x="243" y="26"/>
                    <a:pt x="243" y="8"/>
                    <a:pt x="231" y="8"/>
                  </a:cubicBezTo>
                  <a:cubicBezTo>
                    <a:pt x="197" y="5"/>
                    <a:pt x="161" y="1"/>
                    <a:pt x="12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2549225" y="2439250"/>
              <a:ext cx="6075" cy="1150"/>
            </a:xfrm>
            <a:custGeom>
              <a:rect b="b" l="l" r="r" t="t"/>
              <a:pathLst>
                <a:path extrusionOk="0" h="46" w="243">
                  <a:moveTo>
                    <a:pt x="125" y="1"/>
                  </a:moveTo>
                  <a:cubicBezTo>
                    <a:pt x="82" y="1"/>
                    <a:pt x="40" y="6"/>
                    <a:pt x="1" y="26"/>
                  </a:cubicBezTo>
                  <a:lnTo>
                    <a:pt x="1" y="32"/>
                  </a:lnTo>
                  <a:cubicBezTo>
                    <a:pt x="30" y="42"/>
                    <a:pt x="61" y="46"/>
                    <a:pt x="92" y="46"/>
                  </a:cubicBezTo>
                  <a:cubicBezTo>
                    <a:pt x="139" y="46"/>
                    <a:pt x="187" y="37"/>
                    <a:pt x="231" y="26"/>
                  </a:cubicBezTo>
                  <a:cubicBezTo>
                    <a:pt x="243" y="26"/>
                    <a:pt x="243" y="8"/>
                    <a:pt x="231" y="8"/>
                  </a:cubicBezTo>
                  <a:cubicBezTo>
                    <a:pt x="197" y="5"/>
                    <a:pt x="161" y="1"/>
                    <a:pt x="12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2550900" y="2468150"/>
              <a:ext cx="7750" cy="1475"/>
            </a:xfrm>
            <a:custGeom>
              <a:rect b="b" l="l" r="r" t="t"/>
              <a:pathLst>
                <a:path extrusionOk="0" h="59" w="310">
                  <a:moveTo>
                    <a:pt x="160" y="0"/>
                  </a:moveTo>
                  <a:cubicBezTo>
                    <a:pt x="105" y="0"/>
                    <a:pt x="49" y="12"/>
                    <a:pt x="0" y="38"/>
                  </a:cubicBezTo>
                  <a:cubicBezTo>
                    <a:pt x="57" y="53"/>
                    <a:pt x="116" y="58"/>
                    <a:pt x="174" y="58"/>
                  </a:cubicBezTo>
                  <a:cubicBezTo>
                    <a:pt x="216" y="58"/>
                    <a:pt x="257" y="56"/>
                    <a:pt x="297" y="51"/>
                  </a:cubicBezTo>
                  <a:cubicBezTo>
                    <a:pt x="309" y="51"/>
                    <a:pt x="309" y="32"/>
                    <a:pt x="297" y="26"/>
                  </a:cubicBezTo>
                  <a:cubicBezTo>
                    <a:pt x="255" y="9"/>
                    <a:pt x="208" y="0"/>
                    <a:pt x="16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2550900" y="2468150"/>
              <a:ext cx="7750" cy="1475"/>
            </a:xfrm>
            <a:custGeom>
              <a:rect b="b" l="l" r="r" t="t"/>
              <a:pathLst>
                <a:path extrusionOk="0" h="59" w="310">
                  <a:moveTo>
                    <a:pt x="160" y="0"/>
                  </a:moveTo>
                  <a:cubicBezTo>
                    <a:pt x="105" y="0"/>
                    <a:pt x="49" y="12"/>
                    <a:pt x="0" y="38"/>
                  </a:cubicBezTo>
                  <a:cubicBezTo>
                    <a:pt x="57" y="53"/>
                    <a:pt x="116" y="58"/>
                    <a:pt x="174" y="58"/>
                  </a:cubicBezTo>
                  <a:cubicBezTo>
                    <a:pt x="216" y="58"/>
                    <a:pt x="257" y="56"/>
                    <a:pt x="297" y="51"/>
                  </a:cubicBezTo>
                  <a:cubicBezTo>
                    <a:pt x="309" y="51"/>
                    <a:pt x="309" y="32"/>
                    <a:pt x="297" y="26"/>
                  </a:cubicBezTo>
                  <a:cubicBezTo>
                    <a:pt x="255" y="9"/>
                    <a:pt x="208" y="0"/>
                    <a:pt x="16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2593275" y="1788425"/>
              <a:ext cx="78425" cy="31675"/>
            </a:xfrm>
            <a:custGeom>
              <a:rect b="b" l="l" r="r" t="t"/>
              <a:pathLst>
                <a:path extrusionOk="0" h="1267" w="3137">
                  <a:moveTo>
                    <a:pt x="1" y="1"/>
                  </a:moveTo>
                  <a:lnTo>
                    <a:pt x="3137" y="1266"/>
                  </a:lnTo>
                  <a:cubicBezTo>
                    <a:pt x="2822" y="764"/>
                    <a:pt x="2301" y="425"/>
                    <a:pt x="1744" y="243"/>
                  </a:cubicBezTo>
                  <a:cubicBezTo>
                    <a:pt x="1181" y="61"/>
                    <a:pt x="588" y="13"/>
                    <a:pt x="1"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2593125" y="1785550"/>
              <a:ext cx="78875" cy="35000"/>
            </a:xfrm>
            <a:custGeom>
              <a:rect b="b" l="l" r="r" t="t"/>
              <a:pathLst>
                <a:path extrusionOk="0" h="1400" w="3155">
                  <a:moveTo>
                    <a:pt x="897" y="1"/>
                  </a:moveTo>
                  <a:cubicBezTo>
                    <a:pt x="588" y="7"/>
                    <a:pt x="291" y="37"/>
                    <a:pt x="1" y="86"/>
                  </a:cubicBezTo>
                  <a:lnTo>
                    <a:pt x="1" y="152"/>
                  </a:lnTo>
                  <a:cubicBezTo>
                    <a:pt x="291" y="213"/>
                    <a:pt x="582" y="267"/>
                    <a:pt x="860" y="340"/>
                  </a:cubicBezTo>
                  <a:cubicBezTo>
                    <a:pt x="1000" y="370"/>
                    <a:pt x="1133" y="419"/>
                    <a:pt x="1272" y="461"/>
                  </a:cubicBezTo>
                  <a:cubicBezTo>
                    <a:pt x="1405" y="509"/>
                    <a:pt x="1538" y="552"/>
                    <a:pt x="1653" y="612"/>
                  </a:cubicBezTo>
                  <a:cubicBezTo>
                    <a:pt x="1775" y="673"/>
                    <a:pt x="1890" y="752"/>
                    <a:pt x="1999" y="824"/>
                  </a:cubicBezTo>
                  <a:cubicBezTo>
                    <a:pt x="2101" y="909"/>
                    <a:pt x="2216" y="969"/>
                    <a:pt x="2332" y="1030"/>
                  </a:cubicBezTo>
                  <a:lnTo>
                    <a:pt x="2695" y="1206"/>
                  </a:lnTo>
                  <a:cubicBezTo>
                    <a:pt x="2822" y="1266"/>
                    <a:pt x="2949" y="1333"/>
                    <a:pt x="3113" y="1399"/>
                  </a:cubicBezTo>
                  <a:lnTo>
                    <a:pt x="3155" y="1351"/>
                  </a:lnTo>
                  <a:cubicBezTo>
                    <a:pt x="3155" y="1175"/>
                    <a:pt x="3100" y="1006"/>
                    <a:pt x="3028" y="854"/>
                  </a:cubicBezTo>
                  <a:cubicBezTo>
                    <a:pt x="2949" y="703"/>
                    <a:pt x="2834" y="576"/>
                    <a:pt x="2713" y="461"/>
                  </a:cubicBezTo>
                  <a:cubicBezTo>
                    <a:pt x="2592" y="352"/>
                    <a:pt x="2453" y="267"/>
                    <a:pt x="2289" y="213"/>
                  </a:cubicBezTo>
                  <a:cubicBezTo>
                    <a:pt x="2138" y="158"/>
                    <a:pt x="1974" y="128"/>
                    <a:pt x="1823" y="92"/>
                  </a:cubicBezTo>
                  <a:cubicBezTo>
                    <a:pt x="1672" y="61"/>
                    <a:pt x="1514" y="31"/>
                    <a:pt x="1363" y="13"/>
                  </a:cubicBezTo>
                  <a:cubicBezTo>
                    <a:pt x="1199" y="7"/>
                    <a:pt x="1048" y="1"/>
                    <a:pt x="897"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2669875" y="1773600"/>
              <a:ext cx="42700" cy="39675"/>
            </a:xfrm>
            <a:custGeom>
              <a:rect b="b" l="l" r="r" t="t"/>
              <a:pathLst>
                <a:path extrusionOk="0" h="1587" w="1708">
                  <a:moveTo>
                    <a:pt x="1677" y="0"/>
                  </a:moveTo>
                  <a:cubicBezTo>
                    <a:pt x="1477" y="49"/>
                    <a:pt x="1296" y="116"/>
                    <a:pt x="1114" y="200"/>
                  </a:cubicBezTo>
                  <a:cubicBezTo>
                    <a:pt x="1023" y="243"/>
                    <a:pt x="939" y="291"/>
                    <a:pt x="848" y="333"/>
                  </a:cubicBezTo>
                  <a:lnTo>
                    <a:pt x="721" y="412"/>
                  </a:lnTo>
                  <a:lnTo>
                    <a:pt x="600" y="497"/>
                  </a:lnTo>
                  <a:cubicBezTo>
                    <a:pt x="515" y="557"/>
                    <a:pt x="424" y="600"/>
                    <a:pt x="345" y="660"/>
                  </a:cubicBezTo>
                  <a:cubicBezTo>
                    <a:pt x="303" y="691"/>
                    <a:pt x="267" y="721"/>
                    <a:pt x="230" y="757"/>
                  </a:cubicBezTo>
                  <a:cubicBezTo>
                    <a:pt x="194" y="800"/>
                    <a:pt x="164" y="836"/>
                    <a:pt x="139" y="878"/>
                  </a:cubicBezTo>
                  <a:cubicBezTo>
                    <a:pt x="91" y="969"/>
                    <a:pt x="55" y="1072"/>
                    <a:pt x="30" y="1175"/>
                  </a:cubicBezTo>
                  <a:cubicBezTo>
                    <a:pt x="12" y="1284"/>
                    <a:pt x="0" y="1405"/>
                    <a:pt x="30" y="1532"/>
                  </a:cubicBezTo>
                  <a:lnTo>
                    <a:pt x="85" y="1587"/>
                  </a:lnTo>
                  <a:cubicBezTo>
                    <a:pt x="164" y="1575"/>
                    <a:pt x="212" y="1556"/>
                    <a:pt x="267" y="1538"/>
                  </a:cubicBezTo>
                  <a:cubicBezTo>
                    <a:pt x="327" y="1526"/>
                    <a:pt x="376" y="1502"/>
                    <a:pt x="418" y="1478"/>
                  </a:cubicBezTo>
                  <a:cubicBezTo>
                    <a:pt x="509" y="1441"/>
                    <a:pt x="593" y="1387"/>
                    <a:pt x="660" y="1332"/>
                  </a:cubicBezTo>
                  <a:cubicBezTo>
                    <a:pt x="739" y="1284"/>
                    <a:pt x="787" y="1211"/>
                    <a:pt x="836" y="1139"/>
                  </a:cubicBezTo>
                  <a:lnTo>
                    <a:pt x="902" y="1018"/>
                  </a:lnTo>
                  <a:cubicBezTo>
                    <a:pt x="926" y="981"/>
                    <a:pt x="951" y="939"/>
                    <a:pt x="981" y="903"/>
                  </a:cubicBezTo>
                  <a:cubicBezTo>
                    <a:pt x="1029" y="836"/>
                    <a:pt x="1084" y="757"/>
                    <a:pt x="1144" y="691"/>
                  </a:cubicBezTo>
                  <a:cubicBezTo>
                    <a:pt x="1199" y="618"/>
                    <a:pt x="1259" y="545"/>
                    <a:pt x="1320" y="479"/>
                  </a:cubicBezTo>
                  <a:cubicBezTo>
                    <a:pt x="1441" y="333"/>
                    <a:pt x="1568" y="200"/>
                    <a:pt x="1708" y="61"/>
                  </a:cubicBezTo>
                  <a:lnTo>
                    <a:pt x="1677" y="0"/>
                  </a:ln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2669875" y="1773600"/>
              <a:ext cx="42700" cy="39675"/>
            </a:xfrm>
            <a:custGeom>
              <a:rect b="b" l="l" r="r" t="t"/>
              <a:pathLst>
                <a:path extrusionOk="0" h="1587" w="1708">
                  <a:moveTo>
                    <a:pt x="1677" y="0"/>
                  </a:moveTo>
                  <a:cubicBezTo>
                    <a:pt x="1477" y="49"/>
                    <a:pt x="1296" y="116"/>
                    <a:pt x="1114" y="200"/>
                  </a:cubicBezTo>
                  <a:cubicBezTo>
                    <a:pt x="1023" y="243"/>
                    <a:pt x="939" y="291"/>
                    <a:pt x="848" y="333"/>
                  </a:cubicBezTo>
                  <a:lnTo>
                    <a:pt x="721" y="412"/>
                  </a:lnTo>
                  <a:lnTo>
                    <a:pt x="600" y="497"/>
                  </a:lnTo>
                  <a:cubicBezTo>
                    <a:pt x="515" y="557"/>
                    <a:pt x="424" y="600"/>
                    <a:pt x="345" y="660"/>
                  </a:cubicBezTo>
                  <a:cubicBezTo>
                    <a:pt x="303" y="691"/>
                    <a:pt x="267" y="721"/>
                    <a:pt x="230" y="757"/>
                  </a:cubicBezTo>
                  <a:cubicBezTo>
                    <a:pt x="194" y="800"/>
                    <a:pt x="164" y="836"/>
                    <a:pt x="139" y="878"/>
                  </a:cubicBezTo>
                  <a:cubicBezTo>
                    <a:pt x="91" y="969"/>
                    <a:pt x="55" y="1072"/>
                    <a:pt x="30" y="1175"/>
                  </a:cubicBezTo>
                  <a:cubicBezTo>
                    <a:pt x="12" y="1284"/>
                    <a:pt x="0" y="1405"/>
                    <a:pt x="30" y="1532"/>
                  </a:cubicBezTo>
                  <a:lnTo>
                    <a:pt x="85" y="1587"/>
                  </a:lnTo>
                  <a:cubicBezTo>
                    <a:pt x="164" y="1575"/>
                    <a:pt x="212" y="1556"/>
                    <a:pt x="267" y="1538"/>
                  </a:cubicBezTo>
                  <a:cubicBezTo>
                    <a:pt x="327" y="1526"/>
                    <a:pt x="376" y="1502"/>
                    <a:pt x="418" y="1478"/>
                  </a:cubicBezTo>
                  <a:cubicBezTo>
                    <a:pt x="509" y="1441"/>
                    <a:pt x="593" y="1387"/>
                    <a:pt x="660" y="1332"/>
                  </a:cubicBezTo>
                  <a:cubicBezTo>
                    <a:pt x="739" y="1284"/>
                    <a:pt x="787" y="1211"/>
                    <a:pt x="836" y="1139"/>
                  </a:cubicBezTo>
                  <a:lnTo>
                    <a:pt x="902" y="1018"/>
                  </a:lnTo>
                  <a:cubicBezTo>
                    <a:pt x="926" y="981"/>
                    <a:pt x="951" y="939"/>
                    <a:pt x="981" y="903"/>
                  </a:cubicBezTo>
                  <a:cubicBezTo>
                    <a:pt x="1029" y="836"/>
                    <a:pt x="1084" y="757"/>
                    <a:pt x="1144" y="691"/>
                  </a:cubicBezTo>
                  <a:cubicBezTo>
                    <a:pt x="1199" y="618"/>
                    <a:pt x="1259" y="545"/>
                    <a:pt x="1320" y="479"/>
                  </a:cubicBezTo>
                  <a:cubicBezTo>
                    <a:pt x="1441" y="333"/>
                    <a:pt x="1568" y="200"/>
                    <a:pt x="1708" y="61"/>
                  </a:cubicBezTo>
                  <a:lnTo>
                    <a:pt x="1677" y="0"/>
                  </a:ln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2573600" y="1817800"/>
              <a:ext cx="95525" cy="62825"/>
            </a:xfrm>
            <a:custGeom>
              <a:rect b="b" l="l" r="r" t="t"/>
              <a:pathLst>
                <a:path extrusionOk="0" h="2513" w="3821">
                  <a:moveTo>
                    <a:pt x="3821" y="0"/>
                  </a:moveTo>
                  <a:cubicBezTo>
                    <a:pt x="2265" y="212"/>
                    <a:pt x="818" y="1163"/>
                    <a:pt x="1" y="2513"/>
                  </a:cubicBezTo>
                  <a:lnTo>
                    <a:pt x="3821"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2573300" y="1815075"/>
              <a:ext cx="96125" cy="66475"/>
            </a:xfrm>
            <a:custGeom>
              <a:rect b="b" l="l" r="r" t="t"/>
              <a:pathLst>
                <a:path extrusionOk="0" h="2659" w="3845">
                  <a:moveTo>
                    <a:pt x="3203" y="0"/>
                  </a:moveTo>
                  <a:cubicBezTo>
                    <a:pt x="3100" y="6"/>
                    <a:pt x="2997" y="19"/>
                    <a:pt x="2888" y="31"/>
                  </a:cubicBezTo>
                  <a:cubicBezTo>
                    <a:pt x="2785" y="55"/>
                    <a:pt x="2683" y="79"/>
                    <a:pt x="2580" y="97"/>
                  </a:cubicBezTo>
                  <a:cubicBezTo>
                    <a:pt x="2477" y="128"/>
                    <a:pt x="2380" y="170"/>
                    <a:pt x="2283" y="206"/>
                  </a:cubicBezTo>
                  <a:cubicBezTo>
                    <a:pt x="2192" y="249"/>
                    <a:pt x="2101" y="303"/>
                    <a:pt x="2011" y="358"/>
                  </a:cubicBezTo>
                  <a:lnTo>
                    <a:pt x="1750" y="539"/>
                  </a:lnTo>
                  <a:cubicBezTo>
                    <a:pt x="1671" y="606"/>
                    <a:pt x="1587" y="666"/>
                    <a:pt x="1502" y="727"/>
                  </a:cubicBezTo>
                  <a:lnTo>
                    <a:pt x="1260" y="927"/>
                  </a:lnTo>
                  <a:lnTo>
                    <a:pt x="1036" y="1127"/>
                  </a:lnTo>
                  <a:lnTo>
                    <a:pt x="824" y="1344"/>
                  </a:lnTo>
                  <a:lnTo>
                    <a:pt x="624" y="1581"/>
                  </a:lnTo>
                  <a:cubicBezTo>
                    <a:pt x="370" y="1908"/>
                    <a:pt x="158" y="2247"/>
                    <a:pt x="0" y="2616"/>
                  </a:cubicBezTo>
                  <a:lnTo>
                    <a:pt x="61" y="2658"/>
                  </a:lnTo>
                  <a:cubicBezTo>
                    <a:pt x="303" y="2343"/>
                    <a:pt x="576" y="2065"/>
                    <a:pt x="866" y="1823"/>
                  </a:cubicBezTo>
                  <a:lnTo>
                    <a:pt x="1096" y="1641"/>
                  </a:lnTo>
                  <a:lnTo>
                    <a:pt x="1332" y="1478"/>
                  </a:lnTo>
                  <a:lnTo>
                    <a:pt x="1562" y="1320"/>
                  </a:lnTo>
                  <a:lnTo>
                    <a:pt x="1805" y="1175"/>
                  </a:lnTo>
                  <a:cubicBezTo>
                    <a:pt x="1889" y="1139"/>
                    <a:pt x="1974" y="1090"/>
                    <a:pt x="2053" y="1054"/>
                  </a:cubicBezTo>
                  <a:lnTo>
                    <a:pt x="2313" y="945"/>
                  </a:lnTo>
                  <a:cubicBezTo>
                    <a:pt x="2404" y="909"/>
                    <a:pt x="2489" y="878"/>
                    <a:pt x="2574" y="842"/>
                  </a:cubicBezTo>
                  <a:cubicBezTo>
                    <a:pt x="2652" y="806"/>
                    <a:pt x="2737" y="763"/>
                    <a:pt x="2822" y="721"/>
                  </a:cubicBezTo>
                  <a:cubicBezTo>
                    <a:pt x="2901" y="685"/>
                    <a:pt x="2985" y="636"/>
                    <a:pt x="3070" y="594"/>
                  </a:cubicBezTo>
                  <a:cubicBezTo>
                    <a:pt x="3155" y="545"/>
                    <a:pt x="3240" y="509"/>
                    <a:pt x="3318" y="454"/>
                  </a:cubicBezTo>
                  <a:cubicBezTo>
                    <a:pt x="3403" y="412"/>
                    <a:pt x="3494" y="364"/>
                    <a:pt x="3579" y="309"/>
                  </a:cubicBezTo>
                  <a:cubicBezTo>
                    <a:pt x="3657" y="261"/>
                    <a:pt x="3754" y="212"/>
                    <a:pt x="3845" y="146"/>
                  </a:cubicBezTo>
                  <a:lnTo>
                    <a:pt x="3845" y="85"/>
                  </a:lnTo>
                  <a:cubicBezTo>
                    <a:pt x="3736" y="55"/>
                    <a:pt x="3633" y="31"/>
                    <a:pt x="3524" y="19"/>
                  </a:cubicBezTo>
                  <a:cubicBezTo>
                    <a:pt x="3415" y="6"/>
                    <a:pt x="3312" y="0"/>
                    <a:pt x="3203"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2662900" y="1818550"/>
              <a:ext cx="32725" cy="73275"/>
            </a:xfrm>
            <a:custGeom>
              <a:rect b="b" l="l" r="r" t="t"/>
              <a:pathLst>
                <a:path extrusionOk="0" h="2931" w="1309">
                  <a:moveTo>
                    <a:pt x="1" y="1"/>
                  </a:moveTo>
                  <a:lnTo>
                    <a:pt x="1308" y="2931"/>
                  </a:lnTo>
                  <a:cubicBezTo>
                    <a:pt x="1151" y="2077"/>
                    <a:pt x="945" y="1212"/>
                    <a:pt x="473" y="485"/>
                  </a:cubicBezTo>
                  <a:cubicBezTo>
                    <a:pt x="346" y="291"/>
                    <a:pt x="194" y="110"/>
                    <a:pt x="1"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2662300" y="1817875"/>
              <a:ext cx="34225" cy="74425"/>
            </a:xfrm>
            <a:custGeom>
              <a:rect b="b" l="l" r="r" t="t"/>
              <a:pathLst>
                <a:path extrusionOk="0" h="2977" w="1369">
                  <a:moveTo>
                    <a:pt x="96" y="1"/>
                  </a:moveTo>
                  <a:cubicBezTo>
                    <a:pt x="78" y="1"/>
                    <a:pt x="61" y="2"/>
                    <a:pt x="43" y="3"/>
                  </a:cubicBezTo>
                  <a:lnTo>
                    <a:pt x="0" y="64"/>
                  </a:lnTo>
                  <a:cubicBezTo>
                    <a:pt x="67" y="215"/>
                    <a:pt x="109" y="336"/>
                    <a:pt x="146" y="458"/>
                  </a:cubicBezTo>
                  <a:cubicBezTo>
                    <a:pt x="182" y="573"/>
                    <a:pt x="231" y="694"/>
                    <a:pt x="273" y="815"/>
                  </a:cubicBezTo>
                  <a:cubicBezTo>
                    <a:pt x="321" y="936"/>
                    <a:pt x="382" y="1039"/>
                    <a:pt x="455" y="1148"/>
                  </a:cubicBezTo>
                  <a:cubicBezTo>
                    <a:pt x="533" y="1251"/>
                    <a:pt x="606" y="1366"/>
                    <a:pt x="666" y="1481"/>
                  </a:cubicBezTo>
                  <a:cubicBezTo>
                    <a:pt x="721" y="1590"/>
                    <a:pt x="781" y="1711"/>
                    <a:pt x="836" y="1832"/>
                  </a:cubicBezTo>
                  <a:cubicBezTo>
                    <a:pt x="884" y="1953"/>
                    <a:pt x="939" y="2074"/>
                    <a:pt x="993" y="2207"/>
                  </a:cubicBezTo>
                  <a:cubicBezTo>
                    <a:pt x="1102" y="2462"/>
                    <a:pt x="1187" y="2722"/>
                    <a:pt x="1296" y="2976"/>
                  </a:cubicBezTo>
                  <a:lnTo>
                    <a:pt x="1363" y="2964"/>
                  </a:lnTo>
                  <a:cubicBezTo>
                    <a:pt x="1369" y="2679"/>
                    <a:pt x="1357" y="2401"/>
                    <a:pt x="1326" y="2122"/>
                  </a:cubicBezTo>
                  <a:cubicBezTo>
                    <a:pt x="1308" y="1977"/>
                    <a:pt x="1290" y="1838"/>
                    <a:pt x="1266" y="1699"/>
                  </a:cubicBezTo>
                  <a:cubicBezTo>
                    <a:pt x="1242" y="1559"/>
                    <a:pt x="1211" y="1426"/>
                    <a:pt x="1175" y="1281"/>
                  </a:cubicBezTo>
                  <a:cubicBezTo>
                    <a:pt x="1133" y="1142"/>
                    <a:pt x="1108" y="1002"/>
                    <a:pt x="1060" y="857"/>
                  </a:cubicBezTo>
                  <a:cubicBezTo>
                    <a:pt x="1024" y="712"/>
                    <a:pt x="951" y="585"/>
                    <a:pt x="854" y="464"/>
                  </a:cubicBezTo>
                  <a:cubicBezTo>
                    <a:pt x="763" y="349"/>
                    <a:pt x="654" y="233"/>
                    <a:pt x="515" y="149"/>
                  </a:cubicBezTo>
                  <a:cubicBezTo>
                    <a:pt x="396" y="67"/>
                    <a:pt x="247" y="1"/>
                    <a:pt x="96"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2646850" y="1820075"/>
              <a:ext cx="23050" cy="92050"/>
            </a:xfrm>
            <a:custGeom>
              <a:rect b="b" l="l" r="r" t="t"/>
              <a:pathLst>
                <a:path extrusionOk="0" h="3682" w="922">
                  <a:moveTo>
                    <a:pt x="921" y="0"/>
                  </a:moveTo>
                  <a:lnTo>
                    <a:pt x="1" y="3681"/>
                  </a:lnTo>
                  <a:cubicBezTo>
                    <a:pt x="431" y="2489"/>
                    <a:pt x="740" y="1253"/>
                    <a:pt x="921"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2646100" y="1819925"/>
              <a:ext cx="28625" cy="92350"/>
            </a:xfrm>
            <a:custGeom>
              <a:rect b="b" l="l" r="r" t="t"/>
              <a:pathLst>
                <a:path extrusionOk="0" h="3694" w="1145">
                  <a:moveTo>
                    <a:pt x="915" y="0"/>
                  </a:moveTo>
                  <a:cubicBezTo>
                    <a:pt x="794" y="145"/>
                    <a:pt x="709" y="291"/>
                    <a:pt x="636" y="436"/>
                  </a:cubicBezTo>
                  <a:cubicBezTo>
                    <a:pt x="564" y="581"/>
                    <a:pt x="503" y="721"/>
                    <a:pt x="455" y="872"/>
                  </a:cubicBezTo>
                  <a:cubicBezTo>
                    <a:pt x="406" y="1017"/>
                    <a:pt x="376" y="1169"/>
                    <a:pt x="364" y="1326"/>
                  </a:cubicBezTo>
                  <a:cubicBezTo>
                    <a:pt x="346" y="1483"/>
                    <a:pt x="340" y="1647"/>
                    <a:pt x="315" y="1798"/>
                  </a:cubicBezTo>
                  <a:cubicBezTo>
                    <a:pt x="291" y="1956"/>
                    <a:pt x="273" y="2113"/>
                    <a:pt x="243" y="2264"/>
                  </a:cubicBezTo>
                  <a:cubicBezTo>
                    <a:pt x="219" y="2422"/>
                    <a:pt x="194" y="2573"/>
                    <a:pt x="164" y="2737"/>
                  </a:cubicBezTo>
                  <a:cubicBezTo>
                    <a:pt x="110" y="3045"/>
                    <a:pt x="49" y="3354"/>
                    <a:pt x="1" y="3675"/>
                  </a:cubicBezTo>
                  <a:lnTo>
                    <a:pt x="61" y="3693"/>
                  </a:lnTo>
                  <a:cubicBezTo>
                    <a:pt x="219" y="3415"/>
                    <a:pt x="352" y="3130"/>
                    <a:pt x="491" y="2834"/>
                  </a:cubicBezTo>
                  <a:cubicBezTo>
                    <a:pt x="558" y="2682"/>
                    <a:pt x="618" y="2537"/>
                    <a:pt x="679" y="2386"/>
                  </a:cubicBezTo>
                  <a:cubicBezTo>
                    <a:pt x="733" y="2234"/>
                    <a:pt x="794" y="2083"/>
                    <a:pt x="848" y="1931"/>
                  </a:cubicBezTo>
                  <a:cubicBezTo>
                    <a:pt x="897" y="1780"/>
                    <a:pt x="957" y="1629"/>
                    <a:pt x="1018" y="1477"/>
                  </a:cubicBezTo>
                  <a:cubicBezTo>
                    <a:pt x="1084" y="1326"/>
                    <a:pt x="1109" y="1169"/>
                    <a:pt x="1127" y="1011"/>
                  </a:cubicBezTo>
                  <a:cubicBezTo>
                    <a:pt x="1145" y="848"/>
                    <a:pt x="1145" y="684"/>
                    <a:pt x="1121" y="521"/>
                  </a:cubicBezTo>
                  <a:cubicBezTo>
                    <a:pt x="1096" y="351"/>
                    <a:pt x="1066" y="188"/>
                    <a:pt x="994" y="12"/>
                  </a:cubicBezTo>
                  <a:lnTo>
                    <a:pt x="915"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2661550" y="1816100"/>
              <a:ext cx="116250" cy="43500"/>
            </a:xfrm>
            <a:custGeom>
              <a:rect b="b" l="l" r="r" t="t"/>
              <a:pathLst>
                <a:path extrusionOk="0" h="1740" w="4650">
                  <a:moveTo>
                    <a:pt x="386" y="1"/>
                  </a:moveTo>
                  <a:cubicBezTo>
                    <a:pt x="257" y="1"/>
                    <a:pt x="128" y="5"/>
                    <a:pt x="0" y="14"/>
                  </a:cubicBezTo>
                  <a:lnTo>
                    <a:pt x="4650" y="1739"/>
                  </a:lnTo>
                  <a:cubicBezTo>
                    <a:pt x="3531" y="643"/>
                    <a:pt x="1956" y="1"/>
                    <a:pt x="386"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2661250" y="1809475"/>
              <a:ext cx="116875" cy="50725"/>
            </a:xfrm>
            <a:custGeom>
              <a:rect b="b" l="l" r="r" t="t"/>
              <a:pathLst>
                <a:path extrusionOk="0" h="2029" w="4675">
                  <a:moveTo>
                    <a:pt x="999" y="0"/>
                  </a:moveTo>
                  <a:cubicBezTo>
                    <a:pt x="884" y="6"/>
                    <a:pt x="769" y="19"/>
                    <a:pt x="660" y="37"/>
                  </a:cubicBezTo>
                  <a:cubicBezTo>
                    <a:pt x="545" y="49"/>
                    <a:pt x="430" y="79"/>
                    <a:pt x="327" y="109"/>
                  </a:cubicBezTo>
                  <a:cubicBezTo>
                    <a:pt x="218" y="158"/>
                    <a:pt x="115" y="194"/>
                    <a:pt x="6" y="249"/>
                  </a:cubicBezTo>
                  <a:lnTo>
                    <a:pt x="0" y="303"/>
                  </a:lnTo>
                  <a:cubicBezTo>
                    <a:pt x="103" y="345"/>
                    <a:pt x="212" y="376"/>
                    <a:pt x="315" y="406"/>
                  </a:cubicBezTo>
                  <a:cubicBezTo>
                    <a:pt x="424" y="442"/>
                    <a:pt x="527" y="473"/>
                    <a:pt x="624" y="497"/>
                  </a:cubicBezTo>
                  <a:cubicBezTo>
                    <a:pt x="733" y="527"/>
                    <a:pt x="830" y="557"/>
                    <a:pt x="926" y="582"/>
                  </a:cubicBezTo>
                  <a:cubicBezTo>
                    <a:pt x="1029" y="612"/>
                    <a:pt x="1126" y="636"/>
                    <a:pt x="1223" y="654"/>
                  </a:cubicBezTo>
                  <a:cubicBezTo>
                    <a:pt x="1326" y="685"/>
                    <a:pt x="1423" y="709"/>
                    <a:pt x="1520" y="727"/>
                  </a:cubicBezTo>
                  <a:cubicBezTo>
                    <a:pt x="1617" y="745"/>
                    <a:pt x="1720" y="763"/>
                    <a:pt x="1816" y="775"/>
                  </a:cubicBezTo>
                  <a:lnTo>
                    <a:pt x="2119" y="830"/>
                  </a:lnTo>
                  <a:cubicBezTo>
                    <a:pt x="2216" y="848"/>
                    <a:pt x="2313" y="878"/>
                    <a:pt x="2416" y="896"/>
                  </a:cubicBezTo>
                  <a:lnTo>
                    <a:pt x="2706" y="987"/>
                  </a:lnTo>
                  <a:lnTo>
                    <a:pt x="2997" y="1096"/>
                  </a:lnTo>
                  <a:lnTo>
                    <a:pt x="3282" y="1217"/>
                  </a:lnTo>
                  <a:lnTo>
                    <a:pt x="3566" y="1351"/>
                  </a:lnTo>
                  <a:cubicBezTo>
                    <a:pt x="3935" y="1544"/>
                    <a:pt x="4293" y="1768"/>
                    <a:pt x="4632" y="2029"/>
                  </a:cubicBezTo>
                  <a:lnTo>
                    <a:pt x="4674" y="1980"/>
                  </a:lnTo>
                  <a:cubicBezTo>
                    <a:pt x="4414" y="1641"/>
                    <a:pt x="4093" y="1338"/>
                    <a:pt x="3748" y="1072"/>
                  </a:cubicBezTo>
                  <a:lnTo>
                    <a:pt x="3481" y="884"/>
                  </a:lnTo>
                  <a:lnTo>
                    <a:pt x="3203" y="703"/>
                  </a:lnTo>
                  <a:lnTo>
                    <a:pt x="2912" y="545"/>
                  </a:lnTo>
                  <a:lnTo>
                    <a:pt x="2610" y="400"/>
                  </a:lnTo>
                  <a:cubicBezTo>
                    <a:pt x="2513" y="352"/>
                    <a:pt x="2404" y="309"/>
                    <a:pt x="2307" y="261"/>
                  </a:cubicBezTo>
                  <a:lnTo>
                    <a:pt x="1998" y="134"/>
                  </a:lnTo>
                  <a:cubicBezTo>
                    <a:pt x="1889" y="103"/>
                    <a:pt x="1780" y="67"/>
                    <a:pt x="1671" y="43"/>
                  </a:cubicBezTo>
                  <a:cubicBezTo>
                    <a:pt x="1568" y="19"/>
                    <a:pt x="1453" y="6"/>
                    <a:pt x="1338"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2657000" y="1773900"/>
              <a:ext cx="85850" cy="52550"/>
            </a:xfrm>
            <a:custGeom>
              <a:rect b="b" l="l" r="r" t="t"/>
              <a:pathLst>
                <a:path extrusionOk="0" h="2102" w="3434">
                  <a:moveTo>
                    <a:pt x="3433" y="1"/>
                  </a:moveTo>
                  <a:lnTo>
                    <a:pt x="3433" y="1"/>
                  </a:lnTo>
                  <a:cubicBezTo>
                    <a:pt x="2107" y="334"/>
                    <a:pt x="897" y="1072"/>
                    <a:pt x="1" y="2101"/>
                  </a:cubicBezTo>
                  <a:lnTo>
                    <a:pt x="3433" y="1"/>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2656550" y="1772850"/>
              <a:ext cx="86450" cy="54200"/>
            </a:xfrm>
            <a:custGeom>
              <a:rect b="b" l="l" r="r" t="t"/>
              <a:pathLst>
                <a:path extrusionOk="0" h="2168" w="3458">
                  <a:moveTo>
                    <a:pt x="3439" y="0"/>
                  </a:moveTo>
                  <a:cubicBezTo>
                    <a:pt x="3100" y="43"/>
                    <a:pt x="2761" y="109"/>
                    <a:pt x="2416" y="206"/>
                  </a:cubicBezTo>
                  <a:lnTo>
                    <a:pt x="2168" y="291"/>
                  </a:lnTo>
                  <a:lnTo>
                    <a:pt x="1920" y="382"/>
                  </a:lnTo>
                  <a:lnTo>
                    <a:pt x="1677" y="485"/>
                  </a:lnTo>
                  <a:lnTo>
                    <a:pt x="1435" y="600"/>
                  </a:lnTo>
                  <a:cubicBezTo>
                    <a:pt x="1351" y="648"/>
                    <a:pt x="1278" y="684"/>
                    <a:pt x="1193" y="721"/>
                  </a:cubicBezTo>
                  <a:lnTo>
                    <a:pt x="951" y="842"/>
                  </a:lnTo>
                  <a:cubicBezTo>
                    <a:pt x="866" y="890"/>
                    <a:pt x="793" y="933"/>
                    <a:pt x="721" y="987"/>
                  </a:cubicBezTo>
                  <a:cubicBezTo>
                    <a:pt x="654" y="1048"/>
                    <a:pt x="588" y="1108"/>
                    <a:pt x="527" y="1169"/>
                  </a:cubicBezTo>
                  <a:cubicBezTo>
                    <a:pt x="467" y="1235"/>
                    <a:pt x="406" y="1302"/>
                    <a:pt x="352" y="1369"/>
                  </a:cubicBezTo>
                  <a:cubicBezTo>
                    <a:pt x="297" y="1447"/>
                    <a:pt x="249" y="1520"/>
                    <a:pt x="200" y="1599"/>
                  </a:cubicBezTo>
                  <a:cubicBezTo>
                    <a:pt x="158" y="1683"/>
                    <a:pt x="121" y="1762"/>
                    <a:pt x="79" y="1847"/>
                  </a:cubicBezTo>
                  <a:cubicBezTo>
                    <a:pt x="49" y="1938"/>
                    <a:pt x="12" y="2022"/>
                    <a:pt x="0" y="2119"/>
                  </a:cubicBezTo>
                  <a:lnTo>
                    <a:pt x="49" y="2168"/>
                  </a:lnTo>
                  <a:cubicBezTo>
                    <a:pt x="140" y="2137"/>
                    <a:pt x="224" y="2101"/>
                    <a:pt x="309" y="2059"/>
                  </a:cubicBezTo>
                  <a:cubicBezTo>
                    <a:pt x="388" y="2022"/>
                    <a:pt x="467" y="1974"/>
                    <a:pt x="539" y="1938"/>
                  </a:cubicBezTo>
                  <a:cubicBezTo>
                    <a:pt x="618" y="1901"/>
                    <a:pt x="691" y="1865"/>
                    <a:pt x="763" y="1817"/>
                  </a:cubicBezTo>
                  <a:cubicBezTo>
                    <a:pt x="836" y="1780"/>
                    <a:pt x="902" y="1732"/>
                    <a:pt x="975" y="1689"/>
                  </a:cubicBezTo>
                  <a:cubicBezTo>
                    <a:pt x="1042" y="1647"/>
                    <a:pt x="1108" y="1599"/>
                    <a:pt x="1169" y="1544"/>
                  </a:cubicBezTo>
                  <a:cubicBezTo>
                    <a:pt x="1229" y="1502"/>
                    <a:pt x="1290" y="1447"/>
                    <a:pt x="1351" y="1387"/>
                  </a:cubicBezTo>
                  <a:lnTo>
                    <a:pt x="1532" y="1217"/>
                  </a:lnTo>
                  <a:cubicBezTo>
                    <a:pt x="1593" y="1169"/>
                    <a:pt x="1653" y="1114"/>
                    <a:pt x="1726" y="1060"/>
                  </a:cubicBezTo>
                  <a:lnTo>
                    <a:pt x="1920" y="914"/>
                  </a:lnTo>
                  <a:lnTo>
                    <a:pt x="2125" y="781"/>
                  </a:lnTo>
                  <a:lnTo>
                    <a:pt x="2337" y="642"/>
                  </a:lnTo>
                  <a:lnTo>
                    <a:pt x="2549" y="515"/>
                  </a:lnTo>
                  <a:cubicBezTo>
                    <a:pt x="2834" y="351"/>
                    <a:pt x="3137" y="206"/>
                    <a:pt x="3457" y="67"/>
                  </a:cubicBezTo>
                  <a:lnTo>
                    <a:pt x="3439"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2666525" y="1735600"/>
              <a:ext cx="10925" cy="85700"/>
            </a:xfrm>
            <a:custGeom>
              <a:rect b="b" l="l" r="r" t="t"/>
              <a:pathLst>
                <a:path extrusionOk="0" h="3428" w="437">
                  <a:moveTo>
                    <a:pt x="304" y="1"/>
                  </a:moveTo>
                  <a:lnTo>
                    <a:pt x="1" y="3428"/>
                  </a:lnTo>
                  <a:cubicBezTo>
                    <a:pt x="334" y="2326"/>
                    <a:pt x="437" y="1145"/>
                    <a:pt x="304"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2663350" y="1735450"/>
              <a:ext cx="18500" cy="86000"/>
            </a:xfrm>
            <a:custGeom>
              <a:rect b="b" l="l" r="r" t="t"/>
              <a:pathLst>
                <a:path extrusionOk="0" h="3440" w="740">
                  <a:moveTo>
                    <a:pt x="455" y="1"/>
                  </a:moveTo>
                  <a:lnTo>
                    <a:pt x="382" y="7"/>
                  </a:lnTo>
                  <a:cubicBezTo>
                    <a:pt x="370" y="304"/>
                    <a:pt x="346" y="588"/>
                    <a:pt x="310" y="873"/>
                  </a:cubicBezTo>
                  <a:lnTo>
                    <a:pt x="279" y="1085"/>
                  </a:lnTo>
                  <a:lnTo>
                    <a:pt x="249" y="1296"/>
                  </a:lnTo>
                  <a:lnTo>
                    <a:pt x="219" y="1508"/>
                  </a:lnTo>
                  <a:lnTo>
                    <a:pt x="182" y="1708"/>
                  </a:lnTo>
                  <a:cubicBezTo>
                    <a:pt x="164" y="1781"/>
                    <a:pt x="152" y="1847"/>
                    <a:pt x="128" y="1914"/>
                  </a:cubicBezTo>
                  <a:lnTo>
                    <a:pt x="67" y="2120"/>
                  </a:lnTo>
                  <a:cubicBezTo>
                    <a:pt x="31" y="2253"/>
                    <a:pt x="7" y="2386"/>
                    <a:pt x="1" y="2525"/>
                  </a:cubicBezTo>
                  <a:lnTo>
                    <a:pt x="1" y="2737"/>
                  </a:lnTo>
                  <a:cubicBezTo>
                    <a:pt x="1" y="2816"/>
                    <a:pt x="1" y="2883"/>
                    <a:pt x="7" y="2961"/>
                  </a:cubicBezTo>
                  <a:cubicBezTo>
                    <a:pt x="13" y="3034"/>
                    <a:pt x="19" y="3113"/>
                    <a:pt x="37" y="3185"/>
                  </a:cubicBezTo>
                  <a:cubicBezTo>
                    <a:pt x="49" y="3270"/>
                    <a:pt x="67" y="3343"/>
                    <a:pt x="98" y="3428"/>
                  </a:cubicBezTo>
                  <a:lnTo>
                    <a:pt x="164" y="3440"/>
                  </a:lnTo>
                  <a:cubicBezTo>
                    <a:pt x="304" y="3331"/>
                    <a:pt x="400" y="3198"/>
                    <a:pt x="485" y="3070"/>
                  </a:cubicBezTo>
                  <a:cubicBezTo>
                    <a:pt x="521" y="3004"/>
                    <a:pt x="558" y="2937"/>
                    <a:pt x="588" y="2865"/>
                  </a:cubicBezTo>
                  <a:cubicBezTo>
                    <a:pt x="618" y="2798"/>
                    <a:pt x="649" y="2725"/>
                    <a:pt x="673" y="2653"/>
                  </a:cubicBezTo>
                  <a:cubicBezTo>
                    <a:pt x="697" y="2580"/>
                    <a:pt x="709" y="2513"/>
                    <a:pt x="727" y="2435"/>
                  </a:cubicBezTo>
                  <a:cubicBezTo>
                    <a:pt x="733" y="2362"/>
                    <a:pt x="739" y="2283"/>
                    <a:pt x="739" y="2211"/>
                  </a:cubicBezTo>
                  <a:cubicBezTo>
                    <a:pt x="739" y="2059"/>
                    <a:pt x="727" y="1908"/>
                    <a:pt x="727" y="1757"/>
                  </a:cubicBezTo>
                  <a:lnTo>
                    <a:pt x="715" y="1526"/>
                  </a:lnTo>
                  <a:lnTo>
                    <a:pt x="703" y="1302"/>
                  </a:lnTo>
                  <a:lnTo>
                    <a:pt x="679" y="1085"/>
                  </a:lnTo>
                  <a:lnTo>
                    <a:pt x="649" y="861"/>
                  </a:lnTo>
                  <a:cubicBezTo>
                    <a:pt x="606" y="576"/>
                    <a:pt x="546" y="279"/>
                    <a:pt x="455"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2661550" y="1785825"/>
              <a:ext cx="144575" cy="47125"/>
            </a:xfrm>
            <a:custGeom>
              <a:rect b="b" l="l" r="r" t="t"/>
              <a:pathLst>
                <a:path extrusionOk="0" h="1885" w="5783">
                  <a:moveTo>
                    <a:pt x="2711" y="1"/>
                  </a:moveTo>
                  <a:cubicBezTo>
                    <a:pt x="2653" y="1"/>
                    <a:pt x="2595" y="2"/>
                    <a:pt x="2537" y="2"/>
                  </a:cubicBezTo>
                  <a:cubicBezTo>
                    <a:pt x="2392" y="14"/>
                    <a:pt x="2252" y="26"/>
                    <a:pt x="2107" y="50"/>
                  </a:cubicBezTo>
                  <a:cubicBezTo>
                    <a:pt x="1816" y="99"/>
                    <a:pt x="1538" y="190"/>
                    <a:pt x="1272" y="305"/>
                  </a:cubicBezTo>
                  <a:cubicBezTo>
                    <a:pt x="745" y="559"/>
                    <a:pt x="297" y="940"/>
                    <a:pt x="0" y="1413"/>
                  </a:cubicBezTo>
                  <a:lnTo>
                    <a:pt x="49" y="1528"/>
                  </a:lnTo>
                  <a:cubicBezTo>
                    <a:pt x="279" y="1358"/>
                    <a:pt x="515" y="1201"/>
                    <a:pt x="769" y="1055"/>
                  </a:cubicBezTo>
                  <a:cubicBezTo>
                    <a:pt x="1120" y="1346"/>
                    <a:pt x="1441" y="1649"/>
                    <a:pt x="1720" y="1885"/>
                  </a:cubicBezTo>
                  <a:cubicBezTo>
                    <a:pt x="1786" y="1867"/>
                    <a:pt x="1865" y="1861"/>
                    <a:pt x="1932" y="1842"/>
                  </a:cubicBezTo>
                  <a:cubicBezTo>
                    <a:pt x="1913" y="1812"/>
                    <a:pt x="1895" y="1794"/>
                    <a:pt x="1871" y="1758"/>
                  </a:cubicBezTo>
                  <a:lnTo>
                    <a:pt x="1738" y="1582"/>
                  </a:lnTo>
                  <a:cubicBezTo>
                    <a:pt x="1689" y="1515"/>
                    <a:pt x="1641" y="1455"/>
                    <a:pt x="1592" y="1400"/>
                  </a:cubicBezTo>
                  <a:cubicBezTo>
                    <a:pt x="1490" y="1279"/>
                    <a:pt x="1393" y="1164"/>
                    <a:pt x="1290" y="1043"/>
                  </a:cubicBezTo>
                  <a:lnTo>
                    <a:pt x="1296" y="1019"/>
                  </a:lnTo>
                  <a:cubicBezTo>
                    <a:pt x="1411" y="1104"/>
                    <a:pt x="1520" y="1195"/>
                    <a:pt x="1629" y="1285"/>
                  </a:cubicBezTo>
                  <a:cubicBezTo>
                    <a:pt x="1683" y="1328"/>
                    <a:pt x="1738" y="1376"/>
                    <a:pt x="1780" y="1431"/>
                  </a:cubicBezTo>
                  <a:cubicBezTo>
                    <a:pt x="1823" y="1473"/>
                    <a:pt x="1877" y="1528"/>
                    <a:pt x="1925" y="1582"/>
                  </a:cubicBezTo>
                  <a:cubicBezTo>
                    <a:pt x="1968" y="1631"/>
                    <a:pt x="2016" y="1679"/>
                    <a:pt x="2059" y="1733"/>
                  </a:cubicBezTo>
                  <a:cubicBezTo>
                    <a:pt x="2083" y="1752"/>
                    <a:pt x="2107" y="1782"/>
                    <a:pt x="2119" y="1812"/>
                  </a:cubicBezTo>
                  <a:lnTo>
                    <a:pt x="2210" y="1800"/>
                  </a:lnTo>
                  <a:cubicBezTo>
                    <a:pt x="2204" y="1794"/>
                    <a:pt x="2198" y="1776"/>
                    <a:pt x="2198" y="1770"/>
                  </a:cubicBezTo>
                  <a:cubicBezTo>
                    <a:pt x="2168" y="1715"/>
                    <a:pt x="2137" y="1673"/>
                    <a:pt x="2107" y="1618"/>
                  </a:cubicBezTo>
                  <a:cubicBezTo>
                    <a:pt x="2077" y="1564"/>
                    <a:pt x="2047" y="1522"/>
                    <a:pt x="2016" y="1467"/>
                  </a:cubicBezTo>
                  <a:cubicBezTo>
                    <a:pt x="1956" y="1370"/>
                    <a:pt x="1883" y="1261"/>
                    <a:pt x="1823" y="1158"/>
                  </a:cubicBezTo>
                  <a:lnTo>
                    <a:pt x="1835" y="1134"/>
                  </a:lnTo>
                  <a:cubicBezTo>
                    <a:pt x="1907" y="1201"/>
                    <a:pt x="1986" y="1285"/>
                    <a:pt x="2059" y="1352"/>
                  </a:cubicBezTo>
                  <a:cubicBezTo>
                    <a:pt x="2095" y="1388"/>
                    <a:pt x="2125" y="1431"/>
                    <a:pt x="2168" y="1467"/>
                  </a:cubicBezTo>
                  <a:cubicBezTo>
                    <a:pt x="2198" y="1503"/>
                    <a:pt x="2234" y="1552"/>
                    <a:pt x="2265" y="1588"/>
                  </a:cubicBezTo>
                  <a:cubicBezTo>
                    <a:pt x="2295" y="1624"/>
                    <a:pt x="2331" y="1661"/>
                    <a:pt x="2361" y="1703"/>
                  </a:cubicBezTo>
                  <a:cubicBezTo>
                    <a:pt x="2380" y="1721"/>
                    <a:pt x="2392" y="1740"/>
                    <a:pt x="2410" y="1764"/>
                  </a:cubicBezTo>
                  <a:cubicBezTo>
                    <a:pt x="2476" y="1752"/>
                    <a:pt x="2537" y="1746"/>
                    <a:pt x="2604" y="1740"/>
                  </a:cubicBezTo>
                  <a:lnTo>
                    <a:pt x="2803" y="1715"/>
                  </a:lnTo>
                  <a:lnTo>
                    <a:pt x="2803" y="1709"/>
                  </a:lnTo>
                  <a:cubicBezTo>
                    <a:pt x="2773" y="1600"/>
                    <a:pt x="2731" y="1497"/>
                    <a:pt x="2694" y="1388"/>
                  </a:cubicBezTo>
                  <a:cubicBezTo>
                    <a:pt x="2658" y="1285"/>
                    <a:pt x="2622" y="1176"/>
                    <a:pt x="2573" y="1080"/>
                  </a:cubicBezTo>
                  <a:cubicBezTo>
                    <a:pt x="2531" y="977"/>
                    <a:pt x="2489" y="874"/>
                    <a:pt x="2446" y="771"/>
                  </a:cubicBezTo>
                  <a:cubicBezTo>
                    <a:pt x="2398" y="662"/>
                    <a:pt x="2355" y="565"/>
                    <a:pt x="2301" y="456"/>
                  </a:cubicBezTo>
                  <a:cubicBezTo>
                    <a:pt x="2246" y="359"/>
                    <a:pt x="2198" y="256"/>
                    <a:pt x="2143" y="153"/>
                  </a:cubicBezTo>
                  <a:lnTo>
                    <a:pt x="2156" y="141"/>
                  </a:lnTo>
                  <a:cubicBezTo>
                    <a:pt x="2289" y="317"/>
                    <a:pt x="2410" y="504"/>
                    <a:pt x="2513" y="686"/>
                  </a:cubicBezTo>
                  <a:cubicBezTo>
                    <a:pt x="2567" y="777"/>
                    <a:pt x="2622" y="874"/>
                    <a:pt x="2664" y="971"/>
                  </a:cubicBezTo>
                  <a:cubicBezTo>
                    <a:pt x="2713" y="1074"/>
                    <a:pt x="2755" y="1170"/>
                    <a:pt x="2803" y="1261"/>
                  </a:cubicBezTo>
                  <a:cubicBezTo>
                    <a:pt x="2846" y="1358"/>
                    <a:pt x="2882" y="1455"/>
                    <a:pt x="2931" y="1546"/>
                  </a:cubicBezTo>
                  <a:cubicBezTo>
                    <a:pt x="2955" y="1594"/>
                    <a:pt x="2967" y="1649"/>
                    <a:pt x="2985" y="1697"/>
                  </a:cubicBezTo>
                  <a:cubicBezTo>
                    <a:pt x="3033" y="1691"/>
                    <a:pt x="3082" y="1691"/>
                    <a:pt x="3136" y="1685"/>
                  </a:cubicBezTo>
                  <a:cubicBezTo>
                    <a:pt x="3112" y="1606"/>
                    <a:pt x="3094" y="1534"/>
                    <a:pt x="3076" y="1455"/>
                  </a:cubicBezTo>
                  <a:cubicBezTo>
                    <a:pt x="3046" y="1358"/>
                    <a:pt x="3015" y="1267"/>
                    <a:pt x="2985" y="1176"/>
                  </a:cubicBezTo>
                  <a:cubicBezTo>
                    <a:pt x="2955" y="1080"/>
                    <a:pt x="2924" y="989"/>
                    <a:pt x="2882" y="892"/>
                  </a:cubicBezTo>
                  <a:cubicBezTo>
                    <a:pt x="2815" y="692"/>
                    <a:pt x="2749" y="504"/>
                    <a:pt x="2670" y="317"/>
                  </a:cubicBezTo>
                  <a:lnTo>
                    <a:pt x="2688" y="299"/>
                  </a:lnTo>
                  <a:cubicBezTo>
                    <a:pt x="2731" y="383"/>
                    <a:pt x="2785" y="468"/>
                    <a:pt x="2834" y="559"/>
                  </a:cubicBezTo>
                  <a:cubicBezTo>
                    <a:pt x="2876" y="638"/>
                    <a:pt x="2912" y="728"/>
                    <a:pt x="2961" y="813"/>
                  </a:cubicBezTo>
                  <a:cubicBezTo>
                    <a:pt x="3046" y="989"/>
                    <a:pt x="3118" y="1164"/>
                    <a:pt x="3185" y="1334"/>
                  </a:cubicBezTo>
                  <a:cubicBezTo>
                    <a:pt x="3227" y="1419"/>
                    <a:pt x="3257" y="1509"/>
                    <a:pt x="3294" y="1594"/>
                  </a:cubicBezTo>
                  <a:cubicBezTo>
                    <a:pt x="3300" y="1624"/>
                    <a:pt x="3318" y="1649"/>
                    <a:pt x="3324" y="1679"/>
                  </a:cubicBezTo>
                  <a:cubicBezTo>
                    <a:pt x="3403" y="1667"/>
                    <a:pt x="3475" y="1661"/>
                    <a:pt x="3560" y="1655"/>
                  </a:cubicBezTo>
                  <a:lnTo>
                    <a:pt x="3524" y="1485"/>
                  </a:lnTo>
                  <a:lnTo>
                    <a:pt x="3451" y="1213"/>
                  </a:lnTo>
                  <a:cubicBezTo>
                    <a:pt x="3409" y="1025"/>
                    <a:pt x="3354" y="843"/>
                    <a:pt x="3306" y="656"/>
                  </a:cubicBezTo>
                  <a:lnTo>
                    <a:pt x="3324" y="638"/>
                  </a:lnTo>
                  <a:cubicBezTo>
                    <a:pt x="3397" y="807"/>
                    <a:pt x="3469" y="971"/>
                    <a:pt x="3536" y="1140"/>
                  </a:cubicBezTo>
                  <a:cubicBezTo>
                    <a:pt x="3566" y="1225"/>
                    <a:pt x="3596" y="1304"/>
                    <a:pt x="3627" y="1394"/>
                  </a:cubicBezTo>
                  <a:cubicBezTo>
                    <a:pt x="3657" y="1479"/>
                    <a:pt x="3681" y="1564"/>
                    <a:pt x="3699" y="1649"/>
                  </a:cubicBezTo>
                  <a:cubicBezTo>
                    <a:pt x="3851" y="1631"/>
                    <a:pt x="3996" y="1618"/>
                    <a:pt x="4147" y="1600"/>
                  </a:cubicBezTo>
                  <a:cubicBezTo>
                    <a:pt x="4117" y="1419"/>
                    <a:pt x="4087" y="1231"/>
                    <a:pt x="4057" y="1049"/>
                  </a:cubicBezTo>
                  <a:cubicBezTo>
                    <a:pt x="4026" y="868"/>
                    <a:pt x="3990" y="686"/>
                    <a:pt x="3942" y="498"/>
                  </a:cubicBezTo>
                  <a:lnTo>
                    <a:pt x="3960" y="480"/>
                  </a:lnTo>
                  <a:cubicBezTo>
                    <a:pt x="4026" y="650"/>
                    <a:pt x="4087" y="819"/>
                    <a:pt x="4141" y="989"/>
                  </a:cubicBezTo>
                  <a:lnTo>
                    <a:pt x="4220" y="1255"/>
                  </a:lnTo>
                  <a:lnTo>
                    <a:pt x="4287" y="1515"/>
                  </a:lnTo>
                  <a:cubicBezTo>
                    <a:pt x="4293" y="1540"/>
                    <a:pt x="4293" y="1564"/>
                    <a:pt x="4299" y="1576"/>
                  </a:cubicBezTo>
                  <a:cubicBezTo>
                    <a:pt x="4329" y="1576"/>
                    <a:pt x="4359" y="1570"/>
                    <a:pt x="4390" y="1570"/>
                  </a:cubicBezTo>
                  <a:lnTo>
                    <a:pt x="4378" y="1425"/>
                  </a:lnTo>
                  <a:lnTo>
                    <a:pt x="4353" y="1195"/>
                  </a:lnTo>
                  <a:lnTo>
                    <a:pt x="4311" y="716"/>
                  </a:lnTo>
                  <a:lnTo>
                    <a:pt x="4323" y="698"/>
                  </a:lnTo>
                  <a:cubicBezTo>
                    <a:pt x="4371" y="837"/>
                    <a:pt x="4408" y="989"/>
                    <a:pt x="4438" y="1122"/>
                  </a:cubicBezTo>
                  <a:lnTo>
                    <a:pt x="4493" y="1334"/>
                  </a:lnTo>
                  <a:lnTo>
                    <a:pt x="4535" y="1540"/>
                  </a:lnTo>
                  <a:cubicBezTo>
                    <a:pt x="4626" y="1528"/>
                    <a:pt x="4717" y="1515"/>
                    <a:pt x="4813" y="1503"/>
                  </a:cubicBezTo>
                  <a:lnTo>
                    <a:pt x="4771" y="1195"/>
                  </a:lnTo>
                  <a:lnTo>
                    <a:pt x="4710" y="813"/>
                  </a:lnTo>
                  <a:lnTo>
                    <a:pt x="4723" y="801"/>
                  </a:lnTo>
                  <a:cubicBezTo>
                    <a:pt x="4771" y="904"/>
                    <a:pt x="4813" y="1013"/>
                    <a:pt x="4856" y="1116"/>
                  </a:cubicBezTo>
                  <a:lnTo>
                    <a:pt x="4916" y="1285"/>
                  </a:lnTo>
                  <a:lnTo>
                    <a:pt x="4965" y="1449"/>
                  </a:lnTo>
                  <a:lnTo>
                    <a:pt x="4977" y="1473"/>
                  </a:lnTo>
                  <a:cubicBezTo>
                    <a:pt x="5068" y="1455"/>
                    <a:pt x="5146" y="1449"/>
                    <a:pt x="5237" y="1437"/>
                  </a:cubicBezTo>
                  <a:lnTo>
                    <a:pt x="5237" y="1413"/>
                  </a:lnTo>
                  <a:lnTo>
                    <a:pt x="5219" y="1340"/>
                  </a:lnTo>
                  <a:cubicBezTo>
                    <a:pt x="5207" y="1249"/>
                    <a:pt x="5201" y="1164"/>
                    <a:pt x="5195" y="1074"/>
                  </a:cubicBezTo>
                  <a:lnTo>
                    <a:pt x="5207" y="1055"/>
                  </a:lnTo>
                  <a:cubicBezTo>
                    <a:pt x="5249" y="1128"/>
                    <a:pt x="5280" y="1195"/>
                    <a:pt x="5310" y="1261"/>
                  </a:cubicBezTo>
                  <a:lnTo>
                    <a:pt x="5352" y="1364"/>
                  </a:lnTo>
                  <a:lnTo>
                    <a:pt x="5383" y="1455"/>
                  </a:lnTo>
                  <a:cubicBezTo>
                    <a:pt x="5522" y="1437"/>
                    <a:pt x="5649" y="1413"/>
                    <a:pt x="5782" y="1382"/>
                  </a:cubicBezTo>
                  <a:cubicBezTo>
                    <a:pt x="5401" y="1013"/>
                    <a:pt x="4989" y="698"/>
                    <a:pt x="4523" y="456"/>
                  </a:cubicBezTo>
                  <a:cubicBezTo>
                    <a:pt x="4287" y="335"/>
                    <a:pt x="4045" y="238"/>
                    <a:pt x="3778" y="165"/>
                  </a:cubicBezTo>
                  <a:cubicBezTo>
                    <a:pt x="3651" y="129"/>
                    <a:pt x="3512" y="99"/>
                    <a:pt x="3379" y="68"/>
                  </a:cubicBezTo>
                  <a:cubicBezTo>
                    <a:pt x="3239" y="44"/>
                    <a:pt x="3106" y="20"/>
                    <a:pt x="2961" y="14"/>
                  </a:cubicBezTo>
                  <a:cubicBezTo>
                    <a:pt x="2881" y="3"/>
                    <a:pt x="2797" y="1"/>
                    <a:pt x="2711"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2510950" y="1753000"/>
              <a:ext cx="158800" cy="64375"/>
            </a:xfrm>
            <a:custGeom>
              <a:rect b="b" l="l" r="r" t="t"/>
              <a:pathLst>
                <a:path extrusionOk="0" h="2575" w="6352">
                  <a:moveTo>
                    <a:pt x="3014" y="0"/>
                  </a:moveTo>
                  <a:cubicBezTo>
                    <a:pt x="2451" y="0"/>
                    <a:pt x="1906" y="135"/>
                    <a:pt x="1423" y="364"/>
                  </a:cubicBezTo>
                  <a:cubicBezTo>
                    <a:pt x="842" y="637"/>
                    <a:pt x="357" y="1055"/>
                    <a:pt x="0" y="1539"/>
                  </a:cubicBezTo>
                  <a:cubicBezTo>
                    <a:pt x="85" y="1539"/>
                    <a:pt x="157" y="1533"/>
                    <a:pt x="236" y="1521"/>
                  </a:cubicBezTo>
                  <a:cubicBezTo>
                    <a:pt x="309" y="1515"/>
                    <a:pt x="388" y="1515"/>
                    <a:pt x="460" y="1509"/>
                  </a:cubicBezTo>
                  <a:lnTo>
                    <a:pt x="484" y="1412"/>
                  </a:lnTo>
                  <a:lnTo>
                    <a:pt x="521" y="1291"/>
                  </a:lnTo>
                  <a:cubicBezTo>
                    <a:pt x="545" y="1206"/>
                    <a:pt x="575" y="1139"/>
                    <a:pt x="612" y="1061"/>
                  </a:cubicBezTo>
                  <a:lnTo>
                    <a:pt x="636" y="1079"/>
                  </a:lnTo>
                  <a:cubicBezTo>
                    <a:pt x="630" y="1176"/>
                    <a:pt x="630" y="1260"/>
                    <a:pt x="630" y="1351"/>
                  </a:cubicBezTo>
                  <a:lnTo>
                    <a:pt x="624" y="1484"/>
                  </a:lnTo>
                  <a:lnTo>
                    <a:pt x="624" y="1509"/>
                  </a:lnTo>
                  <a:cubicBezTo>
                    <a:pt x="721" y="1497"/>
                    <a:pt x="817" y="1497"/>
                    <a:pt x="914" y="1497"/>
                  </a:cubicBezTo>
                  <a:lnTo>
                    <a:pt x="926" y="1478"/>
                  </a:lnTo>
                  <a:lnTo>
                    <a:pt x="969" y="1297"/>
                  </a:lnTo>
                  <a:cubicBezTo>
                    <a:pt x="987" y="1236"/>
                    <a:pt x="999" y="1182"/>
                    <a:pt x="1023" y="1121"/>
                  </a:cubicBezTo>
                  <a:cubicBezTo>
                    <a:pt x="1060" y="1006"/>
                    <a:pt x="1114" y="885"/>
                    <a:pt x="1169" y="782"/>
                  </a:cubicBezTo>
                  <a:lnTo>
                    <a:pt x="1187" y="794"/>
                  </a:lnTo>
                  <a:cubicBezTo>
                    <a:pt x="1169" y="921"/>
                    <a:pt x="1144" y="1055"/>
                    <a:pt x="1126" y="1182"/>
                  </a:cubicBezTo>
                  <a:cubicBezTo>
                    <a:pt x="1114" y="1285"/>
                    <a:pt x="1096" y="1394"/>
                    <a:pt x="1090" y="1497"/>
                  </a:cubicBezTo>
                  <a:cubicBezTo>
                    <a:pt x="1199" y="1497"/>
                    <a:pt x="1302" y="1497"/>
                    <a:pt x="1399" y="1509"/>
                  </a:cubicBezTo>
                  <a:cubicBezTo>
                    <a:pt x="1417" y="1430"/>
                    <a:pt x="1429" y="1363"/>
                    <a:pt x="1447" y="1297"/>
                  </a:cubicBezTo>
                  <a:cubicBezTo>
                    <a:pt x="1459" y="1218"/>
                    <a:pt x="1477" y="1151"/>
                    <a:pt x="1502" y="1073"/>
                  </a:cubicBezTo>
                  <a:cubicBezTo>
                    <a:pt x="1538" y="921"/>
                    <a:pt x="1580" y="782"/>
                    <a:pt x="1641" y="637"/>
                  </a:cubicBezTo>
                  <a:lnTo>
                    <a:pt x="1665" y="649"/>
                  </a:lnTo>
                  <a:cubicBezTo>
                    <a:pt x="1641" y="812"/>
                    <a:pt x="1623" y="970"/>
                    <a:pt x="1604" y="1127"/>
                  </a:cubicBezTo>
                  <a:cubicBezTo>
                    <a:pt x="1598" y="1206"/>
                    <a:pt x="1592" y="1285"/>
                    <a:pt x="1580" y="1363"/>
                  </a:cubicBezTo>
                  <a:lnTo>
                    <a:pt x="1568" y="1509"/>
                  </a:lnTo>
                  <a:lnTo>
                    <a:pt x="1665" y="1515"/>
                  </a:lnTo>
                  <a:cubicBezTo>
                    <a:pt x="1665" y="1490"/>
                    <a:pt x="1671" y="1466"/>
                    <a:pt x="1683" y="1448"/>
                  </a:cubicBezTo>
                  <a:cubicBezTo>
                    <a:pt x="1701" y="1363"/>
                    <a:pt x="1726" y="1273"/>
                    <a:pt x="1756" y="1182"/>
                  </a:cubicBezTo>
                  <a:cubicBezTo>
                    <a:pt x="1786" y="1091"/>
                    <a:pt x="1816" y="1000"/>
                    <a:pt x="1853" y="915"/>
                  </a:cubicBezTo>
                  <a:cubicBezTo>
                    <a:pt x="1931" y="752"/>
                    <a:pt x="2004" y="576"/>
                    <a:pt x="2107" y="407"/>
                  </a:cubicBezTo>
                  <a:lnTo>
                    <a:pt x="2125" y="425"/>
                  </a:lnTo>
                  <a:cubicBezTo>
                    <a:pt x="1998" y="788"/>
                    <a:pt x="1907" y="1157"/>
                    <a:pt x="1841" y="1527"/>
                  </a:cubicBezTo>
                  <a:cubicBezTo>
                    <a:pt x="2004" y="1545"/>
                    <a:pt x="2168" y="1557"/>
                    <a:pt x="2325" y="1581"/>
                  </a:cubicBezTo>
                  <a:cubicBezTo>
                    <a:pt x="2355" y="1497"/>
                    <a:pt x="2392" y="1418"/>
                    <a:pt x="2428" y="1333"/>
                  </a:cubicBezTo>
                  <a:cubicBezTo>
                    <a:pt x="2476" y="1248"/>
                    <a:pt x="2513" y="1176"/>
                    <a:pt x="2561" y="1091"/>
                  </a:cubicBezTo>
                  <a:cubicBezTo>
                    <a:pt x="2652" y="921"/>
                    <a:pt x="2749" y="764"/>
                    <a:pt x="2864" y="613"/>
                  </a:cubicBezTo>
                  <a:lnTo>
                    <a:pt x="2876" y="631"/>
                  </a:lnTo>
                  <a:cubicBezTo>
                    <a:pt x="2797" y="812"/>
                    <a:pt x="2712" y="982"/>
                    <a:pt x="2646" y="1164"/>
                  </a:cubicBezTo>
                  <a:cubicBezTo>
                    <a:pt x="2616" y="1254"/>
                    <a:pt x="2573" y="1345"/>
                    <a:pt x="2543" y="1436"/>
                  </a:cubicBezTo>
                  <a:lnTo>
                    <a:pt x="2494" y="1599"/>
                  </a:lnTo>
                  <a:lnTo>
                    <a:pt x="2743" y="1642"/>
                  </a:lnTo>
                  <a:cubicBezTo>
                    <a:pt x="2749" y="1618"/>
                    <a:pt x="2767" y="1587"/>
                    <a:pt x="2779" y="1569"/>
                  </a:cubicBezTo>
                  <a:cubicBezTo>
                    <a:pt x="2827" y="1484"/>
                    <a:pt x="2870" y="1406"/>
                    <a:pt x="2924" y="1327"/>
                  </a:cubicBezTo>
                  <a:cubicBezTo>
                    <a:pt x="3021" y="1157"/>
                    <a:pt x="3136" y="1000"/>
                    <a:pt x="3257" y="843"/>
                  </a:cubicBezTo>
                  <a:cubicBezTo>
                    <a:pt x="3378" y="691"/>
                    <a:pt x="3512" y="528"/>
                    <a:pt x="3657" y="389"/>
                  </a:cubicBezTo>
                  <a:lnTo>
                    <a:pt x="3675" y="407"/>
                  </a:lnTo>
                  <a:cubicBezTo>
                    <a:pt x="3554" y="582"/>
                    <a:pt x="3439" y="764"/>
                    <a:pt x="3330" y="940"/>
                  </a:cubicBezTo>
                  <a:cubicBezTo>
                    <a:pt x="3282" y="1024"/>
                    <a:pt x="3227" y="1115"/>
                    <a:pt x="3179" y="1206"/>
                  </a:cubicBezTo>
                  <a:cubicBezTo>
                    <a:pt x="3130" y="1297"/>
                    <a:pt x="3082" y="1375"/>
                    <a:pt x="3039" y="1466"/>
                  </a:cubicBezTo>
                  <a:cubicBezTo>
                    <a:pt x="3009" y="1539"/>
                    <a:pt x="2967" y="1606"/>
                    <a:pt x="2936" y="1678"/>
                  </a:cubicBezTo>
                  <a:cubicBezTo>
                    <a:pt x="2997" y="1690"/>
                    <a:pt x="3051" y="1702"/>
                    <a:pt x="3106" y="1721"/>
                  </a:cubicBezTo>
                  <a:cubicBezTo>
                    <a:pt x="3130" y="1672"/>
                    <a:pt x="3160" y="1630"/>
                    <a:pt x="3191" y="1581"/>
                  </a:cubicBezTo>
                  <a:cubicBezTo>
                    <a:pt x="3251" y="1490"/>
                    <a:pt x="3312" y="1406"/>
                    <a:pt x="3378" y="1315"/>
                  </a:cubicBezTo>
                  <a:cubicBezTo>
                    <a:pt x="3445" y="1224"/>
                    <a:pt x="3512" y="1145"/>
                    <a:pt x="3584" y="1061"/>
                  </a:cubicBezTo>
                  <a:cubicBezTo>
                    <a:pt x="3657" y="976"/>
                    <a:pt x="3736" y="891"/>
                    <a:pt x="3808" y="818"/>
                  </a:cubicBezTo>
                  <a:lnTo>
                    <a:pt x="4056" y="588"/>
                  </a:lnTo>
                  <a:cubicBezTo>
                    <a:pt x="4147" y="516"/>
                    <a:pt x="4238" y="449"/>
                    <a:pt x="4329" y="376"/>
                  </a:cubicBezTo>
                  <a:lnTo>
                    <a:pt x="4347" y="401"/>
                  </a:lnTo>
                  <a:cubicBezTo>
                    <a:pt x="4178" y="576"/>
                    <a:pt x="4020" y="740"/>
                    <a:pt x="3875" y="921"/>
                  </a:cubicBezTo>
                  <a:lnTo>
                    <a:pt x="3675" y="1194"/>
                  </a:lnTo>
                  <a:cubicBezTo>
                    <a:pt x="3602" y="1285"/>
                    <a:pt x="3542" y="1388"/>
                    <a:pt x="3481" y="1478"/>
                  </a:cubicBezTo>
                  <a:cubicBezTo>
                    <a:pt x="3421" y="1575"/>
                    <a:pt x="3372" y="1672"/>
                    <a:pt x="3318" y="1769"/>
                  </a:cubicBezTo>
                  <a:lnTo>
                    <a:pt x="3312" y="1781"/>
                  </a:lnTo>
                  <a:cubicBezTo>
                    <a:pt x="3378" y="1793"/>
                    <a:pt x="3451" y="1817"/>
                    <a:pt x="3524" y="1842"/>
                  </a:cubicBezTo>
                  <a:cubicBezTo>
                    <a:pt x="3596" y="1860"/>
                    <a:pt x="3663" y="1878"/>
                    <a:pt x="3730" y="1908"/>
                  </a:cubicBezTo>
                  <a:cubicBezTo>
                    <a:pt x="3754" y="1884"/>
                    <a:pt x="3772" y="1872"/>
                    <a:pt x="3790" y="1854"/>
                  </a:cubicBezTo>
                  <a:cubicBezTo>
                    <a:pt x="3839" y="1823"/>
                    <a:pt x="3875" y="1793"/>
                    <a:pt x="3923" y="1763"/>
                  </a:cubicBezTo>
                  <a:lnTo>
                    <a:pt x="4056" y="1672"/>
                  </a:lnTo>
                  <a:cubicBezTo>
                    <a:pt x="4105" y="1642"/>
                    <a:pt x="4147" y="1612"/>
                    <a:pt x="4196" y="1587"/>
                  </a:cubicBezTo>
                  <a:cubicBezTo>
                    <a:pt x="4287" y="1539"/>
                    <a:pt x="4383" y="1484"/>
                    <a:pt x="4486" y="1436"/>
                  </a:cubicBezTo>
                  <a:lnTo>
                    <a:pt x="4498" y="1460"/>
                  </a:lnTo>
                  <a:cubicBezTo>
                    <a:pt x="4396" y="1545"/>
                    <a:pt x="4305" y="1618"/>
                    <a:pt x="4214" y="1702"/>
                  </a:cubicBezTo>
                  <a:cubicBezTo>
                    <a:pt x="4172" y="1739"/>
                    <a:pt x="4135" y="1787"/>
                    <a:pt x="4087" y="1823"/>
                  </a:cubicBezTo>
                  <a:cubicBezTo>
                    <a:pt x="4044" y="1860"/>
                    <a:pt x="4002" y="1908"/>
                    <a:pt x="3960" y="1945"/>
                  </a:cubicBezTo>
                  <a:lnTo>
                    <a:pt x="3929" y="1975"/>
                  </a:lnTo>
                  <a:cubicBezTo>
                    <a:pt x="3966" y="1993"/>
                    <a:pt x="3996" y="1999"/>
                    <a:pt x="4026" y="2011"/>
                  </a:cubicBezTo>
                  <a:cubicBezTo>
                    <a:pt x="4056" y="1993"/>
                    <a:pt x="4087" y="1969"/>
                    <a:pt x="4117" y="1951"/>
                  </a:cubicBezTo>
                  <a:cubicBezTo>
                    <a:pt x="4178" y="1914"/>
                    <a:pt x="4238" y="1878"/>
                    <a:pt x="4299" y="1848"/>
                  </a:cubicBezTo>
                  <a:cubicBezTo>
                    <a:pt x="4359" y="1811"/>
                    <a:pt x="4420" y="1769"/>
                    <a:pt x="4486" y="1745"/>
                  </a:cubicBezTo>
                  <a:cubicBezTo>
                    <a:pt x="4547" y="1714"/>
                    <a:pt x="4620" y="1684"/>
                    <a:pt x="4686" y="1654"/>
                  </a:cubicBezTo>
                  <a:cubicBezTo>
                    <a:pt x="4819" y="1599"/>
                    <a:pt x="4959" y="1545"/>
                    <a:pt x="5110" y="1509"/>
                  </a:cubicBezTo>
                  <a:lnTo>
                    <a:pt x="5110" y="1533"/>
                  </a:lnTo>
                  <a:cubicBezTo>
                    <a:pt x="4965" y="1612"/>
                    <a:pt x="4819" y="1690"/>
                    <a:pt x="4692" y="1775"/>
                  </a:cubicBezTo>
                  <a:cubicBezTo>
                    <a:pt x="4626" y="1817"/>
                    <a:pt x="4559" y="1854"/>
                    <a:pt x="4498" y="1902"/>
                  </a:cubicBezTo>
                  <a:cubicBezTo>
                    <a:pt x="4426" y="1938"/>
                    <a:pt x="4365" y="1987"/>
                    <a:pt x="4305" y="2029"/>
                  </a:cubicBezTo>
                  <a:cubicBezTo>
                    <a:pt x="4274" y="2047"/>
                    <a:pt x="4256" y="2066"/>
                    <a:pt x="4226" y="2090"/>
                  </a:cubicBezTo>
                  <a:cubicBezTo>
                    <a:pt x="4299" y="2120"/>
                    <a:pt x="4365" y="2169"/>
                    <a:pt x="4444" y="2199"/>
                  </a:cubicBezTo>
                  <a:cubicBezTo>
                    <a:pt x="4801" y="2060"/>
                    <a:pt x="5213" y="1878"/>
                    <a:pt x="5667" y="1751"/>
                  </a:cubicBezTo>
                  <a:cubicBezTo>
                    <a:pt x="5897" y="1999"/>
                    <a:pt x="6103" y="2278"/>
                    <a:pt x="6266" y="2574"/>
                  </a:cubicBezTo>
                  <a:lnTo>
                    <a:pt x="6351" y="2483"/>
                  </a:lnTo>
                  <a:cubicBezTo>
                    <a:pt x="6212" y="1842"/>
                    <a:pt x="5818" y="1236"/>
                    <a:pt x="5286" y="794"/>
                  </a:cubicBezTo>
                  <a:cubicBezTo>
                    <a:pt x="4747" y="358"/>
                    <a:pt x="4075" y="80"/>
                    <a:pt x="3378" y="19"/>
                  </a:cubicBezTo>
                  <a:cubicBezTo>
                    <a:pt x="3256" y="6"/>
                    <a:pt x="3135" y="0"/>
                    <a:pt x="301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2665925" y="1701850"/>
              <a:ext cx="115975" cy="113400"/>
            </a:xfrm>
            <a:custGeom>
              <a:rect b="b" l="l" r="r" t="t"/>
              <a:pathLst>
                <a:path extrusionOk="0" h="4536" w="4639">
                  <a:moveTo>
                    <a:pt x="4638" y="1"/>
                  </a:moveTo>
                  <a:lnTo>
                    <a:pt x="4638" y="1"/>
                  </a:lnTo>
                  <a:cubicBezTo>
                    <a:pt x="4081" y="31"/>
                    <a:pt x="3512" y="176"/>
                    <a:pt x="2986" y="412"/>
                  </a:cubicBezTo>
                  <a:cubicBezTo>
                    <a:pt x="2453" y="649"/>
                    <a:pt x="1962" y="982"/>
                    <a:pt x="1539" y="1387"/>
                  </a:cubicBezTo>
                  <a:cubicBezTo>
                    <a:pt x="1115" y="1799"/>
                    <a:pt x="758" y="2271"/>
                    <a:pt x="491" y="2804"/>
                  </a:cubicBezTo>
                  <a:cubicBezTo>
                    <a:pt x="231" y="3325"/>
                    <a:pt x="61" y="3894"/>
                    <a:pt x="1" y="4463"/>
                  </a:cubicBezTo>
                  <a:lnTo>
                    <a:pt x="79" y="4535"/>
                  </a:lnTo>
                  <a:lnTo>
                    <a:pt x="267" y="4118"/>
                  </a:lnTo>
                  <a:cubicBezTo>
                    <a:pt x="334" y="3984"/>
                    <a:pt x="394" y="3839"/>
                    <a:pt x="461" y="3706"/>
                  </a:cubicBezTo>
                  <a:cubicBezTo>
                    <a:pt x="673" y="3706"/>
                    <a:pt x="879" y="3694"/>
                    <a:pt x="1072" y="3688"/>
                  </a:cubicBezTo>
                  <a:cubicBezTo>
                    <a:pt x="1278" y="3682"/>
                    <a:pt x="1466" y="3664"/>
                    <a:pt x="1641" y="3627"/>
                  </a:cubicBezTo>
                  <a:cubicBezTo>
                    <a:pt x="1702" y="3561"/>
                    <a:pt x="1757" y="3482"/>
                    <a:pt x="1817" y="3415"/>
                  </a:cubicBezTo>
                  <a:cubicBezTo>
                    <a:pt x="1787" y="3409"/>
                    <a:pt x="1757" y="3409"/>
                    <a:pt x="1726" y="3409"/>
                  </a:cubicBezTo>
                  <a:lnTo>
                    <a:pt x="1520" y="3391"/>
                  </a:lnTo>
                  <a:lnTo>
                    <a:pt x="1308" y="3379"/>
                  </a:lnTo>
                  <a:cubicBezTo>
                    <a:pt x="1163" y="3361"/>
                    <a:pt x="1030" y="3355"/>
                    <a:pt x="885" y="3343"/>
                  </a:cubicBezTo>
                  <a:lnTo>
                    <a:pt x="879" y="3319"/>
                  </a:lnTo>
                  <a:cubicBezTo>
                    <a:pt x="1012" y="3294"/>
                    <a:pt x="1145" y="3282"/>
                    <a:pt x="1278" y="3264"/>
                  </a:cubicBezTo>
                  <a:lnTo>
                    <a:pt x="1478" y="3252"/>
                  </a:lnTo>
                  <a:lnTo>
                    <a:pt x="1672" y="3234"/>
                  </a:lnTo>
                  <a:cubicBezTo>
                    <a:pt x="1738" y="3228"/>
                    <a:pt x="1799" y="3228"/>
                    <a:pt x="1872" y="3222"/>
                  </a:cubicBezTo>
                  <a:lnTo>
                    <a:pt x="1968" y="3222"/>
                  </a:lnTo>
                  <a:lnTo>
                    <a:pt x="2035" y="3131"/>
                  </a:lnTo>
                  <a:cubicBezTo>
                    <a:pt x="2029" y="3131"/>
                    <a:pt x="2011" y="3119"/>
                    <a:pt x="2005" y="3119"/>
                  </a:cubicBezTo>
                  <a:lnTo>
                    <a:pt x="1847" y="3101"/>
                  </a:lnTo>
                  <a:lnTo>
                    <a:pt x="1690" y="3070"/>
                  </a:lnTo>
                  <a:cubicBezTo>
                    <a:pt x="1581" y="3046"/>
                    <a:pt x="1478" y="3028"/>
                    <a:pt x="1363" y="3010"/>
                  </a:cubicBezTo>
                  <a:lnTo>
                    <a:pt x="1357" y="2986"/>
                  </a:lnTo>
                  <a:cubicBezTo>
                    <a:pt x="1454" y="2967"/>
                    <a:pt x="1563" y="2961"/>
                    <a:pt x="1660" y="2955"/>
                  </a:cubicBezTo>
                  <a:lnTo>
                    <a:pt x="1811" y="2949"/>
                  </a:lnTo>
                  <a:lnTo>
                    <a:pt x="1962" y="2937"/>
                  </a:lnTo>
                  <a:cubicBezTo>
                    <a:pt x="2017" y="2937"/>
                    <a:pt x="2059" y="2931"/>
                    <a:pt x="2114" y="2931"/>
                  </a:cubicBezTo>
                  <a:lnTo>
                    <a:pt x="2186" y="2931"/>
                  </a:lnTo>
                  <a:cubicBezTo>
                    <a:pt x="2241" y="2870"/>
                    <a:pt x="2295" y="2804"/>
                    <a:pt x="2338" y="2743"/>
                  </a:cubicBezTo>
                  <a:lnTo>
                    <a:pt x="2489" y="2556"/>
                  </a:lnTo>
                  <a:lnTo>
                    <a:pt x="2483" y="2556"/>
                  </a:lnTo>
                  <a:cubicBezTo>
                    <a:pt x="2392" y="2513"/>
                    <a:pt x="2295" y="2483"/>
                    <a:pt x="2205" y="2453"/>
                  </a:cubicBezTo>
                  <a:cubicBezTo>
                    <a:pt x="2108" y="2422"/>
                    <a:pt x="2017" y="2392"/>
                    <a:pt x="1914" y="2362"/>
                  </a:cubicBezTo>
                  <a:cubicBezTo>
                    <a:pt x="1817" y="2332"/>
                    <a:pt x="1726" y="2301"/>
                    <a:pt x="1629" y="2283"/>
                  </a:cubicBezTo>
                  <a:cubicBezTo>
                    <a:pt x="1430" y="2223"/>
                    <a:pt x="1236" y="2174"/>
                    <a:pt x="1036" y="2120"/>
                  </a:cubicBezTo>
                  <a:lnTo>
                    <a:pt x="1036" y="2102"/>
                  </a:lnTo>
                  <a:cubicBezTo>
                    <a:pt x="1242" y="2114"/>
                    <a:pt x="1442" y="2144"/>
                    <a:pt x="1629" y="2174"/>
                  </a:cubicBezTo>
                  <a:cubicBezTo>
                    <a:pt x="1726" y="2192"/>
                    <a:pt x="1823" y="2205"/>
                    <a:pt x="1914" y="2229"/>
                  </a:cubicBezTo>
                  <a:cubicBezTo>
                    <a:pt x="2017" y="2253"/>
                    <a:pt x="2108" y="2265"/>
                    <a:pt x="2205" y="2289"/>
                  </a:cubicBezTo>
                  <a:cubicBezTo>
                    <a:pt x="2301" y="2313"/>
                    <a:pt x="2392" y="2332"/>
                    <a:pt x="2483" y="2350"/>
                  </a:cubicBezTo>
                  <a:cubicBezTo>
                    <a:pt x="2531" y="2362"/>
                    <a:pt x="2574" y="2374"/>
                    <a:pt x="2628" y="2386"/>
                  </a:cubicBezTo>
                  <a:lnTo>
                    <a:pt x="2743" y="2241"/>
                  </a:lnTo>
                  <a:cubicBezTo>
                    <a:pt x="2671" y="2223"/>
                    <a:pt x="2610" y="2192"/>
                    <a:pt x="2544" y="2168"/>
                  </a:cubicBezTo>
                  <a:lnTo>
                    <a:pt x="2289" y="2077"/>
                  </a:lnTo>
                  <a:cubicBezTo>
                    <a:pt x="2205" y="2047"/>
                    <a:pt x="2114" y="2017"/>
                    <a:pt x="2029" y="1987"/>
                  </a:cubicBezTo>
                  <a:cubicBezTo>
                    <a:pt x="1853" y="1926"/>
                    <a:pt x="1690" y="1865"/>
                    <a:pt x="1508" y="1805"/>
                  </a:cubicBezTo>
                  <a:lnTo>
                    <a:pt x="1508" y="1781"/>
                  </a:lnTo>
                  <a:lnTo>
                    <a:pt x="2029" y="1872"/>
                  </a:lnTo>
                  <a:cubicBezTo>
                    <a:pt x="2205" y="1908"/>
                    <a:pt x="2368" y="1950"/>
                    <a:pt x="2538" y="1987"/>
                  </a:cubicBezTo>
                  <a:cubicBezTo>
                    <a:pt x="2622" y="2011"/>
                    <a:pt x="2701" y="2023"/>
                    <a:pt x="2786" y="2047"/>
                  </a:cubicBezTo>
                  <a:cubicBezTo>
                    <a:pt x="2810" y="2053"/>
                    <a:pt x="2840" y="2059"/>
                    <a:pt x="2864" y="2071"/>
                  </a:cubicBezTo>
                  <a:cubicBezTo>
                    <a:pt x="2925" y="1999"/>
                    <a:pt x="2973" y="1932"/>
                    <a:pt x="3028" y="1859"/>
                  </a:cubicBezTo>
                  <a:lnTo>
                    <a:pt x="2895" y="1799"/>
                  </a:lnTo>
                  <a:lnTo>
                    <a:pt x="2659" y="1696"/>
                  </a:lnTo>
                  <a:cubicBezTo>
                    <a:pt x="2501" y="1629"/>
                    <a:pt x="2338" y="1569"/>
                    <a:pt x="2174" y="1502"/>
                  </a:cubicBezTo>
                  <a:lnTo>
                    <a:pt x="2174" y="1478"/>
                  </a:lnTo>
                  <a:cubicBezTo>
                    <a:pt x="2338" y="1508"/>
                    <a:pt x="2501" y="1545"/>
                    <a:pt x="2665" y="1593"/>
                  </a:cubicBezTo>
                  <a:cubicBezTo>
                    <a:pt x="2749" y="1617"/>
                    <a:pt x="2822" y="1635"/>
                    <a:pt x="2901" y="1660"/>
                  </a:cubicBezTo>
                  <a:lnTo>
                    <a:pt x="3137" y="1738"/>
                  </a:lnTo>
                  <a:cubicBezTo>
                    <a:pt x="3185" y="1678"/>
                    <a:pt x="3240" y="1605"/>
                    <a:pt x="3294" y="1539"/>
                  </a:cubicBezTo>
                  <a:cubicBezTo>
                    <a:pt x="3349" y="1478"/>
                    <a:pt x="3397" y="1411"/>
                    <a:pt x="3452" y="1351"/>
                  </a:cubicBezTo>
                  <a:cubicBezTo>
                    <a:pt x="3161" y="1193"/>
                    <a:pt x="2852" y="1042"/>
                    <a:pt x="2550" y="903"/>
                  </a:cubicBezTo>
                  <a:lnTo>
                    <a:pt x="2550" y="879"/>
                  </a:lnTo>
                  <a:cubicBezTo>
                    <a:pt x="2634" y="897"/>
                    <a:pt x="2707" y="921"/>
                    <a:pt x="2792" y="939"/>
                  </a:cubicBezTo>
                  <a:cubicBezTo>
                    <a:pt x="2877" y="963"/>
                    <a:pt x="2949" y="988"/>
                    <a:pt x="3034" y="1018"/>
                  </a:cubicBezTo>
                  <a:lnTo>
                    <a:pt x="3270" y="1103"/>
                  </a:lnTo>
                  <a:lnTo>
                    <a:pt x="3494" y="1193"/>
                  </a:lnTo>
                  <a:cubicBezTo>
                    <a:pt x="3512" y="1199"/>
                    <a:pt x="3537" y="1206"/>
                    <a:pt x="3549" y="1212"/>
                  </a:cubicBezTo>
                  <a:lnTo>
                    <a:pt x="3615" y="1139"/>
                  </a:lnTo>
                  <a:lnTo>
                    <a:pt x="3512" y="1072"/>
                  </a:lnTo>
                  <a:lnTo>
                    <a:pt x="3337" y="957"/>
                  </a:lnTo>
                  <a:cubicBezTo>
                    <a:pt x="3216" y="879"/>
                    <a:pt x="3101" y="806"/>
                    <a:pt x="2980" y="727"/>
                  </a:cubicBezTo>
                  <a:lnTo>
                    <a:pt x="2992" y="709"/>
                  </a:lnTo>
                  <a:cubicBezTo>
                    <a:pt x="3119" y="745"/>
                    <a:pt x="3246" y="800"/>
                    <a:pt x="3367" y="848"/>
                  </a:cubicBezTo>
                  <a:lnTo>
                    <a:pt x="3555" y="933"/>
                  </a:lnTo>
                  <a:lnTo>
                    <a:pt x="3730" y="1018"/>
                  </a:lnTo>
                  <a:cubicBezTo>
                    <a:pt x="3791" y="939"/>
                    <a:pt x="3857" y="866"/>
                    <a:pt x="3930" y="788"/>
                  </a:cubicBezTo>
                  <a:cubicBezTo>
                    <a:pt x="3845" y="745"/>
                    <a:pt x="3767" y="697"/>
                    <a:pt x="3688" y="649"/>
                  </a:cubicBezTo>
                  <a:cubicBezTo>
                    <a:pt x="3585" y="588"/>
                    <a:pt x="3482" y="533"/>
                    <a:pt x="3385" y="479"/>
                  </a:cubicBezTo>
                  <a:lnTo>
                    <a:pt x="3385" y="455"/>
                  </a:lnTo>
                  <a:cubicBezTo>
                    <a:pt x="3488" y="473"/>
                    <a:pt x="3597" y="503"/>
                    <a:pt x="3700" y="533"/>
                  </a:cubicBezTo>
                  <a:lnTo>
                    <a:pt x="3857" y="588"/>
                  </a:lnTo>
                  <a:lnTo>
                    <a:pt x="4009" y="649"/>
                  </a:lnTo>
                  <a:lnTo>
                    <a:pt x="4033" y="655"/>
                  </a:lnTo>
                  <a:cubicBezTo>
                    <a:pt x="4094" y="588"/>
                    <a:pt x="4154" y="509"/>
                    <a:pt x="4221" y="443"/>
                  </a:cubicBezTo>
                  <a:lnTo>
                    <a:pt x="4209" y="437"/>
                  </a:lnTo>
                  <a:lnTo>
                    <a:pt x="4136" y="382"/>
                  </a:lnTo>
                  <a:cubicBezTo>
                    <a:pt x="4063" y="334"/>
                    <a:pt x="4003" y="291"/>
                    <a:pt x="3936" y="243"/>
                  </a:cubicBezTo>
                  <a:lnTo>
                    <a:pt x="3942" y="225"/>
                  </a:lnTo>
                  <a:cubicBezTo>
                    <a:pt x="4021" y="231"/>
                    <a:pt x="4087" y="255"/>
                    <a:pt x="4166" y="267"/>
                  </a:cubicBezTo>
                  <a:lnTo>
                    <a:pt x="4269" y="297"/>
                  </a:lnTo>
                  <a:lnTo>
                    <a:pt x="4354" y="328"/>
                  </a:lnTo>
                  <a:cubicBezTo>
                    <a:pt x="4451" y="225"/>
                    <a:pt x="4542" y="116"/>
                    <a:pt x="4638"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2588275" y="1673550"/>
              <a:ext cx="86925" cy="141850"/>
            </a:xfrm>
            <a:custGeom>
              <a:rect b="b" l="l" r="r" t="t"/>
              <a:pathLst>
                <a:path extrusionOk="0" h="5674" w="3477">
                  <a:moveTo>
                    <a:pt x="1" y="1"/>
                  </a:moveTo>
                  <a:cubicBezTo>
                    <a:pt x="104" y="122"/>
                    <a:pt x="182" y="237"/>
                    <a:pt x="267" y="358"/>
                  </a:cubicBezTo>
                  <a:lnTo>
                    <a:pt x="358" y="334"/>
                  </a:lnTo>
                  <a:cubicBezTo>
                    <a:pt x="394" y="327"/>
                    <a:pt x="437" y="327"/>
                    <a:pt x="473" y="315"/>
                  </a:cubicBezTo>
                  <a:cubicBezTo>
                    <a:pt x="546" y="303"/>
                    <a:pt x="624" y="303"/>
                    <a:pt x="697" y="303"/>
                  </a:cubicBezTo>
                  <a:lnTo>
                    <a:pt x="697" y="327"/>
                  </a:lnTo>
                  <a:cubicBezTo>
                    <a:pt x="630" y="358"/>
                    <a:pt x="558" y="388"/>
                    <a:pt x="485" y="424"/>
                  </a:cubicBezTo>
                  <a:lnTo>
                    <a:pt x="364" y="436"/>
                  </a:lnTo>
                  <a:lnTo>
                    <a:pt x="352" y="449"/>
                  </a:lnTo>
                  <a:cubicBezTo>
                    <a:pt x="406" y="527"/>
                    <a:pt x="449" y="606"/>
                    <a:pt x="497" y="691"/>
                  </a:cubicBezTo>
                  <a:lnTo>
                    <a:pt x="515" y="679"/>
                  </a:lnTo>
                  <a:cubicBezTo>
                    <a:pt x="576" y="673"/>
                    <a:pt x="630" y="660"/>
                    <a:pt x="685" y="648"/>
                  </a:cubicBezTo>
                  <a:cubicBezTo>
                    <a:pt x="739" y="642"/>
                    <a:pt x="800" y="642"/>
                    <a:pt x="848" y="636"/>
                  </a:cubicBezTo>
                  <a:cubicBezTo>
                    <a:pt x="903" y="633"/>
                    <a:pt x="959" y="632"/>
                    <a:pt x="1015" y="632"/>
                  </a:cubicBezTo>
                  <a:cubicBezTo>
                    <a:pt x="1071" y="632"/>
                    <a:pt x="1127" y="633"/>
                    <a:pt x="1181" y="636"/>
                  </a:cubicBezTo>
                  <a:lnTo>
                    <a:pt x="1181" y="660"/>
                  </a:lnTo>
                  <a:cubicBezTo>
                    <a:pt x="1072" y="679"/>
                    <a:pt x="957" y="721"/>
                    <a:pt x="848" y="751"/>
                  </a:cubicBezTo>
                  <a:cubicBezTo>
                    <a:pt x="758" y="782"/>
                    <a:pt x="679" y="812"/>
                    <a:pt x="588" y="842"/>
                  </a:cubicBezTo>
                  <a:cubicBezTo>
                    <a:pt x="630" y="933"/>
                    <a:pt x="679" y="1012"/>
                    <a:pt x="721" y="1102"/>
                  </a:cubicBezTo>
                  <a:cubicBezTo>
                    <a:pt x="782" y="1090"/>
                    <a:pt x="842" y="1084"/>
                    <a:pt x="903" y="1066"/>
                  </a:cubicBezTo>
                  <a:cubicBezTo>
                    <a:pt x="963" y="1060"/>
                    <a:pt x="1030" y="1042"/>
                    <a:pt x="1103" y="1036"/>
                  </a:cubicBezTo>
                  <a:cubicBezTo>
                    <a:pt x="1236" y="1024"/>
                    <a:pt x="1375" y="1006"/>
                    <a:pt x="1508" y="1000"/>
                  </a:cubicBezTo>
                  <a:lnTo>
                    <a:pt x="1508" y="1024"/>
                  </a:lnTo>
                  <a:cubicBezTo>
                    <a:pt x="1363" y="1060"/>
                    <a:pt x="1236" y="1096"/>
                    <a:pt x="1103" y="1145"/>
                  </a:cubicBezTo>
                  <a:cubicBezTo>
                    <a:pt x="1042" y="1163"/>
                    <a:pt x="970" y="1187"/>
                    <a:pt x="903" y="1211"/>
                  </a:cubicBezTo>
                  <a:lnTo>
                    <a:pt x="782" y="1248"/>
                  </a:lnTo>
                  <a:lnTo>
                    <a:pt x="830" y="1339"/>
                  </a:lnTo>
                  <a:cubicBezTo>
                    <a:pt x="848" y="1339"/>
                    <a:pt x="867" y="1333"/>
                    <a:pt x="891" y="1333"/>
                  </a:cubicBezTo>
                  <a:cubicBezTo>
                    <a:pt x="970" y="1326"/>
                    <a:pt x="1054" y="1308"/>
                    <a:pt x="1139" y="1302"/>
                  </a:cubicBezTo>
                  <a:cubicBezTo>
                    <a:pt x="1224" y="1296"/>
                    <a:pt x="1303" y="1284"/>
                    <a:pt x="1387" y="1284"/>
                  </a:cubicBezTo>
                  <a:cubicBezTo>
                    <a:pt x="1557" y="1284"/>
                    <a:pt x="1726" y="1284"/>
                    <a:pt x="1896" y="1302"/>
                  </a:cubicBezTo>
                  <a:lnTo>
                    <a:pt x="1896" y="1326"/>
                  </a:lnTo>
                  <a:cubicBezTo>
                    <a:pt x="1563" y="1357"/>
                    <a:pt x="1224" y="1417"/>
                    <a:pt x="903" y="1490"/>
                  </a:cubicBezTo>
                  <a:cubicBezTo>
                    <a:pt x="970" y="1641"/>
                    <a:pt x="1030" y="1793"/>
                    <a:pt x="1091" y="1944"/>
                  </a:cubicBezTo>
                  <a:lnTo>
                    <a:pt x="1333" y="1944"/>
                  </a:lnTo>
                  <a:cubicBezTo>
                    <a:pt x="1418" y="1950"/>
                    <a:pt x="1502" y="1950"/>
                    <a:pt x="1587" y="1962"/>
                  </a:cubicBezTo>
                  <a:cubicBezTo>
                    <a:pt x="1751" y="1968"/>
                    <a:pt x="1920" y="1980"/>
                    <a:pt x="2084" y="2011"/>
                  </a:cubicBezTo>
                  <a:lnTo>
                    <a:pt x="2077" y="2035"/>
                  </a:lnTo>
                  <a:cubicBezTo>
                    <a:pt x="1896" y="2041"/>
                    <a:pt x="1726" y="2053"/>
                    <a:pt x="1557" y="2065"/>
                  </a:cubicBezTo>
                  <a:cubicBezTo>
                    <a:pt x="1466" y="2071"/>
                    <a:pt x="1381" y="2083"/>
                    <a:pt x="1296" y="2089"/>
                  </a:cubicBezTo>
                  <a:lnTo>
                    <a:pt x="1145" y="2101"/>
                  </a:lnTo>
                  <a:cubicBezTo>
                    <a:pt x="1181" y="2186"/>
                    <a:pt x="1212" y="2271"/>
                    <a:pt x="1242" y="2356"/>
                  </a:cubicBezTo>
                  <a:cubicBezTo>
                    <a:pt x="1272" y="2362"/>
                    <a:pt x="1296" y="2362"/>
                    <a:pt x="1327" y="2362"/>
                  </a:cubicBezTo>
                  <a:cubicBezTo>
                    <a:pt x="1412" y="2374"/>
                    <a:pt x="1502" y="2386"/>
                    <a:pt x="1587" y="2392"/>
                  </a:cubicBezTo>
                  <a:cubicBezTo>
                    <a:pt x="1757" y="2404"/>
                    <a:pt x="1932" y="2428"/>
                    <a:pt x="2108" y="2453"/>
                  </a:cubicBezTo>
                  <a:cubicBezTo>
                    <a:pt x="2283" y="2477"/>
                    <a:pt x="2465" y="2507"/>
                    <a:pt x="2635" y="2537"/>
                  </a:cubicBezTo>
                  <a:lnTo>
                    <a:pt x="2628" y="2555"/>
                  </a:lnTo>
                  <a:lnTo>
                    <a:pt x="1533" y="2555"/>
                  </a:lnTo>
                  <a:cubicBezTo>
                    <a:pt x="1466" y="2555"/>
                    <a:pt x="1387" y="2568"/>
                    <a:pt x="1321" y="2568"/>
                  </a:cubicBezTo>
                  <a:lnTo>
                    <a:pt x="1387" y="2737"/>
                  </a:lnTo>
                  <a:cubicBezTo>
                    <a:pt x="1436" y="2737"/>
                    <a:pt x="1484" y="2737"/>
                    <a:pt x="1533" y="2749"/>
                  </a:cubicBezTo>
                  <a:cubicBezTo>
                    <a:pt x="1623" y="2761"/>
                    <a:pt x="1720" y="2767"/>
                    <a:pt x="1817" y="2786"/>
                  </a:cubicBezTo>
                  <a:cubicBezTo>
                    <a:pt x="1920" y="2798"/>
                    <a:pt x="2017" y="2810"/>
                    <a:pt x="2114" y="2822"/>
                  </a:cubicBezTo>
                  <a:lnTo>
                    <a:pt x="2410" y="2870"/>
                  </a:lnTo>
                  <a:cubicBezTo>
                    <a:pt x="2598" y="2907"/>
                    <a:pt x="2798" y="2943"/>
                    <a:pt x="2992" y="2991"/>
                  </a:cubicBezTo>
                  <a:lnTo>
                    <a:pt x="2986" y="3010"/>
                  </a:lnTo>
                  <a:cubicBezTo>
                    <a:pt x="2780" y="3004"/>
                    <a:pt x="2574" y="2991"/>
                    <a:pt x="2374" y="2979"/>
                  </a:cubicBezTo>
                  <a:lnTo>
                    <a:pt x="2071" y="2967"/>
                  </a:lnTo>
                  <a:lnTo>
                    <a:pt x="1769" y="2961"/>
                  </a:lnTo>
                  <a:cubicBezTo>
                    <a:pt x="1734" y="2957"/>
                    <a:pt x="1700" y="2956"/>
                    <a:pt x="1666" y="2956"/>
                  </a:cubicBezTo>
                  <a:cubicBezTo>
                    <a:pt x="1598" y="2956"/>
                    <a:pt x="1531" y="2961"/>
                    <a:pt x="1466" y="2961"/>
                  </a:cubicBezTo>
                  <a:lnTo>
                    <a:pt x="1454" y="2961"/>
                  </a:lnTo>
                  <a:cubicBezTo>
                    <a:pt x="1508" y="3119"/>
                    <a:pt x="1569" y="3276"/>
                    <a:pt x="1629" y="3433"/>
                  </a:cubicBezTo>
                  <a:lnTo>
                    <a:pt x="1696" y="3458"/>
                  </a:lnTo>
                  <a:cubicBezTo>
                    <a:pt x="1745" y="3482"/>
                    <a:pt x="1787" y="3506"/>
                    <a:pt x="1835" y="3518"/>
                  </a:cubicBezTo>
                  <a:lnTo>
                    <a:pt x="1981" y="3573"/>
                  </a:lnTo>
                  <a:lnTo>
                    <a:pt x="2120" y="3633"/>
                  </a:lnTo>
                  <a:cubicBezTo>
                    <a:pt x="2223" y="3669"/>
                    <a:pt x="2320" y="3706"/>
                    <a:pt x="2410" y="3754"/>
                  </a:cubicBezTo>
                  <a:lnTo>
                    <a:pt x="2404" y="3778"/>
                  </a:lnTo>
                  <a:cubicBezTo>
                    <a:pt x="2295" y="3760"/>
                    <a:pt x="2180" y="3748"/>
                    <a:pt x="2077" y="3730"/>
                  </a:cubicBezTo>
                  <a:lnTo>
                    <a:pt x="1920" y="3706"/>
                  </a:lnTo>
                  <a:lnTo>
                    <a:pt x="1757" y="3676"/>
                  </a:lnTo>
                  <a:cubicBezTo>
                    <a:pt x="1745" y="3669"/>
                    <a:pt x="1738" y="3669"/>
                    <a:pt x="1720" y="3669"/>
                  </a:cubicBezTo>
                  <a:lnTo>
                    <a:pt x="1769" y="3785"/>
                  </a:lnTo>
                  <a:cubicBezTo>
                    <a:pt x="1805" y="3797"/>
                    <a:pt x="1835" y="3809"/>
                    <a:pt x="1866" y="3821"/>
                  </a:cubicBezTo>
                  <a:cubicBezTo>
                    <a:pt x="1932" y="3845"/>
                    <a:pt x="1993" y="3875"/>
                    <a:pt x="2053" y="3900"/>
                  </a:cubicBezTo>
                  <a:lnTo>
                    <a:pt x="2241" y="3966"/>
                  </a:lnTo>
                  <a:lnTo>
                    <a:pt x="2435" y="4039"/>
                  </a:lnTo>
                  <a:cubicBezTo>
                    <a:pt x="2562" y="4093"/>
                    <a:pt x="2683" y="4148"/>
                    <a:pt x="2810" y="4202"/>
                  </a:cubicBezTo>
                  <a:lnTo>
                    <a:pt x="2804" y="4220"/>
                  </a:lnTo>
                  <a:cubicBezTo>
                    <a:pt x="2659" y="4202"/>
                    <a:pt x="2526" y="4172"/>
                    <a:pt x="2380" y="4148"/>
                  </a:cubicBezTo>
                  <a:lnTo>
                    <a:pt x="2168" y="4099"/>
                  </a:lnTo>
                  <a:lnTo>
                    <a:pt x="1962" y="4057"/>
                  </a:lnTo>
                  <a:lnTo>
                    <a:pt x="1872" y="4033"/>
                  </a:lnTo>
                  <a:lnTo>
                    <a:pt x="1987" y="4305"/>
                  </a:lnTo>
                  <a:cubicBezTo>
                    <a:pt x="2162" y="4396"/>
                    <a:pt x="2344" y="4475"/>
                    <a:pt x="2538" y="4523"/>
                  </a:cubicBezTo>
                  <a:cubicBezTo>
                    <a:pt x="2737" y="4578"/>
                    <a:pt x="2931" y="4632"/>
                    <a:pt x="3137" y="4687"/>
                  </a:cubicBezTo>
                  <a:cubicBezTo>
                    <a:pt x="3210" y="5001"/>
                    <a:pt x="3270" y="5328"/>
                    <a:pt x="3252" y="5674"/>
                  </a:cubicBezTo>
                  <a:cubicBezTo>
                    <a:pt x="3288" y="5661"/>
                    <a:pt x="3319" y="5655"/>
                    <a:pt x="3355" y="5637"/>
                  </a:cubicBezTo>
                  <a:cubicBezTo>
                    <a:pt x="3464" y="5328"/>
                    <a:pt x="3476" y="4989"/>
                    <a:pt x="3458" y="4675"/>
                  </a:cubicBezTo>
                  <a:cubicBezTo>
                    <a:pt x="3446" y="4523"/>
                    <a:pt x="3422" y="4372"/>
                    <a:pt x="3403" y="4233"/>
                  </a:cubicBezTo>
                  <a:cubicBezTo>
                    <a:pt x="3379" y="4087"/>
                    <a:pt x="3355" y="3954"/>
                    <a:pt x="3325" y="3815"/>
                  </a:cubicBezTo>
                  <a:cubicBezTo>
                    <a:pt x="3210" y="3264"/>
                    <a:pt x="3028" y="2701"/>
                    <a:pt x="2756" y="2162"/>
                  </a:cubicBezTo>
                  <a:cubicBezTo>
                    <a:pt x="2616" y="1890"/>
                    <a:pt x="2453" y="1635"/>
                    <a:pt x="2265" y="1393"/>
                  </a:cubicBezTo>
                  <a:cubicBezTo>
                    <a:pt x="2077" y="1145"/>
                    <a:pt x="1860" y="921"/>
                    <a:pt x="1623" y="727"/>
                  </a:cubicBezTo>
                  <a:cubicBezTo>
                    <a:pt x="1381" y="539"/>
                    <a:pt x="1121" y="370"/>
                    <a:pt x="848" y="243"/>
                  </a:cubicBezTo>
                  <a:cubicBezTo>
                    <a:pt x="570" y="122"/>
                    <a:pt x="291" y="37"/>
                    <a:pt x="1"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2660475" y="1814475"/>
              <a:ext cx="116725" cy="177875"/>
            </a:xfrm>
            <a:custGeom>
              <a:rect b="b" l="l" r="r" t="t"/>
              <a:pathLst>
                <a:path extrusionOk="0" h="7115" w="4669">
                  <a:moveTo>
                    <a:pt x="86" y="0"/>
                  </a:moveTo>
                  <a:lnTo>
                    <a:pt x="1" y="91"/>
                  </a:lnTo>
                  <a:cubicBezTo>
                    <a:pt x="388" y="236"/>
                    <a:pt x="764" y="412"/>
                    <a:pt x="1133" y="606"/>
                  </a:cubicBezTo>
                  <a:cubicBezTo>
                    <a:pt x="1163" y="1108"/>
                    <a:pt x="1175" y="1599"/>
                    <a:pt x="1224" y="2041"/>
                  </a:cubicBezTo>
                  <a:cubicBezTo>
                    <a:pt x="1309" y="2119"/>
                    <a:pt x="1393" y="2198"/>
                    <a:pt x="1466" y="2283"/>
                  </a:cubicBezTo>
                  <a:cubicBezTo>
                    <a:pt x="1478" y="2240"/>
                    <a:pt x="1484" y="2204"/>
                    <a:pt x="1490" y="2174"/>
                  </a:cubicBezTo>
                  <a:cubicBezTo>
                    <a:pt x="1508" y="2089"/>
                    <a:pt x="1514" y="2016"/>
                    <a:pt x="1526" y="1932"/>
                  </a:cubicBezTo>
                  <a:cubicBezTo>
                    <a:pt x="1545" y="1847"/>
                    <a:pt x="1551" y="1768"/>
                    <a:pt x="1569" y="1683"/>
                  </a:cubicBezTo>
                  <a:cubicBezTo>
                    <a:pt x="1587" y="1514"/>
                    <a:pt x="1605" y="1350"/>
                    <a:pt x="1617" y="1175"/>
                  </a:cubicBezTo>
                  <a:lnTo>
                    <a:pt x="1648" y="1175"/>
                  </a:lnTo>
                  <a:cubicBezTo>
                    <a:pt x="1672" y="1344"/>
                    <a:pt x="1690" y="1508"/>
                    <a:pt x="1702" y="1665"/>
                  </a:cubicBezTo>
                  <a:cubicBezTo>
                    <a:pt x="1708" y="1750"/>
                    <a:pt x="1708" y="1829"/>
                    <a:pt x="1708" y="1907"/>
                  </a:cubicBezTo>
                  <a:lnTo>
                    <a:pt x="1708" y="2149"/>
                  </a:lnTo>
                  <a:lnTo>
                    <a:pt x="1708" y="2386"/>
                  </a:lnTo>
                  <a:cubicBezTo>
                    <a:pt x="1708" y="2422"/>
                    <a:pt x="1702" y="2464"/>
                    <a:pt x="1702" y="2507"/>
                  </a:cubicBezTo>
                  <a:cubicBezTo>
                    <a:pt x="1732" y="2543"/>
                    <a:pt x="1769" y="2573"/>
                    <a:pt x="1799" y="2616"/>
                  </a:cubicBezTo>
                  <a:cubicBezTo>
                    <a:pt x="1811" y="2598"/>
                    <a:pt x="1811" y="2591"/>
                    <a:pt x="1817" y="2573"/>
                  </a:cubicBezTo>
                  <a:cubicBezTo>
                    <a:pt x="1829" y="2513"/>
                    <a:pt x="1853" y="2452"/>
                    <a:pt x="1872" y="2392"/>
                  </a:cubicBezTo>
                  <a:lnTo>
                    <a:pt x="1920" y="2210"/>
                  </a:lnTo>
                  <a:cubicBezTo>
                    <a:pt x="1950" y="2089"/>
                    <a:pt x="1993" y="1962"/>
                    <a:pt x="2023" y="1841"/>
                  </a:cubicBezTo>
                  <a:lnTo>
                    <a:pt x="2053" y="1841"/>
                  </a:lnTo>
                  <a:cubicBezTo>
                    <a:pt x="2059" y="1962"/>
                    <a:pt x="2059" y="2089"/>
                    <a:pt x="2059" y="2210"/>
                  </a:cubicBezTo>
                  <a:cubicBezTo>
                    <a:pt x="2059" y="2271"/>
                    <a:pt x="2053" y="2331"/>
                    <a:pt x="2053" y="2392"/>
                  </a:cubicBezTo>
                  <a:lnTo>
                    <a:pt x="2035" y="2573"/>
                  </a:lnTo>
                  <a:cubicBezTo>
                    <a:pt x="2029" y="2634"/>
                    <a:pt x="2029" y="2694"/>
                    <a:pt x="2023" y="2755"/>
                  </a:cubicBezTo>
                  <a:cubicBezTo>
                    <a:pt x="2023" y="2785"/>
                    <a:pt x="2011" y="2815"/>
                    <a:pt x="2005" y="2846"/>
                  </a:cubicBezTo>
                  <a:cubicBezTo>
                    <a:pt x="2071" y="2924"/>
                    <a:pt x="2132" y="3009"/>
                    <a:pt x="2205" y="3082"/>
                  </a:cubicBezTo>
                  <a:cubicBezTo>
                    <a:pt x="2265" y="3167"/>
                    <a:pt x="2332" y="3239"/>
                    <a:pt x="2392" y="3324"/>
                  </a:cubicBezTo>
                  <a:lnTo>
                    <a:pt x="2398" y="3318"/>
                  </a:lnTo>
                  <a:cubicBezTo>
                    <a:pt x="2459" y="3221"/>
                    <a:pt x="2519" y="3118"/>
                    <a:pt x="2580" y="3015"/>
                  </a:cubicBezTo>
                  <a:lnTo>
                    <a:pt x="2737" y="2694"/>
                  </a:lnTo>
                  <a:cubicBezTo>
                    <a:pt x="2792" y="2591"/>
                    <a:pt x="2840" y="2482"/>
                    <a:pt x="2889" y="2373"/>
                  </a:cubicBezTo>
                  <a:cubicBezTo>
                    <a:pt x="2992" y="2149"/>
                    <a:pt x="3082" y="1925"/>
                    <a:pt x="3161" y="1695"/>
                  </a:cubicBezTo>
                  <a:lnTo>
                    <a:pt x="3191" y="1708"/>
                  </a:lnTo>
                  <a:cubicBezTo>
                    <a:pt x="3173" y="1829"/>
                    <a:pt x="3149" y="1950"/>
                    <a:pt x="3119" y="2059"/>
                  </a:cubicBezTo>
                  <a:cubicBezTo>
                    <a:pt x="3089" y="2180"/>
                    <a:pt x="3058" y="2295"/>
                    <a:pt x="3028" y="2410"/>
                  </a:cubicBezTo>
                  <a:cubicBezTo>
                    <a:pt x="2998" y="2525"/>
                    <a:pt x="2949" y="2634"/>
                    <a:pt x="2913" y="2749"/>
                  </a:cubicBezTo>
                  <a:cubicBezTo>
                    <a:pt x="2871" y="2864"/>
                    <a:pt x="2828" y="2967"/>
                    <a:pt x="2786" y="3076"/>
                  </a:cubicBezTo>
                  <a:lnTo>
                    <a:pt x="2647" y="3391"/>
                  </a:lnTo>
                  <a:cubicBezTo>
                    <a:pt x="2628" y="3445"/>
                    <a:pt x="2598" y="3500"/>
                    <a:pt x="2568" y="3542"/>
                  </a:cubicBezTo>
                  <a:cubicBezTo>
                    <a:pt x="2610" y="3603"/>
                    <a:pt x="2659" y="3663"/>
                    <a:pt x="2695" y="3736"/>
                  </a:cubicBezTo>
                  <a:cubicBezTo>
                    <a:pt x="2737" y="3663"/>
                    <a:pt x="2792" y="3596"/>
                    <a:pt x="2840" y="3530"/>
                  </a:cubicBezTo>
                  <a:cubicBezTo>
                    <a:pt x="2889" y="3439"/>
                    <a:pt x="2949" y="3354"/>
                    <a:pt x="3004" y="3257"/>
                  </a:cubicBezTo>
                  <a:cubicBezTo>
                    <a:pt x="3064" y="3167"/>
                    <a:pt x="3119" y="3076"/>
                    <a:pt x="3173" y="2985"/>
                  </a:cubicBezTo>
                  <a:cubicBezTo>
                    <a:pt x="3276" y="2803"/>
                    <a:pt x="3385" y="2604"/>
                    <a:pt x="3488" y="2416"/>
                  </a:cubicBezTo>
                  <a:lnTo>
                    <a:pt x="3518" y="2422"/>
                  </a:lnTo>
                  <a:cubicBezTo>
                    <a:pt x="3458" y="2634"/>
                    <a:pt x="3385" y="2840"/>
                    <a:pt x="3300" y="3039"/>
                  </a:cubicBezTo>
                  <a:cubicBezTo>
                    <a:pt x="3216" y="3233"/>
                    <a:pt x="3131" y="3421"/>
                    <a:pt x="3034" y="3603"/>
                  </a:cubicBezTo>
                  <a:lnTo>
                    <a:pt x="2901" y="3875"/>
                  </a:lnTo>
                  <a:cubicBezTo>
                    <a:pt x="2883" y="3905"/>
                    <a:pt x="2871" y="3929"/>
                    <a:pt x="2852" y="3960"/>
                  </a:cubicBezTo>
                  <a:cubicBezTo>
                    <a:pt x="2913" y="4051"/>
                    <a:pt x="2974" y="4147"/>
                    <a:pt x="3034" y="4250"/>
                  </a:cubicBezTo>
                  <a:lnTo>
                    <a:pt x="3149" y="4111"/>
                  </a:lnTo>
                  <a:cubicBezTo>
                    <a:pt x="3210" y="4038"/>
                    <a:pt x="3276" y="3954"/>
                    <a:pt x="3337" y="3875"/>
                  </a:cubicBezTo>
                  <a:cubicBezTo>
                    <a:pt x="3464" y="3718"/>
                    <a:pt x="3579" y="3554"/>
                    <a:pt x="3700" y="3385"/>
                  </a:cubicBezTo>
                  <a:lnTo>
                    <a:pt x="3724" y="3403"/>
                  </a:lnTo>
                  <a:cubicBezTo>
                    <a:pt x="3639" y="3590"/>
                    <a:pt x="3549" y="3772"/>
                    <a:pt x="3452" y="3948"/>
                  </a:cubicBezTo>
                  <a:cubicBezTo>
                    <a:pt x="3397" y="4026"/>
                    <a:pt x="3355" y="4117"/>
                    <a:pt x="3300" y="4202"/>
                  </a:cubicBezTo>
                  <a:cubicBezTo>
                    <a:pt x="3246" y="4287"/>
                    <a:pt x="3191" y="4359"/>
                    <a:pt x="3131" y="4438"/>
                  </a:cubicBezTo>
                  <a:cubicBezTo>
                    <a:pt x="3185" y="4529"/>
                    <a:pt x="3234" y="4620"/>
                    <a:pt x="3282" y="4710"/>
                  </a:cubicBezTo>
                  <a:cubicBezTo>
                    <a:pt x="3331" y="4801"/>
                    <a:pt x="3385" y="4898"/>
                    <a:pt x="3428" y="4989"/>
                  </a:cubicBezTo>
                  <a:cubicBezTo>
                    <a:pt x="3724" y="4735"/>
                    <a:pt x="4003" y="4450"/>
                    <a:pt x="4269" y="4141"/>
                  </a:cubicBezTo>
                  <a:lnTo>
                    <a:pt x="4293" y="4160"/>
                  </a:lnTo>
                  <a:cubicBezTo>
                    <a:pt x="4239" y="4250"/>
                    <a:pt x="4184" y="4341"/>
                    <a:pt x="4130" y="4420"/>
                  </a:cubicBezTo>
                  <a:cubicBezTo>
                    <a:pt x="4069" y="4505"/>
                    <a:pt x="4021" y="4589"/>
                    <a:pt x="3960" y="4674"/>
                  </a:cubicBezTo>
                  <a:cubicBezTo>
                    <a:pt x="3900" y="4753"/>
                    <a:pt x="3839" y="4832"/>
                    <a:pt x="3767" y="4904"/>
                  </a:cubicBezTo>
                  <a:cubicBezTo>
                    <a:pt x="3700" y="4983"/>
                    <a:pt x="3639" y="5056"/>
                    <a:pt x="3573" y="5128"/>
                  </a:cubicBezTo>
                  <a:lnTo>
                    <a:pt x="3518" y="5177"/>
                  </a:lnTo>
                  <a:lnTo>
                    <a:pt x="3573" y="5292"/>
                  </a:lnTo>
                  <a:lnTo>
                    <a:pt x="3694" y="5207"/>
                  </a:lnTo>
                  <a:cubicBezTo>
                    <a:pt x="3761" y="5165"/>
                    <a:pt x="3827" y="5110"/>
                    <a:pt x="3888" y="5068"/>
                  </a:cubicBezTo>
                  <a:cubicBezTo>
                    <a:pt x="4027" y="4965"/>
                    <a:pt x="4154" y="4868"/>
                    <a:pt x="4281" y="4765"/>
                  </a:cubicBezTo>
                  <a:lnTo>
                    <a:pt x="4305" y="4783"/>
                  </a:lnTo>
                  <a:cubicBezTo>
                    <a:pt x="4251" y="4856"/>
                    <a:pt x="4209" y="4916"/>
                    <a:pt x="4154" y="4977"/>
                  </a:cubicBezTo>
                  <a:cubicBezTo>
                    <a:pt x="4100" y="5037"/>
                    <a:pt x="4051" y="5098"/>
                    <a:pt x="3991" y="5159"/>
                  </a:cubicBezTo>
                  <a:cubicBezTo>
                    <a:pt x="3936" y="5219"/>
                    <a:pt x="3876" y="5267"/>
                    <a:pt x="3821" y="5328"/>
                  </a:cubicBezTo>
                  <a:cubicBezTo>
                    <a:pt x="3767" y="5383"/>
                    <a:pt x="3706" y="5437"/>
                    <a:pt x="3658" y="5479"/>
                  </a:cubicBezTo>
                  <a:cubicBezTo>
                    <a:pt x="3706" y="5594"/>
                    <a:pt x="3755" y="5716"/>
                    <a:pt x="3809" y="5837"/>
                  </a:cubicBezTo>
                  <a:cubicBezTo>
                    <a:pt x="3900" y="5776"/>
                    <a:pt x="3979" y="5709"/>
                    <a:pt x="4069" y="5643"/>
                  </a:cubicBezTo>
                  <a:cubicBezTo>
                    <a:pt x="4178" y="5558"/>
                    <a:pt x="4281" y="5467"/>
                    <a:pt x="4390" y="5376"/>
                  </a:cubicBezTo>
                  <a:lnTo>
                    <a:pt x="4414" y="5389"/>
                  </a:lnTo>
                  <a:cubicBezTo>
                    <a:pt x="4342" y="5510"/>
                    <a:pt x="4263" y="5619"/>
                    <a:pt x="4178" y="5722"/>
                  </a:cubicBezTo>
                  <a:cubicBezTo>
                    <a:pt x="4130" y="5776"/>
                    <a:pt x="4094" y="5831"/>
                    <a:pt x="4051" y="5873"/>
                  </a:cubicBezTo>
                  <a:lnTo>
                    <a:pt x="3906" y="6018"/>
                  </a:lnTo>
                  <a:lnTo>
                    <a:pt x="3882" y="6042"/>
                  </a:lnTo>
                  <a:cubicBezTo>
                    <a:pt x="3918" y="6157"/>
                    <a:pt x="3966" y="6266"/>
                    <a:pt x="4003" y="6388"/>
                  </a:cubicBezTo>
                  <a:lnTo>
                    <a:pt x="4027" y="6382"/>
                  </a:lnTo>
                  <a:lnTo>
                    <a:pt x="4118" y="6291"/>
                  </a:lnTo>
                  <a:cubicBezTo>
                    <a:pt x="4203" y="6248"/>
                    <a:pt x="4275" y="6200"/>
                    <a:pt x="4360" y="6145"/>
                  </a:cubicBezTo>
                  <a:lnTo>
                    <a:pt x="4384" y="6170"/>
                  </a:lnTo>
                  <a:cubicBezTo>
                    <a:pt x="4330" y="6248"/>
                    <a:pt x="4275" y="6321"/>
                    <a:pt x="4215" y="6388"/>
                  </a:cubicBezTo>
                  <a:lnTo>
                    <a:pt x="4124" y="6490"/>
                  </a:lnTo>
                  <a:lnTo>
                    <a:pt x="4039" y="6563"/>
                  </a:lnTo>
                  <a:cubicBezTo>
                    <a:pt x="4063" y="6654"/>
                    <a:pt x="4094" y="6745"/>
                    <a:pt x="4118" y="6836"/>
                  </a:cubicBezTo>
                  <a:cubicBezTo>
                    <a:pt x="4142" y="6926"/>
                    <a:pt x="4160" y="7017"/>
                    <a:pt x="4184" y="7114"/>
                  </a:cubicBezTo>
                  <a:cubicBezTo>
                    <a:pt x="4505" y="6460"/>
                    <a:pt x="4669" y="5679"/>
                    <a:pt x="4632" y="4892"/>
                  </a:cubicBezTo>
                  <a:cubicBezTo>
                    <a:pt x="4602" y="4099"/>
                    <a:pt x="4372" y="3294"/>
                    <a:pt x="3966" y="2573"/>
                  </a:cubicBezTo>
                  <a:cubicBezTo>
                    <a:pt x="3555" y="1859"/>
                    <a:pt x="2974" y="1235"/>
                    <a:pt x="2301" y="799"/>
                  </a:cubicBezTo>
                  <a:cubicBezTo>
                    <a:pt x="1629" y="351"/>
                    <a:pt x="848" y="73"/>
                    <a:pt x="86"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2511250" y="1801850"/>
              <a:ext cx="169225" cy="96650"/>
            </a:xfrm>
            <a:custGeom>
              <a:rect b="b" l="l" r="r" t="t"/>
              <a:pathLst>
                <a:path extrusionOk="0" h="3866" w="6769">
                  <a:moveTo>
                    <a:pt x="4411" y="0"/>
                  </a:moveTo>
                  <a:cubicBezTo>
                    <a:pt x="3741" y="0"/>
                    <a:pt x="3068" y="162"/>
                    <a:pt x="2452" y="457"/>
                  </a:cubicBezTo>
                  <a:cubicBezTo>
                    <a:pt x="1756" y="790"/>
                    <a:pt x="1163" y="1304"/>
                    <a:pt x="739" y="1898"/>
                  </a:cubicBezTo>
                  <a:cubicBezTo>
                    <a:pt x="315" y="2497"/>
                    <a:pt x="61" y="3193"/>
                    <a:pt x="0" y="3865"/>
                  </a:cubicBezTo>
                  <a:cubicBezTo>
                    <a:pt x="67" y="3805"/>
                    <a:pt x="127" y="3756"/>
                    <a:pt x="194" y="3696"/>
                  </a:cubicBezTo>
                  <a:cubicBezTo>
                    <a:pt x="254" y="3641"/>
                    <a:pt x="321" y="3581"/>
                    <a:pt x="394" y="3526"/>
                  </a:cubicBezTo>
                  <a:lnTo>
                    <a:pt x="363" y="3429"/>
                  </a:lnTo>
                  <a:lnTo>
                    <a:pt x="333" y="3302"/>
                  </a:lnTo>
                  <a:cubicBezTo>
                    <a:pt x="315" y="3211"/>
                    <a:pt x="297" y="3127"/>
                    <a:pt x="297" y="3036"/>
                  </a:cubicBezTo>
                  <a:lnTo>
                    <a:pt x="333" y="3036"/>
                  </a:lnTo>
                  <a:cubicBezTo>
                    <a:pt x="376" y="3121"/>
                    <a:pt x="412" y="3199"/>
                    <a:pt x="460" y="3278"/>
                  </a:cubicBezTo>
                  <a:lnTo>
                    <a:pt x="545" y="3369"/>
                  </a:lnTo>
                  <a:lnTo>
                    <a:pt x="551" y="3387"/>
                  </a:lnTo>
                  <a:cubicBezTo>
                    <a:pt x="642" y="3320"/>
                    <a:pt x="733" y="3254"/>
                    <a:pt x="824" y="3193"/>
                  </a:cubicBezTo>
                  <a:lnTo>
                    <a:pt x="817" y="3163"/>
                  </a:lnTo>
                  <a:cubicBezTo>
                    <a:pt x="799" y="3103"/>
                    <a:pt x="787" y="3036"/>
                    <a:pt x="769" y="2975"/>
                  </a:cubicBezTo>
                  <a:cubicBezTo>
                    <a:pt x="763" y="2915"/>
                    <a:pt x="745" y="2842"/>
                    <a:pt x="739" y="2782"/>
                  </a:cubicBezTo>
                  <a:cubicBezTo>
                    <a:pt x="727" y="2654"/>
                    <a:pt x="709" y="2521"/>
                    <a:pt x="709" y="2388"/>
                  </a:cubicBezTo>
                  <a:lnTo>
                    <a:pt x="739" y="2388"/>
                  </a:lnTo>
                  <a:cubicBezTo>
                    <a:pt x="787" y="2521"/>
                    <a:pt x="830" y="2642"/>
                    <a:pt x="878" y="2770"/>
                  </a:cubicBezTo>
                  <a:cubicBezTo>
                    <a:pt x="914" y="2872"/>
                    <a:pt x="951" y="2975"/>
                    <a:pt x="999" y="3072"/>
                  </a:cubicBezTo>
                  <a:cubicBezTo>
                    <a:pt x="1096" y="3012"/>
                    <a:pt x="1193" y="2945"/>
                    <a:pt x="1290" y="2885"/>
                  </a:cubicBezTo>
                  <a:cubicBezTo>
                    <a:pt x="1272" y="2812"/>
                    <a:pt x="1253" y="2739"/>
                    <a:pt x="1229" y="2673"/>
                  </a:cubicBezTo>
                  <a:cubicBezTo>
                    <a:pt x="1211" y="2594"/>
                    <a:pt x="1193" y="2521"/>
                    <a:pt x="1181" y="2443"/>
                  </a:cubicBezTo>
                  <a:cubicBezTo>
                    <a:pt x="1163" y="2370"/>
                    <a:pt x="1150" y="2285"/>
                    <a:pt x="1132" y="2206"/>
                  </a:cubicBezTo>
                  <a:cubicBezTo>
                    <a:pt x="1120" y="2134"/>
                    <a:pt x="1108" y="2055"/>
                    <a:pt x="1102" y="1976"/>
                  </a:cubicBezTo>
                  <a:lnTo>
                    <a:pt x="1126" y="1976"/>
                  </a:lnTo>
                  <a:cubicBezTo>
                    <a:pt x="1187" y="2134"/>
                    <a:pt x="1241" y="2285"/>
                    <a:pt x="1302" y="2437"/>
                  </a:cubicBezTo>
                  <a:lnTo>
                    <a:pt x="1393" y="2661"/>
                  </a:lnTo>
                  <a:lnTo>
                    <a:pt x="1441" y="2800"/>
                  </a:lnTo>
                  <a:lnTo>
                    <a:pt x="1544" y="2739"/>
                  </a:lnTo>
                  <a:lnTo>
                    <a:pt x="1526" y="2673"/>
                  </a:lnTo>
                  <a:cubicBezTo>
                    <a:pt x="1514" y="2570"/>
                    <a:pt x="1490" y="2479"/>
                    <a:pt x="1471" y="2382"/>
                  </a:cubicBezTo>
                  <a:cubicBezTo>
                    <a:pt x="1459" y="2291"/>
                    <a:pt x="1441" y="2194"/>
                    <a:pt x="1435" y="2097"/>
                  </a:cubicBezTo>
                  <a:cubicBezTo>
                    <a:pt x="1429" y="1995"/>
                    <a:pt x="1423" y="1898"/>
                    <a:pt x="1423" y="1801"/>
                  </a:cubicBezTo>
                  <a:cubicBezTo>
                    <a:pt x="1423" y="1704"/>
                    <a:pt x="1423" y="1601"/>
                    <a:pt x="1429" y="1504"/>
                  </a:cubicBezTo>
                  <a:lnTo>
                    <a:pt x="1459" y="1504"/>
                  </a:lnTo>
                  <a:cubicBezTo>
                    <a:pt x="1520" y="1898"/>
                    <a:pt x="1611" y="2285"/>
                    <a:pt x="1726" y="2648"/>
                  </a:cubicBezTo>
                  <a:cubicBezTo>
                    <a:pt x="1804" y="2594"/>
                    <a:pt x="1895" y="2558"/>
                    <a:pt x="1980" y="2509"/>
                  </a:cubicBezTo>
                  <a:cubicBezTo>
                    <a:pt x="2071" y="2473"/>
                    <a:pt x="2156" y="2430"/>
                    <a:pt x="2240" y="2388"/>
                  </a:cubicBezTo>
                  <a:cubicBezTo>
                    <a:pt x="2228" y="2297"/>
                    <a:pt x="2222" y="2206"/>
                    <a:pt x="2222" y="2110"/>
                  </a:cubicBezTo>
                  <a:cubicBezTo>
                    <a:pt x="2216" y="2013"/>
                    <a:pt x="2222" y="1922"/>
                    <a:pt x="2222" y="1825"/>
                  </a:cubicBezTo>
                  <a:cubicBezTo>
                    <a:pt x="2240" y="1631"/>
                    <a:pt x="2252" y="1438"/>
                    <a:pt x="2283" y="1238"/>
                  </a:cubicBezTo>
                  <a:lnTo>
                    <a:pt x="2307" y="1250"/>
                  </a:lnTo>
                  <a:cubicBezTo>
                    <a:pt x="2313" y="1450"/>
                    <a:pt x="2319" y="1649"/>
                    <a:pt x="2343" y="1843"/>
                  </a:cubicBezTo>
                  <a:cubicBezTo>
                    <a:pt x="2361" y="1946"/>
                    <a:pt x="2367" y="2043"/>
                    <a:pt x="2380" y="2140"/>
                  </a:cubicBezTo>
                  <a:lnTo>
                    <a:pt x="2404" y="2315"/>
                  </a:lnTo>
                  <a:cubicBezTo>
                    <a:pt x="2495" y="2279"/>
                    <a:pt x="2585" y="2237"/>
                    <a:pt x="2682" y="2200"/>
                  </a:cubicBezTo>
                  <a:lnTo>
                    <a:pt x="2682" y="2110"/>
                  </a:lnTo>
                  <a:cubicBezTo>
                    <a:pt x="2682" y="2013"/>
                    <a:pt x="2700" y="1916"/>
                    <a:pt x="2706" y="1813"/>
                  </a:cubicBezTo>
                  <a:cubicBezTo>
                    <a:pt x="2725" y="1613"/>
                    <a:pt x="2743" y="1413"/>
                    <a:pt x="2785" y="1207"/>
                  </a:cubicBezTo>
                  <a:cubicBezTo>
                    <a:pt x="2821" y="1008"/>
                    <a:pt x="2864" y="802"/>
                    <a:pt x="2924" y="596"/>
                  </a:cubicBezTo>
                  <a:lnTo>
                    <a:pt x="2955" y="602"/>
                  </a:lnTo>
                  <a:cubicBezTo>
                    <a:pt x="2937" y="826"/>
                    <a:pt x="2918" y="1038"/>
                    <a:pt x="2912" y="1250"/>
                  </a:cubicBezTo>
                  <a:cubicBezTo>
                    <a:pt x="2912" y="1353"/>
                    <a:pt x="2906" y="1462"/>
                    <a:pt x="2906" y="1565"/>
                  </a:cubicBezTo>
                  <a:lnTo>
                    <a:pt x="2906" y="1873"/>
                  </a:lnTo>
                  <a:cubicBezTo>
                    <a:pt x="2906" y="1952"/>
                    <a:pt x="2906" y="2037"/>
                    <a:pt x="2912" y="2116"/>
                  </a:cubicBezTo>
                  <a:cubicBezTo>
                    <a:pt x="2973" y="2097"/>
                    <a:pt x="3039" y="2073"/>
                    <a:pt x="3100" y="2049"/>
                  </a:cubicBezTo>
                  <a:cubicBezTo>
                    <a:pt x="3100" y="1995"/>
                    <a:pt x="3100" y="1934"/>
                    <a:pt x="3106" y="1886"/>
                  </a:cubicBezTo>
                  <a:cubicBezTo>
                    <a:pt x="3118" y="1771"/>
                    <a:pt x="3136" y="1662"/>
                    <a:pt x="3154" y="1553"/>
                  </a:cubicBezTo>
                  <a:cubicBezTo>
                    <a:pt x="3167" y="1438"/>
                    <a:pt x="3191" y="1329"/>
                    <a:pt x="3215" y="1220"/>
                  </a:cubicBezTo>
                  <a:cubicBezTo>
                    <a:pt x="3239" y="1111"/>
                    <a:pt x="3270" y="996"/>
                    <a:pt x="3300" y="887"/>
                  </a:cubicBezTo>
                  <a:cubicBezTo>
                    <a:pt x="3330" y="778"/>
                    <a:pt x="3366" y="663"/>
                    <a:pt x="3403" y="554"/>
                  </a:cubicBezTo>
                  <a:cubicBezTo>
                    <a:pt x="3439" y="439"/>
                    <a:pt x="3487" y="330"/>
                    <a:pt x="3530" y="221"/>
                  </a:cubicBezTo>
                  <a:lnTo>
                    <a:pt x="3554" y="227"/>
                  </a:lnTo>
                  <a:cubicBezTo>
                    <a:pt x="3494" y="469"/>
                    <a:pt x="3451" y="693"/>
                    <a:pt x="3409" y="929"/>
                  </a:cubicBezTo>
                  <a:cubicBezTo>
                    <a:pt x="3391" y="1050"/>
                    <a:pt x="3372" y="1165"/>
                    <a:pt x="3360" y="1280"/>
                  </a:cubicBezTo>
                  <a:cubicBezTo>
                    <a:pt x="3342" y="1401"/>
                    <a:pt x="3330" y="1510"/>
                    <a:pt x="3318" y="1625"/>
                  </a:cubicBezTo>
                  <a:cubicBezTo>
                    <a:pt x="3306" y="1746"/>
                    <a:pt x="3306" y="1861"/>
                    <a:pt x="3306" y="1976"/>
                  </a:cubicBezTo>
                  <a:lnTo>
                    <a:pt x="3306" y="1982"/>
                  </a:lnTo>
                  <a:cubicBezTo>
                    <a:pt x="3481" y="1928"/>
                    <a:pt x="3663" y="1886"/>
                    <a:pt x="3833" y="1837"/>
                  </a:cubicBezTo>
                  <a:cubicBezTo>
                    <a:pt x="3845" y="1819"/>
                    <a:pt x="3851" y="1789"/>
                    <a:pt x="3863" y="1764"/>
                  </a:cubicBezTo>
                  <a:cubicBezTo>
                    <a:pt x="3893" y="1710"/>
                    <a:pt x="3917" y="1668"/>
                    <a:pt x="3948" y="1613"/>
                  </a:cubicBezTo>
                  <a:lnTo>
                    <a:pt x="4032" y="1462"/>
                  </a:lnTo>
                  <a:cubicBezTo>
                    <a:pt x="4063" y="1407"/>
                    <a:pt x="4093" y="1353"/>
                    <a:pt x="4123" y="1310"/>
                  </a:cubicBezTo>
                  <a:cubicBezTo>
                    <a:pt x="4184" y="1214"/>
                    <a:pt x="4244" y="1105"/>
                    <a:pt x="4317" y="1014"/>
                  </a:cubicBezTo>
                  <a:lnTo>
                    <a:pt x="4341" y="1032"/>
                  </a:lnTo>
                  <a:cubicBezTo>
                    <a:pt x="4299" y="1159"/>
                    <a:pt x="4256" y="1274"/>
                    <a:pt x="4220" y="1395"/>
                  </a:cubicBezTo>
                  <a:cubicBezTo>
                    <a:pt x="4196" y="1444"/>
                    <a:pt x="4178" y="1504"/>
                    <a:pt x="4160" y="1565"/>
                  </a:cubicBezTo>
                  <a:cubicBezTo>
                    <a:pt x="4147" y="1619"/>
                    <a:pt x="4123" y="1680"/>
                    <a:pt x="4105" y="1740"/>
                  </a:cubicBezTo>
                  <a:cubicBezTo>
                    <a:pt x="4105" y="1758"/>
                    <a:pt x="4099" y="1764"/>
                    <a:pt x="4099" y="1777"/>
                  </a:cubicBezTo>
                  <a:cubicBezTo>
                    <a:pt x="4147" y="1764"/>
                    <a:pt x="4184" y="1758"/>
                    <a:pt x="4226" y="1746"/>
                  </a:cubicBezTo>
                  <a:cubicBezTo>
                    <a:pt x="4244" y="1716"/>
                    <a:pt x="4256" y="1680"/>
                    <a:pt x="4281" y="1649"/>
                  </a:cubicBezTo>
                  <a:cubicBezTo>
                    <a:pt x="4329" y="1589"/>
                    <a:pt x="4365" y="1528"/>
                    <a:pt x="4402" y="1462"/>
                  </a:cubicBezTo>
                  <a:cubicBezTo>
                    <a:pt x="4438" y="1395"/>
                    <a:pt x="4480" y="1335"/>
                    <a:pt x="4523" y="1262"/>
                  </a:cubicBezTo>
                  <a:cubicBezTo>
                    <a:pt x="4571" y="1201"/>
                    <a:pt x="4614" y="1135"/>
                    <a:pt x="4662" y="1074"/>
                  </a:cubicBezTo>
                  <a:cubicBezTo>
                    <a:pt x="4759" y="947"/>
                    <a:pt x="4856" y="826"/>
                    <a:pt x="4965" y="705"/>
                  </a:cubicBezTo>
                  <a:lnTo>
                    <a:pt x="4983" y="717"/>
                  </a:lnTo>
                  <a:cubicBezTo>
                    <a:pt x="4910" y="868"/>
                    <a:pt x="4826" y="1014"/>
                    <a:pt x="4759" y="1159"/>
                  </a:cubicBezTo>
                  <a:cubicBezTo>
                    <a:pt x="4723" y="1232"/>
                    <a:pt x="4680" y="1304"/>
                    <a:pt x="4650" y="1377"/>
                  </a:cubicBezTo>
                  <a:cubicBezTo>
                    <a:pt x="4620" y="1456"/>
                    <a:pt x="4583" y="1522"/>
                    <a:pt x="4553" y="1595"/>
                  </a:cubicBezTo>
                  <a:cubicBezTo>
                    <a:pt x="4541" y="1625"/>
                    <a:pt x="4529" y="1668"/>
                    <a:pt x="4517" y="1698"/>
                  </a:cubicBezTo>
                  <a:cubicBezTo>
                    <a:pt x="4614" y="1674"/>
                    <a:pt x="4723" y="1656"/>
                    <a:pt x="4819" y="1643"/>
                  </a:cubicBezTo>
                  <a:cubicBezTo>
                    <a:pt x="5086" y="1323"/>
                    <a:pt x="5346" y="929"/>
                    <a:pt x="5649" y="548"/>
                  </a:cubicBezTo>
                  <a:cubicBezTo>
                    <a:pt x="6030" y="596"/>
                    <a:pt x="6400" y="681"/>
                    <a:pt x="6769" y="790"/>
                  </a:cubicBezTo>
                  <a:lnTo>
                    <a:pt x="6763" y="657"/>
                  </a:lnTo>
                  <a:cubicBezTo>
                    <a:pt x="6157" y="275"/>
                    <a:pt x="5431" y="45"/>
                    <a:pt x="4674" y="9"/>
                  </a:cubicBezTo>
                  <a:cubicBezTo>
                    <a:pt x="4587" y="3"/>
                    <a:pt x="4499" y="0"/>
                    <a:pt x="4411"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2643950" y="1814825"/>
              <a:ext cx="32575" cy="31300"/>
            </a:xfrm>
            <a:custGeom>
              <a:rect b="b" l="l" r="r" t="t"/>
              <a:pathLst>
                <a:path extrusionOk="0" h="1252" w="1303">
                  <a:moveTo>
                    <a:pt x="1192" y="1"/>
                  </a:moveTo>
                  <a:cubicBezTo>
                    <a:pt x="1180" y="1"/>
                    <a:pt x="1168" y="4"/>
                    <a:pt x="1158" y="10"/>
                  </a:cubicBezTo>
                  <a:cubicBezTo>
                    <a:pt x="692" y="313"/>
                    <a:pt x="299" y="701"/>
                    <a:pt x="20" y="1185"/>
                  </a:cubicBezTo>
                  <a:cubicBezTo>
                    <a:pt x="0" y="1214"/>
                    <a:pt x="41" y="1252"/>
                    <a:pt x="73" y="1252"/>
                  </a:cubicBezTo>
                  <a:cubicBezTo>
                    <a:pt x="80" y="1252"/>
                    <a:pt x="87" y="1250"/>
                    <a:pt x="93" y="1245"/>
                  </a:cubicBezTo>
                  <a:cubicBezTo>
                    <a:pt x="571" y="925"/>
                    <a:pt x="916" y="549"/>
                    <a:pt x="1273" y="107"/>
                  </a:cubicBezTo>
                  <a:cubicBezTo>
                    <a:pt x="1303" y="58"/>
                    <a:pt x="1244" y="1"/>
                    <a:pt x="1192"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2569975" y="1826925"/>
              <a:ext cx="92950" cy="148450"/>
            </a:xfrm>
            <a:custGeom>
              <a:rect b="b" l="l" r="r" t="t"/>
              <a:pathLst>
                <a:path extrusionOk="0" h="5938" w="3718">
                  <a:moveTo>
                    <a:pt x="3560" y="1"/>
                  </a:moveTo>
                  <a:cubicBezTo>
                    <a:pt x="3486" y="1"/>
                    <a:pt x="3413" y="4"/>
                    <a:pt x="3342" y="11"/>
                  </a:cubicBezTo>
                  <a:cubicBezTo>
                    <a:pt x="3221" y="29"/>
                    <a:pt x="3088" y="47"/>
                    <a:pt x="2967" y="77"/>
                  </a:cubicBezTo>
                  <a:cubicBezTo>
                    <a:pt x="2719" y="138"/>
                    <a:pt x="2495" y="241"/>
                    <a:pt x="2271" y="362"/>
                  </a:cubicBezTo>
                  <a:lnTo>
                    <a:pt x="2477" y="404"/>
                  </a:lnTo>
                  <a:cubicBezTo>
                    <a:pt x="2628" y="441"/>
                    <a:pt x="2773" y="489"/>
                    <a:pt x="2918" y="544"/>
                  </a:cubicBezTo>
                  <a:lnTo>
                    <a:pt x="2918" y="562"/>
                  </a:lnTo>
                  <a:cubicBezTo>
                    <a:pt x="2773" y="550"/>
                    <a:pt x="2628" y="531"/>
                    <a:pt x="2477" y="525"/>
                  </a:cubicBezTo>
                  <a:cubicBezTo>
                    <a:pt x="2404" y="519"/>
                    <a:pt x="2331" y="519"/>
                    <a:pt x="2259" y="519"/>
                  </a:cubicBezTo>
                  <a:lnTo>
                    <a:pt x="2010" y="519"/>
                  </a:lnTo>
                  <a:cubicBezTo>
                    <a:pt x="1926" y="580"/>
                    <a:pt x="1841" y="640"/>
                    <a:pt x="1768" y="707"/>
                  </a:cubicBezTo>
                  <a:lnTo>
                    <a:pt x="1829" y="713"/>
                  </a:lnTo>
                  <a:cubicBezTo>
                    <a:pt x="1907" y="731"/>
                    <a:pt x="1992" y="737"/>
                    <a:pt x="2077" y="755"/>
                  </a:cubicBezTo>
                  <a:cubicBezTo>
                    <a:pt x="2240" y="786"/>
                    <a:pt x="2404" y="822"/>
                    <a:pt x="2567" y="864"/>
                  </a:cubicBezTo>
                  <a:lnTo>
                    <a:pt x="2567" y="889"/>
                  </a:lnTo>
                  <a:cubicBezTo>
                    <a:pt x="2410" y="883"/>
                    <a:pt x="2252" y="877"/>
                    <a:pt x="2089" y="877"/>
                  </a:cubicBezTo>
                  <a:cubicBezTo>
                    <a:pt x="1932" y="877"/>
                    <a:pt x="1774" y="883"/>
                    <a:pt x="1617" y="889"/>
                  </a:cubicBezTo>
                  <a:cubicBezTo>
                    <a:pt x="1599" y="889"/>
                    <a:pt x="1574" y="889"/>
                    <a:pt x="1562" y="895"/>
                  </a:cubicBezTo>
                  <a:cubicBezTo>
                    <a:pt x="1502" y="955"/>
                    <a:pt x="1435" y="1028"/>
                    <a:pt x="1375" y="1094"/>
                  </a:cubicBezTo>
                  <a:lnTo>
                    <a:pt x="1441" y="1101"/>
                  </a:lnTo>
                  <a:cubicBezTo>
                    <a:pt x="1538" y="1107"/>
                    <a:pt x="1635" y="1125"/>
                    <a:pt x="1738" y="1137"/>
                  </a:cubicBezTo>
                  <a:lnTo>
                    <a:pt x="1744" y="1161"/>
                  </a:lnTo>
                  <a:cubicBezTo>
                    <a:pt x="1653" y="1179"/>
                    <a:pt x="1562" y="1197"/>
                    <a:pt x="1471" y="1222"/>
                  </a:cubicBezTo>
                  <a:lnTo>
                    <a:pt x="1211" y="1282"/>
                  </a:lnTo>
                  <a:cubicBezTo>
                    <a:pt x="1084" y="1434"/>
                    <a:pt x="981" y="1609"/>
                    <a:pt x="872" y="1773"/>
                  </a:cubicBezTo>
                  <a:cubicBezTo>
                    <a:pt x="830" y="1845"/>
                    <a:pt x="787" y="1918"/>
                    <a:pt x="751" y="1984"/>
                  </a:cubicBezTo>
                  <a:cubicBezTo>
                    <a:pt x="799" y="1978"/>
                    <a:pt x="842" y="1978"/>
                    <a:pt x="878" y="1972"/>
                  </a:cubicBezTo>
                  <a:cubicBezTo>
                    <a:pt x="963" y="1966"/>
                    <a:pt x="1048" y="1954"/>
                    <a:pt x="1138" y="1948"/>
                  </a:cubicBezTo>
                  <a:lnTo>
                    <a:pt x="1393" y="1936"/>
                  </a:lnTo>
                  <a:cubicBezTo>
                    <a:pt x="1493" y="1936"/>
                    <a:pt x="1591" y="1932"/>
                    <a:pt x="1688" y="1932"/>
                  </a:cubicBezTo>
                  <a:cubicBezTo>
                    <a:pt x="1760" y="1932"/>
                    <a:pt x="1831" y="1934"/>
                    <a:pt x="1901" y="1942"/>
                  </a:cubicBezTo>
                  <a:lnTo>
                    <a:pt x="1907" y="1966"/>
                  </a:lnTo>
                  <a:lnTo>
                    <a:pt x="1435" y="2057"/>
                  </a:lnTo>
                  <a:cubicBezTo>
                    <a:pt x="1350" y="2069"/>
                    <a:pt x="1272" y="2087"/>
                    <a:pt x="1193" y="2106"/>
                  </a:cubicBezTo>
                  <a:lnTo>
                    <a:pt x="951" y="2166"/>
                  </a:lnTo>
                  <a:cubicBezTo>
                    <a:pt x="866" y="2190"/>
                    <a:pt x="787" y="2215"/>
                    <a:pt x="715" y="2239"/>
                  </a:cubicBezTo>
                  <a:cubicBezTo>
                    <a:pt x="678" y="2251"/>
                    <a:pt x="636" y="2257"/>
                    <a:pt x="600" y="2269"/>
                  </a:cubicBezTo>
                  <a:cubicBezTo>
                    <a:pt x="563" y="2336"/>
                    <a:pt x="533" y="2408"/>
                    <a:pt x="503" y="2487"/>
                  </a:cubicBezTo>
                  <a:lnTo>
                    <a:pt x="515" y="2487"/>
                  </a:lnTo>
                  <a:lnTo>
                    <a:pt x="727" y="2433"/>
                  </a:lnTo>
                  <a:cubicBezTo>
                    <a:pt x="799" y="2420"/>
                    <a:pt x="872" y="2402"/>
                    <a:pt x="951" y="2390"/>
                  </a:cubicBezTo>
                  <a:cubicBezTo>
                    <a:pt x="1090" y="2366"/>
                    <a:pt x="1235" y="2336"/>
                    <a:pt x="1381" y="2317"/>
                  </a:cubicBezTo>
                  <a:lnTo>
                    <a:pt x="1393" y="2342"/>
                  </a:lnTo>
                  <a:lnTo>
                    <a:pt x="1011" y="2499"/>
                  </a:lnTo>
                  <a:cubicBezTo>
                    <a:pt x="939" y="2523"/>
                    <a:pt x="878" y="2554"/>
                    <a:pt x="818" y="2584"/>
                  </a:cubicBezTo>
                  <a:lnTo>
                    <a:pt x="630" y="2669"/>
                  </a:lnTo>
                  <a:cubicBezTo>
                    <a:pt x="563" y="2699"/>
                    <a:pt x="503" y="2729"/>
                    <a:pt x="442" y="2765"/>
                  </a:cubicBezTo>
                  <a:cubicBezTo>
                    <a:pt x="424" y="2772"/>
                    <a:pt x="412" y="2784"/>
                    <a:pt x="388" y="2790"/>
                  </a:cubicBezTo>
                  <a:cubicBezTo>
                    <a:pt x="333" y="2941"/>
                    <a:pt x="285" y="3092"/>
                    <a:pt x="236" y="3244"/>
                  </a:cubicBezTo>
                  <a:cubicBezTo>
                    <a:pt x="194" y="3395"/>
                    <a:pt x="164" y="3553"/>
                    <a:pt x="121" y="3704"/>
                  </a:cubicBezTo>
                  <a:cubicBezTo>
                    <a:pt x="206" y="3674"/>
                    <a:pt x="291" y="3637"/>
                    <a:pt x="376" y="3607"/>
                  </a:cubicBezTo>
                  <a:lnTo>
                    <a:pt x="666" y="3492"/>
                  </a:lnTo>
                  <a:cubicBezTo>
                    <a:pt x="866" y="3425"/>
                    <a:pt x="1060" y="3347"/>
                    <a:pt x="1260" y="3280"/>
                  </a:cubicBezTo>
                  <a:lnTo>
                    <a:pt x="1272" y="3304"/>
                  </a:lnTo>
                  <a:cubicBezTo>
                    <a:pt x="1108" y="3401"/>
                    <a:pt x="927" y="3498"/>
                    <a:pt x="751" y="3601"/>
                  </a:cubicBezTo>
                  <a:cubicBezTo>
                    <a:pt x="660" y="3649"/>
                    <a:pt x="569" y="3698"/>
                    <a:pt x="479" y="3752"/>
                  </a:cubicBezTo>
                  <a:cubicBezTo>
                    <a:pt x="388" y="3801"/>
                    <a:pt x="291" y="3849"/>
                    <a:pt x="200" y="3904"/>
                  </a:cubicBezTo>
                  <a:cubicBezTo>
                    <a:pt x="164" y="3922"/>
                    <a:pt x="115" y="3946"/>
                    <a:pt x="79" y="3970"/>
                  </a:cubicBezTo>
                  <a:cubicBezTo>
                    <a:pt x="61" y="4067"/>
                    <a:pt x="55" y="4158"/>
                    <a:pt x="43" y="4255"/>
                  </a:cubicBezTo>
                  <a:lnTo>
                    <a:pt x="43" y="4273"/>
                  </a:lnTo>
                  <a:cubicBezTo>
                    <a:pt x="61" y="4255"/>
                    <a:pt x="91" y="4249"/>
                    <a:pt x="115" y="4237"/>
                  </a:cubicBezTo>
                  <a:lnTo>
                    <a:pt x="291" y="4152"/>
                  </a:lnTo>
                  <a:cubicBezTo>
                    <a:pt x="351" y="4122"/>
                    <a:pt x="406" y="4097"/>
                    <a:pt x="466" y="4067"/>
                  </a:cubicBezTo>
                  <a:cubicBezTo>
                    <a:pt x="575" y="4013"/>
                    <a:pt x="690" y="3964"/>
                    <a:pt x="805" y="3904"/>
                  </a:cubicBezTo>
                  <a:lnTo>
                    <a:pt x="830" y="3916"/>
                  </a:lnTo>
                  <a:cubicBezTo>
                    <a:pt x="787" y="3964"/>
                    <a:pt x="745" y="4001"/>
                    <a:pt x="697" y="4043"/>
                  </a:cubicBezTo>
                  <a:cubicBezTo>
                    <a:pt x="654" y="4091"/>
                    <a:pt x="606" y="4128"/>
                    <a:pt x="563" y="4164"/>
                  </a:cubicBezTo>
                  <a:cubicBezTo>
                    <a:pt x="515" y="4206"/>
                    <a:pt x="466" y="4243"/>
                    <a:pt x="412" y="4279"/>
                  </a:cubicBezTo>
                  <a:lnTo>
                    <a:pt x="261" y="4394"/>
                  </a:lnTo>
                  <a:cubicBezTo>
                    <a:pt x="206" y="4430"/>
                    <a:pt x="164" y="4479"/>
                    <a:pt x="115" y="4515"/>
                  </a:cubicBezTo>
                  <a:lnTo>
                    <a:pt x="24" y="4582"/>
                  </a:lnTo>
                  <a:cubicBezTo>
                    <a:pt x="0" y="5042"/>
                    <a:pt x="79" y="5514"/>
                    <a:pt x="261" y="5938"/>
                  </a:cubicBezTo>
                  <a:cubicBezTo>
                    <a:pt x="327" y="5871"/>
                    <a:pt x="394" y="5799"/>
                    <a:pt x="454" y="5732"/>
                  </a:cubicBezTo>
                  <a:lnTo>
                    <a:pt x="460" y="5708"/>
                  </a:lnTo>
                  <a:cubicBezTo>
                    <a:pt x="479" y="5635"/>
                    <a:pt x="503" y="5557"/>
                    <a:pt x="515" y="5484"/>
                  </a:cubicBezTo>
                  <a:cubicBezTo>
                    <a:pt x="557" y="5333"/>
                    <a:pt x="588" y="5181"/>
                    <a:pt x="624" y="5036"/>
                  </a:cubicBezTo>
                  <a:lnTo>
                    <a:pt x="751" y="4600"/>
                  </a:lnTo>
                  <a:lnTo>
                    <a:pt x="781" y="4606"/>
                  </a:lnTo>
                  <a:cubicBezTo>
                    <a:pt x="781" y="4763"/>
                    <a:pt x="769" y="4915"/>
                    <a:pt x="757" y="5066"/>
                  </a:cubicBezTo>
                  <a:cubicBezTo>
                    <a:pt x="751" y="5145"/>
                    <a:pt x="751" y="5218"/>
                    <a:pt x="751" y="5296"/>
                  </a:cubicBezTo>
                  <a:lnTo>
                    <a:pt x="745" y="5454"/>
                  </a:lnTo>
                  <a:cubicBezTo>
                    <a:pt x="836" y="5357"/>
                    <a:pt x="921" y="5254"/>
                    <a:pt x="999" y="5157"/>
                  </a:cubicBezTo>
                  <a:cubicBezTo>
                    <a:pt x="1084" y="5060"/>
                    <a:pt x="1169" y="4963"/>
                    <a:pt x="1241" y="4860"/>
                  </a:cubicBezTo>
                  <a:cubicBezTo>
                    <a:pt x="1235" y="4824"/>
                    <a:pt x="1229" y="4782"/>
                    <a:pt x="1235" y="4739"/>
                  </a:cubicBezTo>
                  <a:cubicBezTo>
                    <a:pt x="1241" y="4697"/>
                    <a:pt x="1254" y="4648"/>
                    <a:pt x="1254" y="4600"/>
                  </a:cubicBezTo>
                  <a:lnTo>
                    <a:pt x="1254" y="4455"/>
                  </a:lnTo>
                  <a:lnTo>
                    <a:pt x="1260" y="4309"/>
                  </a:lnTo>
                  <a:cubicBezTo>
                    <a:pt x="1266" y="4212"/>
                    <a:pt x="1272" y="4122"/>
                    <a:pt x="1284" y="4025"/>
                  </a:cubicBezTo>
                  <a:lnTo>
                    <a:pt x="1314" y="4025"/>
                  </a:lnTo>
                  <a:cubicBezTo>
                    <a:pt x="1344" y="4122"/>
                    <a:pt x="1375" y="4219"/>
                    <a:pt x="1393" y="4315"/>
                  </a:cubicBezTo>
                  <a:lnTo>
                    <a:pt x="1435" y="4467"/>
                  </a:lnTo>
                  <a:lnTo>
                    <a:pt x="1465" y="4588"/>
                  </a:lnTo>
                  <a:cubicBezTo>
                    <a:pt x="1532" y="4509"/>
                    <a:pt x="1587" y="4424"/>
                    <a:pt x="1653" y="4340"/>
                  </a:cubicBezTo>
                  <a:lnTo>
                    <a:pt x="1629" y="4225"/>
                  </a:lnTo>
                  <a:cubicBezTo>
                    <a:pt x="1623" y="4146"/>
                    <a:pt x="1617" y="4061"/>
                    <a:pt x="1599" y="3976"/>
                  </a:cubicBezTo>
                  <a:cubicBezTo>
                    <a:pt x="1587" y="3892"/>
                    <a:pt x="1574" y="3813"/>
                    <a:pt x="1568" y="3722"/>
                  </a:cubicBezTo>
                  <a:lnTo>
                    <a:pt x="1544" y="3462"/>
                  </a:lnTo>
                  <a:cubicBezTo>
                    <a:pt x="1532" y="3286"/>
                    <a:pt x="1526" y="3117"/>
                    <a:pt x="1526" y="2935"/>
                  </a:cubicBezTo>
                  <a:lnTo>
                    <a:pt x="1556" y="2935"/>
                  </a:lnTo>
                  <a:cubicBezTo>
                    <a:pt x="1599" y="3117"/>
                    <a:pt x="1647" y="3286"/>
                    <a:pt x="1683" y="3462"/>
                  </a:cubicBezTo>
                  <a:lnTo>
                    <a:pt x="1750" y="3722"/>
                  </a:lnTo>
                  <a:lnTo>
                    <a:pt x="1817" y="3976"/>
                  </a:lnTo>
                  <a:cubicBezTo>
                    <a:pt x="1829" y="4007"/>
                    <a:pt x="1835" y="4037"/>
                    <a:pt x="1847" y="4061"/>
                  </a:cubicBezTo>
                  <a:cubicBezTo>
                    <a:pt x="2010" y="3831"/>
                    <a:pt x="2150" y="3601"/>
                    <a:pt x="2295" y="3365"/>
                  </a:cubicBezTo>
                  <a:lnTo>
                    <a:pt x="2252" y="3250"/>
                  </a:lnTo>
                  <a:cubicBezTo>
                    <a:pt x="2228" y="3189"/>
                    <a:pt x="2222" y="3129"/>
                    <a:pt x="2222" y="3068"/>
                  </a:cubicBezTo>
                  <a:lnTo>
                    <a:pt x="2222" y="2887"/>
                  </a:lnTo>
                  <a:lnTo>
                    <a:pt x="2210" y="2705"/>
                  </a:lnTo>
                  <a:lnTo>
                    <a:pt x="2210" y="2523"/>
                  </a:lnTo>
                  <a:cubicBezTo>
                    <a:pt x="2222" y="2402"/>
                    <a:pt x="2222" y="2275"/>
                    <a:pt x="2228" y="2154"/>
                  </a:cubicBezTo>
                  <a:lnTo>
                    <a:pt x="2259" y="2160"/>
                  </a:lnTo>
                  <a:lnTo>
                    <a:pt x="2349" y="2548"/>
                  </a:lnTo>
                  <a:lnTo>
                    <a:pt x="2392" y="2735"/>
                  </a:lnTo>
                  <a:cubicBezTo>
                    <a:pt x="2410" y="2796"/>
                    <a:pt x="2422" y="2862"/>
                    <a:pt x="2440" y="2923"/>
                  </a:cubicBezTo>
                  <a:cubicBezTo>
                    <a:pt x="2452" y="2971"/>
                    <a:pt x="2464" y="3014"/>
                    <a:pt x="2477" y="3062"/>
                  </a:cubicBezTo>
                  <a:cubicBezTo>
                    <a:pt x="2525" y="2977"/>
                    <a:pt x="2561" y="2893"/>
                    <a:pt x="2604" y="2814"/>
                  </a:cubicBezTo>
                  <a:cubicBezTo>
                    <a:pt x="2592" y="2735"/>
                    <a:pt x="2585" y="2663"/>
                    <a:pt x="2573" y="2578"/>
                  </a:cubicBezTo>
                  <a:cubicBezTo>
                    <a:pt x="2567" y="2487"/>
                    <a:pt x="2561" y="2396"/>
                    <a:pt x="2561" y="2299"/>
                  </a:cubicBezTo>
                  <a:cubicBezTo>
                    <a:pt x="2555" y="2208"/>
                    <a:pt x="2543" y="2106"/>
                    <a:pt x="2537" y="2009"/>
                  </a:cubicBezTo>
                  <a:cubicBezTo>
                    <a:pt x="2531" y="1912"/>
                    <a:pt x="2525" y="1815"/>
                    <a:pt x="2513" y="1724"/>
                  </a:cubicBezTo>
                  <a:cubicBezTo>
                    <a:pt x="2507" y="1530"/>
                    <a:pt x="2495" y="1331"/>
                    <a:pt x="2483" y="1125"/>
                  </a:cubicBezTo>
                  <a:lnTo>
                    <a:pt x="2507" y="1125"/>
                  </a:lnTo>
                  <a:cubicBezTo>
                    <a:pt x="2555" y="1331"/>
                    <a:pt x="2598" y="1530"/>
                    <a:pt x="2646" y="1730"/>
                  </a:cubicBezTo>
                  <a:cubicBezTo>
                    <a:pt x="2664" y="1827"/>
                    <a:pt x="2682" y="1924"/>
                    <a:pt x="2707" y="2027"/>
                  </a:cubicBezTo>
                  <a:cubicBezTo>
                    <a:pt x="2725" y="2124"/>
                    <a:pt x="2743" y="2221"/>
                    <a:pt x="2767" y="2311"/>
                  </a:cubicBezTo>
                  <a:cubicBezTo>
                    <a:pt x="2773" y="2348"/>
                    <a:pt x="2779" y="2378"/>
                    <a:pt x="2785" y="2420"/>
                  </a:cubicBezTo>
                  <a:cubicBezTo>
                    <a:pt x="2876" y="2239"/>
                    <a:pt x="2955" y="2039"/>
                    <a:pt x="3040" y="1851"/>
                  </a:cubicBezTo>
                  <a:cubicBezTo>
                    <a:pt x="3112" y="1651"/>
                    <a:pt x="3197" y="1464"/>
                    <a:pt x="3270" y="1258"/>
                  </a:cubicBezTo>
                  <a:cubicBezTo>
                    <a:pt x="3433" y="858"/>
                    <a:pt x="3566" y="435"/>
                    <a:pt x="3718" y="5"/>
                  </a:cubicBezTo>
                  <a:cubicBezTo>
                    <a:pt x="3665" y="2"/>
                    <a:pt x="3612" y="1"/>
                    <a:pt x="3560"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2649575" y="2189850"/>
              <a:ext cx="23650" cy="46325"/>
            </a:xfrm>
            <a:custGeom>
              <a:rect b="b" l="l" r="r" t="t"/>
              <a:pathLst>
                <a:path extrusionOk="0" h="1853" w="946">
                  <a:moveTo>
                    <a:pt x="352" y="0"/>
                  </a:moveTo>
                  <a:cubicBezTo>
                    <a:pt x="298" y="291"/>
                    <a:pt x="249" y="575"/>
                    <a:pt x="189" y="866"/>
                  </a:cubicBezTo>
                  <a:lnTo>
                    <a:pt x="98" y="1296"/>
                  </a:lnTo>
                  <a:cubicBezTo>
                    <a:pt x="74" y="1441"/>
                    <a:pt x="37" y="1586"/>
                    <a:pt x="1" y="1726"/>
                  </a:cubicBezTo>
                  <a:lnTo>
                    <a:pt x="655" y="1853"/>
                  </a:lnTo>
                  <a:cubicBezTo>
                    <a:pt x="679" y="1713"/>
                    <a:pt x="709" y="1562"/>
                    <a:pt x="733" y="1417"/>
                  </a:cubicBezTo>
                  <a:lnTo>
                    <a:pt x="806" y="975"/>
                  </a:lnTo>
                  <a:cubicBezTo>
                    <a:pt x="861" y="684"/>
                    <a:pt x="897" y="394"/>
                    <a:pt x="945" y="97"/>
                  </a:cubicBezTo>
                  <a:lnTo>
                    <a:pt x="352"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2660325" y="2191100"/>
              <a:ext cx="13050" cy="3150"/>
            </a:xfrm>
            <a:custGeom>
              <a:rect b="b" l="l" r="r" t="t"/>
              <a:pathLst>
                <a:path extrusionOk="0" h="126" w="522">
                  <a:moveTo>
                    <a:pt x="110" y="1"/>
                  </a:moveTo>
                  <a:cubicBezTo>
                    <a:pt x="75" y="1"/>
                    <a:pt x="40" y="2"/>
                    <a:pt x="7" y="5"/>
                  </a:cubicBezTo>
                  <a:cubicBezTo>
                    <a:pt x="1" y="5"/>
                    <a:pt x="1" y="11"/>
                    <a:pt x="7" y="23"/>
                  </a:cubicBezTo>
                  <a:cubicBezTo>
                    <a:pt x="170" y="59"/>
                    <a:pt x="340" y="120"/>
                    <a:pt x="515" y="126"/>
                  </a:cubicBezTo>
                  <a:cubicBezTo>
                    <a:pt x="515" y="120"/>
                    <a:pt x="521" y="101"/>
                    <a:pt x="515" y="95"/>
                  </a:cubicBezTo>
                  <a:cubicBezTo>
                    <a:pt x="395" y="23"/>
                    <a:pt x="247" y="1"/>
                    <a:pt x="11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2660325" y="2191100"/>
              <a:ext cx="13050" cy="3150"/>
            </a:xfrm>
            <a:custGeom>
              <a:rect b="b" l="l" r="r" t="t"/>
              <a:pathLst>
                <a:path extrusionOk="0" h="126" w="522">
                  <a:moveTo>
                    <a:pt x="110" y="1"/>
                  </a:moveTo>
                  <a:cubicBezTo>
                    <a:pt x="75" y="1"/>
                    <a:pt x="40" y="2"/>
                    <a:pt x="7" y="5"/>
                  </a:cubicBezTo>
                  <a:cubicBezTo>
                    <a:pt x="1" y="5"/>
                    <a:pt x="1" y="11"/>
                    <a:pt x="7" y="23"/>
                  </a:cubicBezTo>
                  <a:cubicBezTo>
                    <a:pt x="170" y="59"/>
                    <a:pt x="340" y="120"/>
                    <a:pt x="515" y="126"/>
                  </a:cubicBezTo>
                  <a:cubicBezTo>
                    <a:pt x="515" y="120"/>
                    <a:pt x="521" y="101"/>
                    <a:pt x="515" y="95"/>
                  </a:cubicBezTo>
                  <a:cubicBezTo>
                    <a:pt x="395" y="23"/>
                    <a:pt x="247" y="1"/>
                    <a:pt x="11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2669400" y="2193625"/>
              <a:ext cx="3900" cy="21775"/>
            </a:xfrm>
            <a:custGeom>
              <a:rect b="b" l="l" r="r" t="t"/>
              <a:pathLst>
                <a:path extrusionOk="0" h="871" w="156">
                  <a:moveTo>
                    <a:pt x="148" y="0"/>
                  </a:moveTo>
                  <a:cubicBezTo>
                    <a:pt x="143" y="0"/>
                    <a:pt x="137" y="6"/>
                    <a:pt x="134" y="19"/>
                  </a:cubicBezTo>
                  <a:cubicBezTo>
                    <a:pt x="74" y="297"/>
                    <a:pt x="43" y="588"/>
                    <a:pt x="1" y="866"/>
                  </a:cubicBezTo>
                  <a:cubicBezTo>
                    <a:pt x="1" y="869"/>
                    <a:pt x="3" y="871"/>
                    <a:pt x="4" y="871"/>
                  </a:cubicBezTo>
                  <a:cubicBezTo>
                    <a:pt x="6" y="871"/>
                    <a:pt x="7" y="869"/>
                    <a:pt x="7" y="866"/>
                  </a:cubicBezTo>
                  <a:cubicBezTo>
                    <a:pt x="62" y="588"/>
                    <a:pt x="104" y="297"/>
                    <a:pt x="152" y="19"/>
                  </a:cubicBezTo>
                  <a:cubicBezTo>
                    <a:pt x="155" y="6"/>
                    <a:pt x="152" y="0"/>
                    <a:pt x="148"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2669400" y="2193625"/>
              <a:ext cx="3900" cy="21775"/>
            </a:xfrm>
            <a:custGeom>
              <a:rect b="b" l="l" r="r" t="t"/>
              <a:pathLst>
                <a:path extrusionOk="0" h="871" w="156">
                  <a:moveTo>
                    <a:pt x="148" y="0"/>
                  </a:moveTo>
                  <a:cubicBezTo>
                    <a:pt x="143" y="0"/>
                    <a:pt x="137" y="6"/>
                    <a:pt x="134" y="19"/>
                  </a:cubicBezTo>
                  <a:cubicBezTo>
                    <a:pt x="74" y="297"/>
                    <a:pt x="43" y="588"/>
                    <a:pt x="1" y="866"/>
                  </a:cubicBezTo>
                  <a:cubicBezTo>
                    <a:pt x="1" y="869"/>
                    <a:pt x="3" y="871"/>
                    <a:pt x="4" y="871"/>
                  </a:cubicBezTo>
                  <a:cubicBezTo>
                    <a:pt x="6" y="871"/>
                    <a:pt x="7" y="869"/>
                    <a:pt x="7" y="866"/>
                  </a:cubicBezTo>
                  <a:cubicBezTo>
                    <a:pt x="62" y="588"/>
                    <a:pt x="104" y="297"/>
                    <a:pt x="152" y="19"/>
                  </a:cubicBezTo>
                  <a:cubicBezTo>
                    <a:pt x="155" y="6"/>
                    <a:pt x="152" y="0"/>
                    <a:pt x="148"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2658825" y="2197750"/>
              <a:ext cx="9550" cy="3000"/>
            </a:xfrm>
            <a:custGeom>
              <a:rect b="b" l="l" r="r" t="t"/>
              <a:pathLst>
                <a:path extrusionOk="0" h="120" w="382">
                  <a:moveTo>
                    <a:pt x="68" y="0"/>
                  </a:moveTo>
                  <a:cubicBezTo>
                    <a:pt x="45" y="0"/>
                    <a:pt x="22" y="5"/>
                    <a:pt x="0" y="17"/>
                  </a:cubicBezTo>
                  <a:cubicBezTo>
                    <a:pt x="61" y="59"/>
                    <a:pt x="133" y="47"/>
                    <a:pt x="200" y="65"/>
                  </a:cubicBezTo>
                  <a:cubicBezTo>
                    <a:pt x="261" y="78"/>
                    <a:pt x="321" y="96"/>
                    <a:pt x="382" y="120"/>
                  </a:cubicBezTo>
                  <a:lnTo>
                    <a:pt x="382" y="108"/>
                  </a:lnTo>
                  <a:cubicBezTo>
                    <a:pt x="321" y="72"/>
                    <a:pt x="261" y="47"/>
                    <a:pt x="200" y="35"/>
                  </a:cubicBezTo>
                  <a:cubicBezTo>
                    <a:pt x="160" y="19"/>
                    <a:pt x="114" y="0"/>
                    <a:pt x="68"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2658825" y="2197750"/>
              <a:ext cx="9550" cy="3000"/>
            </a:xfrm>
            <a:custGeom>
              <a:rect b="b" l="l" r="r" t="t"/>
              <a:pathLst>
                <a:path extrusionOk="0" h="120" w="382">
                  <a:moveTo>
                    <a:pt x="68" y="0"/>
                  </a:moveTo>
                  <a:cubicBezTo>
                    <a:pt x="45" y="0"/>
                    <a:pt x="22" y="5"/>
                    <a:pt x="0" y="17"/>
                  </a:cubicBezTo>
                  <a:cubicBezTo>
                    <a:pt x="61" y="59"/>
                    <a:pt x="133" y="47"/>
                    <a:pt x="200" y="65"/>
                  </a:cubicBezTo>
                  <a:cubicBezTo>
                    <a:pt x="261" y="78"/>
                    <a:pt x="321" y="96"/>
                    <a:pt x="382" y="120"/>
                  </a:cubicBezTo>
                  <a:lnTo>
                    <a:pt x="382" y="108"/>
                  </a:lnTo>
                  <a:cubicBezTo>
                    <a:pt x="321" y="72"/>
                    <a:pt x="261" y="47"/>
                    <a:pt x="200" y="35"/>
                  </a:cubicBezTo>
                  <a:cubicBezTo>
                    <a:pt x="160" y="19"/>
                    <a:pt x="114" y="0"/>
                    <a:pt x="68"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2655475" y="2217925"/>
              <a:ext cx="9125" cy="3425"/>
            </a:xfrm>
            <a:custGeom>
              <a:rect b="b" l="l" r="r" t="t"/>
              <a:pathLst>
                <a:path extrusionOk="0" h="137" w="365">
                  <a:moveTo>
                    <a:pt x="53" y="0"/>
                  </a:moveTo>
                  <a:cubicBezTo>
                    <a:pt x="36" y="0"/>
                    <a:pt x="18" y="3"/>
                    <a:pt x="1" y="9"/>
                  </a:cubicBezTo>
                  <a:cubicBezTo>
                    <a:pt x="49" y="46"/>
                    <a:pt x="104" y="40"/>
                    <a:pt x="152" y="52"/>
                  </a:cubicBezTo>
                  <a:cubicBezTo>
                    <a:pt x="225" y="70"/>
                    <a:pt x="292" y="100"/>
                    <a:pt x="358" y="136"/>
                  </a:cubicBezTo>
                  <a:cubicBezTo>
                    <a:pt x="364" y="136"/>
                    <a:pt x="364" y="130"/>
                    <a:pt x="358" y="130"/>
                  </a:cubicBezTo>
                  <a:cubicBezTo>
                    <a:pt x="304" y="82"/>
                    <a:pt x="243" y="58"/>
                    <a:pt x="183" y="40"/>
                  </a:cubicBezTo>
                  <a:cubicBezTo>
                    <a:pt x="147" y="22"/>
                    <a:pt x="101" y="0"/>
                    <a:pt x="53"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2655475" y="2217925"/>
              <a:ext cx="9125" cy="3425"/>
            </a:xfrm>
            <a:custGeom>
              <a:rect b="b" l="l" r="r" t="t"/>
              <a:pathLst>
                <a:path extrusionOk="0" h="137" w="365">
                  <a:moveTo>
                    <a:pt x="53" y="0"/>
                  </a:moveTo>
                  <a:cubicBezTo>
                    <a:pt x="36" y="0"/>
                    <a:pt x="18" y="3"/>
                    <a:pt x="1" y="9"/>
                  </a:cubicBezTo>
                  <a:cubicBezTo>
                    <a:pt x="49" y="46"/>
                    <a:pt x="104" y="40"/>
                    <a:pt x="152" y="52"/>
                  </a:cubicBezTo>
                  <a:cubicBezTo>
                    <a:pt x="225" y="70"/>
                    <a:pt x="292" y="100"/>
                    <a:pt x="358" y="136"/>
                  </a:cubicBezTo>
                  <a:cubicBezTo>
                    <a:pt x="364" y="136"/>
                    <a:pt x="364" y="130"/>
                    <a:pt x="358" y="130"/>
                  </a:cubicBezTo>
                  <a:cubicBezTo>
                    <a:pt x="304" y="82"/>
                    <a:pt x="243" y="58"/>
                    <a:pt x="183" y="40"/>
                  </a:cubicBezTo>
                  <a:cubicBezTo>
                    <a:pt x="147" y="22"/>
                    <a:pt x="101" y="0"/>
                    <a:pt x="53"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2660475" y="2203275"/>
              <a:ext cx="2900" cy="750"/>
            </a:xfrm>
            <a:custGeom>
              <a:rect b="b" l="l" r="r" t="t"/>
              <a:pathLst>
                <a:path extrusionOk="0" h="30" w="116">
                  <a:moveTo>
                    <a:pt x="50" y="1"/>
                  </a:moveTo>
                  <a:cubicBezTo>
                    <a:pt x="34" y="1"/>
                    <a:pt x="16" y="3"/>
                    <a:pt x="1" y="8"/>
                  </a:cubicBezTo>
                  <a:cubicBezTo>
                    <a:pt x="21" y="24"/>
                    <a:pt x="47" y="29"/>
                    <a:pt x="70" y="29"/>
                  </a:cubicBezTo>
                  <a:cubicBezTo>
                    <a:pt x="82" y="29"/>
                    <a:pt x="94" y="28"/>
                    <a:pt x="104" y="26"/>
                  </a:cubicBezTo>
                  <a:cubicBezTo>
                    <a:pt x="116" y="26"/>
                    <a:pt x="116" y="8"/>
                    <a:pt x="104" y="8"/>
                  </a:cubicBezTo>
                  <a:cubicBezTo>
                    <a:pt x="93" y="4"/>
                    <a:pt x="73" y="1"/>
                    <a:pt x="5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2660475" y="2203275"/>
              <a:ext cx="2900" cy="750"/>
            </a:xfrm>
            <a:custGeom>
              <a:rect b="b" l="l" r="r" t="t"/>
              <a:pathLst>
                <a:path extrusionOk="0" h="30" w="116">
                  <a:moveTo>
                    <a:pt x="50" y="1"/>
                  </a:moveTo>
                  <a:cubicBezTo>
                    <a:pt x="34" y="1"/>
                    <a:pt x="16" y="3"/>
                    <a:pt x="1" y="8"/>
                  </a:cubicBezTo>
                  <a:cubicBezTo>
                    <a:pt x="21" y="24"/>
                    <a:pt x="47" y="29"/>
                    <a:pt x="70" y="29"/>
                  </a:cubicBezTo>
                  <a:cubicBezTo>
                    <a:pt x="82" y="29"/>
                    <a:pt x="94" y="28"/>
                    <a:pt x="104" y="26"/>
                  </a:cubicBezTo>
                  <a:cubicBezTo>
                    <a:pt x="116" y="26"/>
                    <a:pt x="116" y="8"/>
                    <a:pt x="104" y="8"/>
                  </a:cubicBezTo>
                  <a:cubicBezTo>
                    <a:pt x="93" y="4"/>
                    <a:pt x="73" y="1"/>
                    <a:pt x="50"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2656700" y="2225225"/>
              <a:ext cx="3500" cy="1575"/>
            </a:xfrm>
            <a:custGeom>
              <a:rect b="b" l="l" r="r" t="t"/>
              <a:pathLst>
                <a:path extrusionOk="0" h="63" w="140">
                  <a:moveTo>
                    <a:pt x="57" y="1"/>
                  </a:moveTo>
                  <a:cubicBezTo>
                    <a:pt x="39" y="1"/>
                    <a:pt x="20" y="7"/>
                    <a:pt x="0" y="20"/>
                  </a:cubicBezTo>
                  <a:cubicBezTo>
                    <a:pt x="37" y="50"/>
                    <a:pt x="91" y="62"/>
                    <a:pt x="134" y="62"/>
                  </a:cubicBezTo>
                  <a:cubicBezTo>
                    <a:pt x="140" y="62"/>
                    <a:pt x="140" y="50"/>
                    <a:pt x="140" y="50"/>
                  </a:cubicBezTo>
                  <a:cubicBezTo>
                    <a:pt x="117" y="19"/>
                    <a:pt x="88" y="1"/>
                    <a:pt x="57" y="1"/>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2656700" y="2225225"/>
              <a:ext cx="3500" cy="1575"/>
            </a:xfrm>
            <a:custGeom>
              <a:rect b="b" l="l" r="r" t="t"/>
              <a:pathLst>
                <a:path extrusionOk="0" h="63" w="140">
                  <a:moveTo>
                    <a:pt x="57" y="1"/>
                  </a:moveTo>
                  <a:cubicBezTo>
                    <a:pt x="39" y="1"/>
                    <a:pt x="20" y="7"/>
                    <a:pt x="0" y="20"/>
                  </a:cubicBezTo>
                  <a:cubicBezTo>
                    <a:pt x="37" y="50"/>
                    <a:pt x="91" y="62"/>
                    <a:pt x="134" y="62"/>
                  </a:cubicBezTo>
                  <a:cubicBezTo>
                    <a:pt x="140" y="62"/>
                    <a:pt x="140" y="50"/>
                    <a:pt x="140" y="50"/>
                  </a:cubicBezTo>
                  <a:cubicBezTo>
                    <a:pt x="117" y="19"/>
                    <a:pt x="88" y="1"/>
                    <a:pt x="57"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2638525" y="2232975"/>
              <a:ext cx="27425" cy="47400"/>
            </a:xfrm>
            <a:custGeom>
              <a:rect b="b" l="l" r="r" t="t"/>
              <a:pathLst>
                <a:path extrusionOk="0" h="1896" w="1097">
                  <a:moveTo>
                    <a:pt x="437" y="1"/>
                  </a:moveTo>
                  <a:cubicBezTo>
                    <a:pt x="407" y="146"/>
                    <a:pt x="370" y="279"/>
                    <a:pt x="340" y="424"/>
                  </a:cubicBezTo>
                  <a:cubicBezTo>
                    <a:pt x="310" y="570"/>
                    <a:pt x="273" y="709"/>
                    <a:pt x="237" y="848"/>
                  </a:cubicBezTo>
                  <a:cubicBezTo>
                    <a:pt x="201" y="987"/>
                    <a:pt x="158" y="1133"/>
                    <a:pt x="122" y="1266"/>
                  </a:cubicBezTo>
                  <a:cubicBezTo>
                    <a:pt x="86" y="1411"/>
                    <a:pt x="37" y="1544"/>
                    <a:pt x="1" y="1684"/>
                  </a:cubicBezTo>
                  <a:lnTo>
                    <a:pt x="709" y="1896"/>
                  </a:lnTo>
                  <a:cubicBezTo>
                    <a:pt x="752" y="1744"/>
                    <a:pt x="794" y="1599"/>
                    <a:pt x="824" y="1454"/>
                  </a:cubicBezTo>
                  <a:cubicBezTo>
                    <a:pt x="855" y="1308"/>
                    <a:pt x="891" y="1157"/>
                    <a:pt x="921" y="1018"/>
                  </a:cubicBezTo>
                  <a:cubicBezTo>
                    <a:pt x="951" y="872"/>
                    <a:pt x="982" y="721"/>
                    <a:pt x="1012" y="576"/>
                  </a:cubicBezTo>
                  <a:cubicBezTo>
                    <a:pt x="1042" y="430"/>
                    <a:pt x="1073" y="279"/>
                    <a:pt x="1097" y="140"/>
                  </a:cubicBezTo>
                  <a:lnTo>
                    <a:pt x="437"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2651700" y="2234500"/>
              <a:ext cx="14700" cy="3650"/>
            </a:xfrm>
            <a:custGeom>
              <a:rect b="b" l="l" r="r" t="t"/>
              <a:pathLst>
                <a:path extrusionOk="0" h="146" w="588">
                  <a:moveTo>
                    <a:pt x="13" y="0"/>
                  </a:moveTo>
                  <a:cubicBezTo>
                    <a:pt x="1" y="0"/>
                    <a:pt x="1" y="12"/>
                    <a:pt x="13" y="12"/>
                  </a:cubicBezTo>
                  <a:cubicBezTo>
                    <a:pt x="194" y="55"/>
                    <a:pt x="382" y="133"/>
                    <a:pt x="570" y="145"/>
                  </a:cubicBezTo>
                  <a:cubicBezTo>
                    <a:pt x="576" y="145"/>
                    <a:pt x="588" y="121"/>
                    <a:pt x="576" y="121"/>
                  </a:cubicBezTo>
                  <a:cubicBezTo>
                    <a:pt x="412" y="24"/>
                    <a:pt x="200" y="0"/>
                    <a:pt x="13"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2651700" y="2234500"/>
              <a:ext cx="14700" cy="3650"/>
            </a:xfrm>
            <a:custGeom>
              <a:rect b="b" l="l" r="r" t="t"/>
              <a:pathLst>
                <a:path extrusionOk="0" h="146" w="588">
                  <a:moveTo>
                    <a:pt x="13" y="0"/>
                  </a:moveTo>
                  <a:cubicBezTo>
                    <a:pt x="1" y="0"/>
                    <a:pt x="1" y="12"/>
                    <a:pt x="13" y="12"/>
                  </a:cubicBezTo>
                  <a:cubicBezTo>
                    <a:pt x="194" y="55"/>
                    <a:pt x="382" y="133"/>
                    <a:pt x="570" y="145"/>
                  </a:cubicBezTo>
                  <a:cubicBezTo>
                    <a:pt x="576" y="145"/>
                    <a:pt x="588" y="121"/>
                    <a:pt x="576" y="121"/>
                  </a:cubicBezTo>
                  <a:cubicBezTo>
                    <a:pt x="412" y="24"/>
                    <a:pt x="200" y="0"/>
                    <a:pt x="13"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2661250" y="2237575"/>
              <a:ext cx="5150" cy="21725"/>
            </a:xfrm>
            <a:custGeom>
              <a:rect b="b" l="l" r="r" t="t"/>
              <a:pathLst>
                <a:path extrusionOk="0" h="869" w="206">
                  <a:moveTo>
                    <a:pt x="192" y="0"/>
                  </a:moveTo>
                  <a:cubicBezTo>
                    <a:pt x="185" y="0"/>
                    <a:pt x="178" y="5"/>
                    <a:pt x="176" y="16"/>
                  </a:cubicBezTo>
                  <a:cubicBezTo>
                    <a:pt x="133" y="150"/>
                    <a:pt x="103" y="295"/>
                    <a:pt x="85" y="440"/>
                  </a:cubicBezTo>
                  <a:cubicBezTo>
                    <a:pt x="48" y="585"/>
                    <a:pt x="30" y="725"/>
                    <a:pt x="0" y="864"/>
                  </a:cubicBezTo>
                  <a:cubicBezTo>
                    <a:pt x="0" y="867"/>
                    <a:pt x="2" y="869"/>
                    <a:pt x="3" y="869"/>
                  </a:cubicBezTo>
                  <a:cubicBezTo>
                    <a:pt x="5" y="869"/>
                    <a:pt x="6" y="867"/>
                    <a:pt x="6" y="864"/>
                  </a:cubicBezTo>
                  <a:cubicBezTo>
                    <a:pt x="42" y="725"/>
                    <a:pt x="85" y="585"/>
                    <a:pt x="115" y="440"/>
                  </a:cubicBezTo>
                  <a:cubicBezTo>
                    <a:pt x="145" y="295"/>
                    <a:pt x="176" y="162"/>
                    <a:pt x="206" y="16"/>
                  </a:cubicBezTo>
                  <a:cubicBezTo>
                    <a:pt x="206" y="7"/>
                    <a:pt x="199" y="0"/>
                    <a:pt x="192" y="0"/>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2645950" y="2238275"/>
              <a:ext cx="18200" cy="41500"/>
            </a:xfrm>
            <a:custGeom>
              <a:rect b="b" l="l" r="r" t="t"/>
              <a:pathLst>
                <a:path extrusionOk="0" h="1660" w="728">
                  <a:moveTo>
                    <a:pt x="412" y="0"/>
                  </a:moveTo>
                  <a:lnTo>
                    <a:pt x="376" y="152"/>
                  </a:lnTo>
                  <a:cubicBezTo>
                    <a:pt x="394" y="152"/>
                    <a:pt x="412" y="158"/>
                    <a:pt x="430" y="158"/>
                  </a:cubicBezTo>
                  <a:cubicBezTo>
                    <a:pt x="443" y="158"/>
                    <a:pt x="461" y="170"/>
                    <a:pt x="467" y="176"/>
                  </a:cubicBezTo>
                  <a:cubicBezTo>
                    <a:pt x="485" y="182"/>
                    <a:pt x="491" y="182"/>
                    <a:pt x="503" y="188"/>
                  </a:cubicBezTo>
                  <a:cubicBezTo>
                    <a:pt x="527" y="200"/>
                    <a:pt x="552" y="212"/>
                    <a:pt x="564" y="231"/>
                  </a:cubicBezTo>
                  <a:cubicBezTo>
                    <a:pt x="606" y="249"/>
                    <a:pt x="624" y="279"/>
                    <a:pt x="624" y="279"/>
                  </a:cubicBezTo>
                  <a:cubicBezTo>
                    <a:pt x="624" y="279"/>
                    <a:pt x="618" y="279"/>
                    <a:pt x="606" y="291"/>
                  </a:cubicBezTo>
                  <a:cubicBezTo>
                    <a:pt x="588" y="291"/>
                    <a:pt x="576" y="297"/>
                    <a:pt x="552" y="297"/>
                  </a:cubicBezTo>
                  <a:cubicBezTo>
                    <a:pt x="503" y="297"/>
                    <a:pt x="455" y="291"/>
                    <a:pt x="400" y="279"/>
                  </a:cubicBezTo>
                  <a:cubicBezTo>
                    <a:pt x="382" y="273"/>
                    <a:pt x="364" y="273"/>
                    <a:pt x="346" y="267"/>
                  </a:cubicBezTo>
                  <a:lnTo>
                    <a:pt x="321" y="364"/>
                  </a:lnTo>
                  <a:lnTo>
                    <a:pt x="352" y="364"/>
                  </a:lnTo>
                  <a:cubicBezTo>
                    <a:pt x="376" y="370"/>
                    <a:pt x="400" y="382"/>
                    <a:pt x="412" y="394"/>
                  </a:cubicBezTo>
                  <a:cubicBezTo>
                    <a:pt x="424" y="400"/>
                    <a:pt x="430" y="412"/>
                    <a:pt x="430" y="418"/>
                  </a:cubicBezTo>
                  <a:cubicBezTo>
                    <a:pt x="430" y="418"/>
                    <a:pt x="430" y="424"/>
                    <a:pt x="436" y="424"/>
                  </a:cubicBezTo>
                  <a:lnTo>
                    <a:pt x="430" y="430"/>
                  </a:lnTo>
                  <a:cubicBezTo>
                    <a:pt x="424" y="442"/>
                    <a:pt x="412" y="449"/>
                    <a:pt x="406" y="449"/>
                  </a:cubicBezTo>
                  <a:cubicBezTo>
                    <a:pt x="382" y="461"/>
                    <a:pt x="364" y="461"/>
                    <a:pt x="340" y="461"/>
                  </a:cubicBezTo>
                  <a:cubicBezTo>
                    <a:pt x="334" y="461"/>
                    <a:pt x="315" y="455"/>
                    <a:pt x="309" y="449"/>
                  </a:cubicBezTo>
                  <a:cubicBezTo>
                    <a:pt x="261" y="612"/>
                    <a:pt x="225" y="781"/>
                    <a:pt x="182" y="945"/>
                  </a:cubicBezTo>
                  <a:cubicBezTo>
                    <a:pt x="194" y="945"/>
                    <a:pt x="200" y="957"/>
                    <a:pt x="219" y="957"/>
                  </a:cubicBezTo>
                  <a:cubicBezTo>
                    <a:pt x="273" y="969"/>
                    <a:pt x="321" y="999"/>
                    <a:pt x="364" y="1024"/>
                  </a:cubicBezTo>
                  <a:cubicBezTo>
                    <a:pt x="376" y="1036"/>
                    <a:pt x="394" y="1054"/>
                    <a:pt x="406" y="1060"/>
                  </a:cubicBezTo>
                  <a:lnTo>
                    <a:pt x="424" y="1078"/>
                  </a:lnTo>
                  <a:cubicBezTo>
                    <a:pt x="424" y="1078"/>
                    <a:pt x="412" y="1078"/>
                    <a:pt x="400" y="1084"/>
                  </a:cubicBezTo>
                  <a:cubicBezTo>
                    <a:pt x="382" y="1084"/>
                    <a:pt x="370" y="1090"/>
                    <a:pt x="346" y="1090"/>
                  </a:cubicBezTo>
                  <a:cubicBezTo>
                    <a:pt x="303" y="1090"/>
                    <a:pt x="243" y="1084"/>
                    <a:pt x="188" y="1060"/>
                  </a:cubicBezTo>
                  <a:cubicBezTo>
                    <a:pt x="170" y="1054"/>
                    <a:pt x="164" y="1054"/>
                    <a:pt x="152" y="1048"/>
                  </a:cubicBezTo>
                  <a:lnTo>
                    <a:pt x="103" y="1199"/>
                  </a:lnTo>
                  <a:cubicBezTo>
                    <a:pt x="122" y="1199"/>
                    <a:pt x="128" y="1199"/>
                    <a:pt x="140" y="1205"/>
                  </a:cubicBezTo>
                  <a:cubicBezTo>
                    <a:pt x="164" y="1211"/>
                    <a:pt x="188" y="1230"/>
                    <a:pt x="200" y="1254"/>
                  </a:cubicBezTo>
                  <a:cubicBezTo>
                    <a:pt x="212" y="1260"/>
                    <a:pt x="219" y="1272"/>
                    <a:pt x="219" y="1278"/>
                  </a:cubicBezTo>
                  <a:lnTo>
                    <a:pt x="219" y="1290"/>
                  </a:lnTo>
                  <a:lnTo>
                    <a:pt x="212" y="1296"/>
                  </a:lnTo>
                  <a:cubicBezTo>
                    <a:pt x="200" y="1302"/>
                    <a:pt x="194" y="1302"/>
                    <a:pt x="182" y="1314"/>
                  </a:cubicBezTo>
                  <a:cubicBezTo>
                    <a:pt x="170" y="1317"/>
                    <a:pt x="156" y="1319"/>
                    <a:pt x="143" y="1319"/>
                  </a:cubicBezTo>
                  <a:cubicBezTo>
                    <a:pt x="129" y="1319"/>
                    <a:pt x="116" y="1317"/>
                    <a:pt x="103" y="1314"/>
                  </a:cubicBezTo>
                  <a:cubicBezTo>
                    <a:pt x="91" y="1302"/>
                    <a:pt x="79" y="1302"/>
                    <a:pt x="73" y="1296"/>
                  </a:cubicBezTo>
                  <a:lnTo>
                    <a:pt x="1" y="1556"/>
                  </a:lnTo>
                  <a:lnTo>
                    <a:pt x="370" y="1659"/>
                  </a:lnTo>
                  <a:cubicBezTo>
                    <a:pt x="400" y="1526"/>
                    <a:pt x="430" y="1393"/>
                    <a:pt x="461" y="1266"/>
                  </a:cubicBezTo>
                  <a:cubicBezTo>
                    <a:pt x="491" y="1127"/>
                    <a:pt x="521" y="999"/>
                    <a:pt x="552" y="872"/>
                  </a:cubicBezTo>
                  <a:cubicBezTo>
                    <a:pt x="582" y="733"/>
                    <a:pt x="606" y="606"/>
                    <a:pt x="636" y="479"/>
                  </a:cubicBezTo>
                  <a:cubicBezTo>
                    <a:pt x="667" y="352"/>
                    <a:pt x="697" y="212"/>
                    <a:pt x="727" y="85"/>
                  </a:cubicBezTo>
                  <a:lnTo>
                    <a:pt x="412"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2649875" y="2240825"/>
              <a:ext cx="10625" cy="3375"/>
            </a:xfrm>
            <a:custGeom>
              <a:rect b="b" l="l" r="r" t="t"/>
              <a:pathLst>
                <a:path extrusionOk="0" h="135" w="425">
                  <a:moveTo>
                    <a:pt x="69" y="1"/>
                  </a:moveTo>
                  <a:cubicBezTo>
                    <a:pt x="46" y="1"/>
                    <a:pt x="23" y="4"/>
                    <a:pt x="1" y="14"/>
                  </a:cubicBezTo>
                  <a:cubicBezTo>
                    <a:pt x="68" y="62"/>
                    <a:pt x="152" y="50"/>
                    <a:pt x="219" y="68"/>
                  </a:cubicBezTo>
                  <a:cubicBezTo>
                    <a:pt x="286" y="80"/>
                    <a:pt x="358" y="104"/>
                    <a:pt x="425" y="135"/>
                  </a:cubicBezTo>
                  <a:lnTo>
                    <a:pt x="425" y="129"/>
                  </a:lnTo>
                  <a:cubicBezTo>
                    <a:pt x="364" y="80"/>
                    <a:pt x="298" y="62"/>
                    <a:pt x="225" y="38"/>
                  </a:cubicBezTo>
                  <a:cubicBezTo>
                    <a:pt x="178" y="21"/>
                    <a:pt x="123" y="1"/>
                    <a:pt x="6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2649875" y="2240825"/>
              <a:ext cx="10625" cy="3375"/>
            </a:xfrm>
            <a:custGeom>
              <a:rect b="b" l="l" r="r" t="t"/>
              <a:pathLst>
                <a:path extrusionOk="0" h="135" w="425">
                  <a:moveTo>
                    <a:pt x="69" y="1"/>
                  </a:moveTo>
                  <a:cubicBezTo>
                    <a:pt x="46" y="1"/>
                    <a:pt x="23" y="4"/>
                    <a:pt x="1" y="14"/>
                  </a:cubicBezTo>
                  <a:cubicBezTo>
                    <a:pt x="68" y="62"/>
                    <a:pt x="152" y="50"/>
                    <a:pt x="219" y="68"/>
                  </a:cubicBezTo>
                  <a:cubicBezTo>
                    <a:pt x="286" y="80"/>
                    <a:pt x="358" y="104"/>
                    <a:pt x="425" y="135"/>
                  </a:cubicBezTo>
                  <a:lnTo>
                    <a:pt x="425" y="129"/>
                  </a:lnTo>
                  <a:cubicBezTo>
                    <a:pt x="364" y="80"/>
                    <a:pt x="298" y="62"/>
                    <a:pt x="225" y="38"/>
                  </a:cubicBezTo>
                  <a:cubicBezTo>
                    <a:pt x="178" y="21"/>
                    <a:pt x="123" y="1"/>
                    <a:pt x="6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2645800" y="2260650"/>
              <a:ext cx="10025" cy="4125"/>
            </a:xfrm>
            <a:custGeom>
              <a:rect b="b" l="l" r="r" t="t"/>
              <a:pathLst>
                <a:path extrusionOk="0" h="165" w="401">
                  <a:moveTo>
                    <a:pt x="45" y="0"/>
                  </a:moveTo>
                  <a:cubicBezTo>
                    <a:pt x="31" y="0"/>
                    <a:pt x="16" y="3"/>
                    <a:pt x="1" y="8"/>
                  </a:cubicBezTo>
                  <a:cubicBezTo>
                    <a:pt x="49" y="44"/>
                    <a:pt x="116" y="56"/>
                    <a:pt x="170" y="68"/>
                  </a:cubicBezTo>
                  <a:cubicBezTo>
                    <a:pt x="249" y="92"/>
                    <a:pt x="315" y="129"/>
                    <a:pt x="388" y="165"/>
                  </a:cubicBezTo>
                  <a:cubicBezTo>
                    <a:pt x="400" y="165"/>
                    <a:pt x="400" y="159"/>
                    <a:pt x="400" y="159"/>
                  </a:cubicBezTo>
                  <a:cubicBezTo>
                    <a:pt x="340" y="111"/>
                    <a:pt x="279" y="74"/>
                    <a:pt x="206" y="50"/>
                  </a:cubicBezTo>
                  <a:cubicBezTo>
                    <a:pt x="154" y="31"/>
                    <a:pt x="101" y="0"/>
                    <a:pt x="4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2645800" y="2260650"/>
              <a:ext cx="10025" cy="4125"/>
            </a:xfrm>
            <a:custGeom>
              <a:rect b="b" l="l" r="r" t="t"/>
              <a:pathLst>
                <a:path extrusionOk="0" h="165" w="401">
                  <a:moveTo>
                    <a:pt x="45" y="0"/>
                  </a:moveTo>
                  <a:cubicBezTo>
                    <a:pt x="31" y="0"/>
                    <a:pt x="16" y="3"/>
                    <a:pt x="1" y="8"/>
                  </a:cubicBezTo>
                  <a:cubicBezTo>
                    <a:pt x="49" y="44"/>
                    <a:pt x="116" y="56"/>
                    <a:pt x="170" y="68"/>
                  </a:cubicBezTo>
                  <a:cubicBezTo>
                    <a:pt x="249" y="92"/>
                    <a:pt x="315" y="129"/>
                    <a:pt x="388" y="165"/>
                  </a:cubicBezTo>
                  <a:cubicBezTo>
                    <a:pt x="400" y="165"/>
                    <a:pt x="400" y="159"/>
                    <a:pt x="400" y="159"/>
                  </a:cubicBezTo>
                  <a:cubicBezTo>
                    <a:pt x="340" y="111"/>
                    <a:pt x="279" y="74"/>
                    <a:pt x="206" y="50"/>
                  </a:cubicBezTo>
                  <a:cubicBezTo>
                    <a:pt x="154" y="31"/>
                    <a:pt x="101" y="0"/>
                    <a:pt x="45"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2651700" y="2246475"/>
              <a:ext cx="3200" cy="825"/>
            </a:xfrm>
            <a:custGeom>
              <a:rect b="b" l="l" r="r" t="t"/>
              <a:pathLst>
                <a:path extrusionOk="0" h="33" w="128">
                  <a:moveTo>
                    <a:pt x="43" y="0"/>
                  </a:moveTo>
                  <a:cubicBezTo>
                    <a:pt x="30" y="0"/>
                    <a:pt x="16" y="2"/>
                    <a:pt x="1" y="5"/>
                  </a:cubicBezTo>
                  <a:cubicBezTo>
                    <a:pt x="22" y="26"/>
                    <a:pt x="51" y="33"/>
                    <a:pt x="81" y="33"/>
                  </a:cubicBezTo>
                  <a:cubicBezTo>
                    <a:pt x="95" y="33"/>
                    <a:pt x="109" y="32"/>
                    <a:pt x="122" y="30"/>
                  </a:cubicBezTo>
                  <a:cubicBezTo>
                    <a:pt x="128" y="30"/>
                    <a:pt x="128" y="12"/>
                    <a:pt x="122" y="12"/>
                  </a:cubicBezTo>
                  <a:cubicBezTo>
                    <a:pt x="97" y="7"/>
                    <a:pt x="72" y="0"/>
                    <a:pt x="43"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2651700" y="2246475"/>
              <a:ext cx="3200" cy="825"/>
            </a:xfrm>
            <a:custGeom>
              <a:rect b="b" l="l" r="r" t="t"/>
              <a:pathLst>
                <a:path extrusionOk="0" h="33" w="128">
                  <a:moveTo>
                    <a:pt x="43" y="0"/>
                  </a:moveTo>
                  <a:cubicBezTo>
                    <a:pt x="30" y="0"/>
                    <a:pt x="16" y="2"/>
                    <a:pt x="1" y="5"/>
                  </a:cubicBezTo>
                  <a:cubicBezTo>
                    <a:pt x="22" y="26"/>
                    <a:pt x="51" y="33"/>
                    <a:pt x="81" y="33"/>
                  </a:cubicBezTo>
                  <a:cubicBezTo>
                    <a:pt x="95" y="33"/>
                    <a:pt x="109" y="32"/>
                    <a:pt x="122" y="30"/>
                  </a:cubicBezTo>
                  <a:cubicBezTo>
                    <a:pt x="128" y="30"/>
                    <a:pt x="128" y="12"/>
                    <a:pt x="122" y="12"/>
                  </a:cubicBezTo>
                  <a:cubicBezTo>
                    <a:pt x="97" y="7"/>
                    <a:pt x="72" y="0"/>
                    <a:pt x="43"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2646700" y="2268150"/>
              <a:ext cx="3975" cy="1775"/>
            </a:xfrm>
            <a:custGeom>
              <a:rect b="b" l="l" r="r" t="t"/>
              <a:pathLst>
                <a:path extrusionOk="0" h="71" w="159">
                  <a:moveTo>
                    <a:pt x="48" y="1"/>
                  </a:moveTo>
                  <a:cubicBezTo>
                    <a:pt x="33" y="1"/>
                    <a:pt x="17" y="4"/>
                    <a:pt x="1" y="10"/>
                  </a:cubicBezTo>
                  <a:cubicBezTo>
                    <a:pt x="43" y="47"/>
                    <a:pt x="98" y="65"/>
                    <a:pt x="152" y="71"/>
                  </a:cubicBezTo>
                  <a:cubicBezTo>
                    <a:pt x="158" y="71"/>
                    <a:pt x="158" y="65"/>
                    <a:pt x="158" y="53"/>
                  </a:cubicBezTo>
                  <a:cubicBezTo>
                    <a:pt x="123" y="22"/>
                    <a:pt x="88" y="1"/>
                    <a:pt x="4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2646700" y="2268150"/>
              <a:ext cx="3975" cy="1775"/>
            </a:xfrm>
            <a:custGeom>
              <a:rect b="b" l="l" r="r" t="t"/>
              <a:pathLst>
                <a:path extrusionOk="0" h="71" w="159">
                  <a:moveTo>
                    <a:pt x="48" y="1"/>
                  </a:moveTo>
                  <a:cubicBezTo>
                    <a:pt x="33" y="1"/>
                    <a:pt x="17" y="4"/>
                    <a:pt x="1" y="10"/>
                  </a:cubicBezTo>
                  <a:cubicBezTo>
                    <a:pt x="43" y="47"/>
                    <a:pt x="98" y="65"/>
                    <a:pt x="152" y="71"/>
                  </a:cubicBezTo>
                  <a:cubicBezTo>
                    <a:pt x="158" y="71"/>
                    <a:pt x="158" y="65"/>
                    <a:pt x="158" y="53"/>
                  </a:cubicBezTo>
                  <a:cubicBezTo>
                    <a:pt x="123" y="22"/>
                    <a:pt x="88" y="1"/>
                    <a:pt x="4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2623700" y="2275050"/>
              <a:ext cx="32875" cy="48000"/>
            </a:xfrm>
            <a:custGeom>
              <a:rect b="b" l="l" r="r" t="t"/>
              <a:pathLst>
                <a:path extrusionOk="0" h="1920" w="1315">
                  <a:moveTo>
                    <a:pt x="600" y="1"/>
                  </a:moveTo>
                  <a:lnTo>
                    <a:pt x="467" y="406"/>
                  </a:lnTo>
                  <a:lnTo>
                    <a:pt x="321" y="818"/>
                  </a:lnTo>
                  <a:lnTo>
                    <a:pt x="170" y="1218"/>
                  </a:lnTo>
                  <a:lnTo>
                    <a:pt x="1" y="1617"/>
                  </a:lnTo>
                  <a:lnTo>
                    <a:pt x="751" y="1920"/>
                  </a:lnTo>
                  <a:lnTo>
                    <a:pt x="909" y="1496"/>
                  </a:lnTo>
                  <a:lnTo>
                    <a:pt x="1054" y="1066"/>
                  </a:lnTo>
                  <a:lnTo>
                    <a:pt x="1193" y="636"/>
                  </a:lnTo>
                  <a:cubicBezTo>
                    <a:pt x="1230" y="491"/>
                    <a:pt x="1272" y="346"/>
                    <a:pt x="1314" y="207"/>
                  </a:cubicBezTo>
                  <a:lnTo>
                    <a:pt x="600"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2640800" y="2276725"/>
              <a:ext cx="15750" cy="5200"/>
            </a:xfrm>
            <a:custGeom>
              <a:rect b="b" l="l" r="r" t="t"/>
              <a:pathLst>
                <a:path extrusionOk="0" h="208" w="630">
                  <a:moveTo>
                    <a:pt x="7" y="0"/>
                  </a:moveTo>
                  <a:cubicBezTo>
                    <a:pt x="1" y="0"/>
                    <a:pt x="1" y="6"/>
                    <a:pt x="7" y="6"/>
                  </a:cubicBezTo>
                  <a:cubicBezTo>
                    <a:pt x="201" y="79"/>
                    <a:pt x="406" y="170"/>
                    <a:pt x="612" y="206"/>
                  </a:cubicBezTo>
                  <a:cubicBezTo>
                    <a:pt x="613" y="207"/>
                    <a:pt x="614" y="207"/>
                    <a:pt x="614" y="207"/>
                  </a:cubicBezTo>
                  <a:cubicBezTo>
                    <a:pt x="621" y="207"/>
                    <a:pt x="629" y="187"/>
                    <a:pt x="618" y="182"/>
                  </a:cubicBezTo>
                  <a:cubicBezTo>
                    <a:pt x="437" y="67"/>
                    <a:pt x="219" y="18"/>
                    <a:pt x="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2640800" y="2276725"/>
              <a:ext cx="15750" cy="5200"/>
            </a:xfrm>
            <a:custGeom>
              <a:rect b="b" l="l" r="r" t="t"/>
              <a:pathLst>
                <a:path extrusionOk="0" h="208" w="630">
                  <a:moveTo>
                    <a:pt x="7" y="0"/>
                  </a:moveTo>
                  <a:cubicBezTo>
                    <a:pt x="1" y="0"/>
                    <a:pt x="1" y="6"/>
                    <a:pt x="7" y="6"/>
                  </a:cubicBezTo>
                  <a:cubicBezTo>
                    <a:pt x="201" y="79"/>
                    <a:pt x="406" y="170"/>
                    <a:pt x="612" y="206"/>
                  </a:cubicBezTo>
                  <a:cubicBezTo>
                    <a:pt x="613" y="207"/>
                    <a:pt x="614" y="207"/>
                    <a:pt x="614" y="207"/>
                  </a:cubicBezTo>
                  <a:cubicBezTo>
                    <a:pt x="621" y="207"/>
                    <a:pt x="629" y="187"/>
                    <a:pt x="618" y="182"/>
                  </a:cubicBezTo>
                  <a:cubicBezTo>
                    <a:pt x="437" y="67"/>
                    <a:pt x="219" y="18"/>
                    <a:pt x="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2649425" y="2281375"/>
              <a:ext cx="7150" cy="21475"/>
            </a:xfrm>
            <a:custGeom>
              <a:rect b="b" l="l" r="r" t="t"/>
              <a:pathLst>
                <a:path extrusionOk="0" h="859" w="286">
                  <a:moveTo>
                    <a:pt x="269" y="0"/>
                  </a:moveTo>
                  <a:cubicBezTo>
                    <a:pt x="263" y="0"/>
                    <a:pt x="258" y="3"/>
                    <a:pt x="255" y="8"/>
                  </a:cubicBezTo>
                  <a:cubicBezTo>
                    <a:pt x="201" y="147"/>
                    <a:pt x="158" y="287"/>
                    <a:pt x="122" y="426"/>
                  </a:cubicBezTo>
                  <a:cubicBezTo>
                    <a:pt x="86" y="571"/>
                    <a:pt x="43" y="710"/>
                    <a:pt x="1" y="850"/>
                  </a:cubicBezTo>
                  <a:cubicBezTo>
                    <a:pt x="1" y="856"/>
                    <a:pt x="2" y="859"/>
                    <a:pt x="4" y="859"/>
                  </a:cubicBezTo>
                  <a:cubicBezTo>
                    <a:pt x="5" y="859"/>
                    <a:pt x="7" y="856"/>
                    <a:pt x="7" y="850"/>
                  </a:cubicBezTo>
                  <a:cubicBezTo>
                    <a:pt x="61" y="716"/>
                    <a:pt x="110" y="577"/>
                    <a:pt x="152" y="438"/>
                  </a:cubicBezTo>
                  <a:cubicBezTo>
                    <a:pt x="201" y="299"/>
                    <a:pt x="237" y="153"/>
                    <a:pt x="285" y="20"/>
                  </a:cubicBezTo>
                  <a:cubicBezTo>
                    <a:pt x="285" y="6"/>
                    <a:pt x="277" y="0"/>
                    <a:pt x="269"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2649425" y="2281375"/>
              <a:ext cx="7150" cy="21475"/>
            </a:xfrm>
            <a:custGeom>
              <a:rect b="b" l="l" r="r" t="t"/>
              <a:pathLst>
                <a:path extrusionOk="0" h="859" w="286">
                  <a:moveTo>
                    <a:pt x="269" y="0"/>
                  </a:moveTo>
                  <a:cubicBezTo>
                    <a:pt x="263" y="0"/>
                    <a:pt x="258" y="3"/>
                    <a:pt x="255" y="8"/>
                  </a:cubicBezTo>
                  <a:cubicBezTo>
                    <a:pt x="201" y="147"/>
                    <a:pt x="158" y="287"/>
                    <a:pt x="122" y="426"/>
                  </a:cubicBezTo>
                  <a:cubicBezTo>
                    <a:pt x="86" y="571"/>
                    <a:pt x="43" y="710"/>
                    <a:pt x="1" y="850"/>
                  </a:cubicBezTo>
                  <a:cubicBezTo>
                    <a:pt x="1" y="856"/>
                    <a:pt x="2" y="859"/>
                    <a:pt x="4" y="859"/>
                  </a:cubicBezTo>
                  <a:cubicBezTo>
                    <a:pt x="5" y="859"/>
                    <a:pt x="7" y="856"/>
                    <a:pt x="7" y="850"/>
                  </a:cubicBezTo>
                  <a:cubicBezTo>
                    <a:pt x="61" y="716"/>
                    <a:pt x="110" y="577"/>
                    <a:pt x="152" y="438"/>
                  </a:cubicBezTo>
                  <a:cubicBezTo>
                    <a:pt x="201" y="299"/>
                    <a:pt x="237" y="153"/>
                    <a:pt x="285" y="20"/>
                  </a:cubicBezTo>
                  <a:cubicBezTo>
                    <a:pt x="285" y="6"/>
                    <a:pt x="277" y="0"/>
                    <a:pt x="269"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2631875" y="2280800"/>
              <a:ext cx="21975" cy="41800"/>
            </a:xfrm>
            <a:custGeom>
              <a:rect b="b" l="l" r="r" t="t"/>
              <a:pathLst>
                <a:path extrusionOk="0" h="1672" w="879">
                  <a:moveTo>
                    <a:pt x="539" y="1"/>
                  </a:moveTo>
                  <a:lnTo>
                    <a:pt x="485" y="152"/>
                  </a:lnTo>
                  <a:cubicBezTo>
                    <a:pt x="509" y="164"/>
                    <a:pt x="521" y="164"/>
                    <a:pt x="545" y="170"/>
                  </a:cubicBezTo>
                  <a:cubicBezTo>
                    <a:pt x="558" y="176"/>
                    <a:pt x="576" y="176"/>
                    <a:pt x="588" y="182"/>
                  </a:cubicBezTo>
                  <a:cubicBezTo>
                    <a:pt x="606" y="195"/>
                    <a:pt x="618" y="201"/>
                    <a:pt x="630" y="207"/>
                  </a:cubicBezTo>
                  <a:lnTo>
                    <a:pt x="697" y="255"/>
                  </a:lnTo>
                  <a:cubicBezTo>
                    <a:pt x="733" y="285"/>
                    <a:pt x="757" y="316"/>
                    <a:pt x="757" y="316"/>
                  </a:cubicBezTo>
                  <a:lnTo>
                    <a:pt x="673" y="316"/>
                  </a:lnTo>
                  <a:cubicBezTo>
                    <a:pt x="630" y="316"/>
                    <a:pt x="570" y="297"/>
                    <a:pt x="515" y="285"/>
                  </a:cubicBezTo>
                  <a:cubicBezTo>
                    <a:pt x="491" y="273"/>
                    <a:pt x="479" y="267"/>
                    <a:pt x="455" y="261"/>
                  </a:cubicBezTo>
                  <a:cubicBezTo>
                    <a:pt x="449" y="291"/>
                    <a:pt x="430" y="322"/>
                    <a:pt x="424" y="352"/>
                  </a:cubicBezTo>
                  <a:cubicBezTo>
                    <a:pt x="430" y="352"/>
                    <a:pt x="449" y="352"/>
                    <a:pt x="455" y="358"/>
                  </a:cubicBezTo>
                  <a:cubicBezTo>
                    <a:pt x="479" y="370"/>
                    <a:pt x="497" y="382"/>
                    <a:pt x="515" y="400"/>
                  </a:cubicBezTo>
                  <a:cubicBezTo>
                    <a:pt x="521" y="406"/>
                    <a:pt x="527" y="412"/>
                    <a:pt x="527" y="419"/>
                  </a:cubicBezTo>
                  <a:cubicBezTo>
                    <a:pt x="527" y="419"/>
                    <a:pt x="527" y="431"/>
                    <a:pt x="539" y="431"/>
                  </a:cubicBezTo>
                  <a:lnTo>
                    <a:pt x="527" y="437"/>
                  </a:lnTo>
                  <a:cubicBezTo>
                    <a:pt x="521" y="443"/>
                    <a:pt x="515" y="443"/>
                    <a:pt x="497" y="449"/>
                  </a:cubicBezTo>
                  <a:cubicBezTo>
                    <a:pt x="484" y="458"/>
                    <a:pt x="464" y="463"/>
                    <a:pt x="445" y="463"/>
                  </a:cubicBezTo>
                  <a:cubicBezTo>
                    <a:pt x="438" y="463"/>
                    <a:pt x="431" y="463"/>
                    <a:pt x="424" y="461"/>
                  </a:cubicBezTo>
                  <a:cubicBezTo>
                    <a:pt x="418" y="461"/>
                    <a:pt x="400" y="449"/>
                    <a:pt x="394" y="443"/>
                  </a:cubicBezTo>
                  <a:cubicBezTo>
                    <a:pt x="340" y="600"/>
                    <a:pt x="279" y="770"/>
                    <a:pt x="218" y="927"/>
                  </a:cubicBezTo>
                  <a:cubicBezTo>
                    <a:pt x="237" y="933"/>
                    <a:pt x="249" y="933"/>
                    <a:pt x="267" y="945"/>
                  </a:cubicBezTo>
                  <a:cubicBezTo>
                    <a:pt x="327" y="963"/>
                    <a:pt x="376" y="1006"/>
                    <a:pt x="418" y="1036"/>
                  </a:cubicBezTo>
                  <a:cubicBezTo>
                    <a:pt x="436" y="1048"/>
                    <a:pt x="455" y="1066"/>
                    <a:pt x="461" y="1078"/>
                  </a:cubicBezTo>
                  <a:cubicBezTo>
                    <a:pt x="467" y="1097"/>
                    <a:pt x="479" y="1103"/>
                    <a:pt x="479" y="1103"/>
                  </a:cubicBezTo>
                  <a:lnTo>
                    <a:pt x="394" y="1103"/>
                  </a:lnTo>
                  <a:cubicBezTo>
                    <a:pt x="346" y="1097"/>
                    <a:pt x="279" y="1078"/>
                    <a:pt x="225" y="1054"/>
                  </a:cubicBezTo>
                  <a:cubicBezTo>
                    <a:pt x="212" y="1048"/>
                    <a:pt x="206" y="1042"/>
                    <a:pt x="188" y="1042"/>
                  </a:cubicBezTo>
                  <a:cubicBezTo>
                    <a:pt x="176" y="1097"/>
                    <a:pt x="152" y="1139"/>
                    <a:pt x="128" y="1193"/>
                  </a:cubicBezTo>
                  <a:cubicBezTo>
                    <a:pt x="146" y="1193"/>
                    <a:pt x="158" y="1200"/>
                    <a:pt x="164" y="1200"/>
                  </a:cubicBezTo>
                  <a:cubicBezTo>
                    <a:pt x="188" y="1206"/>
                    <a:pt x="212" y="1230"/>
                    <a:pt x="225" y="1254"/>
                  </a:cubicBezTo>
                  <a:cubicBezTo>
                    <a:pt x="237" y="1260"/>
                    <a:pt x="243" y="1278"/>
                    <a:pt x="243" y="1284"/>
                  </a:cubicBezTo>
                  <a:lnTo>
                    <a:pt x="243" y="1290"/>
                  </a:lnTo>
                  <a:lnTo>
                    <a:pt x="243" y="1296"/>
                  </a:lnTo>
                  <a:cubicBezTo>
                    <a:pt x="243" y="1296"/>
                    <a:pt x="237" y="1296"/>
                    <a:pt x="237" y="1309"/>
                  </a:cubicBezTo>
                  <a:cubicBezTo>
                    <a:pt x="225" y="1309"/>
                    <a:pt x="212" y="1315"/>
                    <a:pt x="206" y="1315"/>
                  </a:cubicBezTo>
                  <a:cubicBezTo>
                    <a:pt x="199" y="1316"/>
                    <a:pt x="192" y="1317"/>
                    <a:pt x="184" y="1317"/>
                  </a:cubicBezTo>
                  <a:cubicBezTo>
                    <a:pt x="165" y="1317"/>
                    <a:pt x="145" y="1313"/>
                    <a:pt x="128" y="1309"/>
                  </a:cubicBezTo>
                  <a:cubicBezTo>
                    <a:pt x="116" y="1296"/>
                    <a:pt x="103" y="1290"/>
                    <a:pt x="97" y="1284"/>
                  </a:cubicBezTo>
                  <a:lnTo>
                    <a:pt x="1" y="1533"/>
                  </a:lnTo>
                  <a:lnTo>
                    <a:pt x="370" y="1672"/>
                  </a:lnTo>
                  <a:lnTo>
                    <a:pt x="509" y="1284"/>
                  </a:lnTo>
                  <a:cubicBezTo>
                    <a:pt x="551" y="1151"/>
                    <a:pt x="588" y="1024"/>
                    <a:pt x="636" y="897"/>
                  </a:cubicBezTo>
                  <a:cubicBezTo>
                    <a:pt x="673" y="770"/>
                    <a:pt x="721" y="636"/>
                    <a:pt x="757" y="509"/>
                  </a:cubicBezTo>
                  <a:cubicBezTo>
                    <a:pt x="800" y="382"/>
                    <a:pt x="842" y="255"/>
                    <a:pt x="878" y="122"/>
                  </a:cubicBezTo>
                  <a:lnTo>
                    <a:pt x="539"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2638225" y="2283050"/>
              <a:ext cx="11850" cy="4450"/>
            </a:xfrm>
            <a:custGeom>
              <a:rect b="b" l="l" r="r" t="t"/>
              <a:pathLst>
                <a:path extrusionOk="0" h="178" w="474">
                  <a:moveTo>
                    <a:pt x="54" y="0"/>
                  </a:moveTo>
                  <a:cubicBezTo>
                    <a:pt x="36" y="0"/>
                    <a:pt x="18" y="3"/>
                    <a:pt x="1" y="8"/>
                  </a:cubicBezTo>
                  <a:cubicBezTo>
                    <a:pt x="73" y="56"/>
                    <a:pt x="164" y="56"/>
                    <a:pt x="249" y="86"/>
                  </a:cubicBezTo>
                  <a:cubicBezTo>
                    <a:pt x="322" y="111"/>
                    <a:pt x="388" y="141"/>
                    <a:pt x="467" y="177"/>
                  </a:cubicBezTo>
                  <a:cubicBezTo>
                    <a:pt x="467" y="177"/>
                    <a:pt x="473" y="171"/>
                    <a:pt x="467" y="171"/>
                  </a:cubicBezTo>
                  <a:cubicBezTo>
                    <a:pt x="400" y="117"/>
                    <a:pt x="328" y="86"/>
                    <a:pt x="255" y="56"/>
                  </a:cubicBezTo>
                  <a:cubicBezTo>
                    <a:pt x="193" y="32"/>
                    <a:pt x="123" y="0"/>
                    <a:pt x="54"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2638225" y="2283050"/>
              <a:ext cx="11850" cy="4450"/>
            </a:xfrm>
            <a:custGeom>
              <a:rect b="b" l="l" r="r" t="t"/>
              <a:pathLst>
                <a:path extrusionOk="0" h="178" w="474">
                  <a:moveTo>
                    <a:pt x="54" y="0"/>
                  </a:moveTo>
                  <a:cubicBezTo>
                    <a:pt x="36" y="0"/>
                    <a:pt x="18" y="3"/>
                    <a:pt x="1" y="8"/>
                  </a:cubicBezTo>
                  <a:cubicBezTo>
                    <a:pt x="73" y="56"/>
                    <a:pt x="164" y="56"/>
                    <a:pt x="249" y="86"/>
                  </a:cubicBezTo>
                  <a:cubicBezTo>
                    <a:pt x="322" y="111"/>
                    <a:pt x="388" y="141"/>
                    <a:pt x="467" y="177"/>
                  </a:cubicBezTo>
                  <a:cubicBezTo>
                    <a:pt x="467" y="177"/>
                    <a:pt x="473" y="171"/>
                    <a:pt x="467" y="171"/>
                  </a:cubicBezTo>
                  <a:cubicBezTo>
                    <a:pt x="400" y="117"/>
                    <a:pt x="328" y="86"/>
                    <a:pt x="255" y="56"/>
                  </a:cubicBezTo>
                  <a:cubicBezTo>
                    <a:pt x="193" y="32"/>
                    <a:pt x="123" y="0"/>
                    <a:pt x="54"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2632625" y="2302275"/>
              <a:ext cx="10175" cy="5350"/>
            </a:xfrm>
            <a:custGeom>
              <a:rect b="b" l="l" r="r" t="t"/>
              <a:pathLst>
                <a:path extrusionOk="0" h="214" w="407">
                  <a:moveTo>
                    <a:pt x="15" y="1"/>
                  </a:moveTo>
                  <a:cubicBezTo>
                    <a:pt x="10" y="1"/>
                    <a:pt x="5" y="1"/>
                    <a:pt x="1" y="1"/>
                  </a:cubicBezTo>
                  <a:cubicBezTo>
                    <a:pt x="43" y="44"/>
                    <a:pt x="116" y="62"/>
                    <a:pt x="176" y="86"/>
                  </a:cubicBezTo>
                  <a:cubicBezTo>
                    <a:pt x="255" y="117"/>
                    <a:pt x="334" y="165"/>
                    <a:pt x="400" y="213"/>
                  </a:cubicBezTo>
                  <a:cubicBezTo>
                    <a:pt x="406" y="213"/>
                    <a:pt x="406" y="207"/>
                    <a:pt x="406" y="207"/>
                  </a:cubicBezTo>
                  <a:cubicBezTo>
                    <a:pt x="346" y="153"/>
                    <a:pt x="279" y="104"/>
                    <a:pt x="213" y="74"/>
                  </a:cubicBezTo>
                  <a:cubicBezTo>
                    <a:pt x="150" y="40"/>
                    <a:pt x="83" y="1"/>
                    <a:pt x="1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2632625" y="2302275"/>
              <a:ext cx="10175" cy="5350"/>
            </a:xfrm>
            <a:custGeom>
              <a:rect b="b" l="l" r="r" t="t"/>
              <a:pathLst>
                <a:path extrusionOk="0" h="214" w="407">
                  <a:moveTo>
                    <a:pt x="15" y="1"/>
                  </a:moveTo>
                  <a:cubicBezTo>
                    <a:pt x="10" y="1"/>
                    <a:pt x="5" y="1"/>
                    <a:pt x="1" y="1"/>
                  </a:cubicBezTo>
                  <a:cubicBezTo>
                    <a:pt x="43" y="44"/>
                    <a:pt x="116" y="62"/>
                    <a:pt x="176" y="86"/>
                  </a:cubicBezTo>
                  <a:cubicBezTo>
                    <a:pt x="255" y="117"/>
                    <a:pt x="334" y="165"/>
                    <a:pt x="400" y="213"/>
                  </a:cubicBezTo>
                  <a:cubicBezTo>
                    <a:pt x="406" y="213"/>
                    <a:pt x="406" y="207"/>
                    <a:pt x="406" y="207"/>
                  </a:cubicBezTo>
                  <a:cubicBezTo>
                    <a:pt x="346" y="153"/>
                    <a:pt x="279" y="104"/>
                    <a:pt x="213" y="74"/>
                  </a:cubicBezTo>
                  <a:cubicBezTo>
                    <a:pt x="150" y="40"/>
                    <a:pt x="83" y="1"/>
                    <a:pt x="1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2640050" y="2288875"/>
              <a:ext cx="3350" cy="1200"/>
            </a:xfrm>
            <a:custGeom>
              <a:rect b="b" l="l" r="r" t="t"/>
              <a:pathLst>
                <a:path extrusionOk="0" h="48" w="134">
                  <a:moveTo>
                    <a:pt x="30" y="1"/>
                  </a:moveTo>
                  <a:cubicBezTo>
                    <a:pt x="20" y="1"/>
                    <a:pt x="10" y="2"/>
                    <a:pt x="0" y="5"/>
                  </a:cubicBezTo>
                  <a:cubicBezTo>
                    <a:pt x="31" y="35"/>
                    <a:pt x="79" y="47"/>
                    <a:pt x="128" y="47"/>
                  </a:cubicBezTo>
                  <a:cubicBezTo>
                    <a:pt x="134" y="47"/>
                    <a:pt x="134" y="35"/>
                    <a:pt x="128" y="29"/>
                  </a:cubicBezTo>
                  <a:cubicBezTo>
                    <a:pt x="99" y="15"/>
                    <a:pt x="64" y="1"/>
                    <a:pt x="3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2640050" y="2288875"/>
              <a:ext cx="3350" cy="1200"/>
            </a:xfrm>
            <a:custGeom>
              <a:rect b="b" l="l" r="r" t="t"/>
              <a:pathLst>
                <a:path extrusionOk="0" h="48" w="134">
                  <a:moveTo>
                    <a:pt x="30" y="1"/>
                  </a:moveTo>
                  <a:cubicBezTo>
                    <a:pt x="20" y="1"/>
                    <a:pt x="10" y="2"/>
                    <a:pt x="0" y="5"/>
                  </a:cubicBezTo>
                  <a:cubicBezTo>
                    <a:pt x="31" y="35"/>
                    <a:pt x="79" y="47"/>
                    <a:pt x="128" y="47"/>
                  </a:cubicBezTo>
                  <a:cubicBezTo>
                    <a:pt x="134" y="47"/>
                    <a:pt x="134" y="35"/>
                    <a:pt x="128" y="29"/>
                  </a:cubicBezTo>
                  <a:cubicBezTo>
                    <a:pt x="99" y="15"/>
                    <a:pt x="64" y="1"/>
                    <a:pt x="3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2633075" y="2309950"/>
              <a:ext cx="4275" cy="1900"/>
            </a:xfrm>
            <a:custGeom>
              <a:rect b="b" l="l" r="r" t="t"/>
              <a:pathLst>
                <a:path extrusionOk="0" h="76" w="171">
                  <a:moveTo>
                    <a:pt x="26" y="1"/>
                  </a:moveTo>
                  <a:cubicBezTo>
                    <a:pt x="18" y="1"/>
                    <a:pt x="9" y="1"/>
                    <a:pt x="1" y="3"/>
                  </a:cubicBezTo>
                  <a:cubicBezTo>
                    <a:pt x="43" y="40"/>
                    <a:pt x="98" y="70"/>
                    <a:pt x="158" y="76"/>
                  </a:cubicBezTo>
                  <a:cubicBezTo>
                    <a:pt x="164" y="76"/>
                    <a:pt x="170" y="70"/>
                    <a:pt x="164" y="64"/>
                  </a:cubicBezTo>
                  <a:cubicBezTo>
                    <a:pt x="128" y="28"/>
                    <a:pt x="75" y="1"/>
                    <a:pt x="2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2633075" y="2309950"/>
              <a:ext cx="4275" cy="1900"/>
            </a:xfrm>
            <a:custGeom>
              <a:rect b="b" l="l" r="r" t="t"/>
              <a:pathLst>
                <a:path extrusionOk="0" h="76" w="171">
                  <a:moveTo>
                    <a:pt x="26" y="1"/>
                  </a:moveTo>
                  <a:cubicBezTo>
                    <a:pt x="18" y="1"/>
                    <a:pt x="9" y="1"/>
                    <a:pt x="1" y="3"/>
                  </a:cubicBezTo>
                  <a:cubicBezTo>
                    <a:pt x="43" y="40"/>
                    <a:pt x="98" y="70"/>
                    <a:pt x="158" y="76"/>
                  </a:cubicBezTo>
                  <a:cubicBezTo>
                    <a:pt x="164" y="76"/>
                    <a:pt x="170" y="70"/>
                    <a:pt x="164" y="64"/>
                  </a:cubicBezTo>
                  <a:cubicBezTo>
                    <a:pt x="128" y="28"/>
                    <a:pt x="75" y="1"/>
                    <a:pt x="26"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2604775" y="2315475"/>
              <a:ext cx="37725" cy="49050"/>
            </a:xfrm>
            <a:custGeom>
              <a:rect b="b" l="l" r="r" t="t"/>
              <a:pathLst>
                <a:path extrusionOk="0" h="1962" w="1509">
                  <a:moveTo>
                    <a:pt x="758" y="0"/>
                  </a:moveTo>
                  <a:lnTo>
                    <a:pt x="582" y="394"/>
                  </a:lnTo>
                  <a:lnTo>
                    <a:pt x="406" y="787"/>
                  </a:lnTo>
                  <a:lnTo>
                    <a:pt x="207" y="1175"/>
                  </a:lnTo>
                  <a:lnTo>
                    <a:pt x="1" y="1562"/>
                  </a:lnTo>
                  <a:lnTo>
                    <a:pt x="788" y="1962"/>
                  </a:lnTo>
                  <a:lnTo>
                    <a:pt x="982" y="1556"/>
                  </a:lnTo>
                  <a:lnTo>
                    <a:pt x="1169" y="1144"/>
                  </a:lnTo>
                  <a:lnTo>
                    <a:pt x="1339" y="727"/>
                  </a:lnTo>
                  <a:lnTo>
                    <a:pt x="1508" y="303"/>
                  </a:lnTo>
                  <a:lnTo>
                    <a:pt x="758"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2625975" y="2317425"/>
              <a:ext cx="16475" cy="7325"/>
            </a:xfrm>
            <a:custGeom>
              <a:rect b="b" l="l" r="r" t="t"/>
              <a:pathLst>
                <a:path extrusionOk="0" h="293" w="659">
                  <a:moveTo>
                    <a:pt x="12" y="1"/>
                  </a:moveTo>
                  <a:cubicBezTo>
                    <a:pt x="0" y="1"/>
                    <a:pt x="0" y="7"/>
                    <a:pt x="0" y="7"/>
                  </a:cubicBezTo>
                  <a:cubicBezTo>
                    <a:pt x="206" y="104"/>
                    <a:pt x="418" y="219"/>
                    <a:pt x="636" y="285"/>
                  </a:cubicBezTo>
                  <a:cubicBezTo>
                    <a:pt x="641" y="290"/>
                    <a:pt x="645" y="292"/>
                    <a:pt x="648" y="292"/>
                  </a:cubicBezTo>
                  <a:cubicBezTo>
                    <a:pt x="657" y="292"/>
                    <a:pt x="659" y="278"/>
                    <a:pt x="654" y="273"/>
                  </a:cubicBezTo>
                  <a:cubicBezTo>
                    <a:pt x="473" y="128"/>
                    <a:pt x="230" y="55"/>
                    <a:pt x="1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2625975" y="2317425"/>
              <a:ext cx="16475" cy="7325"/>
            </a:xfrm>
            <a:custGeom>
              <a:rect b="b" l="l" r="r" t="t"/>
              <a:pathLst>
                <a:path extrusionOk="0" h="293" w="659">
                  <a:moveTo>
                    <a:pt x="12" y="1"/>
                  </a:moveTo>
                  <a:cubicBezTo>
                    <a:pt x="0" y="1"/>
                    <a:pt x="0" y="7"/>
                    <a:pt x="0" y="7"/>
                  </a:cubicBezTo>
                  <a:cubicBezTo>
                    <a:pt x="206" y="104"/>
                    <a:pt x="418" y="219"/>
                    <a:pt x="636" y="285"/>
                  </a:cubicBezTo>
                  <a:cubicBezTo>
                    <a:pt x="641" y="290"/>
                    <a:pt x="645" y="292"/>
                    <a:pt x="648" y="292"/>
                  </a:cubicBezTo>
                  <a:cubicBezTo>
                    <a:pt x="657" y="292"/>
                    <a:pt x="659" y="278"/>
                    <a:pt x="654" y="273"/>
                  </a:cubicBezTo>
                  <a:cubicBezTo>
                    <a:pt x="473" y="128"/>
                    <a:pt x="230" y="55"/>
                    <a:pt x="12"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2633225" y="2324325"/>
              <a:ext cx="9325" cy="20675"/>
            </a:xfrm>
            <a:custGeom>
              <a:rect b="b" l="l" r="r" t="t"/>
              <a:pathLst>
                <a:path extrusionOk="0" h="827" w="373">
                  <a:moveTo>
                    <a:pt x="351" y="1"/>
                  </a:moveTo>
                  <a:cubicBezTo>
                    <a:pt x="346" y="1"/>
                    <a:pt x="342" y="4"/>
                    <a:pt x="340" y="9"/>
                  </a:cubicBezTo>
                  <a:cubicBezTo>
                    <a:pt x="273" y="143"/>
                    <a:pt x="219" y="276"/>
                    <a:pt x="164" y="409"/>
                  </a:cubicBezTo>
                  <a:cubicBezTo>
                    <a:pt x="116" y="548"/>
                    <a:pt x="62" y="688"/>
                    <a:pt x="1" y="821"/>
                  </a:cubicBezTo>
                  <a:cubicBezTo>
                    <a:pt x="1" y="827"/>
                    <a:pt x="7" y="827"/>
                    <a:pt x="7" y="827"/>
                  </a:cubicBezTo>
                  <a:cubicBezTo>
                    <a:pt x="74" y="700"/>
                    <a:pt x="134" y="560"/>
                    <a:pt x="195" y="433"/>
                  </a:cubicBezTo>
                  <a:cubicBezTo>
                    <a:pt x="255" y="300"/>
                    <a:pt x="310" y="161"/>
                    <a:pt x="364" y="34"/>
                  </a:cubicBezTo>
                  <a:cubicBezTo>
                    <a:pt x="372" y="13"/>
                    <a:pt x="361" y="1"/>
                    <a:pt x="35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2633225" y="2324325"/>
              <a:ext cx="9325" cy="20675"/>
            </a:xfrm>
            <a:custGeom>
              <a:rect b="b" l="l" r="r" t="t"/>
              <a:pathLst>
                <a:path extrusionOk="0" h="827" w="373">
                  <a:moveTo>
                    <a:pt x="351" y="1"/>
                  </a:moveTo>
                  <a:cubicBezTo>
                    <a:pt x="346" y="1"/>
                    <a:pt x="342" y="4"/>
                    <a:pt x="340" y="9"/>
                  </a:cubicBezTo>
                  <a:cubicBezTo>
                    <a:pt x="273" y="143"/>
                    <a:pt x="219" y="276"/>
                    <a:pt x="164" y="409"/>
                  </a:cubicBezTo>
                  <a:cubicBezTo>
                    <a:pt x="116" y="548"/>
                    <a:pt x="62" y="688"/>
                    <a:pt x="1" y="821"/>
                  </a:cubicBezTo>
                  <a:cubicBezTo>
                    <a:pt x="1" y="827"/>
                    <a:pt x="7" y="827"/>
                    <a:pt x="7" y="827"/>
                  </a:cubicBezTo>
                  <a:cubicBezTo>
                    <a:pt x="74" y="700"/>
                    <a:pt x="134" y="560"/>
                    <a:pt x="195" y="433"/>
                  </a:cubicBezTo>
                  <a:cubicBezTo>
                    <a:pt x="255" y="300"/>
                    <a:pt x="310" y="161"/>
                    <a:pt x="364" y="34"/>
                  </a:cubicBezTo>
                  <a:cubicBezTo>
                    <a:pt x="372" y="13"/>
                    <a:pt x="361" y="1"/>
                    <a:pt x="35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2612200" y="2322575"/>
              <a:ext cx="27125" cy="41200"/>
            </a:xfrm>
            <a:custGeom>
              <a:rect b="b" l="l" r="r" t="t"/>
              <a:pathLst>
                <a:path extrusionOk="0" h="1648" w="1085">
                  <a:moveTo>
                    <a:pt x="727" y="1"/>
                  </a:moveTo>
                  <a:lnTo>
                    <a:pt x="660" y="140"/>
                  </a:lnTo>
                  <a:cubicBezTo>
                    <a:pt x="679" y="152"/>
                    <a:pt x="703" y="158"/>
                    <a:pt x="721" y="164"/>
                  </a:cubicBezTo>
                  <a:lnTo>
                    <a:pt x="763" y="188"/>
                  </a:lnTo>
                  <a:cubicBezTo>
                    <a:pt x="781" y="195"/>
                    <a:pt x="794" y="201"/>
                    <a:pt x="800" y="207"/>
                  </a:cubicBezTo>
                  <a:cubicBezTo>
                    <a:pt x="824" y="225"/>
                    <a:pt x="854" y="249"/>
                    <a:pt x="872" y="261"/>
                  </a:cubicBezTo>
                  <a:cubicBezTo>
                    <a:pt x="909" y="303"/>
                    <a:pt x="933" y="328"/>
                    <a:pt x="933" y="328"/>
                  </a:cubicBezTo>
                  <a:lnTo>
                    <a:pt x="909" y="328"/>
                  </a:lnTo>
                  <a:cubicBezTo>
                    <a:pt x="890" y="328"/>
                    <a:pt x="872" y="328"/>
                    <a:pt x="848" y="322"/>
                  </a:cubicBezTo>
                  <a:cubicBezTo>
                    <a:pt x="794" y="316"/>
                    <a:pt x="733" y="291"/>
                    <a:pt x="672" y="267"/>
                  </a:cubicBezTo>
                  <a:cubicBezTo>
                    <a:pt x="648" y="261"/>
                    <a:pt x="630" y="249"/>
                    <a:pt x="612" y="237"/>
                  </a:cubicBezTo>
                  <a:lnTo>
                    <a:pt x="570" y="328"/>
                  </a:lnTo>
                  <a:cubicBezTo>
                    <a:pt x="576" y="328"/>
                    <a:pt x="588" y="340"/>
                    <a:pt x="600" y="340"/>
                  </a:cubicBezTo>
                  <a:cubicBezTo>
                    <a:pt x="624" y="346"/>
                    <a:pt x="642" y="370"/>
                    <a:pt x="660" y="394"/>
                  </a:cubicBezTo>
                  <a:cubicBezTo>
                    <a:pt x="666" y="400"/>
                    <a:pt x="672" y="412"/>
                    <a:pt x="672" y="425"/>
                  </a:cubicBezTo>
                  <a:lnTo>
                    <a:pt x="672" y="431"/>
                  </a:lnTo>
                  <a:cubicBezTo>
                    <a:pt x="672" y="431"/>
                    <a:pt x="666" y="431"/>
                    <a:pt x="666" y="437"/>
                  </a:cubicBezTo>
                  <a:cubicBezTo>
                    <a:pt x="660" y="443"/>
                    <a:pt x="642" y="443"/>
                    <a:pt x="636" y="455"/>
                  </a:cubicBezTo>
                  <a:cubicBezTo>
                    <a:pt x="627" y="457"/>
                    <a:pt x="618" y="458"/>
                    <a:pt x="607" y="458"/>
                  </a:cubicBezTo>
                  <a:cubicBezTo>
                    <a:pt x="590" y="458"/>
                    <a:pt x="571" y="454"/>
                    <a:pt x="551" y="443"/>
                  </a:cubicBezTo>
                  <a:cubicBezTo>
                    <a:pt x="539" y="437"/>
                    <a:pt x="533" y="431"/>
                    <a:pt x="521" y="425"/>
                  </a:cubicBezTo>
                  <a:lnTo>
                    <a:pt x="412" y="655"/>
                  </a:lnTo>
                  <a:lnTo>
                    <a:pt x="297" y="885"/>
                  </a:lnTo>
                  <a:lnTo>
                    <a:pt x="339" y="909"/>
                  </a:lnTo>
                  <a:cubicBezTo>
                    <a:pt x="400" y="939"/>
                    <a:pt x="455" y="982"/>
                    <a:pt x="491" y="1018"/>
                  </a:cubicBezTo>
                  <a:cubicBezTo>
                    <a:pt x="515" y="1036"/>
                    <a:pt x="533" y="1060"/>
                    <a:pt x="539" y="1072"/>
                  </a:cubicBezTo>
                  <a:cubicBezTo>
                    <a:pt x="545" y="1091"/>
                    <a:pt x="551" y="1097"/>
                    <a:pt x="551" y="1097"/>
                  </a:cubicBezTo>
                  <a:lnTo>
                    <a:pt x="533" y="1097"/>
                  </a:lnTo>
                  <a:cubicBezTo>
                    <a:pt x="515" y="1097"/>
                    <a:pt x="491" y="1091"/>
                    <a:pt x="461" y="1091"/>
                  </a:cubicBezTo>
                  <a:cubicBezTo>
                    <a:pt x="406" y="1072"/>
                    <a:pt x="346" y="1048"/>
                    <a:pt x="285" y="1018"/>
                  </a:cubicBezTo>
                  <a:cubicBezTo>
                    <a:pt x="273" y="1012"/>
                    <a:pt x="255" y="1006"/>
                    <a:pt x="249" y="1000"/>
                  </a:cubicBezTo>
                  <a:cubicBezTo>
                    <a:pt x="230" y="1042"/>
                    <a:pt x="206" y="1091"/>
                    <a:pt x="176" y="1139"/>
                  </a:cubicBezTo>
                  <a:cubicBezTo>
                    <a:pt x="188" y="1139"/>
                    <a:pt x="206" y="1151"/>
                    <a:pt x="218" y="1157"/>
                  </a:cubicBezTo>
                  <a:cubicBezTo>
                    <a:pt x="243" y="1169"/>
                    <a:pt x="267" y="1193"/>
                    <a:pt x="279" y="1218"/>
                  </a:cubicBezTo>
                  <a:cubicBezTo>
                    <a:pt x="285" y="1230"/>
                    <a:pt x="285" y="1242"/>
                    <a:pt x="297" y="1248"/>
                  </a:cubicBezTo>
                  <a:lnTo>
                    <a:pt x="297" y="1254"/>
                  </a:lnTo>
                  <a:lnTo>
                    <a:pt x="297" y="1260"/>
                  </a:lnTo>
                  <a:lnTo>
                    <a:pt x="279" y="1260"/>
                  </a:lnTo>
                  <a:cubicBezTo>
                    <a:pt x="273" y="1260"/>
                    <a:pt x="261" y="1272"/>
                    <a:pt x="243" y="1272"/>
                  </a:cubicBezTo>
                  <a:cubicBezTo>
                    <a:pt x="212" y="1272"/>
                    <a:pt x="182" y="1260"/>
                    <a:pt x="158" y="1248"/>
                  </a:cubicBezTo>
                  <a:cubicBezTo>
                    <a:pt x="146" y="1242"/>
                    <a:pt x="140" y="1230"/>
                    <a:pt x="122" y="1224"/>
                  </a:cubicBezTo>
                  <a:lnTo>
                    <a:pt x="0" y="1460"/>
                  </a:lnTo>
                  <a:lnTo>
                    <a:pt x="430" y="1648"/>
                  </a:lnTo>
                  <a:lnTo>
                    <a:pt x="600" y="1278"/>
                  </a:lnTo>
                  <a:cubicBezTo>
                    <a:pt x="654" y="1151"/>
                    <a:pt x="703" y="1030"/>
                    <a:pt x="757" y="909"/>
                  </a:cubicBezTo>
                  <a:cubicBezTo>
                    <a:pt x="812" y="788"/>
                    <a:pt x="866" y="655"/>
                    <a:pt x="915" y="534"/>
                  </a:cubicBezTo>
                  <a:cubicBezTo>
                    <a:pt x="969" y="412"/>
                    <a:pt x="1024" y="285"/>
                    <a:pt x="1084" y="164"/>
                  </a:cubicBezTo>
                  <a:lnTo>
                    <a:pt x="727"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2622800" y="2323750"/>
              <a:ext cx="12125" cy="5975"/>
            </a:xfrm>
            <a:custGeom>
              <a:rect b="b" l="l" r="r" t="t"/>
              <a:pathLst>
                <a:path extrusionOk="0" h="239" w="485">
                  <a:moveTo>
                    <a:pt x="28" y="0"/>
                  </a:moveTo>
                  <a:cubicBezTo>
                    <a:pt x="19" y="0"/>
                    <a:pt x="10" y="1"/>
                    <a:pt x="0" y="2"/>
                  </a:cubicBezTo>
                  <a:cubicBezTo>
                    <a:pt x="67" y="63"/>
                    <a:pt x="170" y="81"/>
                    <a:pt x="248" y="117"/>
                  </a:cubicBezTo>
                  <a:cubicBezTo>
                    <a:pt x="327" y="154"/>
                    <a:pt x="400" y="196"/>
                    <a:pt x="479" y="238"/>
                  </a:cubicBezTo>
                  <a:cubicBezTo>
                    <a:pt x="479" y="238"/>
                    <a:pt x="485" y="238"/>
                    <a:pt x="479" y="232"/>
                  </a:cubicBezTo>
                  <a:cubicBezTo>
                    <a:pt x="412" y="172"/>
                    <a:pt x="333" y="123"/>
                    <a:pt x="261" y="87"/>
                  </a:cubicBezTo>
                  <a:cubicBezTo>
                    <a:pt x="189" y="49"/>
                    <a:pt x="113" y="0"/>
                    <a:pt x="28"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2622800" y="2323750"/>
              <a:ext cx="12125" cy="5975"/>
            </a:xfrm>
            <a:custGeom>
              <a:rect b="b" l="l" r="r" t="t"/>
              <a:pathLst>
                <a:path extrusionOk="0" h="239" w="485">
                  <a:moveTo>
                    <a:pt x="28" y="0"/>
                  </a:moveTo>
                  <a:cubicBezTo>
                    <a:pt x="19" y="0"/>
                    <a:pt x="10" y="1"/>
                    <a:pt x="0" y="2"/>
                  </a:cubicBezTo>
                  <a:cubicBezTo>
                    <a:pt x="67" y="63"/>
                    <a:pt x="170" y="81"/>
                    <a:pt x="248" y="117"/>
                  </a:cubicBezTo>
                  <a:cubicBezTo>
                    <a:pt x="327" y="154"/>
                    <a:pt x="400" y="196"/>
                    <a:pt x="479" y="238"/>
                  </a:cubicBezTo>
                  <a:cubicBezTo>
                    <a:pt x="479" y="238"/>
                    <a:pt x="485" y="238"/>
                    <a:pt x="479" y="232"/>
                  </a:cubicBezTo>
                  <a:cubicBezTo>
                    <a:pt x="412" y="172"/>
                    <a:pt x="333" y="123"/>
                    <a:pt x="261" y="87"/>
                  </a:cubicBezTo>
                  <a:cubicBezTo>
                    <a:pt x="189" y="49"/>
                    <a:pt x="113" y="0"/>
                    <a:pt x="28"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2615225" y="2342100"/>
              <a:ext cx="10625" cy="6700"/>
            </a:xfrm>
            <a:custGeom>
              <a:rect b="b" l="l" r="r" t="t"/>
              <a:pathLst>
                <a:path extrusionOk="0" h="268" w="425">
                  <a:moveTo>
                    <a:pt x="1" y="1"/>
                  </a:moveTo>
                  <a:cubicBezTo>
                    <a:pt x="49" y="55"/>
                    <a:pt x="122" y="79"/>
                    <a:pt x="182" y="110"/>
                  </a:cubicBezTo>
                  <a:cubicBezTo>
                    <a:pt x="267" y="152"/>
                    <a:pt x="340" y="207"/>
                    <a:pt x="418" y="267"/>
                  </a:cubicBezTo>
                  <a:cubicBezTo>
                    <a:pt x="424" y="267"/>
                    <a:pt x="424" y="261"/>
                    <a:pt x="424" y="261"/>
                  </a:cubicBezTo>
                  <a:cubicBezTo>
                    <a:pt x="364" y="195"/>
                    <a:pt x="297" y="146"/>
                    <a:pt x="218" y="104"/>
                  </a:cubicBezTo>
                  <a:cubicBezTo>
                    <a:pt x="158" y="55"/>
                    <a:pt x="85" y="1"/>
                    <a:pt x="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2615225" y="2342100"/>
              <a:ext cx="10625" cy="6700"/>
            </a:xfrm>
            <a:custGeom>
              <a:rect b="b" l="l" r="r" t="t"/>
              <a:pathLst>
                <a:path extrusionOk="0" h="268" w="425">
                  <a:moveTo>
                    <a:pt x="1" y="1"/>
                  </a:moveTo>
                  <a:cubicBezTo>
                    <a:pt x="49" y="55"/>
                    <a:pt x="122" y="79"/>
                    <a:pt x="182" y="110"/>
                  </a:cubicBezTo>
                  <a:cubicBezTo>
                    <a:pt x="267" y="152"/>
                    <a:pt x="340" y="207"/>
                    <a:pt x="418" y="267"/>
                  </a:cubicBezTo>
                  <a:cubicBezTo>
                    <a:pt x="424" y="267"/>
                    <a:pt x="424" y="261"/>
                    <a:pt x="424" y="261"/>
                  </a:cubicBezTo>
                  <a:cubicBezTo>
                    <a:pt x="364" y="195"/>
                    <a:pt x="297" y="146"/>
                    <a:pt x="218" y="104"/>
                  </a:cubicBezTo>
                  <a:cubicBezTo>
                    <a:pt x="158" y="55"/>
                    <a:pt x="85" y="1"/>
                    <a:pt x="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2624150" y="2329700"/>
              <a:ext cx="3500" cy="1525"/>
            </a:xfrm>
            <a:custGeom>
              <a:rect b="b" l="l" r="r" t="t"/>
              <a:pathLst>
                <a:path extrusionOk="0" h="61" w="140">
                  <a:moveTo>
                    <a:pt x="1" y="0"/>
                  </a:moveTo>
                  <a:cubicBezTo>
                    <a:pt x="31" y="37"/>
                    <a:pt x="79" y="55"/>
                    <a:pt x="134" y="61"/>
                  </a:cubicBezTo>
                  <a:cubicBezTo>
                    <a:pt x="140" y="61"/>
                    <a:pt x="140" y="55"/>
                    <a:pt x="140" y="43"/>
                  </a:cubicBezTo>
                  <a:cubicBezTo>
                    <a:pt x="104" y="25"/>
                    <a:pt x="55"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2624150" y="2329700"/>
              <a:ext cx="3500" cy="1525"/>
            </a:xfrm>
            <a:custGeom>
              <a:rect b="b" l="l" r="r" t="t"/>
              <a:pathLst>
                <a:path extrusionOk="0" h="61" w="140">
                  <a:moveTo>
                    <a:pt x="1" y="0"/>
                  </a:moveTo>
                  <a:cubicBezTo>
                    <a:pt x="31" y="37"/>
                    <a:pt x="79" y="55"/>
                    <a:pt x="134" y="61"/>
                  </a:cubicBezTo>
                  <a:cubicBezTo>
                    <a:pt x="140" y="61"/>
                    <a:pt x="140" y="55"/>
                    <a:pt x="140" y="43"/>
                  </a:cubicBezTo>
                  <a:cubicBezTo>
                    <a:pt x="104" y="25"/>
                    <a:pt x="55"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2615075" y="2349975"/>
              <a:ext cx="4575" cy="2450"/>
            </a:xfrm>
            <a:custGeom>
              <a:rect b="b" l="l" r="r" t="t"/>
              <a:pathLst>
                <a:path extrusionOk="0" h="98" w="183">
                  <a:moveTo>
                    <a:pt x="0" y="1"/>
                  </a:moveTo>
                  <a:cubicBezTo>
                    <a:pt x="43" y="43"/>
                    <a:pt x="103" y="73"/>
                    <a:pt x="164" y="97"/>
                  </a:cubicBezTo>
                  <a:cubicBezTo>
                    <a:pt x="170" y="97"/>
                    <a:pt x="182" y="91"/>
                    <a:pt x="170" y="79"/>
                  </a:cubicBezTo>
                  <a:cubicBezTo>
                    <a:pt x="134" y="31"/>
                    <a:pt x="73" y="1"/>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2615075" y="2349975"/>
              <a:ext cx="4575" cy="2450"/>
            </a:xfrm>
            <a:custGeom>
              <a:rect b="b" l="l" r="r" t="t"/>
              <a:pathLst>
                <a:path extrusionOk="0" h="98" w="183">
                  <a:moveTo>
                    <a:pt x="0" y="1"/>
                  </a:moveTo>
                  <a:cubicBezTo>
                    <a:pt x="43" y="43"/>
                    <a:pt x="103" y="73"/>
                    <a:pt x="164" y="97"/>
                  </a:cubicBezTo>
                  <a:cubicBezTo>
                    <a:pt x="170" y="97"/>
                    <a:pt x="182" y="91"/>
                    <a:pt x="170" y="79"/>
                  </a:cubicBezTo>
                  <a:cubicBezTo>
                    <a:pt x="134" y="31"/>
                    <a:pt x="73" y="1"/>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2582375" y="2354375"/>
              <a:ext cx="42100" cy="49350"/>
            </a:xfrm>
            <a:custGeom>
              <a:rect b="b" l="l" r="r" t="t"/>
              <a:pathLst>
                <a:path extrusionOk="0" h="1974" w="1684">
                  <a:moveTo>
                    <a:pt x="909" y="0"/>
                  </a:moveTo>
                  <a:cubicBezTo>
                    <a:pt x="836" y="121"/>
                    <a:pt x="770" y="248"/>
                    <a:pt x="697" y="370"/>
                  </a:cubicBezTo>
                  <a:cubicBezTo>
                    <a:pt x="618" y="491"/>
                    <a:pt x="546" y="618"/>
                    <a:pt x="467" y="739"/>
                  </a:cubicBezTo>
                  <a:lnTo>
                    <a:pt x="1" y="1490"/>
                  </a:lnTo>
                  <a:lnTo>
                    <a:pt x="818" y="1974"/>
                  </a:lnTo>
                  <a:lnTo>
                    <a:pt x="1254" y="1199"/>
                  </a:lnTo>
                  <a:cubicBezTo>
                    <a:pt x="1327" y="1072"/>
                    <a:pt x="1399" y="945"/>
                    <a:pt x="1472" y="805"/>
                  </a:cubicBezTo>
                  <a:cubicBezTo>
                    <a:pt x="1551" y="672"/>
                    <a:pt x="1617" y="533"/>
                    <a:pt x="1684" y="400"/>
                  </a:cubicBezTo>
                  <a:lnTo>
                    <a:pt x="909"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2607350" y="2356800"/>
              <a:ext cx="16975" cy="9400"/>
            </a:xfrm>
            <a:custGeom>
              <a:rect b="b" l="l" r="r" t="t"/>
              <a:pathLst>
                <a:path extrusionOk="0" h="376" w="679">
                  <a:moveTo>
                    <a:pt x="7" y="0"/>
                  </a:moveTo>
                  <a:cubicBezTo>
                    <a:pt x="1" y="0"/>
                    <a:pt x="1" y="6"/>
                    <a:pt x="1" y="6"/>
                  </a:cubicBezTo>
                  <a:cubicBezTo>
                    <a:pt x="213" y="127"/>
                    <a:pt x="431" y="279"/>
                    <a:pt x="655" y="375"/>
                  </a:cubicBezTo>
                  <a:cubicBezTo>
                    <a:pt x="667" y="375"/>
                    <a:pt x="679" y="363"/>
                    <a:pt x="673" y="357"/>
                  </a:cubicBezTo>
                  <a:cubicBezTo>
                    <a:pt x="479" y="188"/>
                    <a:pt x="231" y="73"/>
                    <a:pt x="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2607350" y="2356800"/>
              <a:ext cx="16975" cy="9400"/>
            </a:xfrm>
            <a:custGeom>
              <a:rect b="b" l="l" r="r" t="t"/>
              <a:pathLst>
                <a:path extrusionOk="0" h="376" w="679">
                  <a:moveTo>
                    <a:pt x="7" y="0"/>
                  </a:moveTo>
                  <a:cubicBezTo>
                    <a:pt x="1" y="0"/>
                    <a:pt x="1" y="6"/>
                    <a:pt x="1" y="6"/>
                  </a:cubicBezTo>
                  <a:cubicBezTo>
                    <a:pt x="213" y="127"/>
                    <a:pt x="431" y="279"/>
                    <a:pt x="655" y="375"/>
                  </a:cubicBezTo>
                  <a:cubicBezTo>
                    <a:pt x="667" y="375"/>
                    <a:pt x="679" y="363"/>
                    <a:pt x="673" y="357"/>
                  </a:cubicBezTo>
                  <a:cubicBezTo>
                    <a:pt x="479" y="188"/>
                    <a:pt x="231" y="73"/>
                    <a:pt x="7"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2612800" y="2365700"/>
              <a:ext cx="11475" cy="19925"/>
            </a:xfrm>
            <a:custGeom>
              <a:rect b="b" l="l" r="r" t="t"/>
              <a:pathLst>
                <a:path extrusionOk="0" h="797" w="459">
                  <a:moveTo>
                    <a:pt x="441" y="1"/>
                  </a:moveTo>
                  <a:cubicBezTo>
                    <a:pt x="435" y="1"/>
                    <a:pt x="429" y="5"/>
                    <a:pt x="424" y="13"/>
                  </a:cubicBezTo>
                  <a:cubicBezTo>
                    <a:pt x="346" y="134"/>
                    <a:pt x="279" y="274"/>
                    <a:pt x="206" y="401"/>
                  </a:cubicBezTo>
                  <a:lnTo>
                    <a:pt x="1" y="788"/>
                  </a:lnTo>
                  <a:cubicBezTo>
                    <a:pt x="1" y="793"/>
                    <a:pt x="4" y="797"/>
                    <a:pt x="5" y="797"/>
                  </a:cubicBezTo>
                  <a:cubicBezTo>
                    <a:pt x="6" y="797"/>
                    <a:pt x="7" y="796"/>
                    <a:pt x="7" y="794"/>
                  </a:cubicBezTo>
                  <a:cubicBezTo>
                    <a:pt x="79" y="673"/>
                    <a:pt x="158" y="552"/>
                    <a:pt x="231" y="425"/>
                  </a:cubicBezTo>
                  <a:cubicBezTo>
                    <a:pt x="309" y="292"/>
                    <a:pt x="376" y="165"/>
                    <a:pt x="443" y="38"/>
                  </a:cubicBezTo>
                  <a:cubicBezTo>
                    <a:pt x="458" y="14"/>
                    <a:pt x="451" y="1"/>
                    <a:pt x="44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2612800" y="2365700"/>
              <a:ext cx="11475" cy="19925"/>
            </a:xfrm>
            <a:custGeom>
              <a:rect b="b" l="l" r="r" t="t"/>
              <a:pathLst>
                <a:path extrusionOk="0" h="797" w="459">
                  <a:moveTo>
                    <a:pt x="441" y="1"/>
                  </a:moveTo>
                  <a:cubicBezTo>
                    <a:pt x="435" y="1"/>
                    <a:pt x="429" y="5"/>
                    <a:pt x="424" y="13"/>
                  </a:cubicBezTo>
                  <a:cubicBezTo>
                    <a:pt x="346" y="134"/>
                    <a:pt x="279" y="274"/>
                    <a:pt x="206" y="401"/>
                  </a:cubicBezTo>
                  <a:lnTo>
                    <a:pt x="1" y="788"/>
                  </a:lnTo>
                  <a:cubicBezTo>
                    <a:pt x="1" y="793"/>
                    <a:pt x="4" y="797"/>
                    <a:pt x="5" y="797"/>
                  </a:cubicBezTo>
                  <a:cubicBezTo>
                    <a:pt x="6" y="797"/>
                    <a:pt x="7" y="796"/>
                    <a:pt x="7" y="794"/>
                  </a:cubicBezTo>
                  <a:cubicBezTo>
                    <a:pt x="79" y="673"/>
                    <a:pt x="158" y="552"/>
                    <a:pt x="231" y="425"/>
                  </a:cubicBezTo>
                  <a:cubicBezTo>
                    <a:pt x="309" y="292"/>
                    <a:pt x="376" y="165"/>
                    <a:pt x="443" y="38"/>
                  </a:cubicBezTo>
                  <a:cubicBezTo>
                    <a:pt x="458" y="14"/>
                    <a:pt x="451" y="1"/>
                    <a:pt x="44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2590550" y="2362075"/>
              <a:ext cx="30300" cy="40900"/>
            </a:xfrm>
            <a:custGeom>
              <a:rect b="b" l="l" r="r" t="t"/>
              <a:pathLst>
                <a:path extrusionOk="0" h="1636" w="1212">
                  <a:moveTo>
                    <a:pt x="848" y="1"/>
                  </a:moveTo>
                  <a:lnTo>
                    <a:pt x="776" y="134"/>
                  </a:lnTo>
                  <a:cubicBezTo>
                    <a:pt x="800" y="146"/>
                    <a:pt x="818" y="158"/>
                    <a:pt x="842" y="164"/>
                  </a:cubicBezTo>
                  <a:cubicBezTo>
                    <a:pt x="860" y="170"/>
                    <a:pt x="872" y="183"/>
                    <a:pt x="891" y="195"/>
                  </a:cubicBezTo>
                  <a:cubicBezTo>
                    <a:pt x="903" y="201"/>
                    <a:pt x="921" y="219"/>
                    <a:pt x="933" y="225"/>
                  </a:cubicBezTo>
                  <a:cubicBezTo>
                    <a:pt x="963" y="249"/>
                    <a:pt x="988" y="273"/>
                    <a:pt x="1000" y="286"/>
                  </a:cubicBezTo>
                  <a:cubicBezTo>
                    <a:pt x="1042" y="322"/>
                    <a:pt x="1054" y="364"/>
                    <a:pt x="1054" y="364"/>
                  </a:cubicBezTo>
                  <a:cubicBezTo>
                    <a:pt x="1054" y="364"/>
                    <a:pt x="1048" y="364"/>
                    <a:pt x="1036" y="352"/>
                  </a:cubicBezTo>
                  <a:cubicBezTo>
                    <a:pt x="1018" y="352"/>
                    <a:pt x="994" y="346"/>
                    <a:pt x="963" y="340"/>
                  </a:cubicBezTo>
                  <a:cubicBezTo>
                    <a:pt x="909" y="322"/>
                    <a:pt x="848" y="292"/>
                    <a:pt x="794" y="255"/>
                  </a:cubicBezTo>
                  <a:cubicBezTo>
                    <a:pt x="770" y="243"/>
                    <a:pt x="745" y="231"/>
                    <a:pt x="733" y="219"/>
                  </a:cubicBezTo>
                  <a:lnTo>
                    <a:pt x="679" y="304"/>
                  </a:lnTo>
                  <a:cubicBezTo>
                    <a:pt x="691" y="304"/>
                    <a:pt x="697" y="310"/>
                    <a:pt x="715" y="316"/>
                  </a:cubicBezTo>
                  <a:cubicBezTo>
                    <a:pt x="739" y="334"/>
                    <a:pt x="757" y="352"/>
                    <a:pt x="776" y="376"/>
                  </a:cubicBezTo>
                  <a:cubicBezTo>
                    <a:pt x="782" y="395"/>
                    <a:pt x="794" y="401"/>
                    <a:pt x="794" y="407"/>
                  </a:cubicBezTo>
                  <a:lnTo>
                    <a:pt x="794" y="413"/>
                  </a:lnTo>
                  <a:lnTo>
                    <a:pt x="794" y="425"/>
                  </a:lnTo>
                  <a:lnTo>
                    <a:pt x="782" y="425"/>
                  </a:lnTo>
                  <a:cubicBezTo>
                    <a:pt x="782" y="425"/>
                    <a:pt x="776" y="425"/>
                    <a:pt x="776" y="431"/>
                  </a:cubicBezTo>
                  <a:cubicBezTo>
                    <a:pt x="770" y="431"/>
                    <a:pt x="751" y="437"/>
                    <a:pt x="739" y="437"/>
                  </a:cubicBezTo>
                  <a:cubicBezTo>
                    <a:pt x="709" y="437"/>
                    <a:pt x="679" y="437"/>
                    <a:pt x="655" y="425"/>
                  </a:cubicBezTo>
                  <a:cubicBezTo>
                    <a:pt x="642" y="413"/>
                    <a:pt x="630" y="407"/>
                    <a:pt x="624" y="401"/>
                  </a:cubicBezTo>
                  <a:cubicBezTo>
                    <a:pt x="582" y="473"/>
                    <a:pt x="533" y="546"/>
                    <a:pt x="491" y="619"/>
                  </a:cubicBezTo>
                  <a:lnTo>
                    <a:pt x="352" y="836"/>
                  </a:lnTo>
                  <a:cubicBezTo>
                    <a:pt x="370" y="849"/>
                    <a:pt x="382" y="855"/>
                    <a:pt x="400" y="867"/>
                  </a:cubicBezTo>
                  <a:cubicBezTo>
                    <a:pt x="461" y="909"/>
                    <a:pt x="521" y="958"/>
                    <a:pt x="558" y="1006"/>
                  </a:cubicBezTo>
                  <a:cubicBezTo>
                    <a:pt x="582" y="1030"/>
                    <a:pt x="594" y="1042"/>
                    <a:pt x="600" y="1060"/>
                  </a:cubicBezTo>
                  <a:cubicBezTo>
                    <a:pt x="606" y="1073"/>
                    <a:pt x="618" y="1079"/>
                    <a:pt x="618" y="1079"/>
                  </a:cubicBezTo>
                  <a:cubicBezTo>
                    <a:pt x="618" y="1079"/>
                    <a:pt x="612" y="1079"/>
                    <a:pt x="588" y="1073"/>
                  </a:cubicBezTo>
                  <a:cubicBezTo>
                    <a:pt x="570" y="1073"/>
                    <a:pt x="546" y="1067"/>
                    <a:pt x="515" y="1048"/>
                  </a:cubicBezTo>
                  <a:cubicBezTo>
                    <a:pt x="467" y="1030"/>
                    <a:pt x="394" y="1000"/>
                    <a:pt x="334" y="958"/>
                  </a:cubicBezTo>
                  <a:cubicBezTo>
                    <a:pt x="322" y="952"/>
                    <a:pt x="303" y="939"/>
                    <a:pt x="297" y="927"/>
                  </a:cubicBezTo>
                  <a:lnTo>
                    <a:pt x="213" y="1067"/>
                  </a:lnTo>
                  <a:lnTo>
                    <a:pt x="261" y="1091"/>
                  </a:lnTo>
                  <a:cubicBezTo>
                    <a:pt x="291" y="1103"/>
                    <a:pt x="303" y="1133"/>
                    <a:pt x="322" y="1157"/>
                  </a:cubicBezTo>
                  <a:cubicBezTo>
                    <a:pt x="328" y="1169"/>
                    <a:pt x="328" y="1182"/>
                    <a:pt x="334" y="1194"/>
                  </a:cubicBezTo>
                  <a:lnTo>
                    <a:pt x="334" y="1212"/>
                  </a:lnTo>
                  <a:lnTo>
                    <a:pt x="334" y="1218"/>
                  </a:lnTo>
                  <a:lnTo>
                    <a:pt x="273" y="1218"/>
                  </a:lnTo>
                  <a:cubicBezTo>
                    <a:pt x="243" y="1218"/>
                    <a:pt x="213" y="1200"/>
                    <a:pt x="182" y="1188"/>
                  </a:cubicBezTo>
                  <a:cubicBezTo>
                    <a:pt x="170" y="1182"/>
                    <a:pt x="164" y="1163"/>
                    <a:pt x="146" y="1157"/>
                  </a:cubicBezTo>
                  <a:lnTo>
                    <a:pt x="1" y="1381"/>
                  </a:lnTo>
                  <a:lnTo>
                    <a:pt x="431" y="1636"/>
                  </a:lnTo>
                  <a:lnTo>
                    <a:pt x="812" y="933"/>
                  </a:lnTo>
                  <a:cubicBezTo>
                    <a:pt x="885" y="812"/>
                    <a:pt x="945" y="697"/>
                    <a:pt x="1012" y="576"/>
                  </a:cubicBezTo>
                  <a:cubicBezTo>
                    <a:pt x="1078" y="455"/>
                    <a:pt x="1145" y="340"/>
                    <a:pt x="1212" y="219"/>
                  </a:cubicBezTo>
                  <a:lnTo>
                    <a:pt x="848"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2603275" y="2362400"/>
              <a:ext cx="12575" cy="7575"/>
            </a:xfrm>
            <a:custGeom>
              <a:rect b="b" l="l" r="r" t="t"/>
              <a:pathLst>
                <a:path extrusionOk="0" h="303" w="503">
                  <a:moveTo>
                    <a:pt x="0" y="0"/>
                  </a:moveTo>
                  <a:lnTo>
                    <a:pt x="0" y="0"/>
                  </a:lnTo>
                  <a:cubicBezTo>
                    <a:pt x="73" y="73"/>
                    <a:pt x="176" y="109"/>
                    <a:pt x="261" y="151"/>
                  </a:cubicBezTo>
                  <a:cubicBezTo>
                    <a:pt x="339" y="200"/>
                    <a:pt x="418" y="254"/>
                    <a:pt x="491" y="303"/>
                  </a:cubicBezTo>
                  <a:cubicBezTo>
                    <a:pt x="491" y="303"/>
                    <a:pt x="503" y="303"/>
                    <a:pt x="491" y="297"/>
                  </a:cubicBezTo>
                  <a:cubicBezTo>
                    <a:pt x="424" y="230"/>
                    <a:pt x="351" y="170"/>
                    <a:pt x="273" y="121"/>
                  </a:cubicBezTo>
                  <a:cubicBezTo>
                    <a:pt x="200" y="79"/>
                    <a:pt x="109" y="12"/>
                    <a:pt x="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2603275" y="2362400"/>
              <a:ext cx="12575" cy="7575"/>
            </a:xfrm>
            <a:custGeom>
              <a:rect b="b" l="l" r="r" t="t"/>
              <a:pathLst>
                <a:path extrusionOk="0" h="303" w="503">
                  <a:moveTo>
                    <a:pt x="0" y="0"/>
                  </a:moveTo>
                  <a:lnTo>
                    <a:pt x="0" y="0"/>
                  </a:lnTo>
                  <a:cubicBezTo>
                    <a:pt x="73" y="73"/>
                    <a:pt x="176" y="109"/>
                    <a:pt x="261" y="151"/>
                  </a:cubicBezTo>
                  <a:cubicBezTo>
                    <a:pt x="339" y="200"/>
                    <a:pt x="418" y="254"/>
                    <a:pt x="491" y="303"/>
                  </a:cubicBezTo>
                  <a:cubicBezTo>
                    <a:pt x="491" y="303"/>
                    <a:pt x="503" y="303"/>
                    <a:pt x="491" y="297"/>
                  </a:cubicBezTo>
                  <a:cubicBezTo>
                    <a:pt x="424" y="230"/>
                    <a:pt x="351" y="170"/>
                    <a:pt x="273" y="121"/>
                  </a:cubicBezTo>
                  <a:cubicBezTo>
                    <a:pt x="200" y="79"/>
                    <a:pt x="109" y="12"/>
                    <a:pt x="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2594025" y="2380250"/>
              <a:ext cx="11200" cy="8250"/>
            </a:xfrm>
            <a:custGeom>
              <a:rect b="b" l="l" r="r" t="t"/>
              <a:pathLst>
                <a:path extrusionOk="0" h="330" w="448">
                  <a:moveTo>
                    <a:pt x="1" y="0"/>
                  </a:moveTo>
                  <a:lnTo>
                    <a:pt x="1" y="0"/>
                  </a:lnTo>
                  <a:cubicBezTo>
                    <a:pt x="49" y="61"/>
                    <a:pt x="122" y="91"/>
                    <a:pt x="189" y="128"/>
                  </a:cubicBezTo>
                  <a:cubicBezTo>
                    <a:pt x="279" y="182"/>
                    <a:pt x="358" y="249"/>
                    <a:pt x="431" y="327"/>
                  </a:cubicBezTo>
                  <a:cubicBezTo>
                    <a:pt x="434" y="329"/>
                    <a:pt x="437" y="330"/>
                    <a:pt x="439" y="330"/>
                  </a:cubicBezTo>
                  <a:cubicBezTo>
                    <a:pt x="445" y="330"/>
                    <a:pt x="447" y="324"/>
                    <a:pt x="443" y="315"/>
                  </a:cubicBezTo>
                  <a:cubicBezTo>
                    <a:pt x="382" y="243"/>
                    <a:pt x="310" y="182"/>
                    <a:pt x="237" y="128"/>
                  </a:cubicBezTo>
                  <a:cubicBezTo>
                    <a:pt x="170" y="73"/>
                    <a:pt x="92" y="7"/>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2594025" y="2380250"/>
              <a:ext cx="11200" cy="8250"/>
            </a:xfrm>
            <a:custGeom>
              <a:rect b="b" l="l" r="r" t="t"/>
              <a:pathLst>
                <a:path extrusionOk="0" h="330" w="448">
                  <a:moveTo>
                    <a:pt x="1" y="0"/>
                  </a:moveTo>
                  <a:lnTo>
                    <a:pt x="1" y="0"/>
                  </a:lnTo>
                  <a:cubicBezTo>
                    <a:pt x="49" y="61"/>
                    <a:pt x="122" y="91"/>
                    <a:pt x="189" y="128"/>
                  </a:cubicBezTo>
                  <a:cubicBezTo>
                    <a:pt x="279" y="182"/>
                    <a:pt x="358" y="249"/>
                    <a:pt x="431" y="327"/>
                  </a:cubicBezTo>
                  <a:cubicBezTo>
                    <a:pt x="434" y="329"/>
                    <a:pt x="437" y="330"/>
                    <a:pt x="439" y="330"/>
                  </a:cubicBezTo>
                  <a:cubicBezTo>
                    <a:pt x="445" y="330"/>
                    <a:pt x="447" y="324"/>
                    <a:pt x="443" y="315"/>
                  </a:cubicBezTo>
                  <a:cubicBezTo>
                    <a:pt x="382" y="243"/>
                    <a:pt x="310" y="182"/>
                    <a:pt x="237" y="128"/>
                  </a:cubicBezTo>
                  <a:cubicBezTo>
                    <a:pt x="170" y="73"/>
                    <a:pt x="92" y="7"/>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2604475" y="2368750"/>
              <a:ext cx="3500" cy="1850"/>
            </a:xfrm>
            <a:custGeom>
              <a:rect b="b" l="l" r="r" t="t"/>
              <a:pathLst>
                <a:path extrusionOk="0" h="74" w="140">
                  <a:moveTo>
                    <a:pt x="1" y="0"/>
                  </a:moveTo>
                  <a:cubicBezTo>
                    <a:pt x="31" y="37"/>
                    <a:pt x="91" y="67"/>
                    <a:pt x="134" y="73"/>
                  </a:cubicBezTo>
                  <a:cubicBezTo>
                    <a:pt x="140" y="73"/>
                    <a:pt x="140" y="67"/>
                    <a:pt x="140" y="55"/>
                  </a:cubicBezTo>
                  <a:cubicBezTo>
                    <a:pt x="104" y="37"/>
                    <a:pt x="55" y="6"/>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2604475" y="2368750"/>
              <a:ext cx="3500" cy="1850"/>
            </a:xfrm>
            <a:custGeom>
              <a:rect b="b" l="l" r="r" t="t"/>
              <a:pathLst>
                <a:path extrusionOk="0" h="74" w="140">
                  <a:moveTo>
                    <a:pt x="1" y="0"/>
                  </a:moveTo>
                  <a:cubicBezTo>
                    <a:pt x="31" y="37"/>
                    <a:pt x="91" y="67"/>
                    <a:pt x="134" y="73"/>
                  </a:cubicBezTo>
                  <a:cubicBezTo>
                    <a:pt x="140" y="73"/>
                    <a:pt x="140" y="67"/>
                    <a:pt x="140" y="55"/>
                  </a:cubicBezTo>
                  <a:cubicBezTo>
                    <a:pt x="104" y="37"/>
                    <a:pt x="55" y="6"/>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2593425" y="2388125"/>
              <a:ext cx="4575" cy="3050"/>
            </a:xfrm>
            <a:custGeom>
              <a:rect b="b" l="l" r="r" t="t"/>
              <a:pathLst>
                <a:path extrusionOk="0" h="122" w="183">
                  <a:moveTo>
                    <a:pt x="1" y="0"/>
                  </a:moveTo>
                  <a:cubicBezTo>
                    <a:pt x="49" y="55"/>
                    <a:pt x="110" y="91"/>
                    <a:pt x="170" y="121"/>
                  </a:cubicBezTo>
                  <a:cubicBezTo>
                    <a:pt x="176" y="121"/>
                    <a:pt x="182" y="115"/>
                    <a:pt x="176" y="109"/>
                  </a:cubicBezTo>
                  <a:cubicBezTo>
                    <a:pt x="140" y="49"/>
                    <a:pt x="79"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2593425" y="2388125"/>
              <a:ext cx="4575" cy="3050"/>
            </a:xfrm>
            <a:custGeom>
              <a:rect b="b" l="l" r="r" t="t"/>
              <a:pathLst>
                <a:path extrusionOk="0" h="122" w="183">
                  <a:moveTo>
                    <a:pt x="1" y="0"/>
                  </a:moveTo>
                  <a:cubicBezTo>
                    <a:pt x="49" y="55"/>
                    <a:pt x="110" y="91"/>
                    <a:pt x="170" y="121"/>
                  </a:cubicBezTo>
                  <a:cubicBezTo>
                    <a:pt x="176" y="121"/>
                    <a:pt x="182" y="115"/>
                    <a:pt x="176" y="109"/>
                  </a:cubicBezTo>
                  <a:cubicBezTo>
                    <a:pt x="140" y="49"/>
                    <a:pt x="79"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2560125" y="2391450"/>
              <a:ext cx="42875" cy="50125"/>
            </a:xfrm>
            <a:custGeom>
              <a:rect b="b" l="l" r="r" t="t"/>
              <a:pathLst>
                <a:path extrusionOk="0" h="2005" w="1715">
                  <a:moveTo>
                    <a:pt x="897" y="1"/>
                  </a:moveTo>
                  <a:cubicBezTo>
                    <a:pt x="818" y="128"/>
                    <a:pt x="739" y="255"/>
                    <a:pt x="661" y="382"/>
                  </a:cubicBezTo>
                  <a:cubicBezTo>
                    <a:pt x="576" y="515"/>
                    <a:pt x="503" y="642"/>
                    <a:pt x="425" y="775"/>
                  </a:cubicBezTo>
                  <a:cubicBezTo>
                    <a:pt x="352" y="915"/>
                    <a:pt x="285" y="1048"/>
                    <a:pt x="207" y="1187"/>
                  </a:cubicBezTo>
                  <a:cubicBezTo>
                    <a:pt x="140" y="1332"/>
                    <a:pt x="61" y="1466"/>
                    <a:pt x="1" y="1617"/>
                  </a:cubicBezTo>
                  <a:lnTo>
                    <a:pt x="957" y="2005"/>
                  </a:lnTo>
                  <a:cubicBezTo>
                    <a:pt x="1000" y="1871"/>
                    <a:pt x="1060" y="1756"/>
                    <a:pt x="1115" y="1623"/>
                  </a:cubicBezTo>
                  <a:cubicBezTo>
                    <a:pt x="1169" y="1496"/>
                    <a:pt x="1230" y="1375"/>
                    <a:pt x="1296" y="1248"/>
                  </a:cubicBezTo>
                  <a:cubicBezTo>
                    <a:pt x="1363" y="1115"/>
                    <a:pt x="1430" y="999"/>
                    <a:pt x="1502" y="866"/>
                  </a:cubicBezTo>
                  <a:cubicBezTo>
                    <a:pt x="1569" y="739"/>
                    <a:pt x="1635" y="618"/>
                    <a:pt x="1714" y="491"/>
                  </a:cubicBezTo>
                  <a:lnTo>
                    <a:pt x="897"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2584500" y="2394175"/>
              <a:ext cx="18000" cy="11275"/>
            </a:xfrm>
            <a:custGeom>
              <a:rect b="b" l="l" r="r" t="t"/>
              <a:pathLst>
                <a:path extrusionOk="0" h="451" w="720">
                  <a:moveTo>
                    <a:pt x="19" y="1"/>
                  </a:moveTo>
                  <a:cubicBezTo>
                    <a:pt x="13" y="1"/>
                    <a:pt x="0" y="13"/>
                    <a:pt x="13" y="13"/>
                  </a:cubicBezTo>
                  <a:cubicBezTo>
                    <a:pt x="237" y="152"/>
                    <a:pt x="461" y="327"/>
                    <a:pt x="697" y="449"/>
                  </a:cubicBezTo>
                  <a:cubicBezTo>
                    <a:pt x="699" y="450"/>
                    <a:pt x="701" y="450"/>
                    <a:pt x="703" y="450"/>
                  </a:cubicBezTo>
                  <a:cubicBezTo>
                    <a:pt x="713" y="450"/>
                    <a:pt x="720" y="439"/>
                    <a:pt x="715" y="424"/>
                  </a:cubicBezTo>
                  <a:cubicBezTo>
                    <a:pt x="521" y="237"/>
                    <a:pt x="261" y="103"/>
                    <a:pt x="1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2584500" y="2394175"/>
              <a:ext cx="18000" cy="11275"/>
            </a:xfrm>
            <a:custGeom>
              <a:rect b="b" l="l" r="r" t="t"/>
              <a:pathLst>
                <a:path extrusionOk="0" h="451" w="720">
                  <a:moveTo>
                    <a:pt x="19" y="1"/>
                  </a:moveTo>
                  <a:cubicBezTo>
                    <a:pt x="13" y="1"/>
                    <a:pt x="0" y="13"/>
                    <a:pt x="13" y="13"/>
                  </a:cubicBezTo>
                  <a:cubicBezTo>
                    <a:pt x="237" y="152"/>
                    <a:pt x="461" y="327"/>
                    <a:pt x="697" y="449"/>
                  </a:cubicBezTo>
                  <a:cubicBezTo>
                    <a:pt x="699" y="450"/>
                    <a:pt x="701" y="450"/>
                    <a:pt x="703" y="450"/>
                  </a:cubicBezTo>
                  <a:cubicBezTo>
                    <a:pt x="713" y="450"/>
                    <a:pt x="720" y="439"/>
                    <a:pt x="715" y="424"/>
                  </a:cubicBezTo>
                  <a:cubicBezTo>
                    <a:pt x="521" y="237"/>
                    <a:pt x="261" y="103"/>
                    <a:pt x="19"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2591450" y="2404925"/>
              <a:ext cx="10975" cy="18650"/>
            </a:xfrm>
            <a:custGeom>
              <a:rect b="b" l="l" r="r" t="t"/>
              <a:pathLst>
                <a:path extrusionOk="0" h="746" w="439">
                  <a:moveTo>
                    <a:pt x="424" y="1"/>
                  </a:moveTo>
                  <a:cubicBezTo>
                    <a:pt x="419" y="1"/>
                    <a:pt x="413" y="4"/>
                    <a:pt x="407" y="12"/>
                  </a:cubicBezTo>
                  <a:cubicBezTo>
                    <a:pt x="322" y="128"/>
                    <a:pt x="255" y="249"/>
                    <a:pt x="189" y="370"/>
                  </a:cubicBezTo>
                  <a:cubicBezTo>
                    <a:pt x="116" y="491"/>
                    <a:pt x="68" y="618"/>
                    <a:pt x="1" y="739"/>
                  </a:cubicBezTo>
                  <a:cubicBezTo>
                    <a:pt x="1" y="745"/>
                    <a:pt x="7" y="745"/>
                    <a:pt x="7" y="745"/>
                  </a:cubicBezTo>
                  <a:cubicBezTo>
                    <a:pt x="80" y="630"/>
                    <a:pt x="140" y="509"/>
                    <a:pt x="219" y="388"/>
                  </a:cubicBezTo>
                  <a:cubicBezTo>
                    <a:pt x="286" y="267"/>
                    <a:pt x="358" y="146"/>
                    <a:pt x="431" y="25"/>
                  </a:cubicBezTo>
                  <a:cubicBezTo>
                    <a:pt x="439" y="13"/>
                    <a:pt x="434" y="1"/>
                    <a:pt x="42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2591450" y="2404925"/>
              <a:ext cx="10975" cy="18650"/>
            </a:xfrm>
            <a:custGeom>
              <a:rect b="b" l="l" r="r" t="t"/>
              <a:pathLst>
                <a:path extrusionOk="0" h="746" w="439">
                  <a:moveTo>
                    <a:pt x="424" y="1"/>
                  </a:moveTo>
                  <a:cubicBezTo>
                    <a:pt x="419" y="1"/>
                    <a:pt x="413" y="4"/>
                    <a:pt x="407" y="12"/>
                  </a:cubicBezTo>
                  <a:cubicBezTo>
                    <a:pt x="322" y="128"/>
                    <a:pt x="255" y="249"/>
                    <a:pt x="189" y="370"/>
                  </a:cubicBezTo>
                  <a:cubicBezTo>
                    <a:pt x="116" y="491"/>
                    <a:pt x="68" y="618"/>
                    <a:pt x="1" y="739"/>
                  </a:cubicBezTo>
                  <a:cubicBezTo>
                    <a:pt x="1" y="745"/>
                    <a:pt x="7" y="745"/>
                    <a:pt x="7" y="745"/>
                  </a:cubicBezTo>
                  <a:cubicBezTo>
                    <a:pt x="80" y="630"/>
                    <a:pt x="140" y="509"/>
                    <a:pt x="219" y="388"/>
                  </a:cubicBezTo>
                  <a:cubicBezTo>
                    <a:pt x="286" y="267"/>
                    <a:pt x="358" y="146"/>
                    <a:pt x="431" y="25"/>
                  </a:cubicBezTo>
                  <a:cubicBezTo>
                    <a:pt x="439" y="13"/>
                    <a:pt x="434" y="1"/>
                    <a:pt x="424"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2569200" y="2400075"/>
              <a:ext cx="29850" cy="40900"/>
            </a:xfrm>
            <a:custGeom>
              <a:rect b="b" l="l" r="r" t="t"/>
              <a:pathLst>
                <a:path extrusionOk="0" h="1636" w="1194">
                  <a:moveTo>
                    <a:pt x="806" y="1"/>
                  </a:moveTo>
                  <a:lnTo>
                    <a:pt x="721" y="140"/>
                  </a:lnTo>
                  <a:cubicBezTo>
                    <a:pt x="746" y="146"/>
                    <a:pt x="770" y="158"/>
                    <a:pt x="788" y="176"/>
                  </a:cubicBezTo>
                  <a:cubicBezTo>
                    <a:pt x="806" y="182"/>
                    <a:pt x="818" y="194"/>
                    <a:pt x="836" y="206"/>
                  </a:cubicBezTo>
                  <a:cubicBezTo>
                    <a:pt x="849" y="213"/>
                    <a:pt x="867" y="225"/>
                    <a:pt x="879" y="237"/>
                  </a:cubicBezTo>
                  <a:cubicBezTo>
                    <a:pt x="909" y="255"/>
                    <a:pt x="933" y="279"/>
                    <a:pt x="958" y="303"/>
                  </a:cubicBezTo>
                  <a:cubicBezTo>
                    <a:pt x="994" y="346"/>
                    <a:pt x="1018" y="388"/>
                    <a:pt x="1018" y="388"/>
                  </a:cubicBezTo>
                  <a:cubicBezTo>
                    <a:pt x="1018" y="388"/>
                    <a:pt x="1012" y="388"/>
                    <a:pt x="988" y="376"/>
                  </a:cubicBezTo>
                  <a:cubicBezTo>
                    <a:pt x="970" y="370"/>
                    <a:pt x="945" y="370"/>
                    <a:pt x="915" y="358"/>
                  </a:cubicBezTo>
                  <a:cubicBezTo>
                    <a:pt x="867" y="334"/>
                    <a:pt x="794" y="303"/>
                    <a:pt x="728" y="267"/>
                  </a:cubicBezTo>
                  <a:lnTo>
                    <a:pt x="661" y="219"/>
                  </a:lnTo>
                  <a:lnTo>
                    <a:pt x="606" y="303"/>
                  </a:lnTo>
                  <a:cubicBezTo>
                    <a:pt x="625" y="303"/>
                    <a:pt x="631" y="309"/>
                    <a:pt x="643" y="315"/>
                  </a:cubicBezTo>
                  <a:cubicBezTo>
                    <a:pt x="673" y="334"/>
                    <a:pt x="697" y="358"/>
                    <a:pt x="715" y="376"/>
                  </a:cubicBezTo>
                  <a:cubicBezTo>
                    <a:pt x="721" y="394"/>
                    <a:pt x="728" y="400"/>
                    <a:pt x="728" y="406"/>
                  </a:cubicBezTo>
                  <a:cubicBezTo>
                    <a:pt x="728" y="418"/>
                    <a:pt x="728" y="418"/>
                    <a:pt x="734" y="418"/>
                  </a:cubicBezTo>
                  <a:lnTo>
                    <a:pt x="734" y="424"/>
                  </a:lnTo>
                  <a:lnTo>
                    <a:pt x="721" y="424"/>
                  </a:lnTo>
                  <a:cubicBezTo>
                    <a:pt x="715" y="424"/>
                    <a:pt x="697" y="430"/>
                    <a:pt x="685" y="430"/>
                  </a:cubicBezTo>
                  <a:cubicBezTo>
                    <a:pt x="655" y="430"/>
                    <a:pt x="625" y="424"/>
                    <a:pt x="594" y="412"/>
                  </a:cubicBezTo>
                  <a:cubicBezTo>
                    <a:pt x="576" y="400"/>
                    <a:pt x="570" y="394"/>
                    <a:pt x="552" y="388"/>
                  </a:cubicBezTo>
                  <a:cubicBezTo>
                    <a:pt x="461" y="539"/>
                    <a:pt x="382" y="685"/>
                    <a:pt x="298" y="842"/>
                  </a:cubicBezTo>
                  <a:cubicBezTo>
                    <a:pt x="310" y="848"/>
                    <a:pt x="328" y="854"/>
                    <a:pt x="352" y="872"/>
                  </a:cubicBezTo>
                  <a:cubicBezTo>
                    <a:pt x="419" y="909"/>
                    <a:pt x="485" y="963"/>
                    <a:pt x="534" y="1000"/>
                  </a:cubicBezTo>
                  <a:lnTo>
                    <a:pt x="588" y="1054"/>
                  </a:lnTo>
                  <a:cubicBezTo>
                    <a:pt x="600" y="1066"/>
                    <a:pt x="600" y="1078"/>
                    <a:pt x="600" y="1078"/>
                  </a:cubicBezTo>
                  <a:cubicBezTo>
                    <a:pt x="600" y="1078"/>
                    <a:pt x="594" y="1078"/>
                    <a:pt x="570" y="1066"/>
                  </a:cubicBezTo>
                  <a:cubicBezTo>
                    <a:pt x="552" y="1066"/>
                    <a:pt x="528" y="1060"/>
                    <a:pt x="491" y="1054"/>
                  </a:cubicBezTo>
                  <a:cubicBezTo>
                    <a:pt x="437" y="1036"/>
                    <a:pt x="358" y="1006"/>
                    <a:pt x="292" y="969"/>
                  </a:cubicBezTo>
                  <a:cubicBezTo>
                    <a:pt x="273" y="963"/>
                    <a:pt x="261" y="951"/>
                    <a:pt x="243" y="939"/>
                  </a:cubicBezTo>
                  <a:cubicBezTo>
                    <a:pt x="225" y="987"/>
                    <a:pt x="201" y="1036"/>
                    <a:pt x="170" y="1084"/>
                  </a:cubicBezTo>
                  <a:cubicBezTo>
                    <a:pt x="183" y="1090"/>
                    <a:pt x="201" y="1090"/>
                    <a:pt x="213" y="1096"/>
                  </a:cubicBezTo>
                  <a:cubicBezTo>
                    <a:pt x="243" y="1115"/>
                    <a:pt x="273" y="1139"/>
                    <a:pt x="292" y="1169"/>
                  </a:cubicBezTo>
                  <a:cubicBezTo>
                    <a:pt x="298" y="1181"/>
                    <a:pt x="304" y="1187"/>
                    <a:pt x="304" y="1199"/>
                  </a:cubicBezTo>
                  <a:cubicBezTo>
                    <a:pt x="304" y="1205"/>
                    <a:pt x="304" y="1205"/>
                    <a:pt x="310" y="1205"/>
                  </a:cubicBezTo>
                  <a:lnTo>
                    <a:pt x="310" y="1212"/>
                  </a:lnTo>
                  <a:lnTo>
                    <a:pt x="292" y="1212"/>
                  </a:lnTo>
                  <a:cubicBezTo>
                    <a:pt x="286" y="1212"/>
                    <a:pt x="267" y="1218"/>
                    <a:pt x="249" y="1218"/>
                  </a:cubicBezTo>
                  <a:cubicBezTo>
                    <a:pt x="219" y="1218"/>
                    <a:pt x="183" y="1212"/>
                    <a:pt x="152" y="1199"/>
                  </a:cubicBezTo>
                  <a:cubicBezTo>
                    <a:pt x="140" y="1187"/>
                    <a:pt x="122" y="1181"/>
                    <a:pt x="116" y="1169"/>
                  </a:cubicBezTo>
                  <a:lnTo>
                    <a:pt x="55" y="1290"/>
                  </a:lnTo>
                  <a:lnTo>
                    <a:pt x="1" y="1417"/>
                  </a:lnTo>
                  <a:lnTo>
                    <a:pt x="510" y="1635"/>
                  </a:lnTo>
                  <a:cubicBezTo>
                    <a:pt x="546" y="1514"/>
                    <a:pt x="600" y="1399"/>
                    <a:pt x="643" y="1278"/>
                  </a:cubicBezTo>
                  <a:cubicBezTo>
                    <a:pt x="691" y="1157"/>
                    <a:pt x="752" y="1048"/>
                    <a:pt x="806" y="933"/>
                  </a:cubicBezTo>
                  <a:cubicBezTo>
                    <a:pt x="867" y="818"/>
                    <a:pt x="915" y="703"/>
                    <a:pt x="988" y="582"/>
                  </a:cubicBezTo>
                  <a:cubicBezTo>
                    <a:pt x="1054" y="467"/>
                    <a:pt x="1115" y="358"/>
                    <a:pt x="1194" y="249"/>
                  </a:cubicBezTo>
                  <a:lnTo>
                    <a:pt x="806" y="1"/>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2580425" y="2400075"/>
              <a:ext cx="13175" cy="8500"/>
            </a:xfrm>
            <a:custGeom>
              <a:rect b="b" l="l" r="r" t="t"/>
              <a:pathLst>
                <a:path extrusionOk="0" h="340" w="527">
                  <a:moveTo>
                    <a:pt x="0" y="1"/>
                  </a:moveTo>
                  <a:cubicBezTo>
                    <a:pt x="79" y="79"/>
                    <a:pt x="182" y="116"/>
                    <a:pt x="272" y="176"/>
                  </a:cubicBezTo>
                  <a:cubicBezTo>
                    <a:pt x="357" y="231"/>
                    <a:pt x="442" y="279"/>
                    <a:pt x="521" y="340"/>
                  </a:cubicBezTo>
                  <a:cubicBezTo>
                    <a:pt x="521" y="340"/>
                    <a:pt x="527" y="340"/>
                    <a:pt x="521" y="334"/>
                  </a:cubicBezTo>
                  <a:cubicBezTo>
                    <a:pt x="454" y="261"/>
                    <a:pt x="369" y="200"/>
                    <a:pt x="291" y="146"/>
                  </a:cubicBezTo>
                  <a:cubicBezTo>
                    <a:pt x="206" y="85"/>
                    <a:pt x="109" y="1"/>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2580425" y="2400075"/>
              <a:ext cx="13175" cy="8500"/>
            </a:xfrm>
            <a:custGeom>
              <a:rect b="b" l="l" r="r" t="t"/>
              <a:pathLst>
                <a:path extrusionOk="0" h="340" w="527">
                  <a:moveTo>
                    <a:pt x="0" y="1"/>
                  </a:moveTo>
                  <a:cubicBezTo>
                    <a:pt x="79" y="79"/>
                    <a:pt x="182" y="116"/>
                    <a:pt x="272" y="176"/>
                  </a:cubicBezTo>
                  <a:cubicBezTo>
                    <a:pt x="357" y="231"/>
                    <a:pt x="442" y="279"/>
                    <a:pt x="521" y="340"/>
                  </a:cubicBezTo>
                  <a:cubicBezTo>
                    <a:pt x="521" y="340"/>
                    <a:pt x="527" y="340"/>
                    <a:pt x="521" y="334"/>
                  </a:cubicBezTo>
                  <a:cubicBezTo>
                    <a:pt x="454" y="261"/>
                    <a:pt x="369" y="200"/>
                    <a:pt x="291" y="146"/>
                  </a:cubicBezTo>
                  <a:cubicBezTo>
                    <a:pt x="206" y="85"/>
                    <a:pt x="109" y="1"/>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2571175" y="2418700"/>
              <a:ext cx="12400" cy="7800"/>
            </a:xfrm>
            <a:custGeom>
              <a:rect b="b" l="l" r="r" t="t"/>
              <a:pathLst>
                <a:path extrusionOk="0" h="312" w="496">
                  <a:moveTo>
                    <a:pt x="1" y="0"/>
                  </a:moveTo>
                  <a:lnTo>
                    <a:pt x="1" y="0"/>
                  </a:lnTo>
                  <a:cubicBezTo>
                    <a:pt x="55" y="61"/>
                    <a:pt x="134" y="91"/>
                    <a:pt x="213" y="127"/>
                  </a:cubicBezTo>
                  <a:cubicBezTo>
                    <a:pt x="309" y="182"/>
                    <a:pt x="394" y="249"/>
                    <a:pt x="485" y="309"/>
                  </a:cubicBezTo>
                  <a:cubicBezTo>
                    <a:pt x="487" y="311"/>
                    <a:pt x="489" y="312"/>
                    <a:pt x="490" y="312"/>
                  </a:cubicBezTo>
                  <a:cubicBezTo>
                    <a:pt x="494" y="312"/>
                    <a:pt x="495" y="307"/>
                    <a:pt x="491" y="303"/>
                  </a:cubicBezTo>
                  <a:cubicBezTo>
                    <a:pt x="424" y="230"/>
                    <a:pt x="340" y="170"/>
                    <a:pt x="255" y="121"/>
                  </a:cubicBezTo>
                  <a:cubicBezTo>
                    <a:pt x="182" y="73"/>
                    <a:pt x="98" y="6"/>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2571175" y="2418700"/>
              <a:ext cx="12400" cy="7800"/>
            </a:xfrm>
            <a:custGeom>
              <a:rect b="b" l="l" r="r" t="t"/>
              <a:pathLst>
                <a:path extrusionOk="0" h="312" w="496">
                  <a:moveTo>
                    <a:pt x="1" y="0"/>
                  </a:moveTo>
                  <a:lnTo>
                    <a:pt x="1" y="0"/>
                  </a:lnTo>
                  <a:cubicBezTo>
                    <a:pt x="55" y="61"/>
                    <a:pt x="134" y="91"/>
                    <a:pt x="213" y="127"/>
                  </a:cubicBezTo>
                  <a:cubicBezTo>
                    <a:pt x="309" y="182"/>
                    <a:pt x="394" y="249"/>
                    <a:pt x="485" y="309"/>
                  </a:cubicBezTo>
                  <a:cubicBezTo>
                    <a:pt x="487" y="311"/>
                    <a:pt x="489" y="312"/>
                    <a:pt x="490" y="312"/>
                  </a:cubicBezTo>
                  <a:cubicBezTo>
                    <a:pt x="494" y="312"/>
                    <a:pt x="495" y="307"/>
                    <a:pt x="491" y="303"/>
                  </a:cubicBezTo>
                  <a:cubicBezTo>
                    <a:pt x="424" y="230"/>
                    <a:pt x="340" y="170"/>
                    <a:pt x="255" y="121"/>
                  </a:cubicBezTo>
                  <a:cubicBezTo>
                    <a:pt x="182" y="73"/>
                    <a:pt x="98" y="6"/>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2581475" y="2406575"/>
              <a:ext cx="4100" cy="2000"/>
            </a:xfrm>
            <a:custGeom>
              <a:rect b="b" l="l" r="r" t="t"/>
              <a:pathLst>
                <a:path extrusionOk="0" h="80" w="164">
                  <a:moveTo>
                    <a:pt x="0" y="1"/>
                  </a:moveTo>
                  <a:cubicBezTo>
                    <a:pt x="43" y="43"/>
                    <a:pt x="103" y="68"/>
                    <a:pt x="152" y="80"/>
                  </a:cubicBezTo>
                  <a:cubicBezTo>
                    <a:pt x="164" y="80"/>
                    <a:pt x="164" y="74"/>
                    <a:pt x="164" y="68"/>
                  </a:cubicBezTo>
                  <a:cubicBezTo>
                    <a:pt x="115" y="37"/>
                    <a:pt x="67" y="7"/>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2581475" y="2406575"/>
              <a:ext cx="4100" cy="2000"/>
            </a:xfrm>
            <a:custGeom>
              <a:rect b="b" l="l" r="r" t="t"/>
              <a:pathLst>
                <a:path extrusionOk="0" h="80" w="164">
                  <a:moveTo>
                    <a:pt x="0" y="1"/>
                  </a:moveTo>
                  <a:cubicBezTo>
                    <a:pt x="43" y="43"/>
                    <a:pt x="103" y="68"/>
                    <a:pt x="152" y="80"/>
                  </a:cubicBezTo>
                  <a:cubicBezTo>
                    <a:pt x="164" y="80"/>
                    <a:pt x="164" y="74"/>
                    <a:pt x="164" y="68"/>
                  </a:cubicBezTo>
                  <a:cubicBezTo>
                    <a:pt x="115" y="37"/>
                    <a:pt x="67" y="7"/>
                    <a:pt x="0"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2571325" y="2427025"/>
              <a:ext cx="5175" cy="2600"/>
            </a:xfrm>
            <a:custGeom>
              <a:rect b="b" l="l" r="r" t="t"/>
              <a:pathLst>
                <a:path extrusionOk="0" h="104" w="207">
                  <a:moveTo>
                    <a:pt x="1" y="0"/>
                  </a:moveTo>
                  <a:cubicBezTo>
                    <a:pt x="55" y="49"/>
                    <a:pt x="122" y="79"/>
                    <a:pt x="188" y="103"/>
                  </a:cubicBezTo>
                  <a:cubicBezTo>
                    <a:pt x="201" y="103"/>
                    <a:pt x="207" y="97"/>
                    <a:pt x="201" y="91"/>
                  </a:cubicBezTo>
                  <a:cubicBezTo>
                    <a:pt x="152" y="37"/>
                    <a:pt x="79"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2571325" y="2427025"/>
              <a:ext cx="5175" cy="2600"/>
            </a:xfrm>
            <a:custGeom>
              <a:rect b="b" l="l" r="r" t="t"/>
              <a:pathLst>
                <a:path extrusionOk="0" h="104" w="207">
                  <a:moveTo>
                    <a:pt x="1" y="0"/>
                  </a:moveTo>
                  <a:cubicBezTo>
                    <a:pt x="55" y="49"/>
                    <a:pt x="122" y="79"/>
                    <a:pt x="188" y="103"/>
                  </a:cubicBezTo>
                  <a:cubicBezTo>
                    <a:pt x="201" y="103"/>
                    <a:pt x="207" y="97"/>
                    <a:pt x="201" y="91"/>
                  </a:cubicBezTo>
                  <a:cubicBezTo>
                    <a:pt x="152" y="37"/>
                    <a:pt x="79" y="0"/>
                    <a:pt x="1"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2549525" y="2432025"/>
              <a:ext cx="34400" cy="48450"/>
            </a:xfrm>
            <a:custGeom>
              <a:rect b="b" l="l" r="r" t="t"/>
              <a:pathLst>
                <a:path extrusionOk="0" h="1938" w="1376">
                  <a:moveTo>
                    <a:pt x="425" y="0"/>
                  </a:moveTo>
                  <a:cubicBezTo>
                    <a:pt x="394" y="73"/>
                    <a:pt x="364" y="145"/>
                    <a:pt x="334" y="224"/>
                  </a:cubicBezTo>
                  <a:lnTo>
                    <a:pt x="255" y="448"/>
                  </a:lnTo>
                  <a:cubicBezTo>
                    <a:pt x="219" y="527"/>
                    <a:pt x="201" y="606"/>
                    <a:pt x="176" y="684"/>
                  </a:cubicBezTo>
                  <a:cubicBezTo>
                    <a:pt x="164" y="769"/>
                    <a:pt x="134" y="842"/>
                    <a:pt x="116" y="926"/>
                  </a:cubicBezTo>
                  <a:lnTo>
                    <a:pt x="61" y="1175"/>
                  </a:lnTo>
                  <a:cubicBezTo>
                    <a:pt x="49" y="1259"/>
                    <a:pt x="37" y="1338"/>
                    <a:pt x="31" y="1423"/>
                  </a:cubicBezTo>
                  <a:lnTo>
                    <a:pt x="19" y="1556"/>
                  </a:lnTo>
                  <a:cubicBezTo>
                    <a:pt x="13" y="1598"/>
                    <a:pt x="13" y="1635"/>
                    <a:pt x="13" y="1683"/>
                  </a:cubicBezTo>
                  <a:lnTo>
                    <a:pt x="1" y="1938"/>
                  </a:lnTo>
                  <a:lnTo>
                    <a:pt x="1" y="1938"/>
                  </a:lnTo>
                  <a:lnTo>
                    <a:pt x="1091" y="1889"/>
                  </a:lnTo>
                  <a:lnTo>
                    <a:pt x="1091" y="1707"/>
                  </a:lnTo>
                  <a:lnTo>
                    <a:pt x="1091" y="1617"/>
                  </a:lnTo>
                  <a:lnTo>
                    <a:pt x="1097" y="1526"/>
                  </a:lnTo>
                  <a:cubicBezTo>
                    <a:pt x="1109" y="1465"/>
                    <a:pt x="1109" y="1393"/>
                    <a:pt x="1115" y="1332"/>
                  </a:cubicBezTo>
                  <a:lnTo>
                    <a:pt x="1145" y="1144"/>
                  </a:lnTo>
                  <a:cubicBezTo>
                    <a:pt x="1151" y="1084"/>
                    <a:pt x="1175" y="1017"/>
                    <a:pt x="1188" y="957"/>
                  </a:cubicBezTo>
                  <a:cubicBezTo>
                    <a:pt x="1212" y="896"/>
                    <a:pt x="1224" y="830"/>
                    <a:pt x="1242" y="769"/>
                  </a:cubicBezTo>
                  <a:lnTo>
                    <a:pt x="1303" y="575"/>
                  </a:lnTo>
                  <a:cubicBezTo>
                    <a:pt x="1321" y="515"/>
                    <a:pt x="1351" y="448"/>
                    <a:pt x="1375" y="388"/>
                  </a:cubicBezTo>
                  <a:lnTo>
                    <a:pt x="425" y="0"/>
                  </a:ln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2562850" y="2434275"/>
              <a:ext cx="21075" cy="9125"/>
            </a:xfrm>
            <a:custGeom>
              <a:rect b="b" l="l" r="r" t="t"/>
              <a:pathLst>
                <a:path extrusionOk="0" h="365" w="843">
                  <a:moveTo>
                    <a:pt x="13" y="1"/>
                  </a:moveTo>
                  <a:cubicBezTo>
                    <a:pt x="7" y="1"/>
                    <a:pt x="1" y="13"/>
                    <a:pt x="7" y="19"/>
                  </a:cubicBezTo>
                  <a:cubicBezTo>
                    <a:pt x="273" y="140"/>
                    <a:pt x="540" y="273"/>
                    <a:pt x="806" y="364"/>
                  </a:cubicBezTo>
                  <a:cubicBezTo>
                    <a:pt x="824" y="358"/>
                    <a:pt x="842" y="346"/>
                    <a:pt x="824" y="334"/>
                  </a:cubicBezTo>
                  <a:cubicBezTo>
                    <a:pt x="582" y="176"/>
                    <a:pt x="285" y="74"/>
                    <a:pt x="1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2562850" y="2434275"/>
              <a:ext cx="21075" cy="9125"/>
            </a:xfrm>
            <a:custGeom>
              <a:rect b="b" l="l" r="r" t="t"/>
              <a:pathLst>
                <a:path extrusionOk="0" h="365" w="843">
                  <a:moveTo>
                    <a:pt x="13" y="1"/>
                  </a:moveTo>
                  <a:cubicBezTo>
                    <a:pt x="7" y="1"/>
                    <a:pt x="1" y="13"/>
                    <a:pt x="7" y="19"/>
                  </a:cubicBezTo>
                  <a:cubicBezTo>
                    <a:pt x="273" y="140"/>
                    <a:pt x="540" y="273"/>
                    <a:pt x="806" y="364"/>
                  </a:cubicBezTo>
                  <a:cubicBezTo>
                    <a:pt x="824" y="358"/>
                    <a:pt x="842" y="346"/>
                    <a:pt x="824" y="334"/>
                  </a:cubicBezTo>
                  <a:cubicBezTo>
                    <a:pt x="582" y="176"/>
                    <a:pt x="285" y="74"/>
                    <a:pt x="13"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2577225" y="2442775"/>
              <a:ext cx="6525" cy="18750"/>
            </a:xfrm>
            <a:custGeom>
              <a:rect b="b" l="l" r="r" t="t"/>
              <a:pathLst>
                <a:path extrusionOk="0" h="750" w="261">
                  <a:moveTo>
                    <a:pt x="242" y="0"/>
                  </a:moveTo>
                  <a:cubicBezTo>
                    <a:pt x="236" y="0"/>
                    <a:pt x="229" y="3"/>
                    <a:pt x="225" y="12"/>
                  </a:cubicBezTo>
                  <a:lnTo>
                    <a:pt x="182" y="103"/>
                  </a:lnTo>
                  <a:cubicBezTo>
                    <a:pt x="164" y="133"/>
                    <a:pt x="158" y="163"/>
                    <a:pt x="146" y="194"/>
                  </a:cubicBezTo>
                  <a:cubicBezTo>
                    <a:pt x="122" y="254"/>
                    <a:pt x="98" y="315"/>
                    <a:pt x="86" y="375"/>
                  </a:cubicBezTo>
                  <a:cubicBezTo>
                    <a:pt x="67" y="436"/>
                    <a:pt x="55" y="496"/>
                    <a:pt x="37" y="563"/>
                  </a:cubicBezTo>
                  <a:lnTo>
                    <a:pt x="13" y="654"/>
                  </a:lnTo>
                  <a:lnTo>
                    <a:pt x="1" y="745"/>
                  </a:lnTo>
                  <a:cubicBezTo>
                    <a:pt x="1" y="748"/>
                    <a:pt x="2" y="749"/>
                    <a:pt x="5" y="749"/>
                  </a:cubicBezTo>
                  <a:cubicBezTo>
                    <a:pt x="7" y="749"/>
                    <a:pt x="10" y="748"/>
                    <a:pt x="13" y="745"/>
                  </a:cubicBezTo>
                  <a:lnTo>
                    <a:pt x="37" y="654"/>
                  </a:lnTo>
                  <a:lnTo>
                    <a:pt x="67" y="563"/>
                  </a:lnTo>
                  <a:lnTo>
                    <a:pt x="122" y="381"/>
                  </a:lnTo>
                  <a:lnTo>
                    <a:pt x="182" y="200"/>
                  </a:lnTo>
                  <a:lnTo>
                    <a:pt x="213" y="109"/>
                  </a:lnTo>
                  <a:lnTo>
                    <a:pt x="249" y="18"/>
                  </a:lnTo>
                  <a:cubicBezTo>
                    <a:pt x="261" y="10"/>
                    <a:pt x="252" y="0"/>
                    <a:pt x="24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2577225" y="2442775"/>
              <a:ext cx="6525" cy="18750"/>
            </a:xfrm>
            <a:custGeom>
              <a:rect b="b" l="l" r="r" t="t"/>
              <a:pathLst>
                <a:path extrusionOk="0" h="750" w="261">
                  <a:moveTo>
                    <a:pt x="242" y="0"/>
                  </a:moveTo>
                  <a:cubicBezTo>
                    <a:pt x="236" y="0"/>
                    <a:pt x="229" y="3"/>
                    <a:pt x="225" y="12"/>
                  </a:cubicBezTo>
                  <a:lnTo>
                    <a:pt x="182" y="103"/>
                  </a:lnTo>
                  <a:cubicBezTo>
                    <a:pt x="164" y="133"/>
                    <a:pt x="158" y="163"/>
                    <a:pt x="146" y="194"/>
                  </a:cubicBezTo>
                  <a:cubicBezTo>
                    <a:pt x="122" y="254"/>
                    <a:pt x="98" y="315"/>
                    <a:pt x="86" y="375"/>
                  </a:cubicBezTo>
                  <a:cubicBezTo>
                    <a:pt x="67" y="436"/>
                    <a:pt x="55" y="496"/>
                    <a:pt x="37" y="563"/>
                  </a:cubicBezTo>
                  <a:lnTo>
                    <a:pt x="13" y="654"/>
                  </a:lnTo>
                  <a:lnTo>
                    <a:pt x="1" y="745"/>
                  </a:lnTo>
                  <a:cubicBezTo>
                    <a:pt x="1" y="748"/>
                    <a:pt x="2" y="749"/>
                    <a:pt x="5" y="749"/>
                  </a:cubicBezTo>
                  <a:cubicBezTo>
                    <a:pt x="7" y="749"/>
                    <a:pt x="10" y="748"/>
                    <a:pt x="13" y="745"/>
                  </a:cubicBezTo>
                  <a:lnTo>
                    <a:pt x="37" y="654"/>
                  </a:lnTo>
                  <a:lnTo>
                    <a:pt x="67" y="563"/>
                  </a:lnTo>
                  <a:lnTo>
                    <a:pt x="122" y="381"/>
                  </a:lnTo>
                  <a:lnTo>
                    <a:pt x="182" y="200"/>
                  </a:lnTo>
                  <a:lnTo>
                    <a:pt x="213" y="109"/>
                  </a:lnTo>
                  <a:lnTo>
                    <a:pt x="249" y="18"/>
                  </a:lnTo>
                  <a:cubicBezTo>
                    <a:pt x="261" y="10"/>
                    <a:pt x="252" y="0"/>
                    <a:pt x="242"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2559675" y="2441050"/>
              <a:ext cx="15625" cy="6125"/>
            </a:xfrm>
            <a:custGeom>
              <a:rect b="b" l="l" r="r" t="t"/>
              <a:pathLst>
                <a:path extrusionOk="0" h="245" w="625">
                  <a:moveTo>
                    <a:pt x="31" y="1"/>
                  </a:moveTo>
                  <a:cubicBezTo>
                    <a:pt x="21" y="1"/>
                    <a:pt x="11" y="1"/>
                    <a:pt x="1" y="2"/>
                  </a:cubicBezTo>
                  <a:cubicBezTo>
                    <a:pt x="91" y="63"/>
                    <a:pt x="219" y="87"/>
                    <a:pt x="321" y="123"/>
                  </a:cubicBezTo>
                  <a:cubicBezTo>
                    <a:pt x="418" y="166"/>
                    <a:pt x="521" y="202"/>
                    <a:pt x="618" y="245"/>
                  </a:cubicBezTo>
                  <a:cubicBezTo>
                    <a:pt x="618" y="245"/>
                    <a:pt x="624" y="245"/>
                    <a:pt x="618" y="238"/>
                  </a:cubicBezTo>
                  <a:cubicBezTo>
                    <a:pt x="527" y="178"/>
                    <a:pt x="430" y="136"/>
                    <a:pt x="334" y="87"/>
                  </a:cubicBezTo>
                  <a:cubicBezTo>
                    <a:pt x="240" y="54"/>
                    <a:pt x="136" y="1"/>
                    <a:pt x="3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2559675" y="2441050"/>
              <a:ext cx="15625" cy="6125"/>
            </a:xfrm>
            <a:custGeom>
              <a:rect b="b" l="l" r="r" t="t"/>
              <a:pathLst>
                <a:path extrusionOk="0" h="245" w="625">
                  <a:moveTo>
                    <a:pt x="31" y="1"/>
                  </a:moveTo>
                  <a:cubicBezTo>
                    <a:pt x="21" y="1"/>
                    <a:pt x="11" y="1"/>
                    <a:pt x="1" y="2"/>
                  </a:cubicBezTo>
                  <a:cubicBezTo>
                    <a:pt x="91" y="63"/>
                    <a:pt x="219" y="87"/>
                    <a:pt x="321" y="123"/>
                  </a:cubicBezTo>
                  <a:cubicBezTo>
                    <a:pt x="418" y="166"/>
                    <a:pt x="521" y="202"/>
                    <a:pt x="618" y="245"/>
                  </a:cubicBezTo>
                  <a:cubicBezTo>
                    <a:pt x="618" y="245"/>
                    <a:pt x="624" y="245"/>
                    <a:pt x="618" y="238"/>
                  </a:cubicBezTo>
                  <a:cubicBezTo>
                    <a:pt x="527" y="178"/>
                    <a:pt x="430" y="136"/>
                    <a:pt x="334" y="87"/>
                  </a:cubicBezTo>
                  <a:cubicBezTo>
                    <a:pt x="240" y="54"/>
                    <a:pt x="136" y="1"/>
                    <a:pt x="31"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2555275" y="2462550"/>
              <a:ext cx="15325" cy="3850"/>
            </a:xfrm>
            <a:custGeom>
              <a:rect b="b" l="l" r="r" t="t"/>
              <a:pathLst>
                <a:path extrusionOk="0" h="154" w="613">
                  <a:moveTo>
                    <a:pt x="70" y="0"/>
                  </a:moveTo>
                  <a:cubicBezTo>
                    <a:pt x="47" y="0"/>
                    <a:pt x="23" y="3"/>
                    <a:pt x="1" y="8"/>
                  </a:cubicBezTo>
                  <a:cubicBezTo>
                    <a:pt x="74" y="51"/>
                    <a:pt x="177" y="44"/>
                    <a:pt x="255" y="63"/>
                  </a:cubicBezTo>
                  <a:cubicBezTo>
                    <a:pt x="376" y="81"/>
                    <a:pt x="485" y="111"/>
                    <a:pt x="606" y="153"/>
                  </a:cubicBezTo>
                  <a:cubicBezTo>
                    <a:pt x="612" y="153"/>
                    <a:pt x="612" y="141"/>
                    <a:pt x="612" y="141"/>
                  </a:cubicBezTo>
                  <a:cubicBezTo>
                    <a:pt x="516" y="99"/>
                    <a:pt x="407" y="69"/>
                    <a:pt x="310" y="44"/>
                  </a:cubicBezTo>
                  <a:cubicBezTo>
                    <a:pt x="231" y="26"/>
                    <a:pt x="148" y="0"/>
                    <a:pt x="7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2555275" y="2462550"/>
              <a:ext cx="15325" cy="3850"/>
            </a:xfrm>
            <a:custGeom>
              <a:rect b="b" l="l" r="r" t="t"/>
              <a:pathLst>
                <a:path extrusionOk="0" h="154" w="613">
                  <a:moveTo>
                    <a:pt x="70" y="0"/>
                  </a:moveTo>
                  <a:cubicBezTo>
                    <a:pt x="47" y="0"/>
                    <a:pt x="23" y="3"/>
                    <a:pt x="1" y="8"/>
                  </a:cubicBezTo>
                  <a:cubicBezTo>
                    <a:pt x="74" y="51"/>
                    <a:pt x="177" y="44"/>
                    <a:pt x="255" y="63"/>
                  </a:cubicBezTo>
                  <a:cubicBezTo>
                    <a:pt x="376" y="81"/>
                    <a:pt x="485" y="111"/>
                    <a:pt x="606" y="153"/>
                  </a:cubicBezTo>
                  <a:cubicBezTo>
                    <a:pt x="612" y="153"/>
                    <a:pt x="612" y="141"/>
                    <a:pt x="612" y="141"/>
                  </a:cubicBezTo>
                  <a:cubicBezTo>
                    <a:pt x="516" y="99"/>
                    <a:pt x="407" y="69"/>
                    <a:pt x="310" y="44"/>
                  </a:cubicBezTo>
                  <a:cubicBezTo>
                    <a:pt x="231" y="26"/>
                    <a:pt x="148" y="0"/>
                    <a:pt x="70" y="0"/>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2562250" y="2447575"/>
              <a:ext cx="4575" cy="1425"/>
            </a:xfrm>
            <a:custGeom>
              <a:rect b="b" l="l" r="r" t="t"/>
              <a:pathLst>
                <a:path extrusionOk="0" h="57" w="183">
                  <a:moveTo>
                    <a:pt x="25" y="1"/>
                  </a:moveTo>
                  <a:cubicBezTo>
                    <a:pt x="16" y="1"/>
                    <a:pt x="8" y="1"/>
                    <a:pt x="0" y="2"/>
                  </a:cubicBezTo>
                  <a:cubicBezTo>
                    <a:pt x="49" y="38"/>
                    <a:pt x="116" y="56"/>
                    <a:pt x="176" y="56"/>
                  </a:cubicBezTo>
                  <a:cubicBezTo>
                    <a:pt x="182" y="56"/>
                    <a:pt x="182" y="44"/>
                    <a:pt x="176" y="38"/>
                  </a:cubicBezTo>
                  <a:cubicBezTo>
                    <a:pt x="134" y="17"/>
                    <a:pt x="78" y="1"/>
                    <a:pt x="2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2562250" y="2447575"/>
              <a:ext cx="4575" cy="1425"/>
            </a:xfrm>
            <a:custGeom>
              <a:rect b="b" l="l" r="r" t="t"/>
              <a:pathLst>
                <a:path extrusionOk="0" h="57" w="183">
                  <a:moveTo>
                    <a:pt x="25" y="1"/>
                  </a:moveTo>
                  <a:cubicBezTo>
                    <a:pt x="16" y="1"/>
                    <a:pt x="8" y="1"/>
                    <a:pt x="0" y="2"/>
                  </a:cubicBezTo>
                  <a:cubicBezTo>
                    <a:pt x="49" y="38"/>
                    <a:pt x="116" y="56"/>
                    <a:pt x="176" y="56"/>
                  </a:cubicBezTo>
                  <a:cubicBezTo>
                    <a:pt x="182" y="56"/>
                    <a:pt x="182" y="44"/>
                    <a:pt x="176" y="38"/>
                  </a:cubicBezTo>
                  <a:cubicBezTo>
                    <a:pt x="134" y="17"/>
                    <a:pt x="78" y="1"/>
                    <a:pt x="25"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2558475" y="2470475"/>
              <a:ext cx="6225" cy="1275"/>
            </a:xfrm>
            <a:custGeom>
              <a:rect b="b" l="l" r="r" t="t"/>
              <a:pathLst>
                <a:path extrusionOk="0" h="51" w="249">
                  <a:moveTo>
                    <a:pt x="98" y="1"/>
                  </a:moveTo>
                  <a:cubicBezTo>
                    <a:pt x="65" y="1"/>
                    <a:pt x="32" y="6"/>
                    <a:pt x="0" y="18"/>
                  </a:cubicBezTo>
                  <a:cubicBezTo>
                    <a:pt x="61" y="42"/>
                    <a:pt x="119" y="50"/>
                    <a:pt x="181" y="50"/>
                  </a:cubicBezTo>
                  <a:cubicBezTo>
                    <a:pt x="199" y="50"/>
                    <a:pt x="217" y="50"/>
                    <a:pt x="236" y="48"/>
                  </a:cubicBezTo>
                  <a:cubicBezTo>
                    <a:pt x="242" y="48"/>
                    <a:pt x="248" y="30"/>
                    <a:pt x="242" y="30"/>
                  </a:cubicBezTo>
                  <a:cubicBezTo>
                    <a:pt x="195" y="12"/>
                    <a:pt x="146" y="1"/>
                    <a:pt x="9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2558475" y="2470475"/>
              <a:ext cx="6225" cy="1275"/>
            </a:xfrm>
            <a:custGeom>
              <a:rect b="b" l="l" r="r" t="t"/>
              <a:pathLst>
                <a:path extrusionOk="0" h="51" w="249">
                  <a:moveTo>
                    <a:pt x="98" y="1"/>
                  </a:moveTo>
                  <a:cubicBezTo>
                    <a:pt x="65" y="1"/>
                    <a:pt x="32" y="6"/>
                    <a:pt x="0" y="18"/>
                  </a:cubicBezTo>
                  <a:cubicBezTo>
                    <a:pt x="61" y="42"/>
                    <a:pt x="119" y="50"/>
                    <a:pt x="181" y="50"/>
                  </a:cubicBezTo>
                  <a:cubicBezTo>
                    <a:pt x="199" y="50"/>
                    <a:pt x="217" y="50"/>
                    <a:pt x="236" y="48"/>
                  </a:cubicBezTo>
                  <a:cubicBezTo>
                    <a:pt x="242" y="48"/>
                    <a:pt x="248" y="30"/>
                    <a:pt x="242" y="30"/>
                  </a:cubicBezTo>
                  <a:cubicBezTo>
                    <a:pt x="195" y="12"/>
                    <a:pt x="146" y="1"/>
                    <a:pt x="98" y="1"/>
                  </a:cubicBezTo>
                  <a:close/>
                </a:path>
              </a:pathLst>
            </a:custGeom>
            <a:solidFill>
              <a:srgbClr val="7772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2667600" y="2181500"/>
              <a:ext cx="66475" cy="13650"/>
            </a:xfrm>
            <a:custGeom>
              <a:rect b="b" l="l" r="r" t="t"/>
              <a:pathLst>
                <a:path extrusionOk="0" h="546" w="2659">
                  <a:moveTo>
                    <a:pt x="1546" y="1"/>
                  </a:moveTo>
                  <a:cubicBezTo>
                    <a:pt x="1453" y="1"/>
                    <a:pt x="1360" y="5"/>
                    <a:pt x="1266" y="13"/>
                  </a:cubicBezTo>
                  <a:cubicBezTo>
                    <a:pt x="806" y="56"/>
                    <a:pt x="333" y="225"/>
                    <a:pt x="0" y="546"/>
                  </a:cubicBezTo>
                  <a:lnTo>
                    <a:pt x="2658" y="146"/>
                  </a:lnTo>
                  <a:cubicBezTo>
                    <a:pt x="2290" y="64"/>
                    <a:pt x="1921" y="1"/>
                    <a:pt x="1546"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2667150" y="2176200"/>
              <a:ext cx="66925" cy="19125"/>
            </a:xfrm>
            <a:custGeom>
              <a:rect b="b" l="l" r="r" t="t"/>
              <a:pathLst>
                <a:path extrusionOk="0" h="765" w="2677">
                  <a:moveTo>
                    <a:pt x="1107" y="0"/>
                  </a:moveTo>
                  <a:cubicBezTo>
                    <a:pt x="1030" y="0"/>
                    <a:pt x="952" y="2"/>
                    <a:pt x="872" y="13"/>
                  </a:cubicBezTo>
                  <a:cubicBezTo>
                    <a:pt x="739" y="19"/>
                    <a:pt x="612" y="56"/>
                    <a:pt x="497" y="122"/>
                  </a:cubicBezTo>
                  <a:cubicBezTo>
                    <a:pt x="382" y="195"/>
                    <a:pt x="279" y="274"/>
                    <a:pt x="188" y="377"/>
                  </a:cubicBezTo>
                  <a:cubicBezTo>
                    <a:pt x="103" y="479"/>
                    <a:pt x="30" y="601"/>
                    <a:pt x="0" y="734"/>
                  </a:cubicBezTo>
                  <a:lnTo>
                    <a:pt x="24" y="764"/>
                  </a:lnTo>
                  <a:cubicBezTo>
                    <a:pt x="164" y="746"/>
                    <a:pt x="279" y="716"/>
                    <a:pt x="382" y="691"/>
                  </a:cubicBezTo>
                  <a:lnTo>
                    <a:pt x="690" y="625"/>
                  </a:lnTo>
                  <a:cubicBezTo>
                    <a:pt x="799" y="595"/>
                    <a:pt x="890" y="564"/>
                    <a:pt x="987" y="522"/>
                  </a:cubicBezTo>
                  <a:cubicBezTo>
                    <a:pt x="1084" y="486"/>
                    <a:pt x="1187" y="449"/>
                    <a:pt x="1290" y="425"/>
                  </a:cubicBezTo>
                  <a:cubicBezTo>
                    <a:pt x="1399" y="401"/>
                    <a:pt x="1502" y="389"/>
                    <a:pt x="1617" y="383"/>
                  </a:cubicBezTo>
                  <a:cubicBezTo>
                    <a:pt x="1732" y="364"/>
                    <a:pt x="1841" y="358"/>
                    <a:pt x="1956" y="358"/>
                  </a:cubicBezTo>
                  <a:cubicBezTo>
                    <a:pt x="1999" y="357"/>
                    <a:pt x="2042" y="357"/>
                    <a:pt x="2086" y="357"/>
                  </a:cubicBezTo>
                  <a:cubicBezTo>
                    <a:pt x="2278" y="357"/>
                    <a:pt x="2470" y="367"/>
                    <a:pt x="2658" y="377"/>
                  </a:cubicBezTo>
                  <a:lnTo>
                    <a:pt x="2676" y="322"/>
                  </a:lnTo>
                  <a:cubicBezTo>
                    <a:pt x="2458" y="231"/>
                    <a:pt x="2228" y="153"/>
                    <a:pt x="1992" y="92"/>
                  </a:cubicBezTo>
                  <a:cubicBezTo>
                    <a:pt x="1871" y="74"/>
                    <a:pt x="1750" y="44"/>
                    <a:pt x="1629" y="25"/>
                  </a:cubicBezTo>
                  <a:cubicBezTo>
                    <a:pt x="1508" y="13"/>
                    <a:pt x="1387" y="1"/>
                    <a:pt x="1259" y="1"/>
                  </a:cubicBezTo>
                  <a:cubicBezTo>
                    <a:pt x="1209" y="1"/>
                    <a:pt x="1158" y="0"/>
                    <a:pt x="1107"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2644125" y="2151700"/>
              <a:ext cx="27275" cy="37850"/>
            </a:xfrm>
            <a:custGeom>
              <a:rect b="b" l="l" r="r" t="t"/>
              <a:pathLst>
                <a:path extrusionOk="0" h="1514" w="1091">
                  <a:moveTo>
                    <a:pt x="43" y="0"/>
                  </a:moveTo>
                  <a:lnTo>
                    <a:pt x="1" y="37"/>
                  </a:lnTo>
                  <a:cubicBezTo>
                    <a:pt x="86" y="176"/>
                    <a:pt x="164" y="303"/>
                    <a:pt x="231" y="430"/>
                  </a:cubicBezTo>
                  <a:cubicBezTo>
                    <a:pt x="267" y="497"/>
                    <a:pt x="298" y="557"/>
                    <a:pt x="328" y="630"/>
                  </a:cubicBezTo>
                  <a:cubicBezTo>
                    <a:pt x="358" y="697"/>
                    <a:pt x="388" y="757"/>
                    <a:pt x="419" y="824"/>
                  </a:cubicBezTo>
                  <a:cubicBezTo>
                    <a:pt x="449" y="884"/>
                    <a:pt x="467" y="963"/>
                    <a:pt x="485" y="1030"/>
                  </a:cubicBezTo>
                  <a:cubicBezTo>
                    <a:pt x="509" y="1096"/>
                    <a:pt x="540" y="1157"/>
                    <a:pt x="588" y="1211"/>
                  </a:cubicBezTo>
                  <a:cubicBezTo>
                    <a:pt x="631" y="1272"/>
                    <a:pt x="685" y="1314"/>
                    <a:pt x="746" y="1369"/>
                  </a:cubicBezTo>
                  <a:cubicBezTo>
                    <a:pt x="812" y="1423"/>
                    <a:pt x="879" y="1466"/>
                    <a:pt x="976" y="1514"/>
                  </a:cubicBezTo>
                  <a:lnTo>
                    <a:pt x="1024" y="1490"/>
                  </a:lnTo>
                  <a:cubicBezTo>
                    <a:pt x="1073" y="1393"/>
                    <a:pt x="1085" y="1308"/>
                    <a:pt x="1091" y="1217"/>
                  </a:cubicBezTo>
                  <a:cubicBezTo>
                    <a:pt x="1091" y="1126"/>
                    <a:pt x="1085" y="1042"/>
                    <a:pt x="1060" y="969"/>
                  </a:cubicBezTo>
                  <a:cubicBezTo>
                    <a:pt x="1048" y="884"/>
                    <a:pt x="1000" y="818"/>
                    <a:pt x="951" y="757"/>
                  </a:cubicBezTo>
                  <a:cubicBezTo>
                    <a:pt x="897" y="697"/>
                    <a:pt x="836" y="642"/>
                    <a:pt x="782" y="582"/>
                  </a:cubicBezTo>
                  <a:cubicBezTo>
                    <a:pt x="727" y="521"/>
                    <a:pt x="667" y="460"/>
                    <a:pt x="618" y="406"/>
                  </a:cubicBezTo>
                  <a:cubicBezTo>
                    <a:pt x="558" y="352"/>
                    <a:pt x="497" y="309"/>
                    <a:pt x="437" y="255"/>
                  </a:cubicBezTo>
                  <a:cubicBezTo>
                    <a:pt x="316" y="158"/>
                    <a:pt x="176" y="67"/>
                    <a:pt x="43" y="0"/>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2644125" y="2151700"/>
              <a:ext cx="27275" cy="37850"/>
            </a:xfrm>
            <a:custGeom>
              <a:rect b="b" l="l" r="r" t="t"/>
              <a:pathLst>
                <a:path extrusionOk="0" h="1514" w="1091">
                  <a:moveTo>
                    <a:pt x="43" y="0"/>
                  </a:moveTo>
                  <a:lnTo>
                    <a:pt x="1" y="37"/>
                  </a:lnTo>
                  <a:cubicBezTo>
                    <a:pt x="86" y="176"/>
                    <a:pt x="164" y="303"/>
                    <a:pt x="231" y="430"/>
                  </a:cubicBezTo>
                  <a:cubicBezTo>
                    <a:pt x="267" y="497"/>
                    <a:pt x="298" y="557"/>
                    <a:pt x="328" y="630"/>
                  </a:cubicBezTo>
                  <a:cubicBezTo>
                    <a:pt x="358" y="697"/>
                    <a:pt x="388" y="757"/>
                    <a:pt x="419" y="824"/>
                  </a:cubicBezTo>
                  <a:cubicBezTo>
                    <a:pt x="449" y="884"/>
                    <a:pt x="467" y="963"/>
                    <a:pt x="485" y="1030"/>
                  </a:cubicBezTo>
                  <a:cubicBezTo>
                    <a:pt x="509" y="1096"/>
                    <a:pt x="540" y="1157"/>
                    <a:pt x="588" y="1211"/>
                  </a:cubicBezTo>
                  <a:cubicBezTo>
                    <a:pt x="631" y="1272"/>
                    <a:pt x="685" y="1314"/>
                    <a:pt x="746" y="1369"/>
                  </a:cubicBezTo>
                  <a:cubicBezTo>
                    <a:pt x="812" y="1423"/>
                    <a:pt x="879" y="1466"/>
                    <a:pt x="976" y="1514"/>
                  </a:cubicBezTo>
                  <a:lnTo>
                    <a:pt x="1024" y="1490"/>
                  </a:lnTo>
                  <a:cubicBezTo>
                    <a:pt x="1073" y="1393"/>
                    <a:pt x="1085" y="1308"/>
                    <a:pt x="1091" y="1217"/>
                  </a:cubicBezTo>
                  <a:cubicBezTo>
                    <a:pt x="1091" y="1126"/>
                    <a:pt x="1085" y="1042"/>
                    <a:pt x="1060" y="969"/>
                  </a:cubicBezTo>
                  <a:cubicBezTo>
                    <a:pt x="1048" y="884"/>
                    <a:pt x="1000" y="818"/>
                    <a:pt x="951" y="757"/>
                  </a:cubicBezTo>
                  <a:cubicBezTo>
                    <a:pt x="897" y="697"/>
                    <a:pt x="836" y="642"/>
                    <a:pt x="782" y="582"/>
                  </a:cubicBezTo>
                  <a:cubicBezTo>
                    <a:pt x="727" y="521"/>
                    <a:pt x="667" y="460"/>
                    <a:pt x="618" y="406"/>
                  </a:cubicBezTo>
                  <a:cubicBezTo>
                    <a:pt x="558" y="352"/>
                    <a:pt x="497" y="309"/>
                    <a:pt x="437" y="255"/>
                  </a:cubicBezTo>
                  <a:cubicBezTo>
                    <a:pt x="316" y="158"/>
                    <a:pt x="176" y="67"/>
                    <a:pt x="43" y="0"/>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2669875" y="2193925"/>
              <a:ext cx="62525" cy="66175"/>
            </a:xfrm>
            <a:custGeom>
              <a:rect b="b" l="l" r="r" t="t"/>
              <a:pathLst>
                <a:path extrusionOk="0" h="2647" w="2501">
                  <a:moveTo>
                    <a:pt x="0" y="1"/>
                  </a:moveTo>
                  <a:lnTo>
                    <a:pt x="2501" y="2646"/>
                  </a:lnTo>
                  <a:cubicBezTo>
                    <a:pt x="2119" y="1454"/>
                    <a:pt x="1175" y="443"/>
                    <a:pt x="0"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2669725" y="2193250"/>
              <a:ext cx="63575" cy="66850"/>
            </a:xfrm>
            <a:custGeom>
              <a:rect b="b" l="l" r="r" t="t"/>
              <a:pathLst>
                <a:path extrusionOk="0" h="2674" w="2543">
                  <a:moveTo>
                    <a:pt x="113" y="1"/>
                  </a:moveTo>
                  <a:cubicBezTo>
                    <a:pt x="84" y="1"/>
                    <a:pt x="55" y="1"/>
                    <a:pt x="24" y="3"/>
                  </a:cubicBezTo>
                  <a:lnTo>
                    <a:pt x="0" y="34"/>
                  </a:lnTo>
                  <a:cubicBezTo>
                    <a:pt x="55" y="100"/>
                    <a:pt x="115" y="161"/>
                    <a:pt x="176" y="215"/>
                  </a:cubicBezTo>
                  <a:cubicBezTo>
                    <a:pt x="236" y="270"/>
                    <a:pt x="285" y="318"/>
                    <a:pt x="345" y="373"/>
                  </a:cubicBezTo>
                  <a:cubicBezTo>
                    <a:pt x="406" y="427"/>
                    <a:pt x="460" y="482"/>
                    <a:pt x="521" y="524"/>
                  </a:cubicBezTo>
                  <a:cubicBezTo>
                    <a:pt x="575" y="578"/>
                    <a:pt x="630" y="621"/>
                    <a:pt x="690" y="669"/>
                  </a:cubicBezTo>
                  <a:cubicBezTo>
                    <a:pt x="751" y="712"/>
                    <a:pt x="799" y="760"/>
                    <a:pt x="860" y="803"/>
                  </a:cubicBezTo>
                  <a:cubicBezTo>
                    <a:pt x="920" y="851"/>
                    <a:pt x="981" y="893"/>
                    <a:pt x="1041" y="936"/>
                  </a:cubicBezTo>
                  <a:lnTo>
                    <a:pt x="1223" y="1063"/>
                  </a:lnTo>
                  <a:cubicBezTo>
                    <a:pt x="1284" y="1105"/>
                    <a:pt x="1338" y="1160"/>
                    <a:pt x="1399" y="1208"/>
                  </a:cubicBezTo>
                  <a:lnTo>
                    <a:pt x="1568" y="1360"/>
                  </a:lnTo>
                  <a:lnTo>
                    <a:pt x="1720" y="1523"/>
                  </a:lnTo>
                  <a:lnTo>
                    <a:pt x="1871" y="1699"/>
                  </a:lnTo>
                  <a:lnTo>
                    <a:pt x="2016" y="1880"/>
                  </a:lnTo>
                  <a:cubicBezTo>
                    <a:pt x="2192" y="2122"/>
                    <a:pt x="2355" y="2395"/>
                    <a:pt x="2488" y="2673"/>
                  </a:cubicBezTo>
                  <a:lnTo>
                    <a:pt x="2543" y="2661"/>
                  </a:lnTo>
                  <a:cubicBezTo>
                    <a:pt x="2488" y="2346"/>
                    <a:pt x="2386" y="2038"/>
                    <a:pt x="2246" y="1741"/>
                  </a:cubicBezTo>
                  <a:lnTo>
                    <a:pt x="2137" y="1523"/>
                  </a:lnTo>
                  <a:lnTo>
                    <a:pt x="2016" y="1311"/>
                  </a:lnTo>
                  <a:lnTo>
                    <a:pt x="1877" y="1105"/>
                  </a:lnTo>
                  <a:lnTo>
                    <a:pt x="1726" y="911"/>
                  </a:lnTo>
                  <a:cubicBezTo>
                    <a:pt x="1671" y="851"/>
                    <a:pt x="1623" y="790"/>
                    <a:pt x="1568" y="724"/>
                  </a:cubicBezTo>
                  <a:lnTo>
                    <a:pt x="1399" y="530"/>
                  </a:lnTo>
                  <a:cubicBezTo>
                    <a:pt x="1338" y="482"/>
                    <a:pt x="1278" y="421"/>
                    <a:pt x="1211" y="367"/>
                  </a:cubicBezTo>
                  <a:cubicBezTo>
                    <a:pt x="1144" y="318"/>
                    <a:pt x="1078" y="276"/>
                    <a:pt x="999" y="227"/>
                  </a:cubicBezTo>
                  <a:cubicBezTo>
                    <a:pt x="926" y="191"/>
                    <a:pt x="848" y="155"/>
                    <a:pt x="775" y="124"/>
                  </a:cubicBezTo>
                  <a:cubicBezTo>
                    <a:pt x="690" y="100"/>
                    <a:pt x="612" y="70"/>
                    <a:pt x="533" y="46"/>
                  </a:cubicBezTo>
                  <a:cubicBezTo>
                    <a:pt x="448" y="34"/>
                    <a:pt x="363" y="9"/>
                    <a:pt x="279" y="3"/>
                  </a:cubicBezTo>
                  <a:cubicBezTo>
                    <a:pt x="226" y="3"/>
                    <a:pt x="171" y="1"/>
                    <a:pt x="113" y="1"/>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2635800" y="2195600"/>
              <a:ext cx="38925" cy="50875"/>
            </a:xfrm>
            <a:custGeom>
              <a:rect b="b" l="l" r="r" t="t"/>
              <a:pathLst>
                <a:path extrusionOk="0" h="2035" w="1557">
                  <a:moveTo>
                    <a:pt x="1557" y="0"/>
                  </a:moveTo>
                  <a:lnTo>
                    <a:pt x="1557" y="0"/>
                  </a:lnTo>
                  <a:cubicBezTo>
                    <a:pt x="1381" y="43"/>
                    <a:pt x="1236" y="164"/>
                    <a:pt x="1103" y="285"/>
                  </a:cubicBezTo>
                  <a:cubicBezTo>
                    <a:pt x="600" y="763"/>
                    <a:pt x="285" y="1399"/>
                    <a:pt x="1" y="2034"/>
                  </a:cubicBezTo>
                  <a:lnTo>
                    <a:pt x="1557"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2634900" y="2194550"/>
              <a:ext cx="39975" cy="52525"/>
            </a:xfrm>
            <a:custGeom>
              <a:rect b="b" l="l" r="r" t="t"/>
              <a:pathLst>
                <a:path extrusionOk="0" h="2101" w="1599">
                  <a:moveTo>
                    <a:pt x="1421" y="0"/>
                  </a:moveTo>
                  <a:cubicBezTo>
                    <a:pt x="1339" y="0"/>
                    <a:pt x="1255" y="19"/>
                    <a:pt x="1181" y="48"/>
                  </a:cubicBezTo>
                  <a:cubicBezTo>
                    <a:pt x="1054" y="97"/>
                    <a:pt x="945" y="151"/>
                    <a:pt x="854" y="230"/>
                  </a:cubicBezTo>
                  <a:cubicBezTo>
                    <a:pt x="757" y="296"/>
                    <a:pt x="685" y="387"/>
                    <a:pt x="624" y="496"/>
                  </a:cubicBezTo>
                  <a:cubicBezTo>
                    <a:pt x="564" y="593"/>
                    <a:pt x="509" y="708"/>
                    <a:pt x="455" y="805"/>
                  </a:cubicBezTo>
                  <a:cubicBezTo>
                    <a:pt x="400" y="908"/>
                    <a:pt x="346" y="1011"/>
                    <a:pt x="303" y="1114"/>
                  </a:cubicBezTo>
                  <a:cubicBezTo>
                    <a:pt x="261" y="1223"/>
                    <a:pt x="219" y="1326"/>
                    <a:pt x="182" y="1435"/>
                  </a:cubicBezTo>
                  <a:cubicBezTo>
                    <a:pt x="116" y="1647"/>
                    <a:pt x="55" y="1858"/>
                    <a:pt x="1" y="2076"/>
                  </a:cubicBezTo>
                  <a:lnTo>
                    <a:pt x="55" y="2101"/>
                  </a:lnTo>
                  <a:cubicBezTo>
                    <a:pt x="182" y="1919"/>
                    <a:pt x="303" y="1737"/>
                    <a:pt x="430" y="1562"/>
                  </a:cubicBezTo>
                  <a:cubicBezTo>
                    <a:pt x="491" y="1477"/>
                    <a:pt x="552" y="1386"/>
                    <a:pt x="624" y="1308"/>
                  </a:cubicBezTo>
                  <a:cubicBezTo>
                    <a:pt x="685" y="1217"/>
                    <a:pt x="751" y="1138"/>
                    <a:pt x="818" y="1053"/>
                  </a:cubicBezTo>
                  <a:cubicBezTo>
                    <a:pt x="885" y="975"/>
                    <a:pt x="969" y="902"/>
                    <a:pt x="1042" y="835"/>
                  </a:cubicBezTo>
                  <a:cubicBezTo>
                    <a:pt x="1127" y="769"/>
                    <a:pt x="1187" y="690"/>
                    <a:pt x="1248" y="611"/>
                  </a:cubicBezTo>
                  <a:cubicBezTo>
                    <a:pt x="1308" y="526"/>
                    <a:pt x="1363" y="436"/>
                    <a:pt x="1417" y="351"/>
                  </a:cubicBezTo>
                  <a:cubicBezTo>
                    <a:pt x="1472" y="260"/>
                    <a:pt x="1520" y="175"/>
                    <a:pt x="1599" y="72"/>
                  </a:cubicBezTo>
                  <a:lnTo>
                    <a:pt x="1575" y="24"/>
                  </a:lnTo>
                  <a:cubicBezTo>
                    <a:pt x="1525" y="8"/>
                    <a:pt x="1473" y="0"/>
                    <a:pt x="1421"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2666850" y="2195600"/>
              <a:ext cx="3050" cy="75400"/>
            </a:xfrm>
            <a:custGeom>
              <a:rect b="b" l="l" r="r" t="t"/>
              <a:pathLst>
                <a:path extrusionOk="0" h="3016" w="122">
                  <a:moveTo>
                    <a:pt x="85" y="0"/>
                  </a:moveTo>
                  <a:lnTo>
                    <a:pt x="85" y="0"/>
                  </a:lnTo>
                  <a:cubicBezTo>
                    <a:pt x="0" y="1005"/>
                    <a:pt x="12" y="2022"/>
                    <a:pt x="121" y="3015"/>
                  </a:cubicBezTo>
                  <a:lnTo>
                    <a:pt x="85"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2660175" y="2195125"/>
              <a:ext cx="14700" cy="75875"/>
            </a:xfrm>
            <a:custGeom>
              <a:rect b="b" l="l" r="r" t="t"/>
              <a:pathLst>
                <a:path extrusionOk="0" h="3035" w="588">
                  <a:moveTo>
                    <a:pt x="316" y="1"/>
                  </a:moveTo>
                  <a:cubicBezTo>
                    <a:pt x="231" y="122"/>
                    <a:pt x="170" y="243"/>
                    <a:pt x="122" y="370"/>
                  </a:cubicBezTo>
                  <a:cubicBezTo>
                    <a:pt x="79" y="491"/>
                    <a:pt x="49" y="625"/>
                    <a:pt x="25" y="752"/>
                  </a:cubicBezTo>
                  <a:cubicBezTo>
                    <a:pt x="1" y="879"/>
                    <a:pt x="1" y="1006"/>
                    <a:pt x="19" y="1139"/>
                  </a:cubicBezTo>
                  <a:cubicBezTo>
                    <a:pt x="31" y="1266"/>
                    <a:pt x="55" y="1393"/>
                    <a:pt x="73" y="1521"/>
                  </a:cubicBezTo>
                  <a:lnTo>
                    <a:pt x="116" y="1908"/>
                  </a:lnTo>
                  <a:cubicBezTo>
                    <a:pt x="134" y="2041"/>
                    <a:pt x="152" y="2156"/>
                    <a:pt x="176" y="2290"/>
                  </a:cubicBezTo>
                  <a:cubicBezTo>
                    <a:pt x="225" y="2538"/>
                    <a:pt x="285" y="2786"/>
                    <a:pt x="352" y="3034"/>
                  </a:cubicBezTo>
                  <a:lnTo>
                    <a:pt x="406" y="3028"/>
                  </a:lnTo>
                  <a:cubicBezTo>
                    <a:pt x="418" y="2780"/>
                    <a:pt x="437" y="2520"/>
                    <a:pt x="449" y="2271"/>
                  </a:cubicBezTo>
                  <a:cubicBezTo>
                    <a:pt x="455" y="2144"/>
                    <a:pt x="467" y="2023"/>
                    <a:pt x="473" y="1896"/>
                  </a:cubicBezTo>
                  <a:cubicBezTo>
                    <a:pt x="479" y="1775"/>
                    <a:pt x="497" y="1642"/>
                    <a:pt x="503" y="1521"/>
                  </a:cubicBezTo>
                  <a:cubicBezTo>
                    <a:pt x="515" y="1400"/>
                    <a:pt x="533" y="1272"/>
                    <a:pt x="558" y="1151"/>
                  </a:cubicBezTo>
                  <a:cubicBezTo>
                    <a:pt x="576" y="1030"/>
                    <a:pt x="588" y="903"/>
                    <a:pt x="570" y="782"/>
                  </a:cubicBezTo>
                  <a:cubicBezTo>
                    <a:pt x="564" y="655"/>
                    <a:pt x="540" y="534"/>
                    <a:pt x="509" y="407"/>
                  </a:cubicBezTo>
                  <a:cubicBezTo>
                    <a:pt x="479" y="273"/>
                    <a:pt x="443" y="146"/>
                    <a:pt x="376" y="19"/>
                  </a:cubicBezTo>
                  <a:lnTo>
                    <a:pt x="316" y="1"/>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2578300" y="2189125"/>
              <a:ext cx="97800" cy="17400"/>
            </a:xfrm>
            <a:custGeom>
              <a:rect b="b" l="l" r="r" t="t"/>
              <a:pathLst>
                <a:path extrusionOk="0" h="696" w="3912">
                  <a:moveTo>
                    <a:pt x="2522" y="0"/>
                  </a:moveTo>
                  <a:cubicBezTo>
                    <a:pt x="1640" y="0"/>
                    <a:pt x="754" y="237"/>
                    <a:pt x="0" y="695"/>
                  </a:cubicBezTo>
                  <a:lnTo>
                    <a:pt x="3911" y="205"/>
                  </a:lnTo>
                  <a:cubicBezTo>
                    <a:pt x="3463" y="68"/>
                    <a:pt x="2993" y="0"/>
                    <a:pt x="2522"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2577700" y="2182125"/>
              <a:ext cx="98400" cy="25150"/>
            </a:xfrm>
            <a:custGeom>
              <a:rect b="b" l="l" r="r" t="t"/>
              <a:pathLst>
                <a:path extrusionOk="0" h="1006" w="3936">
                  <a:moveTo>
                    <a:pt x="2688" y="0"/>
                  </a:moveTo>
                  <a:cubicBezTo>
                    <a:pt x="2603" y="0"/>
                    <a:pt x="2513" y="6"/>
                    <a:pt x="2422" y="18"/>
                  </a:cubicBezTo>
                  <a:lnTo>
                    <a:pt x="2161" y="55"/>
                  </a:lnTo>
                  <a:cubicBezTo>
                    <a:pt x="2071" y="79"/>
                    <a:pt x="1986" y="91"/>
                    <a:pt x="1895" y="109"/>
                  </a:cubicBezTo>
                  <a:lnTo>
                    <a:pt x="1635" y="170"/>
                  </a:lnTo>
                  <a:lnTo>
                    <a:pt x="1380" y="236"/>
                  </a:lnTo>
                  <a:lnTo>
                    <a:pt x="1132" y="327"/>
                  </a:lnTo>
                  <a:lnTo>
                    <a:pt x="890" y="424"/>
                  </a:lnTo>
                  <a:cubicBezTo>
                    <a:pt x="569" y="575"/>
                    <a:pt x="272" y="751"/>
                    <a:pt x="0" y="963"/>
                  </a:cubicBezTo>
                  <a:lnTo>
                    <a:pt x="30" y="1005"/>
                  </a:lnTo>
                  <a:cubicBezTo>
                    <a:pt x="345" y="872"/>
                    <a:pt x="654" y="757"/>
                    <a:pt x="981" y="684"/>
                  </a:cubicBezTo>
                  <a:lnTo>
                    <a:pt x="1223" y="630"/>
                  </a:lnTo>
                  <a:lnTo>
                    <a:pt x="1465" y="594"/>
                  </a:lnTo>
                  <a:lnTo>
                    <a:pt x="1707" y="563"/>
                  </a:lnTo>
                  <a:lnTo>
                    <a:pt x="1950" y="545"/>
                  </a:lnTo>
                  <a:lnTo>
                    <a:pt x="2192" y="545"/>
                  </a:lnTo>
                  <a:lnTo>
                    <a:pt x="2434" y="563"/>
                  </a:lnTo>
                  <a:cubicBezTo>
                    <a:pt x="2519" y="569"/>
                    <a:pt x="2591" y="575"/>
                    <a:pt x="2676" y="575"/>
                  </a:cubicBezTo>
                  <a:lnTo>
                    <a:pt x="2918" y="575"/>
                  </a:lnTo>
                  <a:cubicBezTo>
                    <a:pt x="3003" y="575"/>
                    <a:pt x="3076" y="575"/>
                    <a:pt x="3160" y="569"/>
                  </a:cubicBezTo>
                  <a:cubicBezTo>
                    <a:pt x="3239" y="569"/>
                    <a:pt x="3324" y="569"/>
                    <a:pt x="3409" y="563"/>
                  </a:cubicBezTo>
                  <a:cubicBezTo>
                    <a:pt x="3493" y="563"/>
                    <a:pt x="3584" y="551"/>
                    <a:pt x="3669" y="545"/>
                  </a:cubicBezTo>
                  <a:cubicBezTo>
                    <a:pt x="3748" y="539"/>
                    <a:pt x="3839" y="533"/>
                    <a:pt x="3929" y="515"/>
                  </a:cubicBezTo>
                  <a:lnTo>
                    <a:pt x="3935" y="454"/>
                  </a:lnTo>
                  <a:cubicBezTo>
                    <a:pt x="3869" y="394"/>
                    <a:pt x="3796" y="345"/>
                    <a:pt x="3717" y="297"/>
                  </a:cubicBezTo>
                  <a:cubicBezTo>
                    <a:pt x="3645" y="249"/>
                    <a:pt x="3560" y="212"/>
                    <a:pt x="3475" y="176"/>
                  </a:cubicBezTo>
                  <a:cubicBezTo>
                    <a:pt x="3390" y="133"/>
                    <a:pt x="3300" y="115"/>
                    <a:pt x="3221" y="85"/>
                  </a:cubicBezTo>
                  <a:cubicBezTo>
                    <a:pt x="3130" y="61"/>
                    <a:pt x="3045" y="37"/>
                    <a:pt x="2955" y="25"/>
                  </a:cubicBezTo>
                  <a:cubicBezTo>
                    <a:pt x="2870" y="18"/>
                    <a:pt x="2779" y="6"/>
                    <a:pt x="2688"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2620975" y="2146400"/>
              <a:ext cx="56775" cy="56325"/>
            </a:xfrm>
            <a:custGeom>
              <a:rect b="b" l="l" r="r" t="t"/>
              <a:pathLst>
                <a:path extrusionOk="0" h="2253" w="2271">
                  <a:moveTo>
                    <a:pt x="1" y="0"/>
                  </a:moveTo>
                  <a:lnTo>
                    <a:pt x="2271" y="2253"/>
                  </a:lnTo>
                  <a:cubicBezTo>
                    <a:pt x="1762" y="1296"/>
                    <a:pt x="957" y="497"/>
                    <a:pt x="1"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2620675" y="2145650"/>
              <a:ext cx="57850" cy="57525"/>
            </a:xfrm>
            <a:custGeom>
              <a:rect b="b" l="l" r="r" t="t"/>
              <a:pathLst>
                <a:path extrusionOk="0" h="2301" w="2314">
                  <a:moveTo>
                    <a:pt x="25" y="0"/>
                  </a:moveTo>
                  <a:lnTo>
                    <a:pt x="0" y="43"/>
                  </a:lnTo>
                  <a:cubicBezTo>
                    <a:pt x="218" y="212"/>
                    <a:pt x="424" y="376"/>
                    <a:pt x="624" y="557"/>
                  </a:cubicBezTo>
                  <a:lnTo>
                    <a:pt x="763" y="696"/>
                  </a:lnTo>
                  <a:lnTo>
                    <a:pt x="903" y="842"/>
                  </a:lnTo>
                  <a:lnTo>
                    <a:pt x="1036" y="981"/>
                  </a:lnTo>
                  <a:lnTo>
                    <a:pt x="1169" y="1132"/>
                  </a:lnTo>
                  <a:cubicBezTo>
                    <a:pt x="1211" y="1187"/>
                    <a:pt x="1248" y="1241"/>
                    <a:pt x="1290" y="1296"/>
                  </a:cubicBezTo>
                  <a:lnTo>
                    <a:pt x="1393" y="1459"/>
                  </a:lnTo>
                  <a:cubicBezTo>
                    <a:pt x="1429" y="1514"/>
                    <a:pt x="1472" y="1574"/>
                    <a:pt x="1508" y="1617"/>
                  </a:cubicBezTo>
                  <a:cubicBezTo>
                    <a:pt x="1544" y="1671"/>
                    <a:pt x="1593" y="1720"/>
                    <a:pt x="1635" y="1762"/>
                  </a:cubicBezTo>
                  <a:lnTo>
                    <a:pt x="1774" y="1901"/>
                  </a:lnTo>
                  <a:cubicBezTo>
                    <a:pt x="1817" y="1944"/>
                    <a:pt x="1865" y="1986"/>
                    <a:pt x="1914" y="2034"/>
                  </a:cubicBezTo>
                  <a:cubicBezTo>
                    <a:pt x="1962" y="2077"/>
                    <a:pt x="2017" y="2125"/>
                    <a:pt x="2077" y="2168"/>
                  </a:cubicBezTo>
                  <a:cubicBezTo>
                    <a:pt x="2126" y="2216"/>
                    <a:pt x="2186" y="2258"/>
                    <a:pt x="2259" y="2301"/>
                  </a:cubicBezTo>
                  <a:lnTo>
                    <a:pt x="2313" y="2252"/>
                  </a:lnTo>
                  <a:cubicBezTo>
                    <a:pt x="2313" y="2180"/>
                    <a:pt x="2301" y="2101"/>
                    <a:pt x="2295" y="2028"/>
                  </a:cubicBezTo>
                  <a:cubicBezTo>
                    <a:pt x="2277" y="1956"/>
                    <a:pt x="2265" y="1883"/>
                    <a:pt x="2241" y="1817"/>
                  </a:cubicBezTo>
                  <a:cubicBezTo>
                    <a:pt x="2216" y="1744"/>
                    <a:pt x="2198" y="1677"/>
                    <a:pt x="2168" y="1611"/>
                  </a:cubicBezTo>
                  <a:cubicBezTo>
                    <a:pt x="2138" y="1550"/>
                    <a:pt x="2107" y="1484"/>
                    <a:pt x="2065" y="1423"/>
                  </a:cubicBezTo>
                  <a:cubicBezTo>
                    <a:pt x="2029" y="1362"/>
                    <a:pt x="1992" y="1302"/>
                    <a:pt x="1950" y="1247"/>
                  </a:cubicBezTo>
                  <a:cubicBezTo>
                    <a:pt x="1902" y="1193"/>
                    <a:pt x="1859" y="1151"/>
                    <a:pt x="1805" y="1096"/>
                  </a:cubicBezTo>
                  <a:lnTo>
                    <a:pt x="1635" y="963"/>
                  </a:lnTo>
                  <a:cubicBezTo>
                    <a:pt x="1575" y="914"/>
                    <a:pt x="1520" y="872"/>
                    <a:pt x="1472" y="824"/>
                  </a:cubicBezTo>
                  <a:lnTo>
                    <a:pt x="1302" y="690"/>
                  </a:lnTo>
                  <a:lnTo>
                    <a:pt x="1139" y="557"/>
                  </a:lnTo>
                  <a:lnTo>
                    <a:pt x="963" y="448"/>
                  </a:lnTo>
                  <a:lnTo>
                    <a:pt x="781" y="339"/>
                  </a:lnTo>
                  <a:cubicBezTo>
                    <a:pt x="539" y="206"/>
                    <a:pt x="291" y="91"/>
                    <a:pt x="25"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2670025" y="2129300"/>
              <a:ext cx="11225" cy="67825"/>
            </a:xfrm>
            <a:custGeom>
              <a:rect b="b" l="l" r="r" t="t"/>
              <a:pathLst>
                <a:path extrusionOk="0" h="2713" w="449">
                  <a:moveTo>
                    <a:pt x="448" y="0"/>
                  </a:moveTo>
                  <a:lnTo>
                    <a:pt x="448" y="0"/>
                  </a:lnTo>
                  <a:cubicBezTo>
                    <a:pt x="133" y="866"/>
                    <a:pt x="0" y="1798"/>
                    <a:pt x="55" y="2713"/>
                  </a:cubicBezTo>
                  <a:lnTo>
                    <a:pt x="448"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2664275" y="2129300"/>
              <a:ext cx="17725" cy="67975"/>
            </a:xfrm>
            <a:custGeom>
              <a:rect b="b" l="l" r="r" t="t"/>
              <a:pathLst>
                <a:path extrusionOk="0" h="2719" w="709">
                  <a:moveTo>
                    <a:pt x="654" y="0"/>
                  </a:moveTo>
                  <a:cubicBezTo>
                    <a:pt x="533" y="206"/>
                    <a:pt x="436" y="418"/>
                    <a:pt x="345" y="636"/>
                  </a:cubicBezTo>
                  <a:cubicBezTo>
                    <a:pt x="303" y="745"/>
                    <a:pt x="267" y="860"/>
                    <a:pt x="224" y="969"/>
                  </a:cubicBezTo>
                  <a:cubicBezTo>
                    <a:pt x="188" y="1084"/>
                    <a:pt x="158" y="1199"/>
                    <a:pt x="127" y="1314"/>
                  </a:cubicBezTo>
                  <a:cubicBezTo>
                    <a:pt x="115" y="1375"/>
                    <a:pt x="97" y="1423"/>
                    <a:pt x="85" y="1484"/>
                  </a:cubicBezTo>
                  <a:lnTo>
                    <a:pt x="36" y="1659"/>
                  </a:lnTo>
                  <a:cubicBezTo>
                    <a:pt x="24" y="1714"/>
                    <a:pt x="12" y="1774"/>
                    <a:pt x="6" y="1835"/>
                  </a:cubicBezTo>
                  <a:cubicBezTo>
                    <a:pt x="0" y="1895"/>
                    <a:pt x="0" y="1956"/>
                    <a:pt x="6" y="2016"/>
                  </a:cubicBezTo>
                  <a:cubicBezTo>
                    <a:pt x="24" y="2138"/>
                    <a:pt x="43" y="2253"/>
                    <a:pt x="85" y="2374"/>
                  </a:cubicBezTo>
                  <a:cubicBezTo>
                    <a:pt x="121" y="2495"/>
                    <a:pt x="176" y="2604"/>
                    <a:pt x="254" y="2719"/>
                  </a:cubicBezTo>
                  <a:lnTo>
                    <a:pt x="315" y="2713"/>
                  </a:lnTo>
                  <a:cubicBezTo>
                    <a:pt x="357" y="2652"/>
                    <a:pt x="388" y="2598"/>
                    <a:pt x="406" y="2537"/>
                  </a:cubicBezTo>
                  <a:cubicBezTo>
                    <a:pt x="430" y="2483"/>
                    <a:pt x="454" y="2422"/>
                    <a:pt x="466" y="2374"/>
                  </a:cubicBezTo>
                  <a:cubicBezTo>
                    <a:pt x="509" y="2259"/>
                    <a:pt x="527" y="2144"/>
                    <a:pt x="551" y="2041"/>
                  </a:cubicBezTo>
                  <a:cubicBezTo>
                    <a:pt x="575" y="1926"/>
                    <a:pt x="581" y="1817"/>
                    <a:pt x="575" y="1708"/>
                  </a:cubicBezTo>
                  <a:cubicBezTo>
                    <a:pt x="563" y="1599"/>
                    <a:pt x="551" y="1484"/>
                    <a:pt x="557" y="1375"/>
                  </a:cubicBezTo>
                  <a:cubicBezTo>
                    <a:pt x="563" y="1266"/>
                    <a:pt x="575" y="1151"/>
                    <a:pt x="581" y="1042"/>
                  </a:cubicBezTo>
                  <a:cubicBezTo>
                    <a:pt x="587" y="927"/>
                    <a:pt x="593" y="812"/>
                    <a:pt x="612" y="697"/>
                  </a:cubicBezTo>
                  <a:cubicBezTo>
                    <a:pt x="636" y="473"/>
                    <a:pt x="672" y="242"/>
                    <a:pt x="709" y="18"/>
                  </a:cubicBezTo>
                  <a:lnTo>
                    <a:pt x="654" y="0"/>
                  </a:ln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2535750" y="2150975"/>
              <a:ext cx="137475" cy="52050"/>
            </a:xfrm>
            <a:custGeom>
              <a:rect b="b" l="l" r="r" t="t"/>
              <a:pathLst>
                <a:path extrusionOk="0" h="2082" w="5499">
                  <a:moveTo>
                    <a:pt x="2329" y="0"/>
                  </a:moveTo>
                  <a:cubicBezTo>
                    <a:pt x="1980" y="0"/>
                    <a:pt x="1635" y="49"/>
                    <a:pt x="1309" y="138"/>
                  </a:cubicBezTo>
                  <a:cubicBezTo>
                    <a:pt x="824" y="290"/>
                    <a:pt x="388" y="544"/>
                    <a:pt x="1" y="883"/>
                  </a:cubicBezTo>
                  <a:cubicBezTo>
                    <a:pt x="213" y="956"/>
                    <a:pt x="419" y="1016"/>
                    <a:pt x="631" y="1071"/>
                  </a:cubicBezTo>
                  <a:lnTo>
                    <a:pt x="643" y="1047"/>
                  </a:lnTo>
                  <a:lnTo>
                    <a:pt x="746" y="895"/>
                  </a:lnTo>
                  <a:lnTo>
                    <a:pt x="843" y="744"/>
                  </a:lnTo>
                  <a:lnTo>
                    <a:pt x="1048" y="453"/>
                  </a:lnTo>
                  <a:lnTo>
                    <a:pt x="1060" y="465"/>
                  </a:lnTo>
                  <a:cubicBezTo>
                    <a:pt x="1024" y="586"/>
                    <a:pt x="970" y="701"/>
                    <a:pt x="927" y="816"/>
                  </a:cubicBezTo>
                  <a:lnTo>
                    <a:pt x="855" y="986"/>
                  </a:lnTo>
                  <a:lnTo>
                    <a:pt x="794" y="1125"/>
                  </a:lnTo>
                  <a:lnTo>
                    <a:pt x="909" y="1155"/>
                  </a:lnTo>
                  <a:cubicBezTo>
                    <a:pt x="939" y="1107"/>
                    <a:pt x="964" y="1071"/>
                    <a:pt x="994" y="1028"/>
                  </a:cubicBezTo>
                  <a:lnTo>
                    <a:pt x="1115" y="847"/>
                  </a:lnTo>
                  <a:lnTo>
                    <a:pt x="1236" y="665"/>
                  </a:lnTo>
                  <a:cubicBezTo>
                    <a:pt x="1321" y="544"/>
                    <a:pt x="1400" y="423"/>
                    <a:pt x="1490" y="308"/>
                  </a:cubicBezTo>
                  <a:lnTo>
                    <a:pt x="1508" y="320"/>
                  </a:lnTo>
                  <a:cubicBezTo>
                    <a:pt x="1442" y="459"/>
                    <a:pt x="1381" y="592"/>
                    <a:pt x="1309" y="732"/>
                  </a:cubicBezTo>
                  <a:lnTo>
                    <a:pt x="1212" y="938"/>
                  </a:lnTo>
                  <a:lnTo>
                    <a:pt x="1115" y="1131"/>
                  </a:lnTo>
                  <a:cubicBezTo>
                    <a:pt x="1109" y="1155"/>
                    <a:pt x="1091" y="1180"/>
                    <a:pt x="1085" y="1198"/>
                  </a:cubicBezTo>
                  <a:cubicBezTo>
                    <a:pt x="1218" y="1228"/>
                    <a:pt x="1351" y="1258"/>
                    <a:pt x="1478" y="1283"/>
                  </a:cubicBezTo>
                  <a:cubicBezTo>
                    <a:pt x="1490" y="1252"/>
                    <a:pt x="1508" y="1222"/>
                    <a:pt x="1533" y="1198"/>
                  </a:cubicBezTo>
                  <a:cubicBezTo>
                    <a:pt x="1575" y="1149"/>
                    <a:pt x="1624" y="1089"/>
                    <a:pt x="1666" y="1028"/>
                  </a:cubicBezTo>
                  <a:lnTo>
                    <a:pt x="1793" y="847"/>
                  </a:lnTo>
                  <a:lnTo>
                    <a:pt x="1932" y="671"/>
                  </a:lnTo>
                  <a:lnTo>
                    <a:pt x="2229" y="332"/>
                  </a:lnTo>
                  <a:lnTo>
                    <a:pt x="2241" y="344"/>
                  </a:lnTo>
                  <a:cubicBezTo>
                    <a:pt x="2156" y="471"/>
                    <a:pt x="2084" y="611"/>
                    <a:pt x="2005" y="738"/>
                  </a:cubicBezTo>
                  <a:lnTo>
                    <a:pt x="1896" y="938"/>
                  </a:lnTo>
                  <a:lnTo>
                    <a:pt x="1781" y="1131"/>
                  </a:lnTo>
                  <a:cubicBezTo>
                    <a:pt x="1745" y="1192"/>
                    <a:pt x="1714" y="1258"/>
                    <a:pt x="1684" y="1319"/>
                  </a:cubicBezTo>
                  <a:lnTo>
                    <a:pt x="1817" y="1349"/>
                  </a:lnTo>
                  <a:cubicBezTo>
                    <a:pt x="1823" y="1331"/>
                    <a:pt x="1841" y="1307"/>
                    <a:pt x="1854" y="1283"/>
                  </a:cubicBezTo>
                  <a:cubicBezTo>
                    <a:pt x="1908" y="1210"/>
                    <a:pt x="1963" y="1125"/>
                    <a:pt x="2017" y="1047"/>
                  </a:cubicBezTo>
                  <a:lnTo>
                    <a:pt x="2174" y="816"/>
                  </a:lnTo>
                  <a:cubicBezTo>
                    <a:pt x="2229" y="732"/>
                    <a:pt x="2290" y="653"/>
                    <a:pt x="2338" y="580"/>
                  </a:cubicBezTo>
                  <a:cubicBezTo>
                    <a:pt x="2459" y="429"/>
                    <a:pt x="2574" y="278"/>
                    <a:pt x="2701" y="132"/>
                  </a:cubicBezTo>
                  <a:lnTo>
                    <a:pt x="2719" y="150"/>
                  </a:lnTo>
                  <a:lnTo>
                    <a:pt x="2423" y="647"/>
                  </a:lnTo>
                  <a:lnTo>
                    <a:pt x="2277" y="895"/>
                  </a:lnTo>
                  <a:lnTo>
                    <a:pt x="2144" y="1149"/>
                  </a:lnTo>
                  <a:cubicBezTo>
                    <a:pt x="2096" y="1222"/>
                    <a:pt x="2059" y="1307"/>
                    <a:pt x="2023" y="1379"/>
                  </a:cubicBezTo>
                  <a:cubicBezTo>
                    <a:pt x="2108" y="1398"/>
                    <a:pt x="2187" y="1422"/>
                    <a:pt x="2271" y="1434"/>
                  </a:cubicBezTo>
                  <a:cubicBezTo>
                    <a:pt x="2308" y="1379"/>
                    <a:pt x="2350" y="1319"/>
                    <a:pt x="2386" y="1258"/>
                  </a:cubicBezTo>
                  <a:lnTo>
                    <a:pt x="2507" y="1071"/>
                  </a:lnTo>
                  <a:lnTo>
                    <a:pt x="2635" y="883"/>
                  </a:lnTo>
                  <a:cubicBezTo>
                    <a:pt x="2725" y="762"/>
                    <a:pt x="2816" y="635"/>
                    <a:pt x="2913" y="520"/>
                  </a:cubicBezTo>
                  <a:lnTo>
                    <a:pt x="2931" y="532"/>
                  </a:lnTo>
                  <a:cubicBezTo>
                    <a:pt x="2853" y="677"/>
                    <a:pt x="2780" y="816"/>
                    <a:pt x="2713" y="950"/>
                  </a:cubicBezTo>
                  <a:lnTo>
                    <a:pt x="2604" y="1155"/>
                  </a:lnTo>
                  <a:lnTo>
                    <a:pt x="2495" y="1361"/>
                  </a:lnTo>
                  <a:cubicBezTo>
                    <a:pt x="2483" y="1398"/>
                    <a:pt x="2459" y="1440"/>
                    <a:pt x="2447" y="1482"/>
                  </a:cubicBezTo>
                  <a:lnTo>
                    <a:pt x="2574" y="1513"/>
                  </a:lnTo>
                  <a:cubicBezTo>
                    <a:pt x="2604" y="1470"/>
                    <a:pt x="2629" y="1434"/>
                    <a:pt x="2647" y="1398"/>
                  </a:cubicBezTo>
                  <a:cubicBezTo>
                    <a:pt x="2701" y="1313"/>
                    <a:pt x="2762" y="1222"/>
                    <a:pt x="2816" y="1137"/>
                  </a:cubicBezTo>
                  <a:cubicBezTo>
                    <a:pt x="2871" y="1047"/>
                    <a:pt x="2931" y="968"/>
                    <a:pt x="2992" y="883"/>
                  </a:cubicBezTo>
                  <a:cubicBezTo>
                    <a:pt x="3113" y="714"/>
                    <a:pt x="3234" y="550"/>
                    <a:pt x="3361" y="381"/>
                  </a:cubicBezTo>
                  <a:lnTo>
                    <a:pt x="3379" y="399"/>
                  </a:lnTo>
                  <a:cubicBezTo>
                    <a:pt x="3270" y="580"/>
                    <a:pt x="3173" y="768"/>
                    <a:pt x="3064" y="950"/>
                  </a:cubicBezTo>
                  <a:lnTo>
                    <a:pt x="2913" y="1222"/>
                  </a:lnTo>
                  <a:lnTo>
                    <a:pt x="2762" y="1495"/>
                  </a:lnTo>
                  <a:lnTo>
                    <a:pt x="2731" y="1549"/>
                  </a:lnTo>
                  <a:cubicBezTo>
                    <a:pt x="2804" y="1561"/>
                    <a:pt x="2871" y="1585"/>
                    <a:pt x="2937" y="1604"/>
                  </a:cubicBezTo>
                  <a:cubicBezTo>
                    <a:pt x="2986" y="1543"/>
                    <a:pt x="3034" y="1482"/>
                    <a:pt x="3083" y="1422"/>
                  </a:cubicBezTo>
                  <a:cubicBezTo>
                    <a:pt x="3137" y="1361"/>
                    <a:pt x="3180" y="1307"/>
                    <a:pt x="3234" y="1246"/>
                  </a:cubicBezTo>
                  <a:cubicBezTo>
                    <a:pt x="3337" y="1131"/>
                    <a:pt x="3446" y="1016"/>
                    <a:pt x="3561" y="913"/>
                  </a:cubicBezTo>
                  <a:lnTo>
                    <a:pt x="3573" y="925"/>
                  </a:lnTo>
                  <a:lnTo>
                    <a:pt x="3301" y="1313"/>
                  </a:lnTo>
                  <a:lnTo>
                    <a:pt x="3173" y="1513"/>
                  </a:lnTo>
                  <a:lnTo>
                    <a:pt x="3089" y="1634"/>
                  </a:lnTo>
                  <a:lnTo>
                    <a:pt x="3204" y="1664"/>
                  </a:lnTo>
                  <a:lnTo>
                    <a:pt x="3210" y="1652"/>
                  </a:lnTo>
                  <a:cubicBezTo>
                    <a:pt x="3264" y="1604"/>
                    <a:pt x="3307" y="1549"/>
                    <a:pt x="3361" y="1488"/>
                  </a:cubicBezTo>
                  <a:cubicBezTo>
                    <a:pt x="3410" y="1434"/>
                    <a:pt x="3458" y="1373"/>
                    <a:pt x="3513" y="1319"/>
                  </a:cubicBezTo>
                  <a:cubicBezTo>
                    <a:pt x="3567" y="1271"/>
                    <a:pt x="3628" y="1216"/>
                    <a:pt x="3682" y="1162"/>
                  </a:cubicBezTo>
                  <a:cubicBezTo>
                    <a:pt x="3791" y="1059"/>
                    <a:pt x="3906" y="956"/>
                    <a:pt x="4033" y="865"/>
                  </a:cubicBezTo>
                  <a:lnTo>
                    <a:pt x="4051" y="883"/>
                  </a:lnTo>
                  <a:cubicBezTo>
                    <a:pt x="3942" y="998"/>
                    <a:pt x="3846" y="1119"/>
                    <a:pt x="3749" y="1240"/>
                  </a:cubicBezTo>
                  <a:cubicBezTo>
                    <a:pt x="3652" y="1361"/>
                    <a:pt x="3561" y="1482"/>
                    <a:pt x="3470" y="1604"/>
                  </a:cubicBezTo>
                  <a:cubicBezTo>
                    <a:pt x="3440" y="1634"/>
                    <a:pt x="3416" y="1670"/>
                    <a:pt x="3391" y="1706"/>
                  </a:cubicBezTo>
                  <a:cubicBezTo>
                    <a:pt x="3452" y="1725"/>
                    <a:pt x="3519" y="1743"/>
                    <a:pt x="3579" y="1761"/>
                  </a:cubicBezTo>
                  <a:lnTo>
                    <a:pt x="3597" y="1743"/>
                  </a:lnTo>
                  <a:cubicBezTo>
                    <a:pt x="3652" y="1700"/>
                    <a:pt x="3712" y="1646"/>
                    <a:pt x="3773" y="1591"/>
                  </a:cubicBezTo>
                  <a:cubicBezTo>
                    <a:pt x="3833" y="1543"/>
                    <a:pt x="3894" y="1495"/>
                    <a:pt x="3954" y="1440"/>
                  </a:cubicBezTo>
                  <a:cubicBezTo>
                    <a:pt x="4015" y="1392"/>
                    <a:pt x="4082" y="1343"/>
                    <a:pt x="4142" y="1301"/>
                  </a:cubicBezTo>
                  <a:cubicBezTo>
                    <a:pt x="4269" y="1210"/>
                    <a:pt x="4396" y="1125"/>
                    <a:pt x="4542" y="1040"/>
                  </a:cubicBezTo>
                  <a:lnTo>
                    <a:pt x="4548" y="1059"/>
                  </a:lnTo>
                  <a:cubicBezTo>
                    <a:pt x="4427" y="1168"/>
                    <a:pt x="4300" y="1277"/>
                    <a:pt x="4185" y="1392"/>
                  </a:cubicBezTo>
                  <a:cubicBezTo>
                    <a:pt x="4124" y="1440"/>
                    <a:pt x="4076" y="1495"/>
                    <a:pt x="4015" y="1555"/>
                  </a:cubicBezTo>
                  <a:cubicBezTo>
                    <a:pt x="3961" y="1616"/>
                    <a:pt x="3900" y="1670"/>
                    <a:pt x="3846" y="1731"/>
                  </a:cubicBezTo>
                  <a:cubicBezTo>
                    <a:pt x="3815" y="1761"/>
                    <a:pt x="3791" y="1785"/>
                    <a:pt x="3773" y="1815"/>
                  </a:cubicBezTo>
                  <a:cubicBezTo>
                    <a:pt x="3900" y="1846"/>
                    <a:pt x="4027" y="1876"/>
                    <a:pt x="4154" y="1894"/>
                  </a:cubicBezTo>
                  <a:cubicBezTo>
                    <a:pt x="4318" y="1779"/>
                    <a:pt x="4469" y="1658"/>
                    <a:pt x="4627" y="1537"/>
                  </a:cubicBezTo>
                  <a:cubicBezTo>
                    <a:pt x="4881" y="1700"/>
                    <a:pt x="5135" y="1882"/>
                    <a:pt x="5365" y="2082"/>
                  </a:cubicBezTo>
                  <a:lnTo>
                    <a:pt x="5498" y="1967"/>
                  </a:lnTo>
                  <a:cubicBezTo>
                    <a:pt x="5256" y="1495"/>
                    <a:pt x="4881" y="1040"/>
                    <a:pt x="4421" y="695"/>
                  </a:cubicBezTo>
                  <a:cubicBezTo>
                    <a:pt x="4185" y="520"/>
                    <a:pt x="3930" y="374"/>
                    <a:pt x="3664" y="265"/>
                  </a:cubicBezTo>
                  <a:cubicBezTo>
                    <a:pt x="3391" y="157"/>
                    <a:pt x="3119" y="84"/>
                    <a:pt x="2840" y="35"/>
                  </a:cubicBezTo>
                  <a:cubicBezTo>
                    <a:pt x="2670" y="12"/>
                    <a:pt x="2499" y="0"/>
                    <a:pt x="2329"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2671825" y="2155625"/>
              <a:ext cx="119450" cy="53925"/>
            </a:xfrm>
            <a:custGeom>
              <a:rect b="b" l="l" r="r" t="t"/>
              <a:pathLst>
                <a:path extrusionOk="0" h="2157" w="4778">
                  <a:moveTo>
                    <a:pt x="2410" y="1"/>
                  </a:moveTo>
                  <a:cubicBezTo>
                    <a:pt x="2259" y="1"/>
                    <a:pt x="2108" y="13"/>
                    <a:pt x="1962" y="37"/>
                  </a:cubicBezTo>
                  <a:cubicBezTo>
                    <a:pt x="1666" y="92"/>
                    <a:pt x="1375" y="188"/>
                    <a:pt x="1121" y="334"/>
                  </a:cubicBezTo>
                  <a:cubicBezTo>
                    <a:pt x="606" y="612"/>
                    <a:pt x="195" y="1066"/>
                    <a:pt x="1" y="1551"/>
                  </a:cubicBezTo>
                  <a:lnTo>
                    <a:pt x="134" y="1660"/>
                  </a:lnTo>
                  <a:cubicBezTo>
                    <a:pt x="346" y="1460"/>
                    <a:pt x="582" y="1290"/>
                    <a:pt x="842" y="1151"/>
                  </a:cubicBezTo>
                  <a:cubicBezTo>
                    <a:pt x="982" y="1284"/>
                    <a:pt x="1121" y="1424"/>
                    <a:pt x="1254" y="1557"/>
                  </a:cubicBezTo>
                  <a:cubicBezTo>
                    <a:pt x="1369" y="1551"/>
                    <a:pt x="1490" y="1551"/>
                    <a:pt x="1599" y="1539"/>
                  </a:cubicBezTo>
                  <a:cubicBezTo>
                    <a:pt x="1581" y="1508"/>
                    <a:pt x="1557" y="1478"/>
                    <a:pt x="1539" y="1448"/>
                  </a:cubicBezTo>
                  <a:cubicBezTo>
                    <a:pt x="1490" y="1381"/>
                    <a:pt x="1448" y="1315"/>
                    <a:pt x="1399" y="1248"/>
                  </a:cubicBezTo>
                  <a:cubicBezTo>
                    <a:pt x="1357" y="1181"/>
                    <a:pt x="1303" y="1121"/>
                    <a:pt x="1254" y="1060"/>
                  </a:cubicBezTo>
                  <a:cubicBezTo>
                    <a:pt x="1157" y="933"/>
                    <a:pt x="1054" y="812"/>
                    <a:pt x="939" y="691"/>
                  </a:cubicBezTo>
                  <a:lnTo>
                    <a:pt x="951" y="673"/>
                  </a:lnTo>
                  <a:cubicBezTo>
                    <a:pt x="1085" y="770"/>
                    <a:pt x="1206" y="873"/>
                    <a:pt x="1315" y="982"/>
                  </a:cubicBezTo>
                  <a:cubicBezTo>
                    <a:pt x="1369" y="1036"/>
                    <a:pt x="1424" y="1097"/>
                    <a:pt x="1478" y="1157"/>
                  </a:cubicBezTo>
                  <a:cubicBezTo>
                    <a:pt x="1527" y="1218"/>
                    <a:pt x="1575" y="1278"/>
                    <a:pt x="1617" y="1339"/>
                  </a:cubicBezTo>
                  <a:lnTo>
                    <a:pt x="1757" y="1520"/>
                  </a:lnTo>
                  <a:lnTo>
                    <a:pt x="1763" y="1539"/>
                  </a:lnTo>
                  <a:cubicBezTo>
                    <a:pt x="1817" y="1539"/>
                    <a:pt x="1878" y="1526"/>
                    <a:pt x="1932" y="1526"/>
                  </a:cubicBezTo>
                  <a:cubicBezTo>
                    <a:pt x="1914" y="1490"/>
                    <a:pt x="1902" y="1448"/>
                    <a:pt x="1884" y="1405"/>
                  </a:cubicBezTo>
                  <a:cubicBezTo>
                    <a:pt x="1823" y="1266"/>
                    <a:pt x="1757" y="1127"/>
                    <a:pt x="1690" y="994"/>
                  </a:cubicBezTo>
                  <a:cubicBezTo>
                    <a:pt x="1617" y="854"/>
                    <a:pt x="1539" y="721"/>
                    <a:pt x="1454" y="588"/>
                  </a:cubicBezTo>
                  <a:lnTo>
                    <a:pt x="1466" y="576"/>
                  </a:lnTo>
                  <a:cubicBezTo>
                    <a:pt x="1575" y="679"/>
                    <a:pt x="1672" y="812"/>
                    <a:pt x="1757" y="933"/>
                  </a:cubicBezTo>
                  <a:cubicBezTo>
                    <a:pt x="1799" y="994"/>
                    <a:pt x="1841" y="1060"/>
                    <a:pt x="1878" y="1121"/>
                  </a:cubicBezTo>
                  <a:cubicBezTo>
                    <a:pt x="1914" y="1187"/>
                    <a:pt x="1950" y="1248"/>
                    <a:pt x="1981" y="1315"/>
                  </a:cubicBezTo>
                  <a:cubicBezTo>
                    <a:pt x="2011" y="1387"/>
                    <a:pt x="2053" y="1454"/>
                    <a:pt x="2084" y="1520"/>
                  </a:cubicBezTo>
                  <a:lnTo>
                    <a:pt x="2084" y="1533"/>
                  </a:lnTo>
                  <a:lnTo>
                    <a:pt x="2180" y="1533"/>
                  </a:lnTo>
                  <a:lnTo>
                    <a:pt x="2132" y="1393"/>
                  </a:lnTo>
                  <a:cubicBezTo>
                    <a:pt x="2114" y="1321"/>
                    <a:pt x="2090" y="1242"/>
                    <a:pt x="2059" y="1175"/>
                  </a:cubicBezTo>
                  <a:cubicBezTo>
                    <a:pt x="2005" y="1030"/>
                    <a:pt x="1944" y="879"/>
                    <a:pt x="1884" y="733"/>
                  </a:cubicBezTo>
                  <a:lnTo>
                    <a:pt x="1902" y="721"/>
                  </a:lnTo>
                  <a:cubicBezTo>
                    <a:pt x="1993" y="848"/>
                    <a:pt x="2059" y="976"/>
                    <a:pt x="2126" y="1115"/>
                  </a:cubicBezTo>
                  <a:cubicBezTo>
                    <a:pt x="2156" y="1181"/>
                    <a:pt x="2193" y="1248"/>
                    <a:pt x="2217" y="1321"/>
                  </a:cubicBezTo>
                  <a:cubicBezTo>
                    <a:pt x="2247" y="1387"/>
                    <a:pt x="2271" y="1454"/>
                    <a:pt x="2295" y="1533"/>
                  </a:cubicBezTo>
                  <a:lnTo>
                    <a:pt x="2459" y="1533"/>
                  </a:lnTo>
                  <a:lnTo>
                    <a:pt x="2453" y="1472"/>
                  </a:lnTo>
                  <a:cubicBezTo>
                    <a:pt x="2435" y="1369"/>
                    <a:pt x="2417" y="1266"/>
                    <a:pt x="2398" y="1169"/>
                  </a:cubicBezTo>
                  <a:cubicBezTo>
                    <a:pt x="2374" y="1060"/>
                    <a:pt x="2356" y="963"/>
                    <a:pt x="2332" y="867"/>
                  </a:cubicBezTo>
                  <a:cubicBezTo>
                    <a:pt x="2283" y="661"/>
                    <a:pt x="2235" y="455"/>
                    <a:pt x="2180" y="249"/>
                  </a:cubicBezTo>
                  <a:lnTo>
                    <a:pt x="2205" y="243"/>
                  </a:lnTo>
                  <a:cubicBezTo>
                    <a:pt x="2283" y="443"/>
                    <a:pt x="2362" y="630"/>
                    <a:pt x="2423" y="824"/>
                  </a:cubicBezTo>
                  <a:cubicBezTo>
                    <a:pt x="2453" y="927"/>
                    <a:pt x="2483" y="1024"/>
                    <a:pt x="2507" y="1121"/>
                  </a:cubicBezTo>
                  <a:lnTo>
                    <a:pt x="2574" y="1418"/>
                  </a:lnTo>
                  <a:cubicBezTo>
                    <a:pt x="2580" y="1460"/>
                    <a:pt x="2586" y="1502"/>
                    <a:pt x="2598" y="1545"/>
                  </a:cubicBezTo>
                  <a:cubicBezTo>
                    <a:pt x="2635" y="1545"/>
                    <a:pt x="2671" y="1551"/>
                    <a:pt x="2701" y="1551"/>
                  </a:cubicBezTo>
                  <a:cubicBezTo>
                    <a:pt x="2701" y="1508"/>
                    <a:pt x="2701" y="1460"/>
                    <a:pt x="2695" y="1424"/>
                  </a:cubicBezTo>
                  <a:lnTo>
                    <a:pt x="2671" y="1200"/>
                  </a:lnTo>
                  <a:cubicBezTo>
                    <a:pt x="2665" y="1121"/>
                    <a:pt x="2659" y="1048"/>
                    <a:pt x="2641" y="969"/>
                  </a:cubicBezTo>
                  <a:cubicBezTo>
                    <a:pt x="2628" y="818"/>
                    <a:pt x="2598" y="661"/>
                    <a:pt x="2568" y="509"/>
                  </a:cubicBezTo>
                  <a:lnTo>
                    <a:pt x="2586" y="503"/>
                  </a:lnTo>
                  <a:cubicBezTo>
                    <a:pt x="2647" y="643"/>
                    <a:pt x="2695" y="788"/>
                    <a:pt x="2731" y="933"/>
                  </a:cubicBezTo>
                  <a:cubicBezTo>
                    <a:pt x="2750" y="1006"/>
                    <a:pt x="2768" y="1078"/>
                    <a:pt x="2786" y="1151"/>
                  </a:cubicBezTo>
                  <a:cubicBezTo>
                    <a:pt x="2798" y="1230"/>
                    <a:pt x="2810" y="1296"/>
                    <a:pt x="2822" y="1369"/>
                  </a:cubicBezTo>
                  <a:cubicBezTo>
                    <a:pt x="2828" y="1442"/>
                    <a:pt x="2840" y="1508"/>
                    <a:pt x="2852" y="1575"/>
                  </a:cubicBezTo>
                  <a:cubicBezTo>
                    <a:pt x="2919" y="1581"/>
                    <a:pt x="2998" y="1599"/>
                    <a:pt x="3064" y="1611"/>
                  </a:cubicBezTo>
                  <a:lnTo>
                    <a:pt x="3064" y="1357"/>
                  </a:lnTo>
                  <a:cubicBezTo>
                    <a:pt x="3058" y="1266"/>
                    <a:pt x="3052" y="1169"/>
                    <a:pt x="3040" y="1066"/>
                  </a:cubicBezTo>
                  <a:cubicBezTo>
                    <a:pt x="3034" y="969"/>
                    <a:pt x="3022" y="879"/>
                    <a:pt x="3010" y="782"/>
                  </a:cubicBezTo>
                  <a:cubicBezTo>
                    <a:pt x="2992" y="594"/>
                    <a:pt x="2949" y="394"/>
                    <a:pt x="2907" y="207"/>
                  </a:cubicBezTo>
                  <a:lnTo>
                    <a:pt x="2931" y="201"/>
                  </a:lnTo>
                  <a:cubicBezTo>
                    <a:pt x="3004" y="382"/>
                    <a:pt x="3058" y="564"/>
                    <a:pt x="3101" y="745"/>
                  </a:cubicBezTo>
                  <a:cubicBezTo>
                    <a:pt x="3125" y="836"/>
                    <a:pt x="3143" y="927"/>
                    <a:pt x="3161" y="1024"/>
                  </a:cubicBezTo>
                  <a:cubicBezTo>
                    <a:pt x="3179" y="1115"/>
                    <a:pt x="3192" y="1206"/>
                    <a:pt x="3204" y="1302"/>
                  </a:cubicBezTo>
                  <a:cubicBezTo>
                    <a:pt x="3210" y="1393"/>
                    <a:pt x="3222" y="1484"/>
                    <a:pt x="3234" y="1575"/>
                  </a:cubicBezTo>
                  <a:lnTo>
                    <a:pt x="3234" y="1654"/>
                  </a:lnTo>
                  <a:cubicBezTo>
                    <a:pt x="3270" y="1660"/>
                    <a:pt x="3307" y="1666"/>
                    <a:pt x="3343" y="1684"/>
                  </a:cubicBezTo>
                  <a:cubicBezTo>
                    <a:pt x="3355" y="1611"/>
                    <a:pt x="3355" y="1545"/>
                    <a:pt x="3355" y="1478"/>
                  </a:cubicBezTo>
                  <a:cubicBezTo>
                    <a:pt x="3355" y="1399"/>
                    <a:pt x="3355" y="1333"/>
                    <a:pt x="3343" y="1260"/>
                  </a:cubicBezTo>
                  <a:cubicBezTo>
                    <a:pt x="3343" y="1181"/>
                    <a:pt x="3337" y="1109"/>
                    <a:pt x="3331" y="1030"/>
                  </a:cubicBezTo>
                  <a:cubicBezTo>
                    <a:pt x="3325" y="879"/>
                    <a:pt x="3307" y="727"/>
                    <a:pt x="3282" y="576"/>
                  </a:cubicBezTo>
                  <a:lnTo>
                    <a:pt x="3307" y="570"/>
                  </a:lnTo>
                  <a:cubicBezTo>
                    <a:pt x="3361" y="715"/>
                    <a:pt x="3397" y="854"/>
                    <a:pt x="3428" y="1000"/>
                  </a:cubicBezTo>
                  <a:cubicBezTo>
                    <a:pt x="3446" y="1078"/>
                    <a:pt x="3458" y="1145"/>
                    <a:pt x="3464" y="1212"/>
                  </a:cubicBezTo>
                  <a:cubicBezTo>
                    <a:pt x="3476" y="1278"/>
                    <a:pt x="3482" y="1357"/>
                    <a:pt x="3488" y="1424"/>
                  </a:cubicBezTo>
                  <a:cubicBezTo>
                    <a:pt x="3494" y="1490"/>
                    <a:pt x="3506" y="1569"/>
                    <a:pt x="3512" y="1635"/>
                  </a:cubicBezTo>
                  <a:lnTo>
                    <a:pt x="3512" y="1726"/>
                  </a:lnTo>
                  <a:cubicBezTo>
                    <a:pt x="3615" y="1757"/>
                    <a:pt x="3724" y="1793"/>
                    <a:pt x="3839" y="1835"/>
                  </a:cubicBezTo>
                  <a:cubicBezTo>
                    <a:pt x="3845" y="1811"/>
                    <a:pt x="3845" y="1787"/>
                    <a:pt x="3851" y="1763"/>
                  </a:cubicBezTo>
                  <a:cubicBezTo>
                    <a:pt x="3870" y="1696"/>
                    <a:pt x="3876" y="1623"/>
                    <a:pt x="3882" y="1545"/>
                  </a:cubicBezTo>
                  <a:cubicBezTo>
                    <a:pt x="3888" y="1472"/>
                    <a:pt x="3906" y="1399"/>
                    <a:pt x="3912" y="1327"/>
                  </a:cubicBezTo>
                  <a:cubicBezTo>
                    <a:pt x="3930" y="1181"/>
                    <a:pt x="3942" y="1030"/>
                    <a:pt x="3948" y="879"/>
                  </a:cubicBezTo>
                  <a:lnTo>
                    <a:pt x="3973" y="873"/>
                  </a:lnTo>
                  <a:cubicBezTo>
                    <a:pt x="3997" y="1018"/>
                    <a:pt x="4003" y="1157"/>
                    <a:pt x="4009" y="1302"/>
                  </a:cubicBezTo>
                  <a:lnTo>
                    <a:pt x="4009" y="1514"/>
                  </a:lnTo>
                  <a:cubicBezTo>
                    <a:pt x="4009" y="1581"/>
                    <a:pt x="4003" y="1660"/>
                    <a:pt x="4003" y="1726"/>
                  </a:cubicBezTo>
                  <a:cubicBezTo>
                    <a:pt x="4003" y="1781"/>
                    <a:pt x="3997" y="1823"/>
                    <a:pt x="3997" y="1872"/>
                  </a:cubicBezTo>
                  <a:cubicBezTo>
                    <a:pt x="4027" y="1878"/>
                    <a:pt x="4057" y="1896"/>
                    <a:pt x="4094" y="1908"/>
                  </a:cubicBezTo>
                  <a:lnTo>
                    <a:pt x="4130" y="1763"/>
                  </a:lnTo>
                  <a:lnTo>
                    <a:pt x="4178" y="1581"/>
                  </a:lnTo>
                  <a:cubicBezTo>
                    <a:pt x="4209" y="1460"/>
                    <a:pt x="4233" y="1339"/>
                    <a:pt x="4263" y="1218"/>
                  </a:cubicBezTo>
                  <a:lnTo>
                    <a:pt x="4281" y="1218"/>
                  </a:lnTo>
                  <a:cubicBezTo>
                    <a:pt x="4293" y="1339"/>
                    <a:pt x="4281" y="1454"/>
                    <a:pt x="4275" y="1575"/>
                  </a:cubicBezTo>
                  <a:cubicBezTo>
                    <a:pt x="4269" y="1635"/>
                    <a:pt x="4269" y="1696"/>
                    <a:pt x="4263" y="1750"/>
                  </a:cubicBezTo>
                  <a:cubicBezTo>
                    <a:pt x="4251" y="1811"/>
                    <a:pt x="4245" y="1866"/>
                    <a:pt x="4239" y="1926"/>
                  </a:cubicBezTo>
                  <a:lnTo>
                    <a:pt x="4239" y="1956"/>
                  </a:lnTo>
                  <a:cubicBezTo>
                    <a:pt x="4415" y="2023"/>
                    <a:pt x="4596" y="2090"/>
                    <a:pt x="4778" y="2156"/>
                  </a:cubicBezTo>
                  <a:cubicBezTo>
                    <a:pt x="4760" y="1672"/>
                    <a:pt x="4566" y="1200"/>
                    <a:pt x="4221" y="818"/>
                  </a:cubicBezTo>
                  <a:cubicBezTo>
                    <a:pt x="3888" y="425"/>
                    <a:pt x="3397" y="140"/>
                    <a:pt x="2852" y="37"/>
                  </a:cubicBezTo>
                  <a:cubicBezTo>
                    <a:pt x="2710" y="13"/>
                    <a:pt x="2560" y="1"/>
                    <a:pt x="2410"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2599775" y="2089300"/>
              <a:ext cx="72850" cy="103450"/>
            </a:xfrm>
            <a:custGeom>
              <a:rect b="b" l="l" r="r" t="t"/>
              <a:pathLst>
                <a:path extrusionOk="0" h="4138" w="2914">
                  <a:moveTo>
                    <a:pt x="92" y="0"/>
                  </a:moveTo>
                  <a:cubicBezTo>
                    <a:pt x="62" y="0"/>
                    <a:pt x="31" y="1"/>
                    <a:pt x="1" y="2"/>
                  </a:cubicBezTo>
                  <a:cubicBezTo>
                    <a:pt x="49" y="87"/>
                    <a:pt x="98" y="171"/>
                    <a:pt x="152" y="250"/>
                  </a:cubicBezTo>
                  <a:cubicBezTo>
                    <a:pt x="201" y="323"/>
                    <a:pt x="249" y="408"/>
                    <a:pt x="304" y="480"/>
                  </a:cubicBezTo>
                  <a:lnTo>
                    <a:pt x="322" y="474"/>
                  </a:lnTo>
                  <a:cubicBezTo>
                    <a:pt x="376" y="456"/>
                    <a:pt x="425" y="444"/>
                    <a:pt x="473" y="426"/>
                  </a:cubicBezTo>
                  <a:lnTo>
                    <a:pt x="625" y="389"/>
                  </a:lnTo>
                  <a:cubicBezTo>
                    <a:pt x="727" y="371"/>
                    <a:pt x="830" y="347"/>
                    <a:pt x="939" y="329"/>
                  </a:cubicBezTo>
                  <a:lnTo>
                    <a:pt x="945" y="347"/>
                  </a:lnTo>
                  <a:cubicBezTo>
                    <a:pt x="836" y="389"/>
                    <a:pt x="740" y="432"/>
                    <a:pt x="643" y="474"/>
                  </a:cubicBezTo>
                  <a:lnTo>
                    <a:pt x="491" y="535"/>
                  </a:lnTo>
                  <a:lnTo>
                    <a:pt x="370" y="589"/>
                  </a:lnTo>
                  <a:lnTo>
                    <a:pt x="425" y="674"/>
                  </a:lnTo>
                  <a:cubicBezTo>
                    <a:pt x="461" y="656"/>
                    <a:pt x="503" y="650"/>
                    <a:pt x="552" y="644"/>
                  </a:cubicBezTo>
                  <a:cubicBezTo>
                    <a:pt x="619" y="626"/>
                    <a:pt x="679" y="620"/>
                    <a:pt x="740" y="601"/>
                  </a:cubicBezTo>
                  <a:lnTo>
                    <a:pt x="927" y="571"/>
                  </a:lnTo>
                  <a:cubicBezTo>
                    <a:pt x="1048" y="559"/>
                    <a:pt x="1182" y="535"/>
                    <a:pt x="1309" y="529"/>
                  </a:cubicBezTo>
                  <a:lnTo>
                    <a:pt x="1309" y="553"/>
                  </a:lnTo>
                  <a:cubicBezTo>
                    <a:pt x="1188" y="589"/>
                    <a:pt x="1060" y="626"/>
                    <a:pt x="939" y="674"/>
                  </a:cubicBezTo>
                  <a:lnTo>
                    <a:pt x="758" y="735"/>
                  </a:lnTo>
                  <a:lnTo>
                    <a:pt x="576" y="795"/>
                  </a:lnTo>
                  <a:cubicBezTo>
                    <a:pt x="552" y="801"/>
                    <a:pt x="534" y="807"/>
                    <a:pt x="516" y="813"/>
                  </a:cubicBezTo>
                  <a:cubicBezTo>
                    <a:pt x="576" y="922"/>
                    <a:pt x="643" y="1013"/>
                    <a:pt x="703" y="1110"/>
                  </a:cubicBezTo>
                  <a:cubicBezTo>
                    <a:pt x="734" y="1104"/>
                    <a:pt x="758" y="1092"/>
                    <a:pt x="788" y="1092"/>
                  </a:cubicBezTo>
                  <a:cubicBezTo>
                    <a:pt x="849" y="1086"/>
                    <a:pt x="909" y="1080"/>
                    <a:pt x="976" y="1074"/>
                  </a:cubicBezTo>
                  <a:cubicBezTo>
                    <a:pt x="1042" y="1068"/>
                    <a:pt x="1109" y="1055"/>
                    <a:pt x="1169" y="1049"/>
                  </a:cubicBezTo>
                  <a:lnTo>
                    <a:pt x="1369" y="1031"/>
                  </a:lnTo>
                  <a:cubicBezTo>
                    <a:pt x="1496" y="1025"/>
                    <a:pt x="1636" y="1025"/>
                    <a:pt x="1763" y="1025"/>
                  </a:cubicBezTo>
                  <a:lnTo>
                    <a:pt x="1763" y="1049"/>
                  </a:lnTo>
                  <a:cubicBezTo>
                    <a:pt x="1636" y="1080"/>
                    <a:pt x="1496" y="1104"/>
                    <a:pt x="1369" y="1134"/>
                  </a:cubicBezTo>
                  <a:lnTo>
                    <a:pt x="1169" y="1177"/>
                  </a:lnTo>
                  <a:lnTo>
                    <a:pt x="982" y="1225"/>
                  </a:lnTo>
                  <a:cubicBezTo>
                    <a:pt x="927" y="1231"/>
                    <a:pt x="867" y="1255"/>
                    <a:pt x="806" y="1267"/>
                  </a:cubicBezTo>
                  <a:cubicBezTo>
                    <a:pt x="830" y="1310"/>
                    <a:pt x="849" y="1334"/>
                    <a:pt x="867" y="1376"/>
                  </a:cubicBezTo>
                  <a:cubicBezTo>
                    <a:pt x="891" y="1364"/>
                    <a:pt x="915" y="1364"/>
                    <a:pt x="939" y="1358"/>
                  </a:cubicBezTo>
                  <a:cubicBezTo>
                    <a:pt x="1018" y="1346"/>
                    <a:pt x="1097" y="1334"/>
                    <a:pt x="1182" y="1322"/>
                  </a:cubicBezTo>
                  <a:cubicBezTo>
                    <a:pt x="1254" y="1304"/>
                    <a:pt x="1339" y="1292"/>
                    <a:pt x="1424" y="1285"/>
                  </a:cubicBezTo>
                  <a:lnTo>
                    <a:pt x="1672" y="1261"/>
                  </a:lnTo>
                  <a:cubicBezTo>
                    <a:pt x="1829" y="1255"/>
                    <a:pt x="2005" y="1237"/>
                    <a:pt x="2168" y="1237"/>
                  </a:cubicBezTo>
                  <a:lnTo>
                    <a:pt x="2168" y="1261"/>
                  </a:lnTo>
                  <a:cubicBezTo>
                    <a:pt x="2005" y="1292"/>
                    <a:pt x="1835" y="1322"/>
                    <a:pt x="1672" y="1358"/>
                  </a:cubicBezTo>
                  <a:lnTo>
                    <a:pt x="1424" y="1413"/>
                  </a:lnTo>
                  <a:lnTo>
                    <a:pt x="1182" y="1467"/>
                  </a:lnTo>
                  <a:cubicBezTo>
                    <a:pt x="1103" y="1479"/>
                    <a:pt x="1036" y="1503"/>
                    <a:pt x="958" y="1528"/>
                  </a:cubicBezTo>
                  <a:cubicBezTo>
                    <a:pt x="1006" y="1588"/>
                    <a:pt x="1042" y="1655"/>
                    <a:pt x="1079" y="1721"/>
                  </a:cubicBezTo>
                  <a:cubicBezTo>
                    <a:pt x="1139" y="1715"/>
                    <a:pt x="1200" y="1703"/>
                    <a:pt x="1260" y="1691"/>
                  </a:cubicBezTo>
                  <a:cubicBezTo>
                    <a:pt x="1333" y="1685"/>
                    <a:pt x="1387" y="1673"/>
                    <a:pt x="1460" y="1661"/>
                  </a:cubicBezTo>
                  <a:lnTo>
                    <a:pt x="1654" y="1643"/>
                  </a:lnTo>
                  <a:cubicBezTo>
                    <a:pt x="1793" y="1625"/>
                    <a:pt x="1920" y="1618"/>
                    <a:pt x="2053" y="1612"/>
                  </a:cubicBezTo>
                  <a:lnTo>
                    <a:pt x="2053" y="1625"/>
                  </a:lnTo>
                  <a:cubicBezTo>
                    <a:pt x="1926" y="1661"/>
                    <a:pt x="1793" y="1691"/>
                    <a:pt x="1660" y="1734"/>
                  </a:cubicBezTo>
                  <a:lnTo>
                    <a:pt x="1466" y="1782"/>
                  </a:lnTo>
                  <a:lnTo>
                    <a:pt x="1272" y="1836"/>
                  </a:lnTo>
                  <a:cubicBezTo>
                    <a:pt x="1236" y="1855"/>
                    <a:pt x="1200" y="1861"/>
                    <a:pt x="1163" y="1873"/>
                  </a:cubicBezTo>
                  <a:lnTo>
                    <a:pt x="1224" y="1982"/>
                  </a:lnTo>
                  <a:cubicBezTo>
                    <a:pt x="1260" y="1982"/>
                    <a:pt x="1297" y="1976"/>
                    <a:pt x="1339" y="1964"/>
                  </a:cubicBezTo>
                  <a:cubicBezTo>
                    <a:pt x="1430" y="1958"/>
                    <a:pt x="1509" y="1945"/>
                    <a:pt x="1599" y="1927"/>
                  </a:cubicBezTo>
                  <a:cubicBezTo>
                    <a:pt x="1690" y="1915"/>
                    <a:pt x="1775" y="1903"/>
                    <a:pt x="1866" y="1891"/>
                  </a:cubicBezTo>
                  <a:cubicBezTo>
                    <a:pt x="2047" y="1867"/>
                    <a:pt x="2229" y="1842"/>
                    <a:pt x="2411" y="1830"/>
                  </a:cubicBezTo>
                  <a:lnTo>
                    <a:pt x="2411" y="1855"/>
                  </a:lnTo>
                  <a:cubicBezTo>
                    <a:pt x="2229" y="1897"/>
                    <a:pt x="2059" y="1933"/>
                    <a:pt x="1878" y="1982"/>
                  </a:cubicBezTo>
                  <a:lnTo>
                    <a:pt x="1611" y="2042"/>
                  </a:lnTo>
                  <a:lnTo>
                    <a:pt x="1345" y="2103"/>
                  </a:lnTo>
                  <a:lnTo>
                    <a:pt x="1291" y="2115"/>
                  </a:lnTo>
                  <a:cubicBezTo>
                    <a:pt x="1321" y="2175"/>
                    <a:pt x="1351" y="2230"/>
                    <a:pt x="1381" y="2291"/>
                  </a:cubicBezTo>
                  <a:cubicBezTo>
                    <a:pt x="1442" y="2291"/>
                    <a:pt x="1509" y="2284"/>
                    <a:pt x="1581" y="2284"/>
                  </a:cubicBezTo>
                  <a:lnTo>
                    <a:pt x="1775" y="2284"/>
                  </a:lnTo>
                  <a:cubicBezTo>
                    <a:pt x="1914" y="2284"/>
                    <a:pt x="2047" y="2284"/>
                    <a:pt x="2187" y="2291"/>
                  </a:cubicBezTo>
                  <a:lnTo>
                    <a:pt x="2187" y="2309"/>
                  </a:lnTo>
                  <a:cubicBezTo>
                    <a:pt x="2047" y="2327"/>
                    <a:pt x="1914" y="2345"/>
                    <a:pt x="1775" y="2369"/>
                  </a:cubicBezTo>
                  <a:lnTo>
                    <a:pt x="1569" y="2399"/>
                  </a:lnTo>
                  <a:lnTo>
                    <a:pt x="1442" y="2418"/>
                  </a:lnTo>
                  <a:lnTo>
                    <a:pt x="1496" y="2521"/>
                  </a:lnTo>
                  <a:lnTo>
                    <a:pt x="1502" y="2521"/>
                  </a:lnTo>
                  <a:cubicBezTo>
                    <a:pt x="1563" y="2508"/>
                    <a:pt x="1630" y="2508"/>
                    <a:pt x="1702" y="2508"/>
                  </a:cubicBezTo>
                  <a:lnTo>
                    <a:pt x="1896" y="2508"/>
                  </a:lnTo>
                  <a:lnTo>
                    <a:pt x="2096" y="2521"/>
                  </a:lnTo>
                  <a:cubicBezTo>
                    <a:pt x="2229" y="2527"/>
                    <a:pt x="2368" y="2533"/>
                    <a:pt x="2495" y="2557"/>
                  </a:cubicBezTo>
                  <a:lnTo>
                    <a:pt x="2495" y="2569"/>
                  </a:lnTo>
                  <a:cubicBezTo>
                    <a:pt x="2356" y="2581"/>
                    <a:pt x="2223" y="2587"/>
                    <a:pt x="2084" y="2599"/>
                  </a:cubicBezTo>
                  <a:cubicBezTo>
                    <a:pt x="1950" y="2617"/>
                    <a:pt x="1823" y="2630"/>
                    <a:pt x="1684" y="2648"/>
                  </a:cubicBezTo>
                  <a:cubicBezTo>
                    <a:pt x="1648" y="2648"/>
                    <a:pt x="1611" y="2654"/>
                    <a:pt x="1569" y="2660"/>
                  </a:cubicBezTo>
                  <a:lnTo>
                    <a:pt x="1660" y="2823"/>
                  </a:lnTo>
                  <a:lnTo>
                    <a:pt x="1678" y="2823"/>
                  </a:lnTo>
                  <a:lnTo>
                    <a:pt x="1884" y="2841"/>
                  </a:lnTo>
                  <a:lnTo>
                    <a:pt x="2084" y="2866"/>
                  </a:lnTo>
                  <a:lnTo>
                    <a:pt x="2290" y="2896"/>
                  </a:lnTo>
                  <a:cubicBezTo>
                    <a:pt x="2429" y="2920"/>
                    <a:pt x="2562" y="2944"/>
                    <a:pt x="2701" y="2975"/>
                  </a:cubicBezTo>
                  <a:lnTo>
                    <a:pt x="2689" y="2987"/>
                  </a:lnTo>
                  <a:cubicBezTo>
                    <a:pt x="2550" y="2987"/>
                    <a:pt x="2411" y="2981"/>
                    <a:pt x="2265" y="2981"/>
                  </a:cubicBezTo>
                  <a:lnTo>
                    <a:pt x="1745" y="2981"/>
                  </a:lnTo>
                  <a:cubicBezTo>
                    <a:pt x="1805" y="3084"/>
                    <a:pt x="1878" y="3187"/>
                    <a:pt x="1950" y="3289"/>
                  </a:cubicBezTo>
                  <a:cubicBezTo>
                    <a:pt x="2126" y="3314"/>
                    <a:pt x="2290" y="3326"/>
                    <a:pt x="2465" y="3338"/>
                  </a:cubicBezTo>
                  <a:cubicBezTo>
                    <a:pt x="2550" y="3598"/>
                    <a:pt x="2610" y="3871"/>
                    <a:pt x="2683" y="4137"/>
                  </a:cubicBezTo>
                  <a:lnTo>
                    <a:pt x="2834" y="4125"/>
                  </a:lnTo>
                  <a:cubicBezTo>
                    <a:pt x="2907" y="3659"/>
                    <a:pt x="2913" y="3162"/>
                    <a:pt x="2828" y="2672"/>
                  </a:cubicBezTo>
                  <a:cubicBezTo>
                    <a:pt x="2744" y="2175"/>
                    <a:pt x="2562" y="1691"/>
                    <a:pt x="2283" y="1279"/>
                  </a:cubicBezTo>
                  <a:cubicBezTo>
                    <a:pt x="2017" y="880"/>
                    <a:pt x="1666" y="553"/>
                    <a:pt x="1303" y="323"/>
                  </a:cubicBezTo>
                  <a:cubicBezTo>
                    <a:pt x="919" y="114"/>
                    <a:pt x="504" y="0"/>
                    <a:pt x="9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2675925" y="2096600"/>
              <a:ext cx="82675" cy="96450"/>
            </a:xfrm>
            <a:custGeom>
              <a:rect b="b" l="l" r="r" t="t"/>
              <a:pathLst>
                <a:path extrusionOk="0" h="3858" w="3307">
                  <a:moveTo>
                    <a:pt x="2804" y="1"/>
                  </a:moveTo>
                  <a:cubicBezTo>
                    <a:pt x="2719" y="7"/>
                    <a:pt x="2646" y="25"/>
                    <a:pt x="2561" y="43"/>
                  </a:cubicBezTo>
                  <a:lnTo>
                    <a:pt x="2555" y="67"/>
                  </a:lnTo>
                  <a:lnTo>
                    <a:pt x="2531" y="206"/>
                  </a:lnTo>
                  <a:lnTo>
                    <a:pt x="2507" y="340"/>
                  </a:lnTo>
                  <a:cubicBezTo>
                    <a:pt x="2495" y="424"/>
                    <a:pt x="2483" y="515"/>
                    <a:pt x="2471" y="600"/>
                  </a:cubicBezTo>
                  <a:lnTo>
                    <a:pt x="2452" y="588"/>
                  </a:lnTo>
                  <a:cubicBezTo>
                    <a:pt x="2446" y="497"/>
                    <a:pt x="2434" y="406"/>
                    <a:pt x="2422" y="315"/>
                  </a:cubicBezTo>
                  <a:cubicBezTo>
                    <a:pt x="2416" y="243"/>
                    <a:pt x="2410" y="164"/>
                    <a:pt x="2410" y="91"/>
                  </a:cubicBezTo>
                  <a:cubicBezTo>
                    <a:pt x="2319" y="116"/>
                    <a:pt x="2234" y="146"/>
                    <a:pt x="2150" y="182"/>
                  </a:cubicBezTo>
                  <a:cubicBezTo>
                    <a:pt x="2150" y="225"/>
                    <a:pt x="2162" y="279"/>
                    <a:pt x="2162" y="334"/>
                  </a:cubicBezTo>
                  <a:cubicBezTo>
                    <a:pt x="2168" y="394"/>
                    <a:pt x="2168" y="449"/>
                    <a:pt x="2174" y="497"/>
                  </a:cubicBezTo>
                  <a:cubicBezTo>
                    <a:pt x="2180" y="606"/>
                    <a:pt x="2198" y="709"/>
                    <a:pt x="2210" y="818"/>
                  </a:cubicBezTo>
                  <a:lnTo>
                    <a:pt x="2198" y="818"/>
                  </a:lnTo>
                  <a:cubicBezTo>
                    <a:pt x="2162" y="709"/>
                    <a:pt x="2119" y="606"/>
                    <a:pt x="2089" y="497"/>
                  </a:cubicBezTo>
                  <a:lnTo>
                    <a:pt x="2047" y="340"/>
                  </a:lnTo>
                  <a:lnTo>
                    <a:pt x="2023" y="243"/>
                  </a:lnTo>
                  <a:cubicBezTo>
                    <a:pt x="1992" y="249"/>
                    <a:pt x="1968" y="267"/>
                    <a:pt x="1938" y="279"/>
                  </a:cubicBezTo>
                  <a:lnTo>
                    <a:pt x="1938" y="334"/>
                  </a:lnTo>
                  <a:lnTo>
                    <a:pt x="1962" y="539"/>
                  </a:lnTo>
                  <a:lnTo>
                    <a:pt x="1986" y="739"/>
                  </a:lnTo>
                  <a:cubicBezTo>
                    <a:pt x="1998" y="878"/>
                    <a:pt x="2023" y="1006"/>
                    <a:pt x="2047" y="1133"/>
                  </a:cubicBezTo>
                  <a:lnTo>
                    <a:pt x="2029" y="1133"/>
                  </a:lnTo>
                  <a:cubicBezTo>
                    <a:pt x="1938" y="885"/>
                    <a:pt x="1865" y="630"/>
                    <a:pt x="1805" y="364"/>
                  </a:cubicBezTo>
                  <a:cubicBezTo>
                    <a:pt x="1665" y="436"/>
                    <a:pt x="1538" y="527"/>
                    <a:pt x="1411" y="618"/>
                  </a:cubicBezTo>
                  <a:cubicBezTo>
                    <a:pt x="1423" y="691"/>
                    <a:pt x="1435" y="751"/>
                    <a:pt x="1447" y="818"/>
                  </a:cubicBezTo>
                  <a:cubicBezTo>
                    <a:pt x="1453" y="885"/>
                    <a:pt x="1472" y="945"/>
                    <a:pt x="1484" y="1012"/>
                  </a:cubicBezTo>
                  <a:cubicBezTo>
                    <a:pt x="1514" y="1145"/>
                    <a:pt x="1556" y="1272"/>
                    <a:pt x="1587" y="1399"/>
                  </a:cubicBezTo>
                  <a:lnTo>
                    <a:pt x="1568" y="1399"/>
                  </a:lnTo>
                  <a:cubicBezTo>
                    <a:pt x="1508" y="1278"/>
                    <a:pt x="1453" y="1151"/>
                    <a:pt x="1405" y="1024"/>
                  </a:cubicBezTo>
                  <a:cubicBezTo>
                    <a:pt x="1375" y="951"/>
                    <a:pt x="1350" y="891"/>
                    <a:pt x="1326" y="824"/>
                  </a:cubicBezTo>
                  <a:lnTo>
                    <a:pt x="1290" y="703"/>
                  </a:lnTo>
                  <a:cubicBezTo>
                    <a:pt x="1223" y="757"/>
                    <a:pt x="1151" y="812"/>
                    <a:pt x="1090" y="872"/>
                  </a:cubicBezTo>
                  <a:cubicBezTo>
                    <a:pt x="1102" y="891"/>
                    <a:pt x="1102" y="915"/>
                    <a:pt x="1108" y="939"/>
                  </a:cubicBezTo>
                  <a:cubicBezTo>
                    <a:pt x="1114" y="1006"/>
                    <a:pt x="1133" y="1072"/>
                    <a:pt x="1151" y="1145"/>
                  </a:cubicBezTo>
                  <a:cubicBezTo>
                    <a:pt x="1193" y="1278"/>
                    <a:pt x="1235" y="1417"/>
                    <a:pt x="1284" y="1544"/>
                  </a:cubicBezTo>
                  <a:cubicBezTo>
                    <a:pt x="1326" y="1678"/>
                    <a:pt x="1381" y="1811"/>
                    <a:pt x="1435" y="1938"/>
                  </a:cubicBezTo>
                  <a:lnTo>
                    <a:pt x="1417" y="1944"/>
                  </a:lnTo>
                  <a:cubicBezTo>
                    <a:pt x="1344" y="1823"/>
                    <a:pt x="1266" y="1696"/>
                    <a:pt x="1199" y="1569"/>
                  </a:cubicBezTo>
                  <a:lnTo>
                    <a:pt x="1102" y="1369"/>
                  </a:lnTo>
                  <a:lnTo>
                    <a:pt x="1011" y="1175"/>
                  </a:lnTo>
                  <a:lnTo>
                    <a:pt x="939" y="1012"/>
                  </a:lnTo>
                  <a:cubicBezTo>
                    <a:pt x="896" y="1060"/>
                    <a:pt x="860" y="1096"/>
                    <a:pt x="818" y="1145"/>
                  </a:cubicBezTo>
                  <a:cubicBezTo>
                    <a:pt x="830" y="1181"/>
                    <a:pt x="842" y="1217"/>
                    <a:pt x="860" y="1254"/>
                  </a:cubicBezTo>
                  <a:cubicBezTo>
                    <a:pt x="878" y="1333"/>
                    <a:pt x="902" y="1405"/>
                    <a:pt x="933" y="1484"/>
                  </a:cubicBezTo>
                  <a:lnTo>
                    <a:pt x="1024" y="1702"/>
                  </a:lnTo>
                  <a:lnTo>
                    <a:pt x="1114" y="1920"/>
                  </a:lnTo>
                  <a:cubicBezTo>
                    <a:pt x="1175" y="2065"/>
                    <a:pt x="1241" y="2210"/>
                    <a:pt x="1302" y="2356"/>
                  </a:cubicBezTo>
                  <a:lnTo>
                    <a:pt x="1290" y="2362"/>
                  </a:lnTo>
                  <a:cubicBezTo>
                    <a:pt x="1199" y="2223"/>
                    <a:pt x="1114" y="2089"/>
                    <a:pt x="1030" y="1950"/>
                  </a:cubicBezTo>
                  <a:lnTo>
                    <a:pt x="908" y="1738"/>
                  </a:lnTo>
                  <a:lnTo>
                    <a:pt x="800" y="1526"/>
                  </a:lnTo>
                  <a:cubicBezTo>
                    <a:pt x="757" y="1460"/>
                    <a:pt x="721" y="1393"/>
                    <a:pt x="684" y="1314"/>
                  </a:cubicBezTo>
                  <a:lnTo>
                    <a:pt x="684" y="1308"/>
                  </a:lnTo>
                  <a:cubicBezTo>
                    <a:pt x="588" y="1429"/>
                    <a:pt x="485" y="1550"/>
                    <a:pt x="406" y="1672"/>
                  </a:cubicBezTo>
                  <a:cubicBezTo>
                    <a:pt x="412" y="1696"/>
                    <a:pt x="418" y="1708"/>
                    <a:pt x="418" y="1732"/>
                  </a:cubicBezTo>
                  <a:cubicBezTo>
                    <a:pt x="424" y="1768"/>
                    <a:pt x="436" y="1817"/>
                    <a:pt x="442" y="1853"/>
                  </a:cubicBezTo>
                  <a:lnTo>
                    <a:pt x="473" y="1974"/>
                  </a:lnTo>
                  <a:lnTo>
                    <a:pt x="503" y="2095"/>
                  </a:lnTo>
                  <a:cubicBezTo>
                    <a:pt x="527" y="2180"/>
                    <a:pt x="539" y="2253"/>
                    <a:pt x="563" y="2338"/>
                  </a:cubicBezTo>
                  <a:lnTo>
                    <a:pt x="545" y="2338"/>
                  </a:lnTo>
                  <a:cubicBezTo>
                    <a:pt x="503" y="2265"/>
                    <a:pt x="454" y="2186"/>
                    <a:pt x="418" y="2114"/>
                  </a:cubicBezTo>
                  <a:lnTo>
                    <a:pt x="358" y="1999"/>
                  </a:lnTo>
                  <a:lnTo>
                    <a:pt x="303" y="1877"/>
                  </a:lnTo>
                  <a:cubicBezTo>
                    <a:pt x="297" y="1871"/>
                    <a:pt x="297" y="1859"/>
                    <a:pt x="291" y="1853"/>
                  </a:cubicBezTo>
                  <a:lnTo>
                    <a:pt x="236" y="1944"/>
                  </a:lnTo>
                  <a:cubicBezTo>
                    <a:pt x="243" y="1974"/>
                    <a:pt x="255" y="1999"/>
                    <a:pt x="261" y="2029"/>
                  </a:cubicBezTo>
                  <a:cubicBezTo>
                    <a:pt x="273" y="2083"/>
                    <a:pt x="285" y="2132"/>
                    <a:pt x="297" y="2186"/>
                  </a:cubicBezTo>
                  <a:lnTo>
                    <a:pt x="345" y="2344"/>
                  </a:lnTo>
                  <a:lnTo>
                    <a:pt x="388" y="2507"/>
                  </a:lnTo>
                  <a:cubicBezTo>
                    <a:pt x="418" y="2604"/>
                    <a:pt x="448" y="2707"/>
                    <a:pt x="479" y="2816"/>
                  </a:cubicBezTo>
                  <a:lnTo>
                    <a:pt x="467" y="2816"/>
                  </a:lnTo>
                  <a:cubicBezTo>
                    <a:pt x="406" y="2719"/>
                    <a:pt x="351" y="2610"/>
                    <a:pt x="297" y="2513"/>
                  </a:cubicBezTo>
                  <a:lnTo>
                    <a:pt x="224" y="2362"/>
                  </a:lnTo>
                  <a:lnTo>
                    <a:pt x="152" y="2210"/>
                  </a:lnTo>
                  <a:cubicBezTo>
                    <a:pt x="146" y="2186"/>
                    <a:pt x="127" y="2162"/>
                    <a:pt x="121" y="2144"/>
                  </a:cubicBezTo>
                  <a:cubicBezTo>
                    <a:pt x="79" y="2210"/>
                    <a:pt x="43" y="2283"/>
                    <a:pt x="0" y="2356"/>
                  </a:cubicBezTo>
                  <a:cubicBezTo>
                    <a:pt x="31" y="2507"/>
                    <a:pt x="79" y="2658"/>
                    <a:pt x="140" y="2810"/>
                  </a:cubicBezTo>
                  <a:cubicBezTo>
                    <a:pt x="200" y="2961"/>
                    <a:pt x="273" y="3113"/>
                    <a:pt x="358" y="3246"/>
                  </a:cubicBezTo>
                  <a:cubicBezTo>
                    <a:pt x="230" y="3446"/>
                    <a:pt x="134" y="3645"/>
                    <a:pt x="91" y="3857"/>
                  </a:cubicBezTo>
                  <a:lnTo>
                    <a:pt x="176" y="3851"/>
                  </a:lnTo>
                  <a:cubicBezTo>
                    <a:pt x="279" y="3694"/>
                    <a:pt x="406" y="3554"/>
                    <a:pt x="539" y="3415"/>
                  </a:cubicBezTo>
                  <a:cubicBezTo>
                    <a:pt x="606" y="3337"/>
                    <a:pt x="684" y="3264"/>
                    <a:pt x="751" y="3185"/>
                  </a:cubicBezTo>
                  <a:cubicBezTo>
                    <a:pt x="824" y="3100"/>
                    <a:pt x="902" y="3022"/>
                    <a:pt x="969" y="2937"/>
                  </a:cubicBezTo>
                  <a:cubicBezTo>
                    <a:pt x="1248" y="2604"/>
                    <a:pt x="1502" y="2253"/>
                    <a:pt x="1738" y="1920"/>
                  </a:cubicBezTo>
                  <a:cubicBezTo>
                    <a:pt x="1968" y="1587"/>
                    <a:pt x="2192" y="1266"/>
                    <a:pt x="2440" y="939"/>
                  </a:cubicBezTo>
                  <a:cubicBezTo>
                    <a:pt x="2688" y="618"/>
                    <a:pt x="2961" y="303"/>
                    <a:pt x="3306" y="7"/>
                  </a:cubicBezTo>
                  <a:cubicBezTo>
                    <a:pt x="3249" y="7"/>
                    <a:pt x="3188" y="5"/>
                    <a:pt x="3127" y="5"/>
                  </a:cubicBezTo>
                  <a:cubicBezTo>
                    <a:pt x="3067" y="5"/>
                    <a:pt x="3006" y="7"/>
                    <a:pt x="2949" y="13"/>
                  </a:cubicBezTo>
                  <a:lnTo>
                    <a:pt x="2925" y="85"/>
                  </a:lnTo>
                  <a:lnTo>
                    <a:pt x="2894" y="164"/>
                  </a:lnTo>
                  <a:cubicBezTo>
                    <a:pt x="2870" y="231"/>
                    <a:pt x="2852" y="279"/>
                    <a:pt x="2834" y="334"/>
                  </a:cubicBezTo>
                  <a:lnTo>
                    <a:pt x="2816" y="328"/>
                  </a:lnTo>
                  <a:cubicBezTo>
                    <a:pt x="2810" y="267"/>
                    <a:pt x="2810" y="194"/>
                    <a:pt x="2810" y="134"/>
                  </a:cubicBezTo>
                  <a:lnTo>
                    <a:pt x="2804" y="13"/>
                  </a:lnTo>
                  <a:lnTo>
                    <a:pt x="2804"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2562400" y="2193850"/>
              <a:ext cx="114900" cy="119075"/>
            </a:xfrm>
            <a:custGeom>
              <a:rect b="b" l="l" r="r" t="t"/>
              <a:pathLst>
                <a:path extrusionOk="0" h="4763" w="4596">
                  <a:moveTo>
                    <a:pt x="3926" y="1"/>
                  </a:moveTo>
                  <a:cubicBezTo>
                    <a:pt x="3500" y="1"/>
                    <a:pt x="3059" y="63"/>
                    <a:pt x="2628" y="197"/>
                  </a:cubicBezTo>
                  <a:cubicBezTo>
                    <a:pt x="1968" y="403"/>
                    <a:pt x="1339" y="785"/>
                    <a:pt x="878" y="1323"/>
                  </a:cubicBezTo>
                  <a:cubicBezTo>
                    <a:pt x="449" y="1832"/>
                    <a:pt x="158" y="2450"/>
                    <a:pt x="85" y="3073"/>
                  </a:cubicBezTo>
                  <a:cubicBezTo>
                    <a:pt x="1" y="3685"/>
                    <a:pt x="122" y="4290"/>
                    <a:pt x="412" y="4762"/>
                  </a:cubicBezTo>
                  <a:cubicBezTo>
                    <a:pt x="515" y="4544"/>
                    <a:pt x="612" y="4332"/>
                    <a:pt x="727" y="4121"/>
                  </a:cubicBezTo>
                  <a:lnTo>
                    <a:pt x="703" y="4096"/>
                  </a:lnTo>
                  <a:cubicBezTo>
                    <a:pt x="667" y="4048"/>
                    <a:pt x="624" y="3999"/>
                    <a:pt x="582" y="3951"/>
                  </a:cubicBezTo>
                  <a:cubicBezTo>
                    <a:pt x="545" y="3897"/>
                    <a:pt x="509" y="3854"/>
                    <a:pt x="473" y="3800"/>
                  </a:cubicBezTo>
                  <a:cubicBezTo>
                    <a:pt x="394" y="3703"/>
                    <a:pt x="327" y="3594"/>
                    <a:pt x="261" y="3485"/>
                  </a:cubicBezTo>
                  <a:lnTo>
                    <a:pt x="273" y="3467"/>
                  </a:lnTo>
                  <a:cubicBezTo>
                    <a:pt x="370" y="3557"/>
                    <a:pt x="461" y="3648"/>
                    <a:pt x="551" y="3733"/>
                  </a:cubicBezTo>
                  <a:cubicBezTo>
                    <a:pt x="600" y="3775"/>
                    <a:pt x="654" y="3818"/>
                    <a:pt x="697" y="3860"/>
                  </a:cubicBezTo>
                  <a:lnTo>
                    <a:pt x="812" y="3957"/>
                  </a:lnTo>
                  <a:cubicBezTo>
                    <a:pt x="836" y="3921"/>
                    <a:pt x="848" y="3884"/>
                    <a:pt x="872" y="3848"/>
                  </a:cubicBezTo>
                  <a:cubicBezTo>
                    <a:pt x="842" y="3800"/>
                    <a:pt x="812" y="3763"/>
                    <a:pt x="782" y="3715"/>
                  </a:cubicBezTo>
                  <a:cubicBezTo>
                    <a:pt x="733" y="3654"/>
                    <a:pt x="691" y="3594"/>
                    <a:pt x="654" y="3533"/>
                  </a:cubicBezTo>
                  <a:cubicBezTo>
                    <a:pt x="606" y="3467"/>
                    <a:pt x="570" y="3406"/>
                    <a:pt x="533" y="3340"/>
                  </a:cubicBezTo>
                  <a:cubicBezTo>
                    <a:pt x="455" y="3200"/>
                    <a:pt x="382" y="3067"/>
                    <a:pt x="321" y="2922"/>
                  </a:cubicBezTo>
                  <a:lnTo>
                    <a:pt x="340" y="2910"/>
                  </a:lnTo>
                  <a:cubicBezTo>
                    <a:pt x="430" y="3031"/>
                    <a:pt x="533" y="3158"/>
                    <a:pt x="630" y="3273"/>
                  </a:cubicBezTo>
                  <a:cubicBezTo>
                    <a:pt x="673" y="3333"/>
                    <a:pt x="721" y="3382"/>
                    <a:pt x="775" y="3442"/>
                  </a:cubicBezTo>
                  <a:cubicBezTo>
                    <a:pt x="824" y="3497"/>
                    <a:pt x="872" y="3557"/>
                    <a:pt x="927" y="3612"/>
                  </a:cubicBezTo>
                  <a:cubicBezTo>
                    <a:pt x="945" y="3624"/>
                    <a:pt x="963" y="3648"/>
                    <a:pt x="975" y="3666"/>
                  </a:cubicBezTo>
                  <a:cubicBezTo>
                    <a:pt x="1054" y="3533"/>
                    <a:pt x="1127" y="3412"/>
                    <a:pt x="1211" y="3291"/>
                  </a:cubicBezTo>
                  <a:cubicBezTo>
                    <a:pt x="1187" y="3273"/>
                    <a:pt x="1175" y="3243"/>
                    <a:pt x="1157" y="3212"/>
                  </a:cubicBezTo>
                  <a:cubicBezTo>
                    <a:pt x="1121" y="3140"/>
                    <a:pt x="1096" y="3073"/>
                    <a:pt x="1060" y="3007"/>
                  </a:cubicBezTo>
                  <a:cubicBezTo>
                    <a:pt x="1024" y="2940"/>
                    <a:pt x="993" y="2861"/>
                    <a:pt x="963" y="2795"/>
                  </a:cubicBezTo>
                  <a:cubicBezTo>
                    <a:pt x="933" y="2716"/>
                    <a:pt x="909" y="2649"/>
                    <a:pt x="878" y="2577"/>
                  </a:cubicBezTo>
                  <a:cubicBezTo>
                    <a:pt x="824" y="2425"/>
                    <a:pt x="782" y="2274"/>
                    <a:pt x="745" y="2110"/>
                  </a:cubicBezTo>
                  <a:lnTo>
                    <a:pt x="763" y="2104"/>
                  </a:lnTo>
                  <a:cubicBezTo>
                    <a:pt x="836" y="2244"/>
                    <a:pt x="909" y="2383"/>
                    <a:pt x="987" y="2522"/>
                  </a:cubicBezTo>
                  <a:cubicBezTo>
                    <a:pt x="1018" y="2589"/>
                    <a:pt x="1060" y="2655"/>
                    <a:pt x="1102" y="2728"/>
                  </a:cubicBezTo>
                  <a:cubicBezTo>
                    <a:pt x="1139" y="2795"/>
                    <a:pt x="1181" y="2855"/>
                    <a:pt x="1217" y="2922"/>
                  </a:cubicBezTo>
                  <a:cubicBezTo>
                    <a:pt x="1260" y="2982"/>
                    <a:pt x="1296" y="3037"/>
                    <a:pt x="1339" y="3097"/>
                  </a:cubicBezTo>
                  <a:cubicBezTo>
                    <a:pt x="1369" y="3061"/>
                    <a:pt x="1399" y="3013"/>
                    <a:pt x="1429" y="2976"/>
                  </a:cubicBezTo>
                  <a:cubicBezTo>
                    <a:pt x="1417" y="2952"/>
                    <a:pt x="1411" y="2928"/>
                    <a:pt x="1393" y="2910"/>
                  </a:cubicBezTo>
                  <a:cubicBezTo>
                    <a:pt x="1351" y="2825"/>
                    <a:pt x="1308" y="2740"/>
                    <a:pt x="1266" y="2649"/>
                  </a:cubicBezTo>
                  <a:cubicBezTo>
                    <a:pt x="1230" y="2565"/>
                    <a:pt x="1181" y="2474"/>
                    <a:pt x="1145" y="2383"/>
                  </a:cubicBezTo>
                  <a:cubicBezTo>
                    <a:pt x="1108" y="2292"/>
                    <a:pt x="1078" y="2201"/>
                    <a:pt x="1036" y="2104"/>
                  </a:cubicBezTo>
                  <a:cubicBezTo>
                    <a:pt x="969" y="1923"/>
                    <a:pt x="909" y="1729"/>
                    <a:pt x="872" y="1523"/>
                  </a:cubicBezTo>
                  <a:lnTo>
                    <a:pt x="897" y="1517"/>
                  </a:lnTo>
                  <a:cubicBezTo>
                    <a:pt x="969" y="1699"/>
                    <a:pt x="1054" y="1880"/>
                    <a:pt x="1145" y="2062"/>
                  </a:cubicBezTo>
                  <a:cubicBezTo>
                    <a:pt x="1187" y="2153"/>
                    <a:pt x="1236" y="2232"/>
                    <a:pt x="1278" y="2322"/>
                  </a:cubicBezTo>
                  <a:cubicBezTo>
                    <a:pt x="1326" y="2413"/>
                    <a:pt x="1381" y="2498"/>
                    <a:pt x="1423" y="2583"/>
                  </a:cubicBezTo>
                  <a:cubicBezTo>
                    <a:pt x="1472" y="2655"/>
                    <a:pt x="1514" y="2734"/>
                    <a:pt x="1569" y="2807"/>
                  </a:cubicBezTo>
                  <a:lnTo>
                    <a:pt x="1659" y="2698"/>
                  </a:lnTo>
                  <a:cubicBezTo>
                    <a:pt x="1690" y="2655"/>
                    <a:pt x="1726" y="2625"/>
                    <a:pt x="1756" y="2589"/>
                  </a:cubicBezTo>
                  <a:cubicBezTo>
                    <a:pt x="1726" y="2528"/>
                    <a:pt x="1696" y="2462"/>
                    <a:pt x="1665" y="2401"/>
                  </a:cubicBezTo>
                  <a:cubicBezTo>
                    <a:pt x="1629" y="2334"/>
                    <a:pt x="1599" y="2262"/>
                    <a:pt x="1569" y="2189"/>
                  </a:cubicBezTo>
                  <a:cubicBezTo>
                    <a:pt x="1538" y="2123"/>
                    <a:pt x="1514" y="2044"/>
                    <a:pt x="1484" y="1971"/>
                  </a:cubicBezTo>
                  <a:cubicBezTo>
                    <a:pt x="1441" y="1820"/>
                    <a:pt x="1393" y="1668"/>
                    <a:pt x="1357" y="1505"/>
                  </a:cubicBezTo>
                  <a:lnTo>
                    <a:pt x="1381" y="1499"/>
                  </a:lnTo>
                  <a:cubicBezTo>
                    <a:pt x="1448" y="1644"/>
                    <a:pt x="1514" y="1790"/>
                    <a:pt x="1593" y="1923"/>
                  </a:cubicBezTo>
                  <a:lnTo>
                    <a:pt x="1702" y="2129"/>
                  </a:lnTo>
                  <a:cubicBezTo>
                    <a:pt x="1750" y="2195"/>
                    <a:pt x="1787" y="2262"/>
                    <a:pt x="1823" y="2334"/>
                  </a:cubicBezTo>
                  <a:lnTo>
                    <a:pt x="1896" y="2443"/>
                  </a:lnTo>
                  <a:cubicBezTo>
                    <a:pt x="1932" y="2407"/>
                    <a:pt x="1962" y="2371"/>
                    <a:pt x="1998" y="2341"/>
                  </a:cubicBezTo>
                  <a:cubicBezTo>
                    <a:pt x="1986" y="2292"/>
                    <a:pt x="1962" y="2256"/>
                    <a:pt x="1944" y="2213"/>
                  </a:cubicBezTo>
                  <a:lnTo>
                    <a:pt x="1835" y="1917"/>
                  </a:lnTo>
                  <a:cubicBezTo>
                    <a:pt x="1805" y="1820"/>
                    <a:pt x="1768" y="1711"/>
                    <a:pt x="1732" y="1614"/>
                  </a:cubicBezTo>
                  <a:cubicBezTo>
                    <a:pt x="1665" y="1408"/>
                    <a:pt x="1605" y="1202"/>
                    <a:pt x="1563" y="990"/>
                  </a:cubicBezTo>
                  <a:lnTo>
                    <a:pt x="1581" y="984"/>
                  </a:lnTo>
                  <a:cubicBezTo>
                    <a:pt x="1665" y="1184"/>
                    <a:pt x="1750" y="1378"/>
                    <a:pt x="1841" y="1578"/>
                  </a:cubicBezTo>
                  <a:cubicBezTo>
                    <a:pt x="1877" y="1675"/>
                    <a:pt x="1926" y="1765"/>
                    <a:pt x="1968" y="1862"/>
                  </a:cubicBezTo>
                  <a:cubicBezTo>
                    <a:pt x="2017" y="1959"/>
                    <a:pt x="2059" y="2050"/>
                    <a:pt x="2107" y="2147"/>
                  </a:cubicBezTo>
                  <a:lnTo>
                    <a:pt x="2138" y="2201"/>
                  </a:lnTo>
                  <a:lnTo>
                    <a:pt x="2229" y="2123"/>
                  </a:lnTo>
                  <a:lnTo>
                    <a:pt x="2319" y="2038"/>
                  </a:lnTo>
                  <a:cubicBezTo>
                    <a:pt x="2301" y="1959"/>
                    <a:pt x="2283" y="1886"/>
                    <a:pt x="2265" y="1808"/>
                  </a:cubicBezTo>
                  <a:cubicBezTo>
                    <a:pt x="2253" y="1735"/>
                    <a:pt x="2235" y="1650"/>
                    <a:pt x="2222" y="1572"/>
                  </a:cubicBezTo>
                  <a:cubicBezTo>
                    <a:pt x="2198" y="1414"/>
                    <a:pt x="2180" y="1257"/>
                    <a:pt x="2174" y="1087"/>
                  </a:cubicBezTo>
                  <a:lnTo>
                    <a:pt x="2198" y="1081"/>
                  </a:lnTo>
                  <a:cubicBezTo>
                    <a:pt x="2241" y="1233"/>
                    <a:pt x="2289" y="1390"/>
                    <a:pt x="2331" y="1541"/>
                  </a:cubicBezTo>
                  <a:cubicBezTo>
                    <a:pt x="2356" y="1620"/>
                    <a:pt x="2386" y="1693"/>
                    <a:pt x="2410" y="1771"/>
                  </a:cubicBezTo>
                  <a:lnTo>
                    <a:pt x="2453" y="1917"/>
                  </a:lnTo>
                  <a:cubicBezTo>
                    <a:pt x="2483" y="1886"/>
                    <a:pt x="2525" y="1856"/>
                    <a:pt x="2562" y="1826"/>
                  </a:cubicBezTo>
                  <a:lnTo>
                    <a:pt x="2562" y="1814"/>
                  </a:lnTo>
                  <a:cubicBezTo>
                    <a:pt x="2543" y="1735"/>
                    <a:pt x="2537" y="1656"/>
                    <a:pt x="2525" y="1584"/>
                  </a:cubicBezTo>
                  <a:cubicBezTo>
                    <a:pt x="2513" y="1499"/>
                    <a:pt x="2501" y="1420"/>
                    <a:pt x="2495" y="1348"/>
                  </a:cubicBezTo>
                  <a:cubicBezTo>
                    <a:pt x="2483" y="1269"/>
                    <a:pt x="2483" y="1196"/>
                    <a:pt x="2477" y="1111"/>
                  </a:cubicBezTo>
                  <a:cubicBezTo>
                    <a:pt x="2477" y="954"/>
                    <a:pt x="2477" y="785"/>
                    <a:pt x="2495" y="627"/>
                  </a:cubicBezTo>
                  <a:lnTo>
                    <a:pt x="2513" y="627"/>
                  </a:lnTo>
                  <a:cubicBezTo>
                    <a:pt x="2537" y="785"/>
                    <a:pt x="2562" y="936"/>
                    <a:pt x="2592" y="1099"/>
                  </a:cubicBezTo>
                  <a:cubicBezTo>
                    <a:pt x="2622" y="1257"/>
                    <a:pt x="2658" y="1408"/>
                    <a:pt x="2695" y="1560"/>
                  </a:cubicBezTo>
                  <a:cubicBezTo>
                    <a:pt x="2707" y="1602"/>
                    <a:pt x="2719" y="1644"/>
                    <a:pt x="2737" y="1687"/>
                  </a:cubicBezTo>
                  <a:cubicBezTo>
                    <a:pt x="2798" y="1644"/>
                    <a:pt x="2858" y="1590"/>
                    <a:pt x="2919" y="1541"/>
                  </a:cubicBezTo>
                  <a:lnTo>
                    <a:pt x="2919" y="1529"/>
                  </a:lnTo>
                  <a:lnTo>
                    <a:pt x="2919" y="1287"/>
                  </a:lnTo>
                  <a:cubicBezTo>
                    <a:pt x="2919" y="1202"/>
                    <a:pt x="2919" y="1118"/>
                    <a:pt x="2925" y="1039"/>
                  </a:cubicBezTo>
                  <a:lnTo>
                    <a:pt x="2949" y="785"/>
                  </a:lnTo>
                  <a:cubicBezTo>
                    <a:pt x="2967" y="621"/>
                    <a:pt x="2991" y="458"/>
                    <a:pt x="3028" y="288"/>
                  </a:cubicBezTo>
                  <a:lnTo>
                    <a:pt x="3052" y="288"/>
                  </a:lnTo>
                  <a:cubicBezTo>
                    <a:pt x="3052" y="464"/>
                    <a:pt x="3052" y="627"/>
                    <a:pt x="3058" y="797"/>
                  </a:cubicBezTo>
                  <a:cubicBezTo>
                    <a:pt x="3070" y="875"/>
                    <a:pt x="3070" y="960"/>
                    <a:pt x="3076" y="1045"/>
                  </a:cubicBezTo>
                  <a:cubicBezTo>
                    <a:pt x="3076" y="1118"/>
                    <a:pt x="3082" y="1202"/>
                    <a:pt x="3088" y="1287"/>
                  </a:cubicBezTo>
                  <a:cubicBezTo>
                    <a:pt x="3100" y="1323"/>
                    <a:pt x="3100" y="1366"/>
                    <a:pt x="3106" y="1402"/>
                  </a:cubicBezTo>
                  <a:cubicBezTo>
                    <a:pt x="3234" y="1311"/>
                    <a:pt x="3355" y="1214"/>
                    <a:pt x="3482" y="1111"/>
                  </a:cubicBezTo>
                  <a:cubicBezTo>
                    <a:pt x="3500" y="918"/>
                    <a:pt x="3512" y="712"/>
                    <a:pt x="3530" y="506"/>
                  </a:cubicBezTo>
                  <a:cubicBezTo>
                    <a:pt x="3875" y="385"/>
                    <a:pt x="4233" y="294"/>
                    <a:pt x="4596" y="228"/>
                  </a:cubicBezTo>
                  <a:lnTo>
                    <a:pt x="4590" y="52"/>
                  </a:lnTo>
                  <a:cubicBezTo>
                    <a:pt x="4375" y="18"/>
                    <a:pt x="4153" y="1"/>
                    <a:pt x="3926"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2660625" y="2189500"/>
              <a:ext cx="116725" cy="98300"/>
            </a:xfrm>
            <a:custGeom>
              <a:rect b="b" l="l" r="r" t="t"/>
              <a:pathLst>
                <a:path extrusionOk="0" h="3932" w="4669">
                  <a:moveTo>
                    <a:pt x="1331" y="1"/>
                  </a:moveTo>
                  <a:cubicBezTo>
                    <a:pt x="861" y="1"/>
                    <a:pt x="404" y="90"/>
                    <a:pt x="1" y="244"/>
                  </a:cubicBezTo>
                  <a:lnTo>
                    <a:pt x="25" y="414"/>
                  </a:lnTo>
                  <a:cubicBezTo>
                    <a:pt x="364" y="426"/>
                    <a:pt x="697" y="444"/>
                    <a:pt x="1030" y="498"/>
                  </a:cubicBezTo>
                  <a:cubicBezTo>
                    <a:pt x="1066" y="698"/>
                    <a:pt x="1115" y="892"/>
                    <a:pt x="1151" y="1086"/>
                  </a:cubicBezTo>
                  <a:cubicBezTo>
                    <a:pt x="1278" y="1152"/>
                    <a:pt x="1399" y="1225"/>
                    <a:pt x="1520" y="1292"/>
                  </a:cubicBezTo>
                  <a:lnTo>
                    <a:pt x="1520" y="1183"/>
                  </a:lnTo>
                  <a:cubicBezTo>
                    <a:pt x="1520" y="1098"/>
                    <a:pt x="1514" y="1019"/>
                    <a:pt x="1508" y="940"/>
                  </a:cubicBezTo>
                  <a:cubicBezTo>
                    <a:pt x="1496" y="856"/>
                    <a:pt x="1496" y="771"/>
                    <a:pt x="1490" y="698"/>
                  </a:cubicBezTo>
                  <a:cubicBezTo>
                    <a:pt x="1478" y="529"/>
                    <a:pt x="1454" y="371"/>
                    <a:pt x="1430" y="202"/>
                  </a:cubicBezTo>
                  <a:lnTo>
                    <a:pt x="1454" y="196"/>
                  </a:lnTo>
                  <a:cubicBezTo>
                    <a:pt x="1514" y="353"/>
                    <a:pt x="1551" y="517"/>
                    <a:pt x="1599" y="674"/>
                  </a:cubicBezTo>
                  <a:cubicBezTo>
                    <a:pt x="1611" y="759"/>
                    <a:pt x="1636" y="831"/>
                    <a:pt x="1642" y="910"/>
                  </a:cubicBezTo>
                  <a:cubicBezTo>
                    <a:pt x="1660" y="983"/>
                    <a:pt x="1666" y="1068"/>
                    <a:pt x="1672" y="1140"/>
                  </a:cubicBezTo>
                  <a:cubicBezTo>
                    <a:pt x="1678" y="1225"/>
                    <a:pt x="1696" y="1304"/>
                    <a:pt x="1702" y="1376"/>
                  </a:cubicBezTo>
                  <a:lnTo>
                    <a:pt x="1702" y="1394"/>
                  </a:lnTo>
                  <a:cubicBezTo>
                    <a:pt x="1763" y="1431"/>
                    <a:pt x="1823" y="1461"/>
                    <a:pt x="1884" y="1497"/>
                  </a:cubicBezTo>
                  <a:cubicBezTo>
                    <a:pt x="1890" y="1455"/>
                    <a:pt x="1902" y="1413"/>
                    <a:pt x="1908" y="1370"/>
                  </a:cubicBezTo>
                  <a:cubicBezTo>
                    <a:pt x="1932" y="1219"/>
                    <a:pt x="1944" y="1061"/>
                    <a:pt x="1950" y="910"/>
                  </a:cubicBezTo>
                  <a:cubicBezTo>
                    <a:pt x="1969" y="747"/>
                    <a:pt x="1969" y="589"/>
                    <a:pt x="1969" y="438"/>
                  </a:cubicBezTo>
                  <a:lnTo>
                    <a:pt x="1993" y="438"/>
                  </a:lnTo>
                  <a:cubicBezTo>
                    <a:pt x="2029" y="589"/>
                    <a:pt x="2041" y="747"/>
                    <a:pt x="2059" y="898"/>
                  </a:cubicBezTo>
                  <a:cubicBezTo>
                    <a:pt x="2065" y="977"/>
                    <a:pt x="2065" y="1061"/>
                    <a:pt x="2065" y="1134"/>
                  </a:cubicBezTo>
                  <a:cubicBezTo>
                    <a:pt x="2065" y="1213"/>
                    <a:pt x="2065" y="1285"/>
                    <a:pt x="2059" y="1364"/>
                  </a:cubicBezTo>
                  <a:cubicBezTo>
                    <a:pt x="2053" y="1437"/>
                    <a:pt x="2053" y="1516"/>
                    <a:pt x="2041" y="1588"/>
                  </a:cubicBezTo>
                  <a:lnTo>
                    <a:pt x="2041" y="1594"/>
                  </a:lnTo>
                  <a:cubicBezTo>
                    <a:pt x="2084" y="1618"/>
                    <a:pt x="2114" y="1643"/>
                    <a:pt x="2150" y="1655"/>
                  </a:cubicBezTo>
                  <a:lnTo>
                    <a:pt x="2180" y="1516"/>
                  </a:lnTo>
                  <a:cubicBezTo>
                    <a:pt x="2199" y="1437"/>
                    <a:pt x="2211" y="1364"/>
                    <a:pt x="2229" y="1279"/>
                  </a:cubicBezTo>
                  <a:cubicBezTo>
                    <a:pt x="2259" y="1122"/>
                    <a:pt x="2277" y="971"/>
                    <a:pt x="2302" y="801"/>
                  </a:cubicBezTo>
                  <a:lnTo>
                    <a:pt x="2326" y="801"/>
                  </a:lnTo>
                  <a:cubicBezTo>
                    <a:pt x="2332" y="959"/>
                    <a:pt x="2338" y="1122"/>
                    <a:pt x="2332" y="1273"/>
                  </a:cubicBezTo>
                  <a:cubicBezTo>
                    <a:pt x="2326" y="1346"/>
                    <a:pt x="2326" y="1431"/>
                    <a:pt x="2314" y="1503"/>
                  </a:cubicBezTo>
                  <a:cubicBezTo>
                    <a:pt x="2308" y="1582"/>
                    <a:pt x="2302" y="1655"/>
                    <a:pt x="2283" y="1734"/>
                  </a:cubicBezTo>
                  <a:lnTo>
                    <a:pt x="2374" y="1794"/>
                  </a:lnTo>
                  <a:lnTo>
                    <a:pt x="2465" y="1855"/>
                  </a:lnTo>
                  <a:lnTo>
                    <a:pt x="2489" y="1800"/>
                  </a:lnTo>
                  <a:cubicBezTo>
                    <a:pt x="2526" y="1703"/>
                    <a:pt x="2556" y="1606"/>
                    <a:pt x="2586" y="1503"/>
                  </a:cubicBezTo>
                  <a:cubicBezTo>
                    <a:pt x="2616" y="1407"/>
                    <a:pt x="2647" y="1310"/>
                    <a:pt x="2689" y="1201"/>
                  </a:cubicBezTo>
                  <a:lnTo>
                    <a:pt x="2871" y="589"/>
                  </a:lnTo>
                  <a:lnTo>
                    <a:pt x="2889" y="595"/>
                  </a:lnTo>
                  <a:cubicBezTo>
                    <a:pt x="2871" y="807"/>
                    <a:pt x="2828" y="1019"/>
                    <a:pt x="2792" y="1225"/>
                  </a:cubicBezTo>
                  <a:cubicBezTo>
                    <a:pt x="2768" y="1334"/>
                    <a:pt x="2750" y="1431"/>
                    <a:pt x="2725" y="1528"/>
                  </a:cubicBezTo>
                  <a:cubicBezTo>
                    <a:pt x="2701" y="1625"/>
                    <a:pt x="2671" y="1727"/>
                    <a:pt x="2641" y="1824"/>
                  </a:cubicBezTo>
                  <a:cubicBezTo>
                    <a:pt x="2628" y="1867"/>
                    <a:pt x="2616" y="1909"/>
                    <a:pt x="2604" y="1951"/>
                  </a:cubicBezTo>
                  <a:cubicBezTo>
                    <a:pt x="2641" y="1976"/>
                    <a:pt x="2671" y="2006"/>
                    <a:pt x="2707" y="2036"/>
                  </a:cubicBezTo>
                  <a:cubicBezTo>
                    <a:pt x="2731" y="2000"/>
                    <a:pt x="2750" y="1958"/>
                    <a:pt x="2768" y="1915"/>
                  </a:cubicBezTo>
                  <a:cubicBezTo>
                    <a:pt x="2804" y="1849"/>
                    <a:pt x="2828" y="1770"/>
                    <a:pt x="2859" y="1703"/>
                  </a:cubicBezTo>
                  <a:cubicBezTo>
                    <a:pt x="2895" y="1637"/>
                    <a:pt x="2919" y="1558"/>
                    <a:pt x="2955" y="1491"/>
                  </a:cubicBezTo>
                  <a:cubicBezTo>
                    <a:pt x="3010" y="1346"/>
                    <a:pt x="3064" y="1195"/>
                    <a:pt x="3119" y="1043"/>
                  </a:cubicBezTo>
                  <a:lnTo>
                    <a:pt x="3143" y="1049"/>
                  </a:lnTo>
                  <a:cubicBezTo>
                    <a:pt x="3125" y="1213"/>
                    <a:pt x="3095" y="1364"/>
                    <a:pt x="3058" y="1516"/>
                  </a:cubicBezTo>
                  <a:cubicBezTo>
                    <a:pt x="3046" y="1588"/>
                    <a:pt x="3022" y="1667"/>
                    <a:pt x="2998" y="1740"/>
                  </a:cubicBezTo>
                  <a:cubicBezTo>
                    <a:pt x="2974" y="1818"/>
                    <a:pt x="2955" y="1885"/>
                    <a:pt x="2925" y="1958"/>
                  </a:cubicBezTo>
                  <a:cubicBezTo>
                    <a:pt x="2901" y="2030"/>
                    <a:pt x="2877" y="2091"/>
                    <a:pt x="2852" y="2157"/>
                  </a:cubicBezTo>
                  <a:cubicBezTo>
                    <a:pt x="2883" y="2188"/>
                    <a:pt x="2925" y="2212"/>
                    <a:pt x="2955" y="2242"/>
                  </a:cubicBezTo>
                  <a:cubicBezTo>
                    <a:pt x="2986" y="2272"/>
                    <a:pt x="3022" y="2297"/>
                    <a:pt x="3052" y="2321"/>
                  </a:cubicBezTo>
                  <a:cubicBezTo>
                    <a:pt x="3095" y="2248"/>
                    <a:pt x="3131" y="2163"/>
                    <a:pt x="3173" y="2091"/>
                  </a:cubicBezTo>
                  <a:cubicBezTo>
                    <a:pt x="3210" y="2000"/>
                    <a:pt x="3246" y="1915"/>
                    <a:pt x="3282" y="1824"/>
                  </a:cubicBezTo>
                  <a:cubicBezTo>
                    <a:pt x="3325" y="1734"/>
                    <a:pt x="3361" y="1643"/>
                    <a:pt x="3391" y="1552"/>
                  </a:cubicBezTo>
                  <a:cubicBezTo>
                    <a:pt x="3458" y="1370"/>
                    <a:pt x="3518" y="1183"/>
                    <a:pt x="3579" y="983"/>
                  </a:cubicBezTo>
                  <a:lnTo>
                    <a:pt x="3603" y="989"/>
                  </a:lnTo>
                  <a:cubicBezTo>
                    <a:pt x="3585" y="1189"/>
                    <a:pt x="3543" y="1388"/>
                    <a:pt x="3506" y="1576"/>
                  </a:cubicBezTo>
                  <a:cubicBezTo>
                    <a:pt x="3482" y="1673"/>
                    <a:pt x="3452" y="1764"/>
                    <a:pt x="3428" y="1855"/>
                  </a:cubicBezTo>
                  <a:lnTo>
                    <a:pt x="3337" y="2127"/>
                  </a:lnTo>
                  <a:cubicBezTo>
                    <a:pt x="3300" y="2218"/>
                    <a:pt x="3270" y="2303"/>
                    <a:pt x="3234" y="2393"/>
                  </a:cubicBezTo>
                  <a:cubicBezTo>
                    <a:pt x="3222" y="2418"/>
                    <a:pt x="3210" y="2436"/>
                    <a:pt x="3204" y="2460"/>
                  </a:cubicBezTo>
                  <a:cubicBezTo>
                    <a:pt x="3234" y="2490"/>
                    <a:pt x="3270" y="2521"/>
                    <a:pt x="3300" y="2557"/>
                  </a:cubicBezTo>
                  <a:cubicBezTo>
                    <a:pt x="3337" y="2496"/>
                    <a:pt x="3373" y="2436"/>
                    <a:pt x="3403" y="2375"/>
                  </a:cubicBezTo>
                  <a:cubicBezTo>
                    <a:pt x="3434" y="2309"/>
                    <a:pt x="3476" y="2242"/>
                    <a:pt x="3506" y="2169"/>
                  </a:cubicBezTo>
                  <a:cubicBezTo>
                    <a:pt x="3537" y="2103"/>
                    <a:pt x="3573" y="2036"/>
                    <a:pt x="3603" y="1964"/>
                  </a:cubicBezTo>
                  <a:cubicBezTo>
                    <a:pt x="3664" y="1824"/>
                    <a:pt x="3724" y="1673"/>
                    <a:pt x="3779" y="1528"/>
                  </a:cubicBezTo>
                  <a:lnTo>
                    <a:pt x="3797" y="1540"/>
                  </a:lnTo>
                  <a:cubicBezTo>
                    <a:pt x="3779" y="1697"/>
                    <a:pt x="3749" y="1849"/>
                    <a:pt x="3706" y="1994"/>
                  </a:cubicBezTo>
                  <a:cubicBezTo>
                    <a:pt x="3688" y="2067"/>
                    <a:pt x="3670" y="2133"/>
                    <a:pt x="3646" y="2212"/>
                  </a:cubicBezTo>
                  <a:cubicBezTo>
                    <a:pt x="3627" y="2278"/>
                    <a:pt x="3597" y="2351"/>
                    <a:pt x="3573" y="2424"/>
                  </a:cubicBezTo>
                  <a:cubicBezTo>
                    <a:pt x="3543" y="2490"/>
                    <a:pt x="3518" y="2557"/>
                    <a:pt x="3488" y="2624"/>
                  </a:cubicBezTo>
                  <a:lnTo>
                    <a:pt x="3446" y="2720"/>
                  </a:lnTo>
                  <a:cubicBezTo>
                    <a:pt x="3537" y="2817"/>
                    <a:pt x="3615" y="2914"/>
                    <a:pt x="3700" y="3023"/>
                  </a:cubicBezTo>
                  <a:cubicBezTo>
                    <a:pt x="3718" y="3005"/>
                    <a:pt x="3730" y="2981"/>
                    <a:pt x="3749" y="2969"/>
                  </a:cubicBezTo>
                  <a:lnTo>
                    <a:pt x="3882" y="2787"/>
                  </a:lnTo>
                  <a:cubicBezTo>
                    <a:pt x="3930" y="2726"/>
                    <a:pt x="3973" y="2666"/>
                    <a:pt x="4009" y="2605"/>
                  </a:cubicBezTo>
                  <a:cubicBezTo>
                    <a:pt x="4094" y="2484"/>
                    <a:pt x="4178" y="2357"/>
                    <a:pt x="4263" y="2224"/>
                  </a:cubicBezTo>
                  <a:lnTo>
                    <a:pt x="4281" y="2236"/>
                  </a:lnTo>
                  <a:cubicBezTo>
                    <a:pt x="4239" y="2375"/>
                    <a:pt x="4178" y="2515"/>
                    <a:pt x="4112" y="2648"/>
                  </a:cubicBezTo>
                  <a:cubicBezTo>
                    <a:pt x="4082" y="2720"/>
                    <a:pt x="4039" y="2787"/>
                    <a:pt x="4009" y="2848"/>
                  </a:cubicBezTo>
                  <a:cubicBezTo>
                    <a:pt x="3973" y="2908"/>
                    <a:pt x="3936" y="2975"/>
                    <a:pt x="3900" y="3035"/>
                  </a:cubicBezTo>
                  <a:cubicBezTo>
                    <a:pt x="3870" y="3084"/>
                    <a:pt x="3845" y="3126"/>
                    <a:pt x="3815" y="3162"/>
                  </a:cubicBezTo>
                  <a:lnTo>
                    <a:pt x="3882" y="3253"/>
                  </a:lnTo>
                  <a:lnTo>
                    <a:pt x="3991" y="3150"/>
                  </a:lnTo>
                  <a:cubicBezTo>
                    <a:pt x="4033" y="3102"/>
                    <a:pt x="4069" y="3059"/>
                    <a:pt x="4118" y="3011"/>
                  </a:cubicBezTo>
                  <a:cubicBezTo>
                    <a:pt x="4203" y="2920"/>
                    <a:pt x="4287" y="2823"/>
                    <a:pt x="4366" y="2732"/>
                  </a:cubicBezTo>
                  <a:lnTo>
                    <a:pt x="4390" y="2751"/>
                  </a:lnTo>
                  <a:cubicBezTo>
                    <a:pt x="4336" y="2860"/>
                    <a:pt x="4275" y="2969"/>
                    <a:pt x="4209" y="3072"/>
                  </a:cubicBezTo>
                  <a:cubicBezTo>
                    <a:pt x="4178" y="3126"/>
                    <a:pt x="4142" y="3181"/>
                    <a:pt x="4112" y="3223"/>
                  </a:cubicBezTo>
                  <a:cubicBezTo>
                    <a:pt x="4069" y="3271"/>
                    <a:pt x="4039" y="3326"/>
                    <a:pt x="4003" y="3368"/>
                  </a:cubicBezTo>
                  <a:lnTo>
                    <a:pt x="3991" y="3392"/>
                  </a:lnTo>
                  <a:cubicBezTo>
                    <a:pt x="4112" y="3568"/>
                    <a:pt x="4233" y="3750"/>
                    <a:pt x="4354" y="3931"/>
                  </a:cubicBezTo>
                  <a:cubicBezTo>
                    <a:pt x="4602" y="3477"/>
                    <a:pt x="4669" y="2902"/>
                    <a:pt x="4536" y="2333"/>
                  </a:cubicBezTo>
                  <a:cubicBezTo>
                    <a:pt x="4384" y="1764"/>
                    <a:pt x="4051" y="1219"/>
                    <a:pt x="3579" y="807"/>
                  </a:cubicBezTo>
                  <a:cubicBezTo>
                    <a:pt x="3089" y="371"/>
                    <a:pt x="2447" y="105"/>
                    <a:pt x="1811" y="32"/>
                  </a:cubicBezTo>
                  <a:cubicBezTo>
                    <a:pt x="1651" y="11"/>
                    <a:pt x="1490" y="1"/>
                    <a:pt x="1331"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2665875" y="2186850"/>
              <a:ext cx="19725" cy="30625"/>
            </a:xfrm>
            <a:custGeom>
              <a:rect b="b" l="l" r="r" t="t"/>
              <a:pathLst>
                <a:path extrusionOk="0" h="1225" w="789">
                  <a:moveTo>
                    <a:pt x="83" y="0"/>
                  </a:moveTo>
                  <a:cubicBezTo>
                    <a:pt x="47" y="0"/>
                    <a:pt x="0" y="58"/>
                    <a:pt x="21" y="90"/>
                  </a:cubicBezTo>
                  <a:cubicBezTo>
                    <a:pt x="239" y="483"/>
                    <a:pt x="445" y="859"/>
                    <a:pt x="717" y="1216"/>
                  </a:cubicBezTo>
                  <a:cubicBezTo>
                    <a:pt x="722" y="1222"/>
                    <a:pt x="729" y="1225"/>
                    <a:pt x="737" y="1225"/>
                  </a:cubicBezTo>
                  <a:cubicBezTo>
                    <a:pt x="759" y="1225"/>
                    <a:pt x="788" y="1202"/>
                    <a:pt x="784" y="1180"/>
                  </a:cubicBezTo>
                  <a:cubicBezTo>
                    <a:pt x="687" y="719"/>
                    <a:pt x="445" y="332"/>
                    <a:pt x="100" y="5"/>
                  </a:cubicBezTo>
                  <a:cubicBezTo>
                    <a:pt x="95" y="2"/>
                    <a:pt x="89" y="0"/>
                    <a:pt x="83" y="0"/>
                  </a:cubicBezTo>
                  <a:close/>
                </a:path>
              </a:pathLst>
            </a:custGeom>
            <a:solidFill>
              <a:srgbClr val="57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2671825" y="2199375"/>
              <a:ext cx="49375" cy="134125"/>
            </a:xfrm>
            <a:custGeom>
              <a:rect b="b" l="l" r="r" t="t"/>
              <a:pathLst>
                <a:path extrusionOk="0" h="5365" w="1975">
                  <a:moveTo>
                    <a:pt x="122" y="0"/>
                  </a:moveTo>
                  <a:cubicBezTo>
                    <a:pt x="98" y="97"/>
                    <a:pt x="74" y="194"/>
                    <a:pt x="61" y="291"/>
                  </a:cubicBezTo>
                  <a:cubicBezTo>
                    <a:pt x="43" y="394"/>
                    <a:pt x="31" y="491"/>
                    <a:pt x="25" y="588"/>
                  </a:cubicBezTo>
                  <a:cubicBezTo>
                    <a:pt x="7" y="775"/>
                    <a:pt x="1" y="969"/>
                    <a:pt x="7" y="1151"/>
                  </a:cubicBezTo>
                  <a:cubicBezTo>
                    <a:pt x="43" y="1102"/>
                    <a:pt x="74" y="1066"/>
                    <a:pt x="116" y="1018"/>
                  </a:cubicBezTo>
                  <a:cubicBezTo>
                    <a:pt x="189" y="927"/>
                    <a:pt x="273" y="836"/>
                    <a:pt x="346" y="745"/>
                  </a:cubicBezTo>
                  <a:lnTo>
                    <a:pt x="364" y="757"/>
                  </a:lnTo>
                  <a:cubicBezTo>
                    <a:pt x="310" y="854"/>
                    <a:pt x="249" y="951"/>
                    <a:pt x="195" y="1048"/>
                  </a:cubicBezTo>
                  <a:cubicBezTo>
                    <a:pt x="164" y="1102"/>
                    <a:pt x="146" y="1151"/>
                    <a:pt x="116" y="1193"/>
                  </a:cubicBezTo>
                  <a:cubicBezTo>
                    <a:pt x="86" y="1242"/>
                    <a:pt x="55" y="1290"/>
                    <a:pt x="31" y="1339"/>
                  </a:cubicBezTo>
                  <a:lnTo>
                    <a:pt x="25" y="1351"/>
                  </a:lnTo>
                  <a:cubicBezTo>
                    <a:pt x="31" y="1429"/>
                    <a:pt x="37" y="1496"/>
                    <a:pt x="43" y="1563"/>
                  </a:cubicBezTo>
                  <a:lnTo>
                    <a:pt x="74" y="1526"/>
                  </a:lnTo>
                  <a:lnTo>
                    <a:pt x="207" y="1381"/>
                  </a:lnTo>
                  <a:cubicBezTo>
                    <a:pt x="298" y="1284"/>
                    <a:pt x="376" y="1187"/>
                    <a:pt x="467" y="1090"/>
                  </a:cubicBezTo>
                  <a:lnTo>
                    <a:pt x="485" y="1096"/>
                  </a:lnTo>
                  <a:cubicBezTo>
                    <a:pt x="425" y="1199"/>
                    <a:pt x="358" y="1308"/>
                    <a:pt x="298" y="1411"/>
                  </a:cubicBezTo>
                  <a:cubicBezTo>
                    <a:pt x="225" y="1520"/>
                    <a:pt x="158" y="1617"/>
                    <a:pt x="92" y="1726"/>
                  </a:cubicBezTo>
                  <a:cubicBezTo>
                    <a:pt x="86" y="1732"/>
                    <a:pt x="74" y="1744"/>
                    <a:pt x="67" y="1756"/>
                  </a:cubicBezTo>
                  <a:cubicBezTo>
                    <a:pt x="74" y="1817"/>
                    <a:pt x="92" y="1877"/>
                    <a:pt x="104" y="1938"/>
                  </a:cubicBezTo>
                  <a:lnTo>
                    <a:pt x="146" y="1896"/>
                  </a:lnTo>
                  <a:cubicBezTo>
                    <a:pt x="195" y="1847"/>
                    <a:pt x="249" y="1787"/>
                    <a:pt x="310" y="1732"/>
                  </a:cubicBezTo>
                  <a:lnTo>
                    <a:pt x="328" y="1738"/>
                  </a:lnTo>
                  <a:cubicBezTo>
                    <a:pt x="298" y="1799"/>
                    <a:pt x="267" y="1865"/>
                    <a:pt x="237" y="1926"/>
                  </a:cubicBezTo>
                  <a:lnTo>
                    <a:pt x="146" y="2101"/>
                  </a:lnTo>
                  <a:cubicBezTo>
                    <a:pt x="176" y="2229"/>
                    <a:pt x="207" y="2362"/>
                    <a:pt x="243" y="2489"/>
                  </a:cubicBezTo>
                  <a:lnTo>
                    <a:pt x="285" y="2646"/>
                  </a:lnTo>
                  <a:lnTo>
                    <a:pt x="358" y="2580"/>
                  </a:lnTo>
                  <a:cubicBezTo>
                    <a:pt x="400" y="2531"/>
                    <a:pt x="449" y="2483"/>
                    <a:pt x="491" y="2434"/>
                  </a:cubicBezTo>
                  <a:lnTo>
                    <a:pt x="631" y="2289"/>
                  </a:lnTo>
                  <a:lnTo>
                    <a:pt x="903" y="1998"/>
                  </a:lnTo>
                  <a:lnTo>
                    <a:pt x="915" y="2005"/>
                  </a:lnTo>
                  <a:cubicBezTo>
                    <a:pt x="848" y="2120"/>
                    <a:pt x="782" y="2222"/>
                    <a:pt x="709" y="2331"/>
                  </a:cubicBezTo>
                  <a:cubicBezTo>
                    <a:pt x="673" y="2380"/>
                    <a:pt x="643" y="2434"/>
                    <a:pt x="606" y="2489"/>
                  </a:cubicBezTo>
                  <a:lnTo>
                    <a:pt x="491" y="2640"/>
                  </a:lnTo>
                  <a:cubicBezTo>
                    <a:pt x="455" y="2695"/>
                    <a:pt x="425" y="2737"/>
                    <a:pt x="388" y="2792"/>
                  </a:cubicBezTo>
                  <a:cubicBezTo>
                    <a:pt x="370" y="2816"/>
                    <a:pt x="346" y="2834"/>
                    <a:pt x="334" y="2858"/>
                  </a:cubicBezTo>
                  <a:lnTo>
                    <a:pt x="376" y="3016"/>
                  </a:lnTo>
                  <a:lnTo>
                    <a:pt x="388" y="3010"/>
                  </a:lnTo>
                  <a:lnTo>
                    <a:pt x="491" y="2882"/>
                  </a:lnTo>
                  <a:cubicBezTo>
                    <a:pt x="528" y="2834"/>
                    <a:pt x="570" y="2798"/>
                    <a:pt x="600" y="2755"/>
                  </a:cubicBezTo>
                  <a:cubicBezTo>
                    <a:pt x="673" y="2670"/>
                    <a:pt x="740" y="2586"/>
                    <a:pt x="818" y="2495"/>
                  </a:cubicBezTo>
                  <a:lnTo>
                    <a:pt x="842" y="2501"/>
                  </a:lnTo>
                  <a:cubicBezTo>
                    <a:pt x="794" y="2604"/>
                    <a:pt x="740" y="2695"/>
                    <a:pt x="697" y="2786"/>
                  </a:cubicBezTo>
                  <a:cubicBezTo>
                    <a:pt x="673" y="2828"/>
                    <a:pt x="643" y="2876"/>
                    <a:pt x="618" y="2919"/>
                  </a:cubicBezTo>
                  <a:lnTo>
                    <a:pt x="540" y="3058"/>
                  </a:lnTo>
                  <a:cubicBezTo>
                    <a:pt x="509" y="3100"/>
                    <a:pt x="485" y="3149"/>
                    <a:pt x="461" y="3191"/>
                  </a:cubicBezTo>
                  <a:cubicBezTo>
                    <a:pt x="455" y="3209"/>
                    <a:pt x="449" y="3215"/>
                    <a:pt x="437" y="3221"/>
                  </a:cubicBezTo>
                  <a:cubicBezTo>
                    <a:pt x="467" y="3330"/>
                    <a:pt x="491" y="3427"/>
                    <a:pt x="528" y="3530"/>
                  </a:cubicBezTo>
                  <a:cubicBezTo>
                    <a:pt x="558" y="3639"/>
                    <a:pt x="588" y="3736"/>
                    <a:pt x="618" y="3845"/>
                  </a:cubicBezTo>
                  <a:lnTo>
                    <a:pt x="764" y="3700"/>
                  </a:lnTo>
                  <a:cubicBezTo>
                    <a:pt x="818" y="3639"/>
                    <a:pt x="879" y="3585"/>
                    <a:pt x="933" y="3524"/>
                  </a:cubicBezTo>
                  <a:cubicBezTo>
                    <a:pt x="1036" y="3403"/>
                    <a:pt x="1133" y="3276"/>
                    <a:pt x="1236" y="3149"/>
                  </a:cubicBezTo>
                  <a:lnTo>
                    <a:pt x="1254" y="3155"/>
                  </a:lnTo>
                  <a:cubicBezTo>
                    <a:pt x="1188" y="3300"/>
                    <a:pt x="1115" y="3433"/>
                    <a:pt x="1024" y="3560"/>
                  </a:cubicBezTo>
                  <a:cubicBezTo>
                    <a:pt x="976" y="3633"/>
                    <a:pt x="933" y="3694"/>
                    <a:pt x="885" y="3760"/>
                  </a:cubicBezTo>
                  <a:cubicBezTo>
                    <a:pt x="842" y="3821"/>
                    <a:pt x="794" y="3881"/>
                    <a:pt x="740" y="3942"/>
                  </a:cubicBezTo>
                  <a:cubicBezTo>
                    <a:pt x="721" y="3972"/>
                    <a:pt x="697" y="3996"/>
                    <a:pt x="673" y="4027"/>
                  </a:cubicBezTo>
                  <a:cubicBezTo>
                    <a:pt x="691" y="4087"/>
                    <a:pt x="709" y="4154"/>
                    <a:pt x="733" y="4214"/>
                  </a:cubicBezTo>
                  <a:lnTo>
                    <a:pt x="733" y="4220"/>
                  </a:lnTo>
                  <a:lnTo>
                    <a:pt x="782" y="4178"/>
                  </a:lnTo>
                  <a:lnTo>
                    <a:pt x="885" y="4069"/>
                  </a:lnTo>
                  <a:lnTo>
                    <a:pt x="994" y="3966"/>
                  </a:lnTo>
                  <a:cubicBezTo>
                    <a:pt x="1060" y="3893"/>
                    <a:pt x="1121" y="3821"/>
                    <a:pt x="1181" y="3736"/>
                  </a:cubicBezTo>
                  <a:lnTo>
                    <a:pt x="1206" y="3742"/>
                  </a:lnTo>
                  <a:cubicBezTo>
                    <a:pt x="1181" y="3833"/>
                    <a:pt x="1145" y="3918"/>
                    <a:pt x="1091" y="4002"/>
                  </a:cubicBezTo>
                  <a:cubicBezTo>
                    <a:pt x="1066" y="4045"/>
                    <a:pt x="1042" y="4087"/>
                    <a:pt x="1012" y="4124"/>
                  </a:cubicBezTo>
                  <a:lnTo>
                    <a:pt x="939" y="4245"/>
                  </a:lnTo>
                  <a:cubicBezTo>
                    <a:pt x="909" y="4281"/>
                    <a:pt x="885" y="4317"/>
                    <a:pt x="861" y="4360"/>
                  </a:cubicBezTo>
                  <a:cubicBezTo>
                    <a:pt x="848" y="4378"/>
                    <a:pt x="824" y="4402"/>
                    <a:pt x="812" y="4426"/>
                  </a:cubicBezTo>
                  <a:cubicBezTo>
                    <a:pt x="915" y="4735"/>
                    <a:pt x="1030" y="5056"/>
                    <a:pt x="1218" y="5365"/>
                  </a:cubicBezTo>
                  <a:lnTo>
                    <a:pt x="1357" y="5183"/>
                  </a:lnTo>
                  <a:cubicBezTo>
                    <a:pt x="1357" y="5159"/>
                    <a:pt x="1357" y="5147"/>
                    <a:pt x="1363" y="5123"/>
                  </a:cubicBezTo>
                  <a:cubicBezTo>
                    <a:pt x="1369" y="5062"/>
                    <a:pt x="1375" y="5001"/>
                    <a:pt x="1375" y="4941"/>
                  </a:cubicBezTo>
                  <a:cubicBezTo>
                    <a:pt x="1375" y="4820"/>
                    <a:pt x="1381" y="4699"/>
                    <a:pt x="1375" y="4578"/>
                  </a:cubicBezTo>
                  <a:lnTo>
                    <a:pt x="1369" y="4208"/>
                  </a:lnTo>
                  <a:lnTo>
                    <a:pt x="1393" y="4208"/>
                  </a:lnTo>
                  <a:cubicBezTo>
                    <a:pt x="1430" y="4329"/>
                    <a:pt x="1460" y="4450"/>
                    <a:pt x="1490" y="4572"/>
                  </a:cubicBezTo>
                  <a:cubicBezTo>
                    <a:pt x="1508" y="4632"/>
                    <a:pt x="1514" y="4693"/>
                    <a:pt x="1527" y="4753"/>
                  </a:cubicBezTo>
                  <a:lnTo>
                    <a:pt x="1551" y="4880"/>
                  </a:lnTo>
                  <a:cubicBezTo>
                    <a:pt x="1605" y="4783"/>
                    <a:pt x="1648" y="4693"/>
                    <a:pt x="1696" y="4584"/>
                  </a:cubicBezTo>
                  <a:cubicBezTo>
                    <a:pt x="1732" y="4487"/>
                    <a:pt x="1769" y="4384"/>
                    <a:pt x="1811" y="4275"/>
                  </a:cubicBezTo>
                  <a:cubicBezTo>
                    <a:pt x="1793" y="4245"/>
                    <a:pt x="1781" y="4214"/>
                    <a:pt x="1769" y="4178"/>
                  </a:cubicBezTo>
                  <a:cubicBezTo>
                    <a:pt x="1763" y="4142"/>
                    <a:pt x="1751" y="4093"/>
                    <a:pt x="1732" y="4057"/>
                  </a:cubicBezTo>
                  <a:lnTo>
                    <a:pt x="1690" y="3942"/>
                  </a:lnTo>
                  <a:lnTo>
                    <a:pt x="1642" y="3827"/>
                  </a:lnTo>
                  <a:lnTo>
                    <a:pt x="1551" y="3603"/>
                  </a:lnTo>
                  <a:lnTo>
                    <a:pt x="1575" y="3597"/>
                  </a:lnTo>
                  <a:cubicBezTo>
                    <a:pt x="1636" y="3657"/>
                    <a:pt x="1696" y="3724"/>
                    <a:pt x="1751" y="3791"/>
                  </a:cubicBezTo>
                  <a:lnTo>
                    <a:pt x="1823" y="3900"/>
                  </a:lnTo>
                  <a:lnTo>
                    <a:pt x="1884" y="3990"/>
                  </a:lnTo>
                  <a:cubicBezTo>
                    <a:pt x="1908" y="3900"/>
                    <a:pt x="1920" y="3809"/>
                    <a:pt x="1938" y="3718"/>
                  </a:cubicBezTo>
                  <a:cubicBezTo>
                    <a:pt x="1914" y="3688"/>
                    <a:pt x="1902" y="3663"/>
                    <a:pt x="1878" y="3633"/>
                  </a:cubicBezTo>
                  <a:cubicBezTo>
                    <a:pt x="1841" y="3573"/>
                    <a:pt x="1799" y="3506"/>
                    <a:pt x="1757" y="3445"/>
                  </a:cubicBezTo>
                  <a:cubicBezTo>
                    <a:pt x="1720" y="3385"/>
                    <a:pt x="1666" y="3324"/>
                    <a:pt x="1630" y="3264"/>
                  </a:cubicBezTo>
                  <a:lnTo>
                    <a:pt x="1496" y="3088"/>
                  </a:lnTo>
                  <a:cubicBezTo>
                    <a:pt x="1418" y="2973"/>
                    <a:pt x="1315" y="2858"/>
                    <a:pt x="1224" y="2749"/>
                  </a:cubicBezTo>
                  <a:lnTo>
                    <a:pt x="1242" y="2731"/>
                  </a:lnTo>
                  <a:cubicBezTo>
                    <a:pt x="1363" y="2822"/>
                    <a:pt x="1478" y="2919"/>
                    <a:pt x="1587" y="3022"/>
                  </a:cubicBezTo>
                  <a:lnTo>
                    <a:pt x="1751" y="3179"/>
                  </a:lnTo>
                  <a:lnTo>
                    <a:pt x="1908" y="3343"/>
                  </a:lnTo>
                  <a:cubicBezTo>
                    <a:pt x="1920" y="3361"/>
                    <a:pt x="1944" y="3385"/>
                    <a:pt x="1962" y="3403"/>
                  </a:cubicBezTo>
                  <a:cubicBezTo>
                    <a:pt x="1975" y="3149"/>
                    <a:pt x="1962" y="2888"/>
                    <a:pt x="1914" y="2634"/>
                  </a:cubicBezTo>
                  <a:cubicBezTo>
                    <a:pt x="1884" y="2610"/>
                    <a:pt x="1860" y="2598"/>
                    <a:pt x="1829" y="2574"/>
                  </a:cubicBezTo>
                  <a:cubicBezTo>
                    <a:pt x="1787" y="2537"/>
                    <a:pt x="1751" y="2507"/>
                    <a:pt x="1708" y="2459"/>
                  </a:cubicBezTo>
                  <a:cubicBezTo>
                    <a:pt x="1672" y="2422"/>
                    <a:pt x="1642" y="2374"/>
                    <a:pt x="1605" y="2337"/>
                  </a:cubicBezTo>
                  <a:lnTo>
                    <a:pt x="1496" y="2222"/>
                  </a:lnTo>
                  <a:lnTo>
                    <a:pt x="1387" y="2113"/>
                  </a:lnTo>
                  <a:cubicBezTo>
                    <a:pt x="1309" y="2035"/>
                    <a:pt x="1242" y="1962"/>
                    <a:pt x="1163" y="1883"/>
                  </a:cubicBezTo>
                  <a:lnTo>
                    <a:pt x="1181" y="1871"/>
                  </a:lnTo>
                  <a:cubicBezTo>
                    <a:pt x="1278" y="1920"/>
                    <a:pt x="1369" y="1980"/>
                    <a:pt x="1460" y="2041"/>
                  </a:cubicBezTo>
                  <a:lnTo>
                    <a:pt x="1599" y="2132"/>
                  </a:lnTo>
                  <a:cubicBezTo>
                    <a:pt x="1642" y="2162"/>
                    <a:pt x="1690" y="2204"/>
                    <a:pt x="1732" y="2229"/>
                  </a:cubicBezTo>
                  <a:cubicBezTo>
                    <a:pt x="1763" y="2253"/>
                    <a:pt x="1799" y="2277"/>
                    <a:pt x="1841" y="2307"/>
                  </a:cubicBezTo>
                  <a:cubicBezTo>
                    <a:pt x="1817" y="2222"/>
                    <a:pt x="1793" y="2132"/>
                    <a:pt x="1763" y="2053"/>
                  </a:cubicBezTo>
                  <a:cubicBezTo>
                    <a:pt x="1708" y="2005"/>
                    <a:pt x="1648" y="1968"/>
                    <a:pt x="1605" y="1920"/>
                  </a:cubicBezTo>
                  <a:cubicBezTo>
                    <a:pt x="1545" y="1865"/>
                    <a:pt x="1484" y="1805"/>
                    <a:pt x="1424" y="1762"/>
                  </a:cubicBezTo>
                  <a:cubicBezTo>
                    <a:pt x="1357" y="1708"/>
                    <a:pt x="1297" y="1665"/>
                    <a:pt x="1224" y="1617"/>
                  </a:cubicBezTo>
                  <a:cubicBezTo>
                    <a:pt x="1157" y="1575"/>
                    <a:pt x="1097" y="1526"/>
                    <a:pt x="1024" y="1484"/>
                  </a:cubicBezTo>
                  <a:cubicBezTo>
                    <a:pt x="885" y="1399"/>
                    <a:pt x="740" y="1314"/>
                    <a:pt x="600" y="1248"/>
                  </a:cubicBezTo>
                  <a:lnTo>
                    <a:pt x="612" y="1230"/>
                  </a:lnTo>
                  <a:cubicBezTo>
                    <a:pt x="782" y="1278"/>
                    <a:pt x="933" y="1339"/>
                    <a:pt x="1091" y="1405"/>
                  </a:cubicBezTo>
                  <a:cubicBezTo>
                    <a:pt x="1163" y="1435"/>
                    <a:pt x="1248" y="1472"/>
                    <a:pt x="1315" y="1514"/>
                  </a:cubicBezTo>
                  <a:cubicBezTo>
                    <a:pt x="1393" y="1550"/>
                    <a:pt x="1466" y="1593"/>
                    <a:pt x="1539" y="1641"/>
                  </a:cubicBezTo>
                  <a:cubicBezTo>
                    <a:pt x="1569" y="1653"/>
                    <a:pt x="1587" y="1672"/>
                    <a:pt x="1617" y="1684"/>
                  </a:cubicBezTo>
                  <a:cubicBezTo>
                    <a:pt x="1460" y="1332"/>
                    <a:pt x="1242" y="1006"/>
                    <a:pt x="994" y="727"/>
                  </a:cubicBezTo>
                  <a:cubicBezTo>
                    <a:pt x="733" y="436"/>
                    <a:pt x="449" y="194"/>
                    <a:pt x="12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8"/>
          <p:cNvSpPr txBox="1"/>
          <p:nvPr>
            <p:ph type="title"/>
          </p:nvPr>
        </p:nvSpPr>
        <p:spPr>
          <a:xfrm>
            <a:off x="720000" y="1453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Acknowledgements</a:t>
            </a:r>
            <a:endParaRPr/>
          </a:p>
        </p:txBody>
      </p:sp>
      <p:sp>
        <p:nvSpPr>
          <p:cNvPr id="1290" name="Google Shape;1290;p38"/>
          <p:cNvSpPr txBox="1"/>
          <p:nvPr>
            <p:ph idx="1" type="body"/>
          </p:nvPr>
        </p:nvSpPr>
        <p:spPr>
          <a:xfrm>
            <a:off x="720000" y="619075"/>
            <a:ext cx="77040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Special Thanks t</a:t>
            </a:r>
            <a:r>
              <a:rPr lang="en" sz="1800"/>
              <a:t>o:</a:t>
            </a:r>
            <a:endParaRPr/>
          </a:p>
        </p:txBody>
      </p:sp>
      <p:sp>
        <p:nvSpPr>
          <p:cNvPr id="1291" name="Google Shape;1291;p38"/>
          <p:cNvSpPr txBox="1"/>
          <p:nvPr/>
        </p:nvSpPr>
        <p:spPr>
          <a:xfrm>
            <a:off x="3217150" y="1263325"/>
            <a:ext cx="25752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accent2"/>
                </a:solidFill>
                <a:latin typeface="Catamaran"/>
                <a:ea typeface="Catamaran"/>
                <a:cs typeface="Catamaran"/>
                <a:sym typeface="Catamaran"/>
              </a:rPr>
              <a:t>Our industry experts</a:t>
            </a:r>
            <a:endParaRPr b="1" u="sng">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Glenn Christensen</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Olaf Kuegler</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Jane Terzibashian </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Jeff Chambers</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Matthew Potts</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Van Butsic </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Miranda Redmond </a:t>
            </a:r>
            <a:endParaRPr>
              <a:solidFill>
                <a:schemeClr val="accent2"/>
              </a:solidFill>
              <a:latin typeface="Catamaran"/>
              <a:ea typeface="Catamaran"/>
              <a:cs typeface="Catamaran"/>
              <a:sym typeface="Catamaran"/>
            </a:endParaRPr>
          </a:p>
          <a:p>
            <a:pPr indent="0" lvl="0" marL="0" rtl="0" algn="ctr">
              <a:spcBef>
                <a:spcPts val="0"/>
              </a:spcBef>
              <a:spcAft>
                <a:spcPts val="0"/>
              </a:spcAft>
              <a:buNone/>
            </a:pPr>
            <a:r>
              <a:rPr lang="en">
                <a:solidFill>
                  <a:schemeClr val="accent2"/>
                </a:solidFill>
                <a:latin typeface="Catamaran"/>
                <a:ea typeface="Catamaran"/>
                <a:cs typeface="Catamaran"/>
                <a:sym typeface="Catamaran"/>
              </a:rPr>
              <a:t>Kevin Lang</a:t>
            </a:r>
            <a:endParaRPr>
              <a:latin typeface="Catamaran"/>
              <a:ea typeface="Catamaran"/>
              <a:cs typeface="Catamaran"/>
              <a:sym typeface="Catamar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40"/>
          <p:cNvSpPr txBox="1"/>
          <p:nvPr>
            <p:ph type="title"/>
          </p:nvPr>
        </p:nvSpPr>
        <p:spPr>
          <a:xfrm>
            <a:off x="720000" y="3498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Appendix: Links</a:t>
            </a:r>
            <a:endParaRPr/>
          </a:p>
        </p:txBody>
      </p:sp>
      <p:grpSp>
        <p:nvGrpSpPr>
          <p:cNvPr id="1302" name="Google Shape;1302;p40"/>
          <p:cNvGrpSpPr/>
          <p:nvPr/>
        </p:nvGrpSpPr>
        <p:grpSpPr>
          <a:xfrm flipH="1">
            <a:off x="7445049" y="2423133"/>
            <a:ext cx="930825" cy="2908879"/>
            <a:chOff x="96303" y="343149"/>
            <a:chExt cx="1484095" cy="4637881"/>
          </a:xfrm>
        </p:grpSpPr>
        <p:sp>
          <p:nvSpPr>
            <p:cNvPr id="1303" name="Google Shape;1303;p40"/>
            <p:cNvSpPr/>
            <p:nvPr/>
          </p:nvSpPr>
          <p:spPr>
            <a:xfrm>
              <a:off x="757575" y="4186027"/>
              <a:ext cx="184358" cy="795003"/>
            </a:xfrm>
            <a:custGeom>
              <a:rect b="b" l="l" r="r" t="t"/>
              <a:pathLst>
                <a:path extrusionOk="0" h="5511" w="1278">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96303" y="343149"/>
              <a:ext cx="1484095" cy="4207991"/>
            </a:xfrm>
            <a:custGeom>
              <a:rect b="b" l="l" r="r" t="t"/>
              <a:pathLst>
                <a:path extrusionOk="0" h="29170" w="10288">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778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216901" y="396380"/>
              <a:ext cx="1162551" cy="4048442"/>
            </a:xfrm>
            <a:custGeom>
              <a:rect b="b" l="l" r="r" t="t"/>
              <a:pathLst>
                <a:path extrusionOk="0" h="28064" w="8059">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828F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40"/>
          <p:cNvGrpSpPr/>
          <p:nvPr/>
        </p:nvGrpSpPr>
        <p:grpSpPr>
          <a:xfrm flipH="1">
            <a:off x="8063174" y="1539452"/>
            <a:ext cx="1170951" cy="3659288"/>
            <a:chOff x="-28822" y="621287"/>
            <a:chExt cx="1484095" cy="4637881"/>
          </a:xfrm>
        </p:grpSpPr>
        <p:grpSp>
          <p:nvGrpSpPr>
            <p:cNvPr id="1307" name="Google Shape;1307;p40"/>
            <p:cNvGrpSpPr/>
            <p:nvPr/>
          </p:nvGrpSpPr>
          <p:grpSpPr>
            <a:xfrm>
              <a:off x="-28822" y="621287"/>
              <a:ext cx="1484095" cy="4637881"/>
              <a:chOff x="96303" y="343149"/>
              <a:chExt cx="1484095" cy="4637881"/>
            </a:xfrm>
          </p:grpSpPr>
          <p:sp>
            <p:nvSpPr>
              <p:cNvPr id="1308" name="Google Shape;1308;p40"/>
              <p:cNvSpPr/>
              <p:nvPr/>
            </p:nvSpPr>
            <p:spPr>
              <a:xfrm>
                <a:off x="757575" y="4186027"/>
                <a:ext cx="184358" cy="795003"/>
              </a:xfrm>
              <a:custGeom>
                <a:rect b="b" l="l" r="r" t="t"/>
                <a:pathLst>
                  <a:path extrusionOk="0" h="5511" w="1278">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0"/>
              <p:cNvSpPr/>
              <p:nvPr/>
            </p:nvSpPr>
            <p:spPr>
              <a:xfrm>
                <a:off x="96303" y="343149"/>
                <a:ext cx="1484095" cy="4207991"/>
              </a:xfrm>
              <a:custGeom>
                <a:rect b="b" l="l" r="r" t="t"/>
                <a:pathLst>
                  <a:path extrusionOk="0" h="29170" w="10288">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216901" y="396380"/>
                <a:ext cx="1162551" cy="4048442"/>
              </a:xfrm>
              <a:custGeom>
                <a:rect b="b" l="l" r="r" t="t"/>
                <a:pathLst>
                  <a:path extrusionOk="0" h="28064" w="8059">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40"/>
            <p:cNvSpPr/>
            <p:nvPr/>
          </p:nvSpPr>
          <p:spPr>
            <a:xfrm>
              <a:off x="328200" y="1698888"/>
              <a:ext cx="516807" cy="2630850"/>
            </a:xfrm>
            <a:custGeom>
              <a:rect b="b" l="l" r="r" t="t"/>
              <a:pathLst>
                <a:path extrusionOk="0" h="80528" w="15819">
                  <a:moveTo>
                    <a:pt x="8789" y="0"/>
                  </a:moveTo>
                  <a:cubicBezTo>
                    <a:pt x="8743" y="343"/>
                    <a:pt x="8675" y="731"/>
                    <a:pt x="8629" y="1096"/>
                  </a:cubicBezTo>
                  <a:cubicBezTo>
                    <a:pt x="8492" y="1872"/>
                    <a:pt x="8218" y="2602"/>
                    <a:pt x="7921" y="3287"/>
                  </a:cubicBezTo>
                  <a:lnTo>
                    <a:pt x="7921" y="4109"/>
                  </a:lnTo>
                  <a:cubicBezTo>
                    <a:pt x="8538" y="6072"/>
                    <a:pt x="8538" y="8377"/>
                    <a:pt x="7830" y="10682"/>
                  </a:cubicBezTo>
                  <a:cubicBezTo>
                    <a:pt x="7259" y="12531"/>
                    <a:pt x="6232" y="14380"/>
                    <a:pt x="4886" y="15704"/>
                  </a:cubicBezTo>
                  <a:cubicBezTo>
                    <a:pt x="5091" y="16800"/>
                    <a:pt x="5022" y="17986"/>
                    <a:pt x="4749" y="19128"/>
                  </a:cubicBezTo>
                  <a:lnTo>
                    <a:pt x="4749" y="19151"/>
                  </a:lnTo>
                  <a:cubicBezTo>
                    <a:pt x="5411" y="23213"/>
                    <a:pt x="4406" y="25884"/>
                    <a:pt x="3151" y="27550"/>
                  </a:cubicBezTo>
                  <a:lnTo>
                    <a:pt x="3151" y="27915"/>
                  </a:lnTo>
                  <a:cubicBezTo>
                    <a:pt x="3151" y="29125"/>
                    <a:pt x="3196" y="31796"/>
                    <a:pt x="1918" y="33964"/>
                  </a:cubicBezTo>
                  <a:cubicBezTo>
                    <a:pt x="1918" y="34261"/>
                    <a:pt x="1941" y="34626"/>
                    <a:pt x="1941" y="35083"/>
                  </a:cubicBezTo>
                  <a:cubicBezTo>
                    <a:pt x="3014" y="38620"/>
                    <a:pt x="1987" y="41519"/>
                    <a:pt x="1530" y="42866"/>
                  </a:cubicBezTo>
                  <a:cubicBezTo>
                    <a:pt x="1302" y="43459"/>
                    <a:pt x="1211" y="43779"/>
                    <a:pt x="1142" y="44190"/>
                  </a:cubicBezTo>
                  <a:cubicBezTo>
                    <a:pt x="1051" y="45126"/>
                    <a:pt x="754" y="46016"/>
                    <a:pt x="366" y="46746"/>
                  </a:cubicBezTo>
                  <a:cubicBezTo>
                    <a:pt x="480" y="47226"/>
                    <a:pt x="549" y="47751"/>
                    <a:pt x="617" y="48298"/>
                  </a:cubicBezTo>
                  <a:cubicBezTo>
                    <a:pt x="731" y="49234"/>
                    <a:pt x="663" y="50193"/>
                    <a:pt x="480" y="51083"/>
                  </a:cubicBezTo>
                  <a:cubicBezTo>
                    <a:pt x="184" y="52338"/>
                    <a:pt x="115" y="52886"/>
                    <a:pt x="115" y="53046"/>
                  </a:cubicBezTo>
                  <a:cubicBezTo>
                    <a:pt x="161" y="53160"/>
                    <a:pt x="206" y="53366"/>
                    <a:pt x="229" y="53503"/>
                  </a:cubicBezTo>
                  <a:cubicBezTo>
                    <a:pt x="229" y="53571"/>
                    <a:pt x="275" y="53594"/>
                    <a:pt x="275" y="53617"/>
                  </a:cubicBezTo>
                  <a:cubicBezTo>
                    <a:pt x="617" y="55169"/>
                    <a:pt x="503" y="56767"/>
                    <a:pt x="1" y="58090"/>
                  </a:cubicBezTo>
                  <a:cubicBezTo>
                    <a:pt x="503" y="59095"/>
                    <a:pt x="754" y="60282"/>
                    <a:pt x="777" y="61469"/>
                  </a:cubicBezTo>
                  <a:cubicBezTo>
                    <a:pt x="800" y="62199"/>
                    <a:pt x="777" y="62861"/>
                    <a:pt x="731" y="63431"/>
                  </a:cubicBezTo>
                  <a:cubicBezTo>
                    <a:pt x="1325" y="64413"/>
                    <a:pt x="1690" y="65577"/>
                    <a:pt x="1827" y="66741"/>
                  </a:cubicBezTo>
                  <a:cubicBezTo>
                    <a:pt x="2398" y="67723"/>
                    <a:pt x="3676" y="69914"/>
                    <a:pt x="3904" y="72516"/>
                  </a:cubicBezTo>
                  <a:cubicBezTo>
                    <a:pt x="4429" y="73863"/>
                    <a:pt x="4863" y="74776"/>
                    <a:pt x="5456" y="75826"/>
                  </a:cubicBezTo>
                  <a:cubicBezTo>
                    <a:pt x="5639" y="76077"/>
                    <a:pt x="5776" y="76396"/>
                    <a:pt x="5958" y="76670"/>
                  </a:cubicBezTo>
                  <a:cubicBezTo>
                    <a:pt x="6415" y="77515"/>
                    <a:pt x="7465" y="79386"/>
                    <a:pt x="8287" y="80528"/>
                  </a:cubicBezTo>
                  <a:cubicBezTo>
                    <a:pt x="10911" y="78565"/>
                    <a:pt x="13103" y="75620"/>
                    <a:pt x="14449" y="72516"/>
                  </a:cubicBezTo>
                  <a:cubicBezTo>
                    <a:pt x="14906" y="71329"/>
                    <a:pt x="15225" y="70142"/>
                    <a:pt x="15385" y="68978"/>
                  </a:cubicBezTo>
                  <a:cubicBezTo>
                    <a:pt x="15454" y="68613"/>
                    <a:pt x="15522" y="68225"/>
                    <a:pt x="15636" y="67860"/>
                  </a:cubicBezTo>
                  <a:lnTo>
                    <a:pt x="15819" y="67335"/>
                  </a:lnTo>
                  <a:cubicBezTo>
                    <a:pt x="15613" y="66718"/>
                    <a:pt x="15476" y="66056"/>
                    <a:pt x="15454" y="65440"/>
                  </a:cubicBezTo>
                  <a:cubicBezTo>
                    <a:pt x="15271" y="64915"/>
                    <a:pt x="15111" y="64322"/>
                    <a:pt x="14997" y="63660"/>
                  </a:cubicBezTo>
                  <a:cubicBezTo>
                    <a:pt x="13742" y="62062"/>
                    <a:pt x="12509" y="59779"/>
                    <a:pt x="12600" y="56858"/>
                  </a:cubicBezTo>
                  <a:cubicBezTo>
                    <a:pt x="12623" y="56242"/>
                    <a:pt x="12715" y="55260"/>
                    <a:pt x="13103" y="54164"/>
                  </a:cubicBezTo>
                  <a:cubicBezTo>
                    <a:pt x="12966" y="53822"/>
                    <a:pt x="12852" y="53457"/>
                    <a:pt x="12760" y="53092"/>
                  </a:cubicBezTo>
                  <a:cubicBezTo>
                    <a:pt x="11961" y="51562"/>
                    <a:pt x="11163" y="49462"/>
                    <a:pt x="11505" y="46997"/>
                  </a:cubicBezTo>
                  <a:cubicBezTo>
                    <a:pt x="10706" y="45742"/>
                    <a:pt x="10364" y="44464"/>
                    <a:pt x="10249" y="43574"/>
                  </a:cubicBezTo>
                  <a:cubicBezTo>
                    <a:pt x="9884" y="40949"/>
                    <a:pt x="10683" y="38894"/>
                    <a:pt x="11573" y="37434"/>
                  </a:cubicBezTo>
                  <a:cubicBezTo>
                    <a:pt x="9998" y="33941"/>
                    <a:pt x="10478" y="29285"/>
                    <a:pt x="11117" y="27025"/>
                  </a:cubicBezTo>
                  <a:cubicBezTo>
                    <a:pt x="11026" y="26751"/>
                    <a:pt x="10934" y="26455"/>
                    <a:pt x="10843" y="26135"/>
                  </a:cubicBezTo>
                  <a:cubicBezTo>
                    <a:pt x="10090" y="24035"/>
                    <a:pt x="10135" y="22072"/>
                    <a:pt x="10386" y="20566"/>
                  </a:cubicBezTo>
                  <a:cubicBezTo>
                    <a:pt x="9633" y="19128"/>
                    <a:pt x="8652" y="16868"/>
                    <a:pt x="9405" y="13878"/>
                  </a:cubicBezTo>
                  <a:cubicBezTo>
                    <a:pt x="9473" y="13467"/>
                    <a:pt x="9633" y="13011"/>
                    <a:pt x="9816" y="12554"/>
                  </a:cubicBezTo>
                  <a:cubicBezTo>
                    <a:pt x="9633" y="12029"/>
                    <a:pt x="9451" y="11573"/>
                    <a:pt x="9314" y="11162"/>
                  </a:cubicBezTo>
                  <a:cubicBezTo>
                    <a:pt x="8789" y="9678"/>
                    <a:pt x="7944" y="7350"/>
                    <a:pt x="8880" y="4657"/>
                  </a:cubicBezTo>
                  <a:cubicBezTo>
                    <a:pt x="8903" y="4223"/>
                    <a:pt x="8971" y="3744"/>
                    <a:pt x="9063" y="3264"/>
                  </a:cubicBezTo>
                  <a:cubicBezTo>
                    <a:pt x="8743" y="2283"/>
                    <a:pt x="8652" y="1210"/>
                    <a:pt x="8789" y="91"/>
                  </a:cubicBezTo>
                  <a:lnTo>
                    <a:pt x="8789" y="0"/>
                  </a:ln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40"/>
          <p:cNvSpPr txBox="1"/>
          <p:nvPr>
            <p:ph idx="1" type="body"/>
          </p:nvPr>
        </p:nvSpPr>
        <p:spPr>
          <a:xfrm>
            <a:off x="966500" y="794600"/>
            <a:ext cx="8025900" cy="345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Website: </a:t>
            </a:r>
            <a:r>
              <a:rPr lang="en" sz="1500" u="sng">
                <a:solidFill>
                  <a:schemeClr val="hlink"/>
                </a:solidFill>
                <a:hlinkClick r:id="rId3"/>
              </a:rPr>
              <a:t>https://sites.google.com/berkeley.edu/prodendron/home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Dashboard: </a:t>
            </a:r>
            <a:r>
              <a:rPr lang="en" sz="1500" u="sng">
                <a:solidFill>
                  <a:schemeClr val="hlink"/>
                </a:solidFill>
                <a:hlinkClick r:id="rId4"/>
              </a:rPr>
              <a:t>https://www.prodendron.com/</a:t>
            </a:r>
            <a:endParaRPr sz="1500"/>
          </a:p>
          <a:p>
            <a:pPr indent="0" lvl="0" marL="0" rtl="0" algn="l">
              <a:spcBef>
                <a:spcPts val="0"/>
              </a:spcBef>
              <a:spcAft>
                <a:spcPts val="0"/>
              </a:spcAft>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1"/>
          <p:cNvSpPr txBox="1"/>
          <p:nvPr>
            <p:ph type="title"/>
          </p:nvPr>
        </p:nvSpPr>
        <p:spPr>
          <a:xfrm>
            <a:off x="720000" y="3498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Appendix: </a:t>
            </a:r>
            <a:r>
              <a:rPr lang="en"/>
              <a:t>Modeling Summary</a:t>
            </a:r>
            <a:endParaRPr/>
          </a:p>
        </p:txBody>
      </p:sp>
      <p:grpSp>
        <p:nvGrpSpPr>
          <p:cNvPr id="1318" name="Google Shape;1318;p41"/>
          <p:cNvGrpSpPr/>
          <p:nvPr/>
        </p:nvGrpSpPr>
        <p:grpSpPr>
          <a:xfrm flipH="1">
            <a:off x="7445049" y="2423133"/>
            <a:ext cx="930825" cy="2908879"/>
            <a:chOff x="96303" y="343149"/>
            <a:chExt cx="1484095" cy="4637881"/>
          </a:xfrm>
        </p:grpSpPr>
        <p:sp>
          <p:nvSpPr>
            <p:cNvPr id="1319" name="Google Shape;1319;p41"/>
            <p:cNvSpPr/>
            <p:nvPr/>
          </p:nvSpPr>
          <p:spPr>
            <a:xfrm>
              <a:off x="757575" y="4186027"/>
              <a:ext cx="184358" cy="795003"/>
            </a:xfrm>
            <a:custGeom>
              <a:rect b="b" l="l" r="r" t="t"/>
              <a:pathLst>
                <a:path extrusionOk="0" h="5511" w="1278">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96303" y="343149"/>
              <a:ext cx="1484095" cy="4207991"/>
            </a:xfrm>
            <a:custGeom>
              <a:rect b="b" l="l" r="r" t="t"/>
              <a:pathLst>
                <a:path extrusionOk="0" h="29170" w="10288">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778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216901" y="396380"/>
              <a:ext cx="1162551" cy="4048442"/>
            </a:xfrm>
            <a:custGeom>
              <a:rect b="b" l="l" r="r" t="t"/>
              <a:pathLst>
                <a:path extrusionOk="0" h="28064" w="8059">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828F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1"/>
          <p:cNvGrpSpPr/>
          <p:nvPr/>
        </p:nvGrpSpPr>
        <p:grpSpPr>
          <a:xfrm flipH="1">
            <a:off x="8063174" y="1539452"/>
            <a:ext cx="1170951" cy="3659288"/>
            <a:chOff x="-28822" y="621287"/>
            <a:chExt cx="1484095" cy="4637881"/>
          </a:xfrm>
        </p:grpSpPr>
        <p:grpSp>
          <p:nvGrpSpPr>
            <p:cNvPr id="1323" name="Google Shape;1323;p41"/>
            <p:cNvGrpSpPr/>
            <p:nvPr/>
          </p:nvGrpSpPr>
          <p:grpSpPr>
            <a:xfrm>
              <a:off x="-28822" y="621287"/>
              <a:ext cx="1484095" cy="4637881"/>
              <a:chOff x="96303" y="343149"/>
              <a:chExt cx="1484095" cy="4637881"/>
            </a:xfrm>
          </p:grpSpPr>
          <p:sp>
            <p:nvSpPr>
              <p:cNvPr id="1324" name="Google Shape;1324;p41"/>
              <p:cNvSpPr/>
              <p:nvPr/>
            </p:nvSpPr>
            <p:spPr>
              <a:xfrm>
                <a:off x="757575" y="4186027"/>
                <a:ext cx="184358" cy="795003"/>
              </a:xfrm>
              <a:custGeom>
                <a:rect b="b" l="l" r="r" t="t"/>
                <a:pathLst>
                  <a:path extrusionOk="0" h="5511" w="1278">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96303" y="343149"/>
                <a:ext cx="1484095" cy="4207991"/>
              </a:xfrm>
              <a:custGeom>
                <a:rect b="b" l="l" r="r" t="t"/>
                <a:pathLst>
                  <a:path extrusionOk="0" h="29170" w="10288">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216901" y="396380"/>
                <a:ext cx="1162551" cy="4048442"/>
              </a:xfrm>
              <a:custGeom>
                <a:rect b="b" l="l" r="r" t="t"/>
                <a:pathLst>
                  <a:path extrusionOk="0" h="28064" w="8059">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41"/>
            <p:cNvSpPr/>
            <p:nvPr/>
          </p:nvSpPr>
          <p:spPr>
            <a:xfrm>
              <a:off x="328200" y="1698888"/>
              <a:ext cx="516807" cy="2630850"/>
            </a:xfrm>
            <a:custGeom>
              <a:rect b="b" l="l" r="r" t="t"/>
              <a:pathLst>
                <a:path extrusionOk="0" h="80528" w="15819">
                  <a:moveTo>
                    <a:pt x="8789" y="0"/>
                  </a:moveTo>
                  <a:cubicBezTo>
                    <a:pt x="8743" y="343"/>
                    <a:pt x="8675" y="731"/>
                    <a:pt x="8629" y="1096"/>
                  </a:cubicBezTo>
                  <a:cubicBezTo>
                    <a:pt x="8492" y="1872"/>
                    <a:pt x="8218" y="2602"/>
                    <a:pt x="7921" y="3287"/>
                  </a:cubicBezTo>
                  <a:lnTo>
                    <a:pt x="7921" y="4109"/>
                  </a:lnTo>
                  <a:cubicBezTo>
                    <a:pt x="8538" y="6072"/>
                    <a:pt x="8538" y="8377"/>
                    <a:pt x="7830" y="10682"/>
                  </a:cubicBezTo>
                  <a:cubicBezTo>
                    <a:pt x="7259" y="12531"/>
                    <a:pt x="6232" y="14380"/>
                    <a:pt x="4886" y="15704"/>
                  </a:cubicBezTo>
                  <a:cubicBezTo>
                    <a:pt x="5091" y="16800"/>
                    <a:pt x="5022" y="17986"/>
                    <a:pt x="4749" y="19128"/>
                  </a:cubicBezTo>
                  <a:lnTo>
                    <a:pt x="4749" y="19151"/>
                  </a:lnTo>
                  <a:cubicBezTo>
                    <a:pt x="5411" y="23213"/>
                    <a:pt x="4406" y="25884"/>
                    <a:pt x="3151" y="27550"/>
                  </a:cubicBezTo>
                  <a:lnTo>
                    <a:pt x="3151" y="27915"/>
                  </a:lnTo>
                  <a:cubicBezTo>
                    <a:pt x="3151" y="29125"/>
                    <a:pt x="3196" y="31796"/>
                    <a:pt x="1918" y="33964"/>
                  </a:cubicBezTo>
                  <a:cubicBezTo>
                    <a:pt x="1918" y="34261"/>
                    <a:pt x="1941" y="34626"/>
                    <a:pt x="1941" y="35083"/>
                  </a:cubicBezTo>
                  <a:cubicBezTo>
                    <a:pt x="3014" y="38620"/>
                    <a:pt x="1987" y="41519"/>
                    <a:pt x="1530" y="42866"/>
                  </a:cubicBezTo>
                  <a:cubicBezTo>
                    <a:pt x="1302" y="43459"/>
                    <a:pt x="1211" y="43779"/>
                    <a:pt x="1142" y="44190"/>
                  </a:cubicBezTo>
                  <a:cubicBezTo>
                    <a:pt x="1051" y="45126"/>
                    <a:pt x="754" y="46016"/>
                    <a:pt x="366" y="46746"/>
                  </a:cubicBezTo>
                  <a:cubicBezTo>
                    <a:pt x="480" y="47226"/>
                    <a:pt x="549" y="47751"/>
                    <a:pt x="617" y="48298"/>
                  </a:cubicBezTo>
                  <a:cubicBezTo>
                    <a:pt x="731" y="49234"/>
                    <a:pt x="663" y="50193"/>
                    <a:pt x="480" y="51083"/>
                  </a:cubicBezTo>
                  <a:cubicBezTo>
                    <a:pt x="184" y="52338"/>
                    <a:pt x="115" y="52886"/>
                    <a:pt x="115" y="53046"/>
                  </a:cubicBezTo>
                  <a:cubicBezTo>
                    <a:pt x="161" y="53160"/>
                    <a:pt x="206" y="53366"/>
                    <a:pt x="229" y="53503"/>
                  </a:cubicBezTo>
                  <a:cubicBezTo>
                    <a:pt x="229" y="53571"/>
                    <a:pt x="275" y="53594"/>
                    <a:pt x="275" y="53617"/>
                  </a:cubicBezTo>
                  <a:cubicBezTo>
                    <a:pt x="617" y="55169"/>
                    <a:pt x="503" y="56767"/>
                    <a:pt x="1" y="58090"/>
                  </a:cubicBezTo>
                  <a:cubicBezTo>
                    <a:pt x="503" y="59095"/>
                    <a:pt x="754" y="60282"/>
                    <a:pt x="777" y="61469"/>
                  </a:cubicBezTo>
                  <a:cubicBezTo>
                    <a:pt x="800" y="62199"/>
                    <a:pt x="777" y="62861"/>
                    <a:pt x="731" y="63431"/>
                  </a:cubicBezTo>
                  <a:cubicBezTo>
                    <a:pt x="1325" y="64413"/>
                    <a:pt x="1690" y="65577"/>
                    <a:pt x="1827" y="66741"/>
                  </a:cubicBezTo>
                  <a:cubicBezTo>
                    <a:pt x="2398" y="67723"/>
                    <a:pt x="3676" y="69914"/>
                    <a:pt x="3904" y="72516"/>
                  </a:cubicBezTo>
                  <a:cubicBezTo>
                    <a:pt x="4429" y="73863"/>
                    <a:pt x="4863" y="74776"/>
                    <a:pt x="5456" y="75826"/>
                  </a:cubicBezTo>
                  <a:cubicBezTo>
                    <a:pt x="5639" y="76077"/>
                    <a:pt x="5776" y="76396"/>
                    <a:pt x="5958" y="76670"/>
                  </a:cubicBezTo>
                  <a:cubicBezTo>
                    <a:pt x="6415" y="77515"/>
                    <a:pt x="7465" y="79386"/>
                    <a:pt x="8287" y="80528"/>
                  </a:cubicBezTo>
                  <a:cubicBezTo>
                    <a:pt x="10911" y="78565"/>
                    <a:pt x="13103" y="75620"/>
                    <a:pt x="14449" y="72516"/>
                  </a:cubicBezTo>
                  <a:cubicBezTo>
                    <a:pt x="14906" y="71329"/>
                    <a:pt x="15225" y="70142"/>
                    <a:pt x="15385" y="68978"/>
                  </a:cubicBezTo>
                  <a:cubicBezTo>
                    <a:pt x="15454" y="68613"/>
                    <a:pt x="15522" y="68225"/>
                    <a:pt x="15636" y="67860"/>
                  </a:cubicBezTo>
                  <a:lnTo>
                    <a:pt x="15819" y="67335"/>
                  </a:lnTo>
                  <a:cubicBezTo>
                    <a:pt x="15613" y="66718"/>
                    <a:pt x="15476" y="66056"/>
                    <a:pt x="15454" y="65440"/>
                  </a:cubicBezTo>
                  <a:cubicBezTo>
                    <a:pt x="15271" y="64915"/>
                    <a:pt x="15111" y="64322"/>
                    <a:pt x="14997" y="63660"/>
                  </a:cubicBezTo>
                  <a:cubicBezTo>
                    <a:pt x="13742" y="62062"/>
                    <a:pt x="12509" y="59779"/>
                    <a:pt x="12600" y="56858"/>
                  </a:cubicBezTo>
                  <a:cubicBezTo>
                    <a:pt x="12623" y="56242"/>
                    <a:pt x="12715" y="55260"/>
                    <a:pt x="13103" y="54164"/>
                  </a:cubicBezTo>
                  <a:cubicBezTo>
                    <a:pt x="12966" y="53822"/>
                    <a:pt x="12852" y="53457"/>
                    <a:pt x="12760" y="53092"/>
                  </a:cubicBezTo>
                  <a:cubicBezTo>
                    <a:pt x="11961" y="51562"/>
                    <a:pt x="11163" y="49462"/>
                    <a:pt x="11505" y="46997"/>
                  </a:cubicBezTo>
                  <a:cubicBezTo>
                    <a:pt x="10706" y="45742"/>
                    <a:pt x="10364" y="44464"/>
                    <a:pt x="10249" y="43574"/>
                  </a:cubicBezTo>
                  <a:cubicBezTo>
                    <a:pt x="9884" y="40949"/>
                    <a:pt x="10683" y="38894"/>
                    <a:pt x="11573" y="37434"/>
                  </a:cubicBezTo>
                  <a:cubicBezTo>
                    <a:pt x="9998" y="33941"/>
                    <a:pt x="10478" y="29285"/>
                    <a:pt x="11117" y="27025"/>
                  </a:cubicBezTo>
                  <a:cubicBezTo>
                    <a:pt x="11026" y="26751"/>
                    <a:pt x="10934" y="26455"/>
                    <a:pt x="10843" y="26135"/>
                  </a:cubicBezTo>
                  <a:cubicBezTo>
                    <a:pt x="10090" y="24035"/>
                    <a:pt x="10135" y="22072"/>
                    <a:pt x="10386" y="20566"/>
                  </a:cubicBezTo>
                  <a:cubicBezTo>
                    <a:pt x="9633" y="19128"/>
                    <a:pt x="8652" y="16868"/>
                    <a:pt x="9405" y="13878"/>
                  </a:cubicBezTo>
                  <a:cubicBezTo>
                    <a:pt x="9473" y="13467"/>
                    <a:pt x="9633" y="13011"/>
                    <a:pt x="9816" y="12554"/>
                  </a:cubicBezTo>
                  <a:cubicBezTo>
                    <a:pt x="9633" y="12029"/>
                    <a:pt x="9451" y="11573"/>
                    <a:pt x="9314" y="11162"/>
                  </a:cubicBezTo>
                  <a:cubicBezTo>
                    <a:pt x="8789" y="9678"/>
                    <a:pt x="7944" y="7350"/>
                    <a:pt x="8880" y="4657"/>
                  </a:cubicBezTo>
                  <a:cubicBezTo>
                    <a:pt x="8903" y="4223"/>
                    <a:pt x="8971" y="3744"/>
                    <a:pt x="9063" y="3264"/>
                  </a:cubicBezTo>
                  <a:cubicBezTo>
                    <a:pt x="8743" y="2283"/>
                    <a:pt x="8652" y="1210"/>
                    <a:pt x="8789" y="91"/>
                  </a:cubicBezTo>
                  <a:lnTo>
                    <a:pt x="8789" y="0"/>
                  </a:ln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8" name="Google Shape;1328;p41"/>
          <p:cNvSpPr txBox="1"/>
          <p:nvPr>
            <p:ph idx="1" type="body"/>
          </p:nvPr>
        </p:nvSpPr>
        <p:spPr>
          <a:xfrm>
            <a:off x="966500" y="794600"/>
            <a:ext cx="6795900" cy="3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Technical Takeaways</a:t>
            </a:r>
            <a:endParaRPr sz="1800"/>
          </a:p>
          <a:p>
            <a:pPr indent="-342900" lvl="1" marL="914400" rtl="0" algn="l">
              <a:spcBef>
                <a:spcPts val="0"/>
              </a:spcBef>
              <a:spcAft>
                <a:spcPts val="0"/>
              </a:spcAft>
              <a:buSzPts val="1800"/>
              <a:buChar char="○"/>
            </a:pPr>
            <a:r>
              <a:rPr lang="en" sz="1800"/>
              <a:t>Our models substantially outperform previous research</a:t>
            </a:r>
            <a:endParaRPr sz="1800"/>
          </a:p>
          <a:p>
            <a:pPr indent="-342900" lvl="1" marL="914400" rtl="0" algn="l">
              <a:spcBef>
                <a:spcPts val="0"/>
              </a:spcBef>
              <a:spcAft>
                <a:spcPts val="0"/>
              </a:spcAft>
              <a:buSzPts val="1800"/>
              <a:buChar char="○"/>
            </a:pPr>
            <a:r>
              <a:rPr lang="en" sz="1800"/>
              <a:t>Tree diameter and height, plot basal area, tree stand age, slope, aspect, stocking percent, ecological subsection, elevation, canopy, species are important for both models</a:t>
            </a:r>
            <a:endParaRPr sz="1800"/>
          </a:p>
          <a:p>
            <a:pPr indent="-342900" lvl="1" marL="914400" rtl="0" algn="l">
              <a:spcBef>
                <a:spcPts val="0"/>
              </a:spcBef>
              <a:spcAft>
                <a:spcPts val="0"/>
              </a:spcAft>
              <a:buSzPts val="1800"/>
              <a:buChar char="○"/>
            </a:pPr>
            <a:r>
              <a:rPr lang="en" sz="1800"/>
              <a:t>Mortality year is important for predicting cause of death</a:t>
            </a:r>
            <a:endParaRPr sz="1800"/>
          </a:p>
          <a:p>
            <a:pPr indent="-342900" lvl="1" marL="914400" rtl="0" algn="l">
              <a:spcBef>
                <a:spcPts val="0"/>
              </a:spcBef>
              <a:spcAft>
                <a:spcPts val="0"/>
              </a:spcAft>
              <a:buSzPts val="1800"/>
              <a:buChar char="○"/>
            </a:pPr>
            <a:r>
              <a:rPr lang="en" sz="1800"/>
              <a:t>Fire is the most common cause of tree death</a:t>
            </a:r>
            <a:endParaRPr sz="1800"/>
          </a:p>
          <a:p>
            <a:pPr indent="-342900" lvl="1" marL="914400" rtl="0" algn="l">
              <a:spcBef>
                <a:spcPts val="0"/>
              </a:spcBef>
              <a:spcAft>
                <a:spcPts val="0"/>
              </a:spcAft>
              <a:buSzPts val="1800"/>
              <a:buChar char="○"/>
            </a:pPr>
            <a:r>
              <a:rPr lang="en" sz="1800"/>
              <a:t>The model is most likely to predict the “Unknown” causal class as disease or vegetation</a:t>
            </a:r>
            <a:endParaRPr sz="1800"/>
          </a:p>
          <a:p>
            <a:pPr indent="-342900" lvl="0" marL="457200" rtl="0" algn="l">
              <a:spcBef>
                <a:spcPts val="0"/>
              </a:spcBef>
              <a:spcAft>
                <a:spcPts val="0"/>
              </a:spcAft>
              <a:buSzPts val="1800"/>
              <a:buChar char="●"/>
            </a:pPr>
            <a:r>
              <a:rPr lang="en" sz="1800"/>
              <a:t>Three technical challenges we’ve overcome</a:t>
            </a:r>
            <a:endParaRPr sz="1800"/>
          </a:p>
          <a:p>
            <a:pPr indent="-342900" lvl="1" marL="914400" rtl="0" algn="l">
              <a:spcBef>
                <a:spcPts val="0"/>
              </a:spcBef>
              <a:spcAft>
                <a:spcPts val="0"/>
              </a:spcAft>
              <a:buSzPts val="1800"/>
              <a:buChar char="○"/>
            </a:pPr>
            <a:r>
              <a:rPr lang="en" sz="1800"/>
              <a:t>Data joining and cleaning, feature selection, improving performance</a:t>
            </a:r>
            <a:endParaRPr sz="1800"/>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5"/>
          <p:cNvSpPr txBox="1"/>
          <p:nvPr>
            <p:ph idx="4294967295"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Mission</a:t>
            </a:r>
            <a:endParaRPr/>
          </a:p>
        </p:txBody>
      </p:sp>
      <p:sp>
        <p:nvSpPr>
          <p:cNvPr id="204" name="Google Shape;204;p15"/>
          <p:cNvSpPr txBox="1"/>
          <p:nvPr>
            <p:ph idx="4294967295" type="body"/>
          </p:nvPr>
        </p:nvSpPr>
        <p:spPr>
          <a:xfrm>
            <a:off x="720000" y="1022800"/>
            <a:ext cx="7704000" cy="345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Enhancing reforestation strategies by offering predictive insights about tree mortality </a:t>
            </a:r>
            <a:r>
              <a:rPr lang="en" sz="2000"/>
              <a:t>with comprehensive visualizations and tree-based machine learning algorithms.</a:t>
            </a:r>
            <a:endParaRPr sz="2000"/>
          </a:p>
          <a:p>
            <a:pPr indent="-355600" lvl="0" marL="457200" rtl="0" algn="l">
              <a:spcBef>
                <a:spcPts val="0"/>
              </a:spcBef>
              <a:spcAft>
                <a:spcPts val="0"/>
              </a:spcAft>
              <a:buSzPts val="2000"/>
              <a:buChar char="●"/>
            </a:pPr>
            <a:r>
              <a:rPr lang="en" sz="2000"/>
              <a:t>We will build an interactive dashboard that presents model predictions and visualizations about:</a:t>
            </a:r>
            <a:endParaRPr sz="2000"/>
          </a:p>
          <a:p>
            <a:pPr indent="-355600" lvl="1" marL="914400" rtl="0" algn="l">
              <a:spcBef>
                <a:spcPts val="0"/>
              </a:spcBef>
              <a:spcAft>
                <a:spcPts val="0"/>
              </a:spcAft>
              <a:buSzPts val="2000"/>
              <a:buChar char="○"/>
            </a:pPr>
            <a:r>
              <a:rPr b="1" lang="en" sz="2000"/>
              <a:t>Where trees have died throughout California</a:t>
            </a:r>
            <a:endParaRPr b="1" sz="2000"/>
          </a:p>
          <a:p>
            <a:pPr indent="-355600" lvl="1" marL="914400" rtl="0" algn="l">
              <a:spcBef>
                <a:spcPts val="0"/>
              </a:spcBef>
              <a:spcAft>
                <a:spcPts val="0"/>
              </a:spcAft>
              <a:buSzPts val="2000"/>
              <a:buChar char="○"/>
            </a:pPr>
            <a:r>
              <a:rPr b="1" lang="en" sz="2000"/>
              <a:t>Factors that characterize tree death</a:t>
            </a:r>
            <a:endParaRPr b="1" sz="2000"/>
          </a:p>
          <a:p>
            <a:pPr indent="-355600" lvl="2" marL="1371600" rtl="0" algn="l">
              <a:spcBef>
                <a:spcPts val="0"/>
              </a:spcBef>
              <a:spcAft>
                <a:spcPts val="0"/>
              </a:spcAft>
              <a:buSzPts val="2000"/>
              <a:buChar char="■"/>
            </a:pPr>
            <a:r>
              <a:rPr b="1" lang="en" sz="2000"/>
              <a:t>Within particular plots or counties</a:t>
            </a:r>
            <a:endParaRPr b="1" sz="2000"/>
          </a:p>
          <a:p>
            <a:pPr indent="-355600" lvl="2" marL="1371600" rtl="0" algn="l">
              <a:spcBef>
                <a:spcPts val="0"/>
              </a:spcBef>
              <a:spcAft>
                <a:spcPts val="0"/>
              </a:spcAft>
              <a:buSzPts val="2000"/>
              <a:buChar char="■"/>
            </a:pPr>
            <a:r>
              <a:rPr b="1" lang="en" sz="2000"/>
              <a:t>Over time (i.e., historical trends) </a:t>
            </a:r>
            <a:endParaRPr b="1" sz="2000"/>
          </a:p>
          <a:p>
            <a:pPr indent="-355600" lvl="0" marL="457200" rtl="0" algn="l">
              <a:spcBef>
                <a:spcPts val="0"/>
              </a:spcBef>
              <a:spcAft>
                <a:spcPts val="0"/>
              </a:spcAft>
              <a:buSzPts val="2000"/>
              <a:buChar char="●"/>
            </a:pPr>
            <a:r>
              <a:rPr lang="en" sz="2000"/>
              <a:t>Our product will service the forest industry and provide impact to ongoing legally mandated reforestation efforts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2"/>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Features: Mortality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p:nvPr/>
        </p:nvSpPr>
        <p:spPr>
          <a:xfrm>
            <a:off x="3385425" y="1164650"/>
            <a:ext cx="2788800" cy="262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txBox="1"/>
          <p:nvPr>
            <p:ph type="title"/>
          </p:nvPr>
        </p:nvSpPr>
        <p:spPr>
          <a:xfrm>
            <a:off x="720000" y="69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Domain Expert Insights</a:t>
            </a:r>
            <a:endParaRPr/>
          </a:p>
          <a:p>
            <a:pPr indent="0" lvl="0" marL="0" rtl="0" algn="ctr">
              <a:spcBef>
                <a:spcPts val="0"/>
              </a:spcBef>
              <a:spcAft>
                <a:spcPts val="0"/>
              </a:spcAft>
              <a:buNone/>
            </a:pPr>
            <a:r>
              <a:rPr i="1" lang="en" sz="1800">
                <a:solidFill>
                  <a:schemeClr val="accent1"/>
                </a:solidFill>
              </a:rPr>
              <a:t>US Forest Service’s Data Team, Agerpoint’s CEO, Carbon Direct’s Chief Science Officer, UC Berkeley Forestry Professors</a:t>
            </a:r>
            <a:endParaRPr i="1" sz="1800">
              <a:solidFill>
                <a:schemeClr val="accent1"/>
              </a:solidFill>
            </a:endParaRPr>
          </a:p>
        </p:txBody>
      </p:sp>
      <p:grpSp>
        <p:nvGrpSpPr>
          <p:cNvPr id="211" name="Google Shape;211;p16"/>
          <p:cNvGrpSpPr/>
          <p:nvPr/>
        </p:nvGrpSpPr>
        <p:grpSpPr>
          <a:xfrm>
            <a:off x="5248235" y="1185964"/>
            <a:ext cx="952548" cy="1506855"/>
            <a:chOff x="3574336" y="1615860"/>
            <a:chExt cx="1995282" cy="3156379"/>
          </a:xfrm>
        </p:grpSpPr>
        <p:sp>
          <p:nvSpPr>
            <p:cNvPr id="212" name="Google Shape;212;p16"/>
            <p:cNvSpPr/>
            <p:nvPr/>
          </p:nvSpPr>
          <p:spPr>
            <a:xfrm>
              <a:off x="3574336" y="1697754"/>
              <a:ext cx="1995282" cy="1746494"/>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4024577" y="4201054"/>
              <a:ext cx="477450" cy="372375"/>
            </a:xfrm>
            <a:custGeom>
              <a:rect b="b" l="l" r="r" t="t"/>
              <a:pathLst>
                <a:path extrusionOk="0" h="14895" w="19098">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rgbClr val="8A7165"/>
            </a:solidFill>
            <a:ln>
              <a:noFill/>
            </a:ln>
          </p:spPr>
        </p:sp>
        <p:sp>
          <p:nvSpPr>
            <p:cNvPr id="214" name="Google Shape;214;p16"/>
            <p:cNvSpPr/>
            <p:nvPr/>
          </p:nvSpPr>
          <p:spPr>
            <a:xfrm rot="-1581882">
              <a:off x="4095129" y="4537542"/>
              <a:ext cx="208315" cy="162191"/>
            </a:xfrm>
            <a:custGeom>
              <a:rect b="b" l="l" r="r" t="t"/>
              <a:pathLst>
                <a:path extrusionOk="0" h="14920" w="19163">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sp>
        <p:sp>
          <p:nvSpPr>
            <p:cNvPr id="215" name="Google Shape;215;p16"/>
            <p:cNvSpPr/>
            <p:nvPr/>
          </p:nvSpPr>
          <p:spPr>
            <a:xfrm>
              <a:off x="4151137" y="4403113"/>
              <a:ext cx="207175" cy="110350"/>
            </a:xfrm>
            <a:custGeom>
              <a:rect b="b" l="l" r="r" t="t"/>
              <a:pathLst>
                <a:path extrusionOk="0" h="4414" w="8287">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sp>
        <p:sp>
          <p:nvSpPr>
            <p:cNvPr id="216" name="Google Shape;216;p16"/>
            <p:cNvSpPr/>
            <p:nvPr/>
          </p:nvSpPr>
          <p:spPr>
            <a:xfrm flipH="1">
              <a:off x="4534163" y="4260601"/>
              <a:ext cx="355987" cy="277643"/>
            </a:xfrm>
            <a:custGeom>
              <a:rect b="b" l="l" r="r" t="t"/>
              <a:pathLst>
                <a:path extrusionOk="0" h="14895" w="19098">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rgbClr val="8A7165"/>
            </a:solidFill>
            <a:ln>
              <a:noFill/>
            </a:ln>
          </p:spPr>
        </p:sp>
        <p:sp>
          <p:nvSpPr>
            <p:cNvPr id="217" name="Google Shape;217;p16"/>
            <p:cNvSpPr/>
            <p:nvPr/>
          </p:nvSpPr>
          <p:spPr>
            <a:xfrm flipH="1" rot="1582049">
              <a:off x="4697738" y="4537363"/>
              <a:ext cx="155331" cy="120938"/>
            </a:xfrm>
            <a:custGeom>
              <a:rect b="b" l="l" r="r" t="t"/>
              <a:pathLst>
                <a:path extrusionOk="0" h="14920" w="19163">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sp>
        <p:sp>
          <p:nvSpPr>
            <p:cNvPr id="218" name="Google Shape;218;p16"/>
            <p:cNvSpPr/>
            <p:nvPr/>
          </p:nvSpPr>
          <p:spPr>
            <a:xfrm flipH="1">
              <a:off x="4641313" y="4411259"/>
              <a:ext cx="154470" cy="82277"/>
            </a:xfrm>
            <a:custGeom>
              <a:rect b="b" l="l" r="r" t="t"/>
              <a:pathLst>
                <a:path extrusionOk="0" h="4414" w="8287">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sp>
        <p:sp>
          <p:nvSpPr>
            <p:cNvPr id="219" name="Google Shape;219;p16"/>
            <p:cNvSpPr/>
            <p:nvPr/>
          </p:nvSpPr>
          <p:spPr>
            <a:xfrm>
              <a:off x="4420799" y="4254200"/>
              <a:ext cx="81225" cy="518039"/>
            </a:xfrm>
            <a:custGeom>
              <a:rect b="b" l="l" r="r" t="t"/>
              <a:pathLst>
                <a:path extrusionOk="0" h="19673" w="4977">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rgbClr val="8A7165"/>
            </a:solidFill>
            <a:ln cap="flat" cmpd="sng" w="9525">
              <a:solidFill>
                <a:srgbClr val="8A7165"/>
              </a:solidFill>
              <a:prstDash val="solid"/>
              <a:round/>
              <a:headEnd len="med" w="med" type="none"/>
              <a:tailEnd len="med" w="med" type="none"/>
            </a:ln>
          </p:spPr>
        </p:sp>
        <p:sp>
          <p:nvSpPr>
            <p:cNvPr id="220" name="Google Shape;220;p16"/>
            <p:cNvSpPr/>
            <p:nvPr/>
          </p:nvSpPr>
          <p:spPr>
            <a:xfrm rot="-577178">
              <a:off x="4525780" y="4236426"/>
              <a:ext cx="211717" cy="472881"/>
            </a:xfrm>
            <a:custGeom>
              <a:rect b="b" l="l" r="r" t="t"/>
              <a:pathLst>
                <a:path extrusionOk="0" h="18916" w="8469">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rgbClr val="8A7165"/>
            </a:solidFill>
            <a:ln cap="flat" cmpd="sng" w="9525">
              <a:solidFill>
                <a:srgbClr val="8A7165"/>
              </a:solidFill>
              <a:prstDash val="solid"/>
              <a:round/>
              <a:headEnd len="med" w="med" type="none"/>
              <a:tailEnd len="med" w="med" type="none"/>
            </a:ln>
          </p:spPr>
        </p:sp>
        <p:sp>
          <p:nvSpPr>
            <p:cNvPr id="221" name="Google Shape;221;p16"/>
            <p:cNvSpPr/>
            <p:nvPr/>
          </p:nvSpPr>
          <p:spPr>
            <a:xfrm flipH="1" rot="1582049">
              <a:off x="4553963" y="4561201"/>
              <a:ext cx="155331" cy="120938"/>
            </a:xfrm>
            <a:custGeom>
              <a:rect b="b" l="l" r="r" t="t"/>
              <a:pathLst>
                <a:path extrusionOk="0" h="14920" w="19163">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sp>
        <p:sp>
          <p:nvSpPr>
            <p:cNvPr id="222" name="Google Shape;222;p16"/>
            <p:cNvSpPr/>
            <p:nvPr/>
          </p:nvSpPr>
          <p:spPr>
            <a:xfrm rot="-3600236">
              <a:off x="4318590" y="4546831"/>
              <a:ext cx="178192" cy="94908"/>
            </a:xfrm>
            <a:custGeom>
              <a:rect b="b" l="l" r="r" t="t"/>
              <a:pathLst>
                <a:path extrusionOk="0" h="4414" w="8287">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sp>
        <p:sp>
          <p:nvSpPr>
            <p:cNvPr id="223" name="Google Shape;223;p16"/>
            <p:cNvSpPr/>
            <p:nvPr/>
          </p:nvSpPr>
          <p:spPr>
            <a:xfrm>
              <a:off x="4463736" y="2854720"/>
              <a:ext cx="389839" cy="1366733"/>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456989" y="2773839"/>
              <a:ext cx="325364" cy="1398527"/>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4271189" y="2813309"/>
              <a:ext cx="261860" cy="1133842"/>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4048871" y="3092430"/>
              <a:ext cx="483197" cy="845121"/>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4429072" y="2513019"/>
              <a:ext cx="175206" cy="1838587"/>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4444464" y="2952891"/>
              <a:ext cx="133840" cy="1358932"/>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4505104" y="3592773"/>
              <a:ext cx="151972" cy="745901"/>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4121065" y="1974935"/>
              <a:ext cx="11596" cy="4849"/>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3653278" y="1615860"/>
              <a:ext cx="1785456" cy="1616027"/>
            </a:xfrm>
            <a:custGeom>
              <a:rect b="b" l="l" r="r" t="t"/>
              <a:pathLst>
                <a:path extrusionOk="0" h="38324" w="42342">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3906422" y="2560629"/>
              <a:ext cx="1186762" cy="491420"/>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3764901" y="1729718"/>
              <a:ext cx="1253218" cy="717986"/>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353968" y="2204085"/>
              <a:ext cx="1037616" cy="490956"/>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6"/>
          <p:cNvSpPr txBox="1"/>
          <p:nvPr/>
        </p:nvSpPr>
        <p:spPr>
          <a:xfrm>
            <a:off x="3464025" y="4041800"/>
            <a:ext cx="26316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Model Interpretability</a:t>
            </a:r>
            <a:endParaRPr sz="2200">
              <a:solidFill>
                <a:schemeClr val="accent1"/>
              </a:solidFill>
              <a:latin typeface="Chau Philomene One"/>
              <a:ea typeface="Chau Philomene One"/>
              <a:cs typeface="Chau Philomene One"/>
              <a:sym typeface="Chau Philomene One"/>
            </a:endParaRPr>
          </a:p>
        </p:txBody>
      </p:sp>
      <p:sp>
        <p:nvSpPr>
          <p:cNvPr id="236" name="Google Shape;236;p16"/>
          <p:cNvSpPr txBox="1"/>
          <p:nvPr/>
        </p:nvSpPr>
        <p:spPr>
          <a:xfrm>
            <a:off x="6368100" y="1396000"/>
            <a:ext cx="16959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Predicting Tree Death</a:t>
            </a:r>
            <a:endParaRPr sz="2200">
              <a:solidFill>
                <a:schemeClr val="accent1"/>
              </a:solidFill>
              <a:latin typeface="Chau Philomene One"/>
              <a:ea typeface="Chau Philomene One"/>
              <a:cs typeface="Chau Philomene One"/>
              <a:sym typeface="Chau Philomene One"/>
            </a:endParaRPr>
          </a:p>
        </p:txBody>
      </p:sp>
      <p:sp>
        <p:nvSpPr>
          <p:cNvPr id="237" name="Google Shape;237;p16"/>
          <p:cNvSpPr txBox="1"/>
          <p:nvPr/>
        </p:nvSpPr>
        <p:spPr>
          <a:xfrm>
            <a:off x="815846" y="1300275"/>
            <a:ext cx="2072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Data Visualization</a:t>
            </a:r>
            <a:endParaRPr sz="2200">
              <a:solidFill>
                <a:schemeClr val="accent1"/>
              </a:solidFill>
              <a:latin typeface="Chau Philomene One"/>
              <a:ea typeface="Chau Philomene One"/>
              <a:cs typeface="Chau Philomene One"/>
              <a:sym typeface="Chau Philomene One"/>
            </a:endParaRPr>
          </a:p>
        </p:txBody>
      </p:sp>
      <p:grpSp>
        <p:nvGrpSpPr>
          <p:cNvPr id="238" name="Google Shape;238;p16"/>
          <p:cNvGrpSpPr/>
          <p:nvPr/>
        </p:nvGrpSpPr>
        <p:grpSpPr>
          <a:xfrm>
            <a:off x="4066732" y="2883449"/>
            <a:ext cx="1266348" cy="1242316"/>
            <a:chOff x="-2206101" y="528588"/>
            <a:chExt cx="5769239" cy="4809587"/>
          </a:xfrm>
        </p:grpSpPr>
        <p:grpSp>
          <p:nvGrpSpPr>
            <p:cNvPr id="239" name="Google Shape;239;p16"/>
            <p:cNvGrpSpPr/>
            <p:nvPr/>
          </p:nvGrpSpPr>
          <p:grpSpPr>
            <a:xfrm>
              <a:off x="-2206101" y="528588"/>
              <a:ext cx="5769239" cy="4246924"/>
              <a:chOff x="113525" y="1273388"/>
              <a:chExt cx="3527508" cy="2596713"/>
            </a:xfrm>
          </p:grpSpPr>
          <p:sp>
            <p:nvSpPr>
              <p:cNvPr id="240" name="Google Shape;240;p16"/>
              <p:cNvSpPr/>
              <p:nvPr/>
            </p:nvSpPr>
            <p:spPr>
              <a:xfrm>
                <a:off x="513366" y="1811797"/>
                <a:ext cx="2778832" cy="1968137"/>
              </a:xfrm>
              <a:custGeom>
                <a:rect b="b" l="l" r="r" t="t"/>
                <a:pathLst>
                  <a:path extrusionOk="0" h="12158" w="17166">
                    <a:moveTo>
                      <a:pt x="7845" y="0"/>
                    </a:moveTo>
                    <a:cubicBezTo>
                      <a:pt x="7674" y="0"/>
                      <a:pt x="7507" y="53"/>
                      <a:pt x="7381" y="170"/>
                    </a:cubicBezTo>
                    <a:cubicBezTo>
                      <a:pt x="7048" y="479"/>
                      <a:pt x="7121" y="1054"/>
                      <a:pt x="6818" y="1393"/>
                    </a:cubicBezTo>
                    <a:cubicBezTo>
                      <a:pt x="6425" y="1853"/>
                      <a:pt x="5571" y="1696"/>
                      <a:pt x="5238" y="2198"/>
                    </a:cubicBezTo>
                    <a:cubicBezTo>
                      <a:pt x="5093" y="2410"/>
                      <a:pt x="5038" y="2725"/>
                      <a:pt x="4796" y="2779"/>
                    </a:cubicBezTo>
                    <a:cubicBezTo>
                      <a:pt x="4775" y="2784"/>
                      <a:pt x="4755" y="2786"/>
                      <a:pt x="4734" y="2786"/>
                    </a:cubicBezTo>
                    <a:cubicBezTo>
                      <a:pt x="4646" y="2786"/>
                      <a:pt x="4559" y="2749"/>
                      <a:pt x="4475" y="2725"/>
                    </a:cubicBezTo>
                    <a:cubicBezTo>
                      <a:pt x="4281" y="2663"/>
                      <a:pt x="4078" y="2633"/>
                      <a:pt x="3876" y="2633"/>
                    </a:cubicBezTo>
                    <a:cubicBezTo>
                      <a:pt x="3243" y="2633"/>
                      <a:pt x="2607" y="2921"/>
                      <a:pt x="2217" y="3421"/>
                    </a:cubicBezTo>
                    <a:cubicBezTo>
                      <a:pt x="2084" y="3597"/>
                      <a:pt x="1975" y="3851"/>
                      <a:pt x="2102" y="4033"/>
                    </a:cubicBezTo>
                    <a:cubicBezTo>
                      <a:pt x="2162" y="4117"/>
                      <a:pt x="2265" y="4184"/>
                      <a:pt x="2265" y="4287"/>
                    </a:cubicBezTo>
                    <a:cubicBezTo>
                      <a:pt x="2265" y="4359"/>
                      <a:pt x="2193" y="4420"/>
                      <a:pt x="2132" y="4468"/>
                    </a:cubicBezTo>
                    <a:cubicBezTo>
                      <a:pt x="1944" y="4626"/>
                      <a:pt x="1751" y="4783"/>
                      <a:pt x="1557" y="4941"/>
                    </a:cubicBezTo>
                    <a:cubicBezTo>
                      <a:pt x="1188" y="5050"/>
                      <a:pt x="824" y="5225"/>
                      <a:pt x="552" y="5486"/>
                    </a:cubicBezTo>
                    <a:cubicBezTo>
                      <a:pt x="213" y="5813"/>
                      <a:pt x="1" y="6291"/>
                      <a:pt x="68" y="6757"/>
                    </a:cubicBezTo>
                    <a:cubicBezTo>
                      <a:pt x="116" y="7084"/>
                      <a:pt x="286" y="7375"/>
                      <a:pt x="455" y="7659"/>
                    </a:cubicBezTo>
                    <a:cubicBezTo>
                      <a:pt x="667" y="8016"/>
                      <a:pt x="915" y="8404"/>
                      <a:pt x="1315" y="8513"/>
                    </a:cubicBezTo>
                    <a:cubicBezTo>
                      <a:pt x="1357" y="8525"/>
                      <a:pt x="1387" y="8531"/>
                      <a:pt x="1424" y="8537"/>
                    </a:cubicBezTo>
                    <a:cubicBezTo>
                      <a:pt x="2162" y="8682"/>
                      <a:pt x="1484" y="9742"/>
                      <a:pt x="2162" y="10117"/>
                    </a:cubicBezTo>
                    <a:cubicBezTo>
                      <a:pt x="2241" y="9742"/>
                      <a:pt x="2162" y="9439"/>
                      <a:pt x="2465" y="9136"/>
                    </a:cubicBezTo>
                    <a:cubicBezTo>
                      <a:pt x="2544" y="9209"/>
                      <a:pt x="2695" y="9288"/>
                      <a:pt x="2647" y="9409"/>
                    </a:cubicBezTo>
                    <a:cubicBezTo>
                      <a:pt x="2665" y="9451"/>
                      <a:pt x="2677" y="9500"/>
                      <a:pt x="2689" y="9542"/>
                    </a:cubicBezTo>
                    <a:cubicBezTo>
                      <a:pt x="2859" y="10178"/>
                      <a:pt x="2816" y="10886"/>
                      <a:pt x="3295" y="11255"/>
                    </a:cubicBezTo>
                    <a:cubicBezTo>
                      <a:pt x="3331" y="11286"/>
                      <a:pt x="3361" y="11292"/>
                      <a:pt x="3373" y="11292"/>
                    </a:cubicBezTo>
                    <a:cubicBezTo>
                      <a:pt x="3597" y="11177"/>
                      <a:pt x="3367" y="10953"/>
                      <a:pt x="3446" y="10953"/>
                    </a:cubicBezTo>
                    <a:cubicBezTo>
                      <a:pt x="3467" y="10947"/>
                      <a:pt x="3486" y="10945"/>
                      <a:pt x="3503" y="10945"/>
                    </a:cubicBezTo>
                    <a:cubicBezTo>
                      <a:pt x="3739" y="10945"/>
                      <a:pt x="3686" y="11407"/>
                      <a:pt x="3900" y="11407"/>
                    </a:cubicBezTo>
                    <a:cubicBezTo>
                      <a:pt x="3948" y="11407"/>
                      <a:pt x="3997" y="11395"/>
                      <a:pt x="4027" y="11383"/>
                    </a:cubicBezTo>
                    <a:cubicBezTo>
                      <a:pt x="4275" y="11177"/>
                      <a:pt x="4051" y="10650"/>
                      <a:pt x="4275" y="10650"/>
                    </a:cubicBezTo>
                    <a:cubicBezTo>
                      <a:pt x="4729" y="10723"/>
                      <a:pt x="4275" y="11558"/>
                      <a:pt x="4729" y="11934"/>
                    </a:cubicBezTo>
                    <a:cubicBezTo>
                      <a:pt x="4929" y="11407"/>
                      <a:pt x="4838" y="10765"/>
                      <a:pt x="5123" y="10238"/>
                    </a:cubicBezTo>
                    <a:cubicBezTo>
                      <a:pt x="5147" y="10202"/>
                      <a:pt x="5171" y="10166"/>
                      <a:pt x="5202" y="10135"/>
                    </a:cubicBezTo>
                    <a:cubicBezTo>
                      <a:pt x="5940" y="10420"/>
                      <a:pt x="5262" y="11328"/>
                      <a:pt x="5868" y="11782"/>
                    </a:cubicBezTo>
                    <a:cubicBezTo>
                      <a:pt x="6019" y="11328"/>
                      <a:pt x="5940" y="10801"/>
                      <a:pt x="6267" y="10444"/>
                    </a:cubicBezTo>
                    <a:cubicBezTo>
                      <a:pt x="6304" y="10426"/>
                      <a:pt x="6334" y="10414"/>
                      <a:pt x="6364" y="10396"/>
                    </a:cubicBezTo>
                    <a:cubicBezTo>
                      <a:pt x="6425" y="10365"/>
                      <a:pt x="6479" y="10329"/>
                      <a:pt x="6534" y="10287"/>
                    </a:cubicBezTo>
                    <a:cubicBezTo>
                      <a:pt x="6721" y="10105"/>
                      <a:pt x="6818" y="9851"/>
                      <a:pt x="6957" y="9627"/>
                    </a:cubicBezTo>
                    <a:cubicBezTo>
                      <a:pt x="7115" y="9366"/>
                      <a:pt x="7369" y="9142"/>
                      <a:pt x="7654" y="9033"/>
                    </a:cubicBezTo>
                    <a:cubicBezTo>
                      <a:pt x="7690" y="9021"/>
                      <a:pt x="7720" y="9015"/>
                      <a:pt x="7757" y="9003"/>
                    </a:cubicBezTo>
                    <a:cubicBezTo>
                      <a:pt x="8520" y="9512"/>
                      <a:pt x="7993" y="10571"/>
                      <a:pt x="8520" y="11177"/>
                    </a:cubicBezTo>
                    <a:cubicBezTo>
                      <a:pt x="8520" y="10723"/>
                      <a:pt x="8671" y="10347"/>
                      <a:pt x="8598" y="9893"/>
                    </a:cubicBezTo>
                    <a:cubicBezTo>
                      <a:pt x="8750" y="9893"/>
                      <a:pt x="8901" y="9966"/>
                      <a:pt x="8925" y="10135"/>
                    </a:cubicBezTo>
                    <a:cubicBezTo>
                      <a:pt x="8937" y="10172"/>
                      <a:pt x="8962" y="10208"/>
                      <a:pt x="8986" y="10238"/>
                    </a:cubicBezTo>
                    <a:cubicBezTo>
                      <a:pt x="8998" y="10269"/>
                      <a:pt x="9022" y="10299"/>
                      <a:pt x="9034" y="10323"/>
                    </a:cubicBezTo>
                    <a:cubicBezTo>
                      <a:pt x="9052" y="10353"/>
                      <a:pt x="9077" y="10378"/>
                      <a:pt x="9095" y="10402"/>
                    </a:cubicBezTo>
                    <a:cubicBezTo>
                      <a:pt x="9591" y="10795"/>
                      <a:pt x="9210" y="11552"/>
                      <a:pt x="9743" y="11927"/>
                    </a:cubicBezTo>
                    <a:cubicBezTo>
                      <a:pt x="9864" y="11510"/>
                      <a:pt x="9882" y="11098"/>
                      <a:pt x="10082" y="10723"/>
                    </a:cubicBezTo>
                    <a:cubicBezTo>
                      <a:pt x="10094" y="10692"/>
                      <a:pt x="10118" y="10656"/>
                      <a:pt x="10142" y="10626"/>
                    </a:cubicBezTo>
                    <a:cubicBezTo>
                      <a:pt x="10197" y="10565"/>
                      <a:pt x="10269" y="10493"/>
                      <a:pt x="10269" y="10493"/>
                    </a:cubicBezTo>
                    <a:cubicBezTo>
                      <a:pt x="10572" y="10717"/>
                      <a:pt x="10499" y="11249"/>
                      <a:pt x="10802" y="11322"/>
                    </a:cubicBezTo>
                    <a:cubicBezTo>
                      <a:pt x="10823" y="11327"/>
                      <a:pt x="10841" y="11330"/>
                      <a:pt x="10858" y="11330"/>
                    </a:cubicBezTo>
                    <a:cubicBezTo>
                      <a:pt x="11086" y="11330"/>
                      <a:pt x="10964" y="10858"/>
                      <a:pt x="11105" y="10717"/>
                    </a:cubicBezTo>
                    <a:cubicBezTo>
                      <a:pt x="11177" y="10717"/>
                      <a:pt x="11256" y="10717"/>
                      <a:pt x="11335" y="10795"/>
                    </a:cubicBezTo>
                    <a:lnTo>
                      <a:pt x="11420" y="10874"/>
                    </a:lnTo>
                    <a:cubicBezTo>
                      <a:pt x="11862" y="11171"/>
                      <a:pt x="11632" y="11927"/>
                      <a:pt x="12164" y="12158"/>
                    </a:cubicBezTo>
                    <a:cubicBezTo>
                      <a:pt x="12316" y="11855"/>
                      <a:pt x="12237" y="11552"/>
                      <a:pt x="12576" y="11352"/>
                    </a:cubicBezTo>
                    <a:cubicBezTo>
                      <a:pt x="12624" y="11352"/>
                      <a:pt x="12661" y="11352"/>
                      <a:pt x="12709" y="11370"/>
                    </a:cubicBezTo>
                    <a:cubicBezTo>
                      <a:pt x="13005" y="11395"/>
                      <a:pt x="13064" y="11982"/>
                      <a:pt x="13231" y="11982"/>
                    </a:cubicBezTo>
                    <a:cubicBezTo>
                      <a:pt x="13273" y="11982"/>
                      <a:pt x="13321" y="11945"/>
                      <a:pt x="13381" y="11855"/>
                    </a:cubicBezTo>
                    <a:cubicBezTo>
                      <a:pt x="13605" y="11625"/>
                      <a:pt x="13605" y="11171"/>
                      <a:pt x="13896" y="10874"/>
                    </a:cubicBezTo>
                    <a:cubicBezTo>
                      <a:pt x="13926" y="10844"/>
                      <a:pt x="13956" y="10826"/>
                      <a:pt x="13981" y="10795"/>
                    </a:cubicBezTo>
                    <a:cubicBezTo>
                      <a:pt x="14059" y="10711"/>
                      <a:pt x="14138" y="10620"/>
                      <a:pt x="14199" y="10523"/>
                    </a:cubicBezTo>
                    <a:cubicBezTo>
                      <a:pt x="14223" y="10493"/>
                      <a:pt x="14235" y="10450"/>
                      <a:pt x="14259" y="10420"/>
                    </a:cubicBezTo>
                    <a:cubicBezTo>
                      <a:pt x="14271" y="10390"/>
                      <a:pt x="14295" y="10353"/>
                      <a:pt x="14314" y="10323"/>
                    </a:cubicBezTo>
                    <a:cubicBezTo>
                      <a:pt x="14362" y="10269"/>
                      <a:pt x="14441" y="10045"/>
                      <a:pt x="14513" y="10045"/>
                    </a:cubicBezTo>
                    <a:cubicBezTo>
                      <a:pt x="14665" y="10045"/>
                      <a:pt x="14592" y="10420"/>
                      <a:pt x="14816" y="10420"/>
                    </a:cubicBezTo>
                    <a:cubicBezTo>
                      <a:pt x="14816" y="9893"/>
                      <a:pt x="14743" y="9360"/>
                      <a:pt x="14768" y="8834"/>
                    </a:cubicBezTo>
                    <a:lnTo>
                      <a:pt x="14768" y="8755"/>
                    </a:lnTo>
                    <a:cubicBezTo>
                      <a:pt x="14937" y="7586"/>
                      <a:pt x="14865" y="6503"/>
                      <a:pt x="15979" y="5679"/>
                    </a:cubicBezTo>
                    <a:cubicBezTo>
                      <a:pt x="16209" y="5480"/>
                      <a:pt x="17165" y="4874"/>
                      <a:pt x="17141" y="4535"/>
                    </a:cubicBezTo>
                    <a:cubicBezTo>
                      <a:pt x="17105" y="4087"/>
                      <a:pt x="15900" y="3258"/>
                      <a:pt x="15567" y="2961"/>
                    </a:cubicBezTo>
                    <a:cubicBezTo>
                      <a:pt x="15228" y="2664"/>
                      <a:pt x="14816" y="2477"/>
                      <a:pt x="14410" y="2295"/>
                    </a:cubicBezTo>
                    <a:cubicBezTo>
                      <a:pt x="14138" y="2174"/>
                      <a:pt x="13847" y="2059"/>
                      <a:pt x="13551" y="2035"/>
                    </a:cubicBezTo>
                    <a:cubicBezTo>
                      <a:pt x="13528" y="2033"/>
                      <a:pt x="13506" y="2033"/>
                      <a:pt x="13483" y="2033"/>
                    </a:cubicBezTo>
                    <a:cubicBezTo>
                      <a:pt x="12874" y="2033"/>
                      <a:pt x="12277" y="2425"/>
                      <a:pt x="11689" y="2425"/>
                    </a:cubicBezTo>
                    <a:cubicBezTo>
                      <a:pt x="11587" y="2425"/>
                      <a:pt x="11485" y="2414"/>
                      <a:pt x="11383" y="2386"/>
                    </a:cubicBezTo>
                    <a:cubicBezTo>
                      <a:pt x="10705" y="2198"/>
                      <a:pt x="10306" y="1369"/>
                      <a:pt x="9609" y="1350"/>
                    </a:cubicBezTo>
                    <a:cubicBezTo>
                      <a:pt x="9586" y="1349"/>
                      <a:pt x="9562" y="1349"/>
                      <a:pt x="9538" y="1349"/>
                    </a:cubicBezTo>
                    <a:cubicBezTo>
                      <a:pt x="9478" y="1349"/>
                      <a:pt x="9416" y="1352"/>
                      <a:pt x="9356" y="1352"/>
                    </a:cubicBezTo>
                    <a:cubicBezTo>
                      <a:pt x="9232" y="1352"/>
                      <a:pt x="9114" y="1339"/>
                      <a:pt x="9028" y="1260"/>
                    </a:cubicBezTo>
                    <a:cubicBezTo>
                      <a:pt x="8943" y="1181"/>
                      <a:pt x="8913" y="1066"/>
                      <a:pt x="8883" y="963"/>
                    </a:cubicBezTo>
                    <a:cubicBezTo>
                      <a:pt x="8786" y="636"/>
                      <a:pt x="8604" y="327"/>
                      <a:pt x="8326" y="140"/>
                    </a:cubicBezTo>
                    <a:cubicBezTo>
                      <a:pt x="8183" y="50"/>
                      <a:pt x="8012" y="0"/>
                      <a:pt x="78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1678731" y="1908762"/>
                <a:ext cx="373619" cy="1961338"/>
              </a:xfrm>
              <a:custGeom>
                <a:rect b="b" l="l" r="r" t="t"/>
                <a:pathLst>
                  <a:path extrusionOk="0" h="12116" w="2308">
                    <a:moveTo>
                      <a:pt x="43" y="1"/>
                    </a:moveTo>
                    <a:lnTo>
                      <a:pt x="43" y="1"/>
                    </a:lnTo>
                    <a:cubicBezTo>
                      <a:pt x="467" y="776"/>
                      <a:pt x="291" y="1726"/>
                      <a:pt x="618" y="2544"/>
                    </a:cubicBezTo>
                    <a:cubicBezTo>
                      <a:pt x="733" y="2840"/>
                      <a:pt x="915" y="3113"/>
                      <a:pt x="975" y="3421"/>
                    </a:cubicBezTo>
                    <a:cubicBezTo>
                      <a:pt x="1036" y="3700"/>
                      <a:pt x="988" y="4003"/>
                      <a:pt x="1103" y="4275"/>
                    </a:cubicBezTo>
                    <a:cubicBezTo>
                      <a:pt x="1139" y="4372"/>
                      <a:pt x="1199" y="4475"/>
                      <a:pt x="1224" y="4578"/>
                    </a:cubicBezTo>
                    <a:cubicBezTo>
                      <a:pt x="1254" y="4711"/>
                      <a:pt x="1218" y="4850"/>
                      <a:pt x="1181" y="4977"/>
                    </a:cubicBezTo>
                    <a:cubicBezTo>
                      <a:pt x="975" y="5637"/>
                      <a:pt x="606" y="6273"/>
                      <a:pt x="582" y="6951"/>
                    </a:cubicBezTo>
                    <a:cubicBezTo>
                      <a:pt x="576" y="7205"/>
                      <a:pt x="594" y="7502"/>
                      <a:pt x="376" y="7660"/>
                    </a:cubicBezTo>
                    <a:cubicBezTo>
                      <a:pt x="309" y="7714"/>
                      <a:pt x="225" y="7732"/>
                      <a:pt x="158" y="7787"/>
                    </a:cubicBezTo>
                    <a:cubicBezTo>
                      <a:pt x="7" y="7908"/>
                      <a:pt x="1" y="8108"/>
                      <a:pt x="1" y="8289"/>
                    </a:cubicBezTo>
                    <a:cubicBezTo>
                      <a:pt x="1" y="9542"/>
                      <a:pt x="1" y="10790"/>
                      <a:pt x="7" y="12049"/>
                    </a:cubicBezTo>
                    <a:lnTo>
                      <a:pt x="2307" y="12116"/>
                    </a:lnTo>
                    <a:cubicBezTo>
                      <a:pt x="2059" y="11559"/>
                      <a:pt x="1769" y="11020"/>
                      <a:pt x="1442" y="10499"/>
                    </a:cubicBezTo>
                    <a:cubicBezTo>
                      <a:pt x="1351" y="10354"/>
                      <a:pt x="1254" y="10202"/>
                      <a:pt x="1230" y="10033"/>
                    </a:cubicBezTo>
                    <a:cubicBezTo>
                      <a:pt x="1212" y="9900"/>
                      <a:pt x="1242" y="9754"/>
                      <a:pt x="1272" y="9621"/>
                    </a:cubicBezTo>
                    <a:lnTo>
                      <a:pt x="1454" y="8804"/>
                    </a:lnTo>
                    <a:cubicBezTo>
                      <a:pt x="1496" y="8592"/>
                      <a:pt x="1551" y="8380"/>
                      <a:pt x="1678" y="8198"/>
                    </a:cubicBezTo>
                    <a:cubicBezTo>
                      <a:pt x="1686" y="8188"/>
                      <a:pt x="1687" y="8183"/>
                      <a:pt x="1682" y="8183"/>
                    </a:cubicBezTo>
                    <a:cubicBezTo>
                      <a:pt x="1645" y="8183"/>
                      <a:pt x="1284" y="8443"/>
                      <a:pt x="1187" y="8443"/>
                    </a:cubicBezTo>
                    <a:cubicBezTo>
                      <a:pt x="1172" y="8443"/>
                      <a:pt x="1163" y="8437"/>
                      <a:pt x="1163" y="8422"/>
                    </a:cubicBezTo>
                    <a:cubicBezTo>
                      <a:pt x="1163" y="8035"/>
                      <a:pt x="1430" y="7369"/>
                      <a:pt x="1417" y="7242"/>
                    </a:cubicBezTo>
                    <a:cubicBezTo>
                      <a:pt x="1399" y="6969"/>
                      <a:pt x="1526" y="6110"/>
                      <a:pt x="1629" y="5813"/>
                    </a:cubicBezTo>
                    <a:cubicBezTo>
                      <a:pt x="1702" y="5625"/>
                      <a:pt x="1865" y="5462"/>
                      <a:pt x="1871" y="5268"/>
                    </a:cubicBezTo>
                    <a:cubicBezTo>
                      <a:pt x="1871" y="5080"/>
                      <a:pt x="1732" y="4917"/>
                      <a:pt x="1623" y="4753"/>
                    </a:cubicBezTo>
                    <a:cubicBezTo>
                      <a:pt x="1430" y="4445"/>
                      <a:pt x="1375" y="4057"/>
                      <a:pt x="1490" y="3706"/>
                    </a:cubicBezTo>
                    <a:cubicBezTo>
                      <a:pt x="1520" y="3609"/>
                      <a:pt x="1563" y="3512"/>
                      <a:pt x="1581" y="3403"/>
                    </a:cubicBezTo>
                    <a:cubicBezTo>
                      <a:pt x="1599" y="3179"/>
                      <a:pt x="1460" y="2961"/>
                      <a:pt x="1351" y="2749"/>
                    </a:cubicBezTo>
                    <a:cubicBezTo>
                      <a:pt x="1042" y="2144"/>
                      <a:pt x="994" y="1430"/>
                      <a:pt x="1236" y="794"/>
                    </a:cubicBezTo>
                    <a:lnTo>
                      <a:pt x="43"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1841419" y="2130375"/>
                <a:ext cx="339300" cy="1214424"/>
              </a:xfrm>
              <a:custGeom>
                <a:rect b="b" l="l" r="r" t="t"/>
                <a:pathLst>
                  <a:path extrusionOk="0" h="7502" w="2096">
                    <a:moveTo>
                      <a:pt x="1902" y="0"/>
                    </a:moveTo>
                    <a:lnTo>
                      <a:pt x="1841" y="12"/>
                    </a:lnTo>
                    <a:cubicBezTo>
                      <a:pt x="1993" y="630"/>
                      <a:pt x="1962" y="1296"/>
                      <a:pt x="1756" y="1883"/>
                    </a:cubicBezTo>
                    <a:cubicBezTo>
                      <a:pt x="1702" y="2028"/>
                      <a:pt x="1635" y="2180"/>
                      <a:pt x="1611" y="2361"/>
                    </a:cubicBezTo>
                    <a:cubicBezTo>
                      <a:pt x="1593" y="2452"/>
                      <a:pt x="1605" y="2537"/>
                      <a:pt x="1605" y="2615"/>
                    </a:cubicBezTo>
                    <a:cubicBezTo>
                      <a:pt x="1611" y="2694"/>
                      <a:pt x="1611" y="2767"/>
                      <a:pt x="1605" y="2846"/>
                    </a:cubicBezTo>
                    <a:cubicBezTo>
                      <a:pt x="1587" y="2997"/>
                      <a:pt x="1557" y="3154"/>
                      <a:pt x="1526" y="3312"/>
                    </a:cubicBezTo>
                    <a:lnTo>
                      <a:pt x="1436" y="3790"/>
                    </a:lnTo>
                    <a:cubicBezTo>
                      <a:pt x="1308" y="4420"/>
                      <a:pt x="1163" y="5037"/>
                      <a:pt x="933" y="5625"/>
                    </a:cubicBezTo>
                    <a:cubicBezTo>
                      <a:pt x="703" y="6206"/>
                      <a:pt x="358" y="6726"/>
                      <a:pt x="1" y="7265"/>
                    </a:cubicBezTo>
                    <a:lnTo>
                      <a:pt x="388" y="7501"/>
                    </a:lnTo>
                    <a:cubicBezTo>
                      <a:pt x="721" y="6944"/>
                      <a:pt x="1060" y="6369"/>
                      <a:pt x="1272" y="5746"/>
                    </a:cubicBezTo>
                    <a:cubicBezTo>
                      <a:pt x="1490" y="5116"/>
                      <a:pt x="1605" y="4474"/>
                      <a:pt x="1696" y="3826"/>
                    </a:cubicBezTo>
                    <a:lnTo>
                      <a:pt x="1763" y="3354"/>
                    </a:lnTo>
                    <a:cubicBezTo>
                      <a:pt x="1787" y="3191"/>
                      <a:pt x="1811" y="3033"/>
                      <a:pt x="1817" y="2858"/>
                    </a:cubicBezTo>
                    <a:cubicBezTo>
                      <a:pt x="1823" y="2779"/>
                      <a:pt x="1817" y="2694"/>
                      <a:pt x="1811" y="2609"/>
                    </a:cubicBezTo>
                    <a:cubicBezTo>
                      <a:pt x="1799" y="2525"/>
                      <a:pt x="1793" y="2452"/>
                      <a:pt x="1799" y="2385"/>
                    </a:cubicBezTo>
                    <a:cubicBezTo>
                      <a:pt x="1811" y="2246"/>
                      <a:pt x="1872" y="2095"/>
                      <a:pt x="1914" y="1937"/>
                    </a:cubicBezTo>
                    <a:cubicBezTo>
                      <a:pt x="2096" y="1302"/>
                      <a:pt x="2089" y="618"/>
                      <a:pt x="1902"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1876708" y="2664413"/>
                <a:ext cx="473499" cy="657880"/>
              </a:xfrm>
              <a:custGeom>
                <a:rect b="b" l="l" r="r" t="t"/>
                <a:pathLst>
                  <a:path extrusionOk="0" h="4064" w="2925">
                    <a:moveTo>
                      <a:pt x="2852" y="1"/>
                    </a:moveTo>
                    <a:cubicBezTo>
                      <a:pt x="2852" y="98"/>
                      <a:pt x="2816" y="194"/>
                      <a:pt x="2755" y="273"/>
                    </a:cubicBezTo>
                    <a:cubicBezTo>
                      <a:pt x="2701" y="346"/>
                      <a:pt x="2622" y="418"/>
                      <a:pt x="2537" y="467"/>
                    </a:cubicBezTo>
                    <a:cubicBezTo>
                      <a:pt x="2362" y="582"/>
                      <a:pt x="2174" y="642"/>
                      <a:pt x="1968" y="709"/>
                    </a:cubicBezTo>
                    <a:cubicBezTo>
                      <a:pt x="1762" y="782"/>
                      <a:pt x="1563" y="848"/>
                      <a:pt x="1369" y="994"/>
                    </a:cubicBezTo>
                    <a:cubicBezTo>
                      <a:pt x="1278" y="1060"/>
                      <a:pt x="1199" y="1157"/>
                      <a:pt x="1139" y="1254"/>
                    </a:cubicBezTo>
                    <a:cubicBezTo>
                      <a:pt x="1078" y="1357"/>
                      <a:pt x="1030" y="1472"/>
                      <a:pt x="1000" y="1575"/>
                    </a:cubicBezTo>
                    <a:cubicBezTo>
                      <a:pt x="969" y="1684"/>
                      <a:pt x="945" y="1787"/>
                      <a:pt x="927" y="1896"/>
                    </a:cubicBezTo>
                    <a:cubicBezTo>
                      <a:pt x="903" y="1993"/>
                      <a:pt x="879" y="2089"/>
                      <a:pt x="848" y="2186"/>
                    </a:cubicBezTo>
                    <a:cubicBezTo>
                      <a:pt x="794" y="2386"/>
                      <a:pt x="727" y="2574"/>
                      <a:pt x="642" y="2755"/>
                    </a:cubicBezTo>
                    <a:cubicBezTo>
                      <a:pt x="479" y="3119"/>
                      <a:pt x="261" y="3470"/>
                      <a:pt x="1" y="3773"/>
                    </a:cubicBezTo>
                    <a:lnTo>
                      <a:pt x="370" y="4063"/>
                    </a:lnTo>
                    <a:cubicBezTo>
                      <a:pt x="630" y="3700"/>
                      <a:pt x="842" y="3312"/>
                      <a:pt x="988" y="2901"/>
                    </a:cubicBezTo>
                    <a:cubicBezTo>
                      <a:pt x="1060" y="2695"/>
                      <a:pt x="1115" y="2483"/>
                      <a:pt x="1157" y="2271"/>
                    </a:cubicBezTo>
                    <a:cubicBezTo>
                      <a:pt x="1205" y="2059"/>
                      <a:pt x="1218" y="1841"/>
                      <a:pt x="1260" y="1647"/>
                    </a:cubicBezTo>
                    <a:cubicBezTo>
                      <a:pt x="1296" y="1454"/>
                      <a:pt x="1369" y="1278"/>
                      <a:pt x="1508" y="1157"/>
                    </a:cubicBezTo>
                    <a:cubicBezTo>
                      <a:pt x="1654" y="1030"/>
                      <a:pt x="1841" y="945"/>
                      <a:pt x="2029" y="860"/>
                    </a:cubicBezTo>
                    <a:cubicBezTo>
                      <a:pt x="2217" y="782"/>
                      <a:pt x="2422" y="697"/>
                      <a:pt x="2598" y="558"/>
                    </a:cubicBezTo>
                    <a:cubicBezTo>
                      <a:pt x="2683" y="491"/>
                      <a:pt x="2761" y="418"/>
                      <a:pt x="2822" y="315"/>
                    </a:cubicBezTo>
                    <a:cubicBezTo>
                      <a:pt x="2883" y="225"/>
                      <a:pt x="2925" y="116"/>
                      <a:pt x="2913"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1807101" y="2893796"/>
                <a:ext cx="894063" cy="583254"/>
              </a:xfrm>
              <a:custGeom>
                <a:rect b="b" l="l" r="r" t="t"/>
                <a:pathLst>
                  <a:path extrusionOk="0" h="3603" w="5523">
                    <a:moveTo>
                      <a:pt x="5468" y="0"/>
                    </a:moveTo>
                    <a:cubicBezTo>
                      <a:pt x="5177" y="539"/>
                      <a:pt x="4875" y="1072"/>
                      <a:pt x="4457" y="1508"/>
                    </a:cubicBezTo>
                    <a:cubicBezTo>
                      <a:pt x="4251" y="1720"/>
                      <a:pt x="4015" y="1908"/>
                      <a:pt x="3761" y="2053"/>
                    </a:cubicBezTo>
                    <a:cubicBezTo>
                      <a:pt x="3633" y="2125"/>
                      <a:pt x="3494" y="2186"/>
                      <a:pt x="3361" y="2234"/>
                    </a:cubicBezTo>
                    <a:cubicBezTo>
                      <a:pt x="3294" y="2253"/>
                      <a:pt x="3234" y="2271"/>
                      <a:pt x="3167" y="2271"/>
                    </a:cubicBezTo>
                    <a:cubicBezTo>
                      <a:pt x="3107" y="2271"/>
                      <a:pt x="3046" y="2265"/>
                      <a:pt x="2980" y="2240"/>
                    </a:cubicBezTo>
                    <a:cubicBezTo>
                      <a:pt x="2913" y="2216"/>
                      <a:pt x="2840" y="2192"/>
                      <a:pt x="2762" y="2174"/>
                    </a:cubicBezTo>
                    <a:cubicBezTo>
                      <a:pt x="2677" y="2150"/>
                      <a:pt x="2604" y="2125"/>
                      <a:pt x="2525" y="2113"/>
                    </a:cubicBezTo>
                    <a:cubicBezTo>
                      <a:pt x="2374" y="2083"/>
                      <a:pt x="2217" y="2059"/>
                      <a:pt x="2059" y="2041"/>
                    </a:cubicBezTo>
                    <a:cubicBezTo>
                      <a:pt x="1938" y="2029"/>
                      <a:pt x="1818" y="2024"/>
                      <a:pt x="1698" y="2024"/>
                    </a:cubicBezTo>
                    <a:cubicBezTo>
                      <a:pt x="1500" y="2024"/>
                      <a:pt x="1302" y="2039"/>
                      <a:pt x="1103" y="2065"/>
                    </a:cubicBezTo>
                    <a:cubicBezTo>
                      <a:pt x="1030" y="2071"/>
                      <a:pt x="945" y="2089"/>
                      <a:pt x="867" y="2101"/>
                    </a:cubicBezTo>
                    <a:cubicBezTo>
                      <a:pt x="788" y="2119"/>
                      <a:pt x="709" y="2132"/>
                      <a:pt x="612" y="2174"/>
                    </a:cubicBezTo>
                    <a:cubicBezTo>
                      <a:pt x="570" y="2192"/>
                      <a:pt x="515" y="2216"/>
                      <a:pt x="467" y="2253"/>
                    </a:cubicBezTo>
                    <a:cubicBezTo>
                      <a:pt x="425" y="2295"/>
                      <a:pt x="382" y="2331"/>
                      <a:pt x="358" y="2374"/>
                    </a:cubicBezTo>
                    <a:cubicBezTo>
                      <a:pt x="285" y="2458"/>
                      <a:pt x="249" y="2543"/>
                      <a:pt x="219" y="2616"/>
                    </a:cubicBezTo>
                    <a:cubicBezTo>
                      <a:pt x="92" y="2919"/>
                      <a:pt x="7" y="3246"/>
                      <a:pt x="1" y="3585"/>
                    </a:cubicBezTo>
                    <a:lnTo>
                      <a:pt x="455" y="3603"/>
                    </a:lnTo>
                    <a:cubicBezTo>
                      <a:pt x="443" y="3330"/>
                      <a:pt x="497" y="3046"/>
                      <a:pt x="594" y="2785"/>
                    </a:cubicBezTo>
                    <a:cubicBezTo>
                      <a:pt x="618" y="2713"/>
                      <a:pt x="649" y="2652"/>
                      <a:pt x="673" y="2616"/>
                    </a:cubicBezTo>
                    <a:cubicBezTo>
                      <a:pt x="703" y="2573"/>
                      <a:pt x="715" y="2555"/>
                      <a:pt x="764" y="2531"/>
                    </a:cubicBezTo>
                    <a:cubicBezTo>
                      <a:pt x="812" y="2513"/>
                      <a:pt x="879" y="2489"/>
                      <a:pt x="951" y="2471"/>
                    </a:cubicBezTo>
                    <a:cubicBezTo>
                      <a:pt x="1024" y="2458"/>
                      <a:pt x="1097" y="2440"/>
                      <a:pt x="1163" y="2428"/>
                    </a:cubicBezTo>
                    <a:cubicBezTo>
                      <a:pt x="1391" y="2381"/>
                      <a:pt x="1622" y="2356"/>
                      <a:pt x="1851" y="2356"/>
                    </a:cubicBezTo>
                    <a:cubicBezTo>
                      <a:pt x="1914" y="2356"/>
                      <a:pt x="1978" y="2358"/>
                      <a:pt x="2041" y="2362"/>
                    </a:cubicBezTo>
                    <a:cubicBezTo>
                      <a:pt x="2186" y="2368"/>
                      <a:pt x="2338" y="2386"/>
                      <a:pt x="2483" y="2404"/>
                    </a:cubicBezTo>
                    <a:cubicBezTo>
                      <a:pt x="2556" y="2416"/>
                      <a:pt x="2628" y="2428"/>
                      <a:pt x="2701" y="2440"/>
                    </a:cubicBezTo>
                    <a:cubicBezTo>
                      <a:pt x="2768" y="2458"/>
                      <a:pt x="2834" y="2477"/>
                      <a:pt x="2919" y="2495"/>
                    </a:cubicBezTo>
                    <a:cubicBezTo>
                      <a:pt x="2984" y="2510"/>
                      <a:pt x="3057" y="2521"/>
                      <a:pt x="3135" y="2521"/>
                    </a:cubicBezTo>
                    <a:cubicBezTo>
                      <a:pt x="3151" y="2521"/>
                      <a:pt x="3168" y="2520"/>
                      <a:pt x="3185" y="2519"/>
                    </a:cubicBezTo>
                    <a:cubicBezTo>
                      <a:pt x="3282" y="2513"/>
                      <a:pt x="3367" y="2483"/>
                      <a:pt x="3440" y="2452"/>
                    </a:cubicBezTo>
                    <a:cubicBezTo>
                      <a:pt x="3591" y="2392"/>
                      <a:pt x="3730" y="2313"/>
                      <a:pt x="3864" y="2234"/>
                    </a:cubicBezTo>
                    <a:cubicBezTo>
                      <a:pt x="4136" y="2059"/>
                      <a:pt x="4372" y="1847"/>
                      <a:pt x="4578" y="1611"/>
                    </a:cubicBezTo>
                    <a:cubicBezTo>
                      <a:pt x="4984" y="1145"/>
                      <a:pt x="5256" y="582"/>
                      <a:pt x="5522" y="31"/>
                    </a:cubicBezTo>
                    <a:lnTo>
                      <a:pt x="5468"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1768897" y="2674288"/>
                <a:ext cx="681353" cy="887102"/>
              </a:xfrm>
              <a:custGeom>
                <a:rect b="b" l="l" r="r" t="t"/>
                <a:pathLst>
                  <a:path extrusionOk="0" h="5480" w="4209">
                    <a:moveTo>
                      <a:pt x="4148" y="0"/>
                    </a:moveTo>
                    <a:lnTo>
                      <a:pt x="3972" y="2034"/>
                    </a:lnTo>
                    <a:lnTo>
                      <a:pt x="3930" y="2543"/>
                    </a:lnTo>
                    <a:cubicBezTo>
                      <a:pt x="3912" y="2719"/>
                      <a:pt x="3900" y="2876"/>
                      <a:pt x="3839" y="3015"/>
                    </a:cubicBezTo>
                    <a:cubicBezTo>
                      <a:pt x="3785" y="3148"/>
                      <a:pt x="3682" y="3245"/>
                      <a:pt x="3543" y="3318"/>
                    </a:cubicBezTo>
                    <a:cubicBezTo>
                      <a:pt x="3409" y="3385"/>
                      <a:pt x="3258" y="3415"/>
                      <a:pt x="3094" y="3421"/>
                    </a:cubicBezTo>
                    <a:cubicBezTo>
                      <a:pt x="3058" y="3424"/>
                      <a:pt x="3022" y="3425"/>
                      <a:pt x="2985" y="3425"/>
                    </a:cubicBezTo>
                    <a:cubicBezTo>
                      <a:pt x="2704" y="3425"/>
                      <a:pt x="2411" y="3351"/>
                      <a:pt x="2096" y="3324"/>
                    </a:cubicBezTo>
                    <a:cubicBezTo>
                      <a:pt x="2037" y="3318"/>
                      <a:pt x="1978" y="3316"/>
                      <a:pt x="1919" y="3316"/>
                    </a:cubicBezTo>
                    <a:cubicBezTo>
                      <a:pt x="1794" y="3316"/>
                      <a:pt x="1668" y="3328"/>
                      <a:pt x="1545" y="3348"/>
                    </a:cubicBezTo>
                    <a:cubicBezTo>
                      <a:pt x="1363" y="3385"/>
                      <a:pt x="1181" y="3445"/>
                      <a:pt x="1018" y="3530"/>
                    </a:cubicBezTo>
                    <a:cubicBezTo>
                      <a:pt x="848" y="3609"/>
                      <a:pt x="691" y="3724"/>
                      <a:pt x="552" y="3851"/>
                    </a:cubicBezTo>
                    <a:cubicBezTo>
                      <a:pt x="418" y="3990"/>
                      <a:pt x="297" y="4147"/>
                      <a:pt x="213" y="4323"/>
                    </a:cubicBezTo>
                    <a:cubicBezTo>
                      <a:pt x="49" y="4668"/>
                      <a:pt x="1" y="5092"/>
                      <a:pt x="140" y="5479"/>
                    </a:cubicBezTo>
                    <a:lnTo>
                      <a:pt x="564" y="5304"/>
                    </a:lnTo>
                    <a:cubicBezTo>
                      <a:pt x="455" y="5050"/>
                      <a:pt x="473" y="4741"/>
                      <a:pt x="582" y="4474"/>
                    </a:cubicBezTo>
                    <a:cubicBezTo>
                      <a:pt x="697" y="4208"/>
                      <a:pt x="915" y="3984"/>
                      <a:pt x="1181" y="3833"/>
                    </a:cubicBezTo>
                    <a:cubicBezTo>
                      <a:pt x="1321" y="3754"/>
                      <a:pt x="1460" y="3699"/>
                      <a:pt x="1611" y="3663"/>
                    </a:cubicBezTo>
                    <a:cubicBezTo>
                      <a:pt x="1731" y="3634"/>
                      <a:pt x="1851" y="3617"/>
                      <a:pt x="1976" y="3617"/>
                    </a:cubicBezTo>
                    <a:cubicBezTo>
                      <a:pt x="2010" y="3617"/>
                      <a:pt x="2043" y="3618"/>
                      <a:pt x="2077" y="3621"/>
                    </a:cubicBezTo>
                    <a:cubicBezTo>
                      <a:pt x="2334" y="3626"/>
                      <a:pt x="2607" y="3681"/>
                      <a:pt x="2895" y="3681"/>
                    </a:cubicBezTo>
                    <a:cubicBezTo>
                      <a:pt x="2967" y="3681"/>
                      <a:pt x="3039" y="3678"/>
                      <a:pt x="3113" y="3669"/>
                    </a:cubicBezTo>
                    <a:cubicBezTo>
                      <a:pt x="3294" y="3657"/>
                      <a:pt x="3482" y="3609"/>
                      <a:pt x="3651" y="3518"/>
                    </a:cubicBezTo>
                    <a:cubicBezTo>
                      <a:pt x="3730" y="3475"/>
                      <a:pt x="3809" y="3415"/>
                      <a:pt x="3876" y="3336"/>
                    </a:cubicBezTo>
                    <a:cubicBezTo>
                      <a:pt x="3942" y="3264"/>
                      <a:pt x="3997" y="3179"/>
                      <a:pt x="4027" y="3088"/>
                    </a:cubicBezTo>
                    <a:cubicBezTo>
                      <a:pt x="4093" y="2906"/>
                      <a:pt x="4106" y="2719"/>
                      <a:pt x="4112" y="2549"/>
                    </a:cubicBezTo>
                    <a:lnTo>
                      <a:pt x="4136" y="2047"/>
                    </a:lnTo>
                    <a:lnTo>
                      <a:pt x="4208"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833885" y="2725280"/>
                <a:ext cx="928382" cy="1010617"/>
              </a:xfrm>
              <a:custGeom>
                <a:rect b="b" l="l" r="r" t="t"/>
                <a:pathLst>
                  <a:path extrusionOk="0" h="6243" w="5735">
                    <a:moveTo>
                      <a:pt x="55" y="0"/>
                    </a:moveTo>
                    <a:lnTo>
                      <a:pt x="1" y="42"/>
                    </a:lnTo>
                    <a:cubicBezTo>
                      <a:pt x="443" y="684"/>
                      <a:pt x="739" y="1405"/>
                      <a:pt x="1000" y="2137"/>
                    </a:cubicBezTo>
                    <a:cubicBezTo>
                      <a:pt x="1072" y="2319"/>
                      <a:pt x="1133" y="2507"/>
                      <a:pt x="1230" y="2688"/>
                    </a:cubicBezTo>
                    <a:cubicBezTo>
                      <a:pt x="1321" y="2870"/>
                      <a:pt x="1448" y="3045"/>
                      <a:pt x="1605" y="3179"/>
                    </a:cubicBezTo>
                    <a:cubicBezTo>
                      <a:pt x="1769" y="3318"/>
                      <a:pt x="1956" y="3427"/>
                      <a:pt x="2174" y="3463"/>
                    </a:cubicBezTo>
                    <a:cubicBezTo>
                      <a:pt x="2238" y="3477"/>
                      <a:pt x="2306" y="3483"/>
                      <a:pt x="2370" y="3483"/>
                    </a:cubicBezTo>
                    <a:cubicBezTo>
                      <a:pt x="2415" y="3483"/>
                      <a:pt x="2458" y="3480"/>
                      <a:pt x="2495" y="3475"/>
                    </a:cubicBezTo>
                    <a:cubicBezTo>
                      <a:pt x="2517" y="3474"/>
                      <a:pt x="2537" y="3473"/>
                      <a:pt x="2556" y="3473"/>
                    </a:cubicBezTo>
                    <a:cubicBezTo>
                      <a:pt x="2623" y="3473"/>
                      <a:pt x="2676" y="3482"/>
                      <a:pt x="2737" y="3506"/>
                    </a:cubicBezTo>
                    <a:cubicBezTo>
                      <a:pt x="2810" y="3536"/>
                      <a:pt x="2895" y="3584"/>
                      <a:pt x="2986" y="3627"/>
                    </a:cubicBezTo>
                    <a:cubicBezTo>
                      <a:pt x="3076" y="3675"/>
                      <a:pt x="3179" y="3711"/>
                      <a:pt x="3282" y="3742"/>
                    </a:cubicBezTo>
                    <a:cubicBezTo>
                      <a:pt x="3482" y="3796"/>
                      <a:pt x="3688" y="3826"/>
                      <a:pt x="3888" y="3839"/>
                    </a:cubicBezTo>
                    <a:cubicBezTo>
                      <a:pt x="4081" y="3863"/>
                      <a:pt x="4287" y="3869"/>
                      <a:pt x="4469" y="3887"/>
                    </a:cubicBezTo>
                    <a:cubicBezTo>
                      <a:pt x="4560" y="3899"/>
                      <a:pt x="4645" y="3911"/>
                      <a:pt x="4711" y="3941"/>
                    </a:cubicBezTo>
                    <a:cubicBezTo>
                      <a:pt x="4784" y="3972"/>
                      <a:pt x="4838" y="4008"/>
                      <a:pt x="4887" y="4063"/>
                    </a:cubicBezTo>
                    <a:cubicBezTo>
                      <a:pt x="5074" y="4274"/>
                      <a:pt x="5074" y="4686"/>
                      <a:pt x="5129" y="5074"/>
                    </a:cubicBezTo>
                    <a:lnTo>
                      <a:pt x="5262" y="6242"/>
                    </a:lnTo>
                    <a:lnTo>
                      <a:pt x="5734" y="6175"/>
                    </a:lnTo>
                    <a:lnTo>
                      <a:pt x="5541" y="5019"/>
                    </a:lnTo>
                    <a:lnTo>
                      <a:pt x="5498" y="4735"/>
                    </a:lnTo>
                    <a:lnTo>
                      <a:pt x="5474" y="4589"/>
                    </a:lnTo>
                    <a:cubicBezTo>
                      <a:pt x="5468" y="4541"/>
                      <a:pt x="5450" y="4492"/>
                      <a:pt x="5444" y="4438"/>
                    </a:cubicBezTo>
                    <a:cubicBezTo>
                      <a:pt x="5432" y="4329"/>
                      <a:pt x="5401" y="4226"/>
                      <a:pt x="5353" y="4117"/>
                    </a:cubicBezTo>
                    <a:cubicBezTo>
                      <a:pt x="5310" y="4014"/>
                      <a:pt x="5250" y="3905"/>
                      <a:pt x="5159" y="3814"/>
                    </a:cubicBezTo>
                    <a:cubicBezTo>
                      <a:pt x="5068" y="3723"/>
                      <a:pt x="4953" y="3657"/>
                      <a:pt x="4838" y="3621"/>
                    </a:cubicBezTo>
                    <a:cubicBezTo>
                      <a:pt x="4717" y="3584"/>
                      <a:pt x="4614" y="3566"/>
                      <a:pt x="4505" y="3560"/>
                    </a:cubicBezTo>
                    <a:cubicBezTo>
                      <a:pt x="4299" y="3542"/>
                      <a:pt x="4106" y="3542"/>
                      <a:pt x="3918" y="3536"/>
                    </a:cubicBezTo>
                    <a:cubicBezTo>
                      <a:pt x="3724" y="3530"/>
                      <a:pt x="3537" y="3512"/>
                      <a:pt x="3361" y="3469"/>
                    </a:cubicBezTo>
                    <a:cubicBezTo>
                      <a:pt x="3270" y="3451"/>
                      <a:pt x="3191" y="3421"/>
                      <a:pt x="3107" y="3384"/>
                    </a:cubicBezTo>
                    <a:cubicBezTo>
                      <a:pt x="3022" y="3348"/>
                      <a:pt x="2931" y="3300"/>
                      <a:pt x="2828" y="3263"/>
                    </a:cubicBezTo>
                    <a:cubicBezTo>
                      <a:pt x="2774" y="3239"/>
                      <a:pt x="2713" y="3233"/>
                      <a:pt x="2653" y="3227"/>
                    </a:cubicBezTo>
                    <a:cubicBezTo>
                      <a:pt x="2622" y="3224"/>
                      <a:pt x="2594" y="3222"/>
                      <a:pt x="2566" y="3222"/>
                    </a:cubicBezTo>
                    <a:cubicBezTo>
                      <a:pt x="2538" y="3222"/>
                      <a:pt x="2510" y="3224"/>
                      <a:pt x="2483" y="3227"/>
                    </a:cubicBezTo>
                    <a:cubicBezTo>
                      <a:pt x="2427" y="3231"/>
                      <a:pt x="2375" y="3234"/>
                      <a:pt x="2326" y="3234"/>
                    </a:cubicBezTo>
                    <a:cubicBezTo>
                      <a:pt x="2290" y="3234"/>
                      <a:pt x="2256" y="3232"/>
                      <a:pt x="2223" y="3227"/>
                    </a:cubicBezTo>
                    <a:cubicBezTo>
                      <a:pt x="2053" y="3203"/>
                      <a:pt x="1890" y="3130"/>
                      <a:pt x="1744" y="3015"/>
                    </a:cubicBezTo>
                    <a:cubicBezTo>
                      <a:pt x="1599" y="2906"/>
                      <a:pt x="1484" y="2755"/>
                      <a:pt x="1393" y="2597"/>
                    </a:cubicBezTo>
                    <a:cubicBezTo>
                      <a:pt x="1302" y="2434"/>
                      <a:pt x="1230" y="2258"/>
                      <a:pt x="1151" y="2077"/>
                    </a:cubicBezTo>
                    <a:cubicBezTo>
                      <a:pt x="848" y="1356"/>
                      <a:pt x="528" y="630"/>
                      <a:pt x="55"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1406289" y="2626210"/>
                <a:ext cx="348042" cy="1071322"/>
              </a:xfrm>
              <a:custGeom>
                <a:rect b="b" l="l" r="r" t="t"/>
                <a:pathLst>
                  <a:path extrusionOk="0" h="6618" w="2150">
                    <a:moveTo>
                      <a:pt x="31" y="1"/>
                    </a:moveTo>
                    <a:lnTo>
                      <a:pt x="31" y="1"/>
                    </a:lnTo>
                    <a:cubicBezTo>
                      <a:pt x="1" y="315"/>
                      <a:pt x="31" y="636"/>
                      <a:pt x="122" y="939"/>
                    </a:cubicBezTo>
                    <a:cubicBezTo>
                      <a:pt x="170" y="1090"/>
                      <a:pt x="231" y="1236"/>
                      <a:pt x="297" y="1381"/>
                    </a:cubicBezTo>
                    <a:cubicBezTo>
                      <a:pt x="358" y="1520"/>
                      <a:pt x="424" y="1659"/>
                      <a:pt x="449" y="1805"/>
                    </a:cubicBezTo>
                    <a:cubicBezTo>
                      <a:pt x="479" y="1944"/>
                      <a:pt x="473" y="2089"/>
                      <a:pt x="449" y="2241"/>
                    </a:cubicBezTo>
                    <a:lnTo>
                      <a:pt x="382" y="2701"/>
                    </a:lnTo>
                    <a:lnTo>
                      <a:pt x="243" y="3627"/>
                    </a:lnTo>
                    <a:lnTo>
                      <a:pt x="231" y="3742"/>
                    </a:lnTo>
                    <a:cubicBezTo>
                      <a:pt x="219" y="3785"/>
                      <a:pt x="212" y="3827"/>
                      <a:pt x="212" y="3869"/>
                    </a:cubicBezTo>
                    <a:cubicBezTo>
                      <a:pt x="206" y="3924"/>
                      <a:pt x="212" y="3978"/>
                      <a:pt x="231" y="4039"/>
                    </a:cubicBezTo>
                    <a:cubicBezTo>
                      <a:pt x="249" y="4099"/>
                      <a:pt x="279" y="4160"/>
                      <a:pt x="327" y="4196"/>
                    </a:cubicBezTo>
                    <a:cubicBezTo>
                      <a:pt x="412" y="4281"/>
                      <a:pt x="503" y="4311"/>
                      <a:pt x="582" y="4342"/>
                    </a:cubicBezTo>
                    <a:cubicBezTo>
                      <a:pt x="660" y="4372"/>
                      <a:pt x="745" y="4384"/>
                      <a:pt x="806" y="4408"/>
                    </a:cubicBezTo>
                    <a:cubicBezTo>
                      <a:pt x="1066" y="4493"/>
                      <a:pt x="1290" y="4681"/>
                      <a:pt x="1441" y="4905"/>
                    </a:cubicBezTo>
                    <a:cubicBezTo>
                      <a:pt x="1599" y="5135"/>
                      <a:pt x="1672" y="5407"/>
                      <a:pt x="1696" y="5692"/>
                    </a:cubicBezTo>
                    <a:cubicBezTo>
                      <a:pt x="1720" y="5982"/>
                      <a:pt x="1696" y="6279"/>
                      <a:pt x="1666" y="6588"/>
                    </a:cubicBezTo>
                    <a:lnTo>
                      <a:pt x="2120" y="6618"/>
                    </a:lnTo>
                    <a:cubicBezTo>
                      <a:pt x="2138" y="6309"/>
                      <a:pt x="2150" y="5982"/>
                      <a:pt x="2107" y="5649"/>
                    </a:cubicBezTo>
                    <a:cubicBezTo>
                      <a:pt x="2083" y="5480"/>
                      <a:pt x="2047" y="5316"/>
                      <a:pt x="1986" y="5153"/>
                    </a:cubicBezTo>
                    <a:cubicBezTo>
                      <a:pt x="1926" y="4989"/>
                      <a:pt x="1841" y="4838"/>
                      <a:pt x="1732" y="4699"/>
                    </a:cubicBezTo>
                    <a:cubicBezTo>
                      <a:pt x="1532" y="4420"/>
                      <a:pt x="1242" y="4202"/>
                      <a:pt x="903" y="4111"/>
                    </a:cubicBezTo>
                    <a:cubicBezTo>
                      <a:pt x="818" y="4087"/>
                      <a:pt x="739" y="4075"/>
                      <a:pt x="673" y="4057"/>
                    </a:cubicBezTo>
                    <a:cubicBezTo>
                      <a:pt x="606" y="4039"/>
                      <a:pt x="551" y="4015"/>
                      <a:pt x="521" y="3990"/>
                    </a:cubicBezTo>
                    <a:cubicBezTo>
                      <a:pt x="491" y="3960"/>
                      <a:pt x="485" y="3942"/>
                      <a:pt x="485" y="3887"/>
                    </a:cubicBezTo>
                    <a:cubicBezTo>
                      <a:pt x="485" y="3857"/>
                      <a:pt x="491" y="3815"/>
                      <a:pt x="491" y="3778"/>
                    </a:cubicBezTo>
                    <a:lnTo>
                      <a:pt x="503" y="3663"/>
                    </a:lnTo>
                    <a:lnTo>
                      <a:pt x="582" y="2737"/>
                    </a:lnTo>
                    <a:lnTo>
                      <a:pt x="630" y="2265"/>
                    </a:lnTo>
                    <a:cubicBezTo>
                      <a:pt x="642" y="2107"/>
                      <a:pt x="642" y="1938"/>
                      <a:pt x="606" y="1774"/>
                    </a:cubicBezTo>
                    <a:cubicBezTo>
                      <a:pt x="564" y="1605"/>
                      <a:pt x="485" y="1460"/>
                      <a:pt x="418" y="1326"/>
                    </a:cubicBezTo>
                    <a:cubicBezTo>
                      <a:pt x="340" y="1193"/>
                      <a:pt x="279" y="1054"/>
                      <a:pt x="231" y="909"/>
                    </a:cubicBezTo>
                    <a:cubicBezTo>
                      <a:pt x="128" y="624"/>
                      <a:pt x="79" y="321"/>
                      <a:pt x="91" y="13"/>
                    </a:cubicBezTo>
                    <a:lnTo>
                      <a:pt x="31"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42987" y="2389867"/>
                <a:ext cx="925306" cy="991191"/>
              </a:xfrm>
              <a:custGeom>
                <a:rect b="b" l="l" r="r" t="t"/>
                <a:pathLst>
                  <a:path extrusionOk="0" h="6123" w="5716">
                    <a:moveTo>
                      <a:pt x="3516" y="0"/>
                    </a:moveTo>
                    <a:cubicBezTo>
                      <a:pt x="3357" y="0"/>
                      <a:pt x="3189" y="55"/>
                      <a:pt x="3046" y="123"/>
                    </a:cubicBezTo>
                    <a:cubicBezTo>
                      <a:pt x="2719" y="274"/>
                      <a:pt x="2440" y="492"/>
                      <a:pt x="2119" y="655"/>
                    </a:cubicBezTo>
                    <a:cubicBezTo>
                      <a:pt x="1886" y="772"/>
                      <a:pt x="1613" y="859"/>
                      <a:pt x="1346" y="859"/>
                    </a:cubicBezTo>
                    <a:cubicBezTo>
                      <a:pt x="1253" y="859"/>
                      <a:pt x="1161" y="848"/>
                      <a:pt x="1072" y="825"/>
                    </a:cubicBezTo>
                    <a:cubicBezTo>
                      <a:pt x="903" y="788"/>
                      <a:pt x="751" y="704"/>
                      <a:pt x="588" y="704"/>
                    </a:cubicBezTo>
                    <a:cubicBezTo>
                      <a:pt x="243" y="704"/>
                      <a:pt x="19" y="1037"/>
                      <a:pt x="13" y="1339"/>
                    </a:cubicBezTo>
                    <a:cubicBezTo>
                      <a:pt x="0" y="1642"/>
                      <a:pt x="134" y="1933"/>
                      <a:pt x="170" y="2229"/>
                    </a:cubicBezTo>
                    <a:cubicBezTo>
                      <a:pt x="212" y="2581"/>
                      <a:pt x="121" y="2944"/>
                      <a:pt x="103" y="3307"/>
                    </a:cubicBezTo>
                    <a:cubicBezTo>
                      <a:pt x="91" y="3422"/>
                      <a:pt x="91" y="3549"/>
                      <a:pt x="152" y="3652"/>
                    </a:cubicBezTo>
                    <a:cubicBezTo>
                      <a:pt x="200" y="3725"/>
                      <a:pt x="273" y="3785"/>
                      <a:pt x="358" y="3828"/>
                    </a:cubicBezTo>
                    <a:cubicBezTo>
                      <a:pt x="382" y="3846"/>
                      <a:pt x="406" y="3852"/>
                      <a:pt x="418" y="3870"/>
                    </a:cubicBezTo>
                    <a:cubicBezTo>
                      <a:pt x="1072" y="4185"/>
                      <a:pt x="636" y="4996"/>
                      <a:pt x="1205" y="5184"/>
                    </a:cubicBezTo>
                    <a:cubicBezTo>
                      <a:pt x="1213" y="5188"/>
                      <a:pt x="1220" y="5189"/>
                      <a:pt x="1226" y="5189"/>
                    </a:cubicBezTo>
                    <a:cubicBezTo>
                      <a:pt x="1302" y="5189"/>
                      <a:pt x="1235" y="4922"/>
                      <a:pt x="1387" y="4821"/>
                    </a:cubicBezTo>
                    <a:cubicBezTo>
                      <a:pt x="1417" y="4809"/>
                      <a:pt x="1447" y="4790"/>
                      <a:pt x="1502" y="4790"/>
                    </a:cubicBezTo>
                    <a:cubicBezTo>
                      <a:pt x="2204" y="5057"/>
                      <a:pt x="1562" y="5874"/>
                      <a:pt x="2204" y="6122"/>
                    </a:cubicBezTo>
                    <a:cubicBezTo>
                      <a:pt x="2380" y="5874"/>
                      <a:pt x="2271" y="5541"/>
                      <a:pt x="2434" y="5323"/>
                    </a:cubicBezTo>
                    <a:cubicBezTo>
                      <a:pt x="2452" y="5293"/>
                      <a:pt x="2477" y="5269"/>
                      <a:pt x="2507" y="5245"/>
                    </a:cubicBezTo>
                    <a:cubicBezTo>
                      <a:pt x="2971" y="5303"/>
                      <a:pt x="2857" y="5938"/>
                      <a:pt x="3033" y="5938"/>
                    </a:cubicBezTo>
                    <a:cubicBezTo>
                      <a:pt x="3041" y="5938"/>
                      <a:pt x="3049" y="5937"/>
                      <a:pt x="3058" y="5935"/>
                    </a:cubicBezTo>
                    <a:cubicBezTo>
                      <a:pt x="3482" y="5686"/>
                      <a:pt x="3270" y="4990"/>
                      <a:pt x="3542" y="4566"/>
                    </a:cubicBezTo>
                    <a:cubicBezTo>
                      <a:pt x="3542" y="4542"/>
                      <a:pt x="3554" y="4530"/>
                      <a:pt x="3560" y="4506"/>
                    </a:cubicBezTo>
                    <a:cubicBezTo>
                      <a:pt x="3566" y="4476"/>
                      <a:pt x="3585" y="4451"/>
                      <a:pt x="3597" y="4421"/>
                    </a:cubicBezTo>
                    <a:cubicBezTo>
                      <a:pt x="3627" y="4361"/>
                      <a:pt x="3706" y="4300"/>
                      <a:pt x="3706" y="4300"/>
                    </a:cubicBezTo>
                    <a:cubicBezTo>
                      <a:pt x="4057" y="4488"/>
                      <a:pt x="3845" y="4869"/>
                      <a:pt x="4057" y="5117"/>
                    </a:cubicBezTo>
                    <a:cubicBezTo>
                      <a:pt x="4101" y="5174"/>
                      <a:pt x="4138" y="5197"/>
                      <a:pt x="4170" y="5197"/>
                    </a:cubicBezTo>
                    <a:cubicBezTo>
                      <a:pt x="4244" y="5197"/>
                      <a:pt x="4293" y="5079"/>
                      <a:pt x="4347" y="4990"/>
                    </a:cubicBezTo>
                    <a:cubicBezTo>
                      <a:pt x="4384" y="4827"/>
                      <a:pt x="4384" y="4657"/>
                      <a:pt x="4414" y="4506"/>
                    </a:cubicBezTo>
                    <a:cubicBezTo>
                      <a:pt x="4420" y="4476"/>
                      <a:pt x="4432" y="4445"/>
                      <a:pt x="4444" y="4415"/>
                    </a:cubicBezTo>
                    <a:cubicBezTo>
                      <a:pt x="4414" y="4361"/>
                      <a:pt x="4493" y="4239"/>
                      <a:pt x="4559" y="4239"/>
                    </a:cubicBezTo>
                    <a:cubicBezTo>
                      <a:pt x="5122" y="4488"/>
                      <a:pt x="4559" y="5184"/>
                      <a:pt x="5122" y="5432"/>
                    </a:cubicBezTo>
                    <a:cubicBezTo>
                      <a:pt x="5195" y="4869"/>
                      <a:pt x="5195" y="4239"/>
                      <a:pt x="5564" y="3749"/>
                    </a:cubicBezTo>
                    <a:cubicBezTo>
                      <a:pt x="5577" y="3725"/>
                      <a:pt x="5595" y="3695"/>
                      <a:pt x="5601" y="3664"/>
                    </a:cubicBezTo>
                    <a:cubicBezTo>
                      <a:pt x="5686" y="3477"/>
                      <a:pt x="5716" y="3265"/>
                      <a:pt x="5710" y="3053"/>
                    </a:cubicBezTo>
                    <a:cubicBezTo>
                      <a:pt x="5692" y="2780"/>
                      <a:pt x="5625" y="2484"/>
                      <a:pt x="5595" y="2187"/>
                    </a:cubicBezTo>
                    <a:cubicBezTo>
                      <a:pt x="5564" y="1896"/>
                      <a:pt x="5570" y="1594"/>
                      <a:pt x="5474" y="1309"/>
                    </a:cubicBezTo>
                    <a:cubicBezTo>
                      <a:pt x="5371" y="1025"/>
                      <a:pt x="5159" y="776"/>
                      <a:pt x="4953" y="534"/>
                    </a:cubicBezTo>
                    <a:cubicBezTo>
                      <a:pt x="4892" y="455"/>
                      <a:pt x="4826" y="383"/>
                      <a:pt x="4723" y="353"/>
                    </a:cubicBezTo>
                    <a:cubicBezTo>
                      <a:pt x="4676" y="336"/>
                      <a:pt x="4627" y="331"/>
                      <a:pt x="4577" y="331"/>
                    </a:cubicBezTo>
                    <a:cubicBezTo>
                      <a:pt x="4494" y="331"/>
                      <a:pt x="4407" y="345"/>
                      <a:pt x="4321" y="345"/>
                    </a:cubicBezTo>
                    <a:cubicBezTo>
                      <a:pt x="4283" y="345"/>
                      <a:pt x="4245" y="342"/>
                      <a:pt x="4208" y="334"/>
                    </a:cubicBezTo>
                    <a:cubicBezTo>
                      <a:pt x="4027" y="298"/>
                      <a:pt x="3924" y="123"/>
                      <a:pt x="3754" y="50"/>
                    </a:cubicBezTo>
                    <a:cubicBezTo>
                      <a:pt x="3680" y="15"/>
                      <a:pt x="3599" y="0"/>
                      <a:pt x="3516"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164517" y="2414472"/>
                <a:ext cx="877390" cy="636350"/>
              </a:xfrm>
              <a:custGeom>
                <a:rect b="b" l="l" r="r" t="t"/>
                <a:pathLst>
                  <a:path extrusionOk="0" h="3931" w="5420">
                    <a:moveTo>
                      <a:pt x="3346" y="1"/>
                    </a:moveTo>
                    <a:cubicBezTo>
                      <a:pt x="3190" y="1"/>
                      <a:pt x="3028" y="40"/>
                      <a:pt x="2889" y="86"/>
                    </a:cubicBezTo>
                    <a:cubicBezTo>
                      <a:pt x="2586" y="182"/>
                      <a:pt x="2313" y="322"/>
                      <a:pt x="2011" y="425"/>
                    </a:cubicBezTo>
                    <a:cubicBezTo>
                      <a:pt x="1787" y="505"/>
                      <a:pt x="1530" y="563"/>
                      <a:pt x="1277" y="563"/>
                    </a:cubicBezTo>
                    <a:cubicBezTo>
                      <a:pt x="1187" y="563"/>
                      <a:pt x="1099" y="555"/>
                      <a:pt x="1012" y="540"/>
                    </a:cubicBezTo>
                    <a:cubicBezTo>
                      <a:pt x="860" y="515"/>
                      <a:pt x="709" y="461"/>
                      <a:pt x="552" y="461"/>
                    </a:cubicBezTo>
                    <a:cubicBezTo>
                      <a:pt x="225" y="461"/>
                      <a:pt x="13" y="673"/>
                      <a:pt x="7" y="873"/>
                    </a:cubicBezTo>
                    <a:cubicBezTo>
                      <a:pt x="1" y="1060"/>
                      <a:pt x="122" y="1248"/>
                      <a:pt x="158" y="1442"/>
                    </a:cubicBezTo>
                    <a:cubicBezTo>
                      <a:pt x="200" y="1666"/>
                      <a:pt x="110" y="1902"/>
                      <a:pt x="91" y="2126"/>
                    </a:cubicBezTo>
                    <a:cubicBezTo>
                      <a:pt x="79" y="2205"/>
                      <a:pt x="79" y="2277"/>
                      <a:pt x="140" y="2350"/>
                    </a:cubicBezTo>
                    <a:cubicBezTo>
                      <a:pt x="188" y="2392"/>
                      <a:pt x="255" y="2429"/>
                      <a:pt x="340" y="2459"/>
                    </a:cubicBezTo>
                    <a:cubicBezTo>
                      <a:pt x="364" y="2471"/>
                      <a:pt x="376" y="2477"/>
                      <a:pt x="400" y="2483"/>
                    </a:cubicBezTo>
                    <a:cubicBezTo>
                      <a:pt x="1012" y="2689"/>
                      <a:pt x="612" y="3204"/>
                      <a:pt x="1151" y="3325"/>
                    </a:cubicBezTo>
                    <a:cubicBezTo>
                      <a:pt x="1158" y="3327"/>
                      <a:pt x="1164" y="3328"/>
                      <a:pt x="1169" y="3328"/>
                    </a:cubicBezTo>
                    <a:cubicBezTo>
                      <a:pt x="1237" y="3328"/>
                      <a:pt x="1174" y="3151"/>
                      <a:pt x="1320" y="3095"/>
                    </a:cubicBezTo>
                    <a:cubicBezTo>
                      <a:pt x="1351" y="3089"/>
                      <a:pt x="1381" y="3082"/>
                      <a:pt x="1429" y="3076"/>
                    </a:cubicBezTo>
                    <a:cubicBezTo>
                      <a:pt x="2095" y="3240"/>
                      <a:pt x="1490" y="3761"/>
                      <a:pt x="2095" y="3930"/>
                    </a:cubicBezTo>
                    <a:cubicBezTo>
                      <a:pt x="2253" y="3773"/>
                      <a:pt x="2162" y="3561"/>
                      <a:pt x="2307" y="3422"/>
                    </a:cubicBezTo>
                    <a:cubicBezTo>
                      <a:pt x="2319" y="3403"/>
                      <a:pt x="2344" y="3391"/>
                      <a:pt x="2374" y="3373"/>
                    </a:cubicBezTo>
                    <a:cubicBezTo>
                      <a:pt x="2816" y="3414"/>
                      <a:pt x="2711" y="3817"/>
                      <a:pt x="2873" y="3817"/>
                    </a:cubicBezTo>
                    <a:cubicBezTo>
                      <a:pt x="2880" y="3817"/>
                      <a:pt x="2887" y="3816"/>
                      <a:pt x="2895" y="3815"/>
                    </a:cubicBezTo>
                    <a:cubicBezTo>
                      <a:pt x="3300" y="3658"/>
                      <a:pt x="3100" y="3210"/>
                      <a:pt x="3361" y="2943"/>
                    </a:cubicBezTo>
                    <a:cubicBezTo>
                      <a:pt x="3361" y="2931"/>
                      <a:pt x="3367" y="2919"/>
                      <a:pt x="3373" y="2907"/>
                    </a:cubicBezTo>
                    <a:cubicBezTo>
                      <a:pt x="3379" y="2889"/>
                      <a:pt x="3397" y="2871"/>
                      <a:pt x="3409" y="2852"/>
                    </a:cubicBezTo>
                    <a:cubicBezTo>
                      <a:pt x="3440" y="2816"/>
                      <a:pt x="3512" y="2780"/>
                      <a:pt x="3512" y="2780"/>
                    </a:cubicBezTo>
                    <a:cubicBezTo>
                      <a:pt x="3851" y="2901"/>
                      <a:pt x="3645" y="3143"/>
                      <a:pt x="3851" y="3300"/>
                    </a:cubicBezTo>
                    <a:cubicBezTo>
                      <a:pt x="3892" y="3337"/>
                      <a:pt x="3926" y="3352"/>
                      <a:pt x="3957" y="3352"/>
                    </a:cubicBezTo>
                    <a:cubicBezTo>
                      <a:pt x="4028" y="3352"/>
                      <a:pt x="4077" y="3275"/>
                      <a:pt x="4124" y="3216"/>
                    </a:cubicBezTo>
                    <a:cubicBezTo>
                      <a:pt x="4154" y="3119"/>
                      <a:pt x="4154" y="3004"/>
                      <a:pt x="4190" y="2907"/>
                    </a:cubicBezTo>
                    <a:cubicBezTo>
                      <a:pt x="4196" y="2883"/>
                      <a:pt x="4208" y="2871"/>
                      <a:pt x="4214" y="2846"/>
                    </a:cubicBezTo>
                    <a:cubicBezTo>
                      <a:pt x="4190" y="2816"/>
                      <a:pt x="4257" y="2731"/>
                      <a:pt x="4317" y="2731"/>
                    </a:cubicBezTo>
                    <a:cubicBezTo>
                      <a:pt x="4856" y="2889"/>
                      <a:pt x="4317" y="3337"/>
                      <a:pt x="4856" y="3494"/>
                    </a:cubicBezTo>
                    <a:cubicBezTo>
                      <a:pt x="4923" y="3131"/>
                      <a:pt x="4923" y="2731"/>
                      <a:pt x="5274" y="2423"/>
                    </a:cubicBezTo>
                    <a:cubicBezTo>
                      <a:pt x="5286" y="2404"/>
                      <a:pt x="5298" y="2392"/>
                      <a:pt x="5310" y="2368"/>
                    </a:cubicBezTo>
                    <a:cubicBezTo>
                      <a:pt x="5389" y="2247"/>
                      <a:pt x="5419" y="2114"/>
                      <a:pt x="5407" y="1981"/>
                    </a:cubicBezTo>
                    <a:cubicBezTo>
                      <a:pt x="5407" y="1775"/>
                      <a:pt x="5347" y="1593"/>
                      <a:pt x="5316" y="1399"/>
                    </a:cubicBezTo>
                    <a:cubicBezTo>
                      <a:pt x="5286" y="1212"/>
                      <a:pt x="5298" y="1024"/>
                      <a:pt x="5195" y="842"/>
                    </a:cubicBezTo>
                    <a:cubicBezTo>
                      <a:pt x="5098" y="661"/>
                      <a:pt x="4893" y="503"/>
                      <a:pt x="4699" y="340"/>
                    </a:cubicBezTo>
                    <a:cubicBezTo>
                      <a:pt x="4638" y="297"/>
                      <a:pt x="4572" y="243"/>
                      <a:pt x="4481" y="219"/>
                    </a:cubicBezTo>
                    <a:cubicBezTo>
                      <a:pt x="4441" y="209"/>
                      <a:pt x="4399" y="206"/>
                      <a:pt x="4356" y="206"/>
                    </a:cubicBezTo>
                    <a:cubicBezTo>
                      <a:pt x="4269" y="206"/>
                      <a:pt x="4178" y="219"/>
                      <a:pt x="4090" y="219"/>
                    </a:cubicBezTo>
                    <a:cubicBezTo>
                      <a:pt x="4058" y="219"/>
                      <a:pt x="4027" y="217"/>
                      <a:pt x="3997" y="213"/>
                    </a:cubicBezTo>
                    <a:cubicBezTo>
                      <a:pt x="3821" y="182"/>
                      <a:pt x="3724" y="79"/>
                      <a:pt x="3561" y="31"/>
                    </a:cubicBezTo>
                    <a:cubicBezTo>
                      <a:pt x="3492" y="10"/>
                      <a:pt x="3420" y="1"/>
                      <a:pt x="3346"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113525" y="2293549"/>
                <a:ext cx="987144" cy="1194351"/>
              </a:xfrm>
              <a:custGeom>
                <a:rect b="b" l="l" r="r" t="t"/>
                <a:pathLst>
                  <a:path extrusionOk="0" h="7378" w="6098">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113525" y="2293549"/>
                <a:ext cx="987144" cy="1194351"/>
              </a:xfrm>
              <a:custGeom>
                <a:rect b="b" l="l" r="r" t="t"/>
                <a:pathLst>
                  <a:path extrusionOk="0" h="7378" w="6098">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rgbClr val="516D5D"/>
              </a:solidFill>
              <a:ln cap="flat" cmpd="sng" w="9525">
                <a:solidFill>
                  <a:srgbClr val="516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142987" y="2316212"/>
                <a:ext cx="925306" cy="991353"/>
              </a:xfrm>
              <a:custGeom>
                <a:rect b="b" l="l" r="r" t="t"/>
                <a:pathLst>
                  <a:path extrusionOk="0" h="6124" w="5716">
                    <a:moveTo>
                      <a:pt x="3516" y="1"/>
                    </a:moveTo>
                    <a:cubicBezTo>
                      <a:pt x="3357" y="1"/>
                      <a:pt x="3189" y="56"/>
                      <a:pt x="3046" y="123"/>
                    </a:cubicBezTo>
                    <a:cubicBezTo>
                      <a:pt x="2719" y="275"/>
                      <a:pt x="2440" y="493"/>
                      <a:pt x="2119" y="656"/>
                    </a:cubicBezTo>
                    <a:cubicBezTo>
                      <a:pt x="1886" y="773"/>
                      <a:pt x="1613" y="860"/>
                      <a:pt x="1346" y="860"/>
                    </a:cubicBezTo>
                    <a:cubicBezTo>
                      <a:pt x="1253" y="860"/>
                      <a:pt x="1161" y="849"/>
                      <a:pt x="1072" y="826"/>
                    </a:cubicBezTo>
                    <a:cubicBezTo>
                      <a:pt x="903" y="789"/>
                      <a:pt x="751" y="705"/>
                      <a:pt x="588" y="705"/>
                    </a:cubicBezTo>
                    <a:cubicBezTo>
                      <a:pt x="243" y="705"/>
                      <a:pt x="19" y="1038"/>
                      <a:pt x="13" y="1340"/>
                    </a:cubicBezTo>
                    <a:cubicBezTo>
                      <a:pt x="0" y="1643"/>
                      <a:pt x="134" y="1934"/>
                      <a:pt x="170" y="2230"/>
                    </a:cubicBezTo>
                    <a:cubicBezTo>
                      <a:pt x="212" y="2582"/>
                      <a:pt x="121" y="2945"/>
                      <a:pt x="103" y="3308"/>
                    </a:cubicBezTo>
                    <a:cubicBezTo>
                      <a:pt x="91" y="3423"/>
                      <a:pt x="91" y="3550"/>
                      <a:pt x="152" y="3653"/>
                    </a:cubicBezTo>
                    <a:cubicBezTo>
                      <a:pt x="200" y="3726"/>
                      <a:pt x="273" y="3786"/>
                      <a:pt x="358" y="3829"/>
                    </a:cubicBezTo>
                    <a:cubicBezTo>
                      <a:pt x="382" y="3847"/>
                      <a:pt x="406" y="3853"/>
                      <a:pt x="418" y="3871"/>
                    </a:cubicBezTo>
                    <a:cubicBezTo>
                      <a:pt x="1072" y="4186"/>
                      <a:pt x="636" y="4997"/>
                      <a:pt x="1205" y="5185"/>
                    </a:cubicBezTo>
                    <a:cubicBezTo>
                      <a:pt x="1213" y="5188"/>
                      <a:pt x="1220" y="5190"/>
                      <a:pt x="1226" y="5190"/>
                    </a:cubicBezTo>
                    <a:cubicBezTo>
                      <a:pt x="1302" y="5190"/>
                      <a:pt x="1235" y="4923"/>
                      <a:pt x="1387" y="4822"/>
                    </a:cubicBezTo>
                    <a:cubicBezTo>
                      <a:pt x="1417" y="4810"/>
                      <a:pt x="1447" y="4791"/>
                      <a:pt x="1502" y="4791"/>
                    </a:cubicBezTo>
                    <a:cubicBezTo>
                      <a:pt x="2204" y="5058"/>
                      <a:pt x="1562" y="5875"/>
                      <a:pt x="2204" y="6123"/>
                    </a:cubicBezTo>
                    <a:cubicBezTo>
                      <a:pt x="2380" y="5875"/>
                      <a:pt x="2271" y="5542"/>
                      <a:pt x="2434" y="5324"/>
                    </a:cubicBezTo>
                    <a:cubicBezTo>
                      <a:pt x="2452" y="5294"/>
                      <a:pt x="2477" y="5270"/>
                      <a:pt x="2507" y="5245"/>
                    </a:cubicBezTo>
                    <a:cubicBezTo>
                      <a:pt x="2971" y="5303"/>
                      <a:pt x="2857" y="5939"/>
                      <a:pt x="3033" y="5939"/>
                    </a:cubicBezTo>
                    <a:cubicBezTo>
                      <a:pt x="3041" y="5939"/>
                      <a:pt x="3049" y="5938"/>
                      <a:pt x="3058" y="5936"/>
                    </a:cubicBezTo>
                    <a:cubicBezTo>
                      <a:pt x="3482" y="5687"/>
                      <a:pt x="3270" y="4991"/>
                      <a:pt x="3542" y="4567"/>
                    </a:cubicBezTo>
                    <a:cubicBezTo>
                      <a:pt x="3542" y="4543"/>
                      <a:pt x="3554" y="4531"/>
                      <a:pt x="3560" y="4507"/>
                    </a:cubicBezTo>
                    <a:cubicBezTo>
                      <a:pt x="3566" y="4477"/>
                      <a:pt x="3585" y="4452"/>
                      <a:pt x="3597" y="4422"/>
                    </a:cubicBezTo>
                    <a:cubicBezTo>
                      <a:pt x="3627" y="4361"/>
                      <a:pt x="3706" y="4301"/>
                      <a:pt x="3706" y="4301"/>
                    </a:cubicBezTo>
                    <a:cubicBezTo>
                      <a:pt x="4057" y="4489"/>
                      <a:pt x="3845" y="4870"/>
                      <a:pt x="4057" y="5118"/>
                    </a:cubicBezTo>
                    <a:cubicBezTo>
                      <a:pt x="4101" y="5175"/>
                      <a:pt x="4138" y="5198"/>
                      <a:pt x="4170" y="5198"/>
                    </a:cubicBezTo>
                    <a:cubicBezTo>
                      <a:pt x="4244" y="5198"/>
                      <a:pt x="4293" y="5080"/>
                      <a:pt x="4347" y="4991"/>
                    </a:cubicBezTo>
                    <a:cubicBezTo>
                      <a:pt x="4384" y="4828"/>
                      <a:pt x="4384" y="4658"/>
                      <a:pt x="4414" y="4507"/>
                    </a:cubicBezTo>
                    <a:cubicBezTo>
                      <a:pt x="4420" y="4477"/>
                      <a:pt x="4432" y="4446"/>
                      <a:pt x="4444" y="4416"/>
                    </a:cubicBezTo>
                    <a:cubicBezTo>
                      <a:pt x="4414" y="4361"/>
                      <a:pt x="4493" y="4240"/>
                      <a:pt x="4559" y="4240"/>
                    </a:cubicBezTo>
                    <a:cubicBezTo>
                      <a:pt x="5122" y="4489"/>
                      <a:pt x="4559" y="5185"/>
                      <a:pt x="5122" y="5433"/>
                    </a:cubicBezTo>
                    <a:cubicBezTo>
                      <a:pt x="5195" y="4870"/>
                      <a:pt x="5195" y="4240"/>
                      <a:pt x="5564" y="3750"/>
                    </a:cubicBezTo>
                    <a:cubicBezTo>
                      <a:pt x="5577" y="3726"/>
                      <a:pt x="5595" y="3696"/>
                      <a:pt x="5601" y="3665"/>
                    </a:cubicBezTo>
                    <a:cubicBezTo>
                      <a:pt x="5686" y="3478"/>
                      <a:pt x="5716" y="3266"/>
                      <a:pt x="5710" y="3054"/>
                    </a:cubicBezTo>
                    <a:cubicBezTo>
                      <a:pt x="5692" y="2781"/>
                      <a:pt x="5625" y="2485"/>
                      <a:pt x="5595" y="2188"/>
                    </a:cubicBezTo>
                    <a:cubicBezTo>
                      <a:pt x="5564" y="1897"/>
                      <a:pt x="5570" y="1595"/>
                      <a:pt x="5474" y="1310"/>
                    </a:cubicBezTo>
                    <a:cubicBezTo>
                      <a:pt x="5371" y="1026"/>
                      <a:pt x="5159" y="777"/>
                      <a:pt x="4953" y="535"/>
                    </a:cubicBezTo>
                    <a:cubicBezTo>
                      <a:pt x="4892" y="456"/>
                      <a:pt x="4826" y="384"/>
                      <a:pt x="4723" y="353"/>
                    </a:cubicBezTo>
                    <a:cubicBezTo>
                      <a:pt x="4676" y="337"/>
                      <a:pt x="4627" y="332"/>
                      <a:pt x="4577" y="332"/>
                    </a:cubicBezTo>
                    <a:cubicBezTo>
                      <a:pt x="4494" y="332"/>
                      <a:pt x="4407" y="346"/>
                      <a:pt x="4321" y="346"/>
                    </a:cubicBezTo>
                    <a:cubicBezTo>
                      <a:pt x="4283" y="346"/>
                      <a:pt x="4245" y="343"/>
                      <a:pt x="4208" y="335"/>
                    </a:cubicBezTo>
                    <a:cubicBezTo>
                      <a:pt x="4027" y="299"/>
                      <a:pt x="3924" y="123"/>
                      <a:pt x="3754" y="51"/>
                    </a:cubicBezTo>
                    <a:cubicBezTo>
                      <a:pt x="3680" y="16"/>
                      <a:pt x="3599" y="1"/>
                      <a:pt x="3516"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87992" y="1737980"/>
                <a:ext cx="1074236" cy="1483306"/>
              </a:xfrm>
              <a:custGeom>
                <a:rect b="b" l="l" r="r" t="t"/>
                <a:pathLst>
                  <a:path extrusionOk="0" h="9163" w="6636">
                    <a:moveTo>
                      <a:pt x="2864" y="1"/>
                    </a:moveTo>
                    <a:cubicBezTo>
                      <a:pt x="2774" y="1"/>
                      <a:pt x="2686" y="21"/>
                      <a:pt x="2610" y="69"/>
                    </a:cubicBezTo>
                    <a:cubicBezTo>
                      <a:pt x="2416" y="202"/>
                      <a:pt x="2373" y="481"/>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3"/>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7"/>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2"/>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1"/>
                      <a:pt x="4474" y="9163"/>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5"/>
                      <a:pt x="6484" y="3962"/>
                      <a:pt x="6545" y="3671"/>
                    </a:cubicBezTo>
                    <a:cubicBezTo>
                      <a:pt x="6575" y="3538"/>
                      <a:pt x="6636" y="3399"/>
                      <a:pt x="6630" y="3266"/>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620206" y="1762748"/>
                <a:ext cx="1014664" cy="946998"/>
              </a:xfrm>
              <a:custGeom>
                <a:rect b="b" l="l" r="r" t="t"/>
                <a:pathLst>
                  <a:path extrusionOk="0" h="5850" w="6268">
                    <a:moveTo>
                      <a:pt x="3912" y="564"/>
                    </a:moveTo>
                    <a:lnTo>
                      <a:pt x="3912" y="564"/>
                    </a:lnTo>
                    <a:cubicBezTo>
                      <a:pt x="4076" y="624"/>
                      <a:pt x="4257" y="673"/>
                      <a:pt x="4439" y="703"/>
                    </a:cubicBezTo>
                    <a:cubicBezTo>
                      <a:pt x="4251" y="673"/>
                      <a:pt x="4069" y="624"/>
                      <a:pt x="3912" y="564"/>
                    </a:cubicBezTo>
                    <a:close/>
                    <a:moveTo>
                      <a:pt x="2709" y="0"/>
                    </a:moveTo>
                    <a:cubicBezTo>
                      <a:pt x="2621" y="0"/>
                      <a:pt x="2536" y="15"/>
                      <a:pt x="2465" y="49"/>
                    </a:cubicBezTo>
                    <a:cubicBezTo>
                      <a:pt x="2277" y="128"/>
                      <a:pt x="2247" y="309"/>
                      <a:pt x="2035" y="370"/>
                    </a:cubicBezTo>
                    <a:cubicBezTo>
                      <a:pt x="1975" y="391"/>
                      <a:pt x="1908" y="397"/>
                      <a:pt x="1841" y="397"/>
                    </a:cubicBezTo>
                    <a:cubicBezTo>
                      <a:pt x="1773" y="397"/>
                      <a:pt x="1705" y="391"/>
                      <a:pt x="1642" y="388"/>
                    </a:cubicBezTo>
                    <a:cubicBezTo>
                      <a:pt x="1611" y="387"/>
                      <a:pt x="1580" y="386"/>
                      <a:pt x="1550" y="386"/>
                    </a:cubicBezTo>
                    <a:cubicBezTo>
                      <a:pt x="832" y="386"/>
                      <a:pt x="153" y="721"/>
                      <a:pt x="25" y="1145"/>
                    </a:cubicBezTo>
                    <a:cubicBezTo>
                      <a:pt x="1" y="1242"/>
                      <a:pt x="1" y="1339"/>
                      <a:pt x="43" y="1429"/>
                    </a:cubicBezTo>
                    <a:cubicBezTo>
                      <a:pt x="92" y="1520"/>
                      <a:pt x="170" y="1605"/>
                      <a:pt x="249" y="1696"/>
                    </a:cubicBezTo>
                    <a:cubicBezTo>
                      <a:pt x="261" y="1714"/>
                      <a:pt x="279" y="1732"/>
                      <a:pt x="292" y="1750"/>
                    </a:cubicBezTo>
                    <a:cubicBezTo>
                      <a:pt x="528" y="2168"/>
                      <a:pt x="394" y="2725"/>
                      <a:pt x="927" y="3052"/>
                    </a:cubicBezTo>
                    <a:cubicBezTo>
                      <a:pt x="1085" y="2895"/>
                      <a:pt x="903" y="2628"/>
                      <a:pt x="1036" y="2507"/>
                    </a:cubicBezTo>
                    <a:cubicBezTo>
                      <a:pt x="1048" y="2489"/>
                      <a:pt x="1073" y="2477"/>
                      <a:pt x="1097" y="2471"/>
                    </a:cubicBezTo>
                    <a:cubicBezTo>
                      <a:pt x="1102" y="2474"/>
                      <a:pt x="1109" y="2475"/>
                      <a:pt x="1116" y="2475"/>
                    </a:cubicBezTo>
                    <a:cubicBezTo>
                      <a:pt x="1148" y="2475"/>
                      <a:pt x="1194" y="2447"/>
                      <a:pt x="1194" y="2447"/>
                    </a:cubicBezTo>
                    <a:cubicBezTo>
                      <a:pt x="1399" y="2882"/>
                      <a:pt x="1399" y="3367"/>
                      <a:pt x="1799" y="3809"/>
                    </a:cubicBezTo>
                    <a:cubicBezTo>
                      <a:pt x="1860" y="3742"/>
                      <a:pt x="1872" y="3657"/>
                      <a:pt x="1884" y="3573"/>
                    </a:cubicBezTo>
                    <a:cubicBezTo>
                      <a:pt x="1884" y="3548"/>
                      <a:pt x="1884" y="3530"/>
                      <a:pt x="1890" y="3512"/>
                    </a:cubicBezTo>
                    <a:cubicBezTo>
                      <a:pt x="1866" y="3452"/>
                      <a:pt x="1866" y="3367"/>
                      <a:pt x="2005" y="3294"/>
                    </a:cubicBezTo>
                    <a:cubicBezTo>
                      <a:pt x="2065" y="3403"/>
                      <a:pt x="2125" y="3542"/>
                      <a:pt x="2286" y="3542"/>
                    </a:cubicBezTo>
                    <a:cubicBezTo>
                      <a:pt x="2304" y="3542"/>
                      <a:pt x="2323" y="3540"/>
                      <a:pt x="2344" y="3536"/>
                    </a:cubicBezTo>
                    <a:cubicBezTo>
                      <a:pt x="2435" y="3506"/>
                      <a:pt x="2435" y="3391"/>
                      <a:pt x="2483" y="3306"/>
                    </a:cubicBezTo>
                    <a:cubicBezTo>
                      <a:pt x="2495" y="3288"/>
                      <a:pt x="2513" y="3270"/>
                      <a:pt x="2526" y="3246"/>
                    </a:cubicBezTo>
                    <a:cubicBezTo>
                      <a:pt x="2610" y="3209"/>
                      <a:pt x="2610" y="3209"/>
                      <a:pt x="2677" y="3173"/>
                    </a:cubicBezTo>
                    <a:lnTo>
                      <a:pt x="2677" y="3173"/>
                    </a:lnTo>
                    <a:cubicBezTo>
                      <a:pt x="3077" y="3694"/>
                      <a:pt x="2471" y="4336"/>
                      <a:pt x="3149" y="4778"/>
                    </a:cubicBezTo>
                    <a:cubicBezTo>
                      <a:pt x="3159" y="4790"/>
                      <a:pt x="3166" y="4795"/>
                      <a:pt x="3171" y="4795"/>
                    </a:cubicBezTo>
                    <a:cubicBezTo>
                      <a:pt x="3202" y="4795"/>
                      <a:pt x="3179" y="4613"/>
                      <a:pt x="3349" y="4572"/>
                    </a:cubicBezTo>
                    <a:cubicBezTo>
                      <a:pt x="3383" y="4563"/>
                      <a:pt x="3418" y="4558"/>
                      <a:pt x="3449" y="4558"/>
                    </a:cubicBezTo>
                    <a:cubicBezTo>
                      <a:pt x="3543" y="4558"/>
                      <a:pt x="3611" y="4600"/>
                      <a:pt x="3579" y="4687"/>
                    </a:cubicBezTo>
                    <a:lnTo>
                      <a:pt x="3640" y="4747"/>
                    </a:lnTo>
                    <a:cubicBezTo>
                      <a:pt x="3652" y="4759"/>
                      <a:pt x="3670" y="4778"/>
                      <a:pt x="3682" y="4802"/>
                    </a:cubicBezTo>
                    <a:cubicBezTo>
                      <a:pt x="4015" y="5135"/>
                      <a:pt x="3755" y="5571"/>
                      <a:pt x="4221" y="5849"/>
                    </a:cubicBezTo>
                    <a:cubicBezTo>
                      <a:pt x="4427" y="5534"/>
                      <a:pt x="4287" y="5171"/>
                      <a:pt x="4705" y="4880"/>
                    </a:cubicBezTo>
                    <a:cubicBezTo>
                      <a:pt x="4723" y="4862"/>
                      <a:pt x="4742" y="4844"/>
                      <a:pt x="4760" y="4820"/>
                    </a:cubicBezTo>
                    <a:cubicBezTo>
                      <a:pt x="4802" y="4759"/>
                      <a:pt x="4832" y="4693"/>
                      <a:pt x="4857" y="4626"/>
                    </a:cubicBezTo>
                    <a:cubicBezTo>
                      <a:pt x="4881" y="4541"/>
                      <a:pt x="4881" y="4451"/>
                      <a:pt x="4875" y="4366"/>
                    </a:cubicBezTo>
                    <a:lnTo>
                      <a:pt x="4875" y="4305"/>
                    </a:lnTo>
                    <a:cubicBezTo>
                      <a:pt x="4772" y="4214"/>
                      <a:pt x="4844" y="4093"/>
                      <a:pt x="4905" y="4093"/>
                    </a:cubicBezTo>
                    <a:cubicBezTo>
                      <a:pt x="4932" y="4086"/>
                      <a:pt x="4954" y="4082"/>
                      <a:pt x="4973" y="4082"/>
                    </a:cubicBezTo>
                    <a:cubicBezTo>
                      <a:pt x="5114" y="4082"/>
                      <a:pt x="5032" y="4282"/>
                      <a:pt x="5111" y="4282"/>
                    </a:cubicBezTo>
                    <a:cubicBezTo>
                      <a:pt x="5126" y="4282"/>
                      <a:pt x="5148" y="4274"/>
                      <a:pt x="5177" y="4257"/>
                    </a:cubicBezTo>
                    <a:cubicBezTo>
                      <a:pt x="5577" y="4093"/>
                      <a:pt x="5377" y="3730"/>
                      <a:pt x="5740" y="3482"/>
                    </a:cubicBezTo>
                    <a:lnTo>
                      <a:pt x="5831" y="3458"/>
                    </a:lnTo>
                    <a:cubicBezTo>
                      <a:pt x="5862" y="3452"/>
                      <a:pt x="5892" y="3446"/>
                      <a:pt x="5916" y="3427"/>
                    </a:cubicBezTo>
                    <a:cubicBezTo>
                      <a:pt x="6182" y="3324"/>
                      <a:pt x="6249" y="3113"/>
                      <a:pt x="6237" y="2925"/>
                    </a:cubicBezTo>
                    <a:cubicBezTo>
                      <a:pt x="6219" y="2731"/>
                      <a:pt x="6134" y="2543"/>
                      <a:pt x="6195" y="2356"/>
                    </a:cubicBezTo>
                    <a:cubicBezTo>
                      <a:pt x="6207" y="2265"/>
                      <a:pt x="6267" y="2174"/>
                      <a:pt x="6255" y="2083"/>
                    </a:cubicBezTo>
                    <a:cubicBezTo>
                      <a:pt x="6237" y="1914"/>
                      <a:pt x="5995" y="1793"/>
                      <a:pt x="5934" y="1629"/>
                    </a:cubicBezTo>
                    <a:cubicBezTo>
                      <a:pt x="5856" y="1429"/>
                      <a:pt x="6067" y="1218"/>
                      <a:pt x="5940" y="1030"/>
                    </a:cubicBezTo>
                    <a:cubicBezTo>
                      <a:pt x="5862" y="927"/>
                      <a:pt x="5692" y="848"/>
                      <a:pt x="5510" y="812"/>
                    </a:cubicBezTo>
                    <a:cubicBezTo>
                      <a:pt x="5329" y="776"/>
                      <a:pt x="5129" y="763"/>
                      <a:pt x="4941" y="745"/>
                    </a:cubicBezTo>
                    <a:cubicBezTo>
                      <a:pt x="4584" y="715"/>
                      <a:pt x="4245" y="642"/>
                      <a:pt x="3912" y="564"/>
                    </a:cubicBezTo>
                    <a:cubicBezTo>
                      <a:pt x="3767" y="509"/>
                      <a:pt x="3640" y="443"/>
                      <a:pt x="3525" y="364"/>
                    </a:cubicBezTo>
                    <a:cubicBezTo>
                      <a:pt x="3373" y="267"/>
                      <a:pt x="3252" y="152"/>
                      <a:pt x="3077" y="79"/>
                    </a:cubicBezTo>
                    <a:cubicBezTo>
                      <a:pt x="2975" y="32"/>
                      <a:pt x="2839" y="0"/>
                      <a:pt x="2709" y="0"/>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554645" y="1641662"/>
                <a:ext cx="1141902" cy="1788450"/>
              </a:xfrm>
              <a:custGeom>
                <a:rect b="b" l="l" r="r" t="t"/>
                <a:pathLst>
                  <a:path extrusionOk="0" h="11048" w="7054">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554645" y="1641662"/>
                <a:ext cx="1141902" cy="1788450"/>
              </a:xfrm>
              <a:custGeom>
                <a:rect b="b" l="l" r="r" t="t"/>
                <a:pathLst>
                  <a:path extrusionOk="0" h="11048" w="7054">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rgbClr val="516D5D"/>
              </a:solidFill>
              <a:ln cap="flat" cmpd="sng" w="9525">
                <a:solidFill>
                  <a:srgbClr val="516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587992" y="1664487"/>
                <a:ext cx="1074236" cy="1483306"/>
              </a:xfrm>
              <a:custGeom>
                <a:rect b="b" l="l" r="r" t="t"/>
                <a:pathLst>
                  <a:path extrusionOk="0" h="9163" w="6636">
                    <a:moveTo>
                      <a:pt x="2864" y="1"/>
                    </a:moveTo>
                    <a:cubicBezTo>
                      <a:pt x="2774" y="1"/>
                      <a:pt x="2686" y="21"/>
                      <a:pt x="2610" y="69"/>
                    </a:cubicBezTo>
                    <a:cubicBezTo>
                      <a:pt x="2416" y="202"/>
                      <a:pt x="2373" y="480"/>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2"/>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6"/>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1"/>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0"/>
                      <a:pt x="4474" y="9162"/>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4"/>
                      <a:pt x="6484" y="3962"/>
                      <a:pt x="6545" y="3671"/>
                    </a:cubicBezTo>
                    <a:cubicBezTo>
                      <a:pt x="6575" y="3538"/>
                      <a:pt x="6636" y="3399"/>
                      <a:pt x="6630" y="3265"/>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632358" y="2590435"/>
                <a:ext cx="978241" cy="947484"/>
              </a:xfrm>
              <a:custGeom>
                <a:rect b="b" l="l" r="r" t="t"/>
                <a:pathLst>
                  <a:path extrusionOk="0" h="5853" w="6043">
                    <a:moveTo>
                      <a:pt x="4884" y="0"/>
                    </a:moveTo>
                    <a:cubicBezTo>
                      <a:pt x="4855" y="0"/>
                      <a:pt x="4825" y="1"/>
                      <a:pt x="4796" y="4"/>
                    </a:cubicBezTo>
                    <a:cubicBezTo>
                      <a:pt x="4445" y="34"/>
                      <a:pt x="4142" y="215"/>
                      <a:pt x="3815" y="337"/>
                    </a:cubicBezTo>
                    <a:cubicBezTo>
                      <a:pt x="3480" y="463"/>
                      <a:pt x="3116" y="526"/>
                      <a:pt x="2750" y="526"/>
                    </a:cubicBezTo>
                    <a:cubicBezTo>
                      <a:pt x="2573" y="526"/>
                      <a:pt x="2396" y="511"/>
                      <a:pt x="2223" y="482"/>
                    </a:cubicBezTo>
                    <a:cubicBezTo>
                      <a:pt x="2071" y="452"/>
                      <a:pt x="1920" y="409"/>
                      <a:pt x="1756" y="409"/>
                    </a:cubicBezTo>
                    <a:cubicBezTo>
                      <a:pt x="1544" y="409"/>
                      <a:pt x="1351" y="482"/>
                      <a:pt x="1169" y="573"/>
                    </a:cubicBezTo>
                    <a:cubicBezTo>
                      <a:pt x="800" y="772"/>
                      <a:pt x="539" y="1099"/>
                      <a:pt x="376" y="1438"/>
                    </a:cubicBezTo>
                    <a:cubicBezTo>
                      <a:pt x="303" y="1578"/>
                      <a:pt x="255" y="1711"/>
                      <a:pt x="213" y="1856"/>
                    </a:cubicBezTo>
                    <a:cubicBezTo>
                      <a:pt x="164" y="2280"/>
                      <a:pt x="116" y="2704"/>
                      <a:pt x="61" y="3128"/>
                    </a:cubicBezTo>
                    <a:cubicBezTo>
                      <a:pt x="19" y="3497"/>
                      <a:pt x="1" y="3939"/>
                      <a:pt x="279" y="4211"/>
                    </a:cubicBezTo>
                    <a:cubicBezTo>
                      <a:pt x="303" y="4236"/>
                      <a:pt x="334" y="4254"/>
                      <a:pt x="364" y="4284"/>
                    </a:cubicBezTo>
                    <a:cubicBezTo>
                      <a:pt x="691" y="4538"/>
                      <a:pt x="479" y="5041"/>
                      <a:pt x="909" y="5101"/>
                    </a:cubicBezTo>
                    <a:cubicBezTo>
                      <a:pt x="922" y="5104"/>
                      <a:pt x="934" y="5106"/>
                      <a:pt x="946" y="5106"/>
                    </a:cubicBezTo>
                    <a:cubicBezTo>
                      <a:pt x="1166" y="5106"/>
                      <a:pt x="948" y="4579"/>
                      <a:pt x="1353" y="4579"/>
                    </a:cubicBezTo>
                    <a:cubicBezTo>
                      <a:pt x="1368" y="4579"/>
                      <a:pt x="1383" y="4579"/>
                      <a:pt x="1399" y="4581"/>
                    </a:cubicBezTo>
                    <a:cubicBezTo>
                      <a:pt x="1423" y="4599"/>
                      <a:pt x="1454" y="4611"/>
                      <a:pt x="1478" y="4629"/>
                    </a:cubicBezTo>
                    <a:cubicBezTo>
                      <a:pt x="1502" y="4641"/>
                      <a:pt x="1532" y="4659"/>
                      <a:pt x="1551" y="4672"/>
                    </a:cubicBezTo>
                    <a:cubicBezTo>
                      <a:pt x="2047" y="4974"/>
                      <a:pt x="1623" y="5725"/>
                      <a:pt x="2120" y="5852"/>
                    </a:cubicBezTo>
                    <a:cubicBezTo>
                      <a:pt x="2332" y="5852"/>
                      <a:pt x="2186" y="5162"/>
                      <a:pt x="2622" y="5162"/>
                    </a:cubicBezTo>
                    <a:cubicBezTo>
                      <a:pt x="2631" y="5154"/>
                      <a:pt x="2638" y="5150"/>
                      <a:pt x="2645" y="5150"/>
                    </a:cubicBezTo>
                    <a:cubicBezTo>
                      <a:pt x="2689" y="5150"/>
                      <a:pt x="2692" y="5312"/>
                      <a:pt x="2713" y="5428"/>
                    </a:cubicBezTo>
                    <a:cubicBezTo>
                      <a:pt x="2719" y="5465"/>
                      <a:pt x="2719" y="5507"/>
                      <a:pt x="2725" y="5543"/>
                    </a:cubicBezTo>
                    <a:cubicBezTo>
                      <a:pt x="2751" y="5692"/>
                      <a:pt x="2785" y="5810"/>
                      <a:pt x="2905" y="5810"/>
                    </a:cubicBezTo>
                    <a:cubicBezTo>
                      <a:pt x="2927" y="5810"/>
                      <a:pt x="2951" y="5806"/>
                      <a:pt x="2979" y="5798"/>
                    </a:cubicBezTo>
                    <a:cubicBezTo>
                      <a:pt x="3331" y="5737"/>
                      <a:pt x="2907" y="4920"/>
                      <a:pt x="3421" y="4611"/>
                    </a:cubicBezTo>
                    <a:cubicBezTo>
                      <a:pt x="3446" y="4635"/>
                      <a:pt x="3470" y="4659"/>
                      <a:pt x="3482" y="4690"/>
                    </a:cubicBezTo>
                    <a:cubicBezTo>
                      <a:pt x="3645" y="4962"/>
                      <a:pt x="3391" y="5344"/>
                      <a:pt x="3688" y="5610"/>
                    </a:cubicBezTo>
                    <a:cubicBezTo>
                      <a:pt x="3833" y="4853"/>
                      <a:pt x="3900" y="4102"/>
                      <a:pt x="4190" y="3418"/>
                    </a:cubicBezTo>
                    <a:cubicBezTo>
                      <a:pt x="4257" y="3418"/>
                      <a:pt x="4330" y="3418"/>
                      <a:pt x="4372" y="3497"/>
                    </a:cubicBezTo>
                    <a:cubicBezTo>
                      <a:pt x="4390" y="3527"/>
                      <a:pt x="4408" y="3557"/>
                      <a:pt x="4414" y="3588"/>
                    </a:cubicBezTo>
                    <a:cubicBezTo>
                      <a:pt x="4523" y="3872"/>
                      <a:pt x="4348" y="4248"/>
                      <a:pt x="4614" y="4484"/>
                    </a:cubicBezTo>
                    <a:cubicBezTo>
                      <a:pt x="4899" y="4042"/>
                      <a:pt x="4826" y="3479"/>
                      <a:pt x="5207" y="3067"/>
                    </a:cubicBezTo>
                    <a:cubicBezTo>
                      <a:pt x="5238" y="3055"/>
                      <a:pt x="5280" y="3037"/>
                      <a:pt x="5310" y="3031"/>
                    </a:cubicBezTo>
                    <a:cubicBezTo>
                      <a:pt x="5565" y="2946"/>
                      <a:pt x="5807" y="2825"/>
                      <a:pt x="5928" y="2619"/>
                    </a:cubicBezTo>
                    <a:cubicBezTo>
                      <a:pt x="6043" y="2425"/>
                      <a:pt x="6025" y="2207"/>
                      <a:pt x="6013" y="1983"/>
                    </a:cubicBezTo>
                    <a:cubicBezTo>
                      <a:pt x="5988" y="1669"/>
                      <a:pt x="5964" y="1360"/>
                      <a:pt x="5946" y="1051"/>
                    </a:cubicBezTo>
                    <a:cubicBezTo>
                      <a:pt x="5934" y="900"/>
                      <a:pt x="5922" y="736"/>
                      <a:pt x="5861" y="585"/>
                    </a:cubicBezTo>
                    <a:cubicBezTo>
                      <a:pt x="5725" y="239"/>
                      <a:pt x="5309" y="0"/>
                      <a:pt x="4884"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658907" y="2616173"/>
                <a:ext cx="926277" cy="606079"/>
              </a:xfrm>
              <a:custGeom>
                <a:rect b="b" l="l" r="r" t="t"/>
                <a:pathLst>
                  <a:path extrusionOk="0" h="3744" w="5722">
                    <a:moveTo>
                      <a:pt x="4609" y="1"/>
                    </a:moveTo>
                    <a:cubicBezTo>
                      <a:pt x="4586" y="1"/>
                      <a:pt x="4563" y="1"/>
                      <a:pt x="4541" y="2"/>
                    </a:cubicBezTo>
                    <a:cubicBezTo>
                      <a:pt x="4208" y="26"/>
                      <a:pt x="3917" y="141"/>
                      <a:pt x="3615" y="214"/>
                    </a:cubicBezTo>
                    <a:cubicBezTo>
                      <a:pt x="3304" y="295"/>
                      <a:pt x="2961" y="335"/>
                      <a:pt x="2618" y="335"/>
                    </a:cubicBezTo>
                    <a:cubicBezTo>
                      <a:pt x="2446" y="335"/>
                      <a:pt x="2275" y="325"/>
                      <a:pt x="2107" y="305"/>
                    </a:cubicBezTo>
                    <a:cubicBezTo>
                      <a:pt x="1968" y="293"/>
                      <a:pt x="1822" y="262"/>
                      <a:pt x="1671" y="262"/>
                    </a:cubicBezTo>
                    <a:cubicBezTo>
                      <a:pt x="1471" y="262"/>
                      <a:pt x="1278" y="305"/>
                      <a:pt x="1108" y="365"/>
                    </a:cubicBezTo>
                    <a:cubicBezTo>
                      <a:pt x="763" y="498"/>
                      <a:pt x="515" y="698"/>
                      <a:pt x="351" y="928"/>
                    </a:cubicBezTo>
                    <a:cubicBezTo>
                      <a:pt x="291" y="1013"/>
                      <a:pt x="242" y="1098"/>
                      <a:pt x="200" y="1195"/>
                    </a:cubicBezTo>
                    <a:cubicBezTo>
                      <a:pt x="157" y="1467"/>
                      <a:pt x="103" y="1740"/>
                      <a:pt x="61" y="2000"/>
                    </a:cubicBezTo>
                    <a:cubicBezTo>
                      <a:pt x="12" y="2242"/>
                      <a:pt x="0" y="2515"/>
                      <a:pt x="273" y="2690"/>
                    </a:cubicBezTo>
                    <a:cubicBezTo>
                      <a:pt x="291" y="2708"/>
                      <a:pt x="321" y="2720"/>
                      <a:pt x="351" y="2739"/>
                    </a:cubicBezTo>
                    <a:cubicBezTo>
                      <a:pt x="666" y="2896"/>
                      <a:pt x="460" y="3223"/>
                      <a:pt x="866" y="3259"/>
                    </a:cubicBezTo>
                    <a:cubicBezTo>
                      <a:pt x="878" y="3261"/>
                      <a:pt x="889" y="3262"/>
                      <a:pt x="898" y="3262"/>
                    </a:cubicBezTo>
                    <a:cubicBezTo>
                      <a:pt x="1108" y="3262"/>
                      <a:pt x="903" y="2925"/>
                      <a:pt x="1289" y="2925"/>
                    </a:cubicBezTo>
                    <a:cubicBezTo>
                      <a:pt x="1305" y="2925"/>
                      <a:pt x="1321" y="2925"/>
                      <a:pt x="1338" y="2926"/>
                    </a:cubicBezTo>
                    <a:cubicBezTo>
                      <a:pt x="1362" y="2932"/>
                      <a:pt x="1380" y="2950"/>
                      <a:pt x="1411" y="2957"/>
                    </a:cubicBezTo>
                    <a:cubicBezTo>
                      <a:pt x="1435" y="2963"/>
                      <a:pt x="1459" y="2981"/>
                      <a:pt x="1483" y="2987"/>
                    </a:cubicBezTo>
                    <a:cubicBezTo>
                      <a:pt x="1950" y="3174"/>
                      <a:pt x="1544" y="3659"/>
                      <a:pt x="2016" y="3744"/>
                    </a:cubicBezTo>
                    <a:cubicBezTo>
                      <a:pt x="2222" y="3744"/>
                      <a:pt x="2089" y="3302"/>
                      <a:pt x="2488" y="3302"/>
                    </a:cubicBezTo>
                    <a:cubicBezTo>
                      <a:pt x="2497" y="3297"/>
                      <a:pt x="2504" y="3295"/>
                      <a:pt x="2510" y="3295"/>
                    </a:cubicBezTo>
                    <a:cubicBezTo>
                      <a:pt x="2555" y="3295"/>
                      <a:pt x="2557" y="3397"/>
                      <a:pt x="2573" y="3471"/>
                    </a:cubicBezTo>
                    <a:cubicBezTo>
                      <a:pt x="2579" y="3495"/>
                      <a:pt x="2579" y="3514"/>
                      <a:pt x="2585" y="3538"/>
                    </a:cubicBezTo>
                    <a:cubicBezTo>
                      <a:pt x="2611" y="3637"/>
                      <a:pt x="2642" y="3713"/>
                      <a:pt x="2758" y="3713"/>
                    </a:cubicBezTo>
                    <a:cubicBezTo>
                      <a:pt x="2777" y="3713"/>
                      <a:pt x="2798" y="3711"/>
                      <a:pt x="2821" y="3707"/>
                    </a:cubicBezTo>
                    <a:cubicBezTo>
                      <a:pt x="3160" y="3665"/>
                      <a:pt x="2755" y="3144"/>
                      <a:pt x="3245" y="2950"/>
                    </a:cubicBezTo>
                    <a:cubicBezTo>
                      <a:pt x="3269" y="2963"/>
                      <a:pt x="3288" y="2981"/>
                      <a:pt x="3306" y="2993"/>
                    </a:cubicBezTo>
                    <a:cubicBezTo>
                      <a:pt x="3457" y="3168"/>
                      <a:pt x="3221" y="3417"/>
                      <a:pt x="3500" y="3586"/>
                    </a:cubicBezTo>
                    <a:cubicBezTo>
                      <a:pt x="3639" y="3102"/>
                      <a:pt x="3705" y="2624"/>
                      <a:pt x="3972" y="2182"/>
                    </a:cubicBezTo>
                    <a:cubicBezTo>
                      <a:pt x="4038" y="2182"/>
                      <a:pt x="4105" y="2182"/>
                      <a:pt x="4135" y="2236"/>
                    </a:cubicBezTo>
                    <a:cubicBezTo>
                      <a:pt x="4153" y="2254"/>
                      <a:pt x="4166" y="2272"/>
                      <a:pt x="4184" y="2297"/>
                    </a:cubicBezTo>
                    <a:cubicBezTo>
                      <a:pt x="4281" y="2478"/>
                      <a:pt x="4123" y="2714"/>
                      <a:pt x="4371" y="2866"/>
                    </a:cubicBezTo>
                    <a:cubicBezTo>
                      <a:pt x="4644" y="2587"/>
                      <a:pt x="4577" y="2224"/>
                      <a:pt x="4940" y="1964"/>
                    </a:cubicBezTo>
                    <a:lnTo>
                      <a:pt x="5031" y="1939"/>
                    </a:lnTo>
                    <a:cubicBezTo>
                      <a:pt x="5280" y="1891"/>
                      <a:pt x="5497" y="1812"/>
                      <a:pt x="5613" y="1685"/>
                    </a:cubicBezTo>
                    <a:cubicBezTo>
                      <a:pt x="5722" y="1546"/>
                      <a:pt x="5703" y="1407"/>
                      <a:pt x="5691" y="1267"/>
                    </a:cubicBezTo>
                    <a:cubicBezTo>
                      <a:pt x="5667" y="1061"/>
                      <a:pt x="5649" y="868"/>
                      <a:pt x="5631" y="668"/>
                    </a:cubicBezTo>
                    <a:cubicBezTo>
                      <a:pt x="5619" y="571"/>
                      <a:pt x="5606" y="474"/>
                      <a:pt x="5552" y="377"/>
                    </a:cubicBezTo>
                    <a:cubicBezTo>
                      <a:pt x="5426" y="154"/>
                      <a:pt x="5017" y="1"/>
                      <a:pt x="4609"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601925" y="2492336"/>
                <a:ext cx="1039108" cy="1145463"/>
              </a:xfrm>
              <a:custGeom>
                <a:rect b="b" l="l" r="r" t="t"/>
                <a:pathLst>
                  <a:path extrusionOk="0" h="7076" w="6419">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601925" y="2492336"/>
                <a:ext cx="1039108" cy="1145463"/>
              </a:xfrm>
              <a:custGeom>
                <a:rect b="b" l="l" r="r" t="t"/>
                <a:pathLst>
                  <a:path extrusionOk="0" h="7076" w="6419">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632358" y="2516780"/>
                <a:ext cx="978241" cy="947646"/>
              </a:xfrm>
              <a:custGeom>
                <a:rect b="b" l="l" r="r" t="t"/>
                <a:pathLst>
                  <a:path extrusionOk="0" h="5854" w="6043">
                    <a:moveTo>
                      <a:pt x="4884" y="1"/>
                    </a:moveTo>
                    <a:cubicBezTo>
                      <a:pt x="4855" y="1"/>
                      <a:pt x="4825" y="2"/>
                      <a:pt x="4796" y="4"/>
                    </a:cubicBezTo>
                    <a:cubicBezTo>
                      <a:pt x="4445" y="35"/>
                      <a:pt x="4142" y="216"/>
                      <a:pt x="3815" y="337"/>
                    </a:cubicBezTo>
                    <a:cubicBezTo>
                      <a:pt x="3480" y="464"/>
                      <a:pt x="3116" y="527"/>
                      <a:pt x="2750" y="527"/>
                    </a:cubicBezTo>
                    <a:cubicBezTo>
                      <a:pt x="2573" y="527"/>
                      <a:pt x="2396" y="512"/>
                      <a:pt x="2223" y="483"/>
                    </a:cubicBezTo>
                    <a:cubicBezTo>
                      <a:pt x="2071" y="453"/>
                      <a:pt x="1920" y="410"/>
                      <a:pt x="1756" y="410"/>
                    </a:cubicBezTo>
                    <a:cubicBezTo>
                      <a:pt x="1544" y="410"/>
                      <a:pt x="1351" y="483"/>
                      <a:pt x="1169" y="574"/>
                    </a:cubicBezTo>
                    <a:cubicBezTo>
                      <a:pt x="800" y="773"/>
                      <a:pt x="539" y="1100"/>
                      <a:pt x="376" y="1439"/>
                    </a:cubicBezTo>
                    <a:cubicBezTo>
                      <a:pt x="303" y="1579"/>
                      <a:pt x="255" y="1712"/>
                      <a:pt x="213" y="1857"/>
                    </a:cubicBezTo>
                    <a:cubicBezTo>
                      <a:pt x="164" y="2281"/>
                      <a:pt x="116" y="2705"/>
                      <a:pt x="61" y="3129"/>
                    </a:cubicBezTo>
                    <a:cubicBezTo>
                      <a:pt x="19" y="3498"/>
                      <a:pt x="1" y="3940"/>
                      <a:pt x="279" y="4212"/>
                    </a:cubicBezTo>
                    <a:cubicBezTo>
                      <a:pt x="303" y="4237"/>
                      <a:pt x="334" y="4255"/>
                      <a:pt x="364" y="4285"/>
                    </a:cubicBezTo>
                    <a:cubicBezTo>
                      <a:pt x="691" y="4539"/>
                      <a:pt x="479" y="5042"/>
                      <a:pt x="909" y="5102"/>
                    </a:cubicBezTo>
                    <a:cubicBezTo>
                      <a:pt x="922" y="5105"/>
                      <a:pt x="934" y="5106"/>
                      <a:pt x="946" y="5106"/>
                    </a:cubicBezTo>
                    <a:cubicBezTo>
                      <a:pt x="1166" y="5106"/>
                      <a:pt x="948" y="4580"/>
                      <a:pt x="1353" y="4580"/>
                    </a:cubicBezTo>
                    <a:cubicBezTo>
                      <a:pt x="1368" y="4580"/>
                      <a:pt x="1383" y="4580"/>
                      <a:pt x="1399" y="4582"/>
                    </a:cubicBezTo>
                    <a:cubicBezTo>
                      <a:pt x="1423" y="4600"/>
                      <a:pt x="1454" y="4612"/>
                      <a:pt x="1478" y="4630"/>
                    </a:cubicBezTo>
                    <a:cubicBezTo>
                      <a:pt x="1502" y="4642"/>
                      <a:pt x="1532" y="4660"/>
                      <a:pt x="1551" y="4672"/>
                    </a:cubicBezTo>
                    <a:cubicBezTo>
                      <a:pt x="2047" y="4975"/>
                      <a:pt x="1623" y="5726"/>
                      <a:pt x="2120" y="5853"/>
                    </a:cubicBezTo>
                    <a:cubicBezTo>
                      <a:pt x="2332" y="5853"/>
                      <a:pt x="2186" y="5163"/>
                      <a:pt x="2622" y="5163"/>
                    </a:cubicBezTo>
                    <a:cubicBezTo>
                      <a:pt x="2631" y="5155"/>
                      <a:pt x="2638" y="5151"/>
                      <a:pt x="2645" y="5151"/>
                    </a:cubicBezTo>
                    <a:cubicBezTo>
                      <a:pt x="2689" y="5151"/>
                      <a:pt x="2692" y="5313"/>
                      <a:pt x="2713" y="5429"/>
                    </a:cubicBezTo>
                    <a:cubicBezTo>
                      <a:pt x="2719" y="5466"/>
                      <a:pt x="2719" y="5508"/>
                      <a:pt x="2725" y="5544"/>
                    </a:cubicBezTo>
                    <a:cubicBezTo>
                      <a:pt x="2751" y="5693"/>
                      <a:pt x="2785" y="5811"/>
                      <a:pt x="2905" y="5811"/>
                    </a:cubicBezTo>
                    <a:cubicBezTo>
                      <a:pt x="2927" y="5811"/>
                      <a:pt x="2951" y="5807"/>
                      <a:pt x="2979" y="5799"/>
                    </a:cubicBezTo>
                    <a:cubicBezTo>
                      <a:pt x="3331" y="5738"/>
                      <a:pt x="2907" y="4921"/>
                      <a:pt x="3421" y="4612"/>
                    </a:cubicBezTo>
                    <a:cubicBezTo>
                      <a:pt x="3446" y="4636"/>
                      <a:pt x="3470" y="4660"/>
                      <a:pt x="3482" y="4691"/>
                    </a:cubicBezTo>
                    <a:cubicBezTo>
                      <a:pt x="3645" y="4963"/>
                      <a:pt x="3391" y="5344"/>
                      <a:pt x="3688" y="5611"/>
                    </a:cubicBezTo>
                    <a:cubicBezTo>
                      <a:pt x="3833" y="4854"/>
                      <a:pt x="3900" y="4103"/>
                      <a:pt x="4190" y="3419"/>
                    </a:cubicBezTo>
                    <a:cubicBezTo>
                      <a:pt x="4257" y="3419"/>
                      <a:pt x="4330" y="3419"/>
                      <a:pt x="4372" y="3498"/>
                    </a:cubicBezTo>
                    <a:cubicBezTo>
                      <a:pt x="4390" y="3528"/>
                      <a:pt x="4408" y="3558"/>
                      <a:pt x="4414" y="3589"/>
                    </a:cubicBezTo>
                    <a:cubicBezTo>
                      <a:pt x="4523" y="3873"/>
                      <a:pt x="4348" y="4249"/>
                      <a:pt x="4614" y="4485"/>
                    </a:cubicBezTo>
                    <a:cubicBezTo>
                      <a:pt x="4899" y="4043"/>
                      <a:pt x="4826" y="3480"/>
                      <a:pt x="5207" y="3068"/>
                    </a:cubicBezTo>
                    <a:cubicBezTo>
                      <a:pt x="5238" y="3056"/>
                      <a:pt x="5280" y="3038"/>
                      <a:pt x="5310" y="3032"/>
                    </a:cubicBezTo>
                    <a:cubicBezTo>
                      <a:pt x="5565" y="2947"/>
                      <a:pt x="5807" y="2826"/>
                      <a:pt x="5928" y="2620"/>
                    </a:cubicBezTo>
                    <a:cubicBezTo>
                      <a:pt x="6043" y="2426"/>
                      <a:pt x="6025" y="2208"/>
                      <a:pt x="6013" y="1984"/>
                    </a:cubicBezTo>
                    <a:cubicBezTo>
                      <a:pt x="5988" y="1669"/>
                      <a:pt x="5964" y="1361"/>
                      <a:pt x="5946" y="1052"/>
                    </a:cubicBezTo>
                    <a:cubicBezTo>
                      <a:pt x="5934" y="901"/>
                      <a:pt x="5922" y="737"/>
                      <a:pt x="5861" y="586"/>
                    </a:cubicBezTo>
                    <a:cubicBezTo>
                      <a:pt x="5725" y="240"/>
                      <a:pt x="5309" y="1"/>
                      <a:pt x="4884"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201113" y="1870559"/>
                <a:ext cx="1178325" cy="1168450"/>
              </a:xfrm>
              <a:custGeom>
                <a:rect b="b" l="l" r="r" t="t"/>
                <a:pathLst>
                  <a:path extrusionOk="0" h="7218" w="7279">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1"/>
                      <a:pt x="291" y="2828"/>
                    </a:cubicBezTo>
                    <a:cubicBezTo>
                      <a:pt x="322" y="2889"/>
                      <a:pt x="358" y="2949"/>
                      <a:pt x="382" y="3022"/>
                    </a:cubicBezTo>
                    <a:cubicBezTo>
                      <a:pt x="473" y="3252"/>
                      <a:pt x="364" y="3506"/>
                      <a:pt x="316" y="3748"/>
                    </a:cubicBezTo>
                    <a:cubicBezTo>
                      <a:pt x="243" y="4093"/>
                      <a:pt x="297" y="4451"/>
                      <a:pt x="376" y="4796"/>
                    </a:cubicBezTo>
                    <a:cubicBezTo>
                      <a:pt x="382" y="4838"/>
                      <a:pt x="388" y="4868"/>
                      <a:pt x="394" y="4905"/>
                    </a:cubicBezTo>
                    <a:cubicBezTo>
                      <a:pt x="661" y="5655"/>
                      <a:pt x="303" y="6533"/>
                      <a:pt x="806" y="7217"/>
                    </a:cubicBezTo>
                    <a:cubicBezTo>
                      <a:pt x="951" y="6842"/>
                      <a:pt x="806" y="6340"/>
                      <a:pt x="1260" y="6109"/>
                    </a:cubicBezTo>
                    <a:cubicBezTo>
                      <a:pt x="1290" y="6097"/>
                      <a:pt x="1314" y="6091"/>
                      <a:pt x="1333" y="6079"/>
                    </a:cubicBezTo>
                    <a:cubicBezTo>
                      <a:pt x="1405" y="6037"/>
                      <a:pt x="1454" y="5976"/>
                      <a:pt x="1508" y="5916"/>
                    </a:cubicBezTo>
                    <a:cubicBezTo>
                      <a:pt x="1563" y="5849"/>
                      <a:pt x="1617" y="5776"/>
                      <a:pt x="1654" y="5698"/>
                    </a:cubicBezTo>
                    <a:cubicBezTo>
                      <a:pt x="1666" y="5674"/>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6"/>
                      <a:pt x="2628" y="6128"/>
                    </a:cubicBezTo>
                    <a:cubicBezTo>
                      <a:pt x="2646" y="6134"/>
                      <a:pt x="2668" y="6137"/>
                      <a:pt x="2689" y="6137"/>
                    </a:cubicBezTo>
                    <a:cubicBezTo>
                      <a:pt x="2710" y="6137"/>
                      <a:pt x="2731" y="6134"/>
                      <a:pt x="2749" y="6128"/>
                    </a:cubicBezTo>
                    <a:cubicBezTo>
                      <a:pt x="2786" y="6122"/>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1"/>
                    </a:cubicBezTo>
                    <a:cubicBezTo>
                      <a:pt x="4566" y="3306"/>
                      <a:pt x="4596" y="3276"/>
                      <a:pt x="4626" y="3252"/>
                    </a:cubicBezTo>
                    <a:cubicBezTo>
                      <a:pt x="5008" y="3506"/>
                      <a:pt x="4862" y="3881"/>
                      <a:pt x="5080" y="4190"/>
                    </a:cubicBezTo>
                    <a:cubicBezTo>
                      <a:pt x="5133" y="4253"/>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2"/>
                    </a:cubicBezTo>
                    <a:cubicBezTo>
                      <a:pt x="6872" y="4057"/>
                      <a:pt x="6921" y="3972"/>
                      <a:pt x="6963" y="3888"/>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33489" y="1897107"/>
                <a:ext cx="1113573" cy="748857"/>
              </a:xfrm>
              <a:custGeom>
                <a:rect b="b" l="l" r="r" t="t"/>
                <a:pathLst>
                  <a:path extrusionOk="0" h="4626" w="6879">
                    <a:moveTo>
                      <a:pt x="3912" y="0"/>
                    </a:moveTo>
                    <a:cubicBezTo>
                      <a:pt x="3766" y="0"/>
                      <a:pt x="3627" y="0"/>
                      <a:pt x="3488" y="18"/>
                    </a:cubicBezTo>
                    <a:cubicBezTo>
                      <a:pt x="3252" y="55"/>
                      <a:pt x="3058" y="145"/>
                      <a:pt x="2852" y="230"/>
                    </a:cubicBezTo>
                    <a:cubicBezTo>
                      <a:pt x="2567" y="339"/>
                      <a:pt x="2238" y="426"/>
                      <a:pt x="1902" y="426"/>
                    </a:cubicBezTo>
                    <a:cubicBezTo>
                      <a:pt x="1846" y="426"/>
                      <a:pt x="1789" y="423"/>
                      <a:pt x="1732" y="418"/>
                    </a:cubicBezTo>
                    <a:cubicBezTo>
                      <a:pt x="1550" y="406"/>
                      <a:pt x="1375" y="357"/>
                      <a:pt x="1193" y="357"/>
                    </a:cubicBezTo>
                    <a:cubicBezTo>
                      <a:pt x="890" y="357"/>
                      <a:pt x="630" y="497"/>
                      <a:pt x="424" y="624"/>
                    </a:cubicBezTo>
                    <a:cubicBezTo>
                      <a:pt x="279" y="714"/>
                      <a:pt x="146" y="817"/>
                      <a:pt x="91" y="945"/>
                    </a:cubicBezTo>
                    <a:cubicBezTo>
                      <a:pt x="0" y="1132"/>
                      <a:pt x="116" y="1326"/>
                      <a:pt x="188" y="1520"/>
                    </a:cubicBezTo>
                    <a:cubicBezTo>
                      <a:pt x="224" y="1617"/>
                      <a:pt x="255" y="1713"/>
                      <a:pt x="273" y="1810"/>
                    </a:cubicBezTo>
                    <a:cubicBezTo>
                      <a:pt x="303" y="1853"/>
                      <a:pt x="340" y="1889"/>
                      <a:pt x="364" y="1931"/>
                    </a:cubicBezTo>
                    <a:cubicBezTo>
                      <a:pt x="448" y="2083"/>
                      <a:pt x="346" y="2246"/>
                      <a:pt x="303" y="2404"/>
                    </a:cubicBezTo>
                    <a:cubicBezTo>
                      <a:pt x="243" y="2622"/>
                      <a:pt x="285" y="2852"/>
                      <a:pt x="364" y="3076"/>
                    </a:cubicBezTo>
                    <a:lnTo>
                      <a:pt x="388" y="3142"/>
                    </a:lnTo>
                    <a:cubicBezTo>
                      <a:pt x="636" y="3621"/>
                      <a:pt x="303" y="4184"/>
                      <a:pt x="769" y="4626"/>
                    </a:cubicBezTo>
                    <a:cubicBezTo>
                      <a:pt x="909" y="4383"/>
                      <a:pt x="769" y="4069"/>
                      <a:pt x="1193" y="3917"/>
                    </a:cubicBezTo>
                    <a:cubicBezTo>
                      <a:pt x="1217" y="3917"/>
                      <a:pt x="1242" y="3911"/>
                      <a:pt x="1266" y="3899"/>
                    </a:cubicBezTo>
                    <a:cubicBezTo>
                      <a:pt x="1332" y="3881"/>
                      <a:pt x="1387" y="3839"/>
                      <a:pt x="1423" y="3802"/>
                    </a:cubicBezTo>
                    <a:cubicBezTo>
                      <a:pt x="1478" y="3760"/>
                      <a:pt x="1520" y="3711"/>
                      <a:pt x="1556" y="3657"/>
                    </a:cubicBezTo>
                    <a:cubicBezTo>
                      <a:pt x="1575" y="3645"/>
                      <a:pt x="1587" y="3627"/>
                      <a:pt x="1599" y="3615"/>
                    </a:cubicBezTo>
                    <a:cubicBezTo>
                      <a:pt x="1679" y="3628"/>
                      <a:pt x="1743" y="3634"/>
                      <a:pt x="1795" y="3634"/>
                    </a:cubicBezTo>
                    <a:cubicBezTo>
                      <a:pt x="2067" y="3634"/>
                      <a:pt x="2001" y="3461"/>
                      <a:pt x="2174" y="3257"/>
                    </a:cubicBezTo>
                    <a:cubicBezTo>
                      <a:pt x="2374" y="3415"/>
                      <a:pt x="2307" y="3621"/>
                      <a:pt x="2331" y="3802"/>
                    </a:cubicBezTo>
                    <a:cubicBezTo>
                      <a:pt x="2337" y="3820"/>
                      <a:pt x="2344" y="3839"/>
                      <a:pt x="2362" y="3857"/>
                    </a:cubicBezTo>
                    <a:cubicBezTo>
                      <a:pt x="2386" y="3887"/>
                      <a:pt x="2422" y="3917"/>
                      <a:pt x="2483" y="3923"/>
                    </a:cubicBezTo>
                    <a:cubicBezTo>
                      <a:pt x="2501" y="3926"/>
                      <a:pt x="2519" y="3928"/>
                      <a:pt x="2538" y="3928"/>
                    </a:cubicBezTo>
                    <a:cubicBezTo>
                      <a:pt x="2557" y="3928"/>
                      <a:pt x="2577" y="3926"/>
                      <a:pt x="2598" y="3923"/>
                    </a:cubicBezTo>
                    <a:cubicBezTo>
                      <a:pt x="2634" y="3917"/>
                      <a:pt x="2670" y="3911"/>
                      <a:pt x="2701" y="3893"/>
                    </a:cubicBezTo>
                    <a:cubicBezTo>
                      <a:pt x="2716" y="3892"/>
                      <a:pt x="2731" y="3892"/>
                      <a:pt x="2745" y="3892"/>
                    </a:cubicBezTo>
                    <a:cubicBezTo>
                      <a:pt x="3224" y="3892"/>
                      <a:pt x="2859" y="4386"/>
                      <a:pt x="3312" y="4462"/>
                    </a:cubicBezTo>
                    <a:cubicBezTo>
                      <a:pt x="3312" y="3857"/>
                      <a:pt x="3312" y="3221"/>
                      <a:pt x="3451" y="2609"/>
                    </a:cubicBezTo>
                    <a:cubicBezTo>
                      <a:pt x="3451" y="2591"/>
                      <a:pt x="3458" y="2579"/>
                      <a:pt x="3458" y="2555"/>
                    </a:cubicBezTo>
                    <a:cubicBezTo>
                      <a:pt x="3471" y="2491"/>
                      <a:pt x="3485" y="2441"/>
                      <a:pt x="3561" y="2441"/>
                    </a:cubicBezTo>
                    <a:cubicBezTo>
                      <a:pt x="3586" y="2441"/>
                      <a:pt x="3617" y="2446"/>
                      <a:pt x="3657" y="2458"/>
                    </a:cubicBezTo>
                    <a:cubicBezTo>
                      <a:pt x="3930" y="2537"/>
                      <a:pt x="3585" y="2894"/>
                      <a:pt x="3996" y="3015"/>
                    </a:cubicBezTo>
                    <a:cubicBezTo>
                      <a:pt x="4124" y="2712"/>
                      <a:pt x="3887" y="2379"/>
                      <a:pt x="4293" y="2137"/>
                    </a:cubicBezTo>
                    <a:cubicBezTo>
                      <a:pt x="4311" y="2125"/>
                      <a:pt x="4341" y="2107"/>
                      <a:pt x="4384" y="2095"/>
                    </a:cubicBezTo>
                    <a:cubicBezTo>
                      <a:pt x="4747" y="2252"/>
                      <a:pt x="4608" y="2494"/>
                      <a:pt x="4808" y="2688"/>
                    </a:cubicBezTo>
                    <a:cubicBezTo>
                      <a:pt x="4856" y="2729"/>
                      <a:pt x="4901" y="2746"/>
                      <a:pt x="4944" y="2746"/>
                    </a:cubicBezTo>
                    <a:cubicBezTo>
                      <a:pt x="5052" y="2746"/>
                      <a:pt x="5145" y="2641"/>
                      <a:pt x="5231" y="2567"/>
                    </a:cubicBezTo>
                    <a:cubicBezTo>
                      <a:pt x="5244" y="2555"/>
                      <a:pt x="5262" y="2549"/>
                      <a:pt x="5280" y="2531"/>
                    </a:cubicBezTo>
                    <a:cubicBezTo>
                      <a:pt x="6025" y="2894"/>
                      <a:pt x="5280" y="3457"/>
                      <a:pt x="5885" y="3820"/>
                    </a:cubicBezTo>
                    <a:cubicBezTo>
                      <a:pt x="5958" y="3415"/>
                      <a:pt x="5819" y="2979"/>
                      <a:pt x="6352" y="2664"/>
                    </a:cubicBezTo>
                    <a:lnTo>
                      <a:pt x="6418" y="2646"/>
                    </a:lnTo>
                    <a:cubicBezTo>
                      <a:pt x="6503" y="2616"/>
                      <a:pt x="6545" y="2561"/>
                      <a:pt x="6582" y="2507"/>
                    </a:cubicBezTo>
                    <a:cubicBezTo>
                      <a:pt x="6763" y="2252"/>
                      <a:pt x="6878" y="1962"/>
                      <a:pt x="6666" y="1738"/>
                    </a:cubicBezTo>
                    <a:cubicBezTo>
                      <a:pt x="6509" y="1568"/>
                      <a:pt x="6194" y="1465"/>
                      <a:pt x="6061" y="1290"/>
                    </a:cubicBezTo>
                    <a:cubicBezTo>
                      <a:pt x="5904" y="1096"/>
                      <a:pt x="5982" y="836"/>
                      <a:pt x="5734" y="666"/>
                    </a:cubicBezTo>
                    <a:cubicBezTo>
                      <a:pt x="5540" y="539"/>
                      <a:pt x="5159" y="503"/>
                      <a:pt x="5062" y="339"/>
                    </a:cubicBezTo>
                    <a:cubicBezTo>
                      <a:pt x="5001" y="230"/>
                      <a:pt x="5056" y="79"/>
                      <a:pt x="4880" y="24"/>
                    </a:cubicBezTo>
                    <a:cubicBezTo>
                      <a:pt x="4826" y="12"/>
                      <a:pt x="4765" y="12"/>
                      <a:pt x="4717" y="12"/>
                    </a:cubicBezTo>
                    <a:cubicBezTo>
                      <a:pt x="4450" y="12"/>
                      <a:pt x="4184" y="0"/>
                      <a:pt x="3912"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166795" y="1775212"/>
                <a:ext cx="1249875" cy="1408842"/>
              </a:xfrm>
              <a:custGeom>
                <a:rect b="b" l="l" r="r" t="t"/>
                <a:pathLst>
                  <a:path extrusionOk="0" h="8703" w="7721">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2166795" y="1775212"/>
                <a:ext cx="1249875" cy="1408842"/>
              </a:xfrm>
              <a:custGeom>
                <a:rect b="b" l="l" r="r" t="t"/>
                <a:pathLst>
                  <a:path extrusionOk="0" h="8703" w="7721">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rgbClr val="516D5D"/>
              </a:solidFill>
              <a:ln cap="flat" cmpd="sng" w="9525">
                <a:solidFill>
                  <a:srgbClr val="516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2201113" y="1797066"/>
                <a:ext cx="1178325" cy="1168450"/>
              </a:xfrm>
              <a:custGeom>
                <a:rect b="b" l="l" r="r" t="t"/>
                <a:pathLst>
                  <a:path extrusionOk="0" h="7218" w="7279">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0"/>
                      <a:pt x="291" y="2828"/>
                    </a:cubicBezTo>
                    <a:cubicBezTo>
                      <a:pt x="322" y="2888"/>
                      <a:pt x="358" y="2949"/>
                      <a:pt x="382" y="3022"/>
                    </a:cubicBezTo>
                    <a:cubicBezTo>
                      <a:pt x="473" y="3252"/>
                      <a:pt x="364" y="3506"/>
                      <a:pt x="316" y="3748"/>
                    </a:cubicBezTo>
                    <a:cubicBezTo>
                      <a:pt x="243" y="4093"/>
                      <a:pt x="297" y="4450"/>
                      <a:pt x="376" y="4796"/>
                    </a:cubicBezTo>
                    <a:cubicBezTo>
                      <a:pt x="382" y="4838"/>
                      <a:pt x="388" y="4868"/>
                      <a:pt x="394" y="4905"/>
                    </a:cubicBezTo>
                    <a:cubicBezTo>
                      <a:pt x="661" y="5655"/>
                      <a:pt x="303" y="6533"/>
                      <a:pt x="806" y="7217"/>
                    </a:cubicBezTo>
                    <a:cubicBezTo>
                      <a:pt x="951" y="6842"/>
                      <a:pt x="806" y="6339"/>
                      <a:pt x="1260" y="6109"/>
                    </a:cubicBezTo>
                    <a:cubicBezTo>
                      <a:pt x="1290" y="6097"/>
                      <a:pt x="1314" y="6091"/>
                      <a:pt x="1333" y="6079"/>
                    </a:cubicBezTo>
                    <a:cubicBezTo>
                      <a:pt x="1405" y="6037"/>
                      <a:pt x="1454" y="5976"/>
                      <a:pt x="1508" y="5916"/>
                    </a:cubicBezTo>
                    <a:cubicBezTo>
                      <a:pt x="1563" y="5849"/>
                      <a:pt x="1617" y="5776"/>
                      <a:pt x="1654" y="5698"/>
                    </a:cubicBezTo>
                    <a:cubicBezTo>
                      <a:pt x="1666" y="5673"/>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5"/>
                      <a:pt x="2628" y="6128"/>
                    </a:cubicBezTo>
                    <a:cubicBezTo>
                      <a:pt x="2646" y="6134"/>
                      <a:pt x="2668" y="6137"/>
                      <a:pt x="2689" y="6137"/>
                    </a:cubicBezTo>
                    <a:cubicBezTo>
                      <a:pt x="2710" y="6137"/>
                      <a:pt x="2731" y="6134"/>
                      <a:pt x="2749" y="6128"/>
                    </a:cubicBezTo>
                    <a:cubicBezTo>
                      <a:pt x="2786" y="6121"/>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0"/>
                    </a:cubicBezTo>
                    <a:cubicBezTo>
                      <a:pt x="4566" y="3306"/>
                      <a:pt x="4596" y="3276"/>
                      <a:pt x="4626" y="3252"/>
                    </a:cubicBezTo>
                    <a:cubicBezTo>
                      <a:pt x="5008" y="3506"/>
                      <a:pt x="4862" y="3881"/>
                      <a:pt x="5080" y="4190"/>
                    </a:cubicBezTo>
                    <a:cubicBezTo>
                      <a:pt x="5133" y="4252"/>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1"/>
                    </a:cubicBezTo>
                    <a:cubicBezTo>
                      <a:pt x="6872" y="4057"/>
                      <a:pt x="6921" y="3972"/>
                      <a:pt x="6963" y="3887"/>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327939" y="1371648"/>
                <a:ext cx="1150805" cy="1120533"/>
              </a:xfrm>
              <a:custGeom>
                <a:rect b="b" l="l" r="r" t="t"/>
                <a:pathLst>
                  <a:path extrusionOk="0" h="6922" w="7109">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7"/>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8"/>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3"/>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6"/>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8"/>
                    </a:cubicBezTo>
                    <a:cubicBezTo>
                      <a:pt x="5025" y="267"/>
                      <a:pt x="4928" y="183"/>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360153" y="1395282"/>
                <a:ext cx="1089129" cy="715510"/>
              </a:xfrm>
              <a:custGeom>
                <a:rect b="b" l="l" r="r" t="t"/>
                <a:pathLst>
                  <a:path extrusionOk="0" h="4420" w="6728">
                    <a:moveTo>
                      <a:pt x="3236" y="1"/>
                    </a:moveTo>
                    <a:cubicBezTo>
                      <a:pt x="3160" y="1"/>
                      <a:pt x="3082" y="7"/>
                      <a:pt x="2998" y="24"/>
                    </a:cubicBezTo>
                    <a:cubicBezTo>
                      <a:pt x="2707" y="79"/>
                      <a:pt x="2483" y="242"/>
                      <a:pt x="2181" y="248"/>
                    </a:cubicBezTo>
                    <a:cubicBezTo>
                      <a:pt x="2081" y="248"/>
                      <a:pt x="1984" y="238"/>
                      <a:pt x="1891" y="238"/>
                    </a:cubicBezTo>
                    <a:cubicBezTo>
                      <a:pt x="1860" y="238"/>
                      <a:pt x="1829" y="239"/>
                      <a:pt x="1799" y="242"/>
                    </a:cubicBezTo>
                    <a:cubicBezTo>
                      <a:pt x="1593" y="267"/>
                      <a:pt x="1466" y="382"/>
                      <a:pt x="1375" y="491"/>
                    </a:cubicBezTo>
                    <a:cubicBezTo>
                      <a:pt x="1285" y="606"/>
                      <a:pt x="1194" y="727"/>
                      <a:pt x="1012" y="787"/>
                    </a:cubicBezTo>
                    <a:cubicBezTo>
                      <a:pt x="921" y="818"/>
                      <a:pt x="812" y="824"/>
                      <a:pt x="721" y="848"/>
                    </a:cubicBezTo>
                    <a:cubicBezTo>
                      <a:pt x="600" y="878"/>
                      <a:pt x="497" y="939"/>
                      <a:pt x="419" y="999"/>
                    </a:cubicBezTo>
                    <a:cubicBezTo>
                      <a:pt x="382" y="1029"/>
                      <a:pt x="352" y="1066"/>
                      <a:pt x="328" y="1102"/>
                    </a:cubicBezTo>
                    <a:cubicBezTo>
                      <a:pt x="328" y="1181"/>
                      <a:pt x="304" y="1266"/>
                      <a:pt x="279" y="1344"/>
                    </a:cubicBezTo>
                    <a:cubicBezTo>
                      <a:pt x="267" y="1362"/>
                      <a:pt x="267" y="1375"/>
                      <a:pt x="261" y="1393"/>
                    </a:cubicBezTo>
                    <a:cubicBezTo>
                      <a:pt x="195" y="1798"/>
                      <a:pt x="1" y="2240"/>
                      <a:pt x="401" y="2640"/>
                    </a:cubicBezTo>
                    <a:cubicBezTo>
                      <a:pt x="740" y="2446"/>
                      <a:pt x="401" y="2083"/>
                      <a:pt x="867" y="1926"/>
                    </a:cubicBezTo>
                    <a:lnTo>
                      <a:pt x="867" y="1926"/>
                    </a:lnTo>
                    <a:cubicBezTo>
                      <a:pt x="933" y="2125"/>
                      <a:pt x="800" y="2325"/>
                      <a:pt x="915" y="2543"/>
                    </a:cubicBezTo>
                    <a:lnTo>
                      <a:pt x="939" y="2610"/>
                    </a:lnTo>
                    <a:cubicBezTo>
                      <a:pt x="1061" y="3027"/>
                      <a:pt x="1012" y="3475"/>
                      <a:pt x="1073" y="3893"/>
                    </a:cubicBezTo>
                    <a:cubicBezTo>
                      <a:pt x="1472" y="3766"/>
                      <a:pt x="939" y="3366"/>
                      <a:pt x="1611" y="3330"/>
                    </a:cubicBezTo>
                    <a:cubicBezTo>
                      <a:pt x="1622" y="3332"/>
                      <a:pt x="1632" y="3333"/>
                      <a:pt x="1641" y="3333"/>
                    </a:cubicBezTo>
                    <a:cubicBezTo>
                      <a:pt x="1660" y="3333"/>
                      <a:pt x="1676" y="3330"/>
                      <a:pt x="1684" y="3330"/>
                    </a:cubicBezTo>
                    <a:cubicBezTo>
                      <a:pt x="1823" y="3288"/>
                      <a:pt x="1654" y="3009"/>
                      <a:pt x="2011" y="3003"/>
                    </a:cubicBezTo>
                    <a:lnTo>
                      <a:pt x="2078" y="3052"/>
                    </a:lnTo>
                    <a:cubicBezTo>
                      <a:pt x="2483" y="3366"/>
                      <a:pt x="2411" y="3814"/>
                      <a:pt x="2683" y="4172"/>
                    </a:cubicBezTo>
                    <a:cubicBezTo>
                      <a:pt x="3016" y="3893"/>
                      <a:pt x="2616" y="3488"/>
                      <a:pt x="3089" y="3197"/>
                    </a:cubicBezTo>
                    <a:cubicBezTo>
                      <a:pt x="3119" y="3197"/>
                      <a:pt x="3149" y="3197"/>
                      <a:pt x="3180" y="3203"/>
                    </a:cubicBezTo>
                    <a:cubicBezTo>
                      <a:pt x="3349" y="3233"/>
                      <a:pt x="3422" y="3360"/>
                      <a:pt x="3549" y="3445"/>
                    </a:cubicBezTo>
                    <a:cubicBezTo>
                      <a:pt x="3585" y="3475"/>
                      <a:pt x="3640" y="3488"/>
                      <a:pt x="3682" y="3512"/>
                    </a:cubicBezTo>
                    <a:cubicBezTo>
                      <a:pt x="3706" y="3518"/>
                      <a:pt x="3737" y="3530"/>
                      <a:pt x="3767" y="3536"/>
                    </a:cubicBezTo>
                    <a:cubicBezTo>
                      <a:pt x="4372" y="3742"/>
                      <a:pt x="3827" y="4178"/>
                      <a:pt x="4306" y="4420"/>
                    </a:cubicBezTo>
                    <a:cubicBezTo>
                      <a:pt x="4487" y="4178"/>
                      <a:pt x="4457" y="3905"/>
                      <a:pt x="4530" y="3651"/>
                    </a:cubicBezTo>
                    <a:cubicBezTo>
                      <a:pt x="4542" y="3627"/>
                      <a:pt x="4548" y="3603"/>
                      <a:pt x="4554" y="3590"/>
                    </a:cubicBezTo>
                    <a:cubicBezTo>
                      <a:pt x="4575" y="3516"/>
                      <a:pt x="4629" y="3414"/>
                      <a:pt x="4682" y="3414"/>
                    </a:cubicBezTo>
                    <a:cubicBezTo>
                      <a:pt x="4690" y="3414"/>
                      <a:pt x="4698" y="3416"/>
                      <a:pt x="4705" y="3421"/>
                    </a:cubicBezTo>
                    <a:cubicBezTo>
                      <a:pt x="4978" y="3421"/>
                      <a:pt x="4978" y="3627"/>
                      <a:pt x="5044" y="3784"/>
                    </a:cubicBezTo>
                    <a:cubicBezTo>
                      <a:pt x="5389" y="3481"/>
                      <a:pt x="5159" y="3076"/>
                      <a:pt x="5420" y="2761"/>
                    </a:cubicBezTo>
                    <a:cubicBezTo>
                      <a:pt x="5432" y="2743"/>
                      <a:pt x="5456" y="2725"/>
                      <a:pt x="5480" y="2700"/>
                    </a:cubicBezTo>
                    <a:cubicBezTo>
                      <a:pt x="5517" y="2664"/>
                      <a:pt x="5583" y="2664"/>
                      <a:pt x="5650" y="2664"/>
                    </a:cubicBezTo>
                    <a:cubicBezTo>
                      <a:pt x="5983" y="2906"/>
                      <a:pt x="5650" y="3270"/>
                      <a:pt x="5983" y="3506"/>
                    </a:cubicBezTo>
                    <a:cubicBezTo>
                      <a:pt x="6128" y="3239"/>
                      <a:pt x="6134" y="2955"/>
                      <a:pt x="6183" y="2670"/>
                    </a:cubicBezTo>
                    <a:cubicBezTo>
                      <a:pt x="6183" y="2652"/>
                      <a:pt x="6189" y="2628"/>
                      <a:pt x="6189" y="2604"/>
                    </a:cubicBezTo>
                    <a:cubicBezTo>
                      <a:pt x="6189" y="2543"/>
                      <a:pt x="6189" y="2422"/>
                      <a:pt x="6255" y="2422"/>
                    </a:cubicBezTo>
                    <a:cubicBezTo>
                      <a:pt x="6272" y="2420"/>
                      <a:pt x="6287" y="2419"/>
                      <a:pt x="6301" y="2419"/>
                    </a:cubicBezTo>
                    <a:cubicBezTo>
                      <a:pt x="6576" y="2419"/>
                      <a:pt x="6347" y="2743"/>
                      <a:pt x="6727" y="2743"/>
                    </a:cubicBezTo>
                    <a:cubicBezTo>
                      <a:pt x="6727" y="2337"/>
                      <a:pt x="6727" y="1938"/>
                      <a:pt x="6455" y="1550"/>
                    </a:cubicBezTo>
                    <a:lnTo>
                      <a:pt x="6407" y="1508"/>
                    </a:lnTo>
                    <a:cubicBezTo>
                      <a:pt x="6364" y="1459"/>
                      <a:pt x="6316" y="1423"/>
                      <a:pt x="6279" y="1381"/>
                    </a:cubicBezTo>
                    <a:cubicBezTo>
                      <a:pt x="6086" y="1126"/>
                      <a:pt x="6237" y="824"/>
                      <a:pt x="6068" y="569"/>
                    </a:cubicBezTo>
                    <a:cubicBezTo>
                      <a:pt x="5922" y="351"/>
                      <a:pt x="5547" y="200"/>
                      <a:pt x="5159" y="200"/>
                    </a:cubicBezTo>
                    <a:cubicBezTo>
                      <a:pt x="5123" y="200"/>
                      <a:pt x="5086" y="201"/>
                      <a:pt x="5048" y="201"/>
                    </a:cubicBezTo>
                    <a:cubicBezTo>
                      <a:pt x="4992" y="201"/>
                      <a:pt x="4935" y="199"/>
                      <a:pt x="4881" y="188"/>
                    </a:cubicBezTo>
                    <a:cubicBezTo>
                      <a:pt x="4760" y="176"/>
                      <a:pt x="4669" y="115"/>
                      <a:pt x="4560" y="79"/>
                    </a:cubicBezTo>
                    <a:cubicBezTo>
                      <a:pt x="4487" y="46"/>
                      <a:pt x="4391" y="24"/>
                      <a:pt x="4282" y="24"/>
                    </a:cubicBezTo>
                    <a:cubicBezTo>
                      <a:pt x="4212" y="24"/>
                      <a:pt x="4136" y="33"/>
                      <a:pt x="4057" y="55"/>
                    </a:cubicBezTo>
                    <a:cubicBezTo>
                      <a:pt x="4011" y="59"/>
                      <a:pt x="3966" y="61"/>
                      <a:pt x="3923" y="61"/>
                    </a:cubicBezTo>
                    <a:cubicBezTo>
                      <a:pt x="3671" y="61"/>
                      <a:pt x="3466" y="1"/>
                      <a:pt x="3236"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287632" y="1273388"/>
                <a:ext cx="1227374" cy="1342147"/>
              </a:xfrm>
              <a:custGeom>
                <a:rect b="b" l="l" r="r" t="t"/>
                <a:pathLst>
                  <a:path extrusionOk="0" h="8291" w="7582">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rgbClr val="848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287632" y="1273388"/>
                <a:ext cx="1227374" cy="1342147"/>
              </a:xfrm>
              <a:custGeom>
                <a:rect b="b" l="l" r="r" t="t"/>
                <a:pathLst>
                  <a:path extrusionOk="0" h="8291" w="7582">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rgbClr val="516D5D"/>
              </a:solidFill>
              <a:ln cap="flat" cmpd="sng" w="9525">
                <a:solidFill>
                  <a:srgbClr val="516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327939" y="1298155"/>
                <a:ext cx="1150805" cy="1120371"/>
              </a:xfrm>
              <a:custGeom>
                <a:rect b="b" l="l" r="r" t="t"/>
                <a:pathLst>
                  <a:path extrusionOk="0" h="6921" w="7109">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6"/>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7"/>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2"/>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5"/>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7"/>
                    </a:cubicBezTo>
                    <a:cubicBezTo>
                      <a:pt x="5025" y="267"/>
                      <a:pt x="4928" y="182"/>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6"/>
            <p:cNvSpPr/>
            <p:nvPr/>
          </p:nvSpPr>
          <p:spPr>
            <a:xfrm>
              <a:off x="288275" y="4434775"/>
              <a:ext cx="1041200" cy="903400"/>
            </a:xfrm>
            <a:custGeom>
              <a:rect b="b" l="l" r="r" t="t"/>
              <a:pathLst>
                <a:path extrusionOk="0" h="36136" w="41648">
                  <a:moveTo>
                    <a:pt x="22349" y="3911"/>
                  </a:moveTo>
                  <a:lnTo>
                    <a:pt x="41648" y="36136"/>
                  </a:lnTo>
                  <a:lnTo>
                    <a:pt x="0" y="35026"/>
                  </a:lnTo>
                  <a:lnTo>
                    <a:pt x="2574" y="0"/>
                  </a:lnTo>
                  <a:close/>
                </a:path>
              </a:pathLst>
            </a:custGeom>
            <a:solidFill>
              <a:srgbClr val="8A7165"/>
            </a:solidFill>
            <a:ln>
              <a:noFill/>
            </a:ln>
          </p:spPr>
        </p:sp>
      </p:grpSp>
      <p:grpSp>
        <p:nvGrpSpPr>
          <p:cNvPr id="274" name="Google Shape;274;p16"/>
          <p:cNvGrpSpPr/>
          <p:nvPr/>
        </p:nvGrpSpPr>
        <p:grpSpPr>
          <a:xfrm>
            <a:off x="2769338" y="1224063"/>
            <a:ext cx="1627407" cy="1242210"/>
            <a:chOff x="5199251" y="593708"/>
            <a:chExt cx="6615475" cy="4655959"/>
          </a:xfrm>
        </p:grpSpPr>
        <p:grpSp>
          <p:nvGrpSpPr>
            <p:cNvPr id="275" name="Google Shape;275;p16"/>
            <p:cNvGrpSpPr/>
            <p:nvPr/>
          </p:nvGrpSpPr>
          <p:grpSpPr>
            <a:xfrm>
              <a:off x="5199251" y="593708"/>
              <a:ext cx="6615475" cy="4655959"/>
              <a:chOff x="2972900" y="2107950"/>
              <a:chExt cx="580025" cy="372975"/>
            </a:xfrm>
          </p:grpSpPr>
          <p:sp>
            <p:nvSpPr>
              <p:cNvPr id="276" name="Google Shape;276;p16"/>
              <p:cNvSpPr/>
              <p:nvPr/>
            </p:nvSpPr>
            <p:spPr>
              <a:xfrm>
                <a:off x="3007850" y="2209050"/>
                <a:ext cx="9425" cy="18650"/>
              </a:xfrm>
              <a:custGeom>
                <a:rect b="b" l="l" r="r" t="t"/>
                <a:pathLst>
                  <a:path extrusionOk="0" h="746" w="377">
                    <a:moveTo>
                      <a:pt x="182" y="1"/>
                    </a:moveTo>
                    <a:cubicBezTo>
                      <a:pt x="104" y="68"/>
                      <a:pt x="61" y="128"/>
                      <a:pt x="37" y="189"/>
                    </a:cubicBezTo>
                    <a:cubicBezTo>
                      <a:pt x="7" y="255"/>
                      <a:pt x="1" y="316"/>
                      <a:pt x="1" y="376"/>
                    </a:cubicBezTo>
                    <a:cubicBezTo>
                      <a:pt x="1" y="443"/>
                      <a:pt x="13" y="503"/>
                      <a:pt x="43" y="564"/>
                    </a:cubicBezTo>
                    <a:cubicBezTo>
                      <a:pt x="73" y="625"/>
                      <a:pt x="116" y="685"/>
                      <a:pt x="194" y="746"/>
                    </a:cubicBezTo>
                    <a:cubicBezTo>
                      <a:pt x="273" y="685"/>
                      <a:pt x="309" y="619"/>
                      <a:pt x="340" y="558"/>
                    </a:cubicBezTo>
                    <a:cubicBezTo>
                      <a:pt x="370" y="491"/>
                      <a:pt x="376" y="431"/>
                      <a:pt x="376" y="370"/>
                    </a:cubicBezTo>
                    <a:cubicBezTo>
                      <a:pt x="376" y="304"/>
                      <a:pt x="364" y="237"/>
                      <a:pt x="334" y="177"/>
                    </a:cubicBezTo>
                    <a:cubicBezTo>
                      <a:pt x="303" y="122"/>
                      <a:pt x="267" y="55"/>
                      <a:pt x="182" y="1"/>
                    </a:cubicBezTo>
                    <a:close/>
                  </a:path>
                </a:pathLst>
              </a:custGeom>
              <a:solidFill>
                <a:srgbClr val="536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3036450" y="2274750"/>
                <a:ext cx="9575" cy="18650"/>
              </a:xfrm>
              <a:custGeom>
                <a:rect b="b" l="l" r="r" t="t"/>
                <a:pathLst>
                  <a:path extrusionOk="0" h="746" w="383">
                    <a:moveTo>
                      <a:pt x="243" y="1"/>
                    </a:moveTo>
                    <a:cubicBezTo>
                      <a:pt x="152" y="55"/>
                      <a:pt x="104" y="110"/>
                      <a:pt x="68" y="170"/>
                    </a:cubicBezTo>
                    <a:cubicBezTo>
                      <a:pt x="37" y="231"/>
                      <a:pt x="13" y="291"/>
                      <a:pt x="7" y="352"/>
                    </a:cubicBezTo>
                    <a:cubicBezTo>
                      <a:pt x="1" y="412"/>
                      <a:pt x="1" y="473"/>
                      <a:pt x="19" y="539"/>
                    </a:cubicBezTo>
                    <a:cubicBezTo>
                      <a:pt x="43" y="612"/>
                      <a:pt x="74" y="679"/>
                      <a:pt x="140" y="745"/>
                    </a:cubicBezTo>
                    <a:cubicBezTo>
                      <a:pt x="225" y="691"/>
                      <a:pt x="279" y="642"/>
                      <a:pt x="316" y="576"/>
                    </a:cubicBezTo>
                    <a:cubicBezTo>
                      <a:pt x="346" y="521"/>
                      <a:pt x="370" y="455"/>
                      <a:pt x="376" y="400"/>
                    </a:cubicBezTo>
                    <a:cubicBezTo>
                      <a:pt x="382" y="340"/>
                      <a:pt x="382" y="273"/>
                      <a:pt x="364" y="206"/>
                    </a:cubicBezTo>
                    <a:cubicBezTo>
                      <a:pt x="346" y="140"/>
                      <a:pt x="310" y="73"/>
                      <a:pt x="243" y="1"/>
                    </a:cubicBezTo>
                    <a:close/>
                  </a:path>
                </a:pathLst>
              </a:custGeom>
              <a:solidFill>
                <a:srgbClr val="536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6"/>
              <p:cNvGrpSpPr/>
              <p:nvPr/>
            </p:nvGrpSpPr>
            <p:grpSpPr>
              <a:xfrm>
                <a:off x="2972900" y="2107950"/>
                <a:ext cx="580025" cy="372975"/>
                <a:chOff x="2972900" y="2107950"/>
                <a:chExt cx="580025" cy="372975"/>
              </a:xfrm>
            </p:grpSpPr>
            <p:sp>
              <p:nvSpPr>
                <p:cNvPr id="279" name="Google Shape;279;p16"/>
                <p:cNvSpPr/>
                <p:nvPr/>
              </p:nvSpPr>
              <p:spPr>
                <a:xfrm>
                  <a:off x="3123800" y="2318975"/>
                  <a:ext cx="104125" cy="54500"/>
                </a:xfrm>
                <a:custGeom>
                  <a:rect b="b" l="l" r="r" t="t"/>
                  <a:pathLst>
                    <a:path extrusionOk="0" h="2180" w="4165">
                      <a:moveTo>
                        <a:pt x="41" y="1"/>
                      </a:moveTo>
                      <a:cubicBezTo>
                        <a:pt x="40" y="1"/>
                        <a:pt x="37" y="2"/>
                        <a:pt x="37" y="6"/>
                      </a:cubicBezTo>
                      <a:cubicBezTo>
                        <a:pt x="43" y="2"/>
                        <a:pt x="43" y="1"/>
                        <a:pt x="41" y="1"/>
                      </a:cubicBezTo>
                      <a:close/>
                      <a:moveTo>
                        <a:pt x="37" y="6"/>
                      </a:moveTo>
                      <a:cubicBezTo>
                        <a:pt x="6" y="54"/>
                        <a:pt x="0" y="121"/>
                        <a:pt x="6" y="187"/>
                      </a:cubicBezTo>
                      <a:cubicBezTo>
                        <a:pt x="6" y="187"/>
                        <a:pt x="6" y="187"/>
                        <a:pt x="6" y="188"/>
                      </a:cubicBezTo>
                      <a:lnTo>
                        <a:pt x="6" y="188"/>
                      </a:lnTo>
                      <a:cubicBezTo>
                        <a:pt x="7" y="124"/>
                        <a:pt x="10" y="58"/>
                        <a:pt x="37" y="6"/>
                      </a:cubicBezTo>
                      <a:close/>
                      <a:moveTo>
                        <a:pt x="6" y="188"/>
                      </a:moveTo>
                      <a:cubicBezTo>
                        <a:pt x="6" y="198"/>
                        <a:pt x="6" y="208"/>
                        <a:pt x="6" y="217"/>
                      </a:cubicBezTo>
                      <a:cubicBezTo>
                        <a:pt x="10" y="228"/>
                        <a:pt x="15" y="237"/>
                        <a:pt x="20" y="247"/>
                      </a:cubicBezTo>
                      <a:lnTo>
                        <a:pt x="20" y="247"/>
                      </a:lnTo>
                      <a:cubicBezTo>
                        <a:pt x="14" y="228"/>
                        <a:pt x="10" y="208"/>
                        <a:pt x="6" y="188"/>
                      </a:cubicBezTo>
                      <a:close/>
                      <a:moveTo>
                        <a:pt x="20" y="247"/>
                      </a:moveTo>
                      <a:lnTo>
                        <a:pt x="20" y="247"/>
                      </a:lnTo>
                      <a:cubicBezTo>
                        <a:pt x="32" y="291"/>
                        <a:pt x="50" y="333"/>
                        <a:pt x="79" y="375"/>
                      </a:cubicBezTo>
                      <a:cubicBezTo>
                        <a:pt x="115" y="447"/>
                        <a:pt x="176" y="490"/>
                        <a:pt x="230" y="550"/>
                      </a:cubicBezTo>
                      <a:cubicBezTo>
                        <a:pt x="279" y="611"/>
                        <a:pt x="327" y="684"/>
                        <a:pt x="394" y="738"/>
                      </a:cubicBezTo>
                      <a:cubicBezTo>
                        <a:pt x="424" y="768"/>
                        <a:pt x="454" y="793"/>
                        <a:pt x="485" y="823"/>
                      </a:cubicBezTo>
                      <a:cubicBezTo>
                        <a:pt x="515" y="847"/>
                        <a:pt x="545" y="871"/>
                        <a:pt x="576" y="902"/>
                      </a:cubicBezTo>
                      <a:cubicBezTo>
                        <a:pt x="606" y="926"/>
                        <a:pt x="636" y="950"/>
                        <a:pt x="666" y="974"/>
                      </a:cubicBezTo>
                      <a:cubicBezTo>
                        <a:pt x="697" y="998"/>
                        <a:pt x="733" y="1023"/>
                        <a:pt x="763" y="1041"/>
                      </a:cubicBezTo>
                      <a:cubicBezTo>
                        <a:pt x="836" y="1095"/>
                        <a:pt x="902" y="1156"/>
                        <a:pt x="975" y="1192"/>
                      </a:cubicBezTo>
                      <a:cubicBezTo>
                        <a:pt x="1054" y="1229"/>
                        <a:pt x="1139" y="1271"/>
                        <a:pt x="1211" y="1301"/>
                      </a:cubicBezTo>
                      <a:cubicBezTo>
                        <a:pt x="1290" y="1337"/>
                        <a:pt x="1369" y="1356"/>
                        <a:pt x="1453" y="1386"/>
                      </a:cubicBezTo>
                      <a:cubicBezTo>
                        <a:pt x="1532" y="1416"/>
                        <a:pt x="1611" y="1428"/>
                        <a:pt x="1696" y="1453"/>
                      </a:cubicBezTo>
                      <a:cubicBezTo>
                        <a:pt x="1780" y="1471"/>
                        <a:pt x="1853" y="1507"/>
                        <a:pt x="1932" y="1525"/>
                      </a:cubicBezTo>
                      <a:cubicBezTo>
                        <a:pt x="2016" y="1549"/>
                        <a:pt x="2089" y="1568"/>
                        <a:pt x="2174" y="1586"/>
                      </a:cubicBezTo>
                      <a:cubicBezTo>
                        <a:pt x="2259" y="1610"/>
                        <a:pt x="2337" y="1616"/>
                        <a:pt x="2416" y="1640"/>
                      </a:cubicBezTo>
                      <a:cubicBezTo>
                        <a:pt x="2501" y="1664"/>
                        <a:pt x="2573" y="1701"/>
                        <a:pt x="2652" y="1719"/>
                      </a:cubicBezTo>
                      <a:cubicBezTo>
                        <a:pt x="2725" y="1737"/>
                        <a:pt x="2816" y="1731"/>
                        <a:pt x="2894" y="1755"/>
                      </a:cubicBezTo>
                      <a:cubicBezTo>
                        <a:pt x="2967" y="1773"/>
                        <a:pt x="3046" y="1822"/>
                        <a:pt x="3118" y="1846"/>
                      </a:cubicBezTo>
                      <a:cubicBezTo>
                        <a:pt x="3185" y="1870"/>
                        <a:pt x="3264" y="1876"/>
                        <a:pt x="3330" y="1901"/>
                      </a:cubicBezTo>
                      <a:lnTo>
                        <a:pt x="3536" y="1967"/>
                      </a:lnTo>
                      <a:cubicBezTo>
                        <a:pt x="3603" y="1991"/>
                        <a:pt x="3681" y="1997"/>
                        <a:pt x="3748" y="2010"/>
                      </a:cubicBezTo>
                      <a:cubicBezTo>
                        <a:pt x="3815" y="2034"/>
                        <a:pt x="3875" y="2064"/>
                        <a:pt x="3942" y="2088"/>
                      </a:cubicBezTo>
                      <a:cubicBezTo>
                        <a:pt x="4002" y="2112"/>
                        <a:pt x="4075" y="2143"/>
                        <a:pt x="4123" y="2179"/>
                      </a:cubicBezTo>
                      <a:cubicBezTo>
                        <a:pt x="4124" y="2180"/>
                        <a:pt x="4125" y="2180"/>
                        <a:pt x="4126" y="2180"/>
                      </a:cubicBezTo>
                      <a:cubicBezTo>
                        <a:pt x="4140" y="2180"/>
                        <a:pt x="4165" y="2148"/>
                        <a:pt x="4154" y="2143"/>
                      </a:cubicBezTo>
                      <a:cubicBezTo>
                        <a:pt x="4105" y="2088"/>
                        <a:pt x="4027" y="2052"/>
                        <a:pt x="3960" y="2010"/>
                      </a:cubicBezTo>
                      <a:cubicBezTo>
                        <a:pt x="3893" y="1973"/>
                        <a:pt x="3809" y="1961"/>
                        <a:pt x="3730" y="1931"/>
                      </a:cubicBezTo>
                      <a:cubicBezTo>
                        <a:pt x="3657" y="1907"/>
                        <a:pt x="3591" y="1858"/>
                        <a:pt x="3506" y="1840"/>
                      </a:cubicBezTo>
                      <a:cubicBezTo>
                        <a:pt x="3427" y="1816"/>
                        <a:pt x="3348" y="1792"/>
                        <a:pt x="3270" y="1761"/>
                      </a:cubicBezTo>
                      <a:cubicBezTo>
                        <a:pt x="3197" y="1731"/>
                        <a:pt x="3112" y="1707"/>
                        <a:pt x="3034" y="1689"/>
                      </a:cubicBezTo>
                      <a:cubicBezTo>
                        <a:pt x="2961" y="1664"/>
                        <a:pt x="2876" y="1628"/>
                        <a:pt x="2804" y="1604"/>
                      </a:cubicBezTo>
                      <a:cubicBezTo>
                        <a:pt x="2719" y="1580"/>
                        <a:pt x="2640" y="1555"/>
                        <a:pt x="2561" y="1537"/>
                      </a:cubicBezTo>
                      <a:cubicBezTo>
                        <a:pt x="2477" y="1513"/>
                        <a:pt x="2398" y="1483"/>
                        <a:pt x="2325" y="1453"/>
                      </a:cubicBezTo>
                      <a:cubicBezTo>
                        <a:pt x="2247" y="1428"/>
                        <a:pt x="2156" y="1416"/>
                        <a:pt x="2083" y="1392"/>
                      </a:cubicBezTo>
                      <a:cubicBezTo>
                        <a:pt x="2004" y="1362"/>
                        <a:pt x="1938" y="1307"/>
                        <a:pt x="1853" y="1277"/>
                      </a:cubicBezTo>
                      <a:cubicBezTo>
                        <a:pt x="1780" y="1247"/>
                        <a:pt x="1696" y="1222"/>
                        <a:pt x="1623" y="1192"/>
                      </a:cubicBezTo>
                      <a:lnTo>
                        <a:pt x="1393" y="1101"/>
                      </a:lnTo>
                      <a:cubicBezTo>
                        <a:pt x="1320" y="1071"/>
                        <a:pt x="1241" y="1041"/>
                        <a:pt x="1169" y="1017"/>
                      </a:cubicBezTo>
                      <a:cubicBezTo>
                        <a:pt x="1090" y="986"/>
                        <a:pt x="1017" y="968"/>
                        <a:pt x="939" y="938"/>
                      </a:cubicBezTo>
                      <a:cubicBezTo>
                        <a:pt x="866" y="908"/>
                        <a:pt x="793" y="859"/>
                        <a:pt x="727" y="829"/>
                      </a:cubicBezTo>
                      <a:cubicBezTo>
                        <a:pt x="660" y="793"/>
                        <a:pt x="582" y="756"/>
                        <a:pt x="521" y="708"/>
                      </a:cubicBezTo>
                      <a:lnTo>
                        <a:pt x="321" y="550"/>
                      </a:lnTo>
                      <a:cubicBezTo>
                        <a:pt x="261" y="496"/>
                        <a:pt x="200" y="441"/>
                        <a:pt x="146" y="393"/>
                      </a:cubicBezTo>
                      <a:cubicBezTo>
                        <a:pt x="99" y="347"/>
                        <a:pt x="49" y="301"/>
                        <a:pt x="20" y="247"/>
                      </a:cubicBezTo>
                      <a:close/>
                    </a:path>
                  </a:pathLst>
                </a:custGeom>
                <a:solidFill>
                  <a:srgbClr val="7362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336387" y="2303050"/>
                  <a:ext cx="167125" cy="66475"/>
                </a:xfrm>
                <a:custGeom>
                  <a:rect b="b" l="l" r="r" t="t"/>
                  <a:pathLst>
                    <a:path extrusionOk="0" h="2659" w="6685">
                      <a:moveTo>
                        <a:pt x="1726" y="1309"/>
                      </a:moveTo>
                      <a:cubicBezTo>
                        <a:pt x="1732" y="1327"/>
                        <a:pt x="1744" y="1339"/>
                        <a:pt x="1750" y="1363"/>
                      </a:cubicBezTo>
                      <a:cubicBezTo>
                        <a:pt x="1744" y="1363"/>
                        <a:pt x="1726" y="1369"/>
                        <a:pt x="1720" y="1369"/>
                      </a:cubicBezTo>
                      <a:cubicBezTo>
                        <a:pt x="1714" y="1363"/>
                        <a:pt x="1714" y="1345"/>
                        <a:pt x="1708" y="1339"/>
                      </a:cubicBezTo>
                      <a:cubicBezTo>
                        <a:pt x="1714" y="1333"/>
                        <a:pt x="1720" y="1315"/>
                        <a:pt x="1720" y="1309"/>
                      </a:cubicBezTo>
                      <a:close/>
                      <a:moveTo>
                        <a:pt x="3936" y="1"/>
                      </a:moveTo>
                      <a:cubicBezTo>
                        <a:pt x="3766" y="98"/>
                        <a:pt x="3663" y="213"/>
                        <a:pt x="3591" y="334"/>
                      </a:cubicBezTo>
                      <a:cubicBezTo>
                        <a:pt x="3542" y="400"/>
                        <a:pt x="3512" y="467"/>
                        <a:pt x="3494" y="546"/>
                      </a:cubicBezTo>
                      <a:cubicBezTo>
                        <a:pt x="3470" y="521"/>
                        <a:pt x="3439" y="497"/>
                        <a:pt x="3409" y="485"/>
                      </a:cubicBezTo>
                      <a:cubicBezTo>
                        <a:pt x="3403" y="461"/>
                        <a:pt x="3391" y="431"/>
                        <a:pt x="3385" y="406"/>
                      </a:cubicBezTo>
                      <a:cubicBezTo>
                        <a:pt x="3343" y="279"/>
                        <a:pt x="3264" y="152"/>
                        <a:pt x="3119" y="7"/>
                      </a:cubicBezTo>
                      <a:cubicBezTo>
                        <a:pt x="2955" y="122"/>
                        <a:pt x="2864" y="237"/>
                        <a:pt x="2798" y="358"/>
                      </a:cubicBezTo>
                      <a:cubicBezTo>
                        <a:pt x="2798" y="364"/>
                        <a:pt x="2786" y="370"/>
                        <a:pt x="2786" y="370"/>
                      </a:cubicBezTo>
                      <a:cubicBezTo>
                        <a:pt x="2786" y="310"/>
                        <a:pt x="2780" y="249"/>
                        <a:pt x="2767" y="188"/>
                      </a:cubicBezTo>
                      <a:cubicBezTo>
                        <a:pt x="2753" y="188"/>
                        <a:pt x="2739" y="187"/>
                        <a:pt x="2726" y="187"/>
                      </a:cubicBezTo>
                      <a:cubicBezTo>
                        <a:pt x="2611" y="187"/>
                        <a:pt x="2516" y="209"/>
                        <a:pt x="2434" y="225"/>
                      </a:cubicBezTo>
                      <a:cubicBezTo>
                        <a:pt x="2416" y="176"/>
                        <a:pt x="2392" y="122"/>
                        <a:pt x="2362" y="67"/>
                      </a:cubicBezTo>
                      <a:cubicBezTo>
                        <a:pt x="2168" y="122"/>
                        <a:pt x="2047" y="207"/>
                        <a:pt x="1938" y="297"/>
                      </a:cubicBezTo>
                      <a:cubicBezTo>
                        <a:pt x="1859" y="370"/>
                        <a:pt x="1799" y="449"/>
                        <a:pt x="1750" y="540"/>
                      </a:cubicBezTo>
                      <a:cubicBezTo>
                        <a:pt x="1726" y="485"/>
                        <a:pt x="1696" y="425"/>
                        <a:pt x="1666" y="364"/>
                      </a:cubicBezTo>
                      <a:cubicBezTo>
                        <a:pt x="1635" y="370"/>
                        <a:pt x="1605" y="388"/>
                        <a:pt x="1587" y="394"/>
                      </a:cubicBezTo>
                      <a:cubicBezTo>
                        <a:pt x="1532" y="285"/>
                        <a:pt x="1466" y="182"/>
                        <a:pt x="1345" y="67"/>
                      </a:cubicBezTo>
                      <a:cubicBezTo>
                        <a:pt x="1175" y="182"/>
                        <a:pt x="1090" y="303"/>
                        <a:pt x="1024" y="425"/>
                      </a:cubicBezTo>
                      <a:cubicBezTo>
                        <a:pt x="1024" y="431"/>
                        <a:pt x="1018" y="431"/>
                        <a:pt x="1018" y="437"/>
                      </a:cubicBezTo>
                      <a:cubicBezTo>
                        <a:pt x="997" y="435"/>
                        <a:pt x="976" y="434"/>
                        <a:pt x="956" y="434"/>
                      </a:cubicBezTo>
                      <a:cubicBezTo>
                        <a:pt x="896" y="434"/>
                        <a:pt x="841" y="441"/>
                        <a:pt x="782" y="455"/>
                      </a:cubicBezTo>
                      <a:cubicBezTo>
                        <a:pt x="739" y="461"/>
                        <a:pt x="697" y="479"/>
                        <a:pt x="660" y="485"/>
                      </a:cubicBezTo>
                      <a:cubicBezTo>
                        <a:pt x="606" y="455"/>
                        <a:pt x="558" y="431"/>
                        <a:pt x="497" y="406"/>
                      </a:cubicBezTo>
                      <a:cubicBezTo>
                        <a:pt x="406" y="382"/>
                        <a:pt x="307" y="360"/>
                        <a:pt x="192" y="360"/>
                      </a:cubicBezTo>
                      <a:cubicBezTo>
                        <a:pt x="138" y="360"/>
                        <a:pt x="81" y="365"/>
                        <a:pt x="19" y="376"/>
                      </a:cubicBezTo>
                      <a:cubicBezTo>
                        <a:pt x="1" y="576"/>
                        <a:pt x="43" y="721"/>
                        <a:pt x="91" y="848"/>
                      </a:cubicBezTo>
                      <a:cubicBezTo>
                        <a:pt x="110" y="879"/>
                        <a:pt x="122" y="915"/>
                        <a:pt x="140" y="945"/>
                      </a:cubicBezTo>
                      <a:cubicBezTo>
                        <a:pt x="85" y="1054"/>
                        <a:pt x="49" y="1175"/>
                        <a:pt x="31" y="1339"/>
                      </a:cubicBezTo>
                      <a:cubicBezTo>
                        <a:pt x="142" y="1374"/>
                        <a:pt x="239" y="1386"/>
                        <a:pt x="327" y="1386"/>
                      </a:cubicBezTo>
                      <a:cubicBezTo>
                        <a:pt x="393" y="1386"/>
                        <a:pt x="452" y="1379"/>
                        <a:pt x="509" y="1369"/>
                      </a:cubicBezTo>
                      <a:cubicBezTo>
                        <a:pt x="545" y="1363"/>
                        <a:pt x="576" y="1357"/>
                        <a:pt x="606" y="1345"/>
                      </a:cubicBezTo>
                      <a:cubicBezTo>
                        <a:pt x="618" y="1345"/>
                        <a:pt x="624" y="1357"/>
                        <a:pt x="636" y="1357"/>
                      </a:cubicBezTo>
                      <a:cubicBezTo>
                        <a:pt x="736" y="1383"/>
                        <a:pt x="837" y="1400"/>
                        <a:pt x="965" y="1400"/>
                      </a:cubicBezTo>
                      <a:cubicBezTo>
                        <a:pt x="984" y="1400"/>
                        <a:pt x="1003" y="1400"/>
                        <a:pt x="1024" y="1399"/>
                      </a:cubicBezTo>
                      <a:cubicBezTo>
                        <a:pt x="1042" y="1484"/>
                        <a:pt x="1060" y="1569"/>
                        <a:pt x="1102" y="1660"/>
                      </a:cubicBezTo>
                      <a:cubicBezTo>
                        <a:pt x="1078" y="1708"/>
                        <a:pt x="1060" y="1763"/>
                        <a:pt x="1048" y="1823"/>
                      </a:cubicBezTo>
                      <a:cubicBezTo>
                        <a:pt x="1024" y="1944"/>
                        <a:pt x="1024" y="2071"/>
                        <a:pt x="1048" y="2211"/>
                      </a:cubicBezTo>
                      <a:cubicBezTo>
                        <a:pt x="1078" y="2344"/>
                        <a:pt x="1133" y="2483"/>
                        <a:pt x="1260" y="2634"/>
                      </a:cubicBezTo>
                      <a:cubicBezTo>
                        <a:pt x="1435" y="2550"/>
                        <a:pt x="1532" y="2447"/>
                        <a:pt x="1617" y="2344"/>
                      </a:cubicBezTo>
                      <a:cubicBezTo>
                        <a:pt x="1623" y="2416"/>
                        <a:pt x="1635" y="2489"/>
                        <a:pt x="1666" y="2574"/>
                      </a:cubicBezTo>
                      <a:cubicBezTo>
                        <a:pt x="1865" y="2550"/>
                        <a:pt x="1999" y="2483"/>
                        <a:pt x="2114" y="2404"/>
                      </a:cubicBezTo>
                      <a:cubicBezTo>
                        <a:pt x="2198" y="2344"/>
                        <a:pt x="2265" y="2283"/>
                        <a:pt x="2325" y="2211"/>
                      </a:cubicBezTo>
                      <a:lnTo>
                        <a:pt x="2483" y="2211"/>
                      </a:lnTo>
                      <a:cubicBezTo>
                        <a:pt x="2483" y="2223"/>
                        <a:pt x="2495" y="2241"/>
                        <a:pt x="2495" y="2247"/>
                      </a:cubicBezTo>
                      <a:cubicBezTo>
                        <a:pt x="2537" y="2374"/>
                        <a:pt x="2598" y="2513"/>
                        <a:pt x="2743" y="2659"/>
                      </a:cubicBezTo>
                      <a:cubicBezTo>
                        <a:pt x="2919" y="2550"/>
                        <a:pt x="3010" y="2435"/>
                        <a:pt x="3082" y="2326"/>
                      </a:cubicBezTo>
                      <a:cubicBezTo>
                        <a:pt x="3100" y="2301"/>
                        <a:pt x="3113" y="2271"/>
                        <a:pt x="3119" y="2247"/>
                      </a:cubicBezTo>
                      <a:cubicBezTo>
                        <a:pt x="3137" y="2307"/>
                        <a:pt x="3161" y="2374"/>
                        <a:pt x="3197" y="2453"/>
                      </a:cubicBezTo>
                      <a:cubicBezTo>
                        <a:pt x="3355" y="2416"/>
                        <a:pt x="3470" y="2362"/>
                        <a:pt x="3561" y="2295"/>
                      </a:cubicBezTo>
                      <a:cubicBezTo>
                        <a:pt x="3597" y="2307"/>
                        <a:pt x="3633" y="2314"/>
                        <a:pt x="3676" y="2326"/>
                      </a:cubicBezTo>
                      <a:cubicBezTo>
                        <a:pt x="3740" y="2334"/>
                        <a:pt x="3806" y="2343"/>
                        <a:pt x="3880" y="2343"/>
                      </a:cubicBezTo>
                      <a:cubicBezTo>
                        <a:pt x="3960" y="2343"/>
                        <a:pt x="4047" y="2333"/>
                        <a:pt x="4148" y="2301"/>
                      </a:cubicBezTo>
                      <a:cubicBezTo>
                        <a:pt x="4142" y="2102"/>
                        <a:pt x="4087" y="1962"/>
                        <a:pt x="4021" y="1841"/>
                      </a:cubicBezTo>
                      <a:cubicBezTo>
                        <a:pt x="3990" y="1793"/>
                        <a:pt x="3960" y="1750"/>
                        <a:pt x="3930" y="1708"/>
                      </a:cubicBezTo>
                      <a:cubicBezTo>
                        <a:pt x="3936" y="1666"/>
                        <a:pt x="3948" y="1617"/>
                        <a:pt x="3948" y="1569"/>
                      </a:cubicBezTo>
                      <a:cubicBezTo>
                        <a:pt x="3948" y="1514"/>
                        <a:pt x="3948" y="1466"/>
                        <a:pt x="3936" y="1417"/>
                      </a:cubicBezTo>
                      <a:lnTo>
                        <a:pt x="3936" y="1417"/>
                      </a:lnTo>
                      <a:cubicBezTo>
                        <a:pt x="3966" y="1460"/>
                        <a:pt x="3996" y="1508"/>
                        <a:pt x="4027" y="1545"/>
                      </a:cubicBezTo>
                      <a:cubicBezTo>
                        <a:pt x="4118" y="1641"/>
                        <a:pt x="4233" y="1738"/>
                        <a:pt x="4420" y="1817"/>
                      </a:cubicBezTo>
                      <a:cubicBezTo>
                        <a:pt x="4523" y="1672"/>
                        <a:pt x="4566" y="1539"/>
                        <a:pt x="4590" y="1417"/>
                      </a:cubicBezTo>
                      <a:cubicBezTo>
                        <a:pt x="4632" y="1448"/>
                        <a:pt x="4681" y="1466"/>
                        <a:pt x="4741" y="1496"/>
                      </a:cubicBezTo>
                      <a:cubicBezTo>
                        <a:pt x="4814" y="1611"/>
                        <a:pt x="4917" y="1726"/>
                        <a:pt x="5086" y="1823"/>
                      </a:cubicBezTo>
                      <a:cubicBezTo>
                        <a:pt x="5226" y="1678"/>
                        <a:pt x="5286" y="1545"/>
                        <a:pt x="5328" y="1405"/>
                      </a:cubicBezTo>
                      <a:cubicBezTo>
                        <a:pt x="5341" y="1387"/>
                        <a:pt x="5341" y="1369"/>
                        <a:pt x="5347" y="1345"/>
                      </a:cubicBezTo>
                      <a:cubicBezTo>
                        <a:pt x="5353" y="1339"/>
                        <a:pt x="5371" y="1339"/>
                        <a:pt x="5377" y="1333"/>
                      </a:cubicBezTo>
                      <a:lnTo>
                        <a:pt x="5377" y="1333"/>
                      </a:lnTo>
                      <a:cubicBezTo>
                        <a:pt x="5377" y="1345"/>
                        <a:pt x="5371" y="1357"/>
                        <a:pt x="5371" y="1369"/>
                      </a:cubicBezTo>
                      <a:cubicBezTo>
                        <a:pt x="5413" y="1387"/>
                        <a:pt x="5450" y="1399"/>
                        <a:pt x="5492" y="1417"/>
                      </a:cubicBezTo>
                      <a:cubicBezTo>
                        <a:pt x="5498" y="1430"/>
                        <a:pt x="5504" y="1436"/>
                        <a:pt x="5510" y="1454"/>
                      </a:cubicBezTo>
                      <a:cubicBezTo>
                        <a:pt x="5595" y="1557"/>
                        <a:pt x="5704" y="1666"/>
                        <a:pt x="5885" y="1757"/>
                      </a:cubicBezTo>
                      <a:cubicBezTo>
                        <a:pt x="5982" y="1635"/>
                        <a:pt x="6037" y="1520"/>
                        <a:pt x="6073" y="1417"/>
                      </a:cubicBezTo>
                      <a:cubicBezTo>
                        <a:pt x="6116" y="1399"/>
                        <a:pt x="6164" y="1375"/>
                        <a:pt x="6206" y="1357"/>
                      </a:cubicBezTo>
                      <a:cubicBezTo>
                        <a:pt x="6315" y="1296"/>
                        <a:pt x="6412" y="1218"/>
                        <a:pt x="6497" y="1103"/>
                      </a:cubicBezTo>
                      <a:cubicBezTo>
                        <a:pt x="6582" y="994"/>
                        <a:pt x="6648" y="860"/>
                        <a:pt x="6685" y="667"/>
                      </a:cubicBezTo>
                      <a:cubicBezTo>
                        <a:pt x="6549" y="594"/>
                        <a:pt x="6418" y="575"/>
                        <a:pt x="6295" y="575"/>
                      </a:cubicBezTo>
                      <a:cubicBezTo>
                        <a:pt x="6275" y="575"/>
                        <a:pt x="6256" y="575"/>
                        <a:pt x="6237" y="576"/>
                      </a:cubicBezTo>
                      <a:cubicBezTo>
                        <a:pt x="6146" y="582"/>
                        <a:pt x="6067" y="600"/>
                        <a:pt x="5988" y="630"/>
                      </a:cubicBezTo>
                      <a:cubicBezTo>
                        <a:pt x="5982" y="612"/>
                        <a:pt x="5976" y="600"/>
                        <a:pt x="5958" y="588"/>
                      </a:cubicBezTo>
                      <a:cubicBezTo>
                        <a:pt x="5946" y="570"/>
                        <a:pt x="5922" y="546"/>
                        <a:pt x="5904" y="521"/>
                      </a:cubicBezTo>
                      <a:cubicBezTo>
                        <a:pt x="5904" y="467"/>
                        <a:pt x="5904" y="425"/>
                        <a:pt x="5898" y="364"/>
                      </a:cubicBezTo>
                      <a:cubicBezTo>
                        <a:pt x="5831" y="358"/>
                        <a:pt x="5770" y="358"/>
                        <a:pt x="5710" y="358"/>
                      </a:cubicBezTo>
                      <a:cubicBezTo>
                        <a:pt x="5674" y="334"/>
                        <a:pt x="5631" y="310"/>
                        <a:pt x="5589" y="285"/>
                      </a:cubicBezTo>
                      <a:cubicBezTo>
                        <a:pt x="5559" y="328"/>
                        <a:pt x="5534" y="358"/>
                        <a:pt x="5510" y="388"/>
                      </a:cubicBezTo>
                      <a:cubicBezTo>
                        <a:pt x="5480" y="394"/>
                        <a:pt x="5450" y="400"/>
                        <a:pt x="5419" y="419"/>
                      </a:cubicBezTo>
                      <a:cubicBezTo>
                        <a:pt x="5322" y="455"/>
                        <a:pt x="5238" y="497"/>
                        <a:pt x="5165" y="558"/>
                      </a:cubicBezTo>
                      <a:cubicBezTo>
                        <a:pt x="5098" y="485"/>
                        <a:pt x="5014" y="406"/>
                        <a:pt x="4893" y="334"/>
                      </a:cubicBezTo>
                      <a:cubicBezTo>
                        <a:pt x="4862" y="364"/>
                        <a:pt x="4838" y="394"/>
                        <a:pt x="4814" y="419"/>
                      </a:cubicBezTo>
                      <a:cubicBezTo>
                        <a:pt x="4802" y="394"/>
                        <a:pt x="4777" y="370"/>
                        <a:pt x="4753" y="346"/>
                      </a:cubicBezTo>
                      <a:cubicBezTo>
                        <a:pt x="4662" y="249"/>
                        <a:pt x="4541" y="152"/>
                        <a:pt x="4360" y="86"/>
                      </a:cubicBezTo>
                      <a:cubicBezTo>
                        <a:pt x="4263" y="225"/>
                        <a:pt x="4220" y="358"/>
                        <a:pt x="4196" y="479"/>
                      </a:cubicBezTo>
                      <a:cubicBezTo>
                        <a:pt x="4190" y="455"/>
                        <a:pt x="4190" y="431"/>
                        <a:pt x="4178" y="406"/>
                      </a:cubicBezTo>
                      <a:cubicBezTo>
                        <a:pt x="4142" y="279"/>
                        <a:pt x="4075" y="146"/>
                        <a:pt x="39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3009525" y="2258100"/>
                  <a:ext cx="137000" cy="75550"/>
                </a:xfrm>
                <a:custGeom>
                  <a:rect b="b" l="l" r="r" t="t"/>
                  <a:pathLst>
                    <a:path extrusionOk="0" h="3022" w="5480">
                      <a:moveTo>
                        <a:pt x="2567" y="1"/>
                      </a:moveTo>
                      <a:cubicBezTo>
                        <a:pt x="2380" y="73"/>
                        <a:pt x="2265" y="170"/>
                        <a:pt x="2174" y="267"/>
                      </a:cubicBezTo>
                      <a:cubicBezTo>
                        <a:pt x="2125" y="315"/>
                        <a:pt x="2089" y="364"/>
                        <a:pt x="2059" y="418"/>
                      </a:cubicBezTo>
                      <a:cubicBezTo>
                        <a:pt x="2059" y="334"/>
                        <a:pt x="2059" y="243"/>
                        <a:pt x="2035" y="146"/>
                      </a:cubicBezTo>
                      <a:cubicBezTo>
                        <a:pt x="1841" y="146"/>
                        <a:pt x="1695" y="194"/>
                        <a:pt x="1568" y="255"/>
                      </a:cubicBezTo>
                      <a:cubicBezTo>
                        <a:pt x="1514" y="273"/>
                        <a:pt x="1478" y="303"/>
                        <a:pt x="1429" y="334"/>
                      </a:cubicBezTo>
                      <a:cubicBezTo>
                        <a:pt x="1399" y="303"/>
                        <a:pt x="1369" y="273"/>
                        <a:pt x="1332" y="243"/>
                      </a:cubicBezTo>
                      <a:cubicBezTo>
                        <a:pt x="1260" y="303"/>
                        <a:pt x="1199" y="364"/>
                        <a:pt x="1145" y="424"/>
                      </a:cubicBezTo>
                      <a:cubicBezTo>
                        <a:pt x="1138" y="424"/>
                        <a:pt x="1138" y="418"/>
                        <a:pt x="1126" y="418"/>
                      </a:cubicBezTo>
                      <a:cubicBezTo>
                        <a:pt x="1078" y="394"/>
                        <a:pt x="1023" y="376"/>
                        <a:pt x="969" y="358"/>
                      </a:cubicBezTo>
                      <a:cubicBezTo>
                        <a:pt x="902" y="328"/>
                        <a:pt x="836" y="297"/>
                        <a:pt x="757" y="285"/>
                      </a:cubicBezTo>
                      <a:cubicBezTo>
                        <a:pt x="688" y="273"/>
                        <a:pt x="616" y="262"/>
                        <a:pt x="534" y="262"/>
                      </a:cubicBezTo>
                      <a:cubicBezTo>
                        <a:pt x="458" y="262"/>
                        <a:pt x="375" y="271"/>
                        <a:pt x="279" y="297"/>
                      </a:cubicBezTo>
                      <a:cubicBezTo>
                        <a:pt x="279" y="346"/>
                        <a:pt x="291" y="388"/>
                        <a:pt x="297" y="424"/>
                      </a:cubicBezTo>
                      <a:cubicBezTo>
                        <a:pt x="200" y="479"/>
                        <a:pt x="97" y="545"/>
                        <a:pt x="0" y="667"/>
                      </a:cubicBezTo>
                      <a:cubicBezTo>
                        <a:pt x="121" y="830"/>
                        <a:pt x="242" y="921"/>
                        <a:pt x="364" y="981"/>
                      </a:cubicBezTo>
                      <a:cubicBezTo>
                        <a:pt x="479" y="1042"/>
                        <a:pt x="594" y="1066"/>
                        <a:pt x="703" y="1072"/>
                      </a:cubicBezTo>
                      <a:cubicBezTo>
                        <a:pt x="787" y="1127"/>
                        <a:pt x="872" y="1163"/>
                        <a:pt x="975" y="1193"/>
                      </a:cubicBezTo>
                      <a:cubicBezTo>
                        <a:pt x="993" y="1248"/>
                        <a:pt x="1005" y="1308"/>
                        <a:pt x="1030" y="1357"/>
                      </a:cubicBezTo>
                      <a:cubicBezTo>
                        <a:pt x="1090" y="1478"/>
                        <a:pt x="1169" y="1611"/>
                        <a:pt x="1326" y="1738"/>
                      </a:cubicBezTo>
                      <a:cubicBezTo>
                        <a:pt x="1441" y="1647"/>
                        <a:pt x="1514" y="1557"/>
                        <a:pt x="1574" y="1466"/>
                      </a:cubicBezTo>
                      <a:cubicBezTo>
                        <a:pt x="1574" y="1520"/>
                        <a:pt x="1580" y="1569"/>
                        <a:pt x="1593" y="1629"/>
                      </a:cubicBezTo>
                      <a:cubicBezTo>
                        <a:pt x="1659" y="1629"/>
                        <a:pt x="1720" y="1629"/>
                        <a:pt x="1780" y="1623"/>
                      </a:cubicBezTo>
                      <a:lnTo>
                        <a:pt x="1780" y="1732"/>
                      </a:lnTo>
                      <a:cubicBezTo>
                        <a:pt x="1786" y="1853"/>
                        <a:pt x="1823" y="1980"/>
                        <a:pt x="1883" y="2095"/>
                      </a:cubicBezTo>
                      <a:cubicBezTo>
                        <a:pt x="1901" y="2126"/>
                        <a:pt x="1926" y="2150"/>
                        <a:pt x="1938" y="2186"/>
                      </a:cubicBezTo>
                      <a:cubicBezTo>
                        <a:pt x="1944" y="2247"/>
                        <a:pt x="1956" y="2307"/>
                        <a:pt x="1974" y="2374"/>
                      </a:cubicBezTo>
                      <a:cubicBezTo>
                        <a:pt x="2022" y="2374"/>
                        <a:pt x="2065" y="2368"/>
                        <a:pt x="2107" y="2356"/>
                      </a:cubicBezTo>
                      <a:cubicBezTo>
                        <a:pt x="2137" y="2386"/>
                        <a:pt x="2174" y="2410"/>
                        <a:pt x="2210" y="2434"/>
                      </a:cubicBezTo>
                      <a:cubicBezTo>
                        <a:pt x="2265" y="2380"/>
                        <a:pt x="2307" y="2338"/>
                        <a:pt x="2349" y="2283"/>
                      </a:cubicBezTo>
                      <a:lnTo>
                        <a:pt x="2440" y="2235"/>
                      </a:lnTo>
                      <a:cubicBezTo>
                        <a:pt x="2561" y="2168"/>
                        <a:pt x="2652" y="2083"/>
                        <a:pt x="2725" y="1986"/>
                      </a:cubicBezTo>
                      <a:lnTo>
                        <a:pt x="2779" y="1986"/>
                      </a:lnTo>
                      <a:cubicBezTo>
                        <a:pt x="2791" y="2053"/>
                        <a:pt x="2810" y="2132"/>
                        <a:pt x="2840" y="2198"/>
                      </a:cubicBezTo>
                      <a:cubicBezTo>
                        <a:pt x="2900" y="2325"/>
                        <a:pt x="2973" y="2447"/>
                        <a:pt x="3136" y="2580"/>
                      </a:cubicBezTo>
                      <a:cubicBezTo>
                        <a:pt x="3294" y="2453"/>
                        <a:pt x="3379" y="2325"/>
                        <a:pt x="3439" y="2204"/>
                      </a:cubicBezTo>
                      <a:cubicBezTo>
                        <a:pt x="3469" y="2144"/>
                        <a:pt x="3482" y="2083"/>
                        <a:pt x="3500" y="2023"/>
                      </a:cubicBezTo>
                      <a:lnTo>
                        <a:pt x="3542" y="2023"/>
                      </a:lnTo>
                      <a:cubicBezTo>
                        <a:pt x="3591" y="2126"/>
                        <a:pt x="3651" y="2223"/>
                        <a:pt x="3742" y="2307"/>
                      </a:cubicBezTo>
                      <a:lnTo>
                        <a:pt x="3760" y="2416"/>
                      </a:lnTo>
                      <a:cubicBezTo>
                        <a:pt x="3802" y="2537"/>
                        <a:pt x="3851" y="2652"/>
                        <a:pt x="3942" y="2749"/>
                      </a:cubicBezTo>
                      <a:cubicBezTo>
                        <a:pt x="4032" y="2858"/>
                        <a:pt x="4148" y="2949"/>
                        <a:pt x="4335" y="3022"/>
                      </a:cubicBezTo>
                      <a:cubicBezTo>
                        <a:pt x="4450" y="2858"/>
                        <a:pt x="4499" y="2719"/>
                        <a:pt x="4517" y="2586"/>
                      </a:cubicBezTo>
                      <a:cubicBezTo>
                        <a:pt x="4529" y="2519"/>
                        <a:pt x="4535" y="2459"/>
                        <a:pt x="4529" y="2398"/>
                      </a:cubicBezTo>
                      <a:cubicBezTo>
                        <a:pt x="4656" y="2325"/>
                        <a:pt x="4747" y="2253"/>
                        <a:pt x="4820" y="2168"/>
                      </a:cubicBezTo>
                      <a:cubicBezTo>
                        <a:pt x="4832" y="2162"/>
                        <a:pt x="4838" y="2144"/>
                        <a:pt x="4844" y="2138"/>
                      </a:cubicBezTo>
                      <a:lnTo>
                        <a:pt x="4910" y="2114"/>
                      </a:lnTo>
                      <a:cubicBezTo>
                        <a:pt x="5044" y="2065"/>
                        <a:pt x="5140" y="1992"/>
                        <a:pt x="5231" y="1902"/>
                      </a:cubicBezTo>
                      <a:cubicBezTo>
                        <a:pt x="5316" y="1811"/>
                        <a:pt x="5383" y="1708"/>
                        <a:pt x="5425" y="1581"/>
                      </a:cubicBezTo>
                      <a:cubicBezTo>
                        <a:pt x="5455" y="1478"/>
                        <a:pt x="5479" y="1339"/>
                        <a:pt x="5455" y="1139"/>
                      </a:cubicBezTo>
                      <a:cubicBezTo>
                        <a:pt x="5420" y="1136"/>
                        <a:pt x="5387" y="1134"/>
                        <a:pt x="5355" y="1134"/>
                      </a:cubicBezTo>
                      <a:cubicBezTo>
                        <a:pt x="5209" y="1134"/>
                        <a:pt x="5093" y="1165"/>
                        <a:pt x="4989" y="1199"/>
                      </a:cubicBezTo>
                      <a:lnTo>
                        <a:pt x="4941" y="1224"/>
                      </a:lnTo>
                      <a:cubicBezTo>
                        <a:pt x="4922" y="1169"/>
                        <a:pt x="4880" y="1109"/>
                        <a:pt x="4844" y="1048"/>
                      </a:cubicBezTo>
                      <a:cubicBezTo>
                        <a:pt x="4814" y="1066"/>
                        <a:pt x="4789" y="1072"/>
                        <a:pt x="4759" y="1084"/>
                      </a:cubicBezTo>
                      <a:cubicBezTo>
                        <a:pt x="4753" y="1000"/>
                        <a:pt x="4741" y="927"/>
                        <a:pt x="4723" y="848"/>
                      </a:cubicBezTo>
                      <a:cubicBezTo>
                        <a:pt x="4686" y="721"/>
                        <a:pt x="4620" y="606"/>
                        <a:pt x="4541" y="515"/>
                      </a:cubicBezTo>
                      <a:cubicBezTo>
                        <a:pt x="4499" y="467"/>
                        <a:pt x="4438" y="412"/>
                        <a:pt x="4378" y="364"/>
                      </a:cubicBezTo>
                      <a:cubicBezTo>
                        <a:pt x="4378" y="297"/>
                        <a:pt x="4365" y="225"/>
                        <a:pt x="4353" y="140"/>
                      </a:cubicBezTo>
                      <a:cubicBezTo>
                        <a:pt x="4196" y="140"/>
                        <a:pt x="4075" y="170"/>
                        <a:pt x="3966" y="206"/>
                      </a:cubicBezTo>
                      <a:cubicBezTo>
                        <a:pt x="3905" y="200"/>
                        <a:pt x="3845" y="200"/>
                        <a:pt x="3772" y="200"/>
                      </a:cubicBezTo>
                      <a:cubicBezTo>
                        <a:pt x="3760" y="243"/>
                        <a:pt x="3754" y="285"/>
                        <a:pt x="3754" y="321"/>
                      </a:cubicBezTo>
                      <a:cubicBezTo>
                        <a:pt x="3700" y="358"/>
                        <a:pt x="3651" y="406"/>
                        <a:pt x="3609" y="455"/>
                      </a:cubicBezTo>
                      <a:cubicBezTo>
                        <a:pt x="3621" y="358"/>
                        <a:pt x="3621" y="255"/>
                        <a:pt x="3597" y="122"/>
                      </a:cubicBezTo>
                      <a:cubicBezTo>
                        <a:pt x="3585" y="121"/>
                        <a:pt x="3574" y="121"/>
                        <a:pt x="3563" y="121"/>
                      </a:cubicBezTo>
                      <a:cubicBezTo>
                        <a:pt x="3381" y="121"/>
                        <a:pt x="3250" y="168"/>
                        <a:pt x="3124" y="225"/>
                      </a:cubicBezTo>
                      <a:cubicBezTo>
                        <a:pt x="3003" y="285"/>
                        <a:pt x="2906" y="364"/>
                        <a:pt x="2822" y="455"/>
                      </a:cubicBezTo>
                      <a:cubicBezTo>
                        <a:pt x="2810" y="479"/>
                        <a:pt x="2785" y="503"/>
                        <a:pt x="2773" y="527"/>
                      </a:cubicBezTo>
                      <a:lnTo>
                        <a:pt x="2743" y="527"/>
                      </a:lnTo>
                      <a:cubicBezTo>
                        <a:pt x="2743" y="503"/>
                        <a:pt x="2743" y="473"/>
                        <a:pt x="2731" y="449"/>
                      </a:cubicBezTo>
                      <a:cubicBezTo>
                        <a:pt x="2719" y="315"/>
                        <a:pt x="2670" y="170"/>
                        <a:pt x="25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3403350" y="2339675"/>
                  <a:ext cx="10175" cy="18500"/>
                </a:xfrm>
                <a:custGeom>
                  <a:rect b="b" l="l" r="r" t="t"/>
                  <a:pathLst>
                    <a:path extrusionOk="0" h="740" w="407">
                      <a:moveTo>
                        <a:pt x="140" y="1"/>
                      </a:moveTo>
                      <a:cubicBezTo>
                        <a:pt x="73" y="80"/>
                        <a:pt x="43" y="146"/>
                        <a:pt x="25" y="213"/>
                      </a:cubicBezTo>
                      <a:cubicBezTo>
                        <a:pt x="13" y="285"/>
                        <a:pt x="1" y="346"/>
                        <a:pt x="19" y="407"/>
                      </a:cubicBezTo>
                      <a:cubicBezTo>
                        <a:pt x="37" y="467"/>
                        <a:pt x="55" y="528"/>
                        <a:pt x="92" y="576"/>
                      </a:cubicBezTo>
                      <a:cubicBezTo>
                        <a:pt x="140" y="637"/>
                        <a:pt x="189" y="691"/>
                        <a:pt x="279" y="740"/>
                      </a:cubicBezTo>
                      <a:cubicBezTo>
                        <a:pt x="346" y="661"/>
                        <a:pt x="376" y="594"/>
                        <a:pt x="388" y="528"/>
                      </a:cubicBezTo>
                      <a:cubicBezTo>
                        <a:pt x="406" y="455"/>
                        <a:pt x="406" y="394"/>
                        <a:pt x="394" y="334"/>
                      </a:cubicBezTo>
                      <a:cubicBezTo>
                        <a:pt x="382" y="273"/>
                        <a:pt x="358" y="213"/>
                        <a:pt x="322" y="164"/>
                      </a:cubicBezTo>
                      <a:cubicBezTo>
                        <a:pt x="285" y="104"/>
                        <a:pt x="231" y="49"/>
                        <a:pt x="140"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3428950" y="2332575"/>
                  <a:ext cx="11975" cy="15775"/>
                </a:xfrm>
                <a:custGeom>
                  <a:rect b="b" l="l" r="r" t="t"/>
                  <a:pathLst>
                    <a:path extrusionOk="0" h="631" w="479">
                      <a:moveTo>
                        <a:pt x="30" y="0"/>
                      </a:moveTo>
                      <a:cubicBezTo>
                        <a:pt x="0" y="91"/>
                        <a:pt x="0" y="164"/>
                        <a:pt x="12" y="236"/>
                      </a:cubicBezTo>
                      <a:cubicBezTo>
                        <a:pt x="18" y="303"/>
                        <a:pt x="48" y="364"/>
                        <a:pt x="79" y="418"/>
                      </a:cubicBezTo>
                      <a:cubicBezTo>
                        <a:pt x="115" y="467"/>
                        <a:pt x="151" y="515"/>
                        <a:pt x="212" y="551"/>
                      </a:cubicBezTo>
                      <a:cubicBezTo>
                        <a:pt x="272" y="588"/>
                        <a:pt x="345" y="618"/>
                        <a:pt x="442" y="630"/>
                      </a:cubicBezTo>
                      <a:cubicBezTo>
                        <a:pt x="478" y="527"/>
                        <a:pt x="478" y="460"/>
                        <a:pt x="466" y="394"/>
                      </a:cubicBezTo>
                      <a:cubicBezTo>
                        <a:pt x="454" y="327"/>
                        <a:pt x="424" y="267"/>
                        <a:pt x="394" y="212"/>
                      </a:cubicBezTo>
                      <a:cubicBezTo>
                        <a:pt x="357" y="158"/>
                        <a:pt x="321" y="115"/>
                        <a:pt x="260" y="73"/>
                      </a:cubicBezTo>
                      <a:cubicBezTo>
                        <a:pt x="200" y="37"/>
                        <a:pt x="127" y="6"/>
                        <a:pt x="30"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471775" y="2321525"/>
                  <a:ext cx="9850" cy="18175"/>
                </a:xfrm>
                <a:custGeom>
                  <a:rect b="b" l="l" r="r" t="t"/>
                  <a:pathLst>
                    <a:path extrusionOk="0" h="727" w="394">
                      <a:moveTo>
                        <a:pt x="122" y="0"/>
                      </a:moveTo>
                      <a:cubicBezTo>
                        <a:pt x="61" y="79"/>
                        <a:pt x="31" y="146"/>
                        <a:pt x="13" y="212"/>
                      </a:cubicBezTo>
                      <a:cubicBezTo>
                        <a:pt x="0" y="285"/>
                        <a:pt x="0" y="345"/>
                        <a:pt x="13" y="406"/>
                      </a:cubicBezTo>
                      <a:cubicBezTo>
                        <a:pt x="31" y="467"/>
                        <a:pt x="61" y="521"/>
                        <a:pt x="97" y="576"/>
                      </a:cubicBezTo>
                      <a:cubicBezTo>
                        <a:pt x="134" y="630"/>
                        <a:pt x="188" y="685"/>
                        <a:pt x="279" y="727"/>
                      </a:cubicBezTo>
                      <a:cubicBezTo>
                        <a:pt x="339" y="654"/>
                        <a:pt x="364" y="588"/>
                        <a:pt x="376" y="515"/>
                      </a:cubicBezTo>
                      <a:cubicBezTo>
                        <a:pt x="394" y="448"/>
                        <a:pt x="394" y="388"/>
                        <a:pt x="376" y="327"/>
                      </a:cubicBezTo>
                      <a:cubicBezTo>
                        <a:pt x="370" y="267"/>
                        <a:pt x="339" y="206"/>
                        <a:pt x="303" y="152"/>
                      </a:cubicBezTo>
                      <a:cubicBezTo>
                        <a:pt x="267" y="103"/>
                        <a:pt x="212" y="49"/>
                        <a:pt x="122"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455725" y="2320775"/>
                  <a:ext cx="9425" cy="18475"/>
                </a:xfrm>
                <a:custGeom>
                  <a:rect b="b" l="l" r="r" t="t"/>
                  <a:pathLst>
                    <a:path extrusionOk="0" h="739" w="377">
                      <a:moveTo>
                        <a:pt x="128" y="0"/>
                      </a:moveTo>
                      <a:cubicBezTo>
                        <a:pt x="61" y="79"/>
                        <a:pt x="31" y="145"/>
                        <a:pt x="13" y="212"/>
                      </a:cubicBezTo>
                      <a:cubicBezTo>
                        <a:pt x="1" y="285"/>
                        <a:pt x="1" y="345"/>
                        <a:pt x="7" y="406"/>
                      </a:cubicBezTo>
                      <a:cubicBezTo>
                        <a:pt x="13" y="466"/>
                        <a:pt x="37" y="527"/>
                        <a:pt x="73" y="575"/>
                      </a:cubicBezTo>
                      <a:cubicBezTo>
                        <a:pt x="110" y="630"/>
                        <a:pt x="158" y="690"/>
                        <a:pt x="249" y="739"/>
                      </a:cubicBezTo>
                      <a:cubicBezTo>
                        <a:pt x="309" y="660"/>
                        <a:pt x="340" y="593"/>
                        <a:pt x="364" y="527"/>
                      </a:cubicBezTo>
                      <a:cubicBezTo>
                        <a:pt x="376" y="466"/>
                        <a:pt x="376" y="394"/>
                        <a:pt x="370" y="333"/>
                      </a:cubicBezTo>
                      <a:cubicBezTo>
                        <a:pt x="364" y="273"/>
                        <a:pt x="340" y="224"/>
                        <a:pt x="303" y="164"/>
                      </a:cubicBezTo>
                      <a:cubicBezTo>
                        <a:pt x="261" y="109"/>
                        <a:pt x="219" y="49"/>
                        <a:pt x="128"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178125" y="2199975"/>
                  <a:ext cx="193025" cy="280950"/>
                </a:xfrm>
                <a:custGeom>
                  <a:rect b="b" l="l" r="r" t="t"/>
                  <a:pathLst>
                    <a:path extrusionOk="0" h="11238" w="7721">
                      <a:moveTo>
                        <a:pt x="891" y="1"/>
                      </a:moveTo>
                      <a:lnTo>
                        <a:pt x="891" y="1"/>
                      </a:lnTo>
                      <a:cubicBezTo>
                        <a:pt x="1012" y="1611"/>
                        <a:pt x="1502" y="3197"/>
                        <a:pt x="2314" y="4602"/>
                      </a:cubicBezTo>
                      <a:cubicBezTo>
                        <a:pt x="2441" y="4820"/>
                        <a:pt x="2586" y="5056"/>
                        <a:pt x="2586" y="5310"/>
                      </a:cubicBezTo>
                      <a:cubicBezTo>
                        <a:pt x="2586" y="5456"/>
                        <a:pt x="2550" y="5589"/>
                        <a:pt x="2520" y="5734"/>
                      </a:cubicBezTo>
                      <a:cubicBezTo>
                        <a:pt x="2368" y="6430"/>
                        <a:pt x="2459" y="7175"/>
                        <a:pt x="2768" y="7817"/>
                      </a:cubicBezTo>
                      <a:cubicBezTo>
                        <a:pt x="2846" y="7974"/>
                        <a:pt x="2937" y="8126"/>
                        <a:pt x="2968" y="8301"/>
                      </a:cubicBezTo>
                      <a:cubicBezTo>
                        <a:pt x="3016" y="8634"/>
                        <a:pt x="2834" y="8943"/>
                        <a:pt x="2744" y="9270"/>
                      </a:cubicBezTo>
                      <a:cubicBezTo>
                        <a:pt x="2641" y="9670"/>
                        <a:pt x="2665" y="10118"/>
                        <a:pt x="2411" y="10451"/>
                      </a:cubicBezTo>
                      <a:cubicBezTo>
                        <a:pt x="2180" y="10759"/>
                        <a:pt x="1763" y="10856"/>
                        <a:pt x="1381" y="10941"/>
                      </a:cubicBezTo>
                      <a:lnTo>
                        <a:pt x="1" y="11238"/>
                      </a:lnTo>
                      <a:lnTo>
                        <a:pt x="7720" y="11238"/>
                      </a:lnTo>
                      <a:cubicBezTo>
                        <a:pt x="7690" y="11213"/>
                        <a:pt x="7648" y="11189"/>
                        <a:pt x="7617" y="11177"/>
                      </a:cubicBezTo>
                      <a:cubicBezTo>
                        <a:pt x="7200" y="10935"/>
                        <a:pt x="6703" y="10959"/>
                        <a:pt x="6249" y="10844"/>
                      </a:cubicBezTo>
                      <a:cubicBezTo>
                        <a:pt x="6086" y="10808"/>
                        <a:pt x="5928" y="10747"/>
                        <a:pt x="5795" y="10638"/>
                      </a:cubicBezTo>
                      <a:cubicBezTo>
                        <a:pt x="5383" y="10305"/>
                        <a:pt x="5420" y="9670"/>
                        <a:pt x="5250" y="9161"/>
                      </a:cubicBezTo>
                      <a:cubicBezTo>
                        <a:pt x="5171" y="8913"/>
                        <a:pt x="5026" y="8689"/>
                        <a:pt x="4929" y="8434"/>
                      </a:cubicBezTo>
                      <a:cubicBezTo>
                        <a:pt x="4820" y="8180"/>
                        <a:pt x="4766" y="7896"/>
                        <a:pt x="4760" y="7617"/>
                      </a:cubicBezTo>
                      <a:cubicBezTo>
                        <a:pt x="4929" y="6751"/>
                        <a:pt x="5335" y="5946"/>
                        <a:pt x="5728" y="5153"/>
                      </a:cubicBezTo>
                      <a:cubicBezTo>
                        <a:pt x="6394" y="3791"/>
                        <a:pt x="7006" y="2404"/>
                        <a:pt x="7569" y="1006"/>
                      </a:cubicBezTo>
                      <a:cubicBezTo>
                        <a:pt x="7424" y="982"/>
                        <a:pt x="7296" y="909"/>
                        <a:pt x="7218" y="788"/>
                      </a:cubicBezTo>
                      <a:cubicBezTo>
                        <a:pt x="7091" y="1617"/>
                        <a:pt x="6957" y="2489"/>
                        <a:pt x="6461" y="3179"/>
                      </a:cubicBezTo>
                      <a:cubicBezTo>
                        <a:pt x="6086" y="3706"/>
                        <a:pt x="5516" y="4106"/>
                        <a:pt x="5292" y="4711"/>
                      </a:cubicBezTo>
                      <a:cubicBezTo>
                        <a:pt x="5117" y="5189"/>
                        <a:pt x="5183" y="5752"/>
                        <a:pt x="4917" y="6182"/>
                      </a:cubicBezTo>
                      <a:cubicBezTo>
                        <a:pt x="4808" y="6370"/>
                        <a:pt x="4639" y="6521"/>
                        <a:pt x="4505" y="6703"/>
                      </a:cubicBezTo>
                      <a:cubicBezTo>
                        <a:pt x="4209" y="7084"/>
                        <a:pt x="4069" y="7563"/>
                        <a:pt x="3942" y="8029"/>
                      </a:cubicBezTo>
                      <a:cubicBezTo>
                        <a:pt x="3664" y="7841"/>
                        <a:pt x="3664" y="7436"/>
                        <a:pt x="3640" y="7096"/>
                      </a:cubicBezTo>
                      <a:cubicBezTo>
                        <a:pt x="3555" y="5904"/>
                        <a:pt x="2816" y="4875"/>
                        <a:pt x="2344" y="3767"/>
                      </a:cubicBezTo>
                      <a:cubicBezTo>
                        <a:pt x="2217" y="3458"/>
                        <a:pt x="2102" y="3137"/>
                        <a:pt x="1938" y="2852"/>
                      </a:cubicBezTo>
                      <a:cubicBezTo>
                        <a:pt x="1793" y="2610"/>
                        <a:pt x="1611" y="2386"/>
                        <a:pt x="1521" y="2126"/>
                      </a:cubicBezTo>
                      <a:cubicBezTo>
                        <a:pt x="1430" y="1859"/>
                        <a:pt x="1454" y="1575"/>
                        <a:pt x="1430" y="1296"/>
                      </a:cubicBezTo>
                      <a:cubicBezTo>
                        <a:pt x="1399" y="885"/>
                        <a:pt x="1284" y="473"/>
                        <a:pt x="1103" y="104"/>
                      </a:cubicBezTo>
                      <a:cubicBezTo>
                        <a:pt x="1024" y="104"/>
                        <a:pt x="939" y="67"/>
                        <a:pt x="891"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3267600" y="2278700"/>
                  <a:ext cx="31950" cy="132000"/>
                </a:xfrm>
                <a:custGeom>
                  <a:rect b="b" l="l" r="r" t="t"/>
                  <a:pathLst>
                    <a:path extrusionOk="0" h="5280" w="1278">
                      <a:moveTo>
                        <a:pt x="751" y="0"/>
                      </a:moveTo>
                      <a:lnTo>
                        <a:pt x="751" y="0"/>
                      </a:lnTo>
                      <a:cubicBezTo>
                        <a:pt x="696" y="442"/>
                        <a:pt x="702" y="908"/>
                        <a:pt x="763" y="1362"/>
                      </a:cubicBezTo>
                      <a:cubicBezTo>
                        <a:pt x="787" y="1592"/>
                        <a:pt x="842" y="1816"/>
                        <a:pt x="872" y="2028"/>
                      </a:cubicBezTo>
                      <a:cubicBezTo>
                        <a:pt x="884" y="2131"/>
                        <a:pt x="896" y="2228"/>
                        <a:pt x="884" y="2331"/>
                      </a:cubicBezTo>
                      <a:cubicBezTo>
                        <a:pt x="884" y="2422"/>
                        <a:pt x="866" y="2513"/>
                        <a:pt x="836" y="2603"/>
                      </a:cubicBezTo>
                      <a:cubicBezTo>
                        <a:pt x="763" y="2791"/>
                        <a:pt x="660" y="2973"/>
                        <a:pt x="551" y="3179"/>
                      </a:cubicBezTo>
                      <a:cubicBezTo>
                        <a:pt x="442" y="3390"/>
                        <a:pt x="351" y="3614"/>
                        <a:pt x="279" y="3845"/>
                      </a:cubicBezTo>
                      <a:cubicBezTo>
                        <a:pt x="139" y="4299"/>
                        <a:pt x="67" y="4759"/>
                        <a:pt x="0" y="5207"/>
                      </a:cubicBezTo>
                      <a:lnTo>
                        <a:pt x="757" y="5279"/>
                      </a:lnTo>
                      <a:cubicBezTo>
                        <a:pt x="775" y="4831"/>
                        <a:pt x="781" y="4402"/>
                        <a:pt x="854" y="3984"/>
                      </a:cubicBezTo>
                      <a:cubicBezTo>
                        <a:pt x="890" y="3772"/>
                        <a:pt x="938" y="3578"/>
                        <a:pt x="1011" y="3378"/>
                      </a:cubicBezTo>
                      <a:cubicBezTo>
                        <a:pt x="1090" y="3179"/>
                        <a:pt x="1187" y="2955"/>
                        <a:pt x="1241" y="2706"/>
                      </a:cubicBezTo>
                      <a:cubicBezTo>
                        <a:pt x="1271" y="2585"/>
                        <a:pt x="1278" y="2452"/>
                        <a:pt x="1271" y="2319"/>
                      </a:cubicBezTo>
                      <a:cubicBezTo>
                        <a:pt x="1265" y="2192"/>
                        <a:pt x="1241" y="2071"/>
                        <a:pt x="1211" y="1956"/>
                      </a:cubicBezTo>
                      <a:cubicBezTo>
                        <a:pt x="1150" y="1732"/>
                        <a:pt x="1078" y="1526"/>
                        <a:pt x="1023" y="1314"/>
                      </a:cubicBezTo>
                      <a:cubicBezTo>
                        <a:pt x="914" y="890"/>
                        <a:pt x="854" y="454"/>
                        <a:pt x="848" y="6"/>
                      </a:cubicBezTo>
                      <a:lnTo>
                        <a:pt x="751"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3290300" y="2232825"/>
                  <a:ext cx="174525" cy="222675"/>
                </a:xfrm>
                <a:custGeom>
                  <a:rect b="b" l="l" r="r" t="t"/>
                  <a:pathLst>
                    <a:path extrusionOk="0" h="8907" w="6981">
                      <a:moveTo>
                        <a:pt x="6878" y="1"/>
                      </a:moveTo>
                      <a:cubicBezTo>
                        <a:pt x="6805" y="515"/>
                        <a:pt x="6715" y="1024"/>
                        <a:pt x="6599" y="1520"/>
                      </a:cubicBezTo>
                      <a:cubicBezTo>
                        <a:pt x="6545" y="1774"/>
                        <a:pt x="6484" y="2023"/>
                        <a:pt x="6418" y="2271"/>
                      </a:cubicBezTo>
                      <a:cubicBezTo>
                        <a:pt x="6382" y="2392"/>
                        <a:pt x="6351" y="2519"/>
                        <a:pt x="6315" y="2640"/>
                      </a:cubicBezTo>
                      <a:lnTo>
                        <a:pt x="6260" y="2822"/>
                      </a:lnTo>
                      <a:cubicBezTo>
                        <a:pt x="6236" y="2882"/>
                        <a:pt x="6224" y="2937"/>
                        <a:pt x="6200" y="2973"/>
                      </a:cubicBezTo>
                      <a:cubicBezTo>
                        <a:pt x="6176" y="3016"/>
                        <a:pt x="6151" y="3034"/>
                        <a:pt x="6109" y="3058"/>
                      </a:cubicBezTo>
                      <a:cubicBezTo>
                        <a:pt x="6073" y="3082"/>
                        <a:pt x="6012" y="3112"/>
                        <a:pt x="5952" y="3137"/>
                      </a:cubicBezTo>
                      <a:cubicBezTo>
                        <a:pt x="5837" y="3185"/>
                        <a:pt x="5722" y="3234"/>
                        <a:pt x="5601" y="3270"/>
                      </a:cubicBezTo>
                      <a:cubicBezTo>
                        <a:pt x="5364" y="3355"/>
                        <a:pt x="5122" y="3415"/>
                        <a:pt x="4874" y="3452"/>
                      </a:cubicBezTo>
                      <a:cubicBezTo>
                        <a:pt x="4753" y="3470"/>
                        <a:pt x="4620" y="3488"/>
                        <a:pt x="4480" y="3530"/>
                      </a:cubicBezTo>
                      <a:cubicBezTo>
                        <a:pt x="4347" y="3567"/>
                        <a:pt x="4196" y="3627"/>
                        <a:pt x="4075" y="3712"/>
                      </a:cubicBezTo>
                      <a:cubicBezTo>
                        <a:pt x="3814" y="3869"/>
                        <a:pt x="3621" y="4111"/>
                        <a:pt x="3512" y="4396"/>
                      </a:cubicBezTo>
                      <a:cubicBezTo>
                        <a:pt x="3488" y="4475"/>
                        <a:pt x="3469" y="4559"/>
                        <a:pt x="3451" y="4608"/>
                      </a:cubicBezTo>
                      <a:cubicBezTo>
                        <a:pt x="3439" y="4668"/>
                        <a:pt x="3421" y="4711"/>
                        <a:pt x="3409" y="4723"/>
                      </a:cubicBezTo>
                      <a:cubicBezTo>
                        <a:pt x="3391" y="4729"/>
                        <a:pt x="3366" y="4753"/>
                        <a:pt x="3330" y="4777"/>
                      </a:cubicBezTo>
                      <a:cubicBezTo>
                        <a:pt x="3294" y="4802"/>
                        <a:pt x="3239" y="4832"/>
                        <a:pt x="3179" y="4850"/>
                      </a:cubicBezTo>
                      <a:cubicBezTo>
                        <a:pt x="2955" y="4953"/>
                        <a:pt x="2719" y="5044"/>
                        <a:pt x="2482" y="5116"/>
                      </a:cubicBezTo>
                      <a:cubicBezTo>
                        <a:pt x="2246" y="5195"/>
                        <a:pt x="1998" y="5244"/>
                        <a:pt x="1732" y="5334"/>
                      </a:cubicBezTo>
                      <a:cubicBezTo>
                        <a:pt x="1599" y="5383"/>
                        <a:pt x="1471" y="5437"/>
                        <a:pt x="1332" y="5504"/>
                      </a:cubicBezTo>
                      <a:cubicBezTo>
                        <a:pt x="1199" y="5571"/>
                        <a:pt x="1066" y="5661"/>
                        <a:pt x="957" y="5758"/>
                      </a:cubicBezTo>
                      <a:cubicBezTo>
                        <a:pt x="727" y="5964"/>
                        <a:pt x="551" y="6212"/>
                        <a:pt x="424" y="6473"/>
                      </a:cubicBezTo>
                      <a:cubicBezTo>
                        <a:pt x="297" y="6739"/>
                        <a:pt x="206" y="7018"/>
                        <a:pt x="152" y="7290"/>
                      </a:cubicBezTo>
                      <a:cubicBezTo>
                        <a:pt x="49" y="7841"/>
                        <a:pt x="37" y="8380"/>
                        <a:pt x="0" y="8870"/>
                      </a:cubicBezTo>
                      <a:lnTo>
                        <a:pt x="781" y="8907"/>
                      </a:lnTo>
                      <a:cubicBezTo>
                        <a:pt x="793" y="8374"/>
                        <a:pt x="775" y="7871"/>
                        <a:pt x="842" y="7405"/>
                      </a:cubicBezTo>
                      <a:cubicBezTo>
                        <a:pt x="878" y="7169"/>
                        <a:pt x="933" y="6939"/>
                        <a:pt x="1023" y="6739"/>
                      </a:cubicBezTo>
                      <a:cubicBezTo>
                        <a:pt x="1108" y="6527"/>
                        <a:pt x="1229" y="6346"/>
                        <a:pt x="1381" y="6194"/>
                      </a:cubicBezTo>
                      <a:cubicBezTo>
                        <a:pt x="1532" y="6043"/>
                        <a:pt x="1714" y="5934"/>
                        <a:pt x="1938" y="5849"/>
                      </a:cubicBezTo>
                      <a:cubicBezTo>
                        <a:pt x="2156" y="5758"/>
                        <a:pt x="2416" y="5692"/>
                        <a:pt x="2664" y="5595"/>
                      </a:cubicBezTo>
                      <a:cubicBezTo>
                        <a:pt x="2912" y="5504"/>
                        <a:pt x="3167" y="5389"/>
                        <a:pt x="3397" y="5268"/>
                      </a:cubicBezTo>
                      <a:cubicBezTo>
                        <a:pt x="3457" y="5238"/>
                        <a:pt x="3518" y="5207"/>
                        <a:pt x="3590" y="5165"/>
                      </a:cubicBezTo>
                      <a:cubicBezTo>
                        <a:pt x="3657" y="5116"/>
                        <a:pt x="3730" y="5056"/>
                        <a:pt x="3790" y="4959"/>
                      </a:cubicBezTo>
                      <a:cubicBezTo>
                        <a:pt x="3851" y="4868"/>
                        <a:pt x="3869" y="4777"/>
                        <a:pt x="3881" y="4711"/>
                      </a:cubicBezTo>
                      <a:cubicBezTo>
                        <a:pt x="3899" y="4638"/>
                        <a:pt x="3905" y="4596"/>
                        <a:pt x="3923" y="4541"/>
                      </a:cubicBezTo>
                      <a:cubicBezTo>
                        <a:pt x="3984" y="4348"/>
                        <a:pt x="4117" y="4154"/>
                        <a:pt x="4293" y="4027"/>
                      </a:cubicBezTo>
                      <a:cubicBezTo>
                        <a:pt x="4384" y="3960"/>
                        <a:pt x="4474" y="3912"/>
                        <a:pt x="4589" y="3875"/>
                      </a:cubicBezTo>
                      <a:cubicBezTo>
                        <a:pt x="4692" y="3839"/>
                        <a:pt x="4813" y="3815"/>
                        <a:pt x="4941" y="3785"/>
                      </a:cubicBezTo>
                      <a:cubicBezTo>
                        <a:pt x="5201" y="3724"/>
                        <a:pt x="5455" y="3651"/>
                        <a:pt x="5709" y="3548"/>
                      </a:cubicBezTo>
                      <a:cubicBezTo>
                        <a:pt x="5831" y="3506"/>
                        <a:pt x="5952" y="3452"/>
                        <a:pt x="6073" y="3391"/>
                      </a:cubicBezTo>
                      <a:cubicBezTo>
                        <a:pt x="6133" y="3361"/>
                        <a:pt x="6194" y="3336"/>
                        <a:pt x="6260" y="3294"/>
                      </a:cubicBezTo>
                      <a:cubicBezTo>
                        <a:pt x="6291" y="3276"/>
                        <a:pt x="6327" y="3246"/>
                        <a:pt x="6357" y="3215"/>
                      </a:cubicBezTo>
                      <a:cubicBezTo>
                        <a:pt x="6394" y="3179"/>
                        <a:pt x="6418" y="3143"/>
                        <a:pt x="6442" y="3106"/>
                      </a:cubicBezTo>
                      <a:cubicBezTo>
                        <a:pt x="6478" y="3028"/>
                        <a:pt x="6497" y="2955"/>
                        <a:pt x="6509" y="2895"/>
                      </a:cubicBezTo>
                      <a:lnTo>
                        <a:pt x="6557" y="2701"/>
                      </a:lnTo>
                      <a:cubicBezTo>
                        <a:pt x="6587" y="2580"/>
                        <a:pt x="6606" y="2453"/>
                        <a:pt x="6636" y="2325"/>
                      </a:cubicBezTo>
                      <a:cubicBezTo>
                        <a:pt x="6690" y="2065"/>
                        <a:pt x="6739" y="1817"/>
                        <a:pt x="6781" y="1563"/>
                      </a:cubicBezTo>
                      <a:cubicBezTo>
                        <a:pt x="6866" y="1048"/>
                        <a:pt x="6932" y="533"/>
                        <a:pt x="6981" y="19"/>
                      </a:cubicBezTo>
                      <a:lnTo>
                        <a:pt x="687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3040250" y="2223900"/>
                  <a:ext cx="224475" cy="213425"/>
                </a:xfrm>
                <a:custGeom>
                  <a:rect b="b" l="l" r="r" t="t"/>
                  <a:pathLst>
                    <a:path extrusionOk="0" h="8537" w="8979">
                      <a:moveTo>
                        <a:pt x="79" y="0"/>
                      </a:moveTo>
                      <a:lnTo>
                        <a:pt x="0" y="55"/>
                      </a:lnTo>
                      <a:lnTo>
                        <a:pt x="854" y="1526"/>
                      </a:lnTo>
                      <a:lnTo>
                        <a:pt x="1066" y="1889"/>
                      </a:lnTo>
                      <a:cubicBezTo>
                        <a:pt x="1102" y="1950"/>
                        <a:pt x="1139" y="2016"/>
                        <a:pt x="1193" y="2077"/>
                      </a:cubicBezTo>
                      <a:cubicBezTo>
                        <a:pt x="1248" y="2138"/>
                        <a:pt x="1320" y="2198"/>
                        <a:pt x="1399" y="2234"/>
                      </a:cubicBezTo>
                      <a:cubicBezTo>
                        <a:pt x="1472" y="2265"/>
                        <a:pt x="1544" y="2289"/>
                        <a:pt x="1611" y="2313"/>
                      </a:cubicBezTo>
                      <a:lnTo>
                        <a:pt x="1805" y="2380"/>
                      </a:lnTo>
                      <a:cubicBezTo>
                        <a:pt x="1944" y="2422"/>
                        <a:pt x="2071" y="2471"/>
                        <a:pt x="2198" y="2525"/>
                      </a:cubicBezTo>
                      <a:lnTo>
                        <a:pt x="2586" y="2682"/>
                      </a:lnTo>
                      <a:cubicBezTo>
                        <a:pt x="2707" y="2737"/>
                        <a:pt x="2828" y="2797"/>
                        <a:pt x="2937" y="2864"/>
                      </a:cubicBezTo>
                      <a:cubicBezTo>
                        <a:pt x="3040" y="2931"/>
                        <a:pt x="3130" y="3015"/>
                        <a:pt x="3185" y="3106"/>
                      </a:cubicBezTo>
                      <a:cubicBezTo>
                        <a:pt x="3239" y="3197"/>
                        <a:pt x="3252" y="3288"/>
                        <a:pt x="3239" y="3409"/>
                      </a:cubicBezTo>
                      <a:cubicBezTo>
                        <a:pt x="3221" y="3530"/>
                        <a:pt x="3185" y="3663"/>
                        <a:pt x="3167" y="3833"/>
                      </a:cubicBezTo>
                      <a:cubicBezTo>
                        <a:pt x="3161" y="4008"/>
                        <a:pt x="3197" y="4178"/>
                        <a:pt x="3270" y="4329"/>
                      </a:cubicBezTo>
                      <a:cubicBezTo>
                        <a:pt x="3403" y="4632"/>
                        <a:pt x="3663" y="4868"/>
                        <a:pt x="3942" y="5013"/>
                      </a:cubicBezTo>
                      <a:cubicBezTo>
                        <a:pt x="4214" y="5165"/>
                        <a:pt x="4511" y="5237"/>
                        <a:pt x="4783" y="5316"/>
                      </a:cubicBezTo>
                      <a:lnTo>
                        <a:pt x="5601" y="5528"/>
                      </a:lnTo>
                      <a:lnTo>
                        <a:pt x="6418" y="5740"/>
                      </a:lnTo>
                      <a:cubicBezTo>
                        <a:pt x="6696" y="5813"/>
                        <a:pt x="6963" y="5873"/>
                        <a:pt x="7205" y="5964"/>
                      </a:cubicBezTo>
                      <a:cubicBezTo>
                        <a:pt x="7447" y="6055"/>
                        <a:pt x="7659" y="6170"/>
                        <a:pt x="7798" y="6321"/>
                      </a:cubicBezTo>
                      <a:cubicBezTo>
                        <a:pt x="7877" y="6400"/>
                        <a:pt x="7932" y="6479"/>
                        <a:pt x="7974" y="6581"/>
                      </a:cubicBezTo>
                      <a:cubicBezTo>
                        <a:pt x="8022" y="6678"/>
                        <a:pt x="8053" y="6781"/>
                        <a:pt x="8071" y="6902"/>
                      </a:cubicBezTo>
                      <a:cubicBezTo>
                        <a:pt x="8119" y="7138"/>
                        <a:pt x="8131" y="7417"/>
                        <a:pt x="8156" y="7701"/>
                      </a:cubicBezTo>
                      <a:lnTo>
                        <a:pt x="8222" y="8537"/>
                      </a:lnTo>
                      <a:lnTo>
                        <a:pt x="8979" y="8464"/>
                      </a:lnTo>
                      <a:lnTo>
                        <a:pt x="8876" y="7629"/>
                      </a:lnTo>
                      <a:lnTo>
                        <a:pt x="8822" y="7205"/>
                      </a:lnTo>
                      <a:cubicBezTo>
                        <a:pt x="8797" y="7066"/>
                        <a:pt x="8779" y="6914"/>
                        <a:pt x="8737" y="6763"/>
                      </a:cubicBezTo>
                      <a:cubicBezTo>
                        <a:pt x="8700" y="6600"/>
                        <a:pt x="8640" y="6442"/>
                        <a:pt x="8567" y="6291"/>
                      </a:cubicBezTo>
                      <a:cubicBezTo>
                        <a:pt x="8483" y="6133"/>
                        <a:pt x="8374" y="5988"/>
                        <a:pt x="8246" y="5867"/>
                      </a:cubicBezTo>
                      <a:cubicBezTo>
                        <a:pt x="7992" y="5619"/>
                        <a:pt x="7677" y="5492"/>
                        <a:pt x="7393" y="5395"/>
                      </a:cubicBezTo>
                      <a:cubicBezTo>
                        <a:pt x="7096" y="5304"/>
                        <a:pt x="6818" y="5256"/>
                        <a:pt x="6545" y="5195"/>
                      </a:cubicBezTo>
                      <a:lnTo>
                        <a:pt x="5722" y="5019"/>
                      </a:lnTo>
                      <a:lnTo>
                        <a:pt x="4892" y="4844"/>
                      </a:lnTo>
                      <a:cubicBezTo>
                        <a:pt x="4620" y="4783"/>
                        <a:pt x="4366" y="4723"/>
                        <a:pt x="4135" y="4620"/>
                      </a:cubicBezTo>
                      <a:cubicBezTo>
                        <a:pt x="4026" y="4565"/>
                        <a:pt x="3924" y="4499"/>
                        <a:pt x="3833" y="4420"/>
                      </a:cubicBezTo>
                      <a:cubicBezTo>
                        <a:pt x="3742" y="4335"/>
                        <a:pt x="3669" y="4244"/>
                        <a:pt x="3615" y="4148"/>
                      </a:cubicBezTo>
                      <a:cubicBezTo>
                        <a:pt x="3560" y="4045"/>
                        <a:pt x="3530" y="3936"/>
                        <a:pt x="3530" y="3833"/>
                      </a:cubicBezTo>
                      <a:cubicBezTo>
                        <a:pt x="3530" y="3718"/>
                        <a:pt x="3560" y="3578"/>
                        <a:pt x="3578" y="3421"/>
                      </a:cubicBezTo>
                      <a:cubicBezTo>
                        <a:pt x="3585" y="3348"/>
                        <a:pt x="3585" y="3258"/>
                        <a:pt x="3560" y="3167"/>
                      </a:cubicBezTo>
                      <a:cubicBezTo>
                        <a:pt x="3536" y="3076"/>
                        <a:pt x="3500" y="2991"/>
                        <a:pt x="3457" y="2912"/>
                      </a:cubicBezTo>
                      <a:cubicBezTo>
                        <a:pt x="3360" y="2773"/>
                        <a:pt x="3221" y="2664"/>
                        <a:pt x="3094" y="2592"/>
                      </a:cubicBezTo>
                      <a:cubicBezTo>
                        <a:pt x="2961" y="2507"/>
                        <a:pt x="2828" y="2452"/>
                        <a:pt x="2695" y="2404"/>
                      </a:cubicBezTo>
                      <a:cubicBezTo>
                        <a:pt x="2555" y="2349"/>
                        <a:pt x="2428" y="2301"/>
                        <a:pt x="2289" y="2259"/>
                      </a:cubicBezTo>
                      <a:cubicBezTo>
                        <a:pt x="2156" y="2210"/>
                        <a:pt x="2016" y="2168"/>
                        <a:pt x="1883" y="2131"/>
                      </a:cubicBezTo>
                      <a:lnTo>
                        <a:pt x="1677" y="2071"/>
                      </a:lnTo>
                      <a:cubicBezTo>
                        <a:pt x="1611" y="2047"/>
                        <a:pt x="1544" y="2029"/>
                        <a:pt x="1490" y="2010"/>
                      </a:cubicBezTo>
                      <a:cubicBezTo>
                        <a:pt x="1435" y="1986"/>
                        <a:pt x="1399" y="1962"/>
                        <a:pt x="1356" y="1920"/>
                      </a:cubicBezTo>
                      <a:cubicBezTo>
                        <a:pt x="1320" y="1871"/>
                        <a:pt x="1284" y="1817"/>
                        <a:pt x="1248" y="1756"/>
                      </a:cubicBezTo>
                      <a:lnTo>
                        <a:pt x="1011" y="1411"/>
                      </a:lnTo>
                      <a:lnTo>
                        <a:pt x="79"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122900" y="2267025"/>
                  <a:ext cx="146075" cy="172875"/>
                </a:xfrm>
                <a:custGeom>
                  <a:rect b="b" l="l" r="r" t="t"/>
                  <a:pathLst>
                    <a:path extrusionOk="0" h="6915" w="5843">
                      <a:moveTo>
                        <a:pt x="1974" y="1"/>
                      </a:moveTo>
                      <a:cubicBezTo>
                        <a:pt x="1950" y="231"/>
                        <a:pt x="1913" y="461"/>
                        <a:pt x="1871" y="691"/>
                      </a:cubicBezTo>
                      <a:cubicBezTo>
                        <a:pt x="1841" y="806"/>
                        <a:pt x="1816" y="915"/>
                        <a:pt x="1786" y="1030"/>
                      </a:cubicBezTo>
                      <a:cubicBezTo>
                        <a:pt x="1756" y="1145"/>
                        <a:pt x="1726" y="1248"/>
                        <a:pt x="1677" y="1351"/>
                      </a:cubicBezTo>
                      <a:cubicBezTo>
                        <a:pt x="1635" y="1442"/>
                        <a:pt x="1574" y="1533"/>
                        <a:pt x="1495" y="1581"/>
                      </a:cubicBezTo>
                      <a:cubicBezTo>
                        <a:pt x="1423" y="1642"/>
                        <a:pt x="1326" y="1672"/>
                        <a:pt x="1217" y="1690"/>
                      </a:cubicBezTo>
                      <a:cubicBezTo>
                        <a:pt x="1011" y="1726"/>
                        <a:pt x="769" y="1690"/>
                        <a:pt x="509" y="1763"/>
                      </a:cubicBezTo>
                      <a:cubicBezTo>
                        <a:pt x="436" y="1787"/>
                        <a:pt x="369" y="1811"/>
                        <a:pt x="309" y="1847"/>
                      </a:cubicBezTo>
                      <a:cubicBezTo>
                        <a:pt x="248" y="1896"/>
                        <a:pt x="188" y="1938"/>
                        <a:pt x="145" y="1999"/>
                      </a:cubicBezTo>
                      <a:cubicBezTo>
                        <a:pt x="97" y="2059"/>
                        <a:pt x="61" y="2126"/>
                        <a:pt x="36" y="2205"/>
                      </a:cubicBezTo>
                      <a:cubicBezTo>
                        <a:pt x="12" y="2277"/>
                        <a:pt x="0" y="2362"/>
                        <a:pt x="18" y="2453"/>
                      </a:cubicBezTo>
                      <a:cubicBezTo>
                        <a:pt x="42" y="2544"/>
                        <a:pt x="91" y="2628"/>
                        <a:pt x="151" y="2683"/>
                      </a:cubicBezTo>
                      <a:cubicBezTo>
                        <a:pt x="206" y="2743"/>
                        <a:pt x="260" y="2780"/>
                        <a:pt x="321" y="2810"/>
                      </a:cubicBezTo>
                      <a:cubicBezTo>
                        <a:pt x="375" y="2840"/>
                        <a:pt x="430" y="2865"/>
                        <a:pt x="484" y="2895"/>
                      </a:cubicBezTo>
                      <a:lnTo>
                        <a:pt x="642" y="2980"/>
                      </a:lnTo>
                      <a:cubicBezTo>
                        <a:pt x="1066" y="3185"/>
                        <a:pt x="1489" y="3391"/>
                        <a:pt x="1925" y="3585"/>
                      </a:cubicBezTo>
                      <a:cubicBezTo>
                        <a:pt x="2367" y="3773"/>
                        <a:pt x="2827" y="3936"/>
                        <a:pt x="3306" y="4045"/>
                      </a:cubicBezTo>
                      <a:cubicBezTo>
                        <a:pt x="3548" y="4100"/>
                        <a:pt x="3802" y="4136"/>
                        <a:pt x="4014" y="4166"/>
                      </a:cubicBezTo>
                      <a:cubicBezTo>
                        <a:pt x="4238" y="4197"/>
                        <a:pt x="4420" y="4257"/>
                        <a:pt x="4511" y="4354"/>
                      </a:cubicBezTo>
                      <a:cubicBezTo>
                        <a:pt x="4553" y="4408"/>
                        <a:pt x="4583" y="4463"/>
                        <a:pt x="4613" y="4542"/>
                      </a:cubicBezTo>
                      <a:cubicBezTo>
                        <a:pt x="4644" y="4626"/>
                        <a:pt x="4668" y="4723"/>
                        <a:pt x="4692" y="4838"/>
                      </a:cubicBezTo>
                      <a:lnTo>
                        <a:pt x="4837" y="5528"/>
                      </a:lnTo>
                      <a:lnTo>
                        <a:pt x="5116" y="6915"/>
                      </a:lnTo>
                      <a:lnTo>
                        <a:pt x="5843" y="6727"/>
                      </a:lnTo>
                      <a:lnTo>
                        <a:pt x="5479" y="5365"/>
                      </a:lnTo>
                      <a:lnTo>
                        <a:pt x="5298" y="4687"/>
                      </a:lnTo>
                      <a:cubicBezTo>
                        <a:pt x="5267" y="4572"/>
                        <a:pt x="5237" y="4445"/>
                        <a:pt x="5177" y="4305"/>
                      </a:cubicBezTo>
                      <a:cubicBezTo>
                        <a:pt x="5116" y="4172"/>
                        <a:pt x="5025" y="4027"/>
                        <a:pt x="4898" y="3912"/>
                      </a:cubicBezTo>
                      <a:cubicBezTo>
                        <a:pt x="4765" y="3809"/>
                        <a:pt x="4613" y="3730"/>
                        <a:pt x="4480" y="3694"/>
                      </a:cubicBezTo>
                      <a:cubicBezTo>
                        <a:pt x="4341" y="3652"/>
                        <a:pt x="4214" y="3633"/>
                        <a:pt x="4087" y="3621"/>
                      </a:cubicBezTo>
                      <a:cubicBezTo>
                        <a:pt x="3826" y="3597"/>
                        <a:pt x="3627" y="3579"/>
                        <a:pt x="3397" y="3543"/>
                      </a:cubicBezTo>
                      <a:cubicBezTo>
                        <a:pt x="2949" y="3470"/>
                        <a:pt x="2513" y="3337"/>
                        <a:pt x="2083" y="3179"/>
                      </a:cubicBezTo>
                      <a:cubicBezTo>
                        <a:pt x="1647" y="3022"/>
                        <a:pt x="1217" y="2840"/>
                        <a:pt x="787" y="2659"/>
                      </a:cubicBezTo>
                      <a:cubicBezTo>
                        <a:pt x="678" y="2610"/>
                        <a:pt x="569" y="2568"/>
                        <a:pt x="466" y="2519"/>
                      </a:cubicBezTo>
                      <a:cubicBezTo>
                        <a:pt x="424" y="2501"/>
                        <a:pt x="387" y="2477"/>
                        <a:pt x="357" y="2453"/>
                      </a:cubicBezTo>
                      <a:cubicBezTo>
                        <a:pt x="327" y="2423"/>
                        <a:pt x="309" y="2410"/>
                        <a:pt x="303" y="2380"/>
                      </a:cubicBezTo>
                      <a:cubicBezTo>
                        <a:pt x="285" y="2326"/>
                        <a:pt x="303" y="2241"/>
                        <a:pt x="357" y="2174"/>
                      </a:cubicBezTo>
                      <a:cubicBezTo>
                        <a:pt x="387" y="2138"/>
                        <a:pt x="418" y="2108"/>
                        <a:pt x="448" y="2084"/>
                      </a:cubicBezTo>
                      <a:cubicBezTo>
                        <a:pt x="484" y="2059"/>
                        <a:pt x="527" y="2035"/>
                        <a:pt x="575" y="2023"/>
                      </a:cubicBezTo>
                      <a:cubicBezTo>
                        <a:pt x="763" y="1956"/>
                        <a:pt x="1005" y="1962"/>
                        <a:pt x="1253" y="1908"/>
                      </a:cubicBezTo>
                      <a:cubicBezTo>
                        <a:pt x="1374" y="1878"/>
                        <a:pt x="1514" y="1835"/>
                        <a:pt x="1617" y="1744"/>
                      </a:cubicBezTo>
                      <a:cubicBezTo>
                        <a:pt x="1732" y="1654"/>
                        <a:pt x="1798" y="1539"/>
                        <a:pt x="1847" y="1418"/>
                      </a:cubicBezTo>
                      <a:cubicBezTo>
                        <a:pt x="1889" y="1296"/>
                        <a:pt x="1919" y="1175"/>
                        <a:pt x="1943" y="1060"/>
                      </a:cubicBezTo>
                      <a:cubicBezTo>
                        <a:pt x="1968" y="945"/>
                        <a:pt x="1992" y="836"/>
                        <a:pt x="2004" y="715"/>
                      </a:cubicBezTo>
                      <a:cubicBezTo>
                        <a:pt x="2040" y="479"/>
                        <a:pt x="2065" y="243"/>
                        <a:pt x="2071" y="7"/>
                      </a:cubicBezTo>
                      <a:lnTo>
                        <a:pt x="1974"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289225" y="2234200"/>
                  <a:ext cx="124600" cy="209050"/>
                </a:xfrm>
                <a:custGeom>
                  <a:rect b="b" l="l" r="r" t="t"/>
                  <a:pathLst>
                    <a:path extrusionOk="0" h="8362" w="4984">
                      <a:moveTo>
                        <a:pt x="4856" y="0"/>
                      </a:moveTo>
                      <a:lnTo>
                        <a:pt x="4760" y="6"/>
                      </a:lnTo>
                      <a:cubicBezTo>
                        <a:pt x="4790" y="436"/>
                        <a:pt x="4820" y="860"/>
                        <a:pt x="4796" y="1284"/>
                      </a:cubicBezTo>
                      <a:cubicBezTo>
                        <a:pt x="4784" y="1701"/>
                        <a:pt x="4705" y="2125"/>
                        <a:pt x="4542" y="2494"/>
                      </a:cubicBezTo>
                      <a:lnTo>
                        <a:pt x="4469" y="2634"/>
                      </a:lnTo>
                      <a:cubicBezTo>
                        <a:pt x="4451" y="2676"/>
                        <a:pt x="4427" y="2724"/>
                        <a:pt x="4396" y="2767"/>
                      </a:cubicBezTo>
                      <a:lnTo>
                        <a:pt x="4227" y="3039"/>
                      </a:lnTo>
                      <a:cubicBezTo>
                        <a:pt x="4166" y="3136"/>
                        <a:pt x="4118" y="3239"/>
                        <a:pt x="4069" y="3348"/>
                      </a:cubicBezTo>
                      <a:cubicBezTo>
                        <a:pt x="4027" y="3463"/>
                        <a:pt x="4003" y="3584"/>
                        <a:pt x="3979" y="3693"/>
                      </a:cubicBezTo>
                      <a:cubicBezTo>
                        <a:pt x="3954" y="3796"/>
                        <a:pt x="3942" y="3893"/>
                        <a:pt x="3912" y="3984"/>
                      </a:cubicBezTo>
                      <a:cubicBezTo>
                        <a:pt x="3888" y="4069"/>
                        <a:pt x="3851" y="4153"/>
                        <a:pt x="3797" y="4226"/>
                      </a:cubicBezTo>
                      <a:cubicBezTo>
                        <a:pt x="3700" y="4389"/>
                        <a:pt x="3561" y="4517"/>
                        <a:pt x="3403" y="4620"/>
                      </a:cubicBezTo>
                      <a:cubicBezTo>
                        <a:pt x="3246" y="4728"/>
                        <a:pt x="3064" y="4807"/>
                        <a:pt x="2877" y="4874"/>
                      </a:cubicBezTo>
                      <a:cubicBezTo>
                        <a:pt x="2683" y="4940"/>
                        <a:pt x="2489" y="4983"/>
                        <a:pt x="2277" y="5037"/>
                      </a:cubicBezTo>
                      <a:cubicBezTo>
                        <a:pt x="2065" y="5092"/>
                        <a:pt x="1847" y="5146"/>
                        <a:pt x="1623" y="5237"/>
                      </a:cubicBezTo>
                      <a:cubicBezTo>
                        <a:pt x="1405" y="5328"/>
                        <a:pt x="1175" y="5455"/>
                        <a:pt x="988" y="5655"/>
                      </a:cubicBezTo>
                      <a:cubicBezTo>
                        <a:pt x="800" y="5849"/>
                        <a:pt x="685" y="6085"/>
                        <a:pt x="606" y="6297"/>
                      </a:cubicBezTo>
                      <a:cubicBezTo>
                        <a:pt x="521" y="6502"/>
                        <a:pt x="443" y="6702"/>
                        <a:pt x="370" y="6914"/>
                      </a:cubicBezTo>
                      <a:cubicBezTo>
                        <a:pt x="225" y="7332"/>
                        <a:pt x="98" y="7756"/>
                        <a:pt x="1" y="8186"/>
                      </a:cubicBezTo>
                      <a:lnTo>
                        <a:pt x="739" y="8361"/>
                      </a:lnTo>
                      <a:cubicBezTo>
                        <a:pt x="806" y="7949"/>
                        <a:pt x="897" y="7544"/>
                        <a:pt x="1012" y="7144"/>
                      </a:cubicBezTo>
                      <a:cubicBezTo>
                        <a:pt x="1066" y="6944"/>
                        <a:pt x="1127" y="6739"/>
                        <a:pt x="1194" y="6545"/>
                      </a:cubicBezTo>
                      <a:cubicBezTo>
                        <a:pt x="1254" y="6345"/>
                        <a:pt x="1333" y="6188"/>
                        <a:pt x="1430" y="6067"/>
                      </a:cubicBezTo>
                      <a:cubicBezTo>
                        <a:pt x="1527" y="5939"/>
                        <a:pt x="1672" y="5842"/>
                        <a:pt x="1847" y="5758"/>
                      </a:cubicBezTo>
                      <a:cubicBezTo>
                        <a:pt x="2017" y="5673"/>
                        <a:pt x="2211" y="5606"/>
                        <a:pt x="2410" y="5546"/>
                      </a:cubicBezTo>
                      <a:cubicBezTo>
                        <a:pt x="2822" y="5419"/>
                        <a:pt x="3270" y="5279"/>
                        <a:pt x="3652" y="4983"/>
                      </a:cubicBezTo>
                      <a:cubicBezTo>
                        <a:pt x="3845" y="4831"/>
                        <a:pt x="4009" y="4662"/>
                        <a:pt x="4130" y="4438"/>
                      </a:cubicBezTo>
                      <a:cubicBezTo>
                        <a:pt x="4190" y="4335"/>
                        <a:pt x="4239" y="4214"/>
                        <a:pt x="4269" y="4093"/>
                      </a:cubicBezTo>
                      <a:cubicBezTo>
                        <a:pt x="4299" y="3978"/>
                        <a:pt x="4305" y="3863"/>
                        <a:pt x="4318" y="3760"/>
                      </a:cubicBezTo>
                      <a:cubicBezTo>
                        <a:pt x="4336" y="3651"/>
                        <a:pt x="4348" y="3560"/>
                        <a:pt x="4378" y="3469"/>
                      </a:cubicBezTo>
                      <a:cubicBezTo>
                        <a:pt x="4408" y="3378"/>
                        <a:pt x="4457" y="3288"/>
                        <a:pt x="4499" y="3197"/>
                      </a:cubicBezTo>
                      <a:lnTo>
                        <a:pt x="4651" y="2912"/>
                      </a:lnTo>
                      <a:cubicBezTo>
                        <a:pt x="4675" y="2864"/>
                        <a:pt x="4699" y="2815"/>
                        <a:pt x="4723" y="2761"/>
                      </a:cubicBezTo>
                      <a:cubicBezTo>
                        <a:pt x="4741" y="2706"/>
                        <a:pt x="4766" y="2652"/>
                        <a:pt x="4784" y="2603"/>
                      </a:cubicBezTo>
                      <a:cubicBezTo>
                        <a:pt x="4941" y="2180"/>
                        <a:pt x="4984" y="1732"/>
                        <a:pt x="4978" y="1290"/>
                      </a:cubicBezTo>
                      <a:cubicBezTo>
                        <a:pt x="4971" y="854"/>
                        <a:pt x="4917" y="424"/>
                        <a:pt x="4856"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269850" y="2247200"/>
                  <a:ext cx="109625" cy="186050"/>
                </a:xfrm>
                <a:custGeom>
                  <a:rect b="b" l="l" r="r" t="t"/>
                  <a:pathLst>
                    <a:path extrusionOk="0" h="7442" w="4385">
                      <a:moveTo>
                        <a:pt x="4269" y="1"/>
                      </a:moveTo>
                      <a:lnTo>
                        <a:pt x="4172" y="13"/>
                      </a:lnTo>
                      <a:cubicBezTo>
                        <a:pt x="4233" y="751"/>
                        <a:pt x="4094" y="1496"/>
                        <a:pt x="3785" y="2156"/>
                      </a:cubicBezTo>
                      <a:cubicBezTo>
                        <a:pt x="3749" y="2241"/>
                        <a:pt x="3706" y="2313"/>
                        <a:pt x="3664" y="2398"/>
                      </a:cubicBezTo>
                      <a:cubicBezTo>
                        <a:pt x="3615" y="2477"/>
                        <a:pt x="3573" y="2556"/>
                        <a:pt x="3525" y="2628"/>
                      </a:cubicBezTo>
                      <a:cubicBezTo>
                        <a:pt x="3506" y="2665"/>
                        <a:pt x="3482" y="2689"/>
                        <a:pt x="3458" y="2707"/>
                      </a:cubicBezTo>
                      <a:cubicBezTo>
                        <a:pt x="3434" y="2731"/>
                        <a:pt x="3416" y="2749"/>
                        <a:pt x="3385" y="2761"/>
                      </a:cubicBezTo>
                      <a:cubicBezTo>
                        <a:pt x="3325" y="2792"/>
                        <a:pt x="3240" y="2810"/>
                        <a:pt x="3149" y="2828"/>
                      </a:cubicBezTo>
                      <a:cubicBezTo>
                        <a:pt x="2961" y="2877"/>
                        <a:pt x="2768" y="2919"/>
                        <a:pt x="2586" y="2979"/>
                      </a:cubicBezTo>
                      <a:lnTo>
                        <a:pt x="2314" y="3070"/>
                      </a:lnTo>
                      <a:cubicBezTo>
                        <a:pt x="2223" y="3101"/>
                        <a:pt x="2144" y="3131"/>
                        <a:pt x="2041" y="3179"/>
                      </a:cubicBezTo>
                      <a:cubicBezTo>
                        <a:pt x="1950" y="3216"/>
                        <a:pt x="1847" y="3270"/>
                        <a:pt x="1751" y="3361"/>
                      </a:cubicBezTo>
                      <a:cubicBezTo>
                        <a:pt x="1648" y="3452"/>
                        <a:pt x="1581" y="3567"/>
                        <a:pt x="1539" y="3664"/>
                      </a:cubicBezTo>
                      <a:cubicBezTo>
                        <a:pt x="1484" y="3767"/>
                        <a:pt x="1454" y="3869"/>
                        <a:pt x="1424" y="3960"/>
                      </a:cubicBezTo>
                      <a:lnTo>
                        <a:pt x="1339" y="4233"/>
                      </a:lnTo>
                      <a:cubicBezTo>
                        <a:pt x="1278" y="4396"/>
                        <a:pt x="1218" y="4560"/>
                        <a:pt x="1145" y="4693"/>
                      </a:cubicBezTo>
                      <a:cubicBezTo>
                        <a:pt x="1060" y="4820"/>
                        <a:pt x="951" y="4953"/>
                        <a:pt x="836" y="5086"/>
                      </a:cubicBezTo>
                      <a:cubicBezTo>
                        <a:pt x="715" y="5226"/>
                        <a:pt x="576" y="5359"/>
                        <a:pt x="449" y="5516"/>
                      </a:cubicBezTo>
                      <a:cubicBezTo>
                        <a:pt x="322" y="5680"/>
                        <a:pt x="182" y="5867"/>
                        <a:pt x="110" y="6104"/>
                      </a:cubicBezTo>
                      <a:cubicBezTo>
                        <a:pt x="92" y="6164"/>
                        <a:pt x="67" y="6225"/>
                        <a:pt x="61" y="6285"/>
                      </a:cubicBezTo>
                      <a:cubicBezTo>
                        <a:pt x="55" y="6346"/>
                        <a:pt x="37" y="6406"/>
                        <a:pt x="37" y="6467"/>
                      </a:cubicBezTo>
                      <a:cubicBezTo>
                        <a:pt x="31" y="6588"/>
                        <a:pt x="37" y="6691"/>
                        <a:pt x="37" y="6782"/>
                      </a:cubicBezTo>
                      <a:cubicBezTo>
                        <a:pt x="49" y="6872"/>
                        <a:pt x="49" y="6957"/>
                        <a:pt x="37" y="7018"/>
                      </a:cubicBezTo>
                      <a:cubicBezTo>
                        <a:pt x="31" y="7084"/>
                        <a:pt x="19" y="7121"/>
                        <a:pt x="1" y="7151"/>
                      </a:cubicBezTo>
                      <a:lnTo>
                        <a:pt x="679" y="7442"/>
                      </a:lnTo>
                      <a:cubicBezTo>
                        <a:pt x="739" y="7296"/>
                        <a:pt x="764" y="7145"/>
                        <a:pt x="764" y="7024"/>
                      </a:cubicBezTo>
                      <a:cubicBezTo>
                        <a:pt x="764" y="6903"/>
                        <a:pt x="752" y="6788"/>
                        <a:pt x="739" y="6697"/>
                      </a:cubicBezTo>
                      <a:cubicBezTo>
                        <a:pt x="727" y="6606"/>
                        <a:pt x="721" y="6527"/>
                        <a:pt x="721" y="6455"/>
                      </a:cubicBezTo>
                      <a:cubicBezTo>
                        <a:pt x="721" y="6424"/>
                        <a:pt x="721" y="6394"/>
                        <a:pt x="727" y="6364"/>
                      </a:cubicBezTo>
                      <a:cubicBezTo>
                        <a:pt x="727" y="6334"/>
                        <a:pt x="733" y="6303"/>
                        <a:pt x="739" y="6273"/>
                      </a:cubicBezTo>
                      <a:cubicBezTo>
                        <a:pt x="764" y="6152"/>
                        <a:pt x="842" y="6019"/>
                        <a:pt x="939" y="5880"/>
                      </a:cubicBezTo>
                      <a:cubicBezTo>
                        <a:pt x="1030" y="5746"/>
                        <a:pt x="1151" y="5601"/>
                        <a:pt x="1272" y="5450"/>
                      </a:cubicBezTo>
                      <a:cubicBezTo>
                        <a:pt x="1393" y="5298"/>
                        <a:pt x="1514" y="5129"/>
                        <a:pt x="1611" y="4935"/>
                      </a:cubicBezTo>
                      <a:cubicBezTo>
                        <a:pt x="1708" y="4735"/>
                        <a:pt x="1763" y="4541"/>
                        <a:pt x="1811" y="4354"/>
                      </a:cubicBezTo>
                      <a:lnTo>
                        <a:pt x="1878" y="4081"/>
                      </a:lnTo>
                      <a:cubicBezTo>
                        <a:pt x="1902" y="3991"/>
                        <a:pt x="1914" y="3906"/>
                        <a:pt x="1944" y="3839"/>
                      </a:cubicBezTo>
                      <a:cubicBezTo>
                        <a:pt x="1975" y="3767"/>
                        <a:pt x="2005" y="3706"/>
                        <a:pt x="2041" y="3670"/>
                      </a:cubicBezTo>
                      <a:cubicBezTo>
                        <a:pt x="2090" y="3627"/>
                        <a:pt x="2144" y="3585"/>
                        <a:pt x="2217" y="3549"/>
                      </a:cubicBezTo>
                      <a:cubicBezTo>
                        <a:pt x="2295" y="3512"/>
                        <a:pt x="2374" y="3476"/>
                        <a:pt x="2459" y="3434"/>
                      </a:cubicBezTo>
                      <a:cubicBezTo>
                        <a:pt x="2544" y="3397"/>
                        <a:pt x="2628" y="3361"/>
                        <a:pt x="2707" y="3331"/>
                      </a:cubicBezTo>
                      <a:cubicBezTo>
                        <a:pt x="2877" y="3264"/>
                        <a:pt x="3052" y="3203"/>
                        <a:pt x="3222" y="3149"/>
                      </a:cubicBezTo>
                      <a:cubicBezTo>
                        <a:pt x="3307" y="3119"/>
                        <a:pt x="3416" y="3094"/>
                        <a:pt x="3518" y="3034"/>
                      </a:cubicBezTo>
                      <a:cubicBezTo>
                        <a:pt x="3573" y="3004"/>
                        <a:pt x="3627" y="2967"/>
                        <a:pt x="3670" y="2919"/>
                      </a:cubicBezTo>
                      <a:cubicBezTo>
                        <a:pt x="3718" y="2877"/>
                        <a:pt x="3749" y="2828"/>
                        <a:pt x="3779" y="2786"/>
                      </a:cubicBezTo>
                      <a:cubicBezTo>
                        <a:pt x="3827" y="2695"/>
                        <a:pt x="3870" y="2610"/>
                        <a:pt x="3912" y="2519"/>
                      </a:cubicBezTo>
                      <a:cubicBezTo>
                        <a:pt x="3948" y="2435"/>
                        <a:pt x="3997" y="2344"/>
                        <a:pt x="4027" y="2253"/>
                      </a:cubicBezTo>
                      <a:cubicBezTo>
                        <a:pt x="4306" y="1539"/>
                        <a:pt x="4384" y="751"/>
                        <a:pt x="4269"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193425" y="2268400"/>
                  <a:ext cx="74950" cy="158650"/>
                </a:xfrm>
                <a:custGeom>
                  <a:rect b="b" l="l" r="r" t="t"/>
                  <a:pathLst>
                    <a:path extrusionOk="0" h="6346" w="2998">
                      <a:moveTo>
                        <a:pt x="85" y="0"/>
                      </a:moveTo>
                      <a:lnTo>
                        <a:pt x="0" y="55"/>
                      </a:lnTo>
                      <a:cubicBezTo>
                        <a:pt x="67" y="176"/>
                        <a:pt x="73" y="315"/>
                        <a:pt x="73" y="466"/>
                      </a:cubicBezTo>
                      <a:cubicBezTo>
                        <a:pt x="73" y="618"/>
                        <a:pt x="61" y="781"/>
                        <a:pt x="109" y="945"/>
                      </a:cubicBezTo>
                      <a:cubicBezTo>
                        <a:pt x="152" y="1102"/>
                        <a:pt x="236" y="1248"/>
                        <a:pt x="309" y="1375"/>
                      </a:cubicBezTo>
                      <a:cubicBezTo>
                        <a:pt x="388" y="1508"/>
                        <a:pt x="460" y="1641"/>
                        <a:pt x="545" y="1768"/>
                      </a:cubicBezTo>
                      <a:cubicBezTo>
                        <a:pt x="715" y="2035"/>
                        <a:pt x="909" y="2295"/>
                        <a:pt x="1169" y="2507"/>
                      </a:cubicBezTo>
                      <a:cubicBezTo>
                        <a:pt x="1296" y="2604"/>
                        <a:pt x="1447" y="2695"/>
                        <a:pt x="1605" y="2761"/>
                      </a:cubicBezTo>
                      <a:cubicBezTo>
                        <a:pt x="1690" y="2797"/>
                        <a:pt x="1756" y="2822"/>
                        <a:pt x="1823" y="2846"/>
                      </a:cubicBezTo>
                      <a:cubicBezTo>
                        <a:pt x="1883" y="2870"/>
                        <a:pt x="1938" y="2894"/>
                        <a:pt x="1974" y="2925"/>
                      </a:cubicBezTo>
                      <a:cubicBezTo>
                        <a:pt x="2004" y="2955"/>
                        <a:pt x="2029" y="2973"/>
                        <a:pt x="2047" y="3015"/>
                      </a:cubicBezTo>
                      <a:cubicBezTo>
                        <a:pt x="2059" y="3052"/>
                        <a:pt x="2077" y="3106"/>
                        <a:pt x="2083" y="3167"/>
                      </a:cubicBezTo>
                      <a:cubicBezTo>
                        <a:pt x="2089" y="3233"/>
                        <a:pt x="2095" y="3300"/>
                        <a:pt x="2095" y="3379"/>
                      </a:cubicBezTo>
                      <a:lnTo>
                        <a:pt x="2107" y="3603"/>
                      </a:lnTo>
                      <a:lnTo>
                        <a:pt x="2150" y="4517"/>
                      </a:lnTo>
                      <a:lnTo>
                        <a:pt x="2240" y="6345"/>
                      </a:lnTo>
                      <a:lnTo>
                        <a:pt x="2997" y="6273"/>
                      </a:lnTo>
                      <a:lnTo>
                        <a:pt x="2749" y="4468"/>
                      </a:lnTo>
                      <a:lnTo>
                        <a:pt x="2616" y="3560"/>
                      </a:lnTo>
                      <a:lnTo>
                        <a:pt x="2586" y="3330"/>
                      </a:lnTo>
                      <a:cubicBezTo>
                        <a:pt x="2580" y="3264"/>
                        <a:pt x="2573" y="3179"/>
                        <a:pt x="2549" y="3088"/>
                      </a:cubicBezTo>
                      <a:cubicBezTo>
                        <a:pt x="2537" y="2997"/>
                        <a:pt x="2507" y="2906"/>
                        <a:pt x="2452" y="2810"/>
                      </a:cubicBezTo>
                      <a:cubicBezTo>
                        <a:pt x="2398" y="2707"/>
                        <a:pt x="2307" y="2616"/>
                        <a:pt x="2216" y="2567"/>
                      </a:cubicBezTo>
                      <a:cubicBezTo>
                        <a:pt x="2029" y="2458"/>
                        <a:pt x="1859" y="2446"/>
                        <a:pt x="1738" y="2398"/>
                      </a:cubicBezTo>
                      <a:cubicBezTo>
                        <a:pt x="1611" y="2362"/>
                        <a:pt x="1490" y="2301"/>
                        <a:pt x="1375" y="2222"/>
                      </a:cubicBezTo>
                      <a:cubicBezTo>
                        <a:pt x="1145" y="2071"/>
                        <a:pt x="945" y="1853"/>
                        <a:pt x="763" y="1617"/>
                      </a:cubicBezTo>
                      <a:cubicBezTo>
                        <a:pt x="672" y="1508"/>
                        <a:pt x="582" y="1375"/>
                        <a:pt x="503" y="1254"/>
                      </a:cubicBezTo>
                      <a:cubicBezTo>
                        <a:pt x="412" y="1126"/>
                        <a:pt x="327" y="1011"/>
                        <a:pt x="279" y="884"/>
                      </a:cubicBezTo>
                      <a:cubicBezTo>
                        <a:pt x="224" y="763"/>
                        <a:pt x="224" y="612"/>
                        <a:pt x="212" y="460"/>
                      </a:cubicBezTo>
                      <a:cubicBezTo>
                        <a:pt x="194" y="309"/>
                        <a:pt x="182" y="146"/>
                        <a:pt x="85"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3085050" y="2216925"/>
                  <a:ext cx="181950" cy="193175"/>
                </a:xfrm>
                <a:custGeom>
                  <a:rect b="b" l="l" r="r" t="t"/>
                  <a:pathLst>
                    <a:path extrusionOk="0" h="7727" w="7278">
                      <a:moveTo>
                        <a:pt x="121" y="1"/>
                      </a:moveTo>
                      <a:cubicBezTo>
                        <a:pt x="73" y="43"/>
                        <a:pt x="37" y="104"/>
                        <a:pt x="25" y="176"/>
                      </a:cubicBezTo>
                      <a:cubicBezTo>
                        <a:pt x="0" y="243"/>
                        <a:pt x="0" y="310"/>
                        <a:pt x="6" y="370"/>
                      </a:cubicBezTo>
                      <a:cubicBezTo>
                        <a:pt x="13" y="491"/>
                        <a:pt x="55" y="612"/>
                        <a:pt x="85" y="727"/>
                      </a:cubicBezTo>
                      <a:lnTo>
                        <a:pt x="279" y="1405"/>
                      </a:lnTo>
                      <a:cubicBezTo>
                        <a:pt x="346" y="1635"/>
                        <a:pt x="406" y="1853"/>
                        <a:pt x="473" y="2090"/>
                      </a:cubicBezTo>
                      <a:cubicBezTo>
                        <a:pt x="515" y="2205"/>
                        <a:pt x="551" y="2326"/>
                        <a:pt x="612" y="2435"/>
                      </a:cubicBezTo>
                      <a:cubicBezTo>
                        <a:pt x="672" y="2550"/>
                        <a:pt x="745" y="2665"/>
                        <a:pt x="836" y="2756"/>
                      </a:cubicBezTo>
                      <a:cubicBezTo>
                        <a:pt x="1011" y="2937"/>
                        <a:pt x="1217" y="3064"/>
                        <a:pt x="1308" y="3234"/>
                      </a:cubicBezTo>
                      <a:cubicBezTo>
                        <a:pt x="1405" y="3397"/>
                        <a:pt x="1423" y="3621"/>
                        <a:pt x="1441" y="3851"/>
                      </a:cubicBezTo>
                      <a:cubicBezTo>
                        <a:pt x="1460" y="3972"/>
                        <a:pt x="1472" y="4100"/>
                        <a:pt x="1502" y="4233"/>
                      </a:cubicBezTo>
                      <a:cubicBezTo>
                        <a:pt x="1544" y="4360"/>
                        <a:pt x="1593" y="4499"/>
                        <a:pt x="1671" y="4608"/>
                      </a:cubicBezTo>
                      <a:cubicBezTo>
                        <a:pt x="1823" y="4844"/>
                        <a:pt x="2029" y="5020"/>
                        <a:pt x="2253" y="5153"/>
                      </a:cubicBezTo>
                      <a:cubicBezTo>
                        <a:pt x="2483" y="5286"/>
                        <a:pt x="2725" y="5377"/>
                        <a:pt x="2973" y="5438"/>
                      </a:cubicBezTo>
                      <a:cubicBezTo>
                        <a:pt x="3215" y="5486"/>
                        <a:pt x="3457" y="5528"/>
                        <a:pt x="3694" y="5559"/>
                      </a:cubicBezTo>
                      <a:cubicBezTo>
                        <a:pt x="3930" y="5589"/>
                        <a:pt x="4154" y="5619"/>
                        <a:pt x="4366" y="5668"/>
                      </a:cubicBezTo>
                      <a:cubicBezTo>
                        <a:pt x="4578" y="5722"/>
                        <a:pt x="4783" y="5789"/>
                        <a:pt x="4995" y="5880"/>
                      </a:cubicBezTo>
                      <a:lnTo>
                        <a:pt x="5310" y="6019"/>
                      </a:lnTo>
                      <a:cubicBezTo>
                        <a:pt x="5425" y="6073"/>
                        <a:pt x="5528" y="6116"/>
                        <a:pt x="5619" y="6164"/>
                      </a:cubicBezTo>
                      <a:cubicBezTo>
                        <a:pt x="5710" y="6207"/>
                        <a:pt x="5794" y="6261"/>
                        <a:pt x="5861" y="6316"/>
                      </a:cubicBezTo>
                      <a:cubicBezTo>
                        <a:pt x="5934" y="6364"/>
                        <a:pt x="5976" y="6425"/>
                        <a:pt x="6031" y="6503"/>
                      </a:cubicBezTo>
                      <a:cubicBezTo>
                        <a:pt x="6079" y="6588"/>
                        <a:pt x="6127" y="6679"/>
                        <a:pt x="6176" y="6776"/>
                      </a:cubicBezTo>
                      <a:cubicBezTo>
                        <a:pt x="6218" y="6879"/>
                        <a:pt x="6273" y="6988"/>
                        <a:pt x="6321" y="7091"/>
                      </a:cubicBezTo>
                      <a:lnTo>
                        <a:pt x="6606" y="7726"/>
                      </a:lnTo>
                      <a:lnTo>
                        <a:pt x="7278" y="7411"/>
                      </a:lnTo>
                      <a:lnTo>
                        <a:pt x="6945" y="6776"/>
                      </a:lnTo>
                      <a:cubicBezTo>
                        <a:pt x="6896" y="6667"/>
                        <a:pt x="6842" y="6564"/>
                        <a:pt x="6781" y="6455"/>
                      </a:cubicBezTo>
                      <a:cubicBezTo>
                        <a:pt x="6721" y="6352"/>
                        <a:pt x="6654" y="6231"/>
                        <a:pt x="6569" y="6116"/>
                      </a:cubicBezTo>
                      <a:cubicBezTo>
                        <a:pt x="6485" y="6001"/>
                        <a:pt x="6370" y="5886"/>
                        <a:pt x="6249" y="5795"/>
                      </a:cubicBezTo>
                      <a:cubicBezTo>
                        <a:pt x="6121" y="5704"/>
                        <a:pt x="6000" y="5644"/>
                        <a:pt x="5879" y="5595"/>
                      </a:cubicBezTo>
                      <a:cubicBezTo>
                        <a:pt x="5758" y="5541"/>
                        <a:pt x="5655" y="5504"/>
                        <a:pt x="5540" y="5456"/>
                      </a:cubicBezTo>
                      <a:cubicBezTo>
                        <a:pt x="5425" y="5419"/>
                        <a:pt x="5310" y="5371"/>
                        <a:pt x="5201" y="5335"/>
                      </a:cubicBezTo>
                      <a:cubicBezTo>
                        <a:pt x="4965" y="5262"/>
                        <a:pt x="4723" y="5183"/>
                        <a:pt x="4475" y="5141"/>
                      </a:cubicBezTo>
                      <a:cubicBezTo>
                        <a:pt x="4220" y="5093"/>
                        <a:pt x="3978" y="5080"/>
                        <a:pt x="3748" y="5056"/>
                      </a:cubicBezTo>
                      <a:cubicBezTo>
                        <a:pt x="3512" y="5038"/>
                        <a:pt x="3282" y="5020"/>
                        <a:pt x="3064" y="4978"/>
                      </a:cubicBezTo>
                      <a:cubicBezTo>
                        <a:pt x="2852" y="4941"/>
                        <a:pt x="2646" y="4881"/>
                        <a:pt x="2458" y="4784"/>
                      </a:cubicBezTo>
                      <a:cubicBezTo>
                        <a:pt x="2271" y="4687"/>
                        <a:pt x="2101" y="4554"/>
                        <a:pt x="1992" y="4396"/>
                      </a:cubicBezTo>
                      <a:cubicBezTo>
                        <a:pt x="1938" y="4312"/>
                        <a:pt x="1889" y="4221"/>
                        <a:pt x="1859" y="4130"/>
                      </a:cubicBezTo>
                      <a:cubicBezTo>
                        <a:pt x="1829" y="4033"/>
                        <a:pt x="1811" y="3930"/>
                        <a:pt x="1793" y="3815"/>
                      </a:cubicBezTo>
                      <a:cubicBezTo>
                        <a:pt x="1774" y="3700"/>
                        <a:pt x="1762" y="3579"/>
                        <a:pt x="1732" y="3452"/>
                      </a:cubicBezTo>
                      <a:cubicBezTo>
                        <a:pt x="1702" y="3325"/>
                        <a:pt x="1647" y="3191"/>
                        <a:pt x="1575" y="3070"/>
                      </a:cubicBezTo>
                      <a:cubicBezTo>
                        <a:pt x="1490" y="2949"/>
                        <a:pt x="1393" y="2858"/>
                        <a:pt x="1296" y="2786"/>
                      </a:cubicBezTo>
                      <a:cubicBezTo>
                        <a:pt x="1205" y="2701"/>
                        <a:pt x="1102" y="2641"/>
                        <a:pt x="1030" y="2568"/>
                      </a:cubicBezTo>
                      <a:cubicBezTo>
                        <a:pt x="878" y="2423"/>
                        <a:pt x="775" y="2223"/>
                        <a:pt x="697" y="2011"/>
                      </a:cubicBezTo>
                      <a:cubicBezTo>
                        <a:pt x="612" y="1793"/>
                        <a:pt x="539" y="1569"/>
                        <a:pt x="461" y="1345"/>
                      </a:cubicBezTo>
                      <a:lnTo>
                        <a:pt x="224" y="679"/>
                      </a:lnTo>
                      <a:cubicBezTo>
                        <a:pt x="188" y="570"/>
                        <a:pt x="152" y="461"/>
                        <a:pt x="134" y="358"/>
                      </a:cubicBezTo>
                      <a:cubicBezTo>
                        <a:pt x="115" y="249"/>
                        <a:pt x="128" y="146"/>
                        <a:pt x="194" y="67"/>
                      </a:cubicBezTo>
                      <a:lnTo>
                        <a:pt x="121"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3289525" y="2235100"/>
                  <a:ext cx="212400" cy="224650"/>
                </a:xfrm>
                <a:custGeom>
                  <a:rect b="b" l="l" r="r" t="t"/>
                  <a:pathLst>
                    <a:path extrusionOk="0" h="8986" w="8496">
                      <a:moveTo>
                        <a:pt x="8392" y="0"/>
                      </a:moveTo>
                      <a:cubicBezTo>
                        <a:pt x="8271" y="521"/>
                        <a:pt x="7878" y="969"/>
                        <a:pt x="7393" y="1169"/>
                      </a:cubicBezTo>
                      <a:cubicBezTo>
                        <a:pt x="7327" y="1187"/>
                        <a:pt x="7266" y="1211"/>
                        <a:pt x="7206" y="1229"/>
                      </a:cubicBezTo>
                      <a:cubicBezTo>
                        <a:pt x="7169" y="1241"/>
                        <a:pt x="7139" y="1241"/>
                        <a:pt x="7109" y="1248"/>
                      </a:cubicBezTo>
                      <a:cubicBezTo>
                        <a:pt x="7079" y="1260"/>
                        <a:pt x="7048" y="1260"/>
                        <a:pt x="7012" y="1266"/>
                      </a:cubicBezTo>
                      <a:cubicBezTo>
                        <a:pt x="6970" y="1272"/>
                        <a:pt x="6921" y="1278"/>
                        <a:pt x="6867" y="1326"/>
                      </a:cubicBezTo>
                      <a:cubicBezTo>
                        <a:pt x="6812" y="1369"/>
                        <a:pt x="6800" y="1423"/>
                        <a:pt x="6782" y="1459"/>
                      </a:cubicBezTo>
                      <a:lnTo>
                        <a:pt x="6715" y="1659"/>
                      </a:lnTo>
                      <a:lnTo>
                        <a:pt x="6443" y="2446"/>
                      </a:lnTo>
                      <a:lnTo>
                        <a:pt x="6376" y="2640"/>
                      </a:lnTo>
                      <a:cubicBezTo>
                        <a:pt x="6352" y="2701"/>
                        <a:pt x="6328" y="2779"/>
                        <a:pt x="6304" y="2834"/>
                      </a:cubicBezTo>
                      <a:cubicBezTo>
                        <a:pt x="6298" y="2864"/>
                        <a:pt x="6285" y="2876"/>
                        <a:pt x="6273" y="2894"/>
                      </a:cubicBezTo>
                      <a:cubicBezTo>
                        <a:pt x="6267" y="2900"/>
                        <a:pt x="6261" y="2906"/>
                        <a:pt x="6243" y="2912"/>
                      </a:cubicBezTo>
                      <a:cubicBezTo>
                        <a:pt x="6213" y="2931"/>
                        <a:pt x="6152" y="2943"/>
                        <a:pt x="6086" y="2961"/>
                      </a:cubicBezTo>
                      <a:lnTo>
                        <a:pt x="5274" y="3137"/>
                      </a:lnTo>
                      <a:lnTo>
                        <a:pt x="4869" y="3227"/>
                      </a:lnTo>
                      <a:cubicBezTo>
                        <a:pt x="4729" y="3264"/>
                        <a:pt x="4590" y="3300"/>
                        <a:pt x="4445" y="3361"/>
                      </a:cubicBezTo>
                      <a:cubicBezTo>
                        <a:pt x="4300" y="3421"/>
                        <a:pt x="4154" y="3506"/>
                        <a:pt x="4033" y="3633"/>
                      </a:cubicBezTo>
                      <a:cubicBezTo>
                        <a:pt x="3973" y="3700"/>
                        <a:pt x="3924" y="3772"/>
                        <a:pt x="3882" y="3845"/>
                      </a:cubicBezTo>
                      <a:cubicBezTo>
                        <a:pt x="3845" y="3924"/>
                        <a:pt x="3815" y="3990"/>
                        <a:pt x="3785" y="4057"/>
                      </a:cubicBezTo>
                      <a:cubicBezTo>
                        <a:pt x="3724" y="4184"/>
                        <a:pt x="3688" y="4305"/>
                        <a:pt x="3628" y="4396"/>
                      </a:cubicBezTo>
                      <a:cubicBezTo>
                        <a:pt x="3573" y="4481"/>
                        <a:pt x="3500" y="4547"/>
                        <a:pt x="3410" y="4602"/>
                      </a:cubicBezTo>
                      <a:cubicBezTo>
                        <a:pt x="3216" y="4717"/>
                        <a:pt x="2962" y="4753"/>
                        <a:pt x="2689" y="4801"/>
                      </a:cubicBezTo>
                      <a:cubicBezTo>
                        <a:pt x="2411" y="4844"/>
                        <a:pt x="2108" y="4910"/>
                        <a:pt x="1823" y="5032"/>
                      </a:cubicBezTo>
                      <a:cubicBezTo>
                        <a:pt x="1545" y="5147"/>
                        <a:pt x="1272" y="5322"/>
                        <a:pt x="1048" y="5564"/>
                      </a:cubicBezTo>
                      <a:cubicBezTo>
                        <a:pt x="818" y="5813"/>
                        <a:pt x="673" y="6109"/>
                        <a:pt x="576" y="6394"/>
                      </a:cubicBezTo>
                      <a:cubicBezTo>
                        <a:pt x="485" y="6684"/>
                        <a:pt x="425" y="6969"/>
                        <a:pt x="364" y="7235"/>
                      </a:cubicBezTo>
                      <a:lnTo>
                        <a:pt x="1" y="8858"/>
                      </a:lnTo>
                      <a:lnTo>
                        <a:pt x="746" y="8985"/>
                      </a:lnTo>
                      <a:lnTo>
                        <a:pt x="1030" y="7350"/>
                      </a:lnTo>
                      <a:cubicBezTo>
                        <a:pt x="1079" y="7078"/>
                        <a:pt x="1121" y="6812"/>
                        <a:pt x="1188" y="6569"/>
                      </a:cubicBezTo>
                      <a:cubicBezTo>
                        <a:pt x="1248" y="6327"/>
                        <a:pt x="1351" y="6115"/>
                        <a:pt x="1490" y="5940"/>
                      </a:cubicBezTo>
                      <a:cubicBezTo>
                        <a:pt x="1636" y="5770"/>
                        <a:pt x="1835" y="5625"/>
                        <a:pt x="2053" y="5516"/>
                      </a:cubicBezTo>
                      <a:cubicBezTo>
                        <a:pt x="2156" y="5467"/>
                        <a:pt x="2277" y="5419"/>
                        <a:pt x="2398" y="5383"/>
                      </a:cubicBezTo>
                      <a:cubicBezTo>
                        <a:pt x="2520" y="5346"/>
                        <a:pt x="2641" y="5316"/>
                        <a:pt x="2780" y="5286"/>
                      </a:cubicBezTo>
                      <a:cubicBezTo>
                        <a:pt x="2913" y="5262"/>
                        <a:pt x="3058" y="5231"/>
                        <a:pt x="3204" y="5183"/>
                      </a:cubicBezTo>
                      <a:cubicBezTo>
                        <a:pt x="3349" y="5147"/>
                        <a:pt x="3500" y="5086"/>
                        <a:pt x="3640" y="4995"/>
                      </a:cubicBezTo>
                      <a:cubicBezTo>
                        <a:pt x="3785" y="4904"/>
                        <a:pt x="3924" y="4771"/>
                        <a:pt x="4003" y="4620"/>
                      </a:cubicBezTo>
                      <a:cubicBezTo>
                        <a:pt x="4094" y="4468"/>
                        <a:pt x="4136" y="4323"/>
                        <a:pt x="4178" y="4202"/>
                      </a:cubicBezTo>
                      <a:cubicBezTo>
                        <a:pt x="4215" y="4075"/>
                        <a:pt x="4263" y="3972"/>
                        <a:pt x="4330" y="3899"/>
                      </a:cubicBezTo>
                      <a:cubicBezTo>
                        <a:pt x="4390" y="3821"/>
                        <a:pt x="4487" y="3754"/>
                        <a:pt x="4596" y="3700"/>
                      </a:cubicBezTo>
                      <a:cubicBezTo>
                        <a:pt x="4808" y="3597"/>
                        <a:pt x="5087" y="3536"/>
                        <a:pt x="5353" y="3457"/>
                      </a:cubicBezTo>
                      <a:lnTo>
                        <a:pt x="6152" y="3239"/>
                      </a:lnTo>
                      <a:cubicBezTo>
                        <a:pt x="6213" y="3227"/>
                        <a:pt x="6298" y="3209"/>
                        <a:pt x="6388" y="3155"/>
                      </a:cubicBezTo>
                      <a:cubicBezTo>
                        <a:pt x="6437" y="3124"/>
                        <a:pt x="6479" y="3088"/>
                        <a:pt x="6509" y="3046"/>
                      </a:cubicBezTo>
                      <a:cubicBezTo>
                        <a:pt x="6540" y="2997"/>
                        <a:pt x="6558" y="2955"/>
                        <a:pt x="6570" y="2912"/>
                      </a:cubicBezTo>
                      <a:cubicBezTo>
                        <a:pt x="6576" y="2876"/>
                        <a:pt x="6594" y="2840"/>
                        <a:pt x="6600" y="2810"/>
                      </a:cubicBezTo>
                      <a:lnTo>
                        <a:pt x="6630" y="2713"/>
                      </a:lnTo>
                      <a:lnTo>
                        <a:pt x="6691" y="2513"/>
                      </a:lnTo>
                      <a:lnTo>
                        <a:pt x="6927" y="1720"/>
                      </a:lnTo>
                      <a:lnTo>
                        <a:pt x="6988" y="1520"/>
                      </a:lnTo>
                      <a:cubicBezTo>
                        <a:pt x="6994" y="1490"/>
                        <a:pt x="7000" y="1478"/>
                        <a:pt x="7000" y="1478"/>
                      </a:cubicBezTo>
                      <a:cubicBezTo>
                        <a:pt x="7000" y="1478"/>
                        <a:pt x="7018" y="1472"/>
                        <a:pt x="7048" y="1459"/>
                      </a:cubicBezTo>
                      <a:cubicBezTo>
                        <a:pt x="7079" y="1453"/>
                        <a:pt x="7115" y="1447"/>
                        <a:pt x="7151" y="1441"/>
                      </a:cubicBezTo>
                      <a:cubicBezTo>
                        <a:pt x="7194" y="1429"/>
                        <a:pt x="7224" y="1423"/>
                        <a:pt x="7260" y="1411"/>
                      </a:cubicBezTo>
                      <a:cubicBezTo>
                        <a:pt x="7327" y="1393"/>
                        <a:pt x="7393" y="1363"/>
                        <a:pt x="7466" y="1332"/>
                      </a:cubicBezTo>
                      <a:cubicBezTo>
                        <a:pt x="7993" y="1090"/>
                        <a:pt x="8392" y="594"/>
                        <a:pt x="8495" y="25"/>
                      </a:cubicBezTo>
                      <a:lnTo>
                        <a:pt x="8392"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972900" y="2107950"/>
                  <a:ext cx="580025" cy="192400"/>
                </a:xfrm>
                <a:custGeom>
                  <a:rect b="b" l="l" r="r" t="t"/>
                  <a:pathLst>
                    <a:path extrusionOk="0" h="7696" w="23201">
                      <a:moveTo>
                        <a:pt x="18048" y="2998"/>
                      </a:moveTo>
                      <a:lnTo>
                        <a:pt x="18048" y="3022"/>
                      </a:lnTo>
                      <a:cubicBezTo>
                        <a:pt x="18054" y="3088"/>
                        <a:pt x="18066" y="3161"/>
                        <a:pt x="18091" y="3240"/>
                      </a:cubicBezTo>
                      <a:cubicBezTo>
                        <a:pt x="18042" y="3264"/>
                        <a:pt x="17988" y="3288"/>
                        <a:pt x="17939" y="3312"/>
                      </a:cubicBezTo>
                      <a:cubicBezTo>
                        <a:pt x="17982" y="3209"/>
                        <a:pt x="18000" y="3113"/>
                        <a:pt x="18000" y="3004"/>
                      </a:cubicBezTo>
                      <a:cubicBezTo>
                        <a:pt x="18018" y="3004"/>
                        <a:pt x="18030" y="2998"/>
                        <a:pt x="18048" y="2998"/>
                      </a:cubicBezTo>
                      <a:close/>
                      <a:moveTo>
                        <a:pt x="18902" y="2907"/>
                      </a:moveTo>
                      <a:cubicBezTo>
                        <a:pt x="18932" y="2973"/>
                        <a:pt x="18969" y="3052"/>
                        <a:pt x="19017" y="3113"/>
                      </a:cubicBezTo>
                      <a:cubicBezTo>
                        <a:pt x="19102" y="3216"/>
                        <a:pt x="19199" y="3318"/>
                        <a:pt x="19374" y="3397"/>
                      </a:cubicBezTo>
                      <a:cubicBezTo>
                        <a:pt x="19356" y="3452"/>
                        <a:pt x="19332" y="3500"/>
                        <a:pt x="19326" y="3542"/>
                      </a:cubicBezTo>
                      <a:lnTo>
                        <a:pt x="19302" y="3633"/>
                      </a:lnTo>
                      <a:cubicBezTo>
                        <a:pt x="19289" y="3633"/>
                        <a:pt x="19271" y="3633"/>
                        <a:pt x="19259" y="3627"/>
                      </a:cubicBezTo>
                      <a:cubicBezTo>
                        <a:pt x="19223" y="3518"/>
                        <a:pt x="19168" y="3415"/>
                        <a:pt x="19084" y="3312"/>
                      </a:cubicBezTo>
                      <a:cubicBezTo>
                        <a:pt x="18999" y="3216"/>
                        <a:pt x="18896" y="3137"/>
                        <a:pt x="18726" y="3058"/>
                      </a:cubicBezTo>
                      <a:cubicBezTo>
                        <a:pt x="18757" y="3010"/>
                        <a:pt x="18781" y="2967"/>
                        <a:pt x="18799" y="2913"/>
                      </a:cubicBezTo>
                      <a:cubicBezTo>
                        <a:pt x="18835" y="2913"/>
                        <a:pt x="18866" y="2907"/>
                        <a:pt x="18902" y="2907"/>
                      </a:cubicBezTo>
                      <a:close/>
                      <a:moveTo>
                        <a:pt x="12073" y="1"/>
                      </a:moveTo>
                      <a:cubicBezTo>
                        <a:pt x="11903" y="98"/>
                        <a:pt x="11806" y="213"/>
                        <a:pt x="11727" y="328"/>
                      </a:cubicBezTo>
                      <a:cubicBezTo>
                        <a:pt x="11685" y="400"/>
                        <a:pt x="11643" y="479"/>
                        <a:pt x="11619" y="552"/>
                      </a:cubicBezTo>
                      <a:lnTo>
                        <a:pt x="11570" y="552"/>
                      </a:lnTo>
                      <a:cubicBezTo>
                        <a:pt x="11570" y="521"/>
                        <a:pt x="11558" y="491"/>
                        <a:pt x="11552" y="461"/>
                      </a:cubicBezTo>
                      <a:cubicBezTo>
                        <a:pt x="11522" y="328"/>
                        <a:pt x="11467" y="188"/>
                        <a:pt x="11340" y="31"/>
                      </a:cubicBezTo>
                      <a:cubicBezTo>
                        <a:pt x="11158" y="122"/>
                        <a:pt x="11055" y="225"/>
                        <a:pt x="10971" y="334"/>
                      </a:cubicBezTo>
                      <a:cubicBezTo>
                        <a:pt x="10916" y="400"/>
                        <a:pt x="10880" y="479"/>
                        <a:pt x="10850" y="552"/>
                      </a:cubicBezTo>
                      <a:lnTo>
                        <a:pt x="10729" y="552"/>
                      </a:lnTo>
                      <a:cubicBezTo>
                        <a:pt x="10698" y="485"/>
                        <a:pt x="10662" y="418"/>
                        <a:pt x="10613" y="358"/>
                      </a:cubicBezTo>
                      <a:cubicBezTo>
                        <a:pt x="10535" y="249"/>
                        <a:pt x="10426" y="146"/>
                        <a:pt x="10244" y="55"/>
                      </a:cubicBezTo>
                      <a:cubicBezTo>
                        <a:pt x="10117" y="213"/>
                        <a:pt x="10069" y="346"/>
                        <a:pt x="10038" y="485"/>
                      </a:cubicBezTo>
                      <a:cubicBezTo>
                        <a:pt x="10032" y="515"/>
                        <a:pt x="10026" y="552"/>
                        <a:pt x="10026" y="582"/>
                      </a:cubicBezTo>
                      <a:cubicBezTo>
                        <a:pt x="9996" y="582"/>
                        <a:pt x="9966" y="582"/>
                        <a:pt x="9941" y="588"/>
                      </a:cubicBezTo>
                      <a:cubicBezTo>
                        <a:pt x="9881" y="497"/>
                        <a:pt x="9796" y="406"/>
                        <a:pt x="9699" y="340"/>
                      </a:cubicBezTo>
                      <a:cubicBezTo>
                        <a:pt x="9584" y="267"/>
                        <a:pt x="9451" y="194"/>
                        <a:pt x="9251" y="176"/>
                      </a:cubicBezTo>
                      <a:cubicBezTo>
                        <a:pt x="9251" y="182"/>
                        <a:pt x="9245" y="188"/>
                        <a:pt x="9245" y="194"/>
                      </a:cubicBezTo>
                      <a:lnTo>
                        <a:pt x="9245" y="188"/>
                      </a:lnTo>
                      <a:cubicBezTo>
                        <a:pt x="9045" y="219"/>
                        <a:pt x="8918" y="297"/>
                        <a:pt x="8803" y="370"/>
                      </a:cubicBezTo>
                      <a:cubicBezTo>
                        <a:pt x="8700" y="455"/>
                        <a:pt x="8616" y="552"/>
                        <a:pt x="8555" y="661"/>
                      </a:cubicBezTo>
                      <a:cubicBezTo>
                        <a:pt x="8549" y="667"/>
                        <a:pt x="8549" y="679"/>
                        <a:pt x="8543" y="691"/>
                      </a:cubicBezTo>
                      <a:cubicBezTo>
                        <a:pt x="8494" y="697"/>
                        <a:pt x="8452" y="697"/>
                        <a:pt x="8404" y="703"/>
                      </a:cubicBezTo>
                      <a:cubicBezTo>
                        <a:pt x="8337" y="612"/>
                        <a:pt x="8258" y="539"/>
                        <a:pt x="8155" y="479"/>
                      </a:cubicBezTo>
                      <a:cubicBezTo>
                        <a:pt x="8034" y="406"/>
                        <a:pt x="7895" y="346"/>
                        <a:pt x="7701" y="334"/>
                      </a:cubicBezTo>
                      <a:cubicBezTo>
                        <a:pt x="7641" y="521"/>
                        <a:pt x="7641" y="667"/>
                        <a:pt x="7665" y="800"/>
                      </a:cubicBezTo>
                      <a:cubicBezTo>
                        <a:pt x="7647" y="800"/>
                        <a:pt x="7641" y="800"/>
                        <a:pt x="7623" y="812"/>
                      </a:cubicBezTo>
                      <a:cubicBezTo>
                        <a:pt x="7544" y="721"/>
                        <a:pt x="7435" y="642"/>
                        <a:pt x="7314" y="588"/>
                      </a:cubicBezTo>
                      <a:cubicBezTo>
                        <a:pt x="7207" y="547"/>
                        <a:pt x="7088" y="511"/>
                        <a:pt x="6938" y="511"/>
                      </a:cubicBezTo>
                      <a:cubicBezTo>
                        <a:pt x="6909" y="511"/>
                        <a:pt x="6879" y="512"/>
                        <a:pt x="6848" y="515"/>
                      </a:cubicBezTo>
                      <a:cubicBezTo>
                        <a:pt x="6829" y="636"/>
                        <a:pt x="6829" y="733"/>
                        <a:pt x="6848" y="824"/>
                      </a:cubicBezTo>
                      <a:cubicBezTo>
                        <a:pt x="6829" y="794"/>
                        <a:pt x="6811" y="770"/>
                        <a:pt x="6787" y="739"/>
                      </a:cubicBezTo>
                      <a:cubicBezTo>
                        <a:pt x="6702" y="636"/>
                        <a:pt x="6587" y="527"/>
                        <a:pt x="6406" y="449"/>
                      </a:cubicBezTo>
                      <a:cubicBezTo>
                        <a:pt x="6285" y="606"/>
                        <a:pt x="6236" y="739"/>
                        <a:pt x="6206" y="879"/>
                      </a:cubicBezTo>
                      <a:cubicBezTo>
                        <a:pt x="6194" y="933"/>
                        <a:pt x="6188" y="981"/>
                        <a:pt x="6188" y="1036"/>
                      </a:cubicBezTo>
                      <a:lnTo>
                        <a:pt x="6182" y="1036"/>
                      </a:lnTo>
                      <a:cubicBezTo>
                        <a:pt x="6157" y="994"/>
                        <a:pt x="6133" y="939"/>
                        <a:pt x="6109" y="891"/>
                      </a:cubicBezTo>
                      <a:cubicBezTo>
                        <a:pt x="6036" y="782"/>
                        <a:pt x="5939" y="667"/>
                        <a:pt x="5770" y="558"/>
                      </a:cubicBezTo>
                      <a:cubicBezTo>
                        <a:pt x="5637" y="703"/>
                        <a:pt x="5564" y="842"/>
                        <a:pt x="5528" y="969"/>
                      </a:cubicBezTo>
                      <a:cubicBezTo>
                        <a:pt x="5504" y="1042"/>
                        <a:pt x="5491" y="1121"/>
                        <a:pt x="5491" y="1193"/>
                      </a:cubicBezTo>
                      <a:cubicBezTo>
                        <a:pt x="5407" y="1163"/>
                        <a:pt x="5316" y="1145"/>
                        <a:pt x="5219" y="1133"/>
                      </a:cubicBezTo>
                      <a:cubicBezTo>
                        <a:pt x="5196" y="1132"/>
                        <a:pt x="5173" y="1131"/>
                        <a:pt x="5149" y="1131"/>
                      </a:cubicBezTo>
                      <a:cubicBezTo>
                        <a:pt x="5033" y="1131"/>
                        <a:pt x="4902" y="1147"/>
                        <a:pt x="4747" y="1218"/>
                      </a:cubicBezTo>
                      <a:cubicBezTo>
                        <a:pt x="4783" y="1417"/>
                        <a:pt x="4856" y="1545"/>
                        <a:pt x="4934" y="1660"/>
                      </a:cubicBezTo>
                      <a:cubicBezTo>
                        <a:pt x="5013" y="1762"/>
                        <a:pt x="5116" y="1847"/>
                        <a:pt x="5219" y="1908"/>
                      </a:cubicBezTo>
                      <a:cubicBezTo>
                        <a:pt x="5280" y="1938"/>
                        <a:pt x="5340" y="1968"/>
                        <a:pt x="5407" y="1980"/>
                      </a:cubicBezTo>
                      <a:cubicBezTo>
                        <a:pt x="5395" y="1999"/>
                        <a:pt x="5376" y="2011"/>
                        <a:pt x="5370" y="2035"/>
                      </a:cubicBezTo>
                      <a:cubicBezTo>
                        <a:pt x="5316" y="2114"/>
                        <a:pt x="5273" y="2186"/>
                        <a:pt x="5243" y="2295"/>
                      </a:cubicBezTo>
                      <a:lnTo>
                        <a:pt x="5225" y="2277"/>
                      </a:lnTo>
                      <a:cubicBezTo>
                        <a:pt x="5110" y="2204"/>
                        <a:pt x="4977" y="2144"/>
                        <a:pt x="4771" y="2126"/>
                      </a:cubicBezTo>
                      <a:cubicBezTo>
                        <a:pt x="4704" y="2313"/>
                        <a:pt x="4704" y="2465"/>
                        <a:pt x="4729" y="2604"/>
                      </a:cubicBezTo>
                      <a:cubicBezTo>
                        <a:pt x="4735" y="2659"/>
                        <a:pt x="4747" y="2707"/>
                        <a:pt x="4765" y="2755"/>
                      </a:cubicBezTo>
                      <a:cubicBezTo>
                        <a:pt x="4741" y="2761"/>
                        <a:pt x="4723" y="2768"/>
                        <a:pt x="4704" y="2768"/>
                      </a:cubicBezTo>
                      <a:lnTo>
                        <a:pt x="4680" y="2749"/>
                      </a:lnTo>
                      <a:cubicBezTo>
                        <a:pt x="4589" y="2665"/>
                        <a:pt x="4486" y="2598"/>
                        <a:pt x="4359" y="2550"/>
                      </a:cubicBezTo>
                      <a:cubicBezTo>
                        <a:pt x="4267" y="2520"/>
                        <a:pt x="4167" y="2500"/>
                        <a:pt x="4050" y="2500"/>
                      </a:cubicBezTo>
                      <a:cubicBezTo>
                        <a:pt x="3997" y="2500"/>
                        <a:pt x="3941" y="2504"/>
                        <a:pt x="3881" y="2513"/>
                      </a:cubicBezTo>
                      <a:cubicBezTo>
                        <a:pt x="3875" y="2574"/>
                        <a:pt x="3875" y="2634"/>
                        <a:pt x="3881" y="2689"/>
                      </a:cubicBezTo>
                      <a:cubicBezTo>
                        <a:pt x="3820" y="2610"/>
                        <a:pt x="3742" y="2537"/>
                        <a:pt x="3639" y="2465"/>
                      </a:cubicBezTo>
                      <a:cubicBezTo>
                        <a:pt x="3493" y="2604"/>
                        <a:pt x="3421" y="2731"/>
                        <a:pt x="3372" y="2858"/>
                      </a:cubicBezTo>
                      <a:cubicBezTo>
                        <a:pt x="3342" y="2943"/>
                        <a:pt x="3330" y="3028"/>
                        <a:pt x="3318" y="3113"/>
                      </a:cubicBezTo>
                      <a:cubicBezTo>
                        <a:pt x="3282" y="3119"/>
                        <a:pt x="3245" y="3131"/>
                        <a:pt x="3209" y="3143"/>
                      </a:cubicBezTo>
                      <a:cubicBezTo>
                        <a:pt x="3185" y="3100"/>
                        <a:pt x="3154" y="3070"/>
                        <a:pt x="3124" y="3040"/>
                      </a:cubicBezTo>
                      <a:cubicBezTo>
                        <a:pt x="3027" y="2943"/>
                        <a:pt x="2912" y="2852"/>
                        <a:pt x="2725" y="2786"/>
                      </a:cubicBezTo>
                      <a:cubicBezTo>
                        <a:pt x="2616" y="2949"/>
                        <a:pt x="2579" y="3094"/>
                        <a:pt x="2561" y="3234"/>
                      </a:cubicBezTo>
                      <a:cubicBezTo>
                        <a:pt x="2555" y="3276"/>
                        <a:pt x="2555" y="3325"/>
                        <a:pt x="2561" y="3367"/>
                      </a:cubicBezTo>
                      <a:cubicBezTo>
                        <a:pt x="2519" y="3385"/>
                        <a:pt x="2470" y="3403"/>
                        <a:pt x="2428" y="3421"/>
                      </a:cubicBezTo>
                      <a:cubicBezTo>
                        <a:pt x="2367" y="3367"/>
                        <a:pt x="2289" y="3325"/>
                        <a:pt x="2216" y="3294"/>
                      </a:cubicBezTo>
                      <a:cubicBezTo>
                        <a:pt x="2105" y="3247"/>
                        <a:pt x="1981" y="3213"/>
                        <a:pt x="1819" y="3213"/>
                      </a:cubicBezTo>
                      <a:cubicBezTo>
                        <a:pt x="1795" y="3213"/>
                        <a:pt x="1770" y="3214"/>
                        <a:pt x="1744" y="3216"/>
                      </a:cubicBezTo>
                      <a:cubicBezTo>
                        <a:pt x="1713" y="3415"/>
                        <a:pt x="1738" y="3555"/>
                        <a:pt x="1774" y="3694"/>
                      </a:cubicBezTo>
                      <a:cubicBezTo>
                        <a:pt x="1774" y="3706"/>
                        <a:pt x="1786" y="3718"/>
                        <a:pt x="1792" y="3724"/>
                      </a:cubicBezTo>
                      <a:cubicBezTo>
                        <a:pt x="1707" y="3670"/>
                        <a:pt x="1617" y="3627"/>
                        <a:pt x="1502" y="3597"/>
                      </a:cubicBezTo>
                      <a:cubicBezTo>
                        <a:pt x="1428" y="3580"/>
                        <a:pt x="1350" y="3567"/>
                        <a:pt x="1262" y="3567"/>
                      </a:cubicBezTo>
                      <a:cubicBezTo>
                        <a:pt x="1192" y="3567"/>
                        <a:pt x="1115" y="3575"/>
                        <a:pt x="1029" y="3597"/>
                      </a:cubicBezTo>
                      <a:cubicBezTo>
                        <a:pt x="1029" y="3718"/>
                        <a:pt x="1041" y="3815"/>
                        <a:pt x="1072" y="3906"/>
                      </a:cubicBezTo>
                      <a:cubicBezTo>
                        <a:pt x="1008" y="3892"/>
                        <a:pt x="951" y="3885"/>
                        <a:pt x="894" y="3885"/>
                      </a:cubicBezTo>
                      <a:cubicBezTo>
                        <a:pt x="875" y="3885"/>
                        <a:pt x="855" y="3886"/>
                        <a:pt x="836" y="3888"/>
                      </a:cubicBezTo>
                      <a:cubicBezTo>
                        <a:pt x="696" y="3900"/>
                        <a:pt x="551" y="3930"/>
                        <a:pt x="424" y="3990"/>
                      </a:cubicBezTo>
                      <a:cubicBezTo>
                        <a:pt x="285" y="4051"/>
                        <a:pt x="158" y="4130"/>
                        <a:pt x="0" y="4269"/>
                      </a:cubicBezTo>
                      <a:cubicBezTo>
                        <a:pt x="127" y="4445"/>
                        <a:pt x="279" y="4523"/>
                        <a:pt x="430" y="4578"/>
                      </a:cubicBezTo>
                      <a:cubicBezTo>
                        <a:pt x="581" y="4632"/>
                        <a:pt x="727" y="4644"/>
                        <a:pt x="866" y="4644"/>
                      </a:cubicBezTo>
                      <a:cubicBezTo>
                        <a:pt x="920" y="4644"/>
                        <a:pt x="969" y="4638"/>
                        <a:pt x="1011" y="4632"/>
                      </a:cubicBezTo>
                      <a:lnTo>
                        <a:pt x="1011" y="4632"/>
                      </a:lnTo>
                      <a:cubicBezTo>
                        <a:pt x="999" y="4753"/>
                        <a:pt x="999" y="4887"/>
                        <a:pt x="1041" y="5056"/>
                      </a:cubicBezTo>
                      <a:cubicBezTo>
                        <a:pt x="1241" y="5050"/>
                        <a:pt x="1380" y="4996"/>
                        <a:pt x="1502" y="4929"/>
                      </a:cubicBezTo>
                      <a:cubicBezTo>
                        <a:pt x="1544" y="4905"/>
                        <a:pt x="1580" y="4874"/>
                        <a:pt x="1617" y="4850"/>
                      </a:cubicBezTo>
                      <a:lnTo>
                        <a:pt x="1617" y="4850"/>
                      </a:lnTo>
                      <a:cubicBezTo>
                        <a:pt x="1605" y="4977"/>
                        <a:pt x="1605" y="5123"/>
                        <a:pt x="1665" y="5304"/>
                      </a:cubicBezTo>
                      <a:cubicBezTo>
                        <a:pt x="1859" y="5292"/>
                        <a:pt x="1998" y="5232"/>
                        <a:pt x="2119" y="5153"/>
                      </a:cubicBezTo>
                      <a:cubicBezTo>
                        <a:pt x="2228" y="5086"/>
                        <a:pt x="2313" y="4996"/>
                        <a:pt x="2379" y="4899"/>
                      </a:cubicBezTo>
                      <a:lnTo>
                        <a:pt x="2428" y="4899"/>
                      </a:lnTo>
                      <a:cubicBezTo>
                        <a:pt x="2428" y="4941"/>
                        <a:pt x="2434" y="4989"/>
                        <a:pt x="2440" y="5026"/>
                      </a:cubicBezTo>
                      <a:cubicBezTo>
                        <a:pt x="2464" y="5159"/>
                        <a:pt x="2513" y="5304"/>
                        <a:pt x="2634" y="5462"/>
                      </a:cubicBezTo>
                      <a:cubicBezTo>
                        <a:pt x="2815" y="5383"/>
                        <a:pt x="2924" y="5280"/>
                        <a:pt x="3015" y="5177"/>
                      </a:cubicBezTo>
                      <a:cubicBezTo>
                        <a:pt x="3045" y="5141"/>
                        <a:pt x="3070" y="5111"/>
                        <a:pt x="3094" y="5068"/>
                      </a:cubicBezTo>
                      <a:lnTo>
                        <a:pt x="3094" y="5068"/>
                      </a:lnTo>
                      <a:cubicBezTo>
                        <a:pt x="3088" y="5147"/>
                        <a:pt x="3088" y="5238"/>
                        <a:pt x="3106" y="5335"/>
                      </a:cubicBezTo>
                      <a:cubicBezTo>
                        <a:pt x="3135" y="5337"/>
                        <a:pt x="3163" y="5338"/>
                        <a:pt x="3190" y="5338"/>
                      </a:cubicBezTo>
                      <a:cubicBezTo>
                        <a:pt x="3348" y="5338"/>
                        <a:pt x="3470" y="5296"/>
                        <a:pt x="3578" y="5250"/>
                      </a:cubicBezTo>
                      <a:cubicBezTo>
                        <a:pt x="3681" y="5207"/>
                        <a:pt x="3766" y="5147"/>
                        <a:pt x="3845" y="5080"/>
                      </a:cubicBezTo>
                      <a:lnTo>
                        <a:pt x="3845" y="5080"/>
                      </a:lnTo>
                      <a:cubicBezTo>
                        <a:pt x="3826" y="5153"/>
                        <a:pt x="3826" y="5232"/>
                        <a:pt x="3833" y="5329"/>
                      </a:cubicBezTo>
                      <a:cubicBezTo>
                        <a:pt x="3896" y="5338"/>
                        <a:pt x="3954" y="5342"/>
                        <a:pt x="4007" y="5342"/>
                      </a:cubicBezTo>
                      <a:cubicBezTo>
                        <a:pt x="4123" y="5342"/>
                        <a:pt x="4220" y="5323"/>
                        <a:pt x="4311" y="5298"/>
                      </a:cubicBezTo>
                      <a:cubicBezTo>
                        <a:pt x="4426" y="5262"/>
                        <a:pt x="4523" y="5201"/>
                        <a:pt x="4614" y="5129"/>
                      </a:cubicBezTo>
                      <a:lnTo>
                        <a:pt x="4614" y="5129"/>
                      </a:lnTo>
                      <a:cubicBezTo>
                        <a:pt x="4601" y="5201"/>
                        <a:pt x="4601" y="5274"/>
                        <a:pt x="4601" y="5359"/>
                      </a:cubicBezTo>
                      <a:cubicBezTo>
                        <a:pt x="4669" y="5371"/>
                        <a:pt x="4731" y="5377"/>
                        <a:pt x="4788" y="5377"/>
                      </a:cubicBezTo>
                      <a:cubicBezTo>
                        <a:pt x="4895" y="5377"/>
                        <a:pt x="4987" y="5358"/>
                        <a:pt x="5074" y="5335"/>
                      </a:cubicBezTo>
                      <a:cubicBezTo>
                        <a:pt x="5207" y="5298"/>
                        <a:pt x="5316" y="5232"/>
                        <a:pt x="5407" y="5153"/>
                      </a:cubicBezTo>
                      <a:cubicBezTo>
                        <a:pt x="5455" y="5117"/>
                        <a:pt x="5491" y="5080"/>
                        <a:pt x="5522" y="5032"/>
                      </a:cubicBezTo>
                      <a:lnTo>
                        <a:pt x="5576" y="5032"/>
                      </a:lnTo>
                      <a:cubicBezTo>
                        <a:pt x="5582" y="5050"/>
                        <a:pt x="5588" y="5068"/>
                        <a:pt x="5600" y="5086"/>
                      </a:cubicBezTo>
                      <a:cubicBezTo>
                        <a:pt x="5661" y="5189"/>
                        <a:pt x="5734" y="5292"/>
                        <a:pt x="5849" y="5371"/>
                      </a:cubicBezTo>
                      <a:cubicBezTo>
                        <a:pt x="5964" y="5456"/>
                        <a:pt x="6091" y="5522"/>
                        <a:pt x="6285" y="5565"/>
                      </a:cubicBezTo>
                      <a:cubicBezTo>
                        <a:pt x="6327" y="5480"/>
                        <a:pt x="6345" y="5401"/>
                        <a:pt x="6357" y="5329"/>
                      </a:cubicBezTo>
                      <a:cubicBezTo>
                        <a:pt x="6387" y="5431"/>
                        <a:pt x="6436" y="5546"/>
                        <a:pt x="6539" y="5668"/>
                      </a:cubicBezTo>
                      <a:cubicBezTo>
                        <a:pt x="6720" y="5583"/>
                        <a:pt x="6823" y="5480"/>
                        <a:pt x="6908" y="5371"/>
                      </a:cubicBezTo>
                      <a:cubicBezTo>
                        <a:pt x="6969" y="5298"/>
                        <a:pt x="7005" y="5220"/>
                        <a:pt x="7035" y="5141"/>
                      </a:cubicBezTo>
                      <a:cubicBezTo>
                        <a:pt x="7060" y="5141"/>
                        <a:pt x="7084" y="5147"/>
                        <a:pt x="7102" y="5147"/>
                      </a:cubicBezTo>
                      <a:cubicBezTo>
                        <a:pt x="7041" y="5268"/>
                        <a:pt x="6993" y="5395"/>
                        <a:pt x="6981" y="5595"/>
                      </a:cubicBezTo>
                      <a:lnTo>
                        <a:pt x="6993" y="5595"/>
                      </a:lnTo>
                      <a:cubicBezTo>
                        <a:pt x="6969" y="5655"/>
                        <a:pt x="6951" y="5704"/>
                        <a:pt x="6938" y="5764"/>
                      </a:cubicBezTo>
                      <a:cubicBezTo>
                        <a:pt x="6914" y="5873"/>
                        <a:pt x="6914" y="5970"/>
                        <a:pt x="6932" y="6067"/>
                      </a:cubicBezTo>
                      <a:cubicBezTo>
                        <a:pt x="6854" y="6085"/>
                        <a:pt x="6769" y="6097"/>
                        <a:pt x="6696" y="6140"/>
                      </a:cubicBezTo>
                      <a:cubicBezTo>
                        <a:pt x="6569" y="6200"/>
                        <a:pt x="6448" y="6273"/>
                        <a:pt x="6315" y="6430"/>
                      </a:cubicBezTo>
                      <a:cubicBezTo>
                        <a:pt x="6436" y="6594"/>
                        <a:pt x="6569" y="6673"/>
                        <a:pt x="6690" y="6733"/>
                      </a:cubicBezTo>
                      <a:cubicBezTo>
                        <a:pt x="6811" y="6794"/>
                        <a:pt x="6938" y="6818"/>
                        <a:pt x="7060" y="6818"/>
                      </a:cubicBezTo>
                      <a:lnTo>
                        <a:pt x="7066" y="6818"/>
                      </a:lnTo>
                      <a:cubicBezTo>
                        <a:pt x="7096" y="6842"/>
                        <a:pt x="7132" y="6854"/>
                        <a:pt x="7162" y="6872"/>
                      </a:cubicBezTo>
                      <a:cubicBezTo>
                        <a:pt x="7175" y="6884"/>
                        <a:pt x="7175" y="6897"/>
                        <a:pt x="7181" y="6909"/>
                      </a:cubicBezTo>
                      <a:cubicBezTo>
                        <a:pt x="7223" y="7030"/>
                        <a:pt x="7284" y="7139"/>
                        <a:pt x="7374" y="7236"/>
                      </a:cubicBezTo>
                      <a:cubicBezTo>
                        <a:pt x="7477" y="7333"/>
                        <a:pt x="7586" y="7423"/>
                        <a:pt x="7780" y="7490"/>
                      </a:cubicBezTo>
                      <a:cubicBezTo>
                        <a:pt x="7853" y="7369"/>
                        <a:pt x="7901" y="7260"/>
                        <a:pt x="7913" y="7151"/>
                      </a:cubicBezTo>
                      <a:cubicBezTo>
                        <a:pt x="7919" y="7181"/>
                        <a:pt x="7931" y="7205"/>
                        <a:pt x="7943" y="7236"/>
                      </a:cubicBezTo>
                      <a:cubicBezTo>
                        <a:pt x="8004" y="7363"/>
                        <a:pt x="8083" y="7484"/>
                        <a:pt x="8240" y="7611"/>
                      </a:cubicBezTo>
                      <a:cubicBezTo>
                        <a:pt x="8398" y="7490"/>
                        <a:pt x="8482" y="7369"/>
                        <a:pt x="8543" y="7242"/>
                      </a:cubicBezTo>
                      <a:cubicBezTo>
                        <a:pt x="8567" y="7199"/>
                        <a:pt x="8579" y="7157"/>
                        <a:pt x="8585" y="7115"/>
                      </a:cubicBezTo>
                      <a:cubicBezTo>
                        <a:pt x="8628" y="7115"/>
                        <a:pt x="8664" y="7121"/>
                        <a:pt x="8700" y="7121"/>
                      </a:cubicBezTo>
                      <a:cubicBezTo>
                        <a:pt x="8749" y="7211"/>
                        <a:pt x="8797" y="7290"/>
                        <a:pt x="8882" y="7363"/>
                      </a:cubicBezTo>
                      <a:cubicBezTo>
                        <a:pt x="8979" y="7454"/>
                        <a:pt x="9100" y="7544"/>
                        <a:pt x="9294" y="7605"/>
                      </a:cubicBezTo>
                      <a:cubicBezTo>
                        <a:pt x="9390" y="7441"/>
                        <a:pt x="9421" y="7296"/>
                        <a:pt x="9427" y="7157"/>
                      </a:cubicBezTo>
                      <a:lnTo>
                        <a:pt x="9445" y="7157"/>
                      </a:lnTo>
                      <a:cubicBezTo>
                        <a:pt x="9457" y="7217"/>
                        <a:pt x="9481" y="7278"/>
                        <a:pt x="9512" y="7333"/>
                      </a:cubicBezTo>
                      <a:cubicBezTo>
                        <a:pt x="9572" y="7454"/>
                        <a:pt x="9663" y="7575"/>
                        <a:pt x="9820" y="7696"/>
                      </a:cubicBezTo>
                      <a:cubicBezTo>
                        <a:pt x="9972" y="7569"/>
                        <a:pt x="10050" y="7441"/>
                        <a:pt x="10099" y="7308"/>
                      </a:cubicBezTo>
                      <a:cubicBezTo>
                        <a:pt x="10123" y="7266"/>
                        <a:pt x="10129" y="7217"/>
                        <a:pt x="10147" y="7175"/>
                      </a:cubicBezTo>
                      <a:lnTo>
                        <a:pt x="10214" y="7175"/>
                      </a:lnTo>
                      <a:cubicBezTo>
                        <a:pt x="10220" y="7187"/>
                        <a:pt x="10232" y="7205"/>
                        <a:pt x="10238" y="7211"/>
                      </a:cubicBezTo>
                      <a:cubicBezTo>
                        <a:pt x="10311" y="7308"/>
                        <a:pt x="10402" y="7399"/>
                        <a:pt x="10517" y="7472"/>
                      </a:cubicBezTo>
                      <a:cubicBezTo>
                        <a:pt x="10638" y="7538"/>
                        <a:pt x="10777" y="7593"/>
                        <a:pt x="10977" y="7605"/>
                      </a:cubicBezTo>
                      <a:cubicBezTo>
                        <a:pt x="11025" y="7441"/>
                        <a:pt x="11031" y="7302"/>
                        <a:pt x="11019" y="7181"/>
                      </a:cubicBezTo>
                      <a:lnTo>
                        <a:pt x="11019" y="7181"/>
                      </a:lnTo>
                      <a:cubicBezTo>
                        <a:pt x="11086" y="7278"/>
                        <a:pt x="11170" y="7369"/>
                        <a:pt x="11279" y="7441"/>
                      </a:cubicBezTo>
                      <a:cubicBezTo>
                        <a:pt x="11401" y="7514"/>
                        <a:pt x="11534" y="7575"/>
                        <a:pt x="11734" y="7593"/>
                      </a:cubicBezTo>
                      <a:cubicBezTo>
                        <a:pt x="11746" y="7563"/>
                        <a:pt x="11752" y="7538"/>
                        <a:pt x="11758" y="7508"/>
                      </a:cubicBezTo>
                      <a:cubicBezTo>
                        <a:pt x="11776" y="7544"/>
                        <a:pt x="11788" y="7581"/>
                        <a:pt x="11812" y="7623"/>
                      </a:cubicBezTo>
                      <a:cubicBezTo>
                        <a:pt x="12000" y="7569"/>
                        <a:pt x="12127" y="7484"/>
                        <a:pt x="12230" y="7393"/>
                      </a:cubicBezTo>
                      <a:cubicBezTo>
                        <a:pt x="12291" y="7339"/>
                        <a:pt x="12333" y="7278"/>
                        <a:pt x="12369" y="7217"/>
                      </a:cubicBezTo>
                      <a:cubicBezTo>
                        <a:pt x="12369" y="7296"/>
                        <a:pt x="12369" y="7381"/>
                        <a:pt x="12393" y="7472"/>
                      </a:cubicBezTo>
                      <a:cubicBezTo>
                        <a:pt x="12405" y="7472"/>
                        <a:pt x="12416" y="7472"/>
                        <a:pt x="12427" y="7472"/>
                      </a:cubicBezTo>
                      <a:cubicBezTo>
                        <a:pt x="12609" y="7472"/>
                        <a:pt x="12740" y="7427"/>
                        <a:pt x="12866" y="7381"/>
                      </a:cubicBezTo>
                      <a:cubicBezTo>
                        <a:pt x="12987" y="7320"/>
                        <a:pt x="13084" y="7242"/>
                        <a:pt x="13168" y="7145"/>
                      </a:cubicBezTo>
                      <a:cubicBezTo>
                        <a:pt x="13187" y="7121"/>
                        <a:pt x="13205" y="7096"/>
                        <a:pt x="13229" y="7066"/>
                      </a:cubicBezTo>
                      <a:cubicBezTo>
                        <a:pt x="13265" y="7066"/>
                        <a:pt x="13296" y="7066"/>
                        <a:pt x="13332" y="7060"/>
                      </a:cubicBezTo>
                      <a:cubicBezTo>
                        <a:pt x="13338" y="7066"/>
                        <a:pt x="13338" y="7078"/>
                        <a:pt x="13338" y="7078"/>
                      </a:cubicBezTo>
                      <a:cubicBezTo>
                        <a:pt x="13417" y="7175"/>
                        <a:pt x="13507" y="7266"/>
                        <a:pt x="13623" y="7333"/>
                      </a:cubicBezTo>
                      <a:cubicBezTo>
                        <a:pt x="13744" y="7399"/>
                        <a:pt x="13877" y="7454"/>
                        <a:pt x="14077" y="7472"/>
                      </a:cubicBezTo>
                      <a:lnTo>
                        <a:pt x="14095" y="7381"/>
                      </a:lnTo>
                      <a:cubicBezTo>
                        <a:pt x="14228" y="7363"/>
                        <a:pt x="14325" y="7326"/>
                        <a:pt x="14416" y="7278"/>
                      </a:cubicBezTo>
                      <a:cubicBezTo>
                        <a:pt x="14537" y="7217"/>
                        <a:pt x="14634" y="7139"/>
                        <a:pt x="14712" y="7036"/>
                      </a:cubicBezTo>
                      <a:cubicBezTo>
                        <a:pt x="14730" y="7018"/>
                        <a:pt x="14749" y="6987"/>
                        <a:pt x="14773" y="6957"/>
                      </a:cubicBezTo>
                      <a:cubicBezTo>
                        <a:pt x="14791" y="6957"/>
                        <a:pt x="14815" y="6945"/>
                        <a:pt x="14839" y="6945"/>
                      </a:cubicBezTo>
                      <a:cubicBezTo>
                        <a:pt x="14852" y="7000"/>
                        <a:pt x="14876" y="7054"/>
                        <a:pt x="14906" y="7096"/>
                      </a:cubicBezTo>
                      <a:cubicBezTo>
                        <a:pt x="14973" y="7217"/>
                        <a:pt x="15076" y="7333"/>
                        <a:pt x="15239" y="7441"/>
                      </a:cubicBezTo>
                      <a:cubicBezTo>
                        <a:pt x="15384" y="7302"/>
                        <a:pt x="15451" y="7169"/>
                        <a:pt x="15499" y="7036"/>
                      </a:cubicBezTo>
                      <a:cubicBezTo>
                        <a:pt x="15518" y="6969"/>
                        <a:pt x="15536" y="6903"/>
                        <a:pt x="15542" y="6836"/>
                      </a:cubicBezTo>
                      <a:lnTo>
                        <a:pt x="15657" y="6812"/>
                      </a:lnTo>
                      <a:cubicBezTo>
                        <a:pt x="15717" y="6884"/>
                        <a:pt x="15790" y="6963"/>
                        <a:pt x="15881" y="7024"/>
                      </a:cubicBezTo>
                      <a:cubicBezTo>
                        <a:pt x="16002" y="7096"/>
                        <a:pt x="16135" y="7151"/>
                        <a:pt x="16335" y="7175"/>
                      </a:cubicBezTo>
                      <a:cubicBezTo>
                        <a:pt x="16389" y="7018"/>
                        <a:pt x="16395" y="6884"/>
                        <a:pt x="16389" y="6763"/>
                      </a:cubicBezTo>
                      <a:lnTo>
                        <a:pt x="16389" y="6763"/>
                      </a:lnTo>
                      <a:cubicBezTo>
                        <a:pt x="16486" y="6812"/>
                        <a:pt x="16601" y="6842"/>
                        <a:pt x="16747" y="6848"/>
                      </a:cubicBezTo>
                      <a:cubicBezTo>
                        <a:pt x="16807" y="6660"/>
                        <a:pt x="16801" y="6509"/>
                        <a:pt x="16777" y="6370"/>
                      </a:cubicBezTo>
                      <a:cubicBezTo>
                        <a:pt x="16753" y="6237"/>
                        <a:pt x="16698" y="6122"/>
                        <a:pt x="16632" y="6019"/>
                      </a:cubicBezTo>
                      <a:cubicBezTo>
                        <a:pt x="16626" y="6001"/>
                        <a:pt x="16607" y="5988"/>
                        <a:pt x="16601" y="5970"/>
                      </a:cubicBezTo>
                      <a:cubicBezTo>
                        <a:pt x="16632" y="5934"/>
                        <a:pt x="16662" y="5904"/>
                        <a:pt x="16692" y="5873"/>
                      </a:cubicBezTo>
                      <a:cubicBezTo>
                        <a:pt x="16747" y="5934"/>
                        <a:pt x="16813" y="5994"/>
                        <a:pt x="16898" y="6037"/>
                      </a:cubicBezTo>
                      <a:cubicBezTo>
                        <a:pt x="17019" y="6110"/>
                        <a:pt x="17152" y="6170"/>
                        <a:pt x="17352" y="6182"/>
                      </a:cubicBezTo>
                      <a:cubicBezTo>
                        <a:pt x="17413" y="5994"/>
                        <a:pt x="17407" y="5843"/>
                        <a:pt x="17382" y="5704"/>
                      </a:cubicBezTo>
                      <a:cubicBezTo>
                        <a:pt x="17376" y="5643"/>
                        <a:pt x="17358" y="5595"/>
                        <a:pt x="17334" y="5546"/>
                      </a:cubicBezTo>
                      <a:cubicBezTo>
                        <a:pt x="17358" y="5540"/>
                        <a:pt x="17388" y="5534"/>
                        <a:pt x="17413" y="5534"/>
                      </a:cubicBezTo>
                      <a:lnTo>
                        <a:pt x="17419" y="5540"/>
                      </a:lnTo>
                      <a:cubicBezTo>
                        <a:pt x="17497" y="5637"/>
                        <a:pt x="17588" y="5728"/>
                        <a:pt x="17709" y="5795"/>
                      </a:cubicBezTo>
                      <a:cubicBezTo>
                        <a:pt x="17818" y="5855"/>
                        <a:pt x="17951" y="5910"/>
                        <a:pt x="18133" y="5928"/>
                      </a:cubicBezTo>
                      <a:cubicBezTo>
                        <a:pt x="18139" y="5946"/>
                        <a:pt x="18145" y="5964"/>
                        <a:pt x="18151" y="5988"/>
                      </a:cubicBezTo>
                      <a:cubicBezTo>
                        <a:pt x="18351" y="5958"/>
                        <a:pt x="18478" y="5879"/>
                        <a:pt x="18593" y="5807"/>
                      </a:cubicBezTo>
                      <a:cubicBezTo>
                        <a:pt x="18690" y="5728"/>
                        <a:pt x="18769" y="5637"/>
                        <a:pt x="18829" y="5546"/>
                      </a:cubicBezTo>
                      <a:cubicBezTo>
                        <a:pt x="18860" y="5553"/>
                        <a:pt x="18896" y="5553"/>
                        <a:pt x="18926" y="5565"/>
                      </a:cubicBezTo>
                      <a:cubicBezTo>
                        <a:pt x="18932" y="5637"/>
                        <a:pt x="18956" y="5716"/>
                        <a:pt x="18987" y="5789"/>
                      </a:cubicBezTo>
                      <a:cubicBezTo>
                        <a:pt x="19041" y="5916"/>
                        <a:pt x="19114" y="6049"/>
                        <a:pt x="19271" y="6176"/>
                      </a:cubicBezTo>
                      <a:cubicBezTo>
                        <a:pt x="19435" y="6055"/>
                        <a:pt x="19513" y="5934"/>
                        <a:pt x="19586" y="5813"/>
                      </a:cubicBezTo>
                      <a:cubicBezTo>
                        <a:pt x="19616" y="5758"/>
                        <a:pt x="19628" y="5704"/>
                        <a:pt x="19647" y="5643"/>
                      </a:cubicBezTo>
                      <a:cubicBezTo>
                        <a:pt x="19659" y="5643"/>
                        <a:pt x="19683" y="5643"/>
                        <a:pt x="19695" y="5655"/>
                      </a:cubicBezTo>
                      <a:cubicBezTo>
                        <a:pt x="19713" y="5716"/>
                        <a:pt x="19744" y="5783"/>
                        <a:pt x="19774" y="5843"/>
                      </a:cubicBezTo>
                      <a:cubicBezTo>
                        <a:pt x="19840" y="5964"/>
                        <a:pt x="19931" y="6085"/>
                        <a:pt x="20101" y="6188"/>
                      </a:cubicBezTo>
                      <a:cubicBezTo>
                        <a:pt x="20240" y="6055"/>
                        <a:pt x="20319" y="5928"/>
                        <a:pt x="20373" y="5795"/>
                      </a:cubicBezTo>
                      <a:cubicBezTo>
                        <a:pt x="20385" y="5752"/>
                        <a:pt x="20403" y="5698"/>
                        <a:pt x="20410" y="5655"/>
                      </a:cubicBezTo>
                      <a:cubicBezTo>
                        <a:pt x="20446" y="5655"/>
                        <a:pt x="20482" y="5643"/>
                        <a:pt x="20525" y="5643"/>
                      </a:cubicBezTo>
                      <a:cubicBezTo>
                        <a:pt x="20591" y="5746"/>
                        <a:pt x="20676" y="5825"/>
                        <a:pt x="20785" y="5898"/>
                      </a:cubicBezTo>
                      <a:cubicBezTo>
                        <a:pt x="20906" y="5964"/>
                        <a:pt x="21045" y="6025"/>
                        <a:pt x="21239" y="6037"/>
                      </a:cubicBezTo>
                      <a:cubicBezTo>
                        <a:pt x="21293" y="5888"/>
                        <a:pt x="21299" y="5762"/>
                        <a:pt x="21288" y="5648"/>
                      </a:cubicBezTo>
                      <a:lnTo>
                        <a:pt x="21288" y="5648"/>
                      </a:lnTo>
                      <a:cubicBezTo>
                        <a:pt x="21289" y="5652"/>
                        <a:pt x="21290" y="5655"/>
                        <a:pt x="21293" y="5655"/>
                      </a:cubicBezTo>
                      <a:cubicBezTo>
                        <a:pt x="21372" y="5764"/>
                        <a:pt x="21469" y="5879"/>
                        <a:pt x="21645" y="5976"/>
                      </a:cubicBezTo>
                      <a:cubicBezTo>
                        <a:pt x="21778" y="5837"/>
                        <a:pt x="21838" y="5698"/>
                        <a:pt x="21887" y="5565"/>
                      </a:cubicBezTo>
                      <a:cubicBezTo>
                        <a:pt x="21905" y="5486"/>
                        <a:pt x="21917" y="5419"/>
                        <a:pt x="21917" y="5353"/>
                      </a:cubicBezTo>
                      <a:cubicBezTo>
                        <a:pt x="21929" y="5389"/>
                        <a:pt x="21953" y="5425"/>
                        <a:pt x="21978" y="5462"/>
                      </a:cubicBezTo>
                      <a:cubicBezTo>
                        <a:pt x="22050" y="5577"/>
                        <a:pt x="22159" y="5686"/>
                        <a:pt x="22329" y="5783"/>
                      </a:cubicBezTo>
                      <a:cubicBezTo>
                        <a:pt x="22468" y="5631"/>
                        <a:pt x="22522" y="5492"/>
                        <a:pt x="22559" y="5365"/>
                      </a:cubicBezTo>
                      <a:cubicBezTo>
                        <a:pt x="22589" y="5262"/>
                        <a:pt x="22595" y="5159"/>
                        <a:pt x="22589" y="5068"/>
                      </a:cubicBezTo>
                      <a:cubicBezTo>
                        <a:pt x="22662" y="5062"/>
                        <a:pt x="22734" y="5050"/>
                        <a:pt x="22807" y="5020"/>
                      </a:cubicBezTo>
                      <a:cubicBezTo>
                        <a:pt x="22934" y="4965"/>
                        <a:pt x="23067" y="4887"/>
                        <a:pt x="23201" y="4747"/>
                      </a:cubicBezTo>
                      <a:cubicBezTo>
                        <a:pt x="23080" y="4663"/>
                        <a:pt x="22964" y="4572"/>
                        <a:pt x="22843" y="4505"/>
                      </a:cubicBezTo>
                      <a:cubicBezTo>
                        <a:pt x="22722" y="4445"/>
                        <a:pt x="22601" y="4408"/>
                        <a:pt x="22474" y="4396"/>
                      </a:cubicBezTo>
                      <a:lnTo>
                        <a:pt x="22359" y="4396"/>
                      </a:lnTo>
                      <a:cubicBezTo>
                        <a:pt x="22420" y="4275"/>
                        <a:pt x="22474" y="4142"/>
                        <a:pt x="22480" y="3942"/>
                      </a:cubicBezTo>
                      <a:cubicBezTo>
                        <a:pt x="22383" y="3918"/>
                        <a:pt x="22298" y="3909"/>
                        <a:pt x="22221" y="3909"/>
                      </a:cubicBezTo>
                      <a:cubicBezTo>
                        <a:pt x="22143" y="3909"/>
                        <a:pt x="22071" y="3918"/>
                        <a:pt x="22002" y="3930"/>
                      </a:cubicBezTo>
                      <a:cubicBezTo>
                        <a:pt x="21875" y="3960"/>
                        <a:pt x="21772" y="4003"/>
                        <a:pt x="21669" y="4069"/>
                      </a:cubicBezTo>
                      <a:cubicBezTo>
                        <a:pt x="21663" y="4069"/>
                        <a:pt x="21657" y="4063"/>
                        <a:pt x="21639" y="4063"/>
                      </a:cubicBezTo>
                      <a:cubicBezTo>
                        <a:pt x="21639" y="4051"/>
                        <a:pt x="21651" y="4045"/>
                        <a:pt x="21657" y="4027"/>
                      </a:cubicBezTo>
                      <a:cubicBezTo>
                        <a:pt x="21687" y="3894"/>
                        <a:pt x="21699" y="3748"/>
                        <a:pt x="21657" y="3549"/>
                      </a:cubicBezTo>
                      <a:cubicBezTo>
                        <a:pt x="21457" y="3549"/>
                        <a:pt x="21318" y="3597"/>
                        <a:pt x="21197" y="3657"/>
                      </a:cubicBezTo>
                      <a:cubicBezTo>
                        <a:pt x="21094" y="3712"/>
                        <a:pt x="21015" y="3766"/>
                        <a:pt x="20942" y="3845"/>
                      </a:cubicBezTo>
                      <a:cubicBezTo>
                        <a:pt x="20979" y="3742"/>
                        <a:pt x="20997" y="3615"/>
                        <a:pt x="20991" y="3458"/>
                      </a:cubicBezTo>
                      <a:cubicBezTo>
                        <a:pt x="20927" y="3448"/>
                        <a:pt x="20870" y="3444"/>
                        <a:pt x="20817" y="3444"/>
                      </a:cubicBezTo>
                      <a:cubicBezTo>
                        <a:pt x="20703" y="3444"/>
                        <a:pt x="20608" y="3463"/>
                        <a:pt x="20512" y="3488"/>
                      </a:cubicBezTo>
                      <a:cubicBezTo>
                        <a:pt x="20385" y="3536"/>
                        <a:pt x="20270" y="3597"/>
                        <a:pt x="20179" y="3676"/>
                      </a:cubicBezTo>
                      <a:lnTo>
                        <a:pt x="20137" y="3724"/>
                      </a:lnTo>
                      <a:cubicBezTo>
                        <a:pt x="20107" y="3718"/>
                        <a:pt x="20064" y="3718"/>
                        <a:pt x="20034" y="3706"/>
                      </a:cubicBezTo>
                      <a:cubicBezTo>
                        <a:pt x="20016" y="3609"/>
                        <a:pt x="19980" y="3518"/>
                        <a:pt x="19919" y="3427"/>
                      </a:cubicBezTo>
                      <a:cubicBezTo>
                        <a:pt x="19840" y="3312"/>
                        <a:pt x="19744" y="3203"/>
                        <a:pt x="19568" y="3100"/>
                      </a:cubicBezTo>
                      <a:cubicBezTo>
                        <a:pt x="19586" y="3058"/>
                        <a:pt x="19598" y="3004"/>
                        <a:pt x="19604" y="2961"/>
                      </a:cubicBezTo>
                      <a:cubicBezTo>
                        <a:pt x="19616" y="2913"/>
                        <a:pt x="19622" y="2870"/>
                        <a:pt x="19622" y="2828"/>
                      </a:cubicBezTo>
                      <a:lnTo>
                        <a:pt x="19665" y="2786"/>
                      </a:lnTo>
                      <a:cubicBezTo>
                        <a:pt x="19677" y="2786"/>
                        <a:pt x="19689" y="2780"/>
                        <a:pt x="19695" y="2780"/>
                      </a:cubicBezTo>
                      <a:cubicBezTo>
                        <a:pt x="19744" y="2828"/>
                        <a:pt x="19798" y="2876"/>
                        <a:pt x="19846" y="2919"/>
                      </a:cubicBezTo>
                      <a:cubicBezTo>
                        <a:pt x="19871" y="2973"/>
                        <a:pt x="19895" y="3028"/>
                        <a:pt x="19931" y="3088"/>
                      </a:cubicBezTo>
                      <a:cubicBezTo>
                        <a:pt x="19980" y="3070"/>
                        <a:pt x="20022" y="3058"/>
                        <a:pt x="20058" y="3040"/>
                      </a:cubicBezTo>
                      <a:cubicBezTo>
                        <a:pt x="20137" y="3070"/>
                        <a:pt x="20222" y="3094"/>
                        <a:pt x="20325" y="3113"/>
                      </a:cubicBezTo>
                      <a:cubicBezTo>
                        <a:pt x="20373" y="2992"/>
                        <a:pt x="20385" y="2889"/>
                        <a:pt x="20391" y="2798"/>
                      </a:cubicBezTo>
                      <a:cubicBezTo>
                        <a:pt x="20476" y="2852"/>
                        <a:pt x="20567" y="2889"/>
                        <a:pt x="20658" y="2913"/>
                      </a:cubicBezTo>
                      <a:cubicBezTo>
                        <a:pt x="20740" y="2933"/>
                        <a:pt x="20830" y="2948"/>
                        <a:pt x="20921" y="2948"/>
                      </a:cubicBezTo>
                      <a:cubicBezTo>
                        <a:pt x="20965" y="2948"/>
                        <a:pt x="21008" y="2945"/>
                        <a:pt x="21051" y="2937"/>
                      </a:cubicBezTo>
                      <a:cubicBezTo>
                        <a:pt x="21197" y="2913"/>
                        <a:pt x="21342" y="2876"/>
                        <a:pt x="21505" y="2755"/>
                      </a:cubicBezTo>
                      <a:cubicBezTo>
                        <a:pt x="21421" y="2568"/>
                        <a:pt x="21324" y="2453"/>
                        <a:pt x="21209" y="2362"/>
                      </a:cubicBezTo>
                      <a:cubicBezTo>
                        <a:pt x="21100" y="2271"/>
                        <a:pt x="20979" y="2210"/>
                        <a:pt x="20845" y="2180"/>
                      </a:cubicBezTo>
                      <a:cubicBezTo>
                        <a:pt x="20773" y="2156"/>
                        <a:pt x="20688" y="2150"/>
                        <a:pt x="20603" y="2150"/>
                      </a:cubicBezTo>
                      <a:cubicBezTo>
                        <a:pt x="20597" y="2011"/>
                        <a:pt x="20561" y="1871"/>
                        <a:pt x="20464" y="1696"/>
                      </a:cubicBezTo>
                      <a:cubicBezTo>
                        <a:pt x="20270" y="1756"/>
                        <a:pt x="20149" y="1847"/>
                        <a:pt x="20052" y="1938"/>
                      </a:cubicBezTo>
                      <a:cubicBezTo>
                        <a:pt x="20028" y="1962"/>
                        <a:pt x="20016" y="1974"/>
                        <a:pt x="19998" y="1999"/>
                      </a:cubicBezTo>
                      <a:cubicBezTo>
                        <a:pt x="19961" y="1974"/>
                        <a:pt x="19925" y="1950"/>
                        <a:pt x="19877" y="1932"/>
                      </a:cubicBezTo>
                      <a:cubicBezTo>
                        <a:pt x="19871" y="1902"/>
                        <a:pt x="19865" y="1878"/>
                        <a:pt x="19859" y="1847"/>
                      </a:cubicBezTo>
                      <a:cubicBezTo>
                        <a:pt x="19804" y="1720"/>
                        <a:pt x="19737" y="1587"/>
                        <a:pt x="19586" y="1454"/>
                      </a:cubicBezTo>
                      <a:cubicBezTo>
                        <a:pt x="19477" y="1526"/>
                        <a:pt x="19404" y="1605"/>
                        <a:pt x="19344" y="1678"/>
                      </a:cubicBezTo>
                      <a:lnTo>
                        <a:pt x="19344" y="1660"/>
                      </a:lnTo>
                      <a:cubicBezTo>
                        <a:pt x="19255" y="1638"/>
                        <a:pt x="19177" y="1630"/>
                        <a:pt x="19106" y="1630"/>
                      </a:cubicBezTo>
                      <a:cubicBezTo>
                        <a:pt x="19017" y="1630"/>
                        <a:pt x="18940" y="1643"/>
                        <a:pt x="18866" y="1660"/>
                      </a:cubicBezTo>
                      <a:cubicBezTo>
                        <a:pt x="18726" y="1690"/>
                        <a:pt x="18623" y="1750"/>
                        <a:pt x="18527" y="1823"/>
                      </a:cubicBezTo>
                      <a:cubicBezTo>
                        <a:pt x="18496" y="1847"/>
                        <a:pt x="18472" y="1871"/>
                        <a:pt x="18442" y="1902"/>
                      </a:cubicBezTo>
                      <a:cubicBezTo>
                        <a:pt x="18405" y="1902"/>
                        <a:pt x="18363" y="1890"/>
                        <a:pt x="18327" y="1890"/>
                      </a:cubicBezTo>
                      <a:cubicBezTo>
                        <a:pt x="18272" y="1781"/>
                        <a:pt x="18200" y="1678"/>
                        <a:pt x="18091" y="1587"/>
                      </a:cubicBezTo>
                      <a:cubicBezTo>
                        <a:pt x="17988" y="1508"/>
                        <a:pt x="17861" y="1423"/>
                        <a:pt x="17661" y="1375"/>
                      </a:cubicBezTo>
                      <a:cubicBezTo>
                        <a:pt x="17631" y="1448"/>
                        <a:pt x="17606" y="1508"/>
                        <a:pt x="17594" y="1557"/>
                      </a:cubicBezTo>
                      <a:cubicBezTo>
                        <a:pt x="17570" y="1490"/>
                        <a:pt x="17540" y="1417"/>
                        <a:pt x="17485" y="1333"/>
                      </a:cubicBezTo>
                      <a:cubicBezTo>
                        <a:pt x="17298" y="1393"/>
                        <a:pt x="17176" y="1484"/>
                        <a:pt x="17080" y="1581"/>
                      </a:cubicBezTo>
                      <a:cubicBezTo>
                        <a:pt x="17001" y="1660"/>
                        <a:pt x="16952" y="1738"/>
                        <a:pt x="16904" y="1823"/>
                      </a:cubicBezTo>
                      <a:lnTo>
                        <a:pt x="16892" y="1823"/>
                      </a:lnTo>
                      <a:cubicBezTo>
                        <a:pt x="16898" y="1696"/>
                        <a:pt x="16880" y="1557"/>
                        <a:pt x="16813" y="1393"/>
                      </a:cubicBezTo>
                      <a:cubicBezTo>
                        <a:pt x="16619" y="1423"/>
                        <a:pt x="16480" y="1490"/>
                        <a:pt x="16377" y="1575"/>
                      </a:cubicBezTo>
                      <a:cubicBezTo>
                        <a:pt x="16317" y="1617"/>
                        <a:pt x="16256" y="1672"/>
                        <a:pt x="16208" y="1732"/>
                      </a:cubicBezTo>
                      <a:cubicBezTo>
                        <a:pt x="16208" y="1641"/>
                        <a:pt x="16184" y="1538"/>
                        <a:pt x="16147" y="1417"/>
                      </a:cubicBezTo>
                      <a:cubicBezTo>
                        <a:pt x="15953" y="1436"/>
                        <a:pt x="15814" y="1496"/>
                        <a:pt x="15699" y="1575"/>
                      </a:cubicBezTo>
                      <a:cubicBezTo>
                        <a:pt x="15590" y="1647"/>
                        <a:pt x="15505" y="1738"/>
                        <a:pt x="15439" y="1847"/>
                      </a:cubicBezTo>
                      <a:lnTo>
                        <a:pt x="15415" y="1890"/>
                      </a:lnTo>
                      <a:lnTo>
                        <a:pt x="15396" y="1890"/>
                      </a:lnTo>
                      <a:lnTo>
                        <a:pt x="15396" y="1853"/>
                      </a:lnTo>
                      <a:cubicBezTo>
                        <a:pt x="15390" y="1720"/>
                        <a:pt x="15366" y="1569"/>
                        <a:pt x="15269" y="1393"/>
                      </a:cubicBezTo>
                      <a:cubicBezTo>
                        <a:pt x="15076" y="1448"/>
                        <a:pt x="14948" y="1526"/>
                        <a:pt x="14852" y="1617"/>
                      </a:cubicBezTo>
                      <a:cubicBezTo>
                        <a:pt x="14755" y="1708"/>
                        <a:pt x="14688" y="1817"/>
                        <a:pt x="14634" y="1920"/>
                      </a:cubicBezTo>
                      <a:lnTo>
                        <a:pt x="14567" y="1920"/>
                      </a:lnTo>
                      <a:cubicBezTo>
                        <a:pt x="14567" y="1878"/>
                        <a:pt x="14555" y="1841"/>
                        <a:pt x="14543" y="1793"/>
                      </a:cubicBezTo>
                      <a:cubicBezTo>
                        <a:pt x="14513" y="1660"/>
                        <a:pt x="14452" y="1520"/>
                        <a:pt x="14325" y="1369"/>
                      </a:cubicBezTo>
                      <a:cubicBezTo>
                        <a:pt x="14143" y="1460"/>
                        <a:pt x="14040" y="1569"/>
                        <a:pt x="13962" y="1678"/>
                      </a:cubicBezTo>
                      <a:cubicBezTo>
                        <a:pt x="13943" y="1702"/>
                        <a:pt x="13931" y="1720"/>
                        <a:pt x="13919" y="1738"/>
                      </a:cubicBezTo>
                      <a:cubicBezTo>
                        <a:pt x="13919" y="1672"/>
                        <a:pt x="13919" y="1605"/>
                        <a:pt x="13913" y="1520"/>
                      </a:cubicBezTo>
                      <a:cubicBezTo>
                        <a:pt x="13887" y="1519"/>
                        <a:pt x="13863" y="1518"/>
                        <a:pt x="13838" y="1518"/>
                      </a:cubicBezTo>
                      <a:cubicBezTo>
                        <a:pt x="13681" y="1518"/>
                        <a:pt x="13557" y="1550"/>
                        <a:pt x="13447" y="1587"/>
                      </a:cubicBezTo>
                      <a:cubicBezTo>
                        <a:pt x="13314" y="1641"/>
                        <a:pt x="13217" y="1720"/>
                        <a:pt x="13126" y="1811"/>
                      </a:cubicBezTo>
                      <a:cubicBezTo>
                        <a:pt x="13102" y="1829"/>
                        <a:pt x="13090" y="1853"/>
                        <a:pt x="13066" y="1878"/>
                      </a:cubicBezTo>
                      <a:cubicBezTo>
                        <a:pt x="13041" y="1878"/>
                        <a:pt x="13011" y="1871"/>
                        <a:pt x="12993" y="1871"/>
                      </a:cubicBezTo>
                      <a:lnTo>
                        <a:pt x="12969" y="1871"/>
                      </a:lnTo>
                      <a:cubicBezTo>
                        <a:pt x="12944" y="1787"/>
                        <a:pt x="12908" y="1708"/>
                        <a:pt x="12854" y="1635"/>
                      </a:cubicBezTo>
                      <a:cubicBezTo>
                        <a:pt x="12963" y="1605"/>
                        <a:pt x="13059" y="1557"/>
                        <a:pt x="13150" y="1496"/>
                      </a:cubicBezTo>
                      <a:cubicBezTo>
                        <a:pt x="13283" y="1405"/>
                        <a:pt x="13423" y="1296"/>
                        <a:pt x="13526" y="1103"/>
                      </a:cubicBezTo>
                      <a:cubicBezTo>
                        <a:pt x="13344" y="981"/>
                        <a:pt x="13181" y="945"/>
                        <a:pt x="13017" y="915"/>
                      </a:cubicBezTo>
                      <a:cubicBezTo>
                        <a:pt x="12993" y="915"/>
                        <a:pt x="12969" y="909"/>
                        <a:pt x="12957" y="909"/>
                      </a:cubicBezTo>
                      <a:cubicBezTo>
                        <a:pt x="12975" y="885"/>
                        <a:pt x="12993" y="854"/>
                        <a:pt x="13017" y="830"/>
                      </a:cubicBezTo>
                      <a:cubicBezTo>
                        <a:pt x="12878" y="679"/>
                        <a:pt x="12751" y="606"/>
                        <a:pt x="12630" y="558"/>
                      </a:cubicBezTo>
                      <a:cubicBezTo>
                        <a:pt x="12533" y="521"/>
                        <a:pt x="12430" y="497"/>
                        <a:pt x="12333" y="497"/>
                      </a:cubicBezTo>
                      <a:cubicBezTo>
                        <a:pt x="12327" y="467"/>
                        <a:pt x="12327" y="449"/>
                        <a:pt x="12315" y="418"/>
                      </a:cubicBezTo>
                      <a:cubicBezTo>
                        <a:pt x="12278" y="285"/>
                        <a:pt x="12212" y="152"/>
                        <a:pt x="12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69487" y="2272325"/>
                  <a:ext cx="11675" cy="15775"/>
                </a:xfrm>
                <a:custGeom>
                  <a:rect b="b" l="l" r="r" t="t"/>
                  <a:pathLst>
                    <a:path extrusionOk="0" h="631" w="467">
                      <a:moveTo>
                        <a:pt x="31" y="1"/>
                      </a:moveTo>
                      <a:cubicBezTo>
                        <a:pt x="1" y="92"/>
                        <a:pt x="1" y="170"/>
                        <a:pt x="7" y="237"/>
                      </a:cubicBezTo>
                      <a:cubicBezTo>
                        <a:pt x="13" y="303"/>
                        <a:pt x="43" y="364"/>
                        <a:pt x="73" y="418"/>
                      </a:cubicBezTo>
                      <a:cubicBezTo>
                        <a:pt x="116" y="473"/>
                        <a:pt x="152" y="515"/>
                        <a:pt x="212" y="558"/>
                      </a:cubicBezTo>
                      <a:cubicBezTo>
                        <a:pt x="273" y="594"/>
                        <a:pt x="340" y="624"/>
                        <a:pt x="436" y="630"/>
                      </a:cubicBezTo>
                      <a:cubicBezTo>
                        <a:pt x="467" y="534"/>
                        <a:pt x="467" y="455"/>
                        <a:pt x="461" y="394"/>
                      </a:cubicBezTo>
                      <a:cubicBezTo>
                        <a:pt x="449" y="328"/>
                        <a:pt x="424" y="267"/>
                        <a:pt x="394" y="213"/>
                      </a:cubicBezTo>
                      <a:cubicBezTo>
                        <a:pt x="358" y="164"/>
                        <a:pt x="315" y="116"/>
                        <a:pt x="255" y="79"/>
                      </a:cubicBezTo>
                      <a:cubicBezTo>
                        <a:pt x="194" y="43"/>
                        <a:pt x="128" y="13"/>
                        <a:pt x="31"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314437" y="2268550"/>
                  <a:ext cx="10625" cy="17125"/>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338662" y="2264300"/>
                  <a:ext cx="11675" cy="15925"/>
                </a:xfrm>
                <a:custGeom>
                  <a:rect b="b" l="l" r="r" t="t"/>
                  <a:pathLst>
                    <a:path extrusionOk="0" h="637" w="467">
                      <a:moveTo>
                        <a:pt x="424" y="1"/>
                      </a:moveTo>
                      <a:cubicBezTo>
                        <a:pt x="321" y="13"/>
                        <a:pt x="261" y="43"/>
                        <a:pt x="200" y="80"/>
                      </a:cubicBezTo>
                      <a:cubicBezTo>
                        <a:pt x="146" y="122"/>
                        <a:pt x="103" y="164"/>
                        <a:pt x="73" y="219"/>
                      </a:cubicBezTo>
                      <a:cubicBezTo>
                        <a:pt x="43" y="267"/>
                        <a:pt x="19" y="334"/>
                        <a:pt x="12" y="400"/>
                      </a:cubicBezTo>
                      <a:cubicBezTo>
                        <a:pt x="0" y="467"/>
                        <a:pt x="0" y="540"/>
                        <a:pt x="43" y="637"/>
                      </a:cubicBezTo>
                      <a:cubicBezTo>
                        <a:pt x="140" y="618"/>
                        <a:pt x="206" y="588"/>
                        <a:pt x="267" y="552"/>
                      </a:cubicBezTo>
                      <a:cubicBezTo>
                        <a:pt x="321" y="515"/>
                        <a:pt x="364" y="467"/>
                        <a:pt x="394" y="413"/>
                      </a:cubicBezTo>
                      <a:cubicBezTo>
                        <a:pt x="424" y="364"/>
                        <a:pt x="448" y="304"/>
                        <a:pt x="454" y="231"/>
                      </a:cubicBezTo>
                      <a:cubicBezTo>
                        <a:pt x="467" y="164"/>
                        <a:pt x="467" y="92"/>
                        <a:pt x="424"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469800" y="2232975"/>
                  <a:ext cx="11075" cy="16525"/>
                </a:xfrm>
                <a:custGeom>
                  <a:rect b="b" l="l" r="r" t="t"/>
                  <a:pathLst>
                    <a:path extrusionOk="0" h="661" w="443">
                      <a:moveTo>
                        <a:pt x="49" y="1"/>
                      </a:moveTo>
                      <a:cubicBezTo>
                        <a:pt x="1" y="91"/>
                        <a:pt x="1" y="170"/>
                        <a:pt x="1" y="237"/>
                      </a:cubicBezTo>
                      <a:cubicBezTo>
                        <a:pt x="13" y="303"/>
                        <a:pt x="25" y="364"/>
                        <a:pt x="55" y="418"/>
                      </a:cubicBezTo>
                      <a:cubicBezTo>
                        <a:pt x="85" y="473"/>
                        <a:pt x="122" y="515"/>
                        <a:pt x="176" y="564"/>
                      </a:cubicBezTo>
                      <a:cubicBezTo>
                        <a:pt x="231" y="606"/>
                        <a:pt x="297" y="642"/>
                        <a:pt x="394" y="661"/>
                      </a:cubicBezTo>
                      <a:cubicBezTo>
                        <a:pt x="437" y="570"/>
                        <a:pt x="443" y="497"/>
                        <a:pt x="443" y="424"/>
                      </a:cubicBezTo>
                      <a:cubicBezTo>
                        <a:pt x="431" y="358"/>
                        <a:pt x="418" y="297"/>
                        <a:pt x="388" y="243"/>
                      </a:cubicBezTo>
                      <a:cubicBezTo>
                        <a:pt x="358" y="194"/>
                        <a:pt x="322" y="146"/>
                        <a:pt x="267" y="103"/>
                      </a:cubicBezTo>
                      <a:cubicBezTo>
                        <a:pt x="213" y="55"/>
                        <a:pt x="146" y="19"/>
                        <a:pt x="49"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3063637" y="2289650"/>
                  <a:ext cx="15775" cy="11500"/>
                </a:xfrm>
                <a:custGeom>
                  <a:rect b="b" l="l" r="r" t="t"/>
                  <a:pathLst>
                    <a:path extrusionOk="0" h="460" w="631">
                      <a:moveTo>
                        <a:pt x="459" y="1"/>
                      </a:moveTo>
                      <a:cubicBezTo>
                        <a:pt x="436" y="1"/>
                        <a:pt x="415" y="2"/>
                        <a:pt x="394" y="4"/>
                      </a:cubicBezTo>
                      <a:cubicBezTo>
                        <a:pt x="327" y="16"/>
                        <a:pt x="267" y="34"/>
                        <a:pt x="212" y="77"/>
                      </a:cubicBezTo>
                      <a:cubicBezTo>
                        <a:pt x="158" y="107"/>
                        <a:pt x="116" y="149"/>
                        <a:pt x="73" y="210"/>
                      </a:cubicBezTo>
                      <a:cubicBezTo>
                        <a:pt x="37" y="270"/>
                        <a:pt x="7" y="337"/>
                        <a:pt x="1" y="434"/>
                      </a:cubicBezTo>
                      <a:cubicBezTo>
                        <a:pt x="59" y="456"/>
                        <a:pt x="106" y="460"/>
                        <a:pt x="149" y="460"/>
                      </a:cubicBezTo>
                      <a:cubicBezTo>
                        <a:pt x="177" y="460"/>
                        <a:pt x="204" y="458"/>
                        <a:pt x="231" y="458"/>
                      </a:cubicBezTo>
                      <a:cubicBezTo>
                        <a:pt x="303" y="452"/>
                        <a:pt x="364" y="428"/>
                        <a:pt x="418" y="391"/>
                      </a:cubicBezTo>
                      <a:cubicBezTo>
                        <a:pt x="467" y="361"/>
                        <a:pt x="515" y="313"/>
                        <a:pt x="551" y="258"/>
                      </a:cubicBezTo>
                      <a:cubicBezTo>
                        <a:pt x="588" y="198"/>
                        <a:pt x="618" y="125"/>
                        <a:pt x="630" y="28"/>
                      </a:cubicBezTo>
                      <a:cubicBezTo>
                        <a:pt x="567" y="7"/>
                        <a:pt x="510" y="1"/>
                        <a:pt x="459"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77112" y="2296650"/>
                  <a:ext cx="18175" cy="10100"/>
                </a:xfrm>
                <a:custGeom>
                  <a:rect b="b" l="l" r="r" t="t"/>
                  <a:pathLst>
                    <a:path extrusionOk="0" h="404" w="727">
                      <a:moveTo>
                        <a:pt x="414" y="1"/>
                      </a:moveTo>
                      <a:cubicBezTo>
                        <a:pt x="382" y="1"/>
                        <a:pt x="352" y="6"/>
                        <a:pt x="321" y="15"/>
                      </a:cubicBezTo>
                      <a:cubicBezTo>
                        <a:pt x="261" y="27"/>
                        <a:pt x="200" y="57"/>
                        <a:pt x="152" y="99"/>
                      </a:cubicBezTo>
                      <a:cubicBezTo>
                        <a:pt x="97" y="136"/>
                        <a:pt x="43" y="184"/>
                        <a:pt x="0" y="281"/>
                      </a:cubicBezTo>
                      <a:cubicBezTo>
                        <a:pt x="73" y="342"/>
                        <a:pt x="140" y="360"/>
                        <a:pt x="212" y="390"/>
                      </a:cubicBezTo>
                      <a:cubicBezTo>
                        <a:pt x="246" y="399"/>
                        <a:pt x="277" y="404"/>
                        <a:pt x="308" y="404"/>
                      </a:cubicBezTo>
                      <a:cubicBezTo>
                        <a:pt x="339" y="404"/>
                        <a:pt x="370" y="399"/>
                        <a:pt x="400" y="390"/>
                      </a:cubicBezTo>
                      <a:cubicBezTo>
                        <a:pt x="460" y="378"/>
                        <a:pt x="521" y="348"/>
                        <a:pt x="576" y="305"/>
                      </a:cubicBezTo>
                      <a:cubicBezTo>
                        <a:pt x="624" y="263"/>
                        <a:pt x="678" y="208"/>
                        <a:pt x="727" y="118"/>
                      </a:cubicBezTo>
                      <a:cubicBezTo>
                        <a:pt x="648" y="51"/>
                        <a:pt x="582" y="27"/>
                        <a:pt x="515" y="15"/>
                      </a:cubicBezTo>
                      <a:cubicBezTo>
                        <a:pt x="479" y="6"/>
                        <a:pt x="445" y="1"/>
                        <a:pt x="414" y="1"/>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16"/>
            <p:cNvSpPr/>
            <p:nvPr/>
          </p:nvSpPr>
          <p:spPr>
            <a:xfrm>
              <a:off x="5937001" y="19383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7232401" y="26241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7842001" y="24717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6927601" y="19383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6927601" y="11763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6394201" y="1785926"/>
              <a:ext cx="121183" cy="21377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rot="-1764381">
              <a:off x="7613401" y="2547927"/>
              <a:ext cx="121183" cy="21377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rot="-1394943">
              <a:off x="5784601" y="1709726"/>
              <a:ext cx="121184" cy="21377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6"/>
          <p:cNvSpPr/>
          <p:nvPr/>
        </p:nvSpPr>
        <p:spPr>
          <a:xfrm>
            <a:off x="620100" y="2058150"/>
            <a:ext cx="2468100" cy="1119000"/>
          </a:xfrm>
          <a:prstGeom prst="rect">
            <a:avLst/>
          </a:prstGeom>
          <a:noFill/>
          <a:ln>
            <a:noFill/>
          </a:ln>
        </p:spPr>
        <p:txBody>
          <a:bodyPr anchorCtr="0" anchor="t" bIns="91425" lIns="274300" spcFirstLastPara="1" rIns="274300" wrap="square" tIns="91425">
            <a:noAutofit/>
          </a:bodyPr>
          <a:lstStyle/>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Challenging to gain insights from tabular data</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Importance of dashboard to digest data and answer key questions</a:t>
            </a:r>
            <a:endParaRPr sz="1500">
              <a:solidFill>
                <a:schemeClr val="accent2"/>
              </a:solidFill>
              <a:latin typeface="Catamaran"/>
              <a:ea typeface="Catamaran"/>
              <a:cs typeface="Catamaran"/>
              <a:sym typeface="Catamaran"/>
            </a:endParaRPr>
          </a:p>
        </p:txBody>
      </p:sp>
      <p:sp>
        <p:nvSpPr>
          <p:cNvPr id="312" name="Google Shape;312;p16"/>
          <p:cNvSpPr/>
          <p:nvPr/>
        </p:nvSpPr>
        <p:spPr>
          <a:xfrm>
            <a:off x="6471450" y="2166125"/>
            <a:ext cx="2468100" cy="1119000"/>
          </a:xfrm>
          <a:prstGeom prst="rect">
            <a:avLst/>
          </a:prstGeom>
          <a:noFill/>
          <a:ln>
            <a:noFill/>
          </a:ln>
        </p:spPr>
        <p:txBody>
          <a:bodyPr anchorCtr="0" anchor="t" bIns="91425" lIns="274300" spcFirstLastPara="1" rIns="274300" wrap="square" tIns="91425">
            <a:noAutofit/>
          </a:bodyPr>
          <a:lstStyle/>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Highly complex problem </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Importance of having models to better understand this problem</a:t>
            </a:r>
            <a:endParaRPr sz="1500">
              <a:solidFill>
                <a:schemeClr val="accent2"/>
              </a:solidFill>
              <a:latin typeface="Catamaran"/>
              <a:ea typeface="Catamaran"/>
              <a:cs typeface="Catamaran"/>
              <a:sym typeface="Catamaran"/>
            </a:endParaRPr>
          </a:p>
        </p:txBody>
      </p:sp>
      <p:sp>
        <p:nvSpPr>
          <p:cNvPr id="313" name="Google Shape;313;p16"/>
          <p:cNvSpPr/>
          <p:nvPr/>
        </p:nvSpPr>
        <p:spPr>
          <a:xfrm>
            <a:off x="2681575" y="4392600"/>
            <a:ext cx="4406100" cy="1119000"/>
          </a:xfrm>
          <a:prstGeom prst="rect">
            <a:avLst/>
          </a:prstGeom>
          <a:noFill/>
          <a:ln>
            <a:noFill/>
          </a:ln>
        </p:spPr>
        <p:txBody>
          <a:bodyPr anchorCtr="0" anchor="t" bIns="91425" lIns="274300" spcFirstLastPara="1" rIns="274300" wrap="square" tIns="91425">
            <a:noAutofit/>
          </a:bodyPr>
          <a:lstStyle/>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Modeling to understand the problem space and relationship between key variables </a:t>
            </a:r>
            <a:endParaRPr sz="1500">
              <a:solidFill>
                <a:schemeClr val="accent2"/>
              </a:solidFill>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716650" y="142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and </a:t>
            </a:r>
            <a:r>
              <a:rPr lang="en"/>
              <a:t>Data Structure</a:t>
            </a:r>
            <a:endParaRPr/>
          </a:p>
        </p:txBody>
      </p:sp>
      <p:grpSp>
        <p:nvGrpSpPr>
          <p:cNvPr id="319" name="Google Shape;319;p17"/>
          <p:cNvGrpSpPr/>
          <p:nvPr/>
        </p:nvGrpSpPr>
        <p:grpSpPr>
          <a:xfrm>
            <a:off x="548989" y="1254903"/>
            <a:ext cx="910123" cy="907402"/>
            <a:chOff x="6101975" y="1533672"/>
            <a:chExt cx="907854" cy="1252798"/>
          </a:xfrm>
        </p:grpSpPr>
        <p:sp>
          <p:nvSpPr>
            <p:cNvPr id="320" name="Google Shape;320;p17"/>
            <p:cNvSpPr/>
            <p:nvPr/>
          </p:nvSpPr>
          <p:spPr>
            <a:xfrm>
              <a:off x="6101975"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17"/>
            <p:cNvGrpSpPr/>
            <p:nvPr/>
          </p:nvGrpSpPr>
          <p:grpSpPr>
            <a:xfrm>
              <a:off x="6115849" y="1533672"/>
              <a:ext cx="880104" cy="1244011"/>
              <a:chOff x="9227949" y="1382922"/>
              <a:chExt cx="880104" cy="1244011"/>
            </a:xfrm>
          </p:grpSpPr>
          <p:sp>
            <p:nvSpPr>
              <p:cNvPr id="322" name="Google Shape;322;p17"/>
              <p:cNvSpPr/>
              <p:nvPr/>
            </p:nvSpPr>
            <p:spPr>
              <a:xfrm flipH="1">
                <a:off x="9749669" y="1599210"/>
                <a:ext cx="316321" cy="34408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flipH="1">
                <a:off x="9649542" y="1877139"/>
                <a:ext cx="458511"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9432792" y="1382922"/>
                <a:ext cx="493763" cy="432093"/>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9227949" y="1793182"/>
                <a:ext cx="387298"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9367717" y="1919371"/>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rot="-2483614">
                <a:off x="9459279" y="2010932"/>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rot="-2483614">
                <a:off x="9915677" y="1836340"/>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rot="-2483589">
                <a:off x="9544164" y="1806428"/>
                <a:ext cx="76301" cy="13458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9669186" y="1626379"/>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2483614">
                <a:off x="9704451"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rot="1026176">
                <a:off x="9435637" y="1504646"/>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rot="-2483614">
                <a:off x="9558712"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9840684" y="1946538"/>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9338746" y="1726292"/>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9528844" y="1599212"/>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9652871" y="1876406"/>
                <a:ext cx="195462" cy="685271"/>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9649488" y="1835853"/>
                <a:ext cx="163136" cy="70121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9556328" y="1855643"/>
                <a:ext cx="131295" cy="568501"/>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9444858" y="1995594"/>
                <a:ext cx="242272" cy="423738"/>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9635491" y="1705078"/>
                <a:ext cx="87847" cy="921855"/>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9643208" y="1925629"/>
                <a:ext cx="67106" cy="681359"/>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9673613" y="2246466"/>
                <a:ext cx="76198" cy="373990"/>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9481056" y="1435282"/>
                <a:ext cx="5814" cy="24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5" name="Google Shape;345;p17"/>
          <p:cNvGrpSpPr/>
          <p:nvPr/>
        </p:nvGrpSpPr>
        <p:grpSpPr>
          <a:xfrm>
            <a:off x="1945273" y="1069602"/>
            <a:ext cx="997810" cy="1092703"/>
            <a:chOff x="7448193" y="1277838"/>
            <a:chExt cx="995322" cy="1508633"/>
          </a:xfrm>
        </p:grpSpPr>
        <p:grpSp>
          <p:nvGrpSpPr>
            <p:cNvPr id="346" name="Google Shape;346;p17"/>
            <p:cNvGrpSpPr/>
            <p:nvPr/>
          </p:nvGrpSpPr>
          <p:grpSpPr>
            <a:xfrm>
              <a:off x="7448193" y="1277838"/>
              <a:ext cx="995322" cy="1364683"/>
              <a:chOff x="-239075" y="766427"/>
              <a:chExt cx="3345619" cy="4587170"/>
            </a:xfrm>
          </p:grpSpPr>
          <p:sp>
            <p:nvSpPr>
              <p:cNvPr id="347" name="Google Shape;347;p17"/>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39075" y="903740"/>
                <a:ext cx="3345619" cy="292846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1252205" y="2843656"/>
                <a:ext cx="653668" cy="2291690"/>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1240892" y="2708041"/>
                <a:ext cx="545560" cy="234500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929357" y="2774222"/>
                <a:ext cx="439078" cy="1901187"/>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556590" y="3242232"/>
                <a:ext cx="810209" cy="1417070"/>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1194084" y="2270718"/>
                <a:ext cx="293779" cy="3082879"/>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106712" y="766427"/>
                <a:ext cx="2993791" cy="2709698"/>
              </a:xfrm>
              <a:custGeom>
                <a:rect b="b" l="l" r="r" t="t"/>
                <a:pathLst>
                  <a:path extrusionOk="0" h="38324" w="42342">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219892" y="3008262"/>
                <a:ext cx="224418" cy="2278610"/>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1321568" y="4081170"/>
                <a:ext cx="254821" cy="1250701"/>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77640" y="1368497"/>
                <a:ext cx="19444" cy="81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7"/>
            <p:cNvSpPr/>
            <p:nvPr/>
          </p:nvSpPr>
          <p:spPr>
            <a:xfrm>
              <a:off x="7479600"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7"/>
          <p:cNvSpPr txBox="1"/>
          <p:nvPr/>
        </p:nvSpPr>
        <p:spPr>
          <a:xfrm>
            <a:off x="1801280" y="2583949"/>
            <a:ext cx="12870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T2: Alive </a:t>
            </a:r>
            <a:endParaRPr sz="2200">
              <a:solidFill>
                <a:schemeClr val="accent1"/>
              </a:solidFill>
              <a:latin typeface="Chau Philomene One"/>
              <a:ea typeface="Chau Philomene One"/>
              <a:cs typeface="Chau Philomene One"/>
              <a:sym typeface="Chau Philomene One"/>
            </a:endParaRPr>
          </a:p>
        </p:txBody>
      </p:sp>
      <p:sp>
        <p:nvSpPr>
          <p:cNvPr id="363" name="Google Shape;363;p17"/>
          <p:cNvSpPr txBox="1"/>
          <p:nvPr/>
        </p:nvSpPr>
        <p:spPr>
          <a:xfrm>
            <a:off x="388200" y="2583949"/>
            <a:ext cx="12870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T1: Alive</a:t>
            </a:r>
            <a:endParaRPr sz="2200">
              <a:solidFill>
                <a:schemeClr val="accent1"/>
              </a:solidFill>
              <a:latin typeface="Chau Philomene One"/>
              <a:ea typeface="Chau Philomene One"/>
              <a:cs typeface="Chau Philomene One"/>
              <a:sym typeface="Chau Philomene One"/>
            </a:endParaRPr>
          </a:p>
        </p:txBody>
      </p:sp>
      <p:grpSp>
        <p:nvGrpSpPr>
          <p:cNvPr id="364" name="Google Shape;364;p17"/>
          <p:cNvGrpSpPr/>
          <p:nvPr/>
        </p:nvGrpSpPr>
        <p:grpSpPr>
          <a:xfrm>
            <a:off x="867923" y="2293271"/>
            <a:ext cx="1730804" cy="230545"/>
            <a:chOff x="5658913" y="3010275"/>
            <a:chExt cx="1726488" cy="318300"/>
          </a:xfrm>
        </p:grpSpPr>
        <p:sp>
          <p:nvSpPr>
            <p:cNvPr id="365" name="Google Shape;365;p17"/>
            <p:cNvSpPr/>
            <p:nvPr/>
          </p:nvSpPr>
          <p:spPr>
            <a:xfrm>
              <a:off x="7067100" y="3010275"/>
              <a:ext cx="318300" cy="318300"/>
            </a:xfrm>
            <a:prstGeom prst="donut">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5658913" y="3010275"/>
              <a:ext cx="318300" cy="318300"/>
            </a:xfrm>
            <a:prstGeom prst="donut">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7" name="Google Shape;367;p17"/>
          <p:cNvCxnSpPr>
            <a:stCxn id="366" idx="6"/>
            <a:endCxn id="365" idx="2"/>
          </p:cNvCxnSpPr>
          <p:nvPr/>
        </p:nvCxnSpPr>
        <p:spPr>
          <a:xfrm>
            <a:off x="1187019" y="2408543"/>
            <a:ext cx="1092600" cy="0"/>
          </a:xfrm>
          <a:prstGeom prst="straightConnector1">
            <a:avLst/>
          </a:prstGeom>
          <a:noFill/>
          <a:ln cap="flat" cmpd="sng" w="19050">
            <a:solidFill>
              <a:schemeClr val="dk2"/>
            </a:solidFill>
            <a:prstDash val="solid"/>
            <a:round/>
            <a:headEnd len="med" w="med" type="none"/>
            <a:tailEnd len="med" w="med" type="stealth"/>
          </a:ln>
        </p:spPr>
      </p:cxnSp>
      <p:grpSp>
        <p:nvGrpSpPr>
          <p:cNvPr id="368" name="Google Shape;368;p17"/>
          <p:cNvGrpSpPr/>
          <p:nvPr/>
        </p:nvGrpSpPr>
        <p:grpSpPr>
          <a:xfrm>
            <a:off x="635875" y="3093381"/>
            <a:ext cx="910668" cy="1044333"/>
            <a:chOff x="6101975" y="1533672"/>
            <a:chExt cx="907854" cy="1252798"/>
          </a:xfrm>
        </p:grpSpPr>
        <p:sp>
          <p:nvSpPr>
            <p:cNvPr id="369" name="Google Shape;369;p17"/>
            <p:cNvSpPr/>
            <p:nvPr/>
          </p:nvSpPr>
          <p:spPr>
            <a:xfrm>
              <a:off x="6101975"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7"/>
            <p:cNvGrpSpPr/>
            <p:nvPr/>
          </p:nvGrpSpPr>
          <p:grpSpPr>
            <a:xfrm>
              <a:off x="6115849" y="1533672"/>
              <a:ext cx="880104" cy="1244011"/>
              <a:chOff x="9227949" y="1382922"/>
              <a:chExt cx="880104" cy="1244011"/>
            </a:xfrm>
          </p:grpSpPr>
          <p:sp>
            <p:nvSpPr>
              <p:cNvPr id="371" name="Google Shape;371;p17"/>
              <p:cNvSpPr/>
              <p:nvPr/>
            </p:nvSpPr>
            <p:spPr>
              <a:xfrm flipH="1">
                <a:off x="9749669" y="1599210"/>
                <a:ext cx="316321" cy="344080"/>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flipH="1">
                <a:off x="9649542" y="1877139"/>
                <a:ext cx="458511"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9432792" y="1382922"/>
                <a:ext cx="493763" cy="432093"/>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9227949" y="1793182"/>
                <a:ext cx="387298" cy="339006"/>
              </a:xfrm>
              <a:custGeom>
                <a:rect b="b" l="l" r="r" t="t"/>
                <a:pathLst>
                  <a:path extrusionOk="0" h="41418" w="47318">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9367717" y="1919371"/>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rot="-2483614">
                <a:off x="9459279" y="2010932"/>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rot="-2483614">
                <a:off x="9915677" y="1836340"/>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rot="-2483589">
                <a:off x="9544164" y="1806428"/>
                <a:ext cx="76301" cy="13458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669186" y="1626379"/>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rot="-2483614">
                <a:off x="9704451"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rot="1026176">
                <a:off x="9435637" y="1504646"/>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rot="-2483614">
                <a:off x="9558712" y="1919378"/>
                <a:ext cx="106957" cy="188667"/>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9840684" y="1946538"/>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9338746" y="1726292"/>
                <a:ext cx="76166" cy="134339"/>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9528844" y="1599212"/>
                <a:ext cx="106958" cy="188666"/>
              </a:xfrm>
              <a:custGeom>
                <a:rect b="b" l="l" r="r" t="t"/>
                <a:pathLst>
                  <a:path extrusionOk="0" h="685" w="425">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9652871" y="1876406"/>
                <a:ext cx="195462" cy="685271"/>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9649488" y="1835853"/>
                <a:ext cx="163136" cy="70121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9556328" y="1855643"/>
                <a:ext cx="131295" cy="568501"/>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9444858" y="1995594"/>
                <a:ext cx="242272" cy="423738"/>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9635491" y="1705078"/>
                <a:ext cx="87847" cy="921855"/>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9643208" y="1925629"/>
                <a:ext cx="67106" cy="681359"/>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9673613" y="2246466"/>
                <a:ext cx="76198" cy="373990"/>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9481056" y="1435282"/>
                <a:ext cx="5814" cy="24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4" name="Google Shape;394;p17"/>
          <p:cNvSpPr txBox="1"/>
          <p:nvPr/>
        </p:nvSpPr>
        <p:spPr>
          <a:xfrm>
            <a:off x="1888495" y="4622840"/>
            <a:ext cx="12876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T2: Dead </a:t>
            </a:r>
            <a:endParaRPr sz="2200">
              <a:solidFill>
                <a:schemeClr val="accent1"/>
              </a:solidFill>
              <a:latin typeface="Chau Philomene One"/>
              <a:ea typeface="Chau Philomene One"/>
              <a:cs typeface="Chau Philomene One"/>
              <a:sym typeface="Chau Philomene One"/>
            </a:endParaRPr>
          </a:p>
        </p:txBody>
      </p:sp>
      <p:sp>
        <p:nvSpPr>
          <p:cNvPr id="395" name="Google Shape;395;p17"/>
          <p:cNvSpPr txBox="1"/>
          <p:nvPr/>
        </p:nvSpPr>
        <p:spPr>
          <a:xfrm>
            <a:off x="474650" y="4622840"/>
            <a:ext cx="12876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Chau Philomene One"/>
                <a:ea typeface="Chau Philomene One"/>
                <a:cs typeface="Chau Philomene One"/>
                <a:sym typeface="Chau Philomene One"/>
              </a:rPr>
              <a:t>T1: Alive</a:t>
            </a:r>
            <a:endParaRPr sz="2200">
              <a:solidFill>
                <a:schemeClr val="accent1"/>
              </a:solidFill>
              <a:latin typeface="Chau Philomene One"/>
              <a:ea typeface="Chau Philomene One"/>
              <a:cs typeface="Chau Philomene One"/>
              <a:sym typeface="Chau Philomene One"/>
            </a:endParaRPr>
          </a:p>
        </p:txBody>
      </p:sp>
      <p:grpSp>
        <p:nvGrpSpPr>
          <p:cNvPr id="396" name="Google Shape;396;p17"/>
          <p:cNvGrpSpPr/>
          <p:nvPr/>
        </p:nvGrpSpPr>
        <p:grpSpPr>
          <a:xfrm>
            <a:off x="954956" y="4288445"/>
            <a:ext cx="1731840" cy="265335"/>
            <a:chOff x="5658913" y="3010275"/>
            <a:chExt cx="1726488" cy="318300"/>
          </a:xfrm>
        </p:grpSpPr>
        <p:sp>
          <p:nvSpPr>
            <p:cNvPr id="397" name="Google Shape;397;p17"/>
            <p:cNvSpPr/>
            <p:nvPr/>
          </p:nvSpPr>
          <p:spPr>
            <a:xfrm>
              <a:off x="7067100" y="3010275"/>
              <a:ext cx="318300" cy="318300"/>
            </a:xfrm>
            <a:prstGeom prst="donut">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5658913" y="3010275"/>
              <a:ext cx="318300" cy="318300"/>
            </a:xfrm>
            <a:prstGeom prst="donut">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9" name="Google Shape;399;p17"/>
          <p:cNvCxnSpPr>
            <a:stCxn id="398" idx="6"/>
            <a:endCxn id="397" idx="2"/>
          </p:cNvCxnSpPr>
          <p:nvPr/>
        </p:nvCxnSpPr>
        <p:spPr>
          <a:xfrm>
            <a:off x="1274243" y="4421113"/>
            <a:ext cx="1093200" cy="0"/>
          </a:xfrm>
          <a:prstGeom prst="straightConnector1">
            <a:avLst/>
          </a:prstGeom>
          <a:noFill/>
          <a:ln cap="flat" cmpd="sng" w="19050">
            <a:solidFill>
              <a:schemeClr val="dk2"/>
            </a:solidFill>
            <a:prstDash val="solid"/>
            <a:round/>
            <a:headEnd len="med" w="med" type="none"/>
            <a:tailEnd len="med" w="med" type="stealth"/>
          </a:ln>
        </p:spPr>
      </p:cxnSp>
      <p:sp>
        <p:nvSpPr>
          <p:cNvPr id="400" name="Google Shape;400;p17"/>
          <p:cNvSpPr/>
          <p:nvPr/>
        </p:nvSpPr>
        <p:spPr>
          <a:xfrm>
            <a:off x="3708425" y="894900"/>
            <a:ext cx="5323200" cy="3332100"/>
          </a:xfrm>
          <a:prstGeom prst="rect">
            <a:avLst/>
          </a:prstGeom>
          <a:noFill/>
          <a:ln>
            <a:noFill/>
          </a:ln>
        </p:spPr>
        <p:txBody>
          <a:bodyPr anchorCtr="0" anchor="t" bIns="91425" lIns="274300" spcFirstLastPara="1" rIns="274300" wrap="square" tIns="91425">
            <a:noAutofit/>
          </a:bodyPr>
          <a:lstStyle/>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(USFS) Forest Inventory and Analysis Program</a:t>
            </a:r>
            <a:endParaRPr sz="1500">
              <a:solidFill>
                <a:schemeClr val="accent2"/>
              </a:solidFill>
              <a:latin typeface="Catamaran"/>
              <a:ea typeface="Catamaran"/>
              <a:cs typeface="Catamaran"/>
              <a:sym typeface="Catamaran"/>
            </a:endParaRPr>
          </a:p>
          <a:p>
            <a:pPr indent="-317500" lvl="1" marL="914400" rtl="0" algn="l">
              <a:spcBef>
                <a:spcPts val="0"/>
              </a:spcBef>
              <a:spcAft>
                <a:spcPts val="0"/>
              </a:spcAft>
              <a:buClr>
                <a:schemeClr val="accent2"/>
              </a:buClr>
              <a:buSzPts val="1400"/>
              <a:buFont typeface="Catamaran"/>
              <a:buChar char="○"/>
            </a:pPr>
            <a:r>
              <a:rPr lang="en">
                <a:solidFill>
                  <a:schemeClr val="accent2"/>
                </a:solidFill>
                <a:latin typeface="Catamaran"/>
                <a:ea typeface="Catamaran"/>
                <a:cs typeface="Catamaran"/>
                <a:sym typeface="Catamaran"/>
              </a:rPr>
              <a:t>CA_PLOT with 38,492 rows x 72 columns</a:t>
            </a:r>
            <a:endParaRPr>
              <a:solidFill>
                <a:schemeClr val="accent2"/>
              </a:solidFill>
              <a:latin typeface="Catamaran"/>
              <a:ea typeface="Catamaran"/>
              <a:cs typeface="Catamaran"/>
              <a:sym typeface="Catamaran"/>
            </a:endParaRPr>
          </a:p>
          <a:p>
            <a:pPr indent="-317500" lvl="1" marL="914400" rtl="0" algn="l">
              <a:spcBef>
                <a:spcPts val="0"/>
              </a:spcBef>
              <a:spcAft>
                <a:spcPts val="0"/>
              </a:spcAft>
              <a:buClr>
                <a:schemeClr val="accent2"/>
              </a:buClr>
              <a:buSzPts val="1400"/>
              <a:buFont typeface="Catamaran"/>
              <a:buChar char="○"/>
            </a:pPr>
            <a:r>
              <a:rPr lang="en">
                <a:solidFill>
                  <a:schemeClr val="accent2"/>
                </a:solidFill>
                <a:latin typeface="Catamaran"/>
                <a:ea typeface="Catamaran"/>
                <a:cs typeface="Catamaran"/>
                <a:sym typeface="Catamaran"/>
              </a:rPr>
              <a:t>CA_TREE with 390,955 rows x 211 columns</a:t>
            </a:r>
            <a:endParaRPr>
              <a:solidFill>
                <a:schemeClr val="accent2"/>
              </a:solidFill>
              <a:latin typeface="Catamaran"/>
              <a:ea typeface="Catamaran"/>
              <a:cs typeface="Catamaran"/>
              <a:sym typeface="Catamaran"/>
            </a:endParaRPr>
          </a:p>
          <a:p>
            <a:pPr indent="-317500" lvl="1" marL="914400" rtl="0" algn="l">
              <a:spcBef>
                <a:spcPts val="0"/>
              </a:spcBef>
              <a:spcAft>
                <a:spcPts val="0"/>
              </a:spcAft>
              <a:buClr>
                <a:schemeClr val="accent2"/>
              </a:buClr>
              <a:buSzPts val="1400"/>
              <a:buFont typeface="Catamaran"/>
              <a:buChar char="○"/>
            </a:pPr>
            <a:r>
              <a:rPr lang="en">
                <a:solidFill>
                  <a:schemeClr val="accent2"/>
                </a:solidFill>
                <a:latin typeface="Catamaran"/>
                <a:ea typeface="Catamaran"/>
                <a:cs typeface="Catamaran"/>
                <a:sym typeface="Catamaran"/>
              </a:rPr>
              <a:t>CA_Condition 46,549 rows x 159 columns </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One row per tree</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Around 50 total variables</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Tree level data from T1 </a:t>
            </a:r>
            <a:endParaRPr sz="1500">
              <a:solidFill>
                <a:schemeClr val="accent2"/>
              </a:solidFill>
              <a:latin typeface="Catamaran"/>
              <a:ea typeface="Catamaran"/>
              <a:cs typeface="Catamaran"/>
              <a:sym typeface="Catamaran"/>
            </a:endParaRPr>
          </a:p>
          <a:p>
            <a:pPr indent="-323850" lvl="1" marL="91440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Diameter, height, species</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Plot and condition level data from T2 </a:t>
            </a:r>
            <a:endParaRPr sz="1500">
              <a:solidFill>
                <a:schemeClr val="accent2"/>
              </a:solidFill>
              <a:latin typeface="Catamaran"/>
              <a:ea typeface="Catamaran"/>
              <a:cs typeface="Catamaran"/>
              <a:sym typeface="Catamaran"/>
            </a:endParaRPr>
          </a:p>
          <a:p>
            <a:pPr indent="-323850" lvl="1" marL="91440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Elevation, ecological subsection code, slope</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Also included a few plot and condition level variables from T1 where change would be meaningful </a:t>
            </a:r>
            <a:endParaRPr sz="1500">
              <a:solidFill>
                <a:schemeClr val="accent2"/>
              </a:solidFill>
              <a:latin typeface="Catamaran"/>
              <a:ea typeface="Catamaran"/>
              <a:cs typeface="Catamaran"/>
              <a:sym typeface="Catamaran"/>
            </a:endParaRPr>
          </a:p>
          <a:p>
            <a:pPr indent="-323850" lvl="1" marL="91440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Water code, basal area, disturbance code, treatment code</a:t>
            </a:r>
            <a:endParaRPr sz="1500">
              <a:solidFill>
                <a:schemeClr val="accent2"/>
              </a:solidFill>
              <a:latin typeface="Catamaran"/>
              <a:ea typeface="Catamaran"/>
              <a:cs typeface="Catamaran"/>
              <a:sym typeface="Catamaran"/>
            </a:endParaRPr>
          </a:p>
          <a:p>
            <a:pPr indent="-323850" lvl="0" marL="17145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Outcome variables</a:t>
            </a:r>
            <a:endParaRPr sz="1500">
              <a:solidFill>
                <a:schemeClr val="accent2"/>
              </a:solidFill>
              <a:latin typeface="Catamaran"/>
              <a:ea typeface="Catamaran"/>
              <a:cs typeface="Catamaran"/>
              <a:sym typeface="Catamaran"/>
            </a:endParaRPr>
          </a:p>
          <a:p>
            <a:pPr indent="-323850" lvl="1" marL="91440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Tree dead or alive at T2 </a:t>
            </a:r>
            <a:endParaRPr sz="1500">
              <a:solidFill>
                <a:schemeClr val="accent2"/>
              </a:solidFill>
              <a:latin typeface="Catamaran"/>
              <a:ea typeface="Catamaran"/>
              <a:cs typeface="Catamaran"/>
              <a:sym typeface="Catamaran"/>
            </a:endParaRPr>
          </a:p>
          <a:p>
            <a:pPr indent="-323850" lvl="1" marL="914400" rtl="0" algn="l">
              <a:spcBef>
                <a:spcPts val="0"/>
              </a:spcBef>
              <a:spcAft>
                <a:spcPts val="0"/>
              </a:spcAft>
              <a:buClr>
                <a:schemeClr val="accent2"/>
              </a:buClr>
              <a:buSzPts val="1500"/>
              <a:buFont typeface="Catamaran"/>
              <a:buChar char="○"/>
            </a:pPr>
            <a:r>
              <a:rPr lang="en" sz="1500">
                <a:solidFill>
                  <a:schemeClr val="accent2"/>
                </a:solidFill>
                <a:latin typeface="Catamaran"/>
                <a:ea typeface="Catamaran"/>
                <a:cs typeface="Catamaran"/>
                <a:sym typeface="Catamaran"/>
              </a:rPr>
              <a:t>Cause </a:t>
            </a:r>
            <a:r>
              <a:rPr lang="en" sz="1500">
                <a:solidFill>
                  <a:schemeClr val="accent2"/>
                </a:solidFill>
                <a:latin typeface="Catamaran"/>
                <a:ea typeface="Catamaran"/>
                <a:cs typeface="Catamaran"/>
                <a:sym typeface="Catamaran"/>
              </a:rPr>
              <a:t>of death at T2 </a:t>
            </a:r>
            <a:endParaRPr sz="1500">
              <a:solidFill>
                <a:schemeClr val="accent2"/>
              </a:solidFill>
              <a:latin typeface="Catamaran"/>
              <a:ea typeface="Catamaran"/>
              <a:cs typeface="Catamaran"/>
              <a:sym typeface="Catamaran"/>
            </a:endParaRPr>
          </a:p>
        </p:txBody>
      </p:sp>
      <p:grpSp>
        <p:nvGrpSpPr>
          <p:cNvPr id="401" name="Google Shape;401;p17"/>
          <p:cNvGrpSpPr/>
          <p:nvPr/>
        </p:nvGrpSpPr>
        <p:grpSpPr>
          <a:xfrm>
            <a:off x="2007750" y="3200090"/>
            <a:ext cx="910123" cy="907411"/>
            <a:chOff x="6101975" y="1586032"/>
            <a:chExt cx="907854" cy="1200438"/>
          </a:xfrm>
        </p:grpSpPr>
        <p:sp>
          <p:nvSpPr>
            <p:cNvPr id="402" name="Google Shape;402;p17"/>
            <p:cNvSpPr/>
            <p:nvPr/>
          </p:nvSpPr>
          <p:spPr>
            <a:xfrm>
              <a:off x="6101975" y="2571750"/>
              <a:ext cx="907854" cy="214720"/>
            </a:xfrm>
            <a:custGeom>
              <a:rect b="b" l="l" r="r" t="t"/>
              <a:pathLst>
                <a:path extrusionOk="0" h="31658" w="126442">
                  <a:moveTo>
                    <a:pt x="49652" y="0"/>
                  </a:moveTo>
                  <a:cubicBezTo>
                    <a:pt x="39421" y="0"/>
                    <a:pt x="30319" y="4855"/>
                    <a:pt x="24523" y="12387"/>
                  </a:cubicBezTo>
                  <a:cubicBezTo>
                    <a:pt x="23037" y="12031"/>
                    <a:pt x="21468" y="11801"/>
                    <a:pt x="19857" y="11801"/>
                  </a:cubicBezTo>
                  <a:cubicBezTo>
                    <a:pt x="8893" y="11801"/>
                    <a:pt x="1" y="20694"/>
                    <a:pt x="1" y="31658"/>
                  </a:cubicBezTo>
                  <a:lnTo>
                    <a:pt x="126442" y="31658"/>
                  </a:lnTo>
                  <a:cubicBezTo>
                    <a:pt x="126442" y="24690"/>
                    <a:pt x="120793" y="19041"/>
                    <a:pt x="113825" y="19041"/>
                  </a:cubicBezTo>
                  <a:cubicBezTo>
                    <a:pt x="110603" y="19041"/>
                    <a:pt x="107652" y="20254"/>
                    <a:pt x="105435" y="22263"/>
                  </a:cubicBezTo>
                  <a:cubicBezTo>
                    <a:pt x="102066" y="16028"/>
                    <a:pt x="95496" y="11801"/>
                    <a:pt x="87942" y="11801"/>
                  </a:cubicBezTo>
                  <a:cubicBezTo>
                    <a:pt x="83779" y="11801"/>
                    <a:pt x="79929" y="13098"/>
                    <a:pt x="76748" y="15274"/>
                  </a:cubicBezTo>
                  <a:cubicBezTo>
                    <a:pt x="71204" y="6110"/>
                    <a:pt x="61139" y="0"/>
                    <a:pt x="49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7"/>
            <p:cNvGrpSpPr/>
            <p:nvPr/>
          </p:nvGrpSpPr>
          <p:grpSpPr>
            <a:xfrm>
              <a:off x="6332758" y="1586032"/>
              <a:ext cx="403476" cy="1191651"/>
              <a:chOff x="9444858" y="1435282"/>
              <a:chExt cx="403476" cy="1191651"/>
            </a:xfrm>
          </p:grpSpPr>
          <p:sp>
            <p:nvSpPr>
              <p:cNvPr id="404" name="Google Shape;404;p17"/>
              <p:cNvSpPr/>
              <p:nvPr/>
            </p:nvSpPr>
            <p:spPr>
              <a:xfrm>
                <a:off x="9652871" y="1876406"/>
                <a:ext cx="195462" cy="685271"/>
              </a:xfrm>
              <a:custGeom>
                <a:rect b="b" l="l" r="r" t="t"/>
                <a:pathLst>
                  <a:path extrusionOk="0" h="32412" w="9245">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9649488" y="1835853"/>
                <a:ext cx="163136" cy="701212"/>
              </a:xfrm>
              <a:custGeom>
                <a:rect b="b" l="l" r="r" t="t"/>
                <a:pathLst>
                  <a:path extrusionOk="0" h="33166" w="7716">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9556328" y="1855643"/>
                <a:ext cx="131295" cy="568501"/>
              </a:xfrm>
              <a:custGeom>
                <a:rect b="b" l="l" r="r" t="t"/>
                <a:pathLst>
                  <a:path extrusionOk="0" h="26889" w="621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9444858" y="1995594"/>
                <a:ext cx="242272" cy="423738"/>
              </a:xfrm>
              <a:custGeom>
                <a:rect b="b" l="l" r="r" t="t"/>
                <a:pathLst>
                  <a:path extrusionOk="0" h="20042" w="11459">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9635491" y="1705078"/>
                <a:ext cx="87847" cy="921855"/>
              </a:xfrm>
              <a:custGeom>
                <a:rect b="b" l="l" r="r" t="t"/>
                <a:pathLst>
                  <a:path extrusionOk="0" h="43602" w="4155">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9643208" y="1925629"/>
                <a:ext cx="67106" cy="681359"/>
              </a:xfrm>
              <a:custGeom>
                <a:rect b="b" l="l" r="r" t="t"/>
                <a:pathLst>
                  <a:path extrusionOk="0" h="32227" w="3174">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9673613" y="2246466"/>
                <a:ext cx="76198" cy="373990"/>
              </a:xfrm>
              <a:custGeom>
                <a:rect b="b" l="l" r="r" t="t"/>
                <a:pathLst>
                  <a:path extrusionOk="0" h="17689" w="3604">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9481056" y="1435282"/>
                <a:ext cx="5814" cy="2431"/>
              </a:xfrm>
              <a:custGeom>
                <a:rect b="b" l="l" r="r" t="t"/>
                <a:pathLst>
                  <a:path extrusionOk="0" h="115" w="275">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7200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pic>
        <p:nvPicPr>
          <p:cNvPr id="417" name="Google Shape;417;p18" title="trimmed_demo.mov">
            <a:hlinkClick r:id="rId3"/>
          </p:cNvPr>
          <p:cNvPicPr preferRelativeResize="0"/>
          <p:nvPr/>
        </p:nvPicPr>
        <p:blipFill>
          <a:blip r:embed="rId4">
            <a:alphaModFix/>
          </a:blip>
          <a:stretch>
            <a:fillRect/>
          </a:stretch>
        </p:blipFill>
        <p:spPr>
          <a:xfrm>
            <a:off x="572750" y="923025"/>
            <a:ext cx="7954624" cy="415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19"/>
          <p:cNvSpPr txBox="1"/>
          <p:nvPr>
            <p:ph idx="4294967295" type="title"/>
          </p:nvPr>
        </p:nvSpPr>
        <p:spPr>
          <a:xfrm>
            <a:off x="720000" y="2736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Feature Selection</a:t>
            </a:r>
            <a:endParaRPr/>
          </a:p>
        </p:txBody>
      </p:sp>
      <p:sp>
        <p:nvSpPr>
          <p:cNvPr id="423" name="Google Shape;423;p19"/>
          <p:cNvSpPr txBox="1"/>
          <p:nvPr>
            <p:ph idx="4294967295" type="body"/>
          </p:nvPr>
        </p:nvSpPr>
        <p:spPr>
          <a:xfrm>
            <a:off x="872400" y="770100"/>
            <a:ext cx="7501500" cy="34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Guided by previous research, expert input, and EDA</a:t>
            </a:r>
            <a:endParaRPr sz="1800"/>
          </a:p>
          <a:p>
            <a:pPr indent="-342900" lvl="0" marL="457200" rtl="0" algn="l">
              <a:spcBef>
                <a:spcPts val="0"/>
              </a:spcBef>
              <a:spcAft>
                <a:spcPts val="0"/>
              </a:spcAft>
              <a:buSzPts val="1800"/>
              <a:buChar char="●"/>
            </a:pPr>
            <a:r>
              <a:rPr b="1" lang="en" sz="1800"/>
              <a:t>Previous Research - </a:t>
            </a:r>
            <a:r>
              <a:rPr b="1" lang="en" sz="1800"/>
              <a:t>McNellis et al. (2021)</a:t>
            </a:r>
            <a:endParaRPr sz="1800"/>
          </a:p>
          <a:p>
            <a:pPr indent="-342900" lvl="1" marL="914400" rtl="0" algn="l">
              <a:spcBef>
                <a:spcPts val="0"/>
              </a:spcBef>
              <a:spcAft>
                <a:spcPts val="0"/>
              </a:spcAft>
              <a:buSzPts val="1800"/>
              <a:buChar char="○"/>
            </a:pPr>
            <a:r>
              <a:rPr b="1" lang="en" sz="1800"/>
              <a:t>Species identity, ecological section, tree diameter at previous inventory, tree maturity index, basal area at previous inventory</a:t>
            </a:r>
            <a:endParaRPr b="1" sz="1800"/>
          </a:p>
          <a:p>
            <a:pPr indent="-342900" lvl="1" marL="914400" rtl="0" algn="l">
              <a:spcBef>
                <a:spcPts val="0"/>
              </a:spcBef>
              <a:spcAft>
                <a:spcPts val="0"/>
              </a:spcAft>
              <a:buSzPts val="1800"/>
              <a:buChar char="○"/>
            </a:pPr>
            <a:r>
              <a:rPr i="1" lang="en" sz="1700"/>
              <a:t>“Contrary to expectations, model accuracy was most improved by inclusion of species identity and ecological section rather than soil or climate variables.”</a:t>
            </a:r>
            <a:endParaRPr b="1" sz="1800"/>
          </a:p>
          <a:p>
            <a:pPr indent="-342900" lvl="0" marL="457200" rtl="0" algn="l">
              <a:spcBef>
                <a:spcPts val="0"/>
              </a:spcBef>
              <a:spcAft>
                <a:spcPts val="0"/>
              </a:spcAft>
              <a:buSzPts val="1800"/>
              <a:buChar char="●"/>
            </a:pPr>
            <a:r>
              <a:rPr b="1" lang="en" sz="1800"/>
              <a:t>Expert input</a:t>
            </a:r>
            <a:endParaRPr b="1" sz="1800"/>
          </a:p>
          <a:p>
            <a:pPr indent="-342900" lvl="1" marL="914400" rtl="0" algn="l">
              <a:spcBef>
                <a:spcPts val="0"/>
              </a:spcBef>
              <a:spcAft>
                <a:spcPts val="0"/>
              </a:spcAft>
              <a:buSzPts val="1800"/>
              <a:buChar char="○"/>
            </a:pPr>
            <a:r>
              <a:rPr b="1" lang="en" sz="1800"/>
              <a:t>soil, water on plot, disturbance, treatment, owner group</a:t>
            </a:r>
            <a:endParaRPr b="1" sz="1800" u="sng"/>
          </a:p>
          <a:p>
            <a:pPr indent="-342900" lvl="0" marL="457200" rtl="0" algn="l">
              <a:spcBef>
                <a:spcPts val="0"/>
              </a:spcBef>
              <a:spcAft>
                <a:spcPts val="0"/>
              </a:spcAft>
              <a:buSzPts val="1800"/>
              <a:buChar char="●"/>
            </a:pPr>
            <a:r>
              <a:rPr b="1" lang="en" sz="1800"/>
              <a:t>EDA</a:t>
            </a:r>
            <a:endParaRPr b="1" sz="1800"/>
          </a:p>
          <a:p>
            <a:pPr indent="-342900" lvl="1" marL="914400" rtl="0" algn="l">
              <a:spcBef>
                <a:spcPts val="0"/>
              </a:spcBef>
              <a:spcAft>
                <a:spcPts val="0"/>
              </a:spcAft>
              <a:buSzPts val="1800"/>
              <a:buChar char="○"/>
            </a:pPr>
            <a:r>
              <a:rPr b="1" lang="en" sz="1800"/>
              <a:t>Included additional features related to tree/plot condition</a:t>
            </a:r>
            <a:endParaRPr b="1" sz="1800"/>
          </a:p>
          <a:p>
            <a:pPr indent="-342900" lvl="1" marL="914400" rtl="0" algn="l">
              <a:spcBef>
                <a:spcPts val="0"/>
              </a:spcBef>
              <a:spcAft>
                <a:spcPts val="0"/>
              </a:spcAft>
              <a:buSzPts val="1800"/>
              <a:buChar char="○"/>
            </a:pPr>
            <a:r>
              <a:rPr lang="en" sz="1800"/>
              <a:t>Many variables excluded due to missing data </a:t>
            </a:r>
            <a:endParaRPr sz="1800"/>
          </a:p>
          <a:p>
            <a:pPr indent="-342900" lvl="2" marL="1371600" rtl="0" algn="l">
              <a:spcBef>
                <a:spcPts val="0"/>
              </a:spcBef>
              <a:spcAft>
                <a:spcPts val="0"/>
              </a:spcAft>
              <a:buSzPts val="1800"/>
              <a:buChar char="■"/>
            </a:pPr>
            <a:r>
              <a:rPr lang="en" sz="1800"/>
              <a:t>E.g., t</a:t>
            </a:r>
            <a:r>
              <a:rPr lang="en" sz="1800"/>
              <a:t>ree maturity - 99.5% missing data</a:t>
            </a:r>
            <a:endParaRPr sz="1800"/>
          </a:p>
          <a:p>
            <a:pPr indent="-342900" lvl="0" marL="457200" rtl="0" algn="l">
              <a:spcBef>
                <a:spcPts val="0"/>
              </a:spcBef>
              <a:spcAft>
                <a:spcPts val="0"/>
              </a:spcAft>
              <a:buSzPts val="1800"/>
              <a:buChar char="●"/>
            </a:pPr>
            <a:r>
              <a:rPr b="1" lang="en" sz="1800"/>
              <a:t>Total features = 30</a:t>
            </a:r>
            <a:endParaRPr b="1" sz="1800"/>
          </a:p>
          <a:p>
            <a:pPr indent="0" lvl="0" marL="45720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20"/>
          <p:cNvSpPr txBox="1"/>
          <p:nvPr>
            <p:ph idx="4294967295" type="title"/>
          </p:nvPr>
        </p:nvSpPr>
        <p:spPr>
          <a:xfrm>
            <a:off x="720000" y="2977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Approach</a:t>
            </a:r>
            <a:endParaRPr/>
          </a:p>
        </p:txBody>
      </p:sp>
      <p:sp>
        <p:nvSpPr>
          <p:cNvPr id="429" name="Google Shape;429;p20"/>
          <p:cNvSpPr txBox="1"/>
          <p:nvPr>
            <p:ph idx="4294967295" type="body"/>
          </p:nvPr>
        </p:nvSpPr>
        <p:spPr>
          <a:xfrm>
            <a:off x="1253150" y="723625"/>
            <a:ext cx="7120800" cy="34509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Char char="●"/>
            </a:pPr>
            <a:r>
              <a:rPr lang="en" sz="1650"/>
              <a:t>Two models</a:t>
            </a:r>
            <a:endParaRPr sz="1650"/>
          </a:p>
          <a:p>
            <a:pPr indent="-333375" lvl="1" marL="914400" rtl="0" algn="l">
              <a:spcBef>
                <a:spcPts val="0"/>
              </a:spcBef>
              <a:spcAft>
                <a:spcPts val="0"/>
              </a:spcAft>
              <a:buSzPts val="1650"/>
              <a:buChar char="○"/>
            </a:pPr>
            <a:r>
              <a:rPr lang="en" sz="1650"/>
              <a:t>Binary: Predict mortality (live vs. dead)</a:t>
            </a:r>
            <a:endParaRPr sz="1650"/>
          </a:p>
          <a:p>
            <a:pPr indent="-333375" lvl="1" marL="914400" rtl="0" algn="l">
              <a:spcBef>
                <a:spcPts val="0"/>
              </a:spcBef>
              <a:spcAft>
                <a:spcPts val="0"/>
              </a:spcAft>
              <a:buSzPts val="1650"/>
              <a:buChar char="○"/>
            </a:pPr>
            <a:r>
              <a:rPr lang="en" sz="1650"/>
              <a:t>Multiclass: Predict cause of death</a:t>
            </a:r>
            <a:endParaRPr sz="1650"/>
          </a:p>
          <a:p>
            <a:pPr indent="-333375" lvl="2" marL="1371600" rtl="0" algn="l">
              <a:spcBef>
                <a:spcPts val="0"/>
              </a:spcBef>
              <a:spcAft>
                <a:spcPts val="0"/>
              </a:spcAft>
              <a:buSzPts val="1650"/>
              <a:buChar char="■"/>
            </a:pPr>
            <a:r>
              <a:rPr lang="en" sz="1650"/>
              <a:t>Insect, Disease, Fire, Animal, Weather, Vegetation, </a:t>
            </a:r>
            <a:endParaRPr sz="1650"/>
          </a:p>
          <a:p>
            <a:pPr indent="0" lvl="0" marL="1371600" rtl="0" algn="l">
              <a:spcBef>
                <a:spcPts val="0"/>
              </a:spcBef>
              <a:spcAft>
                <a:spcPts val="0"/>
              </a:spcAft>
              <a:buNone/>
            </a:pPr>
            <a:r>
              <a:rPr lang="en" sz="1650"/>
              <a:t>and Silvicultural (forest management removals)</a:t>
            </a:r>
            <a:endParaRPr sz="1650"/>
          </a:p>
          <a:p>
            <a:pPr indent="-333375" lvl="3" marL="1828800" rtl="0" algn="l">
              <a:spcBef>
                <a:spcPts val="0"/>
              </a:spcBef>
              <a:spcAft>
                <a:spcPts val="0"/>
              </a:spcAft>
              <a:buSzPts val="1650"/>
              <a:buChar char="●"/>
            </a:pPr>
            <a:r>
              <a:rPr lang="en" sz="1650"/>
              <a:t>“Unknown” class removed</a:t>
            </a:r>
            <a:endParaRPr sz="1650"/>
          </a:p>
          <a:p>
            <a:pPr indent="-333375" lvl="0" marL="457200" rtl="0" algn="l">
              <a:spcBef>
                <a:spcPts val="0"/>
              </a:spcBef>
              <a:spcAft>
                <a:spcPts val="0"/>
              </a:spcAft>
              <a:buSzPts val="1650"/>
              <a:buChar char="●"/>
            </a:pPr>
            <a:r>
              <a:rPr lang="en" sz="1650"/>
              <a:t>Modeling Approach</a:t>
            </a:r>
            <a:endParaRPr sz="1650"/>
          </a:p>
          <a:p>
            <a:pPr indent="-333375" lvl="1" marL="914400" rtl="0" algn="l">
              <a:spcBef>
                <a:spcPts val="0"/>
              </a:spcBef>
              <a:spcAft>
                <a:spcPts val="0"/>
              </a:spcAft>
              <a:buSzPts val="1650"/>
              <a:buChar char="○"/>
            </a:pPr>
            <a:r>
              <a:rPr lang="en" sz="1650"/>
              <a:t>Compare XGBoost and Random Forest</a:t>
            </a:r>
            <a:endParaRPr sz="1650"/>
          </a:p>
          <a:p>
            <a:pPr indent="-333375" lvl="2" marL="1371600" rtl="0" algn="l">
              <a:spcBef>
                <a:spcPts val="0"/>
              </a:spcBef>
              <a:spcAft>
                <a:spcPts val="0"/>
              </a:spcAft>
              <a:buSzPts val="1650"/>
              <a:buChar char="■"/>
            </a:pPr>
            <a:r>
              <a:rPr lang="en" sz="1650"/>
              <a:t>Interpretable</a:t>
            </a:r>
            <a:endParaRPr sz="1650"/>
          </a:p>
          <a:p>
            <a:pPr indent="-333375" lvl="2" marL="1371600" rtl="0" algn="l">
              <a:spcBef>
                <a:spcPts val="0"/>
              </a:spcBef>
              <a:spcAft>
                <a:spcPts val="0"/>
              </a:spcAft>
              <a:buSzPts val="1650"/>
              <a:buChar char="■"/>
            </a:pPr>
            <a:r>
              <a:rPr lang="en" sz="1650"/>
              <a:t>Can handle missing values</a:t>
            </a:r>
            <a:endParaRPr sz="1650"/>
          </a:p>
          <a:p>
            <a:pPr indent="-333375" lvl="2" marL="1371600" rtl="0" algn="l">
              <a:spcBef>
                <a:spcPts val="0"/>
              </a:spcBef>
              <a:spcAft>
                <a:spcPts val="0"/>
              </a:spcAft>
              <a:buSzPts val="1650"/>
              <a:buChar char="■"/>
            </a:pPr>
            <a:r>
              <a:rPr lang="en" sz="1650"/>
              <a:t>Can handle correlated features</a:t>
            </a:r>
            <a:endParaRPr sz="1650"/>
          </a:p>
          <a:p>
            <a:pPr indent="-333375" lvl="1" marL="914400" rtl="0" algn="l">
              <a:spcBef>
                <a:spcPts val="0"/>
              </a:spcBef>
              <a:spcAft>
                <a:spcPts val="0"/>
              </a:spcAft>
              <a:buSzPts val="1650"/>
              <a:buChar char="○"/>
            </a:pPr>
            <a:r>
              <a:rPr lang="en" sz="1650"/>
              <a:t>Techniques</a:t>
            </a:r>
            <a:endParaRPr sz="1650"/>
          </a:p>
          <a:p>
            <a:pPr indent="-333375" lvl="2" marL="1371600" rtl="0" algn="l">
              <a:spcBef>
                <a:spcPts val="0"/>
              </a:spcBef>
              <a:spcAft>
                <a:spcPts val="0"/>
              </a:spcAft>
              <a:buSzPts val="1650"/>
              <a:buChar char="■"/>
            </a:pPr>
            <a:r>
              <a:rPr lang="en" sz="1650"/>
              <a:t>Label-encode categorical variables</a:t>
            </a:r>
            <a:endParaRPr sz="1650"/>
          </a:p>
          <a:p>
            <a:pPr indent="-333375" lvl="2" marL="1371600" rtl="0" algn="l">
              <a:spcBef>
                <a:spcPts val="0"/>
              </a:spcBef>
              <a:spcAft>
                <a:spcPts val="0"/>
              </a:spcAft>
              <a:buSzPts val="1650"/>
              <a:buChar char="■"/>
            </a:pPr>
            <a:r>
              <a:rPr lang="en" sz="1650"/>
              <a:t>Split data into train, validation, and test sets</a:t>
            </a:r>
            <a:endParaRPr sz="1650"/>
          </a:p>
          <a:p>
            <a:pPr indent="-333375" lvl="2" marL="1371600" rtl="0" algn="l">
              <a:spcBef>
                <a:spcPts val="0"/>
              </a:spcBef>
              <a:spcAft>
                <a:spcPts val="0"/>
              </a:spcAft>
              <a:buSzPts val="1650"/>
              <a:buChar char="■"/>
            </a:pPr>
            <a:r>
              <a:rPr lang="en" sz="1650"/>
              <a:t>Class weights = majority class / minority class</a:t>
            </a:r>
            <a:endParaRPr sz="1650"/>
          </a:p>
          <a:p>
            <a:pPr indent="-333375" lvl="2" marL="1371600" rtl="0" algn="l">
              <a:spcBef>
                <a:spcPts val="0"/>
              </a:spcBef>
              <a:spcAft>
                <a:spcPts val="0"/>
              </a:spcAft>
              <a:buSzPts val="1650"/>
              <a:buChar char="■"/>
            </a:pPr>
            <a:r>
              <a:rPr lang="en" sz="1650"/>
              <a:t>Tune hyperparameters via grid search</a:t>
            </a:r>
            <a:endParaRPr sz="1650"/>
          </a:p>
          <a:p>
            <a:pPr indent="-333375" lvl="2" marL="1371600" rtl="0" algn="l">
              <a:spcBef>
                <a:spcPts val="0"/>
              </a:spcBef>
              <a:spcAft>
                <a:spcPts val="0"/>
              </a:spcAft>
              <a:buSzPts val="1650"/>
              <a:buChar char="■"/>
            </a:pPr>
            <a:r>
              <a:rPr lang="en" sz="1650"/>
              <a:t>Identify the best model</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1"/>
          <p:cNvSpPr txBox="1"/>
          <p:nvPr>
            <p:ph type="title"/>
          </p:nvPr>
        </p:nvSpPr>
        <p:spPr>
          <a:xfrm>
            <a:off x="491400" y="45010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E2A47"/>
                </a:solidFill>
              </a:rPr>
              <a:t>Model Evaluation Metrics</a:t>
            </a:r>
            <a:endParaRPr>
              <a:solidFill>
                <a:srgbClr val="0E2A47"/>
              </a:solidFill>
            </a:endParaRPr>
          </a:p>
        </p:txBody>
      </p:sp>
      <p:grpSp>
        <p:nvGrpSpPr>
          <p:cNvPr id="435" name="Google Shape;435;p21"/>
          <p:cNvGrpSpPr/>
          <p:nvPr/>
        </p:nvGrpSpPr>
        <p:grpSpPr>
          <a:xfrm>
            <a:off x="736200" y="2752252"/>
            <a:ext cx="2007000" cy="852316"/>
            <a:chOff x="736200" y="2752252"/>
            <a:chExt cx="2007000" cy="852316"/>
          </a:xfrm>
        </p:grpSpPr>
        <p:sp>
          <p:nvSpPr>
            <p:cNvPr id="436" name="Google Shape;436;p21"/>
            <p:cNvSpPr txBox="1"/>
            <p:nvPr/>
          </p:nvSpPr>
          <p:spPr>
            <a:xfrm>
              <a:off x="736200" y="2752252"/>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AUC</a:t>
              </a:r>
              <a:endParaRPr sz="2200">
                <a:solidFill>
                  <a:srgbClr val="5A7C65"/>
                </a:solidFill>
                <a:latin typeface="Chau Philomene One"/>
                <a:ea typeface="Chau Philomene One"/>
                <a:cs typeface="Chau Philomene One"/>
                <a:sym typeface="Chau Philomene One"/>
              </a:endParaRPr>
            </a:p>
          </p:txBody>
        </p:sp>
        <p:sp>
          <p:nvSpPr>
            <p:cNvPr id="437" name="Google Shape;437;p21"/>
            <p:cNvSpPr txBox="1"/>
            <p:nvPr/>
          </p:nvSpPr>
          <p:spPr>
            <a:xfrm>
              <a:off x="736200" y="3069668"/>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Catamaran"/>
                  <a:ea typeface="Catamaran"/>
                  <a:cs typeface="Catamaran"/>
                  <a:sym typeface="Catamaran"/>
                </a:rPr>
                <a:t>How good the model is at distinguishing between classes</a:t>
              </a:r>
              <a:endParaRPr>
                <a:solidFill>
                  <a:schemeClr val="accent2"/>
                </a:solidFill>
                <a:latin typeface="Catamaran"/>
                <a:ea typeface="Catamaran"/>
                <a:cs typeface="Catamaran"/>
                <a:sym typeface="Catamaran"/>
              </a:endParaRPr>
            </a:p>
          </p:txBody>
        </p:sp>
      </p:grpSp>
      <p:grpSp>
        <p:nvGrpSpPr>
          <p:cNvPr id="438" name="Google Shape;438;p21"/>
          <p:cNvGrpSpPr/>
          <p:nvPr/>
        </p:nvGrpSpPr>
        <p:grpSpPr>
          <a:xfrm>
            <a:off x="736200" y="1726600"/>
            <a:ext cx="2007000" cy="852307"/>
            <a:chOff x="736200" y="1726600"/>
            <a:chExt cx="2007000" cy="852307"/>
          </a:xfrm>
        </p:grpSpPr>
        <p:sp>
          <p:nvSpPr>
            <p:cNvPr id="439" name="Google Shape;439;p21"/>
            <p:cNvSpPr txBox="1"/>
            <p:nvPr/>
          </p:nvSpPr>
          <p:spPr>
            <a:xfrm>
              <a:off x="736200" y="1726600"/>
              <a:ext cx="1413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A7C65"/>
                  </a:solidFill>
                  <a:latin typeface="Chau Philomene One"/>
                  <a:ea typeface="Chau Philomene One"/>
                  <a:cs typeface="Chau Philomene One"/>
                  <a:sym typeface="Chau Philomene One"/>
                </a:rPr>
                <a:t>F1 Score</a:t>
              </a:r>
              <a:endParaRPr sz="2200">
                <a:solidFill>
                  <a:srgbClr val="5A7C65"/>
                </a:solidFill>
                <a:latin typeface="Chau Philomene One"/>
                <a:ea typeface="Chau Philomene One"/>
                <a:cs typeface="Chau Philomene One"/>
                <a:sym typeface="Chau Philomene One"/>
              </a:endParaRPr>
            </a:p>
          </p:txBody>
        </p:sp>
        <p:sp>
          <p:nvSpPr>
            <p:cNvPr id="440" name="Google Shape;440;p21"/>
            <p:cNvSpPr txBox="1"/>
            <p:nvPr/>
          </p:nvSpPr>
          <p:spPr>
            <a:xfrm>
              <a:off x="736200" y="2044007"/>
              <a:ext cx="2007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Catamaran"/>
                  <a:ea typeface="Catamaran"/>
                  <a:cs typeface="Catamaran"/>
                  <a:sym typeface="Catamaran"/>
                </a:rPr>
                <a:t>Harmonic mean of precision and recall</a:t>
              </a:r>
              <a:endParaRPr>
                <a:solidFill>
                  <a:schemeClr val="accent2"/>
                </a:solidFill>
                <a:latin typeface="Catamaran"/>
                <a:ea typeface="Catamaran"/>
                <a:cs typeface="Catamaran"/>
                <a:sym typeface="Catamaran"/>
              </a:endParaRPr>
            </a:p>
          </p:txBody>
        </p:sp>
      </p:grpSp>
      <p:grpSp>
        <p:nvGrpSpPr>
          <p:cNvPr id="441" name="Google Shape;441;p21"/>
          <p:cNvGrpSpPr/>
          <p:nvPr/>
        </p:nvGrpSpPr>
        <p:grpSpPr>
          <a:xfrm>
            <a:off x="6417000" y="1726600"/>
            <a:ext cx="2007000" cy="852300"/>
            <a:chOff x="6417000" y="1726600"/>
            <a:chExt cx="2007000" cy="852300"/>
          </a:xfrm>
        </p:grpSpPr>
        <p:sp>
          <p:nvSpPr>
            <p:cNvPr id="442" name="Google Shape;442;p21"/>
            <p:cNvSpPr txBox="1"/>
            <p:nvPr/>
          </p:nvSpPr>
          <p:spPr>
            <a:xfrm>
              <a:off x="6417000" y="20440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atamaran"/>
                  <a:ea typeface="Catamaran"/>
                  <a:cs typeface="Catamaran"/>
                  <a:sym typeface="Catamaran"/>
                </a:rPr>
                <a:t>Overall</a:t>
              </a:r>
              <a:r>
                <a:rPr lang="en">
                  <a:solidFill>
                    <a:schemeClr val="accent2"/>
                  </a:solidFill>
                  <a:latin typeface="Catamaran"/>
                  <a:ea typeface="Catamaran"/>
                  <a:cs typeface="Catamaran"/>
                  <a:sym typeface="Catamaran"/>
                </a:rPr>
                <a:t> p</a:t>
              </a:r>
              <a:r>
                <a:rPr lang="en">
                  <a:solidFill>
                    <a:schemeClr val="accent2"/>
                  </a:solidFill>
                  <a:latin typeface="Catamaran"/>
                  <a:ea typeface="Catamaran"/>
                  <a:cs typeface="Catamaran"/>
                  <a:sym typeface="Catamaran"/>
                </a:rPr>
                <a:t>ercentage of correct tree death predictions </a:t>
              </a:r>
              <a:endParaRPr>
                <a:solidFill>
                  <a:schemeClr val="accent2"/>
                </a:solidFill>
                <a:latin typeface="Catamaran"/>
                <a:ea typeface="Catamaran"/>
                <a:cs typeface="Catamaran"/>
                <a:sym typeface="Catamaran"/>
              </a:endParaRPr>
            </a:p>
          </p:txBody>
        </p:sp>
        <p:sp>
          <p:nvSpPr>
            <p:cNvPr id="443" name="Google Shape;443;p21"/>
            <p:cNvSpPr txBox="1"/>
            <p:nvPr/>
          </p:nvSpPr>
          <p:spPr>
            <a:xfrm>
              <a:off x="7010400" y="17266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Accuracy</a:t>
              </a:r>
              <a:endParaRPr sz="2200">
                <a:solidFill>
                  <a:schemeClr val="accent1"/>
                </a:solidFill>
                <a:latin typeface="Chau Philomene One"/>
                <a:ea typeface="Chau Philomene One"/>
                <a:cs typeface="Chau Philomene One"/>
                <a:sym typeface="Chau Philomene One"/>
              </a:endParaRPr>
            </a:p>
          </p:txBody>
        </p:sp>
      </p:grpSp>
      <p:grpSp>
        <p:nvGrpSpPr>
          <p:cNvPr id="444" name="Google Shape;444;p21"/>
          <p:cNvGrpSpPr/>
          <p:nvPr/>
        </p:nvGrpSpPr>
        <p:grpSpPr>
          <a:xfrm>
            <a:off x="5809846" y="2752251"/>
            <a:ext cx="2614118" cy="852300"/>
            <a:chOff x="6417000" y="2752243"/>
            <a:chExt cx="2007000" cy="852300"/>
          </a:xfrm>
        </p:grpSpPr>
        <p:sp>
          <p:nvSpPr>
            <p:cNvPr id="445" name="Google Shape;445;p21"/>
            <p:cNvSpPr txBox="1"/>
            <p:nvPr/>
          </p:nvSpPr>
          <p:spPr>
            <a:xfrm>
              <a:off x="7010400" y="2752243"/>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Precision</a:t>
              </a:r>
              <a:endParaRPr sz="2200">
                <a:solidFill>
                  <a:schemeClr val="accent1"/>
                </a:solidFill>
                <a:latin typeface="Chau Philomene One"/>
                <a:ea typeface="Chau Philomene One"/>
                <a:cs typeface="Chau Philomene One"/>
                <a:sym typeface="Chau Philomene One"/>
              </a:endParaRPr>
            </a:p>
          </p:txBody>
        </p:sp>
        <p:sp>
          <p:nvSpPr>
            <p:cNvPr id="446" name="Google Shape;446;p21"/>
            <p:cNvSpPr txBox="1"/>
            <p:nvPr/>
          </p:nvSpPr>
          <p:spPr>
            <a:xfrm>
              <a:off x="6417000" y="3069643"/>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atamaran"/>
                  <a:ea typeface="Catamaran"/>
                  <a:cs typeface="Catamaran"/>
                  <a:sym typeface="Catamaran"/>
                </a:rPr>
                <a:t>When predicting dead trees and their causes, what proportion of those predictions are correct?</a:t>
              </a:r>
              <a:endParaRPr>
                <a:solidFill>
                  <a:schemeClr val="accent2"/>
                </a:solidFill>
                <a:latin typeface="Catamaran"/>
                <a:ea typeface="Catamaran"/>
                <a:cs typeface="Catamaran"/>
                <a:sym typeface="Catamaran"/>
              </a:endParaRPr>
            </a:p>
          </p:txBody>
        </p:sp>
      </p:grpSp>
      <p:grpSp>
        <p:nvGrpSpPr>
          <p:cNvPr id="447" name="Google Shape;447;p21"/>
          <p:cNvGrpSpPr/>
          <p:nvPr/>
        </p:nvGrpSpPr>
        <p:grpSpPr>
          <a:xfrm>
            <a:off x="6417000" y="3777900"/>
            <a:ext cx="2007000" cy="852300"/>
            <a:chOff x="6417000" y="3777900"/>
            <a:chExt cx="2007000" cy="852300"/>
          </a:xfrm>
        </p:grpSpPr>
        <p:sp>
          <p:nvSpPr>
            <p:cNvPr id="448" name="Google Shape;448;p21"/>
            <p:cNvSpPr txBox="1"/>
            <p:nvPr/>
          </p:nvSpPr>
          <p:spPr>
            <a:xfrm>
              <a:off x="7010400" y="3777900"/>
              <a:ext cx="1413600" cy="42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Chau Philomene One"/>
                  <a:ea typeface="Chau Philomene One"/>
                  <a:cs typeface="Chau Philomene One"/>
                  <a:sym typeface="Chau Philomene One"/>
                </a:rPr>
                <a:t>Recall</a:t>
              </a:r>
              <a:endParaRPr sz="2200">
                <a:solidFill>
                  <a:schemeClr val="accent1"/>
                </a:solidFill>
                <a:latin typeface="Chau Philomene One"/>
                <a:ea typeface="Chau Philomene One"/>
                <a:cs typeface="Chau Philomene One"/>
                <a:sym typeface="Chau Philomene One"/>
              </a:endParaRPr>
            </a:p>
          </p:txBody>
        </p:sp>
        <p:sp>
          <p:nvSpPr>
            <p:cNvPr id="449" name="Google Shape;449;p21"/>
            <p:cNvSpPr txBox="1"/>
            <p:nvPr/>
          </p:nvSpPr>
          <p:spPr>
            <a:xfrm>
              <a:off x="6417000" y="4095300"/>
              <a:ext cx="2007000" cy="53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Catamaran"/>
                  <a:ea typeface="Catamaran"/>
                  <a:cs typeface="Catamaran"/>
                  <a:sym typeface="Catamaran"/>
                </a:rPr>
                <a:t>What proportion of total dead trees and relevant causes did the model accurately detect?</a:t>
              </a:r>
              <a:endParaRPr>
                <a:solidFill>
                  <a:schemeClr val="accent2"/>
                </a:solidFill>
                <a:latin typeface="Catamaran"/>
                <a:ea typeface="Catamaran"/>
                <a:cs typeface="Catamaran"/>
                <a:sym typeface="Catamaran"/>
              </a:endParaRPr>
            </a:p>
          </p:txBody>
        </p:sp>
      </p:grpSp>
      <p:sp>
        <p:nvSpPr>
          <p:cNvPr id="450" name="Google Shape;450;p21"/>
          <p:cNvSpPr txBox="1"/>
          <p:nvPr/>
        </p:nvSpPr>
        <p:spPr>
          <a:xfrm>
            <a:off x="498100" y="847600"/>
            <a:ext cx="77040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5A7C65"/>
                </a:solidFill>
                <a:latin typeface="Chau Philomene One"/>
                <a:ea typeface="Chau Philomene One"/>
                <a:cs typeface="Chau Philomene One"/>
                <a:sym typeface="Chau Philomene One"/>
              </a:rPr>
              <a:t>Model Selection metrics</a:t>
            </a:r>
            <a:r>
              <a:rPr lang="en" sz="2200">
                <a:solidFill>
                  <a:srgbClr val="5EB2FC"/>
                </a:solidFill>
                <a:latin typeface="Chau Philomene One"/>
                <a:ea typeface="Chau Philomene One"/>
                <a:cs typeface="Chau Philomene One"/>
                <a:sym typeface="Chau Philomene One"/>
              </a:rPr>
              <a:t> </a:t>
            </a:r>
            <a:r>
              <a:rPr lang="en" sz="2200">
                <a:solidFill>
                  <a:schemeClr val="dk1"/>
                </a:solidFill>
                <a:latin typeface="Chau Philomene One"/>
                <a:ea typeface="Chau Philomene One"/>
                <a:cs typeface="Chau Philomene One"/>
                <a:sym typeface="Chau Philomene One"/>
              </a:rPr>
              <a:t>vs.</a:t>
            </a:r>
            <a:r>
              <a:rPr lang="en" sz="2200">
                <a:solidFill>
                  <a:srgbClr val="5EB2FC"/>
                </a:solidFill>
                <a:latin typeface="Chau Philomene One"/>
                <a:ea typeface="Chau Philomene One"/>
                <a:cs typeface="Chau Philomene One"/>
                <a:sym typeface="Chau Philomene One"/>
              </a:rPr>
              <a:t> </a:t>
            </a:r>
            <a:r>
              <a:rPr lang="en" sz="2200">
                <a:solidFill>
                  <a:srgbClr val="A5B07B"/>
                </a:solidFill>
                <a:latin typeface="Chau Philomene One"/>
                <a:ea typeface="Chau Philomene One"/>
                <a:cs typeface="Chau Philomene One"/>
                <a:sym typeface="Chau Philomene One"/>
              </a:rPr>
              <a:t>Public Facing metrics</a:t>
            </a:r>
            <a:endParaRPr sz="2200">
              <a:solidFill>
                <a:srgbClr val="A5B07B"/>
              </a:solidFill>
              <a:latin typeface="Chau Philomene One"/>
              <a:ea typeface="Chau Philomene One"/>
              <a:cs typeface="Chau Philomene One"/>
              <a:sym typeface="Chau Philomene One"/>
            </a:endParaRPr>
          </a:p>
        </p:txBody>
      </p:sp>
      <p:grpSp>
        <p:nvGrpSpPr>
          <p:cNvPr id="451" name="Google Shape;451;p21"/>
          <p:cNvGrpSpPr/>
          <p:nvPr/>
        </p:nvGrpSpPr>
        <p:grpSpPr>
          <a:xfrm>
            <a:off x="3988825" y="1651198"/>
            <a:ext cx="1440512" cy="2940979"/>
            <a:chOff x="3988825" y="1651198"/>
            <a:chExt cx="1440512" cy="2940979"/>
          </a:xfrm>
        </p:grpSpPr>
        <p:sp>
          <p:nvSpPr>
            <p:cNvPr id="452" name="Google Shape;452;p21"/>
            <p:cNvSpPr/>
            <p:nvPr/>
          </p:nvSpPr>
          <p:spPr>
            <a:xfrm>
              <a:off x="4410910" y="4307492"/>
              <a:ext cx="55437" cy="284615"/>
            </a:xfrm>
            <a:custGeom>
              <a:rect b="b" l="l" r="r" t="t"/>
              <a:pathLst>
                <a:path extrusionOk="0" h="17656" w="3439">
                  <a:moveTo>
                    <a:pt x="3439" y="0"/>
                  </a:moveTo>
                  <a:cubicBezTo>
                    <a:pt x="3335" y="0"/>
                    <a:pt x="3232" y="103"/>
                    <a:pt x="3129" y="103"/>
                  </a:cubicBezTo>
                  <a:cubicBezTo>
                    <a:pt x="3025" y="207"/>
                    <a:pt x="3025" y="207"/>
                    <a:pt x="2896" y="207"/>
                  </a:cubicBezTo>
                  <a:cubicBezTo>
                    <a:pt x="2586" y="440"/>
                    <a:pt x="2146" y="543"/>
                    <a:pt x="1836" y="543"/>
                  </a:cubicBezTo>
                  <a:cubicBezTo>
                    <a:pt x="1500" y="646"/>
                    <a:pt x="1086" y="750"/>
                    <a:pt x="750" y="750"/>
                  </a:cubicBezTo>
                  <a:cubicBezTo>
                    <a:pt x="647" y="3774"/>
                    <a:pt x="440" y="6902"/>
                    <a:pt x="311" y="9901"/>
                  </a:cubicBezTo>
                  <a:lnTo>
                    <a:pt x="1" y="17656"/>
                  </a:lnTo>
                  <a:lnTo>
                    <a:pt x="3439" y="17656"/>
                  </a:lnTo>
                  <a:lnTo>
                    <a:pt x="3439" y="17113"/>
                  </a:lnTo>
                  <a:lnTo>
                    <a:pt x="3439" y="11633"/>
                  </a:lnTo>
                  <a:lnTo>
                    <a:pt x="3439" y="8065"/>
                  </a:lnTo>
                  <a:lnTo>
                    <a:pt x="3439" y="5816"/>
                  </a:lnTo>
                  <a:lnTo>
                    <a:pt x="3439" y="3231"/>
                  </a:lnTo>
                  <a:lnTo>
                    <a:pt x="3439" y="0"/>
                  </a:ln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455925" y="3654842"/>
              <a:ext cx="397195" cy="937336"/>
            </a:xfrm>
            <a:custGeom>
              <a:rect b="b" l="l" r="r" t="t"/>
              <a:pathLst>
                <a:path extrusionOk="0" h="56432" w="23913">
                  <a:moveTo>
                    <a:pt x="21973" y="1"/>
                  </a:moveTo>
                  <a:cubicBezTo>
                    <a:pt x="21327" y="957"/>
                    <a:pt x="20913" y="1939"/>
                    <a:pt x="20474" y="2896"/>
                  </a:cubicBezTo>
                  <a:cubicBezTo>
                    <a:pt x="19724" y="4628"/>
                    <a:pt x="19078" y="6360"/>
                    <a:pt x="18328" y="7963"/>
                  </a:cubicBezTo>
                  <a:cubicBezTo>
                    <a:pt x="17553" y="9591"/>
                    <a:pt x="16596" y="10884"/>
                    <a:pt x="15511" y="12073"/>
                  </a:cubicBezTo>
                  <a:cubicBezTo>
                    <a:pt x="13365" y="14322"/>
                    <a:pt x="10780" y="15821"/>
                    <a:pt x="7859" y="17010"/>
                  </a:cubicBezTo>
                  <a:cubicBezTo>
                    <a:pt x="7859" y="15407"/>
                    <a:pt x="7756" y="13779"/>
                    <a:pt x="7652" y="12280"/>
                  </a:cubicBezTo>
                  <a:cubicBezTo>
                    <a:pt x="7549" y="11194"/>
                    <a:pt x="7549" y="10237"/>
                    <a:pt x="7445" y="9152"/>
                  </a:cubicBezTo>
                  <a:cubicBezTo>
                    <a:pt x="7213" y="9048"/>
                    <a:pt x="7006" y="8841"/>
                    <a:pt x="6903" y="8609"/>
                  </a:cubicBezTo>
                  <a:cubicBezTo>
                    <a:pt x="6696" y="8402"/>
                    <a:pt x="6463" y="8195"/>
                    <a:pt x="6360" y="7963"/>
                  </a:cubicBezTo>
                  <a:cubicBezTo>
                    <a:pt x="6050" y="7420"/>
                    <a:pt x="5713" y="7006"/>
                    <a:pt x="5274" y="6567"/>
                  </a:cubicBezTo>
                  <a:cubicBezTo>
                    <a:pt x="5067" y="6360"/>
                    <a:pt x="4757" y="6024"/>
                    <a:pt x="4421" y="5817"/>
                  </a:cubicBezTo>
                  <a:cubicBezTo>
                    <a:pt x="3878" y="5378"/>
                    <a:pt x="3232" y="5171"/>
                    <a:pt x="2586" y="5067"/>
                  </a:cubicBezTo>
                  <a:cubicBezTo>
                    <a:pt x="2043" y="4964"/>
                    <a:pt x="1396" y="4964"/>
                    <a:pt x="879" y="4835"/>
                  </a:cubicBezTo>
                  <a:cubicBezTo>
                    <a:pt x="543" y="4835"/>
                    <a:pt x="337" y="4835"/>
                    <a:pt x="1" y="4964"/>
                  </a:cubicBezTo>
                  <a:lnTo>
                    <a:pt x="1" y="22930"/>
                  </a:lnTo>
                  <a:lnTo>
                    <a:pt x="1" y="27143"/>
                  </a:lnTo>
                  <a:lnTo>
                    <a:pt x="1" y="28333"/>
                  </a:lnTo>
                  <a:lnTo>
                    <a:pt x="1" y="42447"/>
                  </a:lnTo>
                  <a:lnTo>
                    <a:pt x="1" y="45135"/>
                  </a:lnTo>
                  <a:lnTo>
                    <a:pt x="1" y="47281"/>
                  </a:lnTo>
                  <a:lnTo>
                    <a:pt x="1" y="50952"/>
                  </a:lnTo>
                  <a:lnTo>
                    <a:pt x="1" y="56432"/>
                  </a:lnTo>
                  <a:cubicBezTo>
                    <a:pt x="1526" y="56328"/>
                    <a:pt x="2922" y="56225"/>
                    <a:pt x="4421" y="56018"/>
                  </a:cubicBezTo>
                  <a:cubicBezTo>
                    <a:pt x="6050" y="51262"/>
                    <a:pt x="6696" y="46092"/>
                    <a:pt x="6903" y="41025"/>
                  </a:cubicBezTo>
                  <a:cubicBezTo>
                    <a:pt x="7006" y="35984"/>
                    <a:pt x="6799" y="30814"/>
                    <a:pt x="6696" y="25644"/>
                  </a:cubicBezTo>
                  <a:cubicBezTo>
                    <a:pt x="6696" y="25515"/>
                    <a:pt x="6799" y="25308"/>
                    <a:pt x="6799" y="25205"/>
                  </a:cubicBezTo>
                  <a:lnTo>
                    <a:pt x="6903" y="25205"/>
                  </a:lnTo>
                  <a:cubicBezTo>
                    <a:pt x="6903" y="24998"/>
                    <a:pt x="6903" y="24765"/>
                    <a:pt x="7006" y="24558"/>
                  </a:cubicBezTo>
                  <a:cubicBezTo>
                    <a:pt x="7213" y="24119"/>
                    <a:pt x="7342" y="23809"/>
                    <a:pt x="7652" y="23473"/>
                  </a:cubicBezTo>
                  <a:cubicBezTo>
                    <a:pt x="7988" y="23163"/>
                    <a:pt x="8635" y="22826"/>
                    <a:pt x="9384" y="22413"/>
                  </a:cubicBezTo>
                  <a:cubicBezTo>
                    <a:pt x="12926" y="20474"/>
                    <a:pt x="16260" y="17992"/>
                    <a:pt x="18639" y="14658"/>
                  </a:cubicBezTo>
                  <a:cubicBezTo>
                    <a:pt x="19828" y="12926"/>
                    <a:pt x="20681" y="10987"/>
                    <a:pt x="21327" y="9152"/>
                  </a:cubicBezTo>
                  <a:cubicBezTo>
                    <a:pt x="21870" y="7316"/>
                    <a:pt x="22309" y="5481"/>
                    <a:pt x="22723" y="3775"/>
                  </a:cubicBezTo>
                  <a:cubicBezTo>
                    <a:pt x="23059" y="2689"/>
                    <a:pt x="23499" y="1603"/>
                    <a:pt x="23912" y="647"/>
                  </a:cubicBezTo>
                  <a:cubicBezTo>
                    <a:pt x="23266" y="311"/>
                    <a:pt x="22620" y="104"/>
                    <a:pt x="21973"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4744008" y="3139661"/>
              <a:ext cx="137846" cy="71722"/>
            </a:xfrm>
            <a:custGeom>
              <a:rect b="b" l="l" r="r" t="t"/>
              <a:pathLst>
                <a:path extrusionOk="0" h="4318" w="8299">
                  <a:moveTo>
                    <a:pt x="1629" y="0"/>
                  </a:moveTo>
                  <a:cubicBezTo>
                    <a:pt x="1189" y="207"/>
                    <a:pt x="750" y="440"/>
                    <a:pt x="336" y="647"/>
                  </a:cubicBezTo>
                  <a:lnTo>
                    <a:pt x="336" y="1086"/>
                  </a:lnTo>
                  <a:cubicBezTo>
                    <a:pt x="336" y="1732"/>
                    <a:pt x="207" y="2379"/>
                    <a:pt x="0" y="3025"/>
                  </a:cubicBezTo>
                  <a:cubicBezTo>
                    <a:pt x="336" y="3438"/>
                    <a:pt x="543" y="3878"/>
                    <a:pt x="646" y="4317"/>
                  </a:cubicBezTo>
                  <a:lnTo>
                    <a:pt x="750" y="4317"/>
                  </a:lnTo>
                  <a:cubicBezTo>
                    <a:pt x="2482" y="3981"/>
                    <a:pt x="4421" y="3878"/>
                    <a:pt x="6463" y="3878"/>
                  </a:cubicBezTo>
                  <a:lnTo>
                    <a:pt x="8298" y="3878"/>
                  </a:lnTo>
                  <a:cubicBezTo>
                    <a:pt x="7859" y="3878"/>
                    <a:pt x="7445" y="3774"/>
                    <a:pt x="7006" y="3671"/>
                  </a:cubicBezTo>
                  <a:cubicBezTo>
                    <a:pt x="5377" y="3232"/>
                    <a:pt x="4317" y="1939"/>
                    <a:pt x="3025" y="957"/>
                  </a:cubicBezTo>
                  <a:cubicBezTo>
                    <a:pt x="2792" y="750"/>
                    <a:pt x="2585" y="647"/>
                    <a:pt x="2378" y="440"/>
                  </a:cubicBezTo>
                  <a:cubicBezTo>
                    <a:pt x="2146" y="311"/>
                    <a:pt x="1939" y="104"/>
                    <a:pt x="1629" y="0"/>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455925" y="3150393"/>
              <a:ext cx="114659" cy="322051"/>
            </a:xfrm>
            <a:custGeom>
              <a:rect b="b" l="l" r="r" t="t"/>
              <a:pathLst>
                <a:path extrusionOk="0" h="19389" w="6903">
                  <a:moveTo>
                    <a:pt x="1" y="1"/>
                  </a:moveTo>
                  <a:lnTo>
                    <a:pt x="1" y="13236"/>
                  </a:lnTo>
                  <a:cubicBezTo>
                    <a:pt x="233" y="13779"/>
                    <a:pt x="440" y="14322"/>
                    <a:pt x="543" y="14865"/>
                  </a:cubicBezTo>
                  <a:cubicBezTo>
                    <a:pt x="647" y="15407"/>
                    <a:pt x="647" y="16054"/>
                    <a:pt x="440" y="16700"/>
                  </a:cubicBezTo>
                  <a:cubicBezTo>
                    <a:pt x="440" y="17010"/>
                    <a:pt x="233" y="17450"/>
                    <a:pt x="1" y="17760"/>
                  </a:cubicBezTo>
                  <a:lnTo>
                    <a:pt x="1" y="17992"/>
                  </a:lnTo>
                  <a:cubicBezTo>
                    <a:pt x="104" y="17992"/>
                    <a:pt x="233" y="18096"/>
                    <a:pt x="440" y="18096"/>
                  </a:cubicBezTo>
                  <a:lnTo>
                    <a:pt x="440" y="18199"/>
                  </a:lnTo>
                  <a:cubicBezTo>
                    <a:pt x="647" y="18303"/>
                    <a:pt x="879" y="18303"/>
                    <a:pt x="983" y="18406"/>
                  </a:cubicBezTo>
                  <a:cubicBezTo>
                    <a:pt x="1190" y="18535"/>
                    <a:pt x="1396" y="18639"/>
                    <a:pt x="1526" y="18742"/>
                  </a:cubicBezTo>
                  <a:cubicBezTo>
                    <a:pt x="1629" y="18845"/>
                    <a:pt x="1836" y="18949"/>
                    <a:pt x="1939" y="19052"/>
                  </a:cubicBezTo>
                  <a:cubicBezTo>
                    <a:pt x="2275" y="19181"/>
                    <a:pt x="2586" y="19285"/>
                    <a:pt x="2818" y="19388"/>
                  </a:cubicBezTo>
                  <a:cubicBezTo>
                    <a:pt x="2922" y="19181"/>
                    <a:pt x="3128" y="18949"/>
                    <a:pt x="3335" y="18742"/>
                  </a:cubicBezTo>
                  <a:lnTo>
                    <a:pt x="3335" y="18639"/>
                  </a:lnTo>
                  <a:cubicBezTo>
                    <a:pt x="3981" y="17992"/>
                    <a:pt x="5067" y="17760"/>
                    <a:pt x="6050" y="17760"/>
                  </a:cubicBezTo>
                  <a:lnTo>
                    <a:pt x="6153" y="17760"/>
                  </a:lnTo>
                  <a:cubicBezTo>
                    <a:pt x="6153" y="16260"/>
                    <a:pt x="6256" y="14761"/>
                    <a:pt x="6567" y="13469"/>
                  </a:cubicBezTo>
                  <a:cubicBezTo>
                    <a:pt x="6696" y="13029"/>
                    <a:pt x="6799" y="12590"/>
                    <a:pt x="6903" y="12279"/>
                  </a:cubicBezTo>
                  <a:cubicBezTo>
                    <a:pt x="6567" y="12176"/>
                    <a:pt x="6360" y="12176"/>
                    <a:pt x="6050" y="12073"/>
                  </a:cubicBezTo>
                  <a:lnTo>
                    <a:pt x="5920" y="11943"/>
                  </a:lnTo>
                  <a:cubicBezTo>
                    <a:pt x="4757" y="11530"/>
                    <a:pt x="3671" y="10780"/>
                    <a:pt x="3128" y="9798"/>
                  </a:cubicBezTo>
                  <a:cubicBezTo>
                    <a:pt x="3025" y="9694"/>
                    <a:pt x="2922" y="9591"/>
                    <a:pt x="2922" y="9488"/>
                  </a:cubicBezTo>
                  <a:cubicBezTo>
                    <a:pt x="1732" y="7109"/>
                    <a:pt x="2818" y="4188"/>
                    <a:pt x="1629" y="1836"/>
                  </a:cubicBezTo>
                  <a:cubicBezTo>
                    <a:pt x="1396" y="1397"/>
                    <a:pt x="1086" y="957"/>
                    <a:pt x="647" y="647"/>
                  </a:cubicBezTo>
                  <a:cubicBezTo>
                    <a:pt x="440" y="440"/>
                    <a:pt x="233" y="207"/>
                    <a:pt x="1"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4661566" y="2275429"/>
              <a:ext cx="302734" cy="368858"/>
            </a:xfrm>
            <a:custGeom>
              <a:rect b="b" l="l" r="r" t="t"/>
              <a:pathLst>
                <a:path extrusionOk="0" h="22207" w="18226">
                  <a:moveTo>
                    <a:pt x="17140" y="1"/>
                  </a:moveTo>
                  <a:cubicBezTo>
                    <a:pt x="16390" y="1733"/>
                    <a:pt x="15304" y="3232"/>
                    <a:pt x="14115" y="4654"/>
                  </a:cubicBezTo>
                  <a:cubicBezTo>
                    <a:pt x="13365" y="5507"/>
                    <a:pt x="12512" y="6257"/>
                    <a:pt x="11530" y="7006"/>
                  </a:cubicBezTo>
                  <a:cubicBezTo>
                    <a:pt x="10677" y="7652"/>
                    <a:pt x="9695" y="8299"/>
                    <a:pt x="8635" y="8842"/>
                  </a:cubicBezTo>
                  <a:cubicBezTo>
                    <a:pt x="7549" y="9488"/>
                    <a:pt x="6463" y="10134"/>
                    <a:pt x="5507" y="10987"/>
                  </a:cubicBezTo>
                  <a:cubicBezTo>
                    <a:pt x="5171" y="11323"/>
                    <a:pt x="4964" y="11530"/>
                    <a:pt x="4654" y="11866"/>
                  </a:cubicBezTo>
                  <a:cubicBezTo>
                    <a:pt x="4654" y="11633"/>
                    <a:pt x="4654" y="11530"/>
                    <a:pt x="4525" y="11323"/>
                  </a:cubicBezTo>
                  <a:cubicBezTo>
                    <a:pt x="4757" y="10134"/>
                    <a:pt x="4964" y="8842"/>
                    <a:pt x="5068" y="7549"/>
                  </a:cubicBezTo>
                  <a:lnTo>
                    <a:pt x="5068" y="7549"/>
                  </a:lnTo>
                  <a:cubicBezTo>
                    <a:pt x="4843" y="7592"/>
                    <a:pt x="4622" y="7617"/>
                    <a:pt x="4403" y="7617"/>
                  </a:cubicBezTo>
                  <a:cubicBezTo>
                    <a:pt x="4092" y="7617"/>
                    <a:pt x="3783" y="7567"/>
                    <a:pt x="3465" y="7446"/>
                  </a:cubicBezTo>
                  <a:cubicBezTo>
                    <a:pt x="3361" y="7652"/>
                    <a:pt x="3361" y="7756"/>
                    <a:pt x="3361" y="7988"/>
                  </a:cubicBezTo>
                  <a:cubicBezTo>
                    <a:pt x="3232" y="7756"/>
                    <a:pt x="3129" y="7549"/>
                    <a:pt x="2922" y="7342"/>
                  </a:cubicBezTo>
                  <a:cubicBezTo>
                    <a:pt x="2069" y="7006"/>
                    <a:pt x="1190" y="6360"/>
                    <a:pt x="233" y="5946"/>
                  </a:cubicBezTo>
                  <a:lnTo>
                    <a:pt x="233" y="5946"/>
                  </a:lnTo>
                  <a:cubicBezTo>
                    <a:pt x="440" y="6360"/>
                    <a:pt x="647" y="6799"/>
                    <a:pt x="983" y="7239"/>
                  </a:cubicBezTo>
                  <a:cubicBezTo>
                    <a:pt x="1526" y="8299"/>
                    <a:pt x="1940" y="9281"/>
                    <a:pt x="2276" y="10341"/>
                  </a:cubicBezTo>
                  <a:cubicBezTo>
                    <a:pt x="2482" y="10780"/>
                    <a:pt x="2586" y="11220"/>
                    <a:pt x="2586" y="11763"/>
                  </a:cubicBezTo>
                  <a:cubicBezTo>
                    <a:pt x="2379" y="13159"/>
                    <a:pt x="2069" y="14554"/>
                    <a:pt x="1733" y="15950"/>
                  </a:cubicBezTo>
                  <a:cubicBezTo>
                    <a:pt x="983" y="17579"/>
                    <a:pt x="440" y="19285"/>
                    <a:pt x="1" y="20914"/>
                  </a:cubicBezTo>
                  <a:cubicBezTo>
                    <a:pt x="776" y="21663"/>
                    <a:pt x="1629" y="21973"/>
                    <a:pt x="2715" y="22103"/>
                  </a:cubicBezTo>
                  <a:cubicBezTo>
                    <a:pt x="2922" y="22206"/>
                    <a:pt x="3232" y="22206"/>
                    <a:pt x="3568" y="22206"/>
                  </a:cubicBezTo>
                  <a:cubicBezTo>
                    <a:pt x="3568" y="21767"/>
                    <a:pt x="3672" y="21224"/>
                    <a:pt x="3775" y="20810"/>
                  </a:cubicBezTo>
                  <a:cubicBezTo>
                    <a:pt x="4008" y="19621"/>
                    <a:pt x="4214" y="18432"/>
                    <a:pt x="4421" y="17243"/>
                  </a:cubicBezTo>
                  <a:cubicBezTo>
                    <a:pt x="4421" y="16933"/>
                    <a:pt x="4525" y="16493"/>
                    <a:pt x="4525" y="16157"/>
                  </a:cubicBezTo>
                  <a:cubicBezTo>
                    <a:pt x="4757" y="15847"/>
                    <a:pt x="4861" y="15640"/>
                    <a:pt x="4964" y="15304"/>
                  </a:cubicBezTo>
                  <a:cubicBezTo>
                    <a:pt x="5507" y="14348"/>
                    <a:pt x="6257" y="13469"/>
                    <a:pt x="7006" y="12719"/>
                  </a:cubicBezTo>
                  <a:cubicBezTo>
                    <a:pt x="7756" y="11969"/>
                    <a:pt x="8738" y="11323"/>
                    <a:pt x="9695" y="10677"/>
                  </a:cubicBezTo>
                  <a:cubicBezTo>
                    <a:pt x="10677" y="10031"/>
                    <a:pt x="11763" y="9281"/>
                    <a:pt x="12719" y="8531"/>
                  </a:cubicBezTo>
                  <a:cubicBezTo>
                    <a:pt x="13702" y="7652"/>
                    <a:pt x="14555" y="6799"/>
                    <a:pt x="15408" y="5714"/>
                  </a:cubicBezTo>
                  <a:cubicBezTo>
                    <a:pt x="16493" y="4318"/>
                    <a:pt x="17450" y="2715"/>
                    <a:pt x="18225" y="983"/>
                  </a:cubicBezTo>
                  <a:cubicBezTo>
                    <a:pt x="17889" y="647"/>
                    <a:pt x="17579" y="337"/>
                    <a:pt x="17140"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455913" y="2378715"/>
              <a:ext cx="15846" cy="354205"/>
            </a:xfrm>
            <a:custGeom>
              <a:rect b="b" l="l" r="r" t="t"/>
              <a:pathLst>
                <a:path extrusionOk="0" h="21973" w="983">
                  <a:moveTo>
                    <a:pt x="1" y="0"/>
                  </a:moveTo>
                  <a:lnTo>
                    <a:pt x="1" y="14321"/>
                  </a:lnTo>
                  <a:lnTo>
                    <a:pt x="1" y="14425"/>
                  </a:lnTo>
                  <a:lnTo>
                    <a:pt x="1" y="14631"/>
                  </a:lnTo>
                  <a:cubicBezTo>
                    <a:pt x="440" y="10004"/>
                    <a:pt x="879" y="5274"/>
                    <a:pt x="983" y="646"/>
                  </a:cubicBezTo>
                  <a:cubicBezTo>
                    <a:pt x="647" y="414"/>
                    <a:pt x="337" y="207"/>
                    <a:pt x="1" y="0"/>
                  </a:cubicBezTo>
                  <a:close/>
                  <a:moveTo>
                    <a:pt x="1" y="14631"/>
                  </a:moveTo>
                  <a:lnTo>
                    <a:pt x="1" y="14761"/>
                  </a:lnTo>
                  <a:cubicBezTo>
                    <a:pt x="337" y="16260"/>
                    <a:pt x="440" y="17863"/>
                    <a:pt x="337" y="19388"/>
                  </a:cubicBezTo>
                  <a:cubicBezTo>
                    <a:pt x="337" y="20034"/>
                    <a:pt x="337" y="20680"/>
                    <a:pt x="233" y="21327"/>
                  </a:cubicBezTo>
                  <a:cubicBezTo>
                    <a:pt x="337" y="21533"/>
                    <a:pt x="440" y="21740"/>
                    <a:pt x="440" y="21973"/>
                  </a:cubicBezTo>
                  <a:cubicBezTo>
                    <a:pt x="440" y="21430"/>
                    <a:pt x="440" y="20887"/>
                    <a:pt x="543" y="20448"/>
                  </a:cubicBezTo>
                  <a:cubicBezTo>
                    <a:pt x="543" y="18509"/>
                    <a:pt x="543" y="16570"/>
                    <a:pt x="1" y="1463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4455913" y="2781214"/>
              <a:ext cx="10430" cy="184203"/>
            </a:xfrm>
            <a:custGeom>
              <a:rect b="b" l="l" r="r" t="t"/>
              <a:pathLst>
                <a:path extrusionOk="0" h="11427" w="647">
                  <a:moveTo>
                    <a:pt x="337" y="1"/>
                  </a:moveTo>
                  <a:lnTo>
                    <a:pt x="337" y="1"/>
                  </a:lnTo>
                  <a:cubicBezTo>
                    <a:pt x="233" y="337"/>
                    <a:pt x="104" y="647"/>
                    <a:pt x="1" y="879"/>
                  </a:cubicBezTo>
                  <a:lnTo>
                    <a:pt x="1" y="6592"/>
                  </a:lnTo>
                  <a:lnTo>
                    <a:pt x="1" y="11426"/>
                  </a:lnTo>
                  <a:cubicBezTo>
                    <a:pt x="233" y="11220"/>
                    <a:pt x="440" y="10987"/>
                    <a:pt x="647" y="10780"/>
                  </a:cubicBezTo>
                  <a:cubicBezTo>
                    <a:pt x="543" y="10030"/>
                    <a:pt x="440" y="9177"/>
                    <a:pt x="337" y="8402"/>
                  </a:cubicBezTo>
                  <a:cubicBezTo>
                    <a:pt x="337" y="7885"/>
                    <a:pt x="233" y="7342"/>
                    <a:pt x="233" y="6799"/>
                  </a:cubicBezTo>
                  <a:cubicBezTo>
                    <a:pt x="104" y="5300"/>
                    <a:pt x="104" y="3775"/>
                    <a:pt x="233" y="2172"/>
                  </a:cubicBezTo>
                  <a:cubicBezTo>
                    <a:pt x="233" y="1526"/>
                    <a:pt x="337" y="776"/>
                    <a:pt x="337" y="1"/>
                  </a:cubicBezTo>
                  <a:close/>
                </a:path>
              </a:pathLst>
            </a:custGeom>
            <a:solidFill>
              <a:srgbClr val="7A6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4455913" y="2712049"/>
              <a:ext cx="10430" cy="83357"/>
            </a:xfrm>
            <a:custGeom>
              <a:rect b="b" l="l" r="r" t="t"/>
              <a:pathLst>
                <a:path extrusionOk="0" h="5171" w="647">
                  <a:moveTo>
                    <a:pt x="1" y="0"/>
                  </a:moveTo>
                  <a:lnTo>
                    <a:pt x="1" y="5170"/>
                  </a:lnTo>
                  <a:cubicBezTo>
                    <a:pt x="104" y="4938"/>
                    <a:pt x="233" y="4628"/>
                    <a:pt x="337" y="4292"/>
                  </a:cubicBezTo>
                  <a:cubicBezTo>
                    <a:pt x="543" y="3335"/>
                    <a:pt x="647" y="2249"/>
                    <a:pt x="440" y="1293"/>
                  </a:cubicBezTo>
                  <a:cubicBezTo>
                    <a:pt x="440" y="1060"/>
                    <a:pt x="337" y="853"/>
                    <a:pt x="233" y="647"/>
                  </a:cubicBezTo>
                  <a:lnTo>
                    <a:pt x="233" y="414"/>
                  </a:lnTo>
                  <a:cubicBezTo>
                    <a:pt x="104" y="311"/>
                    <a:pt x="1"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4455913" y="2887469"/>
              <a:ext cx="10430" cy="77940"/>
            </a:xfrm>
            <a:custGeom>
              <a:rect b="b" l="l" r="r" t="t"/>
              <a:pathLst>
                <a:path extrusionOk="0" h="4835" w="647">
                  <a:moveTo>
                    <a:pt x="1" y="0"/>
                  </a:moveTo>
                  <a:lnTo>
                    <a:pt x="1" y="4834"/>
                  </a:lnTo>
                  <a:cubicBezTo>
                    <a:pt x="233" y="4628"/>
                    <a:pt x="440" y="4395"/>
                    <a:pt x="647" y="4188"/>
                  </a:cubicBezTo>
                  <a:cubicBezTo>
                    <a:pt x="543" y="3438"/>
                    <a:pt x="440" y="2585"/>
                    <a:pt x="337" y="1810"/>
                  </a:cubicBezTo>
                  <a:cubicBezTo>
                    <a:pt x="337" y="1293"/>
                    <a:pt x="233" y="750"/>
                    <a:pt x="233" y="207"/>
                  </a:cubicBezTo>
                  <a:cubicBezTo>
                    <a:pt x="104" y="104"/>
                    <a:pt x="104" y="104"/>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4455913" y="3022882"/>
              <a:ext cx="16" cy="6690"/>
            </a:xfrm>
            <a:custGeom>
              <a:rect b="b" l="l" r="r" t="t"/>
              <a:pathLst>
                <a:path extrusionOk="0" h="415" w="1">
                  <a:moveTo>
                    <a:pt x="1" y="414"/>
                  </a:moveTo>
                  <a:lnTo>
                    <a:pt x="1" y="1"/>
                  </a:ln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4455913" y="3406216"/>
              <a:ext cx="10430" cy="72943"/>
            </a:xfrm>
            <a:custGeom>
              <a:rect b="b" l="l" r="r" t="t"/>
              <a:pathLst>
                <a:path extrusionOk="0" h="4525" w="647">
                  <a:moveTo>
                    <a:pt x="1" y="1"/>
                  </a:moveTo>
                  <a:lnTo>
                    <a:pt x="1" y="4525"/>
                  </a:lnTo>
                  <a:cubicBezTo>
                    <a:pt x="233" y="4215"/>
                    <a:pt x="440" y="3775"/>
                    <a:pt x="440" y="3465"/>
                  </a:cubicBezTo>
                  <a:cubicBezTo>
                    <a:pt x="647" y="2819"/>
                    <a:pt x="647" y="2172"/>
                    <a:pt x="543" y="1630"/>
                  </a:cubicBezTo>
                  <a:cubicBezTo>
                    <a:pt x="440" y="1087"/>
                    <a:pt x="233" y="544"/>
                    <a:pt x="1"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455913" y="3496642"/>
              <a:ext cx="10430" cy="7093"/>
            </a:xfrm>
            <a:custGeom>
              <a:rect b="b" l="l" r="r" t="t"/>
              <a:pathLst>
                <a:path extrusionOk="0" h="440" w="647">
                  <a:moveTo>
                    <a:pt x="1" y="0"/>
                  </a:moveTo>
                  <a:lnTo>
                    <a:pt x="1" y="440"/>
                  </a:lnTo>
                  <a:cubicBezTo>
                    <a:pt x="233" y="336"/>
                    <a:pt x="440" y="207"/>
                    <a:pt x="647" y="104"/>
                  </a:cubicBezTo>
                  <a:cubicBezTo>
                    <a:pt x="440" y="104"/>
                    <a:pt x="233" y="0"/>
                    <a:pt x="1" y="0"/>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5157448" y="2604716"/>
              <a:ext cx="5166" cy="14185"/>
            </a:xfrm>
            <a:custGeom>
              <a:rect b="b" l="l" r="r" t="t"/>
              <a:pathLst>
                <a:path extrusionOk="0" h="854" w="311">
                  <a:moveTo>
                    <a:pt x="0" y="1"/>
                  </a:moveTo>
                  <a:cubicBezTo>
                    <a:pt x="103" y="208"/>
                    <a:pt x="103" y="544"/>
                    <a:pt x="103" y="854"/>
                  </a:cubicBezTo>
                  <a:cubicBezTo>
                    <a:pt x="207" y="751"/>
                    <a:pt x="207" y="647"/>
                    <a:pt x="310" y="544"/>
                  </a:cubicBezTo>
                  <a:cubicBezTo>
                    <a:pt x="207" y="337"/>
                    <a:pt x="103" y="104"/>
                    <a:pt x="0" y="1"/>
                  </a:cubicBezTo>
                  <a:close/>
                </a:path>
              </a:pathLst>
            </a:custGeom>
            <a:solidFill>
              <a:srgbClr val="A1B0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4455925" y="3377455"/>
              <a:ext cx="629918" cy="453387"/>
            </a:xfrm>
            <a:custGeom>
              <a:rect b="b" l="l" r="r" t="t"/>
              <a:pathLst>
                <a:path extrusionOk="0" h="27296" w="37924">
                  <a:moveTo>
                    <a:pt x="33709" y="2795"/>
                  </a:moveTo>
                  <a:cubicBezTo>
                    <a:pt x="33799" y="2857"/>
                    <a:pt x="33871" y="2917"/>
                    <a:pt x="33934" y="2975"/>
                  </a:cubicBezTo>
                  <a:lnTo>
                    <a:pt x="33934" y="2975"/>
                  </a:lnTo>
                  <a:cubicBezTo>
                    <a:pt x="33907" y="2885"/>
                    <a:pt x="33817" y="2795"/>
                    <a:pt x="33709" y="2795"/>
                  </a:cubicBezTo>
                  <a:close/>
                  <a:moveTo>
                    <a:pt x="28355" y="0"/>
                  </a:moveTo>
                  <a:cubicBezTo>
                    <a:pt x="26420" y="0"/>
                    <a:pt x="24457" y="868"/>
                    <a:pt x="23266" y="2382"/>
                  </a:cubicBezTo>
                  <a:cubicBezTo>
                    <a:pt x="23266" y="2382"/>
                    <a:pt x="23162" y="2382"/>
                    <a:pt x="23162" y="2485"/>
                  </a:cubicBezTo>
                  <a:cubicBezTo>
                    <a:pt x="21870" y="2924"/>
                    <a:pt x="21017" y="3778"/>
                    <a:pt x="20913" y="4863"/>
                  </a:cubicBezTo>
                  <a:cubicBezTo>
                    <a:pt x="20913" y="5277"/>
                    <a:pt x="21017" y="5716"/>
                    <a:pt x="20784" y="6156"/>
                  </a:cubicBezTo>
                  <a:cubicBezTo>
                    <a:pt x="20371" y="6673"/>
                    <a:pt x="19492" y="6673"/>
                    <a:pt x="18742" y="6802"/>
                  </a:cubicBezTo>
                  <a:cubicBezTo>
                    <a:pt x="16700" y="6802"/>
                    <a:pt x="14554" y="6673"/>
                    <a:pt x="12719" y="6027"/>
                  </a:cubicBezTo>
                  <a:cubicBezTo>
                    <a:pt x="11426" y="5613"/>
                    <a:pt x="10341" y="4863"/>
                    <a:pt x="9048" y="4527"/>
                  </a:cubicBezTo>
                  <a:cubicBezTo>
                    <a:pt x="8505" y="4424"/>
                    <a:pt x="7988" y="4424"/>
                    <a:pt x="7549" y="4424"/>
                  </a:cubicBezTo>
                  <a:lnTo>
                    <a:pt x="7445" y="4424"/>
                  </a:lnTo>
                  <a:cubicBezTo>
                    <a:pt x="7006" y="4217"/>
                    <a:pt x="6567" y="4088"/>
                    <a:pt x="6153" y="4088"/>
                  </a:cubicBezTo>
                  <a:lnTo>
                    <a:pt x="6050" y="4088"/>
                  </a:lnTo>
                  <a:cubicBezTo>
                    <a:pt x="5067" y="4088"/>
                    <a:pt x="3981" y="4320"/>
                    <a:pt x="3335" y="4967"/>
                  </a:cubicBezTo>
                  <a:lnTo>
                    <a:pt x="3335" y="5070"/>
                  </a:lnTo>
                  <a:cubicBezTo>
                    <a:pt x="3012" y="5018"/>
                    <a:pt x="2721" y="4992"/>
                    <a:pt x="2430" y="4992"/>
                  </a:cubicBezTo>
                  <a:cubicBezTo>
                    <a:pt x="2140" y="4992"/>
                    <a:pt x="1849" y="5018"/>
                    <a:pt x="1526" y="5070"/>
                  </a:cubicBezTo>
                  <a:cubicBezTo>
                    <a:pt x="1396" y="4967"/>
                    <a:pt x="1190" y="4863"/>
                    <a:pt x="983" y="4734"/>
                  </a:cubicBezTo>
                  <a:cubicBezTo>
                    <a:pt x="879" y="4631"/>
                    <a:pt x="647" y="4631"/>
                    <a:pt x="440" y="4527"/>
                  </a:cubicBezTo>
                  <a:lnTo>
                    <a:pt x="440" y="4424"/>
                  </a:lnTo>
                  <a:cubicBezTo>
                    <a:pt x="233" y="4424"/>
                    <a:pt x="104" y="4320"/>
                    <a:pt x="1" y="4320"/>
                  </a:cubicBezTo>
                  <a:lnTo>
                    <a:pt x="1" y="5173"/>
                  </a:lnTo>
                  <a:cubicBezTo>
                    <a:pt x="233" y="5173"/>
                    <a:pt x="440" y="5277"/>
                    <a:pt x="647" y="5277"/>
                  </a:cubicBezTo>
                  <a:cubicBezTo>
                    <a:pt x="440" y="5380"/>
                    <a:pt x="233" y="5509"/>
                    <a:pt x="1" y="5613"/>
                  </a:cubicBezTo>
                  <a:lnTo>
                    <a:pt x="1" y="5820"/>
                  </a:lnTo>
                  <a:lnTo>
                    <a:pt x="1" y="13265"/>
                  </a:lnTo>
                  <a:lnTo>
                    <a:pt x="1" y="13471"/>
                  </a:lnTo>
                  <a:lnTo>
                    <a:pt x="1" y="20037"/>
                  </a:lnTo>
                  <a:lnTo>
                    <a:pt x="1" y="20244"/>
                  </a:lnTo>
                  <a:lnTo>
                    <a:pt x="1" y="21666"/>
                  </a:lnTo>
                  <a:lnTo>
                    <a:pt x="1" y="21769"/>
                  </a:lnTo>
                  <a:lnTo>
                    <a:pt x="879" y="21769"/>
                  </a:lnTo>
                  <a:cubicBezTo>
                    <a:pt x="1396" y="21769"/>
                    <a:pt x="2043" y="21873"/>
                    <a:pt x="2586" y="21976"/>
                  </a:cubicBezTo>
                  <a:cubicBezTo>
                    <a:pt x="3232" y="22080"/>
                    <a:pt x="3878" y="22312"/>
                    <a:pt x="4421" y="22726"/>
                  </a:cubicBezTo>
                  <a:cubicBezTo>
                    <a:pt x="4757" y="22958"/>
                    <a:pt x="5067" y="23165"/>
                    <a:pt x="5274" y="23475"/>
                  </a:cubicBezTo>
                  <a:cubicBezTo>
                    <a:pt x="5713" y="23915"/>
                    <a:pt x="6050" y="24354"/>
                    <a:pt x="6360" y="24768"/>
                  </a:cubicBezTo>
                  <a:cubicBezTo>
                    <a:pt x="6463" y="25001"/>
                    <a:pt x="6696" y="25311"/>
                    <a:pt x="6903" y="25543"/>
                  </a:cubicBezTo>
                  <a:cubicBezTo>
                    <a:pt x="7006" y="25647"/>
                    <a:pt x="7213" y="25854"/>
                    <a:pt x="7445" y="26060"/>
                  </a:cubicBezTo>
                  <a:cubicBezTo>
                    <a:pt x="7652" y="26293"/>
                    <a:pt x="7756" y="26397"/>
                    <a:pt x="7988" y="26603"/>
                  </a:cubicBezTo>
                  <a:cubicBezTo>
                    <a:pt x="8820" y="27113"/>
                    <a:pt x="9797" y="27296"/>
                    <a:pt x="10802" y="27296"/>
                  </a:cubicBezTo>
                  <a:cubicBezTo>
                    <a:pt x="11734" y="27296"/>
                    <a:pt x="12689" y="27138"/>
                    <a:pt x="13572" y="26939"/>
                  </a:cubicBezTo>
                  <a:cubicBezTo>
                    <a:pt x="14761" y="26707"/>
                    <a:pt x="16157" y="26190"/>
                    <a:pt x="16803" y="25104"/>
                  </a:cubicBezTo>
                  <a:cubicBezTo>
                    <a:pt x="17036" y="24665"/>
                    <a:pt x="17036" y="24354"/>
                    <a:pt x="17036" y="23915"/>
                  </a:cubicBezTo>
                  <a:cubicBezTo>
                    <a:pt x="17036" y="23269"/>
                    <a:pt x="16907" y="22622"/>
                    <a:pt x="16700" y="21976"/>
                  </a:cubicBezTo>
                  <a:cubicBezTo>
                    <a:pt x="17036" y="20890"/>
                    <a:pt x="16596" y="19831"/>
                    <a:pt x="16260" y="18641"/>
                  </a:cubicBezTo>
                  <a:cubicBezTo>
                    <a:pt x="16788" y="17142"/>
                    <a:pt x="18471" y="16506"/>
                    <a:pt x="20070" y="16506"/>
                  </a:cubicBezTo>
                  <a:cubicBezTo>
                    <a:pt x="20429" y="16506"/>
                    <a:pt x="20784" y="16538"/>
                    <a:pt x="21120" y="16599"/>
                  </a:cubicBezTo>
                  <a:cubicBezTo>
                    <a:pt x="21430" y="16703"/>
                    <a:pt x="21663" y="16703"/>
                    <a:pt x="21973" y="16806"/>
                  </a:cubicBezTo>
                  <a:cubicBezTo>
                    <a:pt x="22620" y="17013"/>
                    <a:pt x="23266" y="17246"/>
                    <a:pt x="23912" y="17452"/>
                  </a:cubicBezTo>
                  <a:cubicBezTo>
                    <a:pt x="24791" y="17788"/>
                    <a:pt x="25747" y="18099"/>
                    <a:pt x="26730" y="18202"/>
                  </a:cubicBezTo>
                  <a:cubicBezTo>
                    <a:pt x="26985" y="18235"/>
                    <a:pt x="27242" y="18250"/>
                    <a:pt x="27501" y="18250"/>
                  </a:cubicBezTo>
                  <a:cubicBezTo>
                    <a:pt x="29083" y="18250"/>
                    <a:pt x="30737" y="17679"/>
                    <a:pt x="32313" y="17013"/>
                  </a:cubicBezTo>
                  <a:cubicBezTo>
                    <a:pt x="33709" y="16496"/>
                    <a:pt x="35131" y="15953"/>
                    <a:pt x="36294" y="14971"/>
                  </a:cubicBezTo>
                  <a:cubicBezTo>
                    <a:pt x="37277" y="14118"/>
                    <a:pt x="37923" y="12825"/>
                    <a:pt x="37923" y="11533"/>
                  </a:cubicBezTo>
                  <a:cubicBezTo>
                    <a:pt x="37923" y="11326"/>
                    <a:pt x="37923" y="10990"/>
                    <a:pt x="37820" y="10783"/>
                  </a:cubicBezTo>
                  <a:cubicBezTo>
                    <a:pt x="37587" y="9697"/>
                    <a:pt x="36527" y="8741"/>
                    <a:pt x="35441" y="8612"/>
                  </a:cubicBezTo>
                  <a:lnTo>
                    <a:pt x="35441" y="8612"/>
                  </a:lnTo>
                  <a:cubicBezTo>
                    <a:pt x="35545" y="8741"/>
                    <a:pt x="35545" y="8741"/>
                    <a:pt x="35648" y="8844"/>
                  </a:cubicBezTo>
                  <a:lnTo>
                    <a:pt x="35441" y="8844"/>
                  </a:lnTo>
                  <a:cubicBezTo>
                    <a:pt x="35235" y="8612"/>
                    <a:pt x="35131" y="8508"/>
                    <a:pt x="34899" y="8405"/>
                  </a:cubicBezTo>
                  <a:cubicBezTo>
                    <a:pt x="34596" y="8253"/>
                    <a:pt x="34279" y="8157"/>
                    <a:pt x="33959" y="8157"/>
                  </a:cubicBezTo>
                  <a:cubicBezTo>
                    <a:pt x="33842" y="8157"/>
                    <a:pt x="33724" y="8170"/>
                    <a:pt x="33606" y="8198"/>
                  </a:cubicBezTo>
                  <a:lnTo>
                    <a:pt x="33709" y="8095"/>
                  </a:lnTo>
                  <a:cubicBezTo>
                    <a:pt x="33841" y="8056"/>
                    <a:pt x="33963" y="8040"/>
                    <a:pt x="34081" y="8040"/>
                  </a:cubicBezTo>
                  <a:cubicBezTo>
                    <a:pt x="34357" y="8040"/>
                    <a:pt x="34609" y="8125"/>
                    <a:pt x="34899" y="8198"/>
                  </a:cubicBezTo>
                  <a:cubicBezTo>
                    <a:pt x="35545" y="6802"/>
                    <a:pt x="35338" y="4863"/>
                    <a:pt x="34356" y="3441"/>
                  </a:cubicBezTo>
                  <a:cubicBezTo>
                    <a:pt x="34204" y="3290"/>
                    <a:pt x="34108" y="3138"/>
                    <a:pt x="33934" y="2975"/>
                  </a:cubicBezTo>
                  <a:lnTo>
                    <a:pt x="33934" y="2975"/>
                  </a:lnTo>
                  <a:cubicBezTo>
                    <a:pt x="33939" y="2993"/>
                    <a:pt x="33942" y="3011"/>
                    <a:pt x="33942" y="3028"/>
                  </a:cubicBezTo>
                  <a:cubicBezTo>
                    <a:pt x="34356" y="3778"/>
                    <a:pt x="34485" y="4631"/>
                    <a:pt x="34485" y="5380"/>
                  </a:cubicBezTo>
                  <a:cubicBezTo>
                    <a:pt x="34485" y="4631"/>
                    <a:pt x="34252" y="3881"/>
                    <a:pt x="33942" y="3235"/>
                  </a:cubicBezTo>
                  <a:cubicBezTo>
                    <a:pt x="33942" y="3131"/>
                    <a:pt x="33839" y="3028"/>
                    <a:pt x="33709" y="2924"/>
                  </a:cubicBezTo>
                  <a:cubicBezTo>
                    <a:pt x="32960" y="1503"/>
                    <a:pt x="31460" y="650"/>
                    <a:pt x="29961" y="210"/>
                  </a:cubicBezTo>
                  <a:cubicBezTo>
                    <a:pt x="29440" y="69"/>
                    <a:pt x="28899" y="0"/>
                    <a:pt x="28355"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4455925" y="1651200"/>
              <a:ext cx="858770" cy="775753"/>
            </a:xfrm>
            <a:custGeom>
              <a:rect b="b" l="l" r="r" t="t"/>
              <a:pathLst>
                <a:path extrusionOk="0" h="46704" w="51702">
                  <a:moveTo>
                    <a:pt x="1" y="0"/>
                  </a:moveTo>
                  <a:lnTo>
                    <a:pt x="1" y="2275"/>
                  </a:lnTo>
                  <a:lnTo>
                    <a:pt x="1" y="17682"/>
                  </a:lnTo>
                  <a:lnTo>
                    <a:pt x="1" y="17889"/>
                  </a:lnTo>
                  <a:lnTo>
                    <a:pt x="1" y="20138"/>
                  </a:lnTo>
                  <a:lnTo>
                    <a:pt x="1" y="20370"/>
                  </a:lnTo>
                  <a:lnTo>
                    <a:pt x="1" y="26497"/>
                  </a:lnTo>
                  <a:lnTo>
                    <a:pt x="1" y="35648"/>
                  </a:lnTo>
                  <a:lnTo>
                    <a:pt x="1" y="39965"/>
                  </a:lnTo>
                  <a:cubicBezTo>
                    <a:pt x="337" y="40172"/>
                    <a:pt x="647" y="40404"/>
                    <a:pt x="983" y="40611"/>
                  </a:cubicBezTo>
                  <a:cubicBezTo>
                    <a:pt x="2818" y="41697"/>
                    <a:pt x="4860" y="42447"/>
                    <a:pt x="7109" y="42653"/>
                  </a:cubicBezTo>
                  <a:cubicBezTo>
                    <a:pt x="8402" y="42757"/>
                    <a:pt x="9927" y="42653"/>
                    <a:pt x="11220" y="43093"/>
                  </a:cubicBezTo>
                  <a:cubicBezTo>
                    <a:pt x="11633" y="43196"/>
                    <a:pt x="12176" y="43403"/>
                    <a:pt x="12615" y="43739"/>
                  </a:cubicBezTo>
                  <a:cubicBezTo>
                    <a:pt x="13572" y="44179"/>
                    <a:pt x="14451" y="44696"/>
                    <a:pt x="15304" y="45032"/>
                  </a:cubicBezTo>
                  <a:cubicBezTo>
                    <a:pt x="15407" y="45135"/>
                    <a:pt x="15407" y="45135"/>
                    <a:pt x="15511" y="45135"/>
                  </a:cubicBezTo>
                  <a:cubicBezTo>
                    <a:pt x="15511" y="45217"/>
                    <a:pt x="16387" y="45380"/>
                    <a:pt x="17021" y="45380"/>
                  </a:cubicBezTo>
                  <a:cubicBezTo>
                    <a:pt x="17187" y="45380"/>
                    <a:pt x="17337" y="45369"/>
                    <a:pt x="17450" y="45342"/>
                  </a:cubicBezTo>
                  <a:lnTo>
                    <a:pt x="17450" y="45342"/>
                  </a:lnTo>
                  <a:cubicBezTo>
                    <a:pt x="17376" y="46185"/>
                    <a:pt x="18654" y="46703"/>
                    <a:pt x="19791" y="46703"/>
                  </a:cubicBezTo>
                  <a:cubicBezTo>
                    <a:pt x="20258" y="46703"/>
                    <a:pt x="20701" y="46616"/>
                    <a:pt x="21017" y="46428"/>
                  </a:cubicBezTo>
                  <a:cubicBezTo>
                    <a:pt x="22077" y="45885"/>
                    <a:pt x="23059" y="45238"/>
                    <a:pt x="23912" y="44592"/>
                  </a:cubicBezTo>
                  <a:cubicBezTo>
                    <a:pt x="24894" y="43843"/>
                    <a:pt x="25747" y="43093"/>
                    <a:pt x="26497" y="42240"/>
                  </a:cubicBezTo>
                  <a:cubicBezTo>
                    <a:pt x="27686" y="40947"/>
                    <a:pt x="28669" y="39319"/>
                    <a:pt x="29418" y="37716"/>
                  </a:cubicBezTo>
                  <a:lnTo>
                    <a:pt x="29522" y="37716"/>
                  </a:lnTo>
                  <a:cubicBezTo>
                    <a:pt x="29961" y="38026"/>
                    <a:pt x="30271" y="38362"/>
                    <a:pt x="30607" y="38776"/>
                  </a:cubicBezTo>
                  <a:cubicBezTo>
                    <a:pt x="32417" y="40947"/>
                    <a:pt x="33503" y="43946"/>
                    <a:pt x="36294" y="44049"/>
                  </a:cubicBezTo>
                  <a:cubicBezTo>
                    <a:pt x="36368" y="44055"/>
                    <a:pt x="36441" y="44058"/>
                    <a:pt x="36514" y="44058"/>
                  </a:cubicBezTo>
                  <a:cubicBezTo>
                    <a:pt x="38152" y="44058"/>
                    <a:pt x="39549" y="42693"/>
                    <a:pt x="40069" y="41257"/>
                  </a:cubicBezTo>
                  <a:cubicBezTo>
                    <a:pt x="40611" y="39655"/>
                    <a:pt x="40301" y="37923"/>
                    <a:pt x="39655" y="36423"/>
                  </a:cubicBezTo>
                  <a:lnTo>
                    <a:pt x="39655" y="36423"/>
                  </a:lnTo>
                  <a:cubicBezTo>
                    <a:pt x="40237" y="36507"/>
                    <a:pt x="40828" y="36547"/>
                    <a:pt x="41423" y="36547"/>
                  </a:cubicBezTo>
                  <a:cubicBezTo>
                    <a:pt x="43786" y="36547"/>
                    <a:pt x="46198" y="35910"/>
                    <a:pt x="48263" y="34795"/>
                  </a:cubicBezTo>
                  <a:cubicBezTo>
                    <a:pt x="48703" y="34588"/>
                    <a:pt x="49116" y="34149"/>
                    <a:pt x="49349" y="33709"/>
                  </a:cubicBezTo>
                  <a:cubicBezTo>
                    <a:pt x="49497" y="33802"/>
                    <a:pt x="49644" y="33881"/>
                    <a:pt x="49801" y="33881"/>
                  </a:cubicBezTo>
                  <a:cubicBezTo>
                    <a:pt x="49864" y="33881"/>
                    <a:pt x="49929" y="33868"/>
                    <a:pt x="49995" y="33838"/>
                  </a:cubicBezTo>
                  <a:cubicBezTo>
                    <a:pt x="50512" y="33606"/>
                    <a:pt x="50848" y="32960"/>
                    <a:pt x="50952" y="32417"/>
                  </a:cubicBezTo>
                  <a:cubicBezTo>
                    <a:pt x="51701" y="28539"/>
                    <a:pt x="49452" y="24248"/>
                    <a:pt x="45988" y="23059"/>
                  </a:cubicBezTo>
                  <a:cubicBezTo>
                    <a:pt x="45471" y="22516"/>
                    <a:pt x="44928" y="22206"/>
                    <a:pt x="44282" y="21870"/>
                  </a:cubicBezTo>
                  <a:cubicBezTo>
                    <a:pt x="43648" y="21635"/>
                    <a:pt x="43013" y="21526"/>
                    <a:pt x="42379" y="21526"/>
                  </a:cubicBezTo>
                  <a:cubicBezTo>
                    <a:pt x="41824" y="21526"/>
                    <a:pt x="41270" y="21610"/>
                    <a:pt x="40715" y="21766"/>
                  </a:cubicBezTo>
                  <a:cubicBezTo>
                    <a:pt x="40611" y="21663"/>
                    <a:pt x="40405" y="21430"/>
                    <a:pt x="40172" y="21327"/>
                  </a:cubicBezTo>
                  <a:cubicBezTo>
                    <a:pt x="41258" y="19931"/>
                    <a:pt x="41594" y="17889"/>
                    <a:pt x="40715" y="16260"/>
                  </a:cubicBezTo>
                  <a:cubicBezTo>
                    <a:pt x="39965" y="14864"/>
                    <a:pt x="38466" y="14011"/>
                    <a:pt x="36941" y="13908"/>
                  </a:cubicBezTo>
                  <a:cubicBezTo>
                    <a:pt x="36424" y="13468"/>
                    <a:pt x="35777" y="13158"/>
                    <a:pt x="35131" y="12926"/>
                  </a:cubicBezTo>
                  <a:cubicBezTo>
                    <a:pt x="35131" y="11969"/>
                    <a:pt x="34795" y="10987"/>
                    <a:pt x="34356" y="10134"/>
                  </a:cubicBezTo>
                  <a:cubicBezTo>
                    <a:pt x="33709" y="8841"/>
                    <a:pt x="33063" y="7549"/>
                    <a:pt x="32003" y="6696"/>
                  </a:cubicBezTo>
                  <a:cubicBezTo>
                    <a:pt x="31771" y="6256"/>
                    <a:pt x="31460" y="5817"/>
                    <a:pt x="31021" y="5507"/>
                  </a:cubicBezTo>
                  <a:cubicBezTo>
                    <a:pt x="30285" y="4873"/>
                    <a:pt x="29363" y="4624"/>
                    <a:pt x="28401" y="4624"/>
                  </a:cubicBezTo>
                  <a:cubicBezTo>
                    <a:pt x="27402" y="4624"/>
                    <a:pt x="26359" y="4892"/>
                    <a:pt x="25437" y="5274"/>
                  </a:cubicBezTo>
                  <a:cubicBezTo>
                    <a:pt x="25308" y="5274"/>
                    <a:pt x="25101" y="5403"/>
                    <a:pt x="24998" y="5507"/>
                  </a:cubicBezTo>
                  <a:cubicBezTo>
                    <a:pt x="24998" y="5403"/>
                    <a:pt x="24894" y="5403"/>
                    <a:pt x="24894" y="5403"/>
                  </a:cubicBezTo>
                  <a:cubicBezTo>
                    <a:pt x="24276" y="5032"/>
                    <a:pt x="23557" y="4892"/>
                    <a:pt x="22810" y="4892"/>
                  </a:cubicBezTo>
                  <a:cubicBezTo>
                    <a:pt x="21997" y="4892"/>
                    <a:pt x="21152" y="5058"/>
                    <a:pt x="20371" y="5274"/>
                  </a:cubicBezTo>
                  <a:cubicBezTo>
                    <a:pt x="18975" y="5713"/>
                    <a:pt x="17682" y="6360"/>
                    <a:pt x="16260" y="6566"/>
                  </a:cubicBezTo>
                  <a:cubicBezTo>
                    <a:pt x="15614" y="6153"/>
                    <a:pt x="14761" y="5713"/>
                    <a:pt x="13572" y="5713"/>
                  </a:cubicBezTo>
                  <a:cubicBezTo>
                    <a:pt x="13343" y="5626"/>
                    <a:pt x="13155" y="5594"/>
                    <a:pt x="12989" y="5594"/>
                  </a:cubicBezTo>
                  <a:cubicBezTo>
                    <a:pt x="12762" y="5594"/>
                    <a:pt x="12577" y="5654"/>
                    <a:pt x="12383" y="5713"/>
                  </a:cubicBezTo>
                  <a:cubicBezTo>
                    <a:pt x="12073" y="5610"/>
                    <a:pt x="11530" y="5507"/>
                    <a:pt x="10884" y="5507"/>
                  </a:cubicBezTo>
                  <a:cubicBezTo>
                    <a:pt x="10723" y="5468"/>
                    <a:pt x="10578" y="5451"/>
                    <a:pt x="10445" y="5451"/>
                  </a:cubicBezTo>
                  <a:cubicBezTo>
                    <a:pt x="9424" y="5451"/>
                    <a:pt x="9117" y="6463"/>
                    <a:pt x="7859" y="6463"/>
                  </a:cubicBezTo>
                  <a:cubicBezTo>
                    <a:pt x="7213" y="6463"/>
                    <a:pt x="6696" y="6463"/>
                    <a:pt x="6153" y="6360"/>
                  </a:cubicBezTo>
                  <a:cubicBezTo>
                    <a:pt x="5713" y="5920"/>
                    <a:pt x="5403" y="5507"/>
                    <a:pt x="5274" y="5067"/>
                  </a:cubicBezTo>
                  <a:cubicBezTo>
                    <a:pt x="4860" y="3775"/>
                    <a:pt x="5274" y="2275"/>
                    <a:pt x="4421" y="1396"/>
                  </a:cubicBezTo>
                  <a:cubicBezTo>
                    <a:pt x="3671" y="750"/>
                    <a:pt x="2482" y="983"/>
                    <a:pt x="1526" y="750"/>
                  </a:cubicBezTo>
                  <a:cubicBezTo>
                    <a:pt x="983" y="647"/>
                    <a:pt x="440" y="337"/>
                    <a:pt x="1" y="0"/>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4455925" y="2477067"/>
              <a:ext cx="973412" cy="884698"/>
            </a:xfrm>
            <a:custGeom>
              <a:rect b="b" l="l" r="r" t="t"/>
              <a:pathLst>
                <a:path extrusionOk="0" h="53263" w="58604">
                  <a:moveTo>
                    <a:pt x="7828" y="1"/>
                  </a:moveTo>
                  <a:cubicBezTo>
                    <a:pt x="6335" y="1"/>
                    <a:pt x="4979" y="1689"/>
                    <a:pt x="5171" y="3267"/>
                  </a:cubicBezTo>
                  <a:lnTo>
                    <a:pt x="5507" y="4249"/>
                  </a:lnTo>
                  <a:cubicBezTo>
                    <a:pt x="5507" y="4352"/>
                    <a:pt x="5403" y="4352"/>
                    <a:pt x="5403" y="4456"/>
                  </a:cubicBezTo>
                  <a:lnTo>
                    <a:pt x="5610" y="4456"/>
                  </a:lnTo>
                  <a:cubicBezTo>
                    <a:pt x="5610" y="4456"/>
                    <a:pt x="5713" y="4456"/>
                    <a:pt x="5713" y="4559"/>
                  </a:cubicBezTo>
                  <a:cubicBezTo>
                    <a:pt x="5610" y="4559"/>
                    <a:pt x="5507" y="4559"/>
                    <a:pt x="5403" y="4662"/>
                  </a:cubicBezTo>
                  <a:cubicBezTo>
                    <a:pt x="5171" y="4792"/>
                    <a:pt x="4964" y="4792"/>
                    <a:pt x="4757" y="4895"/>
                  </a:cubicBezTo>
                  <a:cubicBezTo>
                    <a:pt x="3025" y="5955"/>
                    <a:pt x="1836" y="8023"/>
                    <a:pt x="1732" y="10065"/>
                  </a:cubicBezTo>
                  <a:cubicBezTo>
                    <a:pt x="1732" y="10375"/>
                    <a:pt x="1732" y="10711"/>
                    <a:pt x="1836" y="11125"/>
                  </a:cubicBezTo>
                  <a:cubicBezTo>
                    <a:pt x="1526" y="11668"/>
                    <a:pt x="1396" y="12418"/>
                    <a:pt x="1293" y="13064"/>
                  </a:cubicBezTo>
                  <a:lnTo>
                    <a:pt x="1293" y="13607"/>
                  </a:lnTo>
                  <a:cubicBezTo>
                    <a:pt x="1293" y="15649"/>
                    <a:pt x="2172" y="17820"/>
                    <a:pt x="3775" y="19009"/>
                  </a:cubicBezTo>
                  <a:cubicBezTo>
                    <a:pt x="4318" y="19423"/>
                    <a:pt x="4964" y="19862"/>
                    <a:pt x="5507" y="20302"/>
                  </a:cubicBezTo>
                  <a:cubicBezTo>
                    <a:pt x="4318" y="21155"/>
                    <a:pt x="3025" y="22008"/>
                    <a:pt x="1732" y="22758"/>
                  </a:cubicBezTo>
                  <a:cubicBezTo>
                    <a:pt x="1293" y="22447"/>
                    <a:pt x="879" y="22111"/>
                    <a:pt x="337" y="21801"/>
                  </a:cubicBezTo>
                  <a:cubicBezTo>
                    <a:pt x="337" y="22344"/>
                    <a:pt x="1" y="26868"/>
                    <a:pt x="1" y="26868"/>
                  </a:cubicBezTo>
                  <a:lnTo>
                    <a:pt x="1" y="30202"/>
                  </a:lnTo>
                  <a:cubicBezTo>
                    <a:pt x="104" y="30306"/>
                    <a:pt x="104" y="30409"/>
                    <a:pt x="1" y="30642"/>
                  </a:cubicBezTo>
                  <a:lnTo>
                    <a:pt x="1" y="35269"/>
                  </a:lnTo>
                  <a:lnTo>
                    <a:pt x="1" y="35476"/>
                  </a:lnTo>
                  <a:lnTo>
                    <a:pt x="1" y="40543"/>
                  </a:lnTo>
                  <a:lnTo>
                    <a:pt x="1" y="40749"/>
                  </a:lnTo>
                  <a:cubicBezTo>
                    <a:pt x="337" y="40853"/>
                    <a:pt x="543" y="41085"/>
                    <a:pt x="750" y="41292"/>
                  </a:cubicBezTo>
                  <a:cubicBezTo>
                    <a:pt x="1086" y="41732"/>
                    <a:pt x="1396" y="42145"/>
                    <a:pt x="1732" y="42585"/>
                  </a:cubicBezTo>
                  <a:cubicBezTo>
                    <a:pt x="2922" y="44963"/>
                    <a:pt x="1836" y="47858"/>
                    <a:pt x="3025" y="50236"/>
                  </a:cubicBezTo>
                  <a:cubicBezTo>
                    <a:pt x="3025" y="50236"/>
                    <a:pt x="3128" y="50340"/>
                    <a:pt x="3128" y="50443"/>
                  </a:cubicBezTo>
                  <a:cubicBezTo>
                    <a:pt x="3775" y="51529"/>
                    <a:pt x="4860" y="52279"/>
                    <a:pt x="6050" y="52718"/>
                  </a:cubicBezTo>
                  <a:lnTo>
                    <a:pt x="6153" y="52718"/>
                  </a:lnTo>
                  <a:cubicBezTo>
                    <a:pt x="6360" y="52821"/>
                    <a:pt x="6696" y="52925"/>
                    <a:pt x="7006" y="53028"/>
                  </a:cubicBezTo>
                  <a:cubicBezTo>
                    <a:pt x="7727" y="53169"/>
                    <a:pt x="8447" y="53263"/>
                    <a:pt x="9168" y="53263"/>
                  </a:cubicBezTo>
                  <a:cubicBezTo>
                    <a:pt x="9637" y="53263"/>
                    <a:pt x="10105" y="53223"/>
                    <a:pt x="10573" y="53132"/>
                  </a:cubicBezTo>
                  <a:cubicBezTo>
                    <a:pt x="13675" y="52718"/>
                    <a:pt x="16700" y="51090"/>
                    <a:pt x="17889" y="48298"/>
                  </a:cubicBezTo>
                  <a:cubicBezTo>
                    <a:pt x="18199" y="47651"/>
                    <a:pt x="18328" y="47005"/>
                    <a:pt x="18328" y="46256"/>
                  </a:cubicBezTo>
                  <a:cubicBezTo>
                    <a:pt x="18328" y="45609"/>
                    <a:pt x="18328" y="44860"/>
                    <a:pt x="18096" y="44213"/>
                  </a:cubicBezTo>
                  <a:cubicBezTo>
                    <a:pt x="17992" y="43774"/>
                    <a:pt x="17786" y="43334"/>
                    <a:pt x="17450" y="42921"/>
                  </a:cubicBezTo>
                  <a:cubicBezTo>
                    <a:pt x="17682" y="42378"/>
                    <a:pt x="17786" y="41732"/>
                    <a:pt x="17786" y="41189"/>
                  </a:cubicBezTo>
                  <a:lnTo>
                    <a:pt x="17786" y="40749"/>
                  </a:lnTo>
                  <a:cubicBezTo>
                    <a:pt x="17786" y="40439"/>
                    <a:pt x="18639" y="40103"/>
                    <a:pt x="19078" y="39896"/>
                  </a:cubicBezTo>
                  <a:cubicBezTo>
                    <a:pt x="19388" y="40000"/>
                    <a:pt x="19621" y="40207"/>
                    <a:pt x="19828" y="40336"/>
                  </a:cubicBezTo>
                  <a:cubicBezTo>
                    <a:pt x="20035" y="40543"/>
                    <a:pt x="20267" y="40646"/>
                    <a:pt x="20474" y="40853"/>
                  </a:cubicBezTo>
                  <a:cubicBezTo>
                    <a:pt x="21767" y="41835"/>
                    <a:pt x="22852" y="43128"/>
                    <a:pt x="24455" y="43567"/>
                  </a:cubicBezTo>
                  <a:cubicBezTo>
                    <a:pt x="24894" y="43670"/>
                    <a:pt x="25308" y="43774"/>
                    <a:pt x="25747" y="43774"/>
                  </a:cubicBezTo>
                  <a:cubicBezTo>
                    <a:pt x="25851" y="43774"/>
                    <a:pt x="25954" y="43670"/>
                    <a:pt x="26187" y="43670"/>
                  </a:cubicBezTo>
                  <a:lnTo>
                    <a:pt x="26937" y="43670"/>
                  </a:lnTo>
                  <a:cubicBezTo>
                    <a:pt x="28022" y="43438"/>
                    <a:pt x="29082" y="43334"/>
                    <a:pt x="30064" y="43024"/>
                  </a:cubicBezTo>
                  <a:cubicBezTo>
                    <a:pt x="35777" y="41499"/>
                    <a:pt x="40508" y="37622"/>
                    <a:pt x="43300" y="32684"/>
                  </a:cubicBezTo>
                  <a:cubicBezTo>
                    <a:pt x="43843" y="32788"/>
                    <a:pt x="44282" y="32891"/>
                    <a:pt x="44825" y="33098"/>
                  </a:cubicBezTo>
                  <a:cubicBezTo>
                    <a:pt x="44825" y="33227"/>
                    <a:pt x="44928" y="33227"/>
                    <a:pt x="44928" y="33330"/>
                  </a:cubicBezTo>
                  <a:cubicBezTo>
                    <a:pt x="45135" y="33744"/>
                    <a:pt x="45342" y="34183"/>
                    <a:pt x="45678" y="34519"/>
                  </a:cubicBezTo>
                  <a:cubicBezTo>
                    <a:pt x="46324" y="35166"/>
                    <a:pt x="47074" y="35373"/>
                    <a:pt x="47927" y="35373"/>
                  </a:cubicBezTo>
                  <a:cubicBezTo>
                    <a:pt x="48470" y="36019"/>
                    <a:pt x="48806" y="36665"/>
                    <a:pt x="49452" y="37105"/>
                  </a:cubicBezTo>
                  <a:cubicBezTo>
                    <a:pt x="50060" y="37628"/>
                    <a:pt x="50812" y="37851"/>
                    <a:pt x="51598" y="37851"/>
                  </a:cubicBezTo>
                  <a:cubicBezTo>
                    <a:pt x="52752" y="37851"/>
                    <a:pt x="53979" y="37372"/>
                    <a:pt x="54933" y="36665"/>
                  </a:cubicBezTo>
                  <a:cubicBezTo>
                    <a:pt x="56561" y="35476"/>
                    <a:pt x="57854" y="33641"/>
                    <a:pt x="58060" y="31598"/>
                  </a:cubicBezTo>
                  <a:cubicBezTo>
                    <a:pt x="58164" y="29660"/>
                    <a:pt x="57311" y="27514"/>
                    <a:pt x="55579" y="26532"/>
                  </a:cubicBezTo>
                  <a:cubicBezTo>
                    <a:pt x="57621" y="24929"/>
                    <a:pt x="58603" y="22008"/>
                    <a:pt x="58060" y="19423"/>
                  </a:cubicBezTo>
                  <a:cubicBezTo>
                    <a:pt x="57854" y="18673"/>
                    <a:pt x="57518" y="17820"/>
                    <a:pt x="57414" y="16941"/>
                  </a:cubicBezTo>
                  <a:cubicBezTo>
                    <a:pt x="57414" y="16295"/>
                    <a:pt x="57621" y="15649"/>
                    <a:pt x="57518" y="15003"/>
                  </a:cubicBezTo>
                  <a:cubicBezTo>
                    <a:pt x="57518" y="13193"/>
                    <a:pt x="56225" y="11668"/>
                    <a:pt x="54829" y="10608"/>
                  </a:cubicBezTo>
                  <a:cubicBezTo>
                    <a:pt x="54079" y="9832"/>
                    <a:pt x="53097" y="9315"/>
                    <a:pt x="52244" y="8773"/>
                  </a:cubicBezTo>
                  <a:cubicBezTo>
                    <a:pt x="51055" y="7687"/>
                    <a:pt x="49659" y="6937"/>
                    <a:pt x="48160" y="6601"/>
                  </a:cubicBezTo>
                  <a:cubicBezTo>
                    <a:pt x="47757" y="6520"/>
                    <a:pt x="47346" y="6479"/>
                    <a:pt x="46936" y="6479"/>
                  </a:cubicBezTo>
                  <a:cubicBezTo>
                    <a:pt x="45263" y="6479"/>
                    <a:pt x="43608" y="7150"/>
                    <a:pt x="42654" y="8437"/>
                  </a:cubicBezTo>
                  <a:cubicBezTo>
                    <a:pt x="42550" y="8540"/>
                    <a:pt x="42447" y="8669"/>
                    <a:pt x="42447" y="8773"/>
                  </a:cubicBezTo>
                  <a:cubicBezTo>
                    <a:pt x="42447" y="8437"/>
                    <a:pt x="42343" y="8126"/>
                    <a:pt x="42343" y="7790"/>
                  </a:cubicBezTo>
                  <a:cubicBezTo>
                    <a:pt x="41904" y="4662"/>
                    <a:pt x="38776" y="2413"/>
                    <a:pt x="35777" y="1664"/>
                  </a:cubicBezTo>
                  <a:cubicBezTo>
                    <a:pt x="34789" y="1443"/>
                    <a:pt x="33785" y="1332"/>
                    <a:pt x="32785" y="1332"/>
                  </a:cubicBezTo>
                  <a:cubicBezTo>
                    <a:pt x="30387" y="1332"/>
                    <a:pt x="28016" y="1971"/>
                    <a:pt x="25954" y="3267"/>
                  </a:cubicBezTo>
                  <a:cubicBezTo>
                    <a:pt x="23602" y="4662"/>
                    <a:pt x="21663" y="7144"/>
                    <a:pt x="21767" y="9832"/>
                  </a:cubicBezTo>
                  <a:lnTo>
                    <a:pt x="21663" y="9962"/>
                  </a:lnTo>
                  <a:lnTo>
                    <a:pt x="21767" y="9962"/>
                  </a:lnTo>
                  <a:lnTo>
                    <a:pt x="21767" y="10065"/>
                  </a:lnTo>
                  <a:lnTo>
                    <a:pt x="21663" y="10065"/>
                  </a:lnTo>
                  <a:cubicBezTo>
                    <a:pt x="20474" y="10169"/>
                    <a:pt x="19285" y="10169"/>
                    <a:pt x="18096" y="10272"/>
                  </a:cubicBezTo>
                  <a:lnTo>
                    <a:pt x="15950" y="10272"/>
                  </a:lnTo>
                  <a:cubicBezTo>
                    <a:pt x="15743" y="10272"/>
                    <a:pt x="15407" y="10169"/>
                    <a:pt x="15201" y="10169"/>
                  </a:cubicBezTo>
                  <a:cubicBezTo>
                    <a:pt x="14115" y="9962"/>
                    <a:pt x="13158" y="9626"/>
                    <a:pt x="12512" y="8979"/>
                  </a:cubicBezTo>
                  <a:cubicBezTo>
                    <a:pt x="12279" y="8876"/>
                    <a:pt x="12176" y="8669"/>
                    <a:pt x="12073" y="8540"/>
                  </a:cubicBezTo>
                  <a:cubicBezTo>
                    <a:pt x="11090" y="7247"/>
                    <a:pt x="10987" y="5438"/>
                    <a:pt x="10780" y="3809"/>
                  </a:cubicBezTo>
                  <a:cubicBezTo>
                    <a:pt x="10444" y="2207"/>
                    <a:pt x="9694" y="475"/>
                    <a:pt x="8195" y="35"/>
                  </a:cubicBezTo>
                  <a:cubicBezTo>
                    <a:pt x="8072" y="12"/>
                    <a:pt x="7950" y="1"/>
                    <a:pt x="7828" y="1"/>
                  </a:cubicBezTo>
                  <a:close/>
                </a:path>
              </a:pathLst>
            </a:custGeom>
            <a:solidFill>
              <a:srgbClr val="BCC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988825" y="1651198"/>
              <a:ext cx="477555" cy="2668602"/>
            </a:xfrm>
            <a:custGeom>
              <a:rect b="b" l="l" r="r" t="t"/>
              <a:pathLst>
                <a:path extrusionOk="0" h="165546" w="29625">
                  <a:moveTo>
                    <a:pt x="29625" y="1"/>
                  </a:moveTo>
                  <a:cubicBezTo>
                    <a:pt x="28229" y="854"/>
                    <a:pt x="27919" y="1939"/>
                    <a:pt x="27272" y="2896"/>
                  </a:cubicBezTo>
                  <a:cubicBezTo>
                    <a:pt x="25644" y="5610"/>
                    <a:pt x="25437" y="5274"/>
                    <a:pt x="24558" y="10651"/>
                  </a:cubicBezTo>
                  <a:cubicBezTo>
                    <a:pt x="22955" y="12926"/>
                    <a:pt x="22749" y="15950"/>
                    <a:pt x="22413" y="18639"/>
                  </a:cubicBezTo>
                  <a:cubicBezTo>
                    <a:pt x="25204" y="18949"/>
                    <a:pt x="20474" y="22826"/>
                    <a:pt x="20577" y="26601"/>
                  </a:cubicBezTo>
                  <a:cubicBezTo>
                    <a:pt x="17889" y="26704"/>
                    <a:pt x="19388" y="29728"/>
                    <a:pt x="19078" y="34562"/>
                  </a:cubicBezTo>
                  <a:cubicBezTo>
                    <a:pt x="14657" y="35545"/>
                    <a:pt x="20370" y="40275"/>
                    <a:pt x="17785" y="42654"/>
                  </a:cubicBezTo>
                  <a:cubicBezTo>
                    <a:pt x="22359" y="45311"/>
                    <a:pt x="18725" y="50721"/>
                    <a:pt x="16568" y="50721"/>
                  </a:cubicBezTo>
                  <a:cubicBezTo>
                    <a:pt x="16543" y="50721"/>
                    <a:pt x="16518" y="50720"/>
                    <a:pt x="16493" y="50719"/>
                  </a:cubicBezTo>
                  <a:cubicBezTo>
                    <a:pt x="12822" y="52890"/>
                    <a:pt x="13908" y="59456"/>
                    <a:pt x="15097" y="60309"/>
                  </a:cubicBezTo>
                  <a:cubicBezTo>
                    <a:pt x="13261" y="64523"/>
                    <a:pt x="18096" y="67754"/>
                    <a:pt x="13572" y="69900"/>
                  </a:cubicBezTo>
                  <a:cubicBezTo>
                    <a:pt x="11323" y="73234"/>
                    <a:pt x="13572" y="78637"/>
                    <a:pt x="12176" y="79387"/>
                  </a:cubicBezTo>
                  <a:cubicBezTo>
                    <a:pt x="9694" y="84117"/>
                    <a:pt x="10573" y="82282"/>
                    <a:pt x="10780" y="88977"/>
                  </a:cubicBezTo>
                  <a:cubicBezTo>
                    <a:pt x="13055" y="92415"/>
                    <a:pt x="10134" y="93811"/>
                    <a:pt x="9281" y="98542"/>
                  </a:cubicBezTo>
                  <a:cubicBezTo>
                    <a:pt x="0" y="102755"/>
                    <a:pt x="7238" y="101256"/>
                    <a:pt x="7988" y="107589"/>
                  </a:cubicBezTo>
                  <a:cubicBezTo>
                    <a:pt x="6256" y="112992"/>
                    <a:pt x="6592" y="114388"/>
                    <a:pt x="7238" y="116637"/>
                  </a:cubicBezTo>
                  <a:cubicBezTo>
                    <a:pt x="2031" y="120572"/>
                    <a:pt x="3074" y="125839"/>
                    <a:pt x="6256" y="125839"/>
                  </a:cubicBezTo>
                  <a:cubicBezTo>
                    <a:pt x="6564" y="125839"/>
                    <a:pt x="6893" y="125790"/>
                    <a:pt x="7238" y="125685"/>
                  </a:cubicBezTo>
                  <a:lnTo>
                    <a:pt x="7238" y="125685"/>
                  </a:lnTo>
                  <a:cubicBezTo>
                    <a:pt x="6902" y="130105"/>
                    <a:pt x="4214" y="132044"/>
                    <a:pt x="8402" y="134629"/>
                  </a:cubicBezTo>
                  <a:cubicBezTo>
                    <a:pt x="7238" y="137550"/>
                    <a:pt x="12822" y="141427"/>
                    <a:pt x="11116" y="143909"/>
                  </a:cubicBezTo>
                  <a:cubicBezTo>
                    <a:pt x="12512" y="147657"/>
                    <a:pt x="13468" y="149932"/>
                    <a:pt x="15097" y="152724"/>
                  </a:cubicBezTo>
                  <a:cubicBezTo>
                    <a:pt x="17889" y="157687"/>
                    <a:pt x="21870" y="165442"/>
                    <a:pt x="26936" y="165546"/>
                  </a:cubicBezTo>
                  <a:cubicBezTo>
                    <a:pt x="27272" y="165546"/>
                    <a:pt x="27686" y="165442"/>
                    <a:pt x="28022" y="165339"/>
                  </a:cubicBezTo>
                  <a:cubicBezTo>
                    <a:pt x="28332" y="165339"/>
                    <a:pt x="28772" y="165236"/>
                    <a:pt x="29082" y="165003"/>
                  </a:cubicBezTo>
                  <a:cubicBezTo>
                    <a:pt x="29211" y="165003"/>
                    <a:pt x="29211" y="165003"/>
                    <a:pt x="29315" y="164899"/>
                  </a:cubicBezTo>
                  <a:cubicBezTo>
                    <a:pt x="29418" y="164899"/>
                    <a:pt x="29521" y="164796"/>
                    <a:pt x="29625" y="164796"/>
                  </a:cubicBezTo>
                  <a:lnTo>
                    <a:pt x="29625" y="159187"/>
                  </a:lnTo>
                  <a:lnTo>
                    <a:pt x="29625" y="153913"/>
                  </a:lnTo>
                  <a:lnTo>
                    <a:pt x="29625" y="152724"/>
                  </a:lnTo>
                  <a:lnTo>
                    <a:pt x="29625" y="148433"/>
                  </a:lnTo>
                  <a:lnTo>
                    <a:pt x="29625" y="145615"/>
                  </a:lnTo>
                  <a:lnTo>
                    <a:pt x="29625" y="130441"/>
                  </a:lnTo>
                  <a:lnTo>
                    <a:pt x="29625" y="128916"/>
                  </a:lnTo>
                  <a:lnTo>
                    <a:pt x="29625" y="122040"/>
                  </a:lnTo>
                  <a:lnTo>
                    <a:pt x="29625" y="114388"/>
                  </a:lnTo>
                  <a:lnTo>
                    <a:pt x="29625" y="114052"/>
                  </a:lnTo>
                  <a:lnTo>
                    <a:pt x="29625" y="113096"/>
                  </a:lnTo>
                  <a:lnTo>
                    <a:pt x="29625" y="112889"/>
                  </a:lnTo>
                  <a:lnTo>
                    <a:pt x="29625" y="108468"/>
                  </a:lnTo>
                  <a:lnTo>
                    <a:pt x="29625" y="95104"/>
                  </a:lnTo>
                  <a:lnTo>
                    <a:pt x="29625" y="89934"/>
                  </a:lnTo>
                  <a:lnTo>
                    <a:pt x="29625" y="84970"/>
                  </a:lnTo>
                  <a:lnTo>
                    <a:pt x="29625" y="84660"/>
                  </a:lnTo>
                  <a:lnTo>
                    <a:pt x="29625" y="81326"/>
                  </a:lnTo>
                  <a:lnTo>
                    <a:pt x="29625" y="80989"/>
                  </a:lnTo>
                  <a:lnTo>
                    <a:pt x="29625" y="76155"/>
                  </a:lnTo>
                  <a:lnTo>
                    <a:pt x="29625" y="70443"/>
                  </a:lnTo>
                  <a:lnTo>
                    <a:pt x="29625" y="65273"/>
                  </a:lnTo>
                  <a:lnTo>
                    <a:pt x="29625" y="60309"/>
                  </a:lnTo>
                  <a:lnTo>
                    <a:pt x="29625" y="59017"/>
                  </a:lnTo>
                  <a:lnTo>
                    <a:pt x="29625" y="58913"/>
                  </a:lnTo>
                  <a:lnTo>
                    <a:pt x="29625" y="44592"/>
                  </a:lnTo>
                  <a:lnTo>
                    <a:pt x="29625" y="40379"/>
                  </a:lnTo>
                  <a:lnTo>
                    <a:pt x="29625" y="31124"/>
                  </a:lnTo>
                  <a:lnTo>
                    <a:pt x="29625" y="25101"/>
                  </a:lnTo>
                  <a:lnTo>
                    <a:pt x="29625" y="22620"/>
                  </a:lnTo>
                  <a:lnTo>
                    <a:pt x="29625" y="6903"/>
                  </a:lnTo>
                  <a:lnTo>
                    <a:pt x="29625" y="4731"/>
                  </a:lnTo>
                  <a:lnTo>
                    <a:pt x="29625" y="1293"/>
                  </a:lnTo>
                  <a:lnTo>
                    <a:pt x="29625" y="1"/>
                  </a:lnTo>
                  <a:close/>
                </a:path>
              </a:pathLst>
            </a:custGeom>
            <a:solidFill>
              <a:srgbClr val="5A7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4160908" y="2137451"/>
              <a:ext cx="295044" cy="1960208"/>
            </a:xfrm>
            <a:custGeom>
              <a:rect b="b" l="l" r="r" t="t"/>
              <a:pathLst>
                <a:path extrusionOk="0" h="121601" w="18303">
                  <a:moveTo>
                    <a:pt x="11737" y="23576"/>
                  </a:moveTo>
                  <a:cubicBezTo>
                    <a:pt x="11426" y="24119"/>
                    <a:pt x="11633" y="24765"/>
                    <a:pt x="11633" y="25308"/>
                  </a:cubicBezTo>
                  <a:cubicBezTo>
                    <a:pt x="11737" y="25955"/>
                    <a:pt x="11737" y="26601"/>
                    <a:pt x="11840" y="27247"/>
                  </a:cubicBezTo>
                  <a:cubicBezTo>
                    <a:pt x="11840" y="27893"/>
                    <a:pt x="12176" y="28540"/>
                    <a:pt x="12176" y="29186"/>
                  </a:cubicBezTo>
                  <a:cubicBezTo>
                    <a:pt x="12176" y="29729"/>
                    <a:pt x="12176" y="30375"/>
                    <a:pt x="12073" y="31021"/>
                  </a:cubicBezTo>
                  <a:cubicBezTo>
                    <a:pt x="12073" y="31538"/>
                    <a:pt x="12176" y="32081"/>
                    <a:pt x="12176" y="32624"/>
                  </a:cubicBezTo>
                  <a:cubicBezTo>
                    <a:pt x="12073" y="33167"/>
                    <a:pt x="11943" y="33710"/>
                    <a:pt x="11840" y="34356"/>
                  </a:cubicBezTo>
                  <a:cubicBezTo>
                    <a:pt x="11737" y="34899"/>
                    <a:pt x="11633" y="35416"/>
                    <a:pt x="11530" y="35959"/>
                  </a:cubicBezTo>
                  <a:cubicBezTo>
                    <a:pt x="11426" y="36501"/>
                    <a:pt x="11633" y="37044"/>
                    <a:pt x="11633" y="37691"/>
                  </a:cubicBezTo>
                  <a:cubicBezTo>
                    <a:pt x="11530" y="38233"/>
                    <a:pt x="11426" y="38776"/>
                    <a:pt x="11426" y="39293"/>
                  </a:cubicBezTo>
                  <a:cubicBezTo>
                    <a:pt x="11426" y="39836"/>
                    <a:pt x="11194" y="40379"/>
                    <a:pt x="11194" y="41025"/>
                  </a:cubicBezTo>
                  <a:cubicBezTo>
                    <a:pt x="11194" y="41568"/>
                    <a:pt x="10987" y="42111"/>
                    <a:pt x="10987" y="42654"/>
                  </a:cubicBezTo>
                  <a:lnTo>
                    <a:pt x="10883" y="44360"/>
                  </a:lnTo>
                  <a:cubicBezTo>
                    <a:pt x="10883" y="44903"/>
                    <a:pt x="11090" y="45446"/>
                    <a:pt x="11090" y="46092"/>
                  </a:cubicBezTo>
                  <a:cubicBezTo>
                    <a:pt x="11090" y="46635"/>
                    <a:pt x="10883" y="47178"/>
                    <a:pt x="10780" y="47695"/>
                  </a:cubicBezTo>
                  <a:cubicBezTo>
                    <a:pt x="10651" y="48237"/>
                    <a:pt x="10444" y="48780"/>
                    <a:pt x="10341" y="49427"/>
                  </a:cubicBezTo>
                  <a:cubicBezTo>
                    <a:pt x="10237" y="49969"/>
                    <a:pt x="10237" y="50512"/>
                    <a:pt x="10134" y="51055"/>
                  </a:cubicBezTo>
                  <a:cubicBezTo>
                    <a:pt x="10005" y="51572"/>
                    <a:pt x="10005" y="52115"/>
                    <a:pt x="9798" y="52658"/>
                  </a:cubicBezTo>
                  <a:cubicBezTo>
                    <a:pt x="9591" y="53097"/>
                    <a:pt x="9151" y="53640"/>
                    <a:pt x="8945" y="54054"/>
                  </a:cubicBezTo>
                  <a:cubicBezTo>
                    <a:pt x="8609" y="54597"/>
                    <a:pt x="8298" y="55036"/>
                    <a:pt x="8066" y="55450"/>
                  </a:cubicBezTo>
                  <a:cubicBezTo>
                    <a:pt x="7859" y="55993"/>
                    <a:pt x="7962" y="56535"/>
                    <a:pt x="7859" y="57078"/>
                  </a:cubicBezTo>
                  <a:cubicBezTo>
                    <a:pt x="7859" y="57078"/>
                    <a:pt x="7549" y="57078"/>
                    <a:pt x="7549" y="56975"/>
                  </a:cubicBezTo>
                  <a:cubicBezTo>
                    <a:pt x="7316" y="56432"/>
                    <a:pt x="7420" y="55889"/>
                    <a:pt x="7652" y="55346"/>
                  </a:cubicBezTo>
                  <a:cubicBezTo>
                    <a:pt x="7756" y="54803"/>
                    <a:pt x="8195" y="54286"/>
                    <a:pt x="8298" y="53744"/>
                  </a:cubicBezTo>
                  <a:cubicBezTo>
                    <a:pt x="8402" y="53097"/>
                    <a:pt x="8402" y="52451"/>
                    <a:pt x="8402" y="51908"/>
                  </a:cubicBezTo>
                  <a:cubicBezTo>
                    <a:pt x="8402" y="51262"/>
                    <a:pt x="8066" y="50616"/>
                    <a:pt x="8195" y="49969"/>
                  </a:cubicBezTo>
                  <a:cubicBezTo>
                    <a:pt x="8195" y="49530"/>
                    <a:pt x="8505" y="48987"/>
                    <a:pt x="8609" y="48574"/>
                  </a:cubicBezTo>
                  <a:lnTo>
                    <a:pt x="8609" y="47048"/>
                  </a:lnTo>
                  <a:cubicBezTo>
                    <a:pt x="8609" y="46531"/>
                    <a:pt x="8505" y="45988"/>
                    <a:pt x="8609" y="45549"/>
                  </a:cubicBezTo>
                  <a:cubicBezTo>
                    <a:pt x="8609" y="45006"/>
                    <a:pt x="8841" y="44593"/>
                    <a:pt x="8945" y="44050"/>
                  </a:cubicBezTo>
                  <a:cubicBezTo>
                    <a:pt x="8945" y="43507"/>
                    <a:pt x="8945" y="43067"/>
                    <a:pt x="9048" y="42525"/>
                  </a:cubicBezTo>
                  <a:cubicBezTo>
                    <a:pt x="9048" y="42008"/>
                    <a:pt x="9358" y="41568"/>
                    <a:pt x="9488" y="41025"/>
                  </a:cubicBezTo>
                  <a:cubicBezTo>
                    <a:pt x="9488" y="40586"/>
                    <a:pt x="9255" y="40069"/>
                    <a:pt x="9358" y="39526"/>
                  </a:cubicBezTo>
                  <a:cubicBezTo>
                    <a:pt x="9488" y="38983"/>
                    <a:pt x="9488" y="38544"/>
                    <a:pt x="9591" y="38001"/>
                  </a:cubicBezTo>
                  <a:cubicBezTo>
                    <a:pt x="9694" y="37484"/>
                    <a:pt x="10237" y="37044"/>
                    <a:pt x="10341" y="36501"/>
                  </a:cubicBezTo>
                  <a:cubicBezTo>
                    <a:pt x="10444" y="35959"/>
                    <a:pt x="10237" y="35416"/>
                    <a:pt x="10341" y="34899"/>
                  </a:cubicBezTo>
                  <a:cubicBezTo>
                    <a:pt x="10547" y="34252"/>
                    <a:pt x="10547" y="33710"/>
                    <a:pt x="10651" y="33167"/>
                  </a:cubicBezTo>
                  <a:cubicBezTo>
                    <a:pt x="10780" y="32624"/>
                    <a:pt x="10780" y="32081"/>
                    <a:pt x="10883" y="31435"/>
                  </a:cubicBezTo>
                  <a:cubicBezTo>
                    <a:pt x="10987" y="30892"/>
                    <a:pt x="11426" y="30375"/>
                    <a:pt x="11426" y="29832"/>
                  </a:cubicBezTo>
                  <a:cubicBezTo>
                    <a:pt x="11530" y="29289"/>
                    <a:pt x="11530" y="28746"/>
                    <a:pt x="11530" y="28204"/>
                  </a:cubicBezTo>
                  <a:cubicBezTo>
                    <a:pt x="11426" y="27661"/>
                    <a:pt x="11426" y="27014"/>
                    <a:pt x="11530" y="26497"/>
                  </a:cubicBezTo>
                  <a:cubicBezTo>
                    <a:pt x="11530" y="25955"/>
                    <a:pt x="11297" y="25308"/>
                    <a:pt x="11194" y="24662"/>
                  </a:cubicBezTo>
                  <a:cubicBezTo>
                    <a:pt x="11194" y="24326"/>
                    <a:pt x="11194" y="23912"/>
                    <a:pt x="11530" y="23576"/>
                  </a:cubicBezTo>
                  <a:close/>
                  <a:moveTo>
                    <a:pt x="6085" y="85571"/>
                  </a:moveTo>
                  <a:cubicBezTo>
                    <a:pt x="6150" y="85571"/>
                    <a:pt x="6213" y="85582"/>
                    <a:pt x="6256" y="85617"/>
                  </a:cubicBezTo>
                  <a:cubicBezTo>
                    <a:pt x="6463" y="86056"/>
                    <a:pt x="6566" y="86470"/>
                    <a:pt x="6463" y="86909"/>
                  </a:cubicBezTo>
                  <a:cubicBezTo>
                    <a:pt x="6463" y="87452"/>
                    <a:pt x="6256" y="87995"/>
                    <a:pt x="6256" y="88409"/>
                  </a:cubicBezTo>
                  <a:cubicBezTo>
                    <a:pt x="6360" y="88952"/>
                    <a:pt x="6463" y="89391"/>
                    <a:pt x="6566" y="89934"/>
                  </a:cubicBezTo>
                  <a:cubicBezTo>
                    <a:pt x="6670" y="90477"/>
                    <a:pt x="7213" y="90890"/>
                    <a:pt x="7316" y="91330"/>
                  </a:cubicBezTo>
                  <a:cubicBezTo>
                    <a:pt x="7316" y="91769"/>
                    <a:pt x="7109" y="92286"/>
                    <a:pt x="7213" y="92622"/>
                  </a:cubicBezTo>
                  <a:cubicBezTo>
                    <a:pt x="7213" y="93062"/>
                    <a:pt x="7420" y="93475"/>
                    <a:pt x="7549" y="93915"/>
                  </a:cubicBezTo>
                  <a:cubicBezTo>
                    <a:pt x="7549" y="94225"/>
                    <a:pt x="7756" y="94665"/>
                    <a:pt x="7859" y="95104"/>
                  </a:cubicBezTo>
                  <a:cubicBezTo>
                    <a:pt x="7859" y="95518"/>
                    <a:pt x="7756" y="95957"/>
                    <a:pt x="7859" y="96397"/>
                  </a:cubicBezTo>
                  <a:cubicBezTo>
                    <a:pt x="7859" y="96707"/>
                    <a:pt x="7962" y="97146"/>
                    <a:pt x="8066" y="97586"/>
                  </a:cubicBezTo>
                  <a:cubicBezTo>
                    <a:pt x="8066" y="97999"/>
                    <a:pt x="7962" y="98439"/>
                    <a:pt x="7962" y="98878"/>
                  </a:cubicBezTo>
                  <a:cubicBezTo>
                    <a:pt x="8066" y="99292"/>
                    <a:pt x="8402" y="99628"/>
                    <a:pt x="8402" y="100041"/>
                  </a:cubicBezTo>
                  <a:cubicBezTo>
                    <a:pt x="8505" y="100481"/>
                    <a:pt x="8505" y="100920"/>
                    <a:pt x="8609" y="101334"/>
                  </a:cubicBezTo>
                  <a:cubicBezTo>
                    <a:pt x="8609" y="101773"/>
                    <a:pt x="8195" y="102213"/>
                    <a:pt x="8298" y="102626"/>
                  </a:cubicBezTo>
                  <a:cubicBezTo>
                    <a:pt x="8298" y="103169"/>
                    <a:pt x="8609" y="103609"/>
                    <a:pt x="8609" y="104048"/>
                  </a:cubicBezTo>
                  <a:cubicBezTo>
                    <a:pt x="8609" y="104565"/>
                    <a:pt x="8712" y="105005"/>
                    <a:pt x="8841" y="105444"/>
                  </a:cubicBezTo>
                  <a:cubicBezTo>
                    <a:pt x="8841" y="105987"/>
                    <a:pt x="9048" y="106401"/>
                    <a:pt x="9151" y="106840"/>
                  </a:cubicBezTo>
                  <a:cubicBezTo>
                    <a:pt x="9151" y="107383"/>
                    <a:pt x="8945" y="107926"/>
                    <a:pt x="9151" y="108339"/>
                  </a:cubicBezTo>
                  <a:cubicBezTo>
                    <a:pt x="9255" y="108779"/>
                    <a:pt x="9488" y="109218"/>
                    <a:pt x="9694" y="109632"/>
                  </a:cubicBezTo>
                  <a:cubicBezTo>
                    <a:pt x="9901" y="110071"/>
                    <a:pt x="10134" y="110511"/>
                    <a:pt x="10341" y="110821"/>
                  </a:cubicBezTo>
                  <a:cubicBezTo>
                    <a:pt x="10444" y="111364"/>
                    <a:pt x="10987" y="111674"/>
                    <a:pt x="11194" y="112113"/>
                  </a:cubicBezTo>
                  <a:cubicBezTo>
                    <a:pt x="11426" y="112450"/>
                    <a:pt x="11633" y="112656"/>
                    <a:pt x="11426" y="113096"/>
                  </a:cubicBezTo>
                  <a:lnTo>
                    <a:pt x="11194" y="113199"/>
                  </a:lnTo>
                  <a:cubicBezTo>
                    <a:pt x="11297" y="112656"/>
                    <a:pt x="10883" y="112217"/>
                    <a:pt x="10651" y="111803"/>
                  </a:cubicBezTo>
                  <a:cubicBezTo>
                    <a:pt x="10341" y="111364"/>
                    <a:pt x="10005" y="110924"/>
                    <a:pt x="9694" y="110511"/>
                  </a:cubicBezTo>
                  <a:cubicBezTo>
                    <a:pt x="9488" y="109968"/>
                    <a:pt x="8945" y="109632"/>
                    <a:pt x="8712" y="109089"/>
                  </a:cubicBezTo>
                  <a:cubicBezTo>
                    <a:pt x="8505" y="108675"/>
                    <a:pt x="8298" y="108133"/>
                    <a:pt x="8195" y="107693"/>
                  </a:cubicBezTo>
                  <a:cubicBezTo>
                    <a:pt x="7962" y="107279"/>
                    <a:pt x="7652" y="106840"/>
                    <a:pt x="7652" y="106401"/>
                  </a:cubicBezTo>
                  <a:cubicBezTo>
                    <a:pt x="7549" y="105858"/>
                    <a:pt x="7420" y="105444"/>
                    <a:pt x="7420" y="104901"/>
                  </a:cubicBezTo>
                  <a:cubicBezTo>
                    <a:pt x="7316" y="104462"/>
                    <a:pt x="7316" y="103919"/>
                    <a:pt x="7213" y="103505"/>
                  </a:cubicBezTo>
                  <a:cubicBezTo>
                    <a:pt x="7109" y="103066"/>
                    <a:pt x="6903" y="102626"/>
                    <a:pt x="6773" y="102213"/>
                  </a:cubicBezTo>
                  <a:cubicBezTo>
                    <a:pt x="6670" y="101670"/>
                    <a:pt x="6566" y="101231"/>
                    <a:pt x="6463" y="100817"/>
                  </a:cubicBezTo>
                  <a:cubicBezTo>
                    <a:pt x="6360" y="100377"/>
                    <a:pt x="6360" y="99835"/>
                    <a:pt x="6360" y="99395"/>
                  </a:cubicBezTo>
                  <a:cubicBezTo>
                    <a:pt x="6256" y="98878"/>
                    <a:pt x="6256" y="98439"/>
                    <a:pt x="6127" y="97999"/>
                  </a:cubicBezTo>
                  <a:lnTo>
                    <a:pt x="5817" y="96603"/>
                  </a:lnTo>
                  <a:cubicBezTo>
                    <a:pt x="5817" y="96164"/>
                    <a:pt x="5377" y="95750"/>
                    <a:pt x="5274" y="95207"/>
                  </a:cubicBezTo>
                  <a:cubicBezTo>
                    <a:pt x="5171" y="94768"/>
                    <a:pt x="5274" y="94225"/>
                    <a:pt x="5274" y="93811"/>
                  </a:cubicBezTo>
                  <a:cubicBezTo>
                    <a:pt x="5171" y="93372"/>
                    <a:pt x="5377" y="92829"/>
                    <a:pt x="5274" y="92416"/>
                  </a:cubicBezTo>
                  <a:cubicBezTo>
                    <a:pt x="5274" y="91873"/>
                    <a:pt x="5171" y="91433"/>
                    <a:pt x="5171" y="90994"/>
                  </a:cubicBezTo>
                  <a:cubicBezTo>
                    <a:pt x="5171" y="90580"/>
                    <a:pt x="4964" y="90141"/>
                    <a:pt x="5067" y="89598"/>
                  </a:cubicBezTo>
                  <a:cubicBezTo>
                    <a:pt x="5171" y="89184"/>
                    <a:pt x="5481" y="88745"/>
                    <a:pt x="5610" y="88305"/>
                  </a:cubicBezTo>
                  <a:cubicBezTo>
                    <a:pt x="5713" y="87763"/>
                    <a:pt x="5920" y="87349"/>
                    <a:pt x="6024" y="86909"/>
                  </a:cubicBezTo>
                  <a:cubicBezTo>
                    <a:pt x="6024" y="86470"/>
                    <a:pt x="5920" y="86056"/>
                    <a:pt x="5817" y="85617"/>
                  </a:cubicBezTo>
                  <a:cubicBezTo>
                    <a:pt x="5817" y="85617"/>
                    <a:pt x="5955" y="85571"/>
                    <a:pt x="6085" y="85571"/>
                  </a:cubicBezTo>
                  <a:close/>
                  <a:moveTo>
                    <a:pt x="13236" y="1"/>
                  </a:moveTo>
                  <a:cubicBezTo>
                    <a:pt x="13132" y="414"/>
                    <a:pt x="13029" y="1061"/>
                    <a:pt x="12926" y="1604"/>
                  </a:cubicBezTo>
                  <a:cubicBezTo>
                    <a:pt x="12822" y="2793"/>
                    <a:pt x="12383" y="3878"/>
                    <a:pt x="11943" y="4938"/>
                  </a:cubicBezTo>
                  <a:lnTo>
                    <a:pt x="11943" y="6127"/>
                  </a:lnTo>
                  <a:cubicBezTo>
                    <a:pt x="12822" y="9152"/>
                    <a:pt x="12822" y="12590"/>
                    <a:pt x="11737" y="16028"/>
                  </a:cubicBezTo>
                  <a:cubicBezTo>
                    <a:pt x="10987" y="18846"/>
                    <a:pt x="9358" y="21638"/>
                    <a:pt x="7316" y="23680"/>
                  </a:cubicBezTo>
                  <a:cubicBezTo>
                    <a:pt x="7652" y="25308"/>
                    <a:pt x="7549" y="27144"/>
                    <a:pt x="7109" y="28850"/>
                  </a:cubicBezTo>
                  <a:lnTo>
                    <a:pt x="7109" y="28953"/>
                  </a:lnTo>
                  <a:cubicBezTo>
                    <a:pt x="8195" y="35002"/>
                    <a:pt x="6670" y="39086"/>
                    <a:pt x="4731" y="41568"/>
                  </a:cubicBezTo>
                  <a:lnTo>
                    <a:pt x="4731" y="42111"/>
                  </a:lnTo>
                  <a:cubicBezTo>
                    <a:pt x="4731" y="43946"/>
                    <a:pt x="4834" y="47927"/>
                    <a:pt x="2896" y="51262"/>
                  </a:cubicBezTo>
                  <a:lnTo>
                    <a:pt x="2896" y="52994"/>
                  </a:lnTo>
                  <a:cubicBezTo>
                    <a:pt x="4524" y="58267"/>
                    <a:pt x="3025" y="62688"/>
                    <a:pt x="2249" y="64730"/>
                  </a:cubicBezTo>
                  <a:cubicBezTo>
                    <a:pt x="1939" y="65583"/>
                    <a:pt x="1836" y="66022"/>
                    <a:pt x="1732" y="66669"/>
                  </a:cubicBezTo>
                  <a:cubicBezTo>
                    <a:pt x="1603" y="68065"/>
                    <a:pt x="1190" y="69357"/>
                    <a:pt x="543" y="70546"/>
                  </a:cubicBezTo>
                  <a:cubicBezTo>
                    <a:pt x="647" y="71296"/>
                    <a:pt x="854" y="72046"/>
                    <a:pt x="957" y="72899"/>
                  </a:cubicBezTo>
                  <a:cubicBezTo>
                    <a:pt x="1086" y="74320"/>
                    <a:pt x="1086" y="75716"/>
                    <a:pt x="750" y="77112"/>
                  </a:cubicBezTo>
                  <a:cubicBezTo>
                    <a:pt x="311" y="78948"/>
                    <a:pt x="207" y="79801"/>
                    <a:pt x="207" y="80007"/>
                  </a:cubicBezTo>
                  <a:cubicBezTo>
                    <a:pt x="207" y="80240"/>
                    <a:pt x="311" y="80550"/>
                    <a:pt x="311" y="80783"/>
                  </a:cubicBezTo>
                  <a:cubicBezTo>
                    <a:pt x="311" y="80783"/>
                    <a:pt x="311" y="80886"/>
                    <a:pt x="440" y="80886"/>
                  </a:cubicBezTo>
                  <a:cubicBezTo>
                    <a:pt x="854" y="83239"/>
                    <a:pt x="750" y="85617"/>
                    <a:pt x="0" y="87659"/>
                  </a:cubicBezTo>
                  <a:cubicBezTo>
                    <a:pt x="750" y="89184"/>
                    <a:pt x="1190" y="90994"/>
                    <a:pt x="1190" y="92726"/>
                  </a:cubicBezTo>
                  <a:cubicBezTo>
                    <a:pt x="1190" y="93915"/>
                    <a:pt x="1190" y="94871"/>
                    <a:pt x="1086" y="95750"/>
                  </a:cubicBezTo>
                  <a:cubicBezTo>
                    <a:pt x="1939" y="97250"/>
                    <a:pt x="2585" y="98982"/>
                    <a:pt x="2792" y="100688"/>
                  </a:cubicBezTo>
                  <a:cubicBezTo>
                    <a:pt x="3671" y="102213"/>
                    <a:pt x="5481" y="105548"/>
                    <a:pt x="5920" y="109425"/>
                  </a:cubicBezTo>
                  <a:cubicBezTo>
                    <a:pt x="6670" y="111467"/>
                    <a:pt x="7316" y="112863"/>
                    <a:pt x="8298" y="114492"/>
                  </a:cubicBezTo>
                  <a:cubicBezTo>
                    <a:pt x="8505" y="114905"/>
                    <a:pt x="8712" y="115345"/>
                    <a:pt x="8945" y="115784"/>
                  </a:cubicBezTo>
                  <a:cubicBezTo>
                    <a:pt x="9694" y="116973"/>
                    <a:pt x="11297" y="119869"/>
                    <a:pt x="12486" y="121601"/>
                  </a:cubicBezTo>
                  <a:cubicBezTo>
                    <a:pt x="14658" y="119869"/>
                    <a:pt x="16700" y="117826"/>
                    <a:pt x="18303" y="115448"/>
                  </a:cubicBezTo>
                  <a:lnTo>
                    <a:pt x="18303" y="100274"/>
                  </a:lnTo>
                  <a:lnTo>
                    <a:pt x="18303" y="98749"/>
                  </a:lnTo>
                  <a:lnTo>
                    <a:pt x="18303" y="91873"/>
                  </a:lnTo>
                  <a:lnTo>
                    <a:pt x="18303" y="84221"/>
                  </a:lnTo>
                  <a:lnTo>
                    <a:pt x="18303" y="83885"/>
                  </a:lnTo>
                  <a:lnTo>
                    <a:pt x="18303" y="82929"/>
                  </a:lnTo>
                  <a:lnTo>
                    <a:pt x="18303" y="82722"/>
                  </a:lnTo>
                  <a:lnTo>
                    <a:pt x="18303" y="78301"/>
                  </a:lnTo>
                  <a:cubicBezTo>
                    <a:pt x="17449" y="76130"/>
                    <a:pt x="16907" y="73674"/>
                    <a:pt x="17346" y="70856"/>
                  </a:cubicBezTo>
                  <a:cubicBezTo>
                    <a:pt x="16054" y="68918"/>
                    <a:pt x="15614" y="66979"/>
                    <a:pt x="15407" y="65686"/>
                  </a:cubicBezTo>
                  <a:cubicBezTo>
                    <a:pt x="14864" y="61705"/>
                    <a:pt x="16054" y="58578"/>
                    <a:pt x="17346" y="56432"/>
                  </a:cubicBezTo>
                  <a:cubicBezTo>
                    <a:pt x="15071" y="51159"/>
                    <a:pt x="15717" y="44153"/>
                    <a:pt x="16700" y="40715"/>
                  </a:cubicBezTo>
                  <a:cubicBezTo>
                    <a:pt x="16596" y="40276"/>
                    <a:pt x="16467" y="39836"/>
                    <a:pt x="16260" y="39423"/>
                  </a:cubicBezTo>
                  <a:cubicBezTo>
                    <a:pt x="15071" y="36191"/>
                    <a:pt x="15175" y="33270"/>
                    <a:pt x="15614" y="30892"/>
                  </a:cubicBezTo>
                  <a:cubicBezTo>
                    <a:pt x="14425" y="28850"/>
                    <a:pt x="13029" y="25412"/>
                    <a:pt x="14115" y="20888"/>
                  </a:cubicBezTo>
                  <a:cubicBezTo>
                    <a:pt x="14322" y="20242"/>
                    <a:pt x="14528" y="19595"/>
                    <a:pt x="14761" y="18846"/>
                  </a:cubicBezTo>
                  <a:cubicBezTo>
                    <a:pt x="14528" y="18096"/>
                    <a:pt x="14218" y="17321"/>
                    <a:pt x="14011" y="16804"/>
                  </a:cubicBezTo>
                  <a:cubicBezTo>
                    <a:pt x="13236" y="14529"/>
                    <a:pt x="11943" y="10987"/>
                    <a:pt x="13365" y="6980"/>
                  </a:cubicBezTo>
                  <a:cubicBezTo>
                    <a:pt x="13365" y="6231"/>
                    <a:pt x="13468" y="5585"/>
                    <a:pt x="13675" y="4835"/>
                  </a:cubicBezTo>
                  <a:cubicBezTo>
                    <a:pt x="13132" y="3439"/>
                    <a:pt x="13029" y="1707"/>
                    <a:pt x="13236" y="104"/>
                  </a:cubicBezTo>
                  <a:lnTo>
                    <a:pt x="13236" y="1"/>
                  </a:lnTo>
                  <a:close/>
                </a:path>
              </a:pathLst>
            </a:custGeom>
            <a:solidFill>
              <a:srgbClr val="51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1"/>
            <p:cNvGrpSpPr/>
            <p:nvPr/>
          </p:nvGrpSpPr>
          <p:grpSpPr>
            <a:xfrm>
              <a:off x="4479589" y="2522219"/>
              <a:ext cx="811444" cy="659619"/>
              <a:chOff x="80450" y="957336"/>
              <a:chExt cx="2727543" cy="2217206"/>
            </a:xfrm>
          </p:grpSpPr>
          <p:sp>
            <p:nvSpPr>
              <p:cNvPr id="474" name="Google Shape;474;p21"/>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1"/>
            <p:cNvGrpSpPr/>
            <p:nvPr/>
          </p:nvGrpSpPr>
          <p:grpSpPr>
            <a:xfrm>
              <a:off x="4479589" y="1749744"/>
              <a:ext cx="811444" cy="659619"/>
              <a:chOff x="80450" y="957336"/>
              <a:chExt cx="2727543" cy="2217206"/>
            </a:xfrm>
          </p:grpSpPr>
          <p:sp>
            <p:nvSpPr>
              <p:cNvPr id="478" name="Google Shape;478;p21"/>
              <p:cNvSpPr/>
              <p:nvPr/>
            </p:nvSpPr>
            <p:spPr>
              <a:xfrm>
                <a:off x="317742" y="2350546"/>
                <a:ext cx="1989922" cy="823996"/>
              </a:xfrm>
              <a:custGeom>
                <a:rect b="b" l="l" r="r" t="t"/>
                <a:pathLst>
                  <a:path extrusionOk="0" h="11654" w="28144">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80450" y="957336"/>
                <a:ext cx="2101353" cy="1203894"/>
              </a:xfrm>
              <a:custGeom>
                <a:rect b="b" l="l" r="r" t="t"/>
                <a:pathLst>
                  <a:path extrusionOk="0" h="17027" w="2972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1068155" y="1752719"/>
                <a:ext cx="1739838" cy="823218"/>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1"/>
            <p:cNvSpPr/>
            <p:nvPr/>
          </p:nvSpPr>
          <p:spPr>
            <a:xfrm>
              <a:off x="4455931" y="3481696"/>
              <a:ext cx="517608" cy="244911"/>
            </a:xfrm>
            <a:custGeom>
              <a:rect b="b" l="l" r="r" t="t"/>
              <a:pathLst>
                <a:path extrusionOk="0" h="11643" w="24607">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2" name="Google Shape;482;p21"/>
          <p:cNvCxnSpPr>
            <a:stCxn id="439" idx="3"/>
          </p:cNvCxnSpPr>
          <p:nvPr/>
        </p:nvCxnSpPr>
        <p:spPr>
          <a:xfrm>
            <a:off x="2149800" y="1941400"/>
            <a:ext cx="2188500" cy="3354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483" name="Google Shape;483;p21"/>
          <p:cNvCxnSpPr>
            <a:stCxn id="436" idx="3"/>
          </p:cNvCxnSpPr>
          <p:nvPr/>
        </p:nvCxnSpPr>
        <p:spPr>
          <a:xfrm>
            <a:off x="2149800" y="2967052"/>
            <a:ext cx="1989000" cy="3333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484" name="Google Shape;484;p21"/>
          <p:cNvCxnSpPr>
            <a:stCxn id="443" idx="1"/>
          </p:cNvCxnSpPr>
          <p:nvPr/>
        </p:nvCxnSpPr>
        <p:spPr>
          <a:xfrm flipH="1">
            <a:off x="5091600" y="1941400"/>
            <a:ext cx="1918800" cy="2322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485" name="Google Shape;485;p21"/>
          <p:cNvCxnSpPr/>
          <p:nvPr/>
        </p:nvCxnSpPr>
        <p:spPr>
          <a:xfrm rot="10800000">
            <a:off x="5078700" y="2740243"/>
            <a:ext cx="1931700" cy="226800"/>
          </a:xfrm>
          <a:prstGeom prst="curvedConnector3">
            <a:avLst>
              <a:gd fmla="val 50000" name="adj1"/>
            </a:avLst>
          </a:prstGeom>
          <a:noFill/>
          <a:ln cap="flat" cmpd="sng" w="19050">
            <a:solidFill>
              <a:schemeClr val="dk1"/>
            </a:solidFill>
            <a:prstDash val="solid"/>
            <a:round/>
            <a:headEnd len="med" w="med" type="none"/>
            <a:tailEnd len="med" w="med" type="oval"/>
          </a:ln>
        </p:spPr>
      </p:cxnSp>
      <p:cxnSp>
        <p:nvCxnSpPr>
          <p:cNvPr id="486" name="Google Shape;486;p21"/>
          <p:cNvCxnSpPr>
            <a:stCxn id="448" idx="1"/>
          </p:cNvCxnSpPr>
          <p:nvPr/>
        </p:nvCxnSpPr>
        <p:spPr>
          <a:xfrm rot="10800000">
            <a:off x="4658400" y="3647700"/>
            <a:ext cx="2352000" cy="345000"/>
          </a:xfrm>
          <a:prstGeom prst="curvedConnector3">
            <a:avLst>
              <a:gd fmla="val 50000" name="adj1"/>
            </a:avLst>
          </a:prstGeom>
          <a:noFill/>
          <a:ln cap="flat" cmpd="sng" w="19050">
            <a:solidFill>
              <a:schemeClr val="dk1"/>
            </a:solidFill>
            <a:prstDash val="solid"/>
            <a:round/>
            <a:headEnd len="med" w="med" type="none"/>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Parts &amp; Types of Trees for Education Infographics by Slidesgo">
  <a:themeElements>
    <a:clrScheme name="Simple Light">
      <a:dk1>
        <a:srgbClr val="F0D162"/>
      </a:dk1>
      <a:lt1>
        <a:srgbClr val="F8FFE1"/>
      </a:lt1>
      <a:dk2>
        <a:srgbClr val="8A7165"/>
      </a:dk2>
      <a:lt2>
        <a:srgbClr val="BCCE78"/>
      </a:lt2>
      <a:accent1>
        <a:srgbClr val="B5C267"/>
      </a:accent1>
      <a:accent2>
        <a:srgbClr val="516D5D"/>
      </a:accent2>
      <a:accent3>
        <a:srgbClr val="5A7C65"/>
      </a:accent3>
      <a:accent4>
        <a:srgbClr val="828F51"/>
      </a:accent4>
      <a:accent5>
        <a:srgbClr val="77814F"/>
      </a:accent5>
      <a:accent6>
        <a:srgbClr val="FFFFFF"/>
      </a:accent6>
      <a:hlink>
        <a:srgbClr val="516D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