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58" r:id="rId7"/>
    <p:sldId id="259" r:id="rId8"/>
    <p:sldId id="261"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10B1F-F19B-48EF-9105-15A64D6CBB25}" v="21" dt="2019-04-07T02:13:57.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246" autoAdjust="0"/>
  </p:normalViewPr>
  <p:slideViewPr>
    <p:cSldViewPr snapToGrid="0">
      <p:cViewPr varScale="1">
        <p:scale>
          <a:sx n="74" d="100"/>
          <a:sy n="74" d="100"/>
        </p:scale>
        <p:origin x="6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Brydon" userId="6f4757451dcd9793" providerId="LiveId" clId="{03710B1F-F19B-48EF-9105-15A64D6CBB25}"/>
    <pc:docChg chg="undo custSel mod modSld">
      <pc:chgData name="Hannah Brydon" userId="6f4757451dcd9793" providerId="LiveId" clId="{03710B1F-F19B-48EF-9105-15A64D6CBB25}" dt="2019-04-07T02:13:57.324" v="2318"/>
      <pc:docMkLst>
        <pc:docMk/>
      </pc:docMkLst>
      <pc:sldChg chg="addSp delSp modSp mod setBg setClrOvrMap">
        <pc:chgData name="Hannah Brydon" userId="6f4757451dcd9793" providerId="LiveId" clId="{03710B1F-F19B-48EF-9105-15A64D6CBB25}" dt="2019-04-06T23:46:05.464" v="47" actId="26606"/>
        <pc:sldMkLst>
          <pc:docMk/>
          <pc:sldMk cId="554591782" sldId="256"/>
        </pc:sldMkLst>
        <pc:spChg chg="mod">
          <ac:chgData name="Hannah Brydon" userId="6f4757451dcd9793" providerId="LiveId" clId="{03710B1F-F19B-48EF-9105-15A64D6CBB25}" dt="2019-04-06T23:46:05.464" v="47" actId="26606"/>
          <ac:spMkLst>
            <pc:docMk/>
            <pc:sldMk cId="554591782" sldId="256"/>
            <ac:spMk id="18" creationId="{908587F1-BB86-4BD1-AF5A-801FF2950A6F}"/>
          </ac:spMkLst>
        </pc:spChg>
        <pc:spChg chg="del mod">
          <ac:chgData name="Hannah Brydon" userId="6f4757451dcd9793" providerId="LiveId" clId="{03710B1F-F19B-48EF-9105-15A64D6CBB25}" dt="2019-04-06T23:45:18.864" v="36" actId="478"/>
          <ac:spMkLst>
            <pc:docMk/>
            <pc:sldMk cId="554591782" sldId="256"/>
            <ac:spMk id="19" creationId="{91C7FF0E-760A-4F73-8780-5767210FAA87}"/>
          </ac:spMkLst>
        </pc:spChg>
        <pc:spChg chg="add del">
          <ac:chgData name="Hannah Brydon" userId="6f4757451dcd9793" providerId="LiveId" clId="{03710B1F-F19B-48EF-9105-15A64D6CBB25}" dt="2019-04-06T23:45:33.304" v="38" actId="26606"/>
          <ac:spMkLst>
            <pc:docMk/>
            <pc:sldMk cId="554591782" sldId="256"/>
            <ac:spMk id="23" creationId="{23962611-DFD5-4092-AAFD-559E3DFCE2C9}"/>
          </ac:spMkLst>
        </pc:spChg>
        <pc:spChg chg="add del">
          <ac:chgData name="Hannah Brydon" userId="6f4757451dcd9793" providerId="LiveId" clId="{03710B1F-F19B-48EF-9105-15A64D6CBB25}" dt="2019-04-06T23:45:56.964" v="42" actId="26606"/>
          <ac:spMkLst>
            <pc:docMk/>
            <pc:sldMk cId="554591782" sldId="256"/>
            <ac:spMk id="26" creationId="{86197D16-FE75-4A0E-A0C9-28C0F04A43DF}"/>
          </ac:spMkLst>
        </pc:spChg>
        <pc:spChg chg="add del">
          <ac:chgData name="Hannah Brydon" userId="6f4757451dcd9793" providerId="LiveId" clId="{03710B1F-F19B-48EF-9105-15A64D6CBB25}" dt="2019-04-06T23:46:01.105" v="44" actId="26606"/>
          <ac:spMkLst>
            <pc:docMk/>
            <pc:sldMk cId="554591782" sldId="256"/>
            <ac:spMk id="29" creationId="{6F9EB9F2-07E2-4D64-BBD8-BB5B217F1218}"/>
          </ac:spMkLst>
        </pc:spChg>
        <pc:spChg chg="add del">
          <ac:chgData name="Hannah Brydon" userId="6f4757451dcd9793" providerId="LiveId" clId="{03710B1F-F19B-48EF-9105-15A64D6CBB25}" dt="2019-04-06T23:46:05.448" v="46" actId="26606"/>
          <ac:spMkLst>
            <pc:docMk/>
            <pc:sldMk cId="554591782" sldId="256"/>
            <ac:spMk id="32" creationId="{66B332A4-D438-4773-A77F-5ED49A448D9D}"/>
          </ac:spMkLst>
        </pc:spChg>
        <pc:spChg chg="add del">
          <ac:chgData name="Hannah Brydon" userId="6f4757451dcd9793" providerId="LiveId" clId="{03710B1F-F19B-48EF-9105-15A64D6CBB25}" dt="2019-04-06T23:46:05.448" v="46" actId="26606"/>
          <ac:spMkLst>
            <pc:docMk/>
            <pc:sldMk cId="554591782" sldId="256"/>
            <ac:spMk id="33" creationId="{DF9AD32D-FF05-44F4-BD4D-9CEE89B71EB9}"/>
          </ac:spMkLst>
        </pc:spChg>
        <pc:spChg chg="add">
          <ac:chgData name="Hannah Brydon" userId="6f4757451dcd9793" providerId="LiveId" clId="{03710B1F-F19B-48EF-9105-15A64D6CBB25}" dt="2019-04-06T23:46:05.464" v="47" actId="26606"/>
          <ac:spMkLst>
            <pc:docMk/>
            <pc:sldMk cId="554591782" sldId="256"/>
            <ac:spMk id="35" creationId="{23962611-DFD5-4092-AAFD-559E3DFCE2C9}"/>
          </ac:spMkLst>
        </pc:spChg>
        <pc:picChg chg="add del">
          <ac:chgData name="Hannah Brydon" userId="6f4757451dcd9793" providerId="LiveId" clId="{03710B1F-F19B-48EF-9105-15A64D6CBB25}" dt="2019-04-06T23:45:55.726" v="40" actId="26606"/>
          <ac:picMkLst>
            <pc:docMk/>
            <pc:sldMk cId="554591782" sldId="256"/>
            <ac:picMk id="22" creationId="{E1DE02F0-0120-41E4-94FB-E228F9A5A0B7}"/>
          </ac:picMkLst>
        </pc:picChg>
        <pc:picChg chg="add del">
          <ac:chgData name="Hannah Brydon" userId="6f4757451dcd9793" providerId="LiveId" clId="{03710B1F-F19B-48EF-9105-15A64D6CBB25}" dt="2019-04-06T23:45:55.726" v="40" actId="26606"/>
          <ac:picMkLst>
            <pc:docMk/>
            <pc:sldMk cId="554591782" sldId="256"/>
            <ac:picMk id="24" creationId="{4CDB717A-58AB-40EB-83EC-77BDC9A0BB76}"/>
          </ac:picMkLst>
        </pc:picChg>
        <pc:picChg chg="add del">
          <ac:chgData name="Hannah Brydon" userId="6f4757451dcd9793" providerId="LiveId" clId="{03710B1F-F19B-48EF-9105-15A64D6CBB25}" dt="2019-04-06T23:45:33.304" v="38" actId="26606"/>
          <ac:picMkLst>
            <pc:docMk/>
            <pc:sldMk cId="554591782" sldId="256"/>
            <ac:picMk id="25" creationId="{2270F1FA-0425-408F-9861-80BF5AFB276D}"/>
          </ac:picMkLst>
        </pc:picChg>
        <pc:picChg chg="add del">
          <ac:chgData name="Hannah Brydon" userId="6f4757451dcd9793" providerId="LiveId" clId="{03710B1F-F19B-48EF-9105-15A64D6CBB25}" dt="2019-04-06T23:45:56.964" v="42" actId="26606"/>
          <ac:picMkLst>
            <pc:docMk/>
            <pc:sldMk cId="554591782" sldId="256"/>
            <ac:picMk id="27" creationId="{FA8FCEC6-4B30-4FF2-8B32-504BEAEA3A16}"/>
          </ac:picMkLst>
        </pc:picChg>
        <pc:picChg chg="add">
          <ac:chgData name="Hannah Brydon" userId="6f4757451dcd9793" providerId="LiveId" clId="{03710B1F-F19B-48EF-9105-15A64D6CBB25}" dt="2019-04-06T23:46:05.464" v="47" actId="26606"/>
          <ac:picMkLst>
            <pc:docMk/>
            <pc:sldMk cId="554591782" sldId="256"/>
            <ac:picMk id="36" creationId="{2270F1FA-0425-408F-9861-80BF5AFB276D}"/>
          </ac:picMkLst>
        </pc:picChg>
        <pc:cxnChg chg="add del">
          <ac:chgData name="Hannah Brydon" userId="6f4757451dcd9793" providerId="LiveId" clId="{03710B1F-F19B-48EF-9105-15A64D6CBB25}" dt="2019-04-06T23:46:01.105" v="44" actId="26606"/>
          <ac:cxnSpMkLst>
            <pc:docMk/>
            <pc:sldMk cId="554591782" sldId="256"/>
            <ac:cxnSpMk id="30" creationId="{F0C57C7C-DFE9-4A1E-B7A9-DF40E63366BB}"/>
          </ac:cxnSpMkLst>
        </pc:cxnChg>
      </pc:sldChg>
      <pc:sldChg chg="addSp delSp modSp mod setBg modNotesTx">
        <pc:chgData name="Hannah Brydon" userId="6f4757451dcd9793" providerId="LiveId" clId="{03710B1F-F19B-48EF-9105-15A64D6CBB25}" dt="2019-04-07T01:44:58.250" v="1993" actId="404"/>
        <pc:sldMkLst>
          <pc:docMk/>
          <pc:sldMk cId="3810012476" sldId="257"/>
        </pc:sldMkLst>
        <pc:spChg chg="mod">
          <ac:chgData name="Hannah Brydon" userId="6f4757451dcd9793" providerId="LiveId" clId="{03710B1F-F19B-48EF-9105-15A64D6CBB25}" dt="2019-04-07T01:44:29.138" v="1980" actId="26606"/>
          <ac:spMkLst>
            <pc:docMk/>
            <pc:sldMk cId="3810012476" sldId="257"/>
            <ac:spMk id="5" creationId="{99111D06-987A-4D84-A89F-BB401D07BF99}"/>
          </ac:spMkLst>
        </pc:spChg>
        <pc:spChg chg="mod">
          <ac:chgData name="Hannah Brydon" userId="6f4757451dcd9793" providerId="LiveId" clId="{03710B1F-F19B-48EF-9105-15A64D6CBB25}" dt="2019-04-07T01:44:58.250" v="1993" actId="404"/>
          <ac:spMkLst>
            <pc:docMk/>
            <pc:sldMk cId="3810012476" sldId="257"/>
            <ac:spMk id="6" creationId="{2DB104B0-6971-4635-8A28-928A296C16A2}"/>
          </ac:spMkLst>
        </pc:spChg>
        <pc:spChg chg="add del">
          <ac:chgData name="Hannah Brydon" userId="6f4757451dcd9793" providerId="LiveId" clId="{03710B1F-F19B-48EF-9105-15A64D6CBB25}" dt="2019-04-07T01:43:12.201" v="1975" actId="26606"/>
          <ac:spMkLst>
            <pc:docMk/>
            <pc:sldMk cId="3810012476" sldId="257"/>
            <ac:spMk id="11" creationId="{86197D16-FE75-4A0E-A0C9-28C0F04A43DF}"/>
          </ac:spMkLst>
        </pc:spChg>
        <pc:spChg chg="add del">
          <ac:chgData name="Hannah Brydon" userId="6f4757451dcd9793" providerId="LiveId" clId="{03710B1F-F19B-48EF-9105-15A64D6CBB25}" dt="2019-04-07T01:43:10.012" v="1972" actId="26606"/>
          <ac:spMkLst>
            <pc:docMk/>
            <pc:sldMk cId="3810012476" sldId="257"/>
            <ac:spMk id="18" creationId="{86197D16-FE75-4A0E-A0C9-28C0F04A43DF}"/>
          </ac:spMkLst>
        </pc:spChg>
        <pc:spChg chg="add del">
          <ac:chgData name="Hannah Brydon" userId="6f4757451dcd9793" providerId="LiveId" clId="{03710B1F-F19B-48EF-9105-15A64D6CBB25}" dt="2019-04-07T01:43:08.996" v="1970" actId="26606"/>
          <ac:spMkLst>
            <pc:docMk/>
            <pc:sldMk cId="3810012476" sldId="257"/>
            <ac:spMk id="20" creationId="{C0B27210-D0CA-4654-B3E3-9ABB4F178EA1}"/>
          </ac:spMkLst>
        </pc:spChg>
        <pc:spChg chg="add del">
          <ac:chgData name="Hannah Brydon" userId="6f4757451dcd9793" providerId="LiveId" clId="{03710B1F-F19B-48EF-9105-15A64D6CBB25}" dt="2019-04-07T01:43:08.996" v="1970" actId="26606"/>
          <ac:spMkLst>
            <pc:docMk/>
            <pc:sldMk cId="3810012476" sldId="257"/>
            <ac:spMk id="22" creationId="{1DB7C82F-AB7E-4F0C-B829-FA1B9C415180}"/>
          </ac:spMkLst>
        </pc:spChg>
        <pc:spChg chg="add del">
          <ac:chgData name="Hannah Brydon" userId="6f4757451dcd9793" providerId="LiveId" clId="{03710B1F-F19B-48EF-9105-15A64D6CBB25}" dt="2019-04-07T01:43:08.996" v="1970" actId="26606"/>
          <ac:spMkLst>
            <pc:docMk/>
            <pc:sldMk cId="3810012476" sldId="257"/>
            <ac:spMk id="24" creationId="{70B66945-4967-4040-926D-DCA44313CDAB}"/>
          </ac:spMkLst>
        </pc:spChg>
        <pc:spChg chg="add del">
          <ac:chgData name="Hannah Brydon" userId="6f4757451dcd9793" providerId="LiveId" clId="{03710B1F-F19B-48EF-9105-15A64D6CBB25}" dt="2019-04-07T01:43:12.189" v="1974" actId="26606"/>
          <ac:spMkLst>
            <pc:docMk/>
            <pc:sldMk cId="3810012476" sldId="257"/>
            <ac:spMk id="28" creationId="{C0B27210-D0CA-4654-B3E3-9ABB4F178EA1}"/>
          </ac:spMkLst>
        </pc:spChg>
        <pc:spChg chg="add del">
          <ac:chgData name="Hannah Brydon" userId="6f4757451dcd9793" providerId="LiveId" clId="{03710B1F-F19B-48EF-9105-15A64D6CBB25}" dt="2019-04-07T01:43:12.189" v="1974" actId="26606"/>
          <ac:spMkLst>
            <pc:docMk/>
            <pc:sldMk cId="3810012476" sldId="257"/>
            <ac:spMk id="29" creationId="{1DB7C82F-AB7E-4F0C-B829-FA1B9C415180}"/>
          </ac:spMkLst>
        </pc:spChg>
        <pc:spChg chg="add del">
          <ac:chgData name="Hannah Brydon" userId="6f4757451dcd9793" providerId="LiveId" clId="{03710B1F-F19B-48EF-9105-15A64D6CBB25}" dt="2019-04-07T01:43:12.189" v="1974" actId="26606"/>
          <ac:spMkLst>
            <pc:docMk/>
            <pc:sldMk cId="3810012476" sldId="257"/>
            <ac:spMk id="30" creationId="{70B66945-4967-4040-926D-DCA44313CDAB}"/>
          </ac:spMkLst>
        </pc:spChg>
        <pc:spChg chg="add del">
          <ac:chgData name="Hannah Brydon" userId="6f4757451dcd9793" providerId="LiveId" clId="{03710B1F-F19B-48EF-9105-15A64D6CBB25}" dt="2019-04-07T01:44:29.154" v="1981" actId="26606"/>
          <ac:spMkLst>
            <pc:docMk/>
            <pc:sldMk cId="3810012476" sldId="257"/>
            <ac:spMk id="33" creationId="{86197D16-FE75-4A0E-A0C9-28C0F04A43DF}"/>
          </ac:spMkLst>
        </pc:spChg>
        <pc:spChg chg="add del">
          <ac:chgData name="Hannah Brydon" userId="6f4757451dcd9793" providerId="LiveId" clId="{03710B1F-F19B-48EF-9105-15A64D6CBB25}" dt="2019-04-07T01:44:29.138" v="1980" actId="26606"/>
          <ac:spMkLst>
            <pc:docMk/>
            <pc:sldMk cId="3810012476" sldId="257"/>
            <ac:spMk id="39" creationId="{559AE206-7EBA-4D33-8BC9-9D8158553F0E}"/>
          </ac:spMkLst>
        </pc:spChg>
        <pc:spChg chg="add del">
          <ac:chgData name="Hannah Brydon" userId="6f4757451dcd9793" providerId="LiveId" clId="{03710B1F-F19B-48EF-9105-15A64D6CBB25}" dt="2019-04-07T01:44:29.138" v="1980" actId="26606"/>
          <ac:spMkLst>
            <pc:docMk/>
            <pc:sldMk cId="3810012476" sldId="257"/>
            <ac:spMk id="41" creationId="{6437D937-A7F1-4011-92B4-328E5BE1B166}"/>
          </ac:spMkLst>
        </pc:spChg>
        <pc:spChg chg="add del">
          <ac:chgData name="Hannah Brydon" userId="6f4757451dcd9793" providerId="LiveId" clId="{03710B1F-F19B-48EF-9105-15A64D6CBB25}" dt="2019-04-07T01:44:29.138" v="1980" actId="26606"/>
          <ac:spMkLst>
            <pc:docMk/>
            <pc:sldMk cId="3810012476" sldId="257"/>
            <ac:spMk id="43" creationId="{B672F332-AF08-46C6-94F0-77684310D7B7}"/>
          </ac:spMkLst>
        </pc:spChg>
        <pc:spChg chg="add del">
          <ac:chgData name="Hannah Brydon" userId="6f4757451dcd9793" providerId="LiveId" clId="{03710B1F-F19B-48EF-9105-15A64D6CBB25}" dt="2019-04-07T01:44:29.138" v="1980" actId="26606"/>
          <ac:spMkLst>
            <pc:docMk/>
            <pc:sldMk cId="3810012476" sldId="257"/>
            <ac:spMk id="45" creationId="{34244EF8-D73A-40E1-BE73-D46E6B4B04ED}"/>
          </ac:spMkLst>
        </pc:spChg>
        <pc:spChg chg="add del">
          <ac:chgData name="Hannah Brydon" userId="6f4757451dcd9793" providerId="LiveId" clId="{03710B1F-F19B-48EF-9105-15A64D6CBB25}" dt="2019-04-07T01:44:29.138" v="1980" actId="26606"/>
          <ac:spMkLst>
            <pc:docMk/>
            <pc:sldMk cId="3810012476" sldId="257"/>
            <ac:spMk id="47" creationId="{AB84D7E8-4ECB-42D7-ADBF-01689B0F24AE}"/>
          </ac:spMkLst>
        </pc:spChg>
        <pc:spChg chg="add">
          <ac:chgData name="Hannah Brydon" userId="6f4757451dcd9793" providerId="LiveId" clId="{03710B1F-F19B-48EF-9105-15A64D6CBB25}" dt="2019-04-07T01:44:29.154" v="1981" actId="26606"/>
          <ac:spMkLst>
            <pc:docMk/>
            <pc:sldMk cId="3810012476" sldId="257"/>
            <ac:spMk id="51" creationId="{86197D16-FE75-4A0E-A0C9-28C0F04A43DF}"/>
          </ac:spMkLst>
        </pc:spChg>
        <pc:picChg chg="add del">
          <ac:chgData name="Hannah Brydon" userId="6f4757451dcd9793" providerId="LiveId" clId="{03710B1F-F19B-48EF-9105-15A64D6CBB25}" dt="2019-04-07T01:43:12.201" v="1975" actId="26606"/>
          <ac:picMkLst>
            <pc:docMk/>
            <pc:sldMk cId="3810012476" sldId="257"/>
            <ac:picMk id="13" creationId="{FA8FCEC6-4B30-4FF2-8B32-504BEAEA3A16}"/>
          </ac:picMkLst>
        </pc:picChg>
        <pc:picChg chg="add del">
          <ac:chgData name="Hannah Brydon" userId="6f4757451dcd9793" providerId="LiveId" clId="{03710B1F-F19B-48EF-9105-15A64D6CBB25}" dt="2019-04-07T01:43:08.996" v="1970" actId="26606"/>
          <ac:picMkLst>
            <pc:docMk/>
            <pc:sldMk cId="3810012476" sldId="257"/>
            <ac:picMk id="17" creationId="{6535BFC5-9DFB-453C-B387-6B56C115F5F0}"/>
          </ac:picMkLst>
        </pc:picChg>
        <pc:picChg chg="add del">
          <ac:chgData name="Hannah Brydon" userId="6f4757451dcd9793" providerId="LiveId" clId="{03710B1F-F19B-48EF-9105-15A64D6CBB25}" dt="2019-04-07T01:43:10.012" v="1972" actId="26606"/>
          <ac:picMkLst>
            <pc:docMk/>
            <pc:sldMk cId="3810012476" sldId="257"/>
            <ac:picMk id="26" creationId="{FA8FCEC6-4B30-4FF2-8B32-504BEAEA3A16}"/>
          </ac:picMkLst>
        </pc:picChg>
        <pc:picChg chg="add del">
          <ac:chgData name="Hannah Brydon" userId="6f4757451dcd9793" providerId="LiveId" clId="{03710B1F-F19B-48EF-9105-15A64D6CBB25}" dt="2019-04-07T01:43:12.189" v="1974" actId="26606"/>
          <ac:picMkLst>
            <pc:docMk/>
            <pc:sldMk cId="3810012476" sldId="257"/>
            <ac:picMk id="31" creationId="{6535BFC5-9DFB-453C-B387-6B56C115F5F0}"/>
          </ac:picMkLst>
        </pc:picChg>
        <pc:picChg chg="add del">
          <ac:chgData name="Hannah Brydon" userId="6f4757451dcd9793" providerId="LiveId" clId="{03710B1F-F19B-48EF-9105-15A64D6CBB25}" dt="2019-04-07T01:44:29.154" v="1981" actId="26606"/>
          <ac:picMkLst>
            <pc:docMk/>
            <pc:sldMk cId="3810012476" sldId="257"/>
            <ac:picMk id="34" creationId="{FA8FCEC6-4B30-4FF2-8B32-504BEAEA3A16}"/>
          </ac:picMkLst>
        </pc:picChg>
        <pc:picChg chg="add">
          <ac:chgData name="Hannah Brydon" userId="6f4757451dcd9793" providerId="LiveId" clId="{03710B1F-F19B-48EF-9105-15A64D6CBB25}" dt="2019-04-07T01:44:29.154" v="1981" actId="26606"/>
          <ac:picMkLst>
            <pc:docMk/>
            <pc:sldMk cId="3810012476" sldId="257"/>
            <ac:picMk id="52" creationId="{FA8FCEC6-4B30-4FF2-8B32-504BEAEA3A16}"/>
          </ac:picMkLst>
        </pc:picChg>
        <pc:cxnChg chg="add del">
          <ac:chgData name="Hannah Brydon" userId="6f4757451dcd9793" providerId="LiveId" clId="{03710B1F-F19B-48EF-9105-15A64D6CBB25}" dt="2019-04-07T01:44:29.138" v="1980" actId="26606"/>
          <ac:cxnSpMkLst>
            <pc:docMk/>
            <pc:sldMk cId="3810012476" sldId="257"/>
            <ac:cxnSpMk id="49" creationId="{9E8E38ED-369A-44C2-B635-0BED0E48A6E8}"/>
          </ac:cxnSpMkLst>
        </pc:cxnChg>
      </pc:sldChg>
      <pc:sldChg chg="addSp delSp modSp mod setBg modNotesTx">
        <pc:chgData name="Hannah Brydon" userId="6f4757451dcd9793" providerId="LiveId" clId="{03710B1F-F19B-48EF-9105-15A64D6CBB25}" dt="2019-04-07T01:54:57.083" v="2109" actId="20577"/>
        <pc:sldMkLst>
          <pc:docMk/>
          <pc:sldMk cId="1533302149" sldId="258"/>
        </pc:sldMkLst>
        <pc:spChg chg="mod">
          <ac:chgData name="Hannah Brydon" userId="6f4757451dcd9793" providerId="LiveId" clId="{03710B1F-F19B-48EF-9105-15A64D6CBB25}" dt="2019-04-07T01:48:13.673" v="2043" actId="26606"/>
          <ac:spMkLst>
            <pc:docMk/>
            <pc:sldMk cId="1533302149" sldId="258"/>
            <ac:spMk id="5" creationId="{99111D06-987A-4D84-A89F-BB401D07BF99}"/>
          </ac:spMkLst>
        </pc:spChg>
        <pc:spChg chg="mod">
          <ac:chgData name="Hannah Brydon" userId="6f4757451dcd9793" providerId="LiveId" clId="{03710B1F-F19B-48EF-9105-15A64D6CBB25}" dt="2019-04-07T01:51:29.279" v="2090" actId="20577"/>
          <ac:spMkLst>
            <pc:docMk/>
            <pc:sldMk cId="1533302149" sldId="258"/>
            <ac:spMk id="6" creationId="{2DB104B0-6971-4635-8A28-928A296C16A2}"/>
          </ac:spMkLst>
        </pc:spChg>
        <pc:spChg chg="add del">
          <ac:chgData name="Hannah Brydon" userId="6f4757451dcd9793" providerId="LiveId" clId="{03710B1F-F19B-48EF-9105-15A64D6CBB25}" dt="2019-04-07T01:48:13.673" v="2043" actId="26606"/>
          <ac:spMkLst>
            <pc:docMk/>
            <pc:sldMk cId="1533302149" sldId="258"/>
            <ac:spMk id="11" creationId="{86197D16-FE75-4A0E-A0C9-28C0F04A43DF}"/>
          </ac:spMkLst>
        </pc:spChg>
        <pc:spChg chg="add del">
          <ac:chgData name="Hannah Brydon" userId="6f4757451dcd9793" providerId="LiveId" clId="{03710B1F-F19B-48EF-9105-15A64D6CBB25}" dt="2019-04-07T01:48:10.318" v="2036" actId="26606"/>
          <ac:spMkLst>
            <pc:docMk/>
            <pc:sldMk cId="1533302149" sldId="258"/>
            <ac:spMk id="18" creationId="{86197D16-FE75-4A0E-A0C9-28C0F04A43DF}"/>
          </ac:spMkLst>
        </pc:spChg>
        <pc:spChg chg="add del">
          <ac:chgData name="Hannah Brydon" userId="6f4757451dcd9793" providerId="LiveId" clId="{03710B1F-F19B-48EF-9105-15A64D6CBB25}" dt="2019-04-07T01:48:05.033" v="2032" actId="26606"/>
          <ac:spMkLst>
            <pc:docMk/>
            <pc:sldMk cId="1533302149" sldId="258"/>
            <ac:spMk id="20" creationId="{7905BA41-EE6E-4F80-8636-447F22DD729A}"/>
          </ac:spMkLst>
        </pc:spChg>
        <pc:spChg chg="add del">
          <ac:chgData name="Hannah Brydon" userId="6f4757451dcd9793" providerId="LiveId" clId="{03710B1F-F19B-48EF-9105-15A64D6CBB25}" dt="2019-04-07T01:48:05.033" v="2032" actId="26606"/>
          <ac:spMkLst>
            <pc:docMk/>
            <pc:sldMk cId="1533302149" sldId="258"/>
            <ac:spMk id="22" creationId="{CD7549B2-EE05-4558-8C64-AC46755F2B25}"/>
          </ac:spMkLst>
        </pc:spChg>
        <pc:spChg chg="add del">
          <ac:chgData name="Hannah Brydon" userId="6f4757451dcd9793" providerId="LiveId" clId="{03710B1F-F19B-48EF-9105-15A64D6CBB25}" dt="2019-04-07T01:48:12.595" v="2040" actId="26606"/>
          <ac:spMkLst>
            <pc:docMk/>
            <pc:sldMk cId="1533302149" sldId="258"/>
            <ac:spMk id="31" creationId="{7905BA41-EE6E-4F80-8636-447F22DD729A}"/>
          </ac:spMkLst>
        </pc:spChg>
        <pc:spChg chg="add del">
          <ac:chgData name="Hannah Brydon" userId="6f4757451dcd9793" providerId="LiveId" clId="{03710B1F-F19B-48EF-9105-15A64D6CBB25}" dt="2019-04-07T01:48:12.595" v="2040" actId="26606"/>
          <ac:spMkLst>
            <pc:docMk/>
            <pc:sldMk cId="1533302149" sldId="258"/>
            <ac:spMk id="32" creationId="{CD7549B2-EE05-4558-8C64-AC46755F2B25}"/>
          </ac:spMkLst>
        </pc:spChg>
        <pc:spChg chg="add">
          <ac:chgData name="Hannah Brydon" userId="6f4757451dcd9793" providerId="LiveId" clId="{03710B1F-F19B-48EF-9105-15A64D6CBB25}" dt="2019-04-07T01:48:13.673" v="2043" actId="26606"/>
          <ac:spMkLst>
            <pc:docMk/>
            <pc:sldMk cId="1533302149" sldId="258"/>
            <ac:spMk id="38" creationId="{7905BA41-EE6E-4F80-8636-447F22DD729A}"/>
          </ac:spMkLst>
        </pc:spChg>
        <pc:spChg chg="add">
          <ac:chgData name="Hannah Brydon" userId="6f4757451dcd9793" providerId="LiveId" clId="{03710B1F-F19B-48EF-9105-15A64D6CBB25}" dt="2019-04-07T01:48:13.673" v="2043" actId="26606"/>
          <ac:spMkLst>
            <pc:docMk/>
            <pc:sldMk cId="1533302149" sldId="258"/>
            <ac:spMk id="39" creationId="{CD7549B2-EE05-4558-8C64-AC46755F2B25}"/>
          </ac:spMkLst>
        </pc:spChg>
        <pc:picChg chg="add del">
          <ac:chgData name="Hannah Brydon" userId="6f4757451dcd9793" providerId="LiveId" clId="{03710B1F-F19B-48EF-9105-15A64D6CBB25}" dt="2019-04-07T01:48:13.673" v="2043" actId="26606"/>
          <ac:picMkLst>
            <pc:docMk/>
            <pc:sldMk cId="1533302149" sldId="258"/>
            <ac:picMk id="13" creationId="{FA8FCEC6-4B30-4FF2-8B32-504BEAEA3A16}"/>
          </ac:picMkLst>
        </pc:picChg>
        <pc:picChg chg="add del">
          <ac:chgData name="Hannah Brydon" userId="6f4757451dcd9793" providerId="LiveId" clId="{03710B1F-F19B-48EF-9105-15A64D6CBB25}" dt="2019-04-07T01:48:05.033" v="2032" actId="26606"/>
          <ac:picMkLst>
            <pc:docMk/>
            <pc:sldMk cId="1533302149" sldId="258"/>
            <ac:picMk id="17" creationId="{A63B9AE0-DB53-4404-A498-E1DE4D39FE10}"/>
          </ac:picMkLst>
        </pc:picChg>
        <pc:picChg chg="add del">
          <ac:chgData name="Hannah Brydon" userId="6f4757451dcd9793" providerId="LiveId" clId="{03710B1F-F19B-48EF-9105-15A64D6CBB25}" dt="2019-04-07T01:48:07.295" v="2034" actId="26606"/>
          <ac:picMkLst>
            <pc:docMk/>
            <pc:sldMk cId="1533302149" sldId="258"/>
            <ac:picMk id="19" creationId="{41850DEE-FCE8-4127-A8CE-D1973A751AF4}"/>
          </ac:picMkLst>
        </pc:picChg>
        <pc:picChg chg="add del">
          <ac:chgData name="Hannah Brydon" userId="6f4757451dcd9793" providerId="LiveId" clId="{03710B1F-F19B-48EF-9105-15A64D6CBB25}" dt="2019-04-07T01:48:07.295" v="2034" actId="26606"/>
          <ac:picMkLst>
            <pc:docMk/>
            <pc:sldMk cId="1533302149" sldId="258"/>
            <ac:picMk id="24" creationId="{3BF5834C-56DE-4D3A-8ED4-D464C4D1D02D}"/>
          </ac:picMkLst>
        </pc:picChg>
        <pc:picChg chg="add del">
          <ac:chgData name="Hannah Brydon" userId="6f4757451dcd9793" providerId="LiveId" clId="{03710B1F-F19B-48EF-9105-15A64D6CBB25}" dt="2019-04-07T01:48:10.318" v="2036" actId="26606"/>
          <ac:picMkLst>
            <pc:docMk/>
            <pc:sldMk cId="1533302149" sldId="258"/>
            <ac:picMk id="26" creationId="{FA8FCEC6-4B30-4FF2-8B32-504BEAEA3A16}"/>
          </ac:picMkLst>
        </pc:picChg>
        <pc:picChg chg="add del">
          <ac:chgData name="Hannah Brydon" userId="6f4757451dcd9793" providerId="LiveId" clId="{03710B1F-F19B-48EF-9105-15A64D6CBB25}" dt="2019-04-07T01:48:11.630" v="2038" actId="26606"/>
          <ac:picMkLst>
            <pc:docMk/>
            <pc:sldMk cId="1533302149" sldId="258"/>
            <ac:picMk id="28" creationId="{3BF5834C-56DE-4D3A-8ED4-D464C4D1D02D}"/>
          </ac:picMkLst>
        </pc:picChg>
        <pc:picChg chg="add del">
          <ac:chgData name="Hannah Brydon" userId="6f4757451dcd9793" providerId="LiveId" clId="{03710B1F-F19B-48EF-9105-15A64D6CBB25}" dt="2019-04-07T01:48:11.630" v="2038" actId="26606"/>
          <ac:picMkLst>
            <pc:docMk/>
            <pc:sldMk cId="1533302149" sldId="258"/>
            <ac:picMk id="29" creationId="{41850DEE-FCE8-4127-A8CE-D1973A751AF4}"/>
          </ac:picMkLst>
        </pc:picChg>
        <pc:picChg chg="add del">
          <ac:chgData name="Hannah Brydon" userId="6f4757451dcd9793" providerId="LiveId" clId="{03710B1F-F19B-48EF-9105-15A64D6CBB25}" dt="2019-04-07T01:48:12.595" v="2040" actId="26606"/>
          <ac:picMkLst>
            <pc:docMk/>
            <pc:sldMk cId="1533302149" sldId="258"/>
            <ac:picMk id="33" creationId="{A63B9AE0-DB53-4404-A498-E1DE4D39FE10}"/>
          </ac:picMkLst>
        </pc:picChg>
        <pc:picChg chg="add del">
          <ac:chgData name="Hannah Brydon" userId="6f4757451dcd9793" providerId="LiveId" clId="{03710B1F-F19B-48EF-9105-15A64D6CBB25}" dt="2019-04-07T01:48:13.657" v="2042" actId="26606"/>
          <ac:picMkLst>
            <pc:docMk/>
            <pc:sldMk cId="1533302149" sldId="258"/>
            <ac:picMk id="35" creationId="{3BF5834C-56DE-4D3A-8ED4-D464C4D1D02D}"/>
          </ac:picMkLst>
        </pc:picChg>
        <pc:picChg chg="add del">
          <ac:chgData name="Hannah Brydon" userId="6f4757451dcd9793" providerId="LiveId" clId="{03710B1F-F19B-48EF-9105-15A64D6CBB25}" dt="2019-04-07T01:48:13.657" v="2042" actId="26606"/>
          <ac:picMkLst>
            <pc:docMk/>
            <pc:sldMk cId="1533302149" sldId="258"/>
            <ac:picMk id="36" creationId="{41850DEE-FCE8-4127-A8CE-D1973A751AF4}"/>
          </ac:picMkLst>
        </pc:picChg>
        <pc:picChg chg="add">
          <ac:chgData name="Hannah Brydon" userId="6f4757451dcd9793" providerId="LiveId" clId="{03710B1F-F19B-48EF-9105-15A64D6CBB25}" dt="2019-04-07T01:48:13.673" v="2043" actId="26606"/>
          <ac:picMkLst>
            <pc:docMk/>
            <pc:sldMk cId="1533302149" sldId="258"/>
            <ac:picMk id="40" creationId="{A63B9AE0-DB53-4404-A498-E1DE4D39FE10}"/>
          </ac:picMkLst>
        </pc:picChg>
      </pc:sldChg>
      <pc:sldChg chg="addSp delSp modSp mod setBg setClrOvrMap">
        <pc:chgData name="Hannah Brydon" userId="6f4757451dcd9793" providerId="LiveId" clId="{03710B1F-F19B-48EF-9105-15A64D6CBB25}" dt="2019-04-07T01:55:50.307" v="2121" actId="20577"/>
        <pc:sldMkLst>
          <pc:docMk/>
          <pc:sldMk cId="2384012713" sldId="259"/>
        </pc:sldMkLst>
        <pc:spChg chg="mod">
          <ac:chgData name="Hannah Brydon" userId="6f4757451dcd9793" providerId="LiveId" clId="{03710B1F-F19B-48EF-9105-15A64D6CBB25}" dt="2019-04-06T23:57:47.956" v="852" actId="26606"/>
          <ac:spMkLst>
            <pc:docMk/>
            <pc:sldMk cId="2384012713" sldId="259"/>
            <ac:spMk id="5" creationId="{99111D06-987A-4D84-A89F-BB401D07BF99}"/>
          </ac:spMkLst>
        </pc:spChg>
        <pc:spChg chg="add del mod">
          <ac:chgData name="Hannah Brydon" userId="6f4757451dcd9793" providerId="LiveId" clId="{03710B1F-F19B-48EF-9105-15A64D6CBB25}" dt="2019-04-06T23:57:47.956" v="852" actId="26606"/>
          <ac:spMkLst>
            <pc:docMk/>
            <pc:sldMk cId="2384012713" sldId="259"/>
            <ac:spMk id="6" creationId="{2DB104B0-6971-4635-8A28-928A296C16A2}"/>
          </ac:spMkLst>
        </pc:spChg>
        <pc:spChg chg="add del">
          <ac:chgData name="Hannah Brydon" userId="6f4757451dcd9793" providerId="LiveId" clId="{03710B1F-F19B-48EF-9105-15A64D6CBB25}" dt="2019-04-06T23:57:45.222" v="849" actId="26606"/>
          <ac:spMkLst>
            <pc:docMk/>
            <pc:sldMk cId="2384012713" sldId="259"/>
            <ac:spMk id="11" creationId="{D3FFFA32-D9F4-4AF9-A025-CD128AC85E32}"/>
          </ac:spMkLst>
        </pc:spChg>
        <pc:spChg chg="add del">
          <ac:chgData name="Hannah Brydon" userId="6f4757451dcd9793" providerId="LiveId" clId="{03710B1F-F19B-48EF-9105-15A64D6CBB25}" dt="2019-04-06T23:57:39.204" v="845" actId="26606"/>
          <ac:spMkLst>
            <pc:docMk/>
            <pc:sldMk cId="2384012713" sldId="259"/>
            <ac:spMk id="13" creationId="{4351DFE5-F63D-4BE0-BDA9-E3EB88F01AA5}"/>
          </ac:spMkLst>
        </pc:spChg>
        <pc:spChg chg="add del">
          <ac:chgData name="Hannah Brydon" userId="6f4757451dcd9793" providerId="LiveId" clId="{03710B1F-F19B-48EF-9105-15A64D6CBB25}" dt="2019-04-06T23:57:45.222" v="849" actId="26606"/>
          <ac:spMkLst>
            <pc:docMk/>
            <pc:sldMk cId="2384012713" sldId="259"/>
            <ac:spMk id="21" creationId="{2DB104B0-6971-4635-8A28-928A296C16A2}"/>
          </ac:spMkLst>
        </pc:spChg>
        <pc:spChg chg="add del">
          <ac:chgData name="Hannah Brydon" userId="6f4757451dcd9793" providerId="LiveId" clId="{03710B1F-F19B-48EF-9105-15A64D6CBB25}" dt="2019-04-06T23:57:47.922" v="851" actId="26606"/>
          <ac:spMkLst>
            <pc:docMk/>
            <pc:sldMk cId="2384012713" sldId="259"/>
            <ac:spMk id="23" creationId="{AFA67CD3-AB4E-4A7A-BEB8-53C445D8C44E}"/>
          </ac:spMkLst>
        </pc:spChg>
        <pc:spChg chg="add del">
          <ac:chgData name="Hannah Brydon" userId="6f4757451dcd9793" providerId="LiveId" clId="{03710B1F-F19B-48EF-9105-15A64D6CBB25}" dt="2019-04-06T23:57:47.922" v="851" actId="26606"/>
          <ac:spMkLst>
            <pc:docMk/>
            <pc:sldMk cId="2384012713" sldId="259"/>
            <ac:spMk id="25" creationId="{339C8D78-A644-462F-B674-F440635E5353}"/>
          </ac:spMkLst>
        </pc:spChg>
        <pc:spChg chg="add del">
          <ac:chgData name="Hannah Brydon" userId="6f4757451dcd9793" providerId="LiveId" clId="{03710B1F-F19B-48EF-9105-15A64D6CBB25}" dt="2019-04-06T23:57:47.922" v="851" actId="26606"/>
          <ac:spMkLst>
            <pc:docMk/>
            <pc:sldMk cId="2384012713" sldId="259"/>
            <ac:spMk id="26" creationId="{2DB104B0-6971-4635-8A28-928A296C16A2}"/>
          </ac:spMkLst>
        </pc:spChg>
        <pc:spChg chg="add">
          <ac:chgData name="Hannah Brydon" userId="6f4757451dcd9793" providerId="LiveId" clId="{03710B1F-F19B-48EF-9105-15A64D6CBB25}" dt="2019-04-06T23:57:47.956" v="852" actId="26606"/>
          <ac:spMkLst>
            <pc:docMk/>
            <pc:sldMk cId="2384012713" sldId="259"/>
            <ac:spMk id="28" creationId="{AFA67CD3-AB4E-4A7A-BEB8-53C445D8C44E}"/>
          </ac:spMkLst>
        </pc:spChg>
        <pc:spChg chg="add">
          <ac:chgData name="Hannah Brydon" userId="6f4757451dcd9793" providerId="LiveId" clId="{03710B1F-F19B-48EF-9105-15A64D6CBB25}" dt="2019-04-06T23:57:47.956" v="852" actId="26606"/>
          <ac:spMkLst>
            <pc:docMk/>
            <pc:sldMk cId="2384012713" sldId="259"/>
            <ac:spMk id="30" creationId="{339C8D78-A644-462F-B674-F440635E5353}"/>
          </ac:spMkLst>
        </pc:spChg>
        <pc:spChg chg="add mod">
          <ac:chgData name="Hannah Brydon" userId="6f4757451dcd9793" providerId="LiveId" clId="{03710B1F-F19B-48EF-9105-15A64D6CBB25}" dt="2019-04-07T01:55:50.307" v="2121" actId="20577"/>
          <ac:spMkLst>
            <pc:docMk/>
            <pc:sldMk cId="2384012713" sldId="259"/>
            <ac:spMk id="32" creationId="{2DB104B0-6971-4635-8A28-928A296C16A2}"/>
          </ac:spMkLst>
        </pc:spChg>
        <pc:grpChg chg="add del">
          <ac:chgData name="Hannah Brydon" userId="6f4757451dcd9793" providerId="LiveId" clId="{03710B1F-F19B-48EF-9105-15A64D6CBB25}" dt="2019-04-06T23:57:45.222" v="849" actId="26606"/>
          <ac:grpSpMkLst>
            <pc:docMk/>
            <pc:sldMk cId="2384012713" sldId="259"/>
            <ac:grpSpMk id="19" creationId="{2823A416-999C-4FA3-A853-0AE48404B5D7}"/>
          </ac:grpSpMkLst>
        </pc:grpChg>
        <pc:graphicFrameChg chg="add del">
          <ac:chgData name="Hannah Brydon" userId="6f4757451dcd9793" providerId="LiveId" clId="{03710B1F-F19B-48EF-9105-15A64D6CBB25}" dt="2019-04-06T23:57:39.204" v="845" actId="26606"/>
          <ac:graphicFrameMkLst>
            <pc:docMk/>
            <pc:sldMk cId="2384012713" sldId="259"/>
            <ac:graphicFrameMk id="8" creationId="{3CADB95F-9EB9-4836-B970-4149A240595F}"/>
          </ac:graphicFrameMkLst>
        </pc:graphicFrameChg>
        <pc:graphicFrameChg chg="add del">
          <ac:chgData name="Hannah Brydon" userId="6f4757451dcd9793" providerId="LiveId" clId="{03710B1F-F19B-48EF-9105-15A64D6CBB25}" dt="2019-04-06T23:57:42.459" v="847" actId="26606"/>
          <ac:graphicFrameMkLst>
            <pc:docMk/>
            <pc:sldMk cId="2384012713" sldId="259"/>
            <ac:graphicFrameMk id="17" creationId="{827554D8-6CA4-4E90-8327-775DAC10FF7A}"/>
          </ac:graphicFrameMkLst>
        </pc:graphicFrameChg>
        <pc:picChg chg="add del">
          <ac:chgData name="Hannah Brydon" userId="6f4757451dcd9793" providerId="LiveId" clId="{03710B1F-F19B-48EF-9105-15A64D6CBB25}" dt="2019-04-06T23:57:47.922" v="851" actId="26606"/>
          <ac:picMkLst>
            <pc:docMk/>
            <pc:sldMk cId="2384012713" sldId="259"/>
            <ac:picMk id="10" creationId="{F844C251-8278-4E29-BED1-044E1C495768}"/>
          </ac:picMkLst>
        </pc:picChg>
        <pc:picChg chg="add del">
          <ac:chgData name="Hannah Brydon" userId="6f4757451dcd9793" providerId="LiveId" clId="{03710B1F-F19B-48EF-9105-15A64D6CBB25}" dt="2019-04-06T23:57:39.204" v="845" actId="26606"/>
          <ac:picMkLst>
            <pc:docMk/>
            <pc:sldMk cId="2384012713" sldId="259"/>
            <ac:picMk id="15" creationId="{02DD2BC0-6F29-4B4F-8D61-2DCF6D2E8E73}"/>
          </ac:picMkLst>
        </pc:picChg>
        <pc:picChg chg="add del">
          <ac:chgData name="Hannah Brydon" userId="6f4757451dcd9793" providerId="LiveId" clId="{03710B1F-F19B-48EF-9105-15A64D6CBB25}" dt="2019-04-06T23:57:47.922" v="851" actId="26606"/>
          <ac:picMkLst>
            <pc:docMk/>
            <pc:sldMk cId="2384012713" sldId="259"/>
            <ac:picMk id="24" creationId="{07CF545F-9C2E-4446-97CD-AD92990C2B68}"/>
          </ac:picMkLst>
        </pc:picChg>
        <pc:picChg chg="add">
          <ac:chgData name="Hannah Brydon" userId="6f4757451dcd9793" providerId="LiveId" clId="{03710B1F-F19B-48EF-9105-15A64D6CBB25}" dt="2019-04-06T23:57:47.956" v="852" actId="26606"/>
          <ac:picMkLst>
            <pc:docMk/>
            <pc:sldMk cId="2384012713" sldId="259"/>
            <ac:picMk id="29" creationId="{07CF545F-9C2E-4446-97CD-AD92990C2B68}"/>
          </ac:picMkLst>
        </pc:picChg>
        <pc:picChg chg="add">
          <ac:chgData name="Hannah Brydon" userId="6f4757451dcd9793" providerId="LiveId" clId="{03710B1F-F19B-48EF-9105-15A64D6CBB25}" dt="2019-04-06T23:57:47.956" v="852" actId="26606"/>
          <ac:picMkLst>
            <pc:docMk/>
            <pc:sldMk cId="2384012713" sldId="259"/>
            <ac:picMk id="31" creationId="{7232BDB4-DA58-4685-839F-998B98F230CF}"/>
          </ac:picMkLst>
        </pc:picChg>
      </pc:sldChg>
      <pc:sldChg chg="addSp delSp modSp mod setBg">
        <pc:chgData name="Hannah Brydon" userId="6f4757451dcd9793" providerId="LiveId" clId="{03710B1F-F19B-48EF-9105-15A64D6CBB25}" dt="2019-04-07T02:06:41.284" v="2316"/>
        <pc:sldMkLst>
          <pc:docMk/>
          <pc:sldMk cId="1138243039" sldId="261"/>
        </pc:sldMkLst>
        <pc:spChg chg="del mod">
          <ac:chgData name="Hannah Brydon" userId="6f4757451dcd9793" providerId="LiveId" clId="{03710B1F-F19B-48EF-9105-15A64D6CBB25}" dt="2019-04-07T02:04:43.671" v="2306" actId="478"/>
          <ac:spMkLst>
            <pc:docMk/>
            <pc:sldMk cId="1138243039" sldId="261"/>
            <ac:spMk id="2" creationId="{47F5F4B8-5ADE-4C84-AD5E-9F2C53D9485E}"/>
          </ac:spMkLst>
        </pc:spChg>
        <pc:spChg chg="add del mod">
          <ac:chgData name="Hannah Brydon" userId="6f4757451dcd9793" providerId="LiveId" clId="{03710B1F-F19B-48EF-9105-15A64D6CBB25}" dt="2019-04-07T02:06:41.284" v="2316"/>
          <ac:spMkLst>
            <pc:docMk/>
            <pc:sldMk cId="1138243039" sldId="261"/>
            <ac:spMk id="3" creationId="{48CFD0BA-0399-45AC-BEB8-4B391A7D57AD}"/>
          </ac:spMkLst>
        </pc:spChg>
        <pc:spChg chg="add del mod">
          <ac:chgData name="Hannah Brydon" userId="6f4757451dcd9793" providerId="LiveId" clId="{03710B1F-F19B-48EF-9105-15A64D6CBB25}" dt="2019-04-07T02:06:41.284" v="2316"/>
          <ac:spMkLst>
            <pc:docMk/>
            <pc:sldMk cId="1138243039" sldId="261"/>
            <ac:spMk id="4" creationId="{34DFFE9E-14D7-47AD-8882-96918BF5225A}"/>
          </ac:spMkLst>
        </pc:spChg>
        <pc:spChg chg="add del mod">
          <ac:chgData name="Hannah Brydon" userId="6f4757451dcd9793" providerId="LiveId" clId="{03710B1F-F19B-48EF-9105-15A64D6CBB25}" dt="2019-04-07T02:06:41.284" v="2316"/>
          <ac:spMkLst>
            <pc:docMk/>
            <pc:sldMk cId="1138243039" sldId="261"/>
            <ac:spMk id="5" creationId="{99111D06-987A-4D84-A89F-BB401D07BF99}"/>
          </ac:spMkLst>
        </pc:spChg>
        <pc:spChg chg="del mod">
          <ac:chgData name="Hannah Brydon" userId="6f4757451dcd9793" providerId="LiveId" clId="{03710B1F-F19B-48EF-9105-15A64D6CBB25}" dt="2019-04-07T02:04:55.853" v="2307" actId="26606"/>
          <ac:spMkLst>
            <pc:docMk/>
            <pc:sldMk cId="1138243039" sldId="261"/>
            <ac:spMk id="6" creationId="{2DB104B0-6971-4635-8A28-928A296C16A2}"/>
          </ac:spMkLst>
        </pc:spChg>
        <pc:spChg chg="add">
          <ac:chgData name="Hannah Brydon" userId="6f4757451dcd9793" providerId="LiveId" clId="{03710B1F-F19B-48EF-9105-15A64D6CBB25}" dt="2019-04-07T02:04:55.853" v="2307" actId="26606"/>
          <ac:spMkLst>
            <pc:docMk/>
            <pc:sldMk cId="1138243039" sldId="261"/>
            <ac:spMk id="13" creationId="{46C2E80F-49A6-4372-B103-219D417A55ED}"/>
          </ac:spMkLst>
        </pc:spChg>
        <pc:graphicFrameChg chg="add del">
          <ac:chgData name="Hannah Brydon" userId="6f4757451dcd9793" providerId="LiveId" clId="{03710B1F-F19B-48EF-9105-15A64D6CBB25}" dt="2019-04-07T02:06:41.284" v="2316"/>
          <ac:graphicFrameMkLst>
            <pc:docMk/>
            <pc:sldMk cId="1138243039" sldId="261"/>
            <ac:graphicFrameMk id="8" creationId="{AB99ED22-4E2E-416C-9766-911FA9333488}"/>
          </ac:graphicFrameMkLst>
        </pc:graphicFrameChg>
      </pc:sldChg>
      <pc:sldChg chg="addSp delSp modSp">
        <pc:chgData name="Hannah Brydon" userId="6f4757451dcd9793" providerId="LiveId" clId="{03710B1F-F19B-48EF-9105-15A64D6CBB25}" dt="2019-04-07T02:13:57.324" v="2318"/>
        <pc:sldMkLst>
          <pc:docMk/>
          <pc:sldMk cId="2507617006" sldId="263"/>
        </pc:sldMkLst>
        <pc:spChg chg="del mod">
          <ac:chgData name="Hannah Brydon" userId="6f4757451dcd9793" providerId="LiveId" clId="{03710B1F-F19B-48EF-9105-15A64D6CBB25}" dt="2019-04-07T02:13:57.324" v="2318"/>
          <ac:spMkLst>
            <pc:docMk/>
            <pc:sldMk cId="2507617006" sldId="263"/>
            <ac:spMk id="6" creationId="{2DB104B0-6971-4635-8A28-928A296C16A2}"/>
          </ac:spMkLst>
        </pc:spChg>
        <pc:picChg chg="add mod">
          <ac:chgData name="Hannah Brydon" userId="6f4757451dcd9793" providerId="LiveId" clId="{03710B1F-F19B-48EF-9105-15A64D6CBB25}" dt="2019-04-07T02:13:57.324" v="2318"/>
          <ac:picMkLst>
            <pc:docMk/>
            <pc:sldMk cId="2507617006" sldId="263"/>
            <ac:picMk id="2" creationId="{FFBE50B4-4BF5-43F1-A159-2FFB4CBDA168}"/>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0B82C56-A2C7-4CB7-A909-F2A27C15F4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D873DC-7E74-4884-8E36-60F56922D034}">
      <dgm:prSet/>
      <dgm:spPr/>
      <dgm:t>
        <a:bodyPr/>
        <a:lstStyle/>
        <a:p>
          <a:r>
            <a:rPr lang="en-NZ"/>
            <a:t>Consumers have simple calculations </a:t>
          </a:r>
          <a:endParaRPr lang="en-US"/>
        </a:p>
      </dgm:t>
    </dgm:pt>
    <dgm:pt modelId="{6BE78508-9340-4AAD-9070-A37AE722F873}" type="parTrans" cxnId="{8A50233C-8B27-46A3-AB52-05E220EEF97C}">
      <dgm:prSet/>
      <dgm:spPr/>
      <dgm:t>
        <a:bodyPr/>
        <a:lstStyle/>
        <a:p>
          <a:endParaRPr lang="en-US"/>
        </a:p>
      </dgm:t>
    </dgm:pt>
    <dgm:pt modelId="{6C106F50-2603-4861-AFF0-0250DB6DB233}" type="sibTrans" cxnId="{8A50233C-8B27-46A3-AB52-05E220EEF97C}">
      <dgm:prSet/>
      <dgm:spPr/>
      <dgm:t>
        <a:bodyPr/>
        <a:lstStyle/>
        <a:p>
          <a:endParaRPr lang="en-US"/>
        </a:p>
      </dgm:t>
    </dgm:pt>
    <dgm:pt modelId="{BE21CD6C-B1AD-44E9-A834-2A6160483C61}">
      <dgm:prSet/>
      <dgm:spPr/>
      <dgm:t>
        <a:bodyPr/>
        <a:lstStyle/>
        <a:p>
          <a:r>
            <a:rPr lang="en-NZ"/>
            <a:t>We add more variables</a:t>
          </a:r>
          <a:endParaRPr lang="en-US"/>
        </a:p>
      </dgm:t>
    </dgm:pt>
    <dgm:pt modelId="{2C8928F2-63C5-46B8-987B-2FCFF795123E}" type="parTrans" cxnId="{E6080BEE-7F5A-477E-B37D-2CB09042DFB8}">
      <dgm:prSet/>
      <dgm:spPr/>
      <dgm:t>
        <a:bodyPr/>
        <a:lstStyle/>
        <a:p>
          <a:endParaRPr lang="en-US"/>
        </a:p>
      </dgm:t>
    </dgm:pt>
    <dgm:pt modelId="{C83D1C1E-7D2E-4764-AAEE-B7DA7DBB4FFB}" type="sibTrans" cxnId="{E6080BEE-7F5A-477E-B37D-2CB09042DFB8}">
      <dgm:prSet/>
      <dgm:spPr/>
      <dgm:t>
        <a:bodyPr/>
        <a:lstStyle/>
        <a:p>
          <a:endParaRPr lang="en-US"/>
        </a:p>
      </dgm:t>
    </dgm:pt>
    <dgm:pt modelId="{493D683A-BB8B-4B8A-AFE9-E8BA00E3140B}">
      <dgm:prSet/>
      <dgm:spPr/>
      <dgm:t>
        <a:bodyPr/>
        <a:lstStyle/>
        <a:p>
          <a:r>
            <a:rPr lang="en-NZ"/>
            <a:t>Companies have real-time evaluation </a:t>
          </a:r>
          <a:endParaRPr lang="en-US"/>
        </a:p>
      </dgm:t>
    </dgm:pt>
    <dgm:pt modelId="{CBA4BD63-2917-4194-BF70-68957879321E}" type="parTrans" cxnId="{12EBD912-7AC0-4C99-B69E-7CC70B3F09F2}">
      <dgm:prSet/>
      <dgm:spPr/>
      <dgm:t>
        <a:bodyPr/>
        <a:lstStyle/>
        <a:p>
          <a:endParaRPr lang="en-US"/>
        </a:p>
      </dgm:t>
    </dgm:pt>
    <dgm:pt modelId="{99912800-F559-4FEF-8930-F4B9BDD81FA1}" type="sibTrans" cxnId="{12EBD912-7AC0-4C99-B69E-7CC70B3F09F2}">
      <dgm:prSet/>
      <dgm:spPr/>
      <dgm:t>
        <a:bodyPr/>
        <a:lstStyle/>
        <a:p>
          <a:endParaRPr lang="en-US"/>
        </a:p>
      </dgm:t>
    </dgm:pt>
    <dgm:pt modelId="{79F0D491-C20D-4F1C-9C68-3BC4262142ED}">
      <dgm:prSet/>
      <dgm:spPr/>
      <dgm:t>
        <a:bodyPr/>
        <a:lstStyle/>
        <a:p>
          <a:r>
            <a:rPr lang="en-NZ"/>
            <a:t>Partnerships with flight aggregators </a:t>
          </a:r>
          <a:endParaRPr lang="en-US"/>
        </a:p>
      </dgm:t>
    </dgm:pt>
    <dgm:pt modelId="{1B5BAD64-DD89-484D-AD0D-F3067DB96A9D}" type="parTrans" cxnId="{EB451CFF-417D-4D13-8169-8471C44B3B8B}">
      <dgm:prSet/>
      <dgm:spPr/>
      <dgm:t>
        <a:bodyPr/>
        <a:lstStyle/>
        <a:p>
          <a:endParaRPr lang="en-US"/>
        </a:p>
      </dgm:t>
    </dgm:pt>
    <dgm:pt modelId="{DF55C2BF-BE0E-44B3-BBEC-48F1DC603BE9}" type="sibTrans" cxnId="{EB451CFF-417D-4D13-8169-8471C44B3B8B}">
      <dgm:prSet/>
      <dgm:spPr/>
      <dgm:t>
        <a:bodyPr/>
        <a:lstStyle/>
        <a:p>
          <a:endParaRPr lang="en-US"/>
        </a:p>
      </dgm:t>
    </dgm:pt>
    <dgm:pt modelId="{BA698AA6-1F28-4BD0-90F2-62C957DDA4D1}">
      <dgm:prSet/>
      <dgm:spPr/>
      <dgm:t>
        <a:bodyPr/>
        <a:lstStyle/>
        <a:p>
          <a:r>
            <a:rPr lang="en-NZ"/>
            <a:t>Cost of labour, data</a:t>
          </a:r>
          <a:endParaRPr lang="en-US"/>
        </a:p>
      </dgm:t>
    </dgm:pt>
    <dgm:pt modelId="{CA826E70-B56B-4AE5-8FD7-956BB952DA94}" type="parTrans" cxnId="{2572718D-B948-47DC-9C51-74C03802659E}">
      <dgm:prSet/>
      <dgm:spPr/>
      <dgm:t>
        <a:bodyPr/>
        <a:lstStyle/>
        <a:p>
          <a:endParaRPr lang="en-US"/>
        </a:p>
      </dgm:t>
    </dgm:pt>
    <dgm:pt modelId="{6ED73E24-6807-4F51-9B54-F49003908FDC}" type="sibTrans" cxnId="{2572718D-B948-47DC-9C51-74C03802659E}">
      <dgm:prSet/>
      <dgm:spPr/>
      <dgm:t>
        <a:bodyPr/>
        <a:lstStyle/>
        <a:p>
          <a:endParaRPr lang="en-US"/>
        </a:p>
      </dgm:t>
    </dgm:pt>
    <dgm:pt modelId="{9B30B42C-F4E7-44DC-AA50-CED0024C12B0}" type="pres">
      <dgm:prSet presAssocID="{B0B82C56-A2C7-4CB7-A909-F2A27C15F485}" presName="root" presStyleCnt="0">
        <dgm:presLayoutVars>
          <dgm:dir/>
          <dgm:resizeHandles val="exact"/>
        </dgm:presLayoutVars>
      </dgm:prSet>
      <dgm:spPr/>
    </dgm:pt>
    <dgm:pt modelId="{CAFFF490-C2A9-47FF-9C44-D0BDF6BB2C26}" type="pres">
      <dgm:prSet presAssocID="{D9D873DC-7E74-4884-8E36-60F56922D034}" presName="compNode" presStyleCnt="0"/>
      <dgm:spPr/>
    </dgm:pt>
    <dgm:pt modelId="{05AAC78B-EA1E-40F5-9E52-932F5C7AC1D6}" type="pres">
      <dgm:prSet presAssocID="{D9D873DC-7E74-4884-8E36-60F56922D034}" presName="bgRect" presStyleLbl="bgShp" presStyleIdx="0" presStyleCnt="5"/>
      <dgm:spPr/>
    </dgm:pt>
    <dgm:pt modelId="{733F0999-9FCB-4484-A16E-BF7A76981EE0}" type="pres">
      <dgm:prSet presAssocID="{D9D873DC-7E74-4884-8E36-60F56922D0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B53497D0-DCA5-490E-8E6E-6255BC0CFA05}" type="pres">
      <dgm:prSet presAssocID="{D9D873DC-7E74-4884-8E36-60F56922D034}" presName="spaceRect" presStyleCnt="0"/>
      <dgm:spPr/>
    </dgm:pt>
    <dgm:pt modelId="{0743B937-74C3-4185-8EDC-A1B9D71435B2}" type="pres">
      <dgm:prSet presAssocID="{D9D873DC-7E74-4884-8E36-60F56922D034}" presName="parTx" presStyleLbl="revTx" presStyleIdx="0" presStyleCnt="5">
        <dgm:presLayoutVars>
          <dgm:chMax val="0"/>
          <dgm:chPref val="0"/>
        </dgm:presLayoutVars>
      </dgm:prSet>
      <dgm:spPr/>
    </dgm:pt>
    <dgm:pt modelId="{FF4255B6-EA29-460B-8B2A-011DC0795992}" type="pres">
      <dgm:prSet presAssocID="{6C106F50-2603-4861-AFF0-0250DB6DB233}" presName="sibTrans" presStyleCnt="0"/>
      <dgm:spPr/>
    </dgm:pt>
    <dgm:pt modelId="{428C19D1-5F29-4A5C-A5FF-C06D41C54ED1}" type="pres">
      <dgm:prSet presAssocID="{BE21CD6C-B1AD-44E9-A834-2A6160483C61}" presName="compNode" presStyleCnt="0"/>
      <dgm:spPr/>
    </dgm:pt>
    <dgm:pt modelId="{E7479D93-0382-4FE9-8711-6175760E653F}" type="pres">
      <dgm:prSet presAssocID="{BE21CD6C-B1AD-44E9-A834-2A6160483C61}" presName="bgRect" presStyleLbl="bgShp" presStyleIdx="1" presStyleCnt="5"/>
      <dgm:spPr/>
    </dgm:pt>
    <dgm:pt modelId="{960A2756-05C9-4CDA-AD2B-B1E60EBC0D6C}" type="pres">
      <dgm:prSet presAssocID="{BE21CD6C-B1AD-44E9-A834-2A6160483C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a:ext>
      </dgm:extLst>
    </dgm:pt>
    <dgm:pt modelId="{D237EDD0-5402-4B39-9246-AEB078B809D1}" type="pres">
      <dgm:prSet presAssocID="{BE21CD6C-B1AD-44E9-A834-2A6160483C61}" presName="spaceRect" presStyleCnt="0"/>
      <dgm:spPr/>
    </dgm:pt>
    <dgm:pt modelId="{A927FAF1-C4C3-4B67-A58F-1783FD06B5A7}" type="pres">
      <dgm:prSet presAssocID="{BE21CD6C-B1AD-44E9-A834-2A6160483C61}" presName="parTx" presStyleLbl="revTx" presStyleIdx="1" presStyleCnt="5">
        <dgm:presLayoutVars>
          <dgm:chMax val="0"/>
          <dgm:chPref val="0"/>
        </dgm:presLayoutVars>
      </dgm:prSet>
      <dgm:spPr/>
    </dgm:pt>
    <dgm:pt modelId="{EFAF6D72-43D3-4723-9925-0376717442A2}" type="pres">
      <dgm:prSet presAssocID="{C83D1C1E-7D2E-4764-AAEE-B7DA7DBB4FFB}" presName="sibTrans" presStyleCnt="0"/>
      <dgm:spPr/>
    </dgm:pt>
    <dgm:pt modelId="{D72B8B07-827F-497F-8014-AC48B964E3B2}" type="pres">
      <dgm:prSet presAssocID="{493D683A-BB8B-4B8A-AFE9-E8BA00E3140B}" presName="compNode" presStyleCnt="0"/>
      <dgm:spPr/>
    </dgm:pt>
    <dgm:pt modelId="{CD175182-8BE4-43F9-A430-DA343875168A}" type="pres">
      <dgm:prSet presAssocID="{493D683A-BB8B-4B8A-AFE9-E8BA00E3140B}" presName="bgRect" presStyleLbl="bgShp" presStyleIdx="2" presStyleCnt="5"/>
      <dgm:spPr/>
    </dgm:pt>
    <dgm:pt modelId="{860EB447-AE2A-4C9D-8EB4-49BEB5F570A0}" type="pres">
      <dgm:prSet presAssocID="{493D683A-BB8B-4B8A-AFE9-E8BA00E3140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085D59A-03A2-470D-9C91-997F1BE1970C}" type="pres">
      <dgm:prSet presAssocID="{493D683A-BB8B-4B8A-AFE9-E8BA00E3140B}" presName="spaceRect" presStyleCnt="0"/>
      <dgm:spPr/>
    </dgm:pt>
    <dgm:pt modelId="{7173161C-1E25-4016-97C2-E10692A698C1}" type="pres">
      <dgm:prSet presAssocID="{493D683A-BB8B-4B8A-AFE9-E8BA00E3140B}" presName="parTx" presStyleLbl="revTx" presStyleIdx="2" presStyleCnt="5">
        <dgm:presLayoutVars>
          <dgm:chMax val="0"/>
          <dgm:chPref val="0"/>
        </dgm:presLayoutVars>
      </dgm:prSet>
      <dgm:spPr/>
    </dgm:pt>
    <dgm:pt modelId="{4F5241FB-2331-4B60-B7E5-4A4A381C9286}" type="pres">
      <dgm:prSet presAssocID="{99912800-F559-4FEF-8930-F4B9BDD81FA1}" presName="sibTrans" presStyleCnt="0"/>
      <dgm:spPr/>
    </dgm:pt>
    <dgm:pt modelId="{D6EF6BAE-1C44-49CA-A805-DCA8F31FE7E3}" type="pres">
      <dgm:prSet presAssocID="{79F0D491-C20D-4F1C-9C68-3BC4262142ED}" presName="compNode" presStyleCnt="0"/>
      <dgm:spPr/>
    </dgm:pt>
    <dgm:pt modelId="{B4CB0B25-FBA4-400E-9A3C-57EE8FEAF029}" type="pres">
      <dgm:prSet presAssocID="{79F0D491-C20D-4F1C-9C68-3BC4262142ED}" presName="bgRect" presStyleLbl="bgShp" presStyleIdx="3" presStyleCnt="5"/>
      <dgm:spPr/>
    </dgm:pt>
    <dgm:pt modelId="{06F4AA30-AFBA-4554-840D-BDB6592700E7}" type="pres">
      <dgm:prSet presAssocID="{79F0D491-C20D-4F1C-9C68-3BC4262142E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3DFC2449-AE8B-4247-80DA-A1EECAC5FE76}" type="pres">
      <dgm:prSet presAssocID="{79F0D491-C20D-4F1C-9C68-3BC4262142ED}" presName="spaceRect" presStyleCnt="0"/>
      <dgm:spPr/>
    </dgm:pt>
    <dgm:pt modelId="{5BF0E3CE-7637-4580-BD65-5706D5D6DA63}" type="pres">
      <dgm:prSet presAssocID="{79F0D491-C20D-4F1C-9C68-3BC4262142ED}" presName="parTx" presStyleLbl="revTx" presStyleIdx="3" presStyleCnt="5">
        <dgm:presLayoutVars>
          <dgm:chMax val="0"/>
          <dgm:chPref val="0"/>
        </dgm:presLayoutVars>
      </dgm:prSet>
      <dgm:spPr/>
    </dgm:pt>
    <dgm:pt modelId="{A51C20A5-996B-4C33-86E5-789B457EF506}" type="pres">
      <dgm:prSet presAssocID="{DF55C2BF-BE0E-44B3-BBEC-48F1DC603BE9}" presName="sibTrans" presStyleCnt="0"/>
      <dgm:spPr/>
    </dgm:pt>
    <dgm:pt modelId="{84DD734E-2D57-430B-81BD-7CBEAAD2405A}" type="pres">
      <dgm:prSet presAssocID="{BA698AA6-1F28-4BD0-90F2-62C957DDA4D1}" presName="compNode" presStyleCnt="0"/>
      <dgm:spPr/>
    </dgm:pt>
    <dgm:pt modelId="{480999FC-0941-4257-8D93-831B74E7F3B3}" type="pres">
      <dgm:prSet presAssocID="{BA698AA6-1F28-4BD0-90F2-62C957DDA4D1}" presName="bgRect" presStyleLbl="bgShp" presStyleIdx="4" presStyleCnt="5"/>
      <dgm:spPr/>
    </dgm:pt>
    <dgm:pt modelId="{98845166-5E84-42E5-A536-09E816194408}" type="pres">
      <dgm:prSet presAssocID="{BA698AA6-1F28-4BD0-90F2-62C957DDA4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3213B29-0999-4821-9A73-0F8B34B74BD4}" type="pres">
      <dgm:prSet presAssocID="{BA698AA6-1F28-4BD0-90F2-62C957DDA4D1}" presName="spaceRect" presStyleCnt="0"/>
      <dgm:spPr/>
    </dgm:pt>
    <dgm:pt modelId="{6B3D74C1-B065-41AD-90F4-FBF5652CB5AD}" type="pres">
      <dgm:prSet presAssocID="{BA698AA6-1F28-4BD0-90F2-62C957DDA4D1}" presName="parTx" presStyleLbl="revTx" presStyleIdx="4" presStyleCnt="5">
        <dgm:presLayoutVars>
          <dgm:chMax val="0"/>
          <dgm:chPref val="0"/>
        </dgm:presLayoutVars>
      </dgm:prSet>
      <dgm:spPr/>
    </dgm:pt>
  </dgm:ptLst>
  <dgm:cxnLst>
    <dgm:cxn modelId="{987E5B01-77C3-4490-BA7B-AD071F666936}" type="presOf" srcId="{79F0D491-C20D-4F1C-9C68-3BC4262142ED}" destId="{5BF0E3CE-7637-4580-BD65-5706D5D6DA63}" srcOrd="0" destOrd="0" presId="urn:microsoft.com/office/officeart/2018/2/layout/IconVerticalSolidList"/>
    <dgm:cxn modelId="{F5B47F12-DCC3-4380-B2B7-7678AB302D6B}" type="presOf" srcId="{B0B82C56-A2C7-4CB7-A909-F2A27C15F485}" destId="{9B30B42C-F4E7-44DC-AA50-CED0024C12B0}" srcOrd="0" destOrd="0" presId="urn:microsoft.com/office/officeart/2018/2/layout/IconVerticalSolidList"/>
    <dgm:cxn modelId="{12EBD912-7AC0-4C99-B69E-7CC70B3F09F2}" srcId="{B0B82C56-A2C7-4CB7-A909-F2A27C15F485}" destId="{493D683A-BB8B-4B8A-AFE9-E8BA00E3140B}" srcOrd="2" destOrd="0" parTransId="{CBA4BD63-2917-4194-BF70-68957879321E}" sibTransId="{99912800-F559-4FEF-8930-F4B9BDD81FA1}"/>
    <dgm:cxn modelId="{8A50233C-8B27-46A3-AB52-05E220EEF97C}" srcId="{B0B82C56-A2C7-4CB7-A909-F2A27C15F485}" destId="{D9D873DC-7E74-4884-8E36-60F56922D034}" srcOrd="0" destOrd="0" parTransId="{6BE78508-9340-4AAD-9070-A37AE722F873}" sibTransId="{6C106F50-2603-4861-AFF0-0250DB6DB233}"/>
    <dgm:cxn modelId="{DBB0915C-2C5D-49D2-AA27-6A52AAB6392A}" type="presOf" srcId="{493D683A-BB8B-4B8A-AFE9-E8BA00E3140B}" destId="{7173161C-1E25-4016-97C2-E10692A698C1}" srcOrd="0" destOrd="0" presId="urn:microsoft.com/office/officeart/2018/2/layout/IconVerticalSolidList"/>
    <dgm:cxn modelId="{C9415862-2DDD-4155-9D4D-5C3A43FC3086}" type="presOf" srcId="{BE21CD6C-B1AD-44E9-A834-2A6160483C61}" destId="{A927FAF1-C4C3-4B67-A58F-1783FD06B5A7}" srcOrd="0" destOrd="0" presId="urn:microsoft.com/office/officeart/2018/2/layout/IconVerticalSolidList"/>
    <dgm:cxn modelId="{2572718D-B948-47DC-9C51-74C03802659E}" srcId="{B0B82C56-A2C7-4CB7-A909-F2A27C15F485}" destId="{BA698AA6-1F28-4BD0-90F2-62C957DDA4D1}" srcOrd="4" destOrd="0" parTransId="{CA826E70-B56B-4AE5-8FD7-956BB952DA94}" sibTransId="{6ED73E24-6807-4F51-9B54-F49003908FDC}"/>
    <dgm:cxn modelId="{196677BF-1C3D-4B1E-B66D-1347E60B767F}" type="presOf" srcId="{BA698AA6-1F28-4BD0-90F2-62C957DDA4D1}" destId="{6B3D74C1-B065-41AD-90F4-FBF5652CB5AD}" srcOrd="0" destOrd="0" presId="urn:microsoft.com/office/officeart/2018/2/layout/IconVerticalSolidList"/>
    <dgm:cxn modelId="{EF8B78D3-3E9E-417E-A20C-C373D1349FF9}" type="presOf" srcId="{D9D873DC-7E74-4884-8E36-60F56922D034}" destId="{0743B937-74C3-4185-8EDC-A1B9D71435B2}" srcOrd="0" destOrd="0" presId="urn:microsoft.com/office/officeart/2018/2/layout/IconVerticalSolidList"/>
    <dgm:cxn modelId="{E6080BEE-7F5A-477E-B37D-2CB09042DFB8}" srcId="{B0B82C56-A2C7-4CB7-A909-F2A27C15F485}" destId="{BE21CD6C-B1AD-44E9-A834-2A6160483C61}" srcOrd="1" destOrd="0" parTransId="{2C8928F2-63C5-46B8-987B-2FCFF795123E}" sibTransId="{C83D1C1E-7D2E-4764-AAEE-B7DA7DBB4FFB}"/>
    <dgm:cxn modelId="{EB451CFF-417D-4D13-8169-8471C44B3B8B}" srcId="{B0B82C56-A2C7-4CB7-A909-F2A27C15F485}" destId="{79F0D491-C20D-4F1C-9C68-3BC4262142ED}" srcOrd="3" destOrd="0" parTransId="{1B5BAD64-DD89-484D-AD0D-F3067DB96A9D}" sibTransId="{DF55C2BF-BE0E-44B3-BBEC-48F1DC603BE9}"/>
    <dgm:cxn modelId="{2EFBAEDA-1150-4095-AC09-8FB5823DF4CB}" type="presParOf" srcId="{9B30B42C-F4E7-44DC-AA50-CED0024C12B0}" destId="{CAFFF490-C2A9-47FF-9C44-D0BDF6BB2C26}" srcOrd="0" destOrd="0" presId="urn:microsoft.com/office/officeart/2018/2/layout/IconVerticalSolidList"/>
    <dgm:cxn modelId="{5153D150-BBD5-4444-A27F-460123A46257}" type="presParOf" srcId="{CAFFF490-C2A9-47FF-9C44-D0BDF6BB2C26}" destId="{05AAC78B-EA1E-40F5-9E52-932F5C7AC1D6}" srcOrd="0" destOrd="0" presId="urn:microsoft.com/office/officeart/2018/2/layout/IconVerticalSolidList"/>
    <dgm:cxn modelId="{734767AF-5314-4BD9-A762-4CC07BA1D893}" type="presParOf" srcId="{CAFFF490-C2A9-47FF-9C44-D0BDF6BB2C26}" destId="{733F0999-9FCB-4484-A16E-BF7A76981EE0}" srcOrd="1" destOrd="0" presId="urn:microsoft.com/office/officeart/2018/2/layout/IconVerticalSolidList"/>
    <dgm:cxn modelId="{BCBB0D7B-B903-474A-8AA7-44F1A387D1E0}" type="presParOf" srcId="{CAFFF490-C2A9-47FF-9C44-D0BDF6BB2C26}" destId="{B53497D0-DCA5-490E-8E6E-6255BC0CFA05}" srcOrd="2" destOrd="0" presId="urn:microsoft.com/office/officeart/2018/2/layout/IconVerticalSolidList"/>
    <dgm:cxn modelId="{9847D3AB-5034-43FF-B5A2-429685CFB167}" type="presParOf" srcId="{CAFFF490-C2A9-47FF-9C44-D0BDF6BB2C26}" destId="{0743B937-74C3-4185-8EDC-A1B9D71435B2}" srcOrd="3" destOrd="0" presId="urn:microsoft.com/office/officeart/2018/2/layout/IconVerticalSolidList"/>
    <dgm:cxn modelId="{A1E34725-365A-4C22-BB06-DCCD4F95EB75}" type="presParOf" srcId="{9B30B42C-F4E7-44DC-AA50-CED0024C12B0}" destId="{FF4255B6-EA29-460B-8B2A-011DC0795992}" srcOrd="1" destOrd="0" presId="urn:microsoft.com/office/officeart/2018/2/layout/IconVerticalSolidList"/>
    <dgm:cxn modelId="{867B6503-642C-49B3-857F-43E77EA157DF}" type="presParOf" srcId="{9B30B42C-F4E7-44DC-AA50-CED0024C12B0}" destId="{428C19D1-5F29-4A5C-A5FF-C06D41C54ED1}" srcOrd="2" destOrd="0" presId="urn:microsoft.com/office/officeart/2018/2/layout/IconVerticalSolidList"/>
    <dgm:cxn modelId="{DA0A7BAB-FD63-48E6-891E-A5BD0E568544}" type="presParOf" srcId="{428C19D1-5F29-4A5C-A5FF-C06D41C54ED1}" destId="{E7479D93-0382-4FE9-8711-6175760E653F}" srcOrd="0" destOrd="0" presId="urn:microsoft.com/office/officeart/2018/2/layout/IconVerticalSolidList"/>
    <dgm:cxn modelId="{0FBC21CD-1E38-4F90-829D-8D0B0F274B20}" type="presParOf" srcId="{428C19D1-5F29-4A5C-A5FF-C06D41C54ED1}" destId="{960A2756-05C9-4CDA-AD2B-B1E60EBC0D6C}" srcOrd="1" destOrd="0" presId="urn:microsoft.com/office/officeart/2018/2/layout/IconVerticalSolidList"/>
    <dgm:cxn modelId="{477BFD0E-6A7F-436D-A3C0-B520B0FADB40}" type="presParOf" srcId="{428C19D1-5F29-4A5C-A5FF-C06D41C54ED1}" destId="{D237EDD0-5402-4B39-9246-AEB078B809D1}" srcOrd="2" destOrd="0" presId="urn:microsoft.com/office/officeart/2018/2/layout/IconVerticalSolidList"/>
    <dgm:cxn modelId="{156036E0-E491-477E-B6D6-806FD32C938D}" type="presParOf" srcId="{428C19D1-5F29-4A5C-A5FF-C06D41C54ED1}" destId="{A927FAF1-C4C3-4B67-A58F-1783FD06B5A7}" srcOrd="3" destOrd="0" presId="urn:microsoft.com/office/officeart/2018/2/layout/IconVerticalSolidList"/>
    <dgm:cxn modelId="{E24CDFFF-FBC0-4F88-85F5-AE4E2B1F846C}" type="presParOf" srcId="{9B30B42C-F4E7-44DC-AA50-CED0024C12B0}" destId="{EFAF6D72-43D3-4723-9925-0376717442A2}" srcOrd="3" destOrd="0" presId="urn:microsoft.com/office/officeart/2018/2/layout/IconVerticalSolidList"/>
    <dgm:cxn modelId="{85DBD8DF-9047-47B9-B561-B9F2D5F750F3}" type="presParOf" srcId="{9B30B42C-F4E7-44DC-AA50-CED0024C12B0}" destId="{D72B8B07-827F-497F-8014-AC48B964E3B2}" srcOrd="4" destOrd="0" presId="urn:microsoft.com/office/officeart/2018/2/layout/IconVerticalSolidList"/>
    <dgm:cxn modelId="{C53304B5-48AA-482D-9AB7-18A3FDDA8DEB}" type="presParOf" srcId="{D72B8B07-827F-497F-8014-AC48B964E3B2}" destId="{CD175182-8BE4-43F9-A430-DA343875168A}" srcOrd="0" destOrd="0" presId="urn:microsoft.com/office/officeart/2018/2/layout/IconVerticalSolidList"/>
    <dgm:cxn modelId="{CBDAFDB1-0B8D-4585-B4B3-9A6BF2DD1813}" type="presParOf" srcId="{D72B8B07-827F-497F-8014-AC48B964E3B2}" destId="{860EB447-AE2A-4C9D-8EB4-49BEB5F570A0}" srcOrd="1" destOrd="0" presId="urn:microsoft.com/office/officeart/2018/2/layout/IconVerticalSolidList"/>
    <dgm:cxn modelId="{EF5A54DC-E53F-4342-B5F0-488543218F1D}" type="presParOf" srcId="{D72B8B07-827F-497F-8014-AC48B964E3B2}" destId="{C085D59A-03A2-470D-9C91-997F1BE1970C}" srcOrd="2" destOrd="0" presId="urn:microsoft.com/office/officeart/2018/2/layout/IconVerticalSolidList"/>
    <dgm:cxn modelId="{BD0A08B7-05A2-4B90-82C3-BA46D53FA880}" type="presParOf" srcId="{D72B8B07-827F-497F-8014-AC48B964E3B2}" destId="{7173161C-1E25-4016-97C2-E10692A698C1}" srcOrd="3" destOrd="0" presId="urn:microsoft.com/office/officeart/2018/2/layout/IconVerticalSolidList"/>
    <dgm:cxn modelId="{683BB9BC-A77F-4C36-A469-ED9E89D1CEBE}" type="presParOf" srcId="{9B30B42C-F4E7-44DC-AA50-CED0024C12B0}" destId="{4F5241FB-2331-4B60-B7E5-4A4A381C9286}" srcOrd="5" destOrd="0" presId="urn:microsoft.com/office/officeart/2018/2/layout/IconVerticalSolidList"/>
    <dgm:cxn modelId="{0B31C499-D96D-4C6B-AF9F-2F30111556A6}" type="presParOf" srcId="{9B30B42C-F4E7-44DC-AA50-CED0024C12B0}" destId="{D6EF6BAE-1C44-49CA-A805-DCA8F31FE7E3}" srcOrd="6" destOrd="0" presId="urn:microsoft.com/office/officeart/2018/2/layout/IconVerticalSolidList"/>
    <dgm:cxn modelId="{ECC33D32-26C4-4145-88D8-A9D5BA75B534}" type="presParOf" srcId="{D6EF6BAE-1C44-49CA-A805-DCA8F31FE7E3}" destId="{B4CB0B25-FBA4-400E-9A3C-57EE8FEAF029}" srcOrd="0" destOrd="0" presId="urn:microsoft.com/office/officeart/2018/2/layout/IconVerticalSolidList"/>
    <dgm:cxn modelId="{DFCCC1E5-FBA9-4E95-8ACA-ADFF6FFBCF3F}" type="presParOf" srcId="{D6EF6BAE-1C44-49CA-A805-DCA8F31FE7E3}" destId="{06F4AA30-AFBA-4554-840D-BDB6592700E7}" srcOrd="1" destOrd="0" presId="urn:microsoft.com/office/officeart/2018/2/layout/IconVerticalSolidList"/>
    <dgm:cxn modelId="{0594BAC7-C13F-44A4-9C41-EF1E2DA7F4B9}" type="presParOf" srcId="{D6EF6BAE-1C44-49CA-A805-DCA8F31FE7E3}" destId="{3DFC2449-AE8B-4247-80DA-A1EECAC5FE76}" srcOrd="2" destOrd="0" presId="urn:microsoft.com/office/officeart/2018/2/layout/IconVerticalSolidList"/>
    <dgm:cxn modelId="{6041B586-FD72-4A6F-8EF7-3FEB7228557C}" type="presParOf" srcId="{D6EF6BAE-1C44-49CA-A805-DCA8F31FE7E3}" destId="{5BF0E3CE-7637-4580-BD65-5706D5D6DA63}" srcOrd="3" destOrd="0" presId="urn:microsoft.com/office/officeart/2018/2/layout/IconVerticalSolidList"/>
    <dgm:cxn modelId="{345384DE-2AE3-4C5E-AE2F-B3177B3CD7B0}" type="presParOf" srcId="{9B30B42C-F4E7-44DC-AA50-CED0024C12B0}" destId="{A51C20A5-996B-4C33-86E5-789B457EF506}" srcOrd="7" destOrd="0" presId="urn:microsoft.com/office/officeart/2018/2/layout/IconVerticalSolidList"/>
    <dgm:cxn modelId="{CB2B13B4-75D3-4E5D-B0FB-0E8D96BEA693}" type="presParOf" srcId="{9B30B42C-F4E7-44DC-AA50-CED0024C12B0}" destId="{84DD734E-2D57-430B-81BD-7CBEAAD2405A}" srcOrd="8" destOrd="0" presId="urn:microsoft.com/office/officeart/2018/2/layout/IconVerticalSolidList"/>
    <dgm:cxn modelId="{367E6EEE-1F07-4EF5-B2BA-5848CBDAF232}" type="presParOf" srcId="{84DD734E-2D57-430B-81BD-7CBEAAD2405A}" destId="{480999FC-0941-4257-8D93-831B74E7F3B3}" srcOrd="0" destOrd="0" presId="urn:microsoft.com/office/officeart/2018/2/layout/IconVerticalSolidList"/>
    <dgm:cxn modelId="{4D4DED52-25E5-4629-910A-3A2EBA200707}" type="presParOf" srcId="{84DD734E-2D57-430B-81BD-7CBEAAD2405A}" destId="{98845166-5E84-42E5-A536-09E816194408}" srcOrd="1" destOrd="0" presId="urn:microsoft.com/office/officeart/2018/2/layout/IconVerticalSolidList"/>
    <dgm:cxn modelId="{24BEBE3E-F5F9-4368-B516-345E0E05B0BE}" type="presParOf" srcId="{84DD734E-2D57-430B-81BD-7CBEAAD2405A}" destId="{D3213B29-0999-4821-9A73-0F8B34B74BD4}" srcOrd="2" destOrd="0" presId="urn:microsoft.com/office/officeart/2018/2/layout/IconVerticalSolidList"/>
    <dgm:cxn modelId="{C8CAD10C-07FD-4054-B74C-011BF96DCFBB}" type="presParOf" srcId="{84DD734E-2D57-430B-81BD-7CBEAAD2405A}" destId="{6B3D74C1-B065-41AD-90F4-FBF5652CB5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AC78B-EA1E-40F5-9E52-932F5C7AC1D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F0999-9FCB-4484-A16E-BF7A76981EE0}">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3B937-74C3-4185-8EDC-A1B9D71435B2}">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NZ" sz="1900" kern="1200"/>
            <a:t>Consumers have simple calculations </a:t>
          </a:r>
          <a:endParaRPr lang="en-US" sz="1900" kern="1200"/>
        </a:p>
      </dsp:txBody>
      <dsp:txXfrm>
        <a:off x="1131174" y="4597"/>
        <a:ext cx="5382429" cy="979371"/>
      </dsp:txXfrm>
    </dsp:sp>
    <dsp:sp modelId="{E7479D93-0382-4FE9-8711-6175760E653F}">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A2756-05C9-4CDA-AD2B-B1E60EBC0D6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7FAF1-C4C3-4B67-A58F-1783FD06B5A7}">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NZ" sz="1900" kern="1200"/>
            <a:t>We add more variables</a:t>
          </a:r>
          <a:endParaRPr lang="en-US" sz="1900" kern="1200"/>
        </a:p>
      </dsp:txBody>
      <dsp:txXfrm>
        <a:off x="1131174" y="1228812"/>
        <a:ext cx="5382429" cy="979371"/>
      </dsp:txXfrm>
    </dsp:sp>
    <dsp:sp modelId="{CD175182-8BE4-43F9-A430-DA343875168A}">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EB447-AE2A-4C9D-8EB4-49BEB5F570A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73161C-1E25-4016-97C2-E10692A698C1}">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NZ" sz="1900" kern="1200"/>
            <a:t>Companies have real-time evaluation </a:t>
          </a:r>
          <a:endParaRPr lang="en-US" sz="1900" kern="1200"/>
        </a:p>
      </dsp:txBody>
      <dsp:txXfrm>
        <a:off x="1131174" y="2453027"/>
        <a:ext cx="5382429" cy="979371"/>
      </dsp:txXfrm>
    </dsp:sp>
    <dsp:sp modelId="{B4CB0B25-FBA4-400E-9A3C-57EE8FEAF029}">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4AA30-AFBA-4554-840D-BDB6592700E7}">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F0E3CE-7637-4580-BD65-5706D5D6DA63}">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NZ" sz="1900" kern="1200"/>
            <a:t>Partnerships with flight aggregators </a:t>
          </a:r>
          <a:endParaRPr lang="en-US" sz="1900" kern="1200"/>
        </a:p>
      </dsp:txBody>
      <dsp:txXfrm>
        <a:off x="1131174" y="3677241"/>
        <a:ext cx="5382429" cy="979371"/>
      </dsp:txXfrm>
    </dsp:sp>
    <dsp:sp modelId="{480999FC-0941-4257-8D93-831B74E7F3B3}">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45166-5E84-42E5-A536-09E816194408}">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D74C1-B065-41AD-90F4-FBF5652CB5AD}">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NZ" sz="1900" kern="1200"/>
            <a:t>Cost of labour, data</a:t>
          </a:r>
          <a:endParaRPr lang="en-US" sz="1900" kern="1200"/>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D2A50-7091-4193-8C3C-3921B5D9B73E}" type="datetimeFigureOut">
              <a:rPr lang="en-NZ" smtClean="0"/>
              <a:t>7/04/2019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39B92-CB35-4871-A2B0-1DBF755A2715}" type="slidenum">
              <a:rPr lang="en-NZ" smtClean="0"/>
              <a:t>‹#›</a:t>
            </a:fld>
            <a:endParaRPr lang="en-NZ"/>
          </a:p>
        </p:txBody>
      </p:sp>
    </p:spTree>
    <p:extLst>
      <p:ext uri="{BB962C8B-B14F-4D97-AF65-F5344CB8AC3E}">
        <p14:creationId xmlns:p14="http://schemas.microsoft.com/office/powerpoint/2010/main" val="386637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Our solution aims to motivate airline companies to reduce their carbon emissions</a:t>
            </a:r>
          </a:p>
          <a:p>
            <a:endParaRPr lang="en-NZ" dirty="0"/>
          </a:p>
        </p:txBody>
      </p:sp>
      <p:sp>
        <p:nvSpPr>
          <p:cNvPr id="4" name="Slide Number Placeholder 3"/>
          <p:cNvSpPr>
            <a:spLocks noGrp="1"/>
          </p:cNvSpPr>
          <p:nvPr>
            <p:ph type="sldNum" sz="quarter" idx="5"/>
          </p:nvPr>
        </p:nvSpPr>
        <p:spPr/>
        <p:txBody>
          <a:bodyPr/>
          <a:lstStyle/>
          <a:p>
            <a:fld id="{FF039B92-CB35-4871-A2B0-1DBF755A2715}" type="slidenum">
              <a:rPr lang="en-NZ" smtClean="0"/>
              <a:t>2</a:t>
            </a:fld>
            <a:endParaRPr lang="en-NZ"/>
          </a:p>
        </p:txBody>
      </p:sp>
    </p:spTree>
    <p:extLst>
      <p:ext uri="{BB962C8B-B14F-4D97-AF65-F5344CB8AC3E}">
        <p14:creationId xmlns:p14="http://schemas.microsoft.com/office/powerpoint/2010/main" val="160710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rgbClr val="000000"/>
                </a:solidFill>
                <a:latin typeface="+mn-lt"/>
                <a:ea typeface="+mn-ea"/>
                <a:cs typeface="+mn-cs"/>
              </a:rPr>
              <a:t>Lact</a:t>
            </a:r>
            <a:r>
              <a:rPr lang="en-US" sz="1200" kern="1200" dirty="0">
                <a:solidFill>
                  <a:srgbClr val="000000"/>
                </a:solidFill>
                <a:latin typeface="+mn-lt"/>
                <a:ea typeface="+mn-ea"/>
                <a:cs typeface="+mn-cs"/>
              </a:rPr>
              <a:t> of real time insights for consumers and airlines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Airlines account for 2% of global CO</a:t>
            </a:r>
            <a:r>
              <a:rPr lang="en-US" sz="1200" kern="1200" baseline="-25000" dirty="0">
                <a:solidFill>
                  <a:srgbClr val="000000"/>
                </a:solidFill>
                <a:latin typeface="+mn-lt"/>
                <a:ea typeface="+mn-ea"/>
                <a:cs typeface="+mn-cs"/>
              </a:rPr>
              <a:t>2</a:t>
            </a:r>
            <a:r>
              <a:rPr lang="en-US" sz="1200" kern="1200" dirty="0">
                <a:solidFill>
                  <a:srgbClr val="000000"/>
                </a:solidFill>
                <a:latin typeface="+mn-lt"/>
                <a:ea typeface="+mn-ea"/>
                <a:cs typeface="+mn-cs"/>
              </a:rPr>
              <a:t> emissions.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Companies wishing to reduce their impact have significant wait times for reports resulting in slow action. </a:t>
            </a:r>
          </a:p>
          <a:p>
            <a:endParaRPr lang="en-NZ" dirty="0"/>
          </a:p>
        </p:txBody>
      </p:sp>
      <p:sp>
        <p:nvSpPr>
          <p:cNvPr id="4" name="Slide Number Placeholder 3"/>
          <p:cNvSpPr>
            <a:spLocks noGrp="1"/>
          </p:cNvSpPr>
          <p:nvPr>
            <p:ph type="sldNum" sz="quarter" idx="5"/>
          </p:nvPr>
        </p:nvSpPr>
        <p:spPr/>
        <p:txBody>
          <a:bodyPr/>
          <a:lstStyle/>
          <a:p>
            <a:fld id="{FF039B92-CB35-4871-A2B0-1DBF755A2715}" type="slidenum">
              <a:rPr lang="en-NZ" smtClean="0"/>
              <a:t>3</a:t>
            </a:fld>
            <a:endParaRPr lang="en-NZ"/>
          </a:p>
        </p:txBody>
      </p:sp>
    </p:spTree>
    <p:extLst>
      <p:ext uri="{BB962C8B-B14F-4D97-AF65-F5344CB8AC3E}">
        <p14:creationId xmlns:p14="http://schemas.microsoft.com/office/powerpoint/2010/main" val="402395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cs typeface="+mn-cs"/>
              </a:rPr>
              <a:t>Consumers can easily choose flights with the smallest amount of carbon emissions</a:t>
            </a:r>
          </a:p>
          <a:p>
            <a:endParaRPr lang="en-NZ" dirty="0"/>
          </a:p>
        </p:txBody>
      </p:sp>
      <p:sp>
        <p:nvSpPr>
          <p:cNvPr id="4" name="Slide Number Placeholder 3"/>
          <p:cNvSpPr>
            <a:spLocks noGrp="1"/>
          </p:cNvSpPr>
          <p:nvPr>
            <p:ph type="sldNum" sz="quarter" idx="5"/>
          </p:nvPr>
        </p:nvSpPr>
        <p:spPr/>
        <p:txBody>
          <a:bodyPr/>
          <a:lstStyle/>
          <a:p>
            <a:fld id="{FF039B92-CB35-4871-A2B0-1DBF755A2715}" type="slidenum">
              <a:rPr lang="en-NZ" smtClean="0"/>
              <a:t>4</a:t>
            </a:fld>
            <a:endParaRPr lang="en-NZ"/>
          </a:p>
        </p:txBody>
      </p:sp>
    </p:spTree>
    <p:extLst>
      <p:ext uri="{BB962C8B-B14F-4D97-AF65-F5344CB8AC3E}">
        <p14:creationId xmlns:p14="http://schemas.microsoft.com/office/powerpoint/2010/main" val="252419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NZ" dirty="0"/>
              <a:t>Consumers are currently able to calculate the carbon emissions of a flight given start and end destination. However, this does not take into account the different aircraft and practices of different airlines. Our consumer facing solution will incorporate these differences to show the best flights.</a:t>
            </a:r>
          </a:p>
          <a:p>
            <a:pPr fontAlgn="base"/>
            <a:r>
              <a:rPr lang="en-NZ" dirty="0"/>
              <a:t>The main value for companies comes from real-time evaluation of their emissions and practices.</a:t>
            </a:r>
          </a:p>
          <a:p>
            <a:r>
              <a:rPr lang="en-NZ" dirty="0"/>
              <a:t>We require partnerships with flight aggregators, such as Expedia and Skyscanner, to display our metrics in their search results. Our hypothesis is that a “green tick” on a flight may encourage consumers to finalise purchases faster. </a:t>
            </a:r>
          </a:p>
          <a:p>
            <a:r>
              <a:rPr lang="en-NZ" dirty="0"/>
              <a:t>Our only cost is the cost of labour in building our solution. We do not rely on any hardware. However, we may want to purchase access to other datasets for ongoing, accurate results. </a:t>
            </a:r>
          </a:p>
          <a:p>
            <a:endParaRPr lang="en-NZ" dirty="0"/>
          </a:p>
        </p:txBody>
      </p:sp>
      <p:sp>
        <p:nvSpPr>
          <p:cNvPr id="4" name="Slide Number Placeholder 3"/>
          <p:cNvSpPr>
            <a:spLocks noGrp="1"/>
          </p:cNvSpPr>
          <p:nvPr>
            <p:ph type="sldNum" sz="quarter" idx="5"/>
          </p:nvPr>
        </p:nvSpPr>
        <p:spPr/>
        <p:txBody>
          <a:bodyPr/>
          <a:lstStyle/>
          <a:p>
            <a:fld id="{FF039B92-CB35-4871-A2B0-1DBF755A2715}" type="slidenum">
              <a:rPr lang="en-NZ" smtClean="0"/>
              <a:t>5</a:t>
            </a:fld>
            <a:endParaRPr lang="en-NZ"/>
          </a:p>
        </p:txBody>
      </p:sp>
    </p:spTree>
    <p:extLst>
      <p:ext uri="{BB962C8B-B14F-4D97-AF65-F5344CB8AC3E}">
        <p14:creationId xmlns:p14="http://schemas.microsoft.com/office/powerpoint/2010/main" val="134026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AI Day TV frame (1)">
            <a:extLst>
              <a:ext uri="{FF2B5EF4-FFF2-40B4-BE49-F238E27FC236}">
                <a16:creationId xmlns:a16="http://schemas.microsoft.com/office/drawing/2014/main" id="{2B3E0292-CA5C-4FA0-AA31-DBF19C01835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851" r="91487"/>
          <a:stretch>
            <a:fillRect/>
          </a:stretch>
        </p:blipFill>
        <p:spPr bwMode="auto">
          <a:xfrm>
            <a:off x="1588" y="2324"/>
            <a:ext cx="898792" cy="686222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3" descr="AI Day TV frame (1)">
            <a:extLst>
              <a:ext uri="{FF2B5EF4-FFF2-40B4-BE49-F238E27FC236}">
                <a16:creationId xmlns:a16="http://schemas.microsoft.com/office/drawing/2014/main" id="{5CE33F5A-FA00-4BF2-8649-08AEF4DD3D9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1151" r="2019"/>
          <a:stretch>
            <a:fillRect/>
          </a:stretch>
        </p:blipFill>
        <p:spPr bwMode="auto">
          <a:xfrm>
            <a:off x="11352462" y="-4027"/>
            <a:ext cx="835287" cy="686857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4" name="Rectangle 4">
            <a:extLst>
              <a:ext uri="{FF2B5EF4-FFF2-40B4-BE49-F238E27FC236}">
                <a16:creationId xmlns:a16="http://schemas.microsoft.com/office/drawing/2014/main" id="{E821803E-C56D-4ABB-89B0-A387D36F4186}"/>
              </a:ext>
            </a:extLst>
          </p:cNvPr>
          <p:cNvSpPr>
            <a:spLocks noChangeArrowheads="1"/>
          </p:cNvSpPr>
          <p:nvPr userDrawn="1"/>
        </p:nvSpPr>
        <p:spPr bwMode="auto">
          <a:xfrm>
            <a:off x="896937" y="-4187"/>
            <a:ext cx="10455525" cy="6868571"/>
          </a:xfrm>
          <a:prstGeom prst="rect">
            <a:avLst/>
          </a:prstGeom>
          <a:solidFill>
            <a:srgbClr val="00A9E7"/>
          </a:solidFill>
          <a:ln>
            <a:noFill/>
          </a:ln>
          <a:effectLst>
            <a:softEdge rad="0"/>
          </a:effectLst>
          <a:extLst/>
        </p:spPr>
        <p:txBody>
          <a:bodyPr vert="horz" wrap="square" lIns="36576" tIns="36576" rIns="36576" bIns="36576" numCol="1" anchor="t" anchorCtr="0" compatLnSpc="1">
            <a:prstTxWarp prst="textNoShape">
              <a:avLst/>
            </a:prstTxWarp>
          </a:bodyPr>
          <a:lstStyle/>
          <a:p>
            <a:endParaRPr lang="en-NZ"/>
          </a:p>
        </p:txBody>
      </p:sp>
      <p:pic>
        <p:nvPicPr>
          <p:cNvPr id="15" name="Picture 5" descr="Aware-logo-01">
            <a:extLst>
              <a:ext uri="{FF2B5EF4-FFF2-40B4-BE49-F238E27FC236}">
                <a16:creationId xmlns:a16="http://schemas.microsoft.com/office/drawing/2014/main" id="{A68730DD-84C4-4317-B3D1-3BA4CB2C604C}"/>
              </a:ext>
            </a:extLst>
          </p:cNvPr>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33176" y="6213444"/>
            <a:ext cx="1761887" cy="61756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6" name="AutoShape 6">
            <a:extLst>
              <a:ext uri="{FF2B5EF4-FFF2-40B4-BE49-F238E27FC236}">
                <a16:creationId xmlns:a16="http://schemas.microsoft.com/office/drawing/2014/main" id="{8FABEB09-7ABD-4ED7-BE7A-DF8F12D8E79F}"/>
              </a:ext>
            </a:extLst>
          </p:cNvPr>
          <p:cNvSpPr>
            <a:spLocks noChangeArrowheads="1"/>
          </p:cNvSpPr>
          <p:nvPr userDrawn="1"/>
        </p:nvSpPr>
        <p:spPr bwMode="auto">
          <a:xfrm>
            <a:off x="896937" y="6444342"/>
            <a:ext cx="2646363" cy="435089"/>
          </a:xfrm>
          <a:prstGeom prst="roundRect">
            <a:avLst>
              <a:gd name="adj" fmla="val 7292"/>
            </a:avLst>
          </a:prstGeom>
          <a:noFill/>
          <a:ln>
            <a:noFill/>
          </a:ln>
          <a:effectLst/>
          <a:extLst>
            <a:ext uri="{909E8E84-426E-40DD-AFC4-6F175D3DCCD1}">
              <a14:hiddenFill xmlns:a14="http://schemas.microsoft.com/office/drawing/2010/main">
                <a:solidFill>
                  <a:srgbClr val="00519B"/>
                </a:solidFill>
              </a14:hiddenFill>
            </a:ex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sz="1400" b="0" i="0" u="none" strike="noStrike" cap="none" normalizeH="0" baseline="0" dirty="0">
                <a:ln>
                  <a:noFill/>
                </a:ln>
                <a:solidFill>
                  <a:srgbClr val="FFFFFF"/>
                </a:solidFill>
                <a:effectLst/>
                <a:latin typeface="Segoe UI Semibold" panose="020B0702040204020203" pitchFamily="34" charset="0"/>
              </a:rPr>
              <a:t>AI FOR GOOD HACKFEST 2019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itle 1">
            <a:extLst>
              <a:ext uri="{FF2B5EF4-FFF2-40B4-BE49-F238E27FC236}">
                <a16:creationId xmlns:a16="http://schemas.microsoft.com/office/drawing/2014/main" id="{13003568-2465-4FC3-84E2-014193EAB7BF}"/>
              </a:ext>
            </a:extLst>
          </p:cNvPr>
          <p:cNvSpPr>
            <a:spLocks noGrp="1"/>
          </p:cNvSpPr>
          <p:nvPr>
            <p:ph type="ctrTitle" hasCustomPrompt="1"/>
          </p:nvPr>
        </p:nvSpPr>
        <p:spPr>
          <a:xfrm>
            <a:off x="1643579" y="420522"/>
            <a:ext cx="9144000" cy="2387600"/>
          </a:xfrm>
          <a:prstGeom prst="rect">
            <a:avLst/>
          </a:prstGeom>
        </p:spPr>
        <p:txBody>
          <a:bodyPr anchor="b"/>
          <a:lstStyle>
            <a:lvl1pPr algn="ctr">
              <a:defRPr sz="6000">
                <a:solidFill>
                  <a:schemeClr val="bg1"/>
                </a:solidFill>
                <a:latin typeface="Segoe UI Semibold" panose="020B0702040204020203" pitchFamily="34" charset="0"/>
                <a:cs typeface="Segoe UI Semibold" panose="020B0702040204020203" pitchFamily="34" charset="0"/>
              </a:defRPr>
            </a:lvl1pPr>
          </a:lstStyle>
          <a:p>
            <a:r>
              <a:rPr lang="en-US" dirty="0"/>
              <a:t>Title</a:t>
            </a:r>
            <a:endParaRPr lang="en-NZ" dirty="0"/>
          </a:p>
        </p:txBody>
      </p:sp>
      <p:sp>
        <p:nvSpPr>
          <p:cNvPr id="18" name="Subtitle 2">
            <a:extLst>
              <a:ext uri="{FF2B5EF4-FFF2-40B4-BE49-F238E27FC236}">
                <a16:creationId xmlns:a16="http://schemas.microsoft.com/office/drawing/2014/main" id="{6B1D97B8-7C00-4C59-B99F-CB7AD3B57BBB}"/>
              </a:ext>
            </a:extLst>
          </p:cNvPr>
          <p:cNvSpPr>
            <a:spLocks noGrp="1"/>
          </p:cNvSpPr>
          <p:nvPr>
            <p:ph type="subTitle" idx="1" hasCustomPrompt="1"/>
          </p:nvPr>
        </p:nvSpPr>
        <p:spPr>
          <a:xfrm>
            <a:off x="1643579" y="2900197"/>
            <a:ext cx="9144000" cy="1655762"/>
          </a:xfrm>
          <a:prstGeom prst="rect">
            <a:avLst/>
          </a:prstGeom>
        </p:spPr>
        <p:txBody>
          <a:bodyPr>
            <a:normAutofit/>
          </a:bodyPr>
          <a:lstStyle>
            <a:lvl1pPr marL="0" indent="0" algn="ctr">
              <a:buNone/>
              <a:defRPr lang="en-US" sz="4000" kern="1200" dirty="0" smtClean="0">
                <a:solidFill>
                  <a:schemeClr val="bg1"/>
                </a:solidFill>
                <a:latin typeface="Segoe UI Semilight" panose="020B0402040204020203" pitchFamily="34" charset="0"/>
                <a:ea typeface="+mj-ea"/>
                <a:cs typeface="Segoe UI Semilight" panose="020B04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NZ" dirty="0"/>
          </a:p>
        </p:txBody>
      </p:sp>
      <p:sp>
        <p:nvSpPr>
          <p:cNvPr id="22" name="Footer Placeholder 5">
            <a:extLst>
              <a:ext uri="{FF2B5EF4-FFF2-40B4-BE49-F238E27FC236}">
                <a16:creationId xmlns:a16="http://schemas.microsoft.com/office/drawing/2014/main" id="{E705D60E-5533-434D-8673-827809C216B3}"/>
              </a:ext>
            </a:extLst>
          </p:cNvPr>
          <p:cNvSpPr>
            <a:spLocks noGrp="1"/>
          </p:cNvSpPr>
          <p:nvPr>
            <p:ph type="ftr" sz="quarter" idx="11"/>
          </p:nvPr>
        </p:nvSpPr>
        <p:spPr>
          <a:xfrm>
            <a:off x="4210050" y="6355772"/>
            <a:ext cx="4114800" cy="365125"/>
          </a:xfrm>
          <a:prstGeom prst="rect">
            <a:avLst/>
          </a:prstGeom>
        </p:spPr>
        <p:txBody>
          <a:bodyPr/>
          <a:lstStyle/>
          <a:p>
            <a:endParaRPr lang="en-NZ"/>
          </a:p>
        </p:txBody>
      </p:sp>
    </p:spTree>
    <p:extLst>
      <p:ext uri="{BB962C8B-B14F-4D97-AF65-F5344CB8AC3E}">
        <p14:creationId xmlns:p14="http://schemas.microsoft.com/office/powerpoint/2010/main" val="68178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D59A-7FC8-4647-841D-18613890691F}"/>
              </a:ext>
            </a:extLst>
          </p:cNvPr>
          <p:cNvSpPr>
            <a:spLocks noGrp="1"/>
          </p:cNvSpPr>
          <p:nvPr>
            <p:ph type="title"/>
          </p:nvPr>
        </p:nvSpPr>
        <p:spPr>
          <a:xfrm>
            <a:off x="831850" y="2268537"/>
            <a:ext cx="10515600" cy="1160464"/>
          </a:xfrm>
          <a:prstGeom prst="rect">
            <a:avLst/>
          </a:prstGeo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C7FD8ED-72F0-494A-BCD6-CEFDE54F2BCC}"/>
              </a:ext>
            </a:extLst>
          </p:cNvPr>
          <p:cNvSpPr>
            <a:spLocks noGrp="1"/>
          </p:cNvSpPr>
          <p:nvPr>
            <p:ph type="body" idx="1"/>
          </p:nvPr>
        </p:nvSpPr>
        <p:spPr>
          <a:xfrm>
            <a:off x="831850" y="3429001"/>
            <a:ext cx="10515600" cy="2660650"/>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BAE824BA-BA9B-4DA9-91B6-F428ED05932C}"/>
              </a:ext>
            </a:extLst>
          </p:cNvPr>
          <p:cNvSpPr>
            <a:spLocks noGrp="1"/>
          </p:cNvSpPr>
          <p:nvPr>
            <p:ph type="ftr" sz="quarter" idx="11"/>
          </p:nvPr>
        </p:nvSpPr>
        <p:spPr>
          <a:xfrm>
            <a:off x="4533900" y="6318250"/>
            <a:ext cx="4114800" cy="365125"/>
          </a:xfrm>
          <a:prstGeom prst="rect">
            <a:avLst/>
          </a:prstGeom>
        </p:spPr>
        <p:txBody>
          <a:bodyPr/>
          <a:lstStyle/>
          <a:p>
            <a:endParaRPr lang="en-NZ"/>
          </a:p>
        </p:txBody>
      </p:sp>
    </p:spTree>
    <p:extLst>
      <p:ext uri="{BB962C8B-B14F-4D97-AF65-F5344CB8AC3E}">
        <p14:creationId xmlns:p14="http://schemas.microsoft.com/office/powerpoint/2010/main" val="228949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0A83-A159-422E-8442-C4D3C067F03D}"/>
              </a:ext>
            </a:extLst>
          </p:cNvPr>
          <p:cNvSpPr>
            <a:spLocks noGrp="1"/>
          </p:cNvSpPr>
          <p:nvPr>
            <p:ph type="title"/>
          </p:nvPr>
        </p:nvSpPr>
        <p:spPr>
          <a:xfrm>
            <a:off x="870135" y="1"/>
            <a:ext cx="10515600" cy="952500"/>
          </a:xfrm>
          <a:prstGeom prst="rect">
            <a:avLst/>
          </a:prstGeom>
        </p:spPr>
        <p:txBody>
          <a:bodyPr/>
          <a:lstStyle/>
          <a:p>
            <a:r>
              <a:rPr lang="en-US" dirty="0"/>
              <a:t>Click to edit Master title style</a:t>
            </a:r>
            <a:endParaRPr lang="en-NZ" dirty="0"/>
          </a:p>
        </p:txBody>
      </p:sp>
      <p:sp>
        <p:nvSpPr>
          <p:cNvPr id="6" name="Footer Placeholder 5">
            <a:extLst>
              <a:ext uri="{FF2B5EF4-FFF2-40B4-BE49-F238E27FC236}">
                <a16:creationId xmlns:a16="http://schemas.microsoft.com/office/drawing/2014/main" id="{CB39CED5-99FD-43F4-92FC-77FEF7F92562}"/>
              </a:ext>
            </a:extLst>
          </p:cNvPr>
          <p:cNvSpPr>
            <a:spLocks noGrp="1"/>
          </p:cNvSpPr>
          <p:nvPr>
            <p:ph type="ftr" sz="quarter" idx="11"/>
          </p:nvPr>
        </p:nvSpPr>
        <p:spPr>
          <a:xfrm>
            <a:off x="4210050" y="6355772"/>
            <a:ext cx="4114800" cy="365125"/>
          </a:xfrm>
          <a:prstGeom prst="rect">
            <a:avLst/>
          </a:prstGeom>
        </p:spPr>
        <p:txBody>
          <a:bodyPr/>
          <a:lstStyle/>
          <a:p>
            <a:endParaRPr lang="en-NZ"/>
          </a:p>
        </p:txBody>
      </p:sp>
      <p:sp>
        <p:nvSpPr>
          <p:cNvPr id="10" name="Rectangle: Rounded Corners 9">
            <a:extLst>
              <a:ext uri="{FF2B5EF4-FFF2-40B4-BE49-F238E27FC236}">
                <a16:creationId xmlns:a16="http://schemas.microsoft.com/office/drawing/2014/main" id="{B8AA2DA3-857E-4A67-B756-8919AD5DBD24}"/>
              </a:ext>
            </a:extLst>
          </p:cNvPr>
          <p:cNvSpPr/>
          <p:nvPr userDrawn="1"/>
        </p:nvSpPr>
        <p:spPr>
          <a:xfrm>
            <a:off x="835589" y="933450"/>
            <a:ext cx="5122954" cy="5263358"/>
          </a:xfrm>
          <a:prstGeom prst="roundRect">
            <a:avLst>
              <a:gd name="adj" fmla="val 529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Content Placeholder 2">
            <a:extLst>
              <a:ext uri="{FF2B5EF4-FFF2-40B4-BE49-F238E27FC236}">
                <a16:creationId xmlns:a16="http://schemas.microsoft.com/office/drawing/2014/main" id="{647F9572-0F33-4569-8323-01ED293AEFDA}"/>
              </a:ext>
            </a:extLst>
          </p:cNvPr>
          <p:cNvSpPr>
            <a:spLocks noGrp="1"/>
          </p:cNvSpPr>
          <p:nvPr>
            <p:ph sz="half" idx="1"/>
          </p:nvPr>
        </p:nvSpPr>
        <p:spPr>
          <a:xfrm>
            <a:off x="835588" y="952500"/>
            <a:ext cx="5186823" cy="4972050"/>
          </a:xfrm>
          <a:prstGeom prst="rect">
            <a:avLst/>
          </a:prstGeom>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14" name="Rectangle: Rounded Corners 13">
            <a:extLst>
              <a:ext uri="{FF2B5EF4-FFF2-40B4-BE49-F238E27FC236}">
                <a16:creationId xmlns:a16="http://schemas.microsoft.com/office/drawing/2014/main" id="{3AF44855-EF01-4F38-9071-90CCA79D9481}"/>
              </a:ext>
            </a:extLst>
          </p:cNvPr>
          <p:cNvSpPr/>
          <p:nvPr userDrawn="1"/>
        </p:nvSpPr>
        <p:spPr>
          <a:xfrm>
            <a:off x="6233460" y="933450"/>
            <a:ext cx="5122954" cy="5263358"/>
          </a:xfrm>
          <a:prstGeom prst="roundRect">
            <a:avLst>
              <a:gd name="adj" fmla="val 529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Content Placeholder 2">
            <a:extLst>
              <a:ext uri="{FF2B5EF4-FFF2-40B4-BE49-F238E27FC236}">
                <a16:creationId xmlns:a16="http://schemas.microsoft.com/office/drawing/2014/main" id="{3B675958-6BC5-45D1-BEC9-64C87A55CED9}"/>
              </a:ext>
            </a:extLst>
          </p:cNvPr>
          <p:cNvSpPr>
            <a:spLocks noGrp="1"/>
          </p:cNvSpPr>
          <p:nvPr>
            <p:ph sz="half" idx="13"/>
          </p:nvPr>
        </p:nvSpPr>
        <p:spPr>
          <a:xfrm>
            <a:off x="6233459" y="952500"/>
            <a:ext cx="5186823" cy="4972050"/>
          </a:xfrm>
          <a:prstGeom prst="rect">
            <a:avLst/>
          </a:prstGeom>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336252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0A83-A159-422E-8442-C4D3C067F03D}"/>
              </a:ext>
            </a:extLst>
          </p:cNvPr>
          <p:cNvSpPr>
            <a:spLocks noGrp="1"/>
          </p:cNvSpPr>
          <p:nvPr>
            <p:ph type="title"/>
          </p:nvPr>
        </p:nvSpPr>
        <p:spPr>
          <a:xfrm>
            <a:off x="870135" y="1"/>
            <a:ext cx="10515600" cy="952500"/>
          </a:xfrm>
          <a:prstGeom prst="rect">
            <a:avLst/>
          </a:prstGeom>
        </p:spPr>
        <p:txBody>
          <a:bodyPr/>
          <a:lstStyle/>
          <a:p>
            <a:r>
              <a:rPr lang="en-US" dirty="0"/>
              <a:t>Click to edit Master title style</a:t>
            </a:r>
            <a:endParaRPr lang="en-NZ" dirty="0"/>
          </a:p>
        </p:txBody>
      </p:sp>
      <p:sp>
        <p:nvSpPr>
          <p:cNvPr id="6" name="Footer Placeholder 5">
            <a:extLst>
              <a:ext uri="{FF2B5EF4-FFF2-40B4-BE49-F238E27FC236}">
                <a16:creationId xmlns:a16="http://schemas.microsoft.com/office/drawing/2014/main" id="{CB39CED5-99FD-43F4-92FC-77FEF7F92562}"/>
              </a:ext>
            </a:extLst>
          </p:cNvPr>
          <p:cNvSpPr>
            <a:spLocks noGrp="1"/>
          </p:cNvSpPr>
          <p:nvPr>
            <p:ph type="ftr" sz="quarter" idx="11"/>
          </p:nvPr>
        </p:nvSpPr>
        <p:spPr>
          <a:xfrm>
            <a:off x="4210050" y="6355772"/>
            <a:ext cx="4114800" cy="365125"/>
          </a:xfrm>
          <a:prstGeom prst="rect">
            <a:avLst/>
          </a:prstGeom>
        </p:spPr>
        <p:txBody>
          <a:bodyPr/>
          <a:lstStyle/>
          <a:p>
            <a:endParaRPr lang="en-NZ"/>
          </a:p>
        </p:txBody>
      </p:sp>
      <p:sp>
        <p:nvSpPr>
          <p:cNvPr id="9" name="Rectangle: Rounded Corners 8">
            <a:extLst>
              <a:ext uri="{FF2B5EF4-FFF2-40B4-BE49-F238E27FC236}">
                <a16:creationId xmlns:a16="http://schemas.microsoft.com/office/drawing/2014/main" id="{BD84A103-78CD-4895-BDDA-78B266A880C5}"/>
              </a:ext>
            </a:extLst>
          </p:cNvPr>
          <p:cNvSpPr/>
          <p:nvPr userDrawn="1"/>
        </p:nvSpPr>
        <p:spPr>
          <a:xfrm>
            <a:off x="1002506" y="952501"/>
            <a:ext cx="10160794" cy="5249861"/>
          </a:xfrm>
          <a:prstGeom prst="roundRect">
            <a:avLst>
              <a:gd name="adj" fmla="val 529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Content Placeholder 2">
            <a:extLst>
              <a:ext uri="{FF2B5EF4-FFF2-40B4-BE49-F238E27FC236}">
                <a16:creationId xmlns:a16="http://schemas.microsoft.com/office/drawing/2014/main" id="{05B41EAC-6C39-45D9-A49B-69543101FEB3}"/>
              </a:ext>
            </a:extLst>
          </p:cNvPr>
          <p:cNvSpPr>
            <a:spLocks noGrp="1"/>
          </p:cNvSpPr>
          <p:nvPr>
            <p:ph idx="1"/>
          </p:nvPr>
        </p:nvSpPr>
        <p:spPr>
          <a:xfrm>
            <a:off x="1028700" y="952500"/>
            <a:ext cx="10134600" cy="5249861"/>
          </a:xfrm>
          <a:prstGeom prst="rect">
            <a:avLst/>
          </a:prstGeo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1857226659"/>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2" descr="AI Day TV frame (1)">
            <a:extLst>
              <a:ext uri="{FF2B5EF4-FFF2-40B4-BE49-F238E27FC236}">
                <a16:creationId xmlns:a16="http://schemas.microsoft.com/office/drawing/2014/main" id="{EBDFA242-E94D-48FE-A6BB-3360804B163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l="1851" r="91487"/>
          <a:stretch>
            <a:fillRect/>
          </a:stretch>
        </p:blipFill>
        <p:spPr bwMode="auto">
          <a:xfrm>
            <a:off x="1588" y="2324"/>
            <a:ext cx="898792" cy="686222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3" descr="AI Day TV frame (1)">
            <a:extLst>
              <a:ext uri="{FF2B5EF4-FFF2-40B4-BE49-F238E27FC236}">
                <a16:creationId xmlns:a16="http://schemas.microsoft.com/office/drawing/2014/main" id="{AF2C5379-A2EA-4603-85C9-1923CD06710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l="91151" r="2019"/>
          <a:stretch>
            <a:fillRect/>
          </a:stretch>
        </p:blipFill>
        <p:spPr bwMode="auto">
          <a:xfrm>
            <a:off x="11352462" y="-4027"/>
            <a:ext cx="835287" cy="686857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4" name="Rectangle 4">
            <a:extLst>
              <a:ext uri="{FF2B5EF4-FFF2-40B4-BE49-F238E27FC236}">
                <a16:creationId xmlns:a16="http://schemas.microsoft.com/office/drawing/2014/main" id="{817153DE-21F9-4803-A3ED-5808FE7AF3FF}"/>
              </a:ext>
            </a:extLst>
          </p:cNvPr>
          <p:cNvSpPr>
            <a:spLocks noChangeArrowheads="1"/>
          </p:cNvSpPr>
          <p:nvPr userDrawn="1"/>
        </p:nvSpPr>
        <p:spPr bwMode="auto">
          <a:xfrm>
            <a:off x="896937" y="-4187"/>
            <a:ext cx="10455525" cy="6868571"/>
          </a:xfrm>
          <a:prstGeom prst="rect">
            <a:avLst/>
          </a:prstGeom>
          <a:solidFill>
            <a:srgbClr val="00A9E7"/>
          </a:solidFill>
          <a:ln>
            <a:noFill/>
          </a:ln>
          <a:effectLst>
            <a:softEdge rad="0"/>
          </a:effectLst>
          <a:extLst/>
        </p:spPr>
        <p:txBody>
          <a:bodyPr vert="horz" wrap="square" lIns="36576" tIns="36576" rIns="36576" bIns="36576" numCol="1" anchor="t" anchorCtr="0" compatLnSpc="1">
            <a:prstTxWarp prst="textNoShape">
              <a:avLst/>
            </a:prstTxWarp>
          </a:bodyPr>
          <a:lstStyle/>
          <a:p>
            <a:endParaRPr lang="en-NZ"/>
          </a:p>
        </p:txBody>
      </p:sp>
      <p:pic>
        <p:nvPicPr>
          <p:cNvPr id="15" name="Picture 5" descr="Aware-logo-01">
            <a:extLst>
              <a:ext uri="{FF2B5EF4-FFF2-40B4-BE49-F238E27FC236}">
                <a16:creationId xmlns:a16="http://schemas.microsoft.com/office/drawing/2014/main" id="{813B332B-912B-439C-8F0C-4DB8223FE523}"/>
              </a:ext>
            </a:extLst>
          </p:cNvPr>
          <p:cNvPicPr>
            <a:picLocks noChangeAspect="1" noChangeArrowheads="1"/>
          </p:cNvPicPr>
          <p:nvPr userDrawn="1"/>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33176" y="6213444"/>
            <a:ext cx="1761887" cy="61756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6" name="AutoShape 6">
            <a:extLst>
              <a:ext uri="{FF2B5EF4-FFF2-40B4-BE49-F238E27FC236}">
                <a16:creationId xmlns:a16="http://schemas.microsoft.com/office/drawing/2014/main" id="{9A27DD7C-650D-43FE-82CD-7397C6D4A733}"/>
              </a:ext>
            </a:extLst>
          </p:cNvPr>
          <p:cNvSpPr>
            <a:spLocks noChangeArrowheads="1"/>
          </p:cNvSpPr>
          <p:nvPr userDrawn="1"/>
        </p:nvSpPr>
        <p:spPr bwMode="auto">
          <a:xfrm>
            <a:off x="896937" y="6444342"/>
            <a:ext cx="2646363" cy="435089"/>
          </a:xfrm>
          <a:prstGeom prst="roundRect">
            <a:avLst>
              <a:gd name="adj" fmla="val 7292"/>
            </a:avLst>
          </a:prstGeom>
          <a:noFill/>
          <a:ln>
            <a:noFill/>
          </a:ln>
          <a:effectLst/>
          <a:extLst>
            <a:ext uri="{909E8E84-426E-40DD-AFC4-6F175D3DCCD1}">
              <a14:hiddenFill xmlns:a14="http://schemas.microsoft.com/office/drawing/2010/main">
                <a:solidFill>
                  <a:srgbClr val="00519B"/>
                </a:solidFill>
              </a14:hiddenFill>
            </a:ex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sz="1400" b="0" i="0" u="none" strike="noStrike" cap="none" normalizeH="0" baseline="0" dirty="0">
                <a:ln>
                  <a:noFill/>
                </a:ln>
                <a:solidFill>
                  <a:srgbClr val="FFFFFF"/>
                </a:solidFill>
                <a:effectLst/>
                <a:latin typeface="Segoe UI Semibold" panose="020B0702040204020203" pitchFamily="34" charset="0"/>
              </a:rPr>
              <a:t>AI FOR GOOD HACKFEST 2019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itle Placeholder 1">
            <a:extLst>
              <a:ext uri="{FF2B5EF4-FFF2-40B4-BE49-F238E27FC236}">
                <a16:creationId xmlns:a16="http://schemas.microsoft.com/office/drawing/2014/main" id="{37845A79-E7C9-4D3D-8515-9841CE2C88C8}"/>
              </a:ext>
            </a:extLst>
          </p:cNvPr>
          <p:cNvSpPr>
            <a:spLocks noGrp="1"/>
          </p:cNvSpPr>
          <p:nvPr>
            <p:ph type="title"/>
          </p:nvPr>
        </p:nvSpPr>
        <p:spPr>
          <a:xfrm>
            <a:off x="779463" y="368235"/>
            <a:ext cx="10515600" cy="1325563"/>
          </a:xfrm>
          <a:prstGeom prst="rect">
            <a:avLst/>
          </a:prstGeom>
        </p:spPr>
        <p:txBody>
          <a:bodyPr vert="horz" lIns="91440" tIns="45720" rIns="91440" bIns="45720" rtlCol="0" anchor="ctr">
            <a:normAutofit/>
          </a:bodyPr>
          <a:lstStyle/>
          <a:p>
            <a:r>
              <a:rPr lang="en-US" dirty="0"/>
              <a:t>Click to edit Master title style</a:t>
            </a:r>
            <a:endParaRPr lang="en-NZ" dirty="0"/>
          </a:p>
        </p:txBody>
      </p:sp>
      <p:sp>
        <p:nvSpPr>
          <p:cNvPr id="18" name="Text Placeholder 2">
            <a:extLst>
              <a:ext uri="{FF2B5EF4-FFF2-40B4-BE49-F238E27FC236}">
                <a16:creationId xmlns:a16="http://schemas.microsoft.com/office/drawing/2014/main" id="{1BCD438F-831D-46CD-8519-752E641D75B9}"/>
              </a:ext>
            </a:extLst>
          </p:cNvPr>
          <p:cNvSpPr>
            <a:spLocks noGrp="1"/>
          </p:cNvSpPr>
          <p:nvPr>
            <p:ph type="body" idx="1"/>
          </p:nvPr>
        </p:nvSpPr>
        <p:spPr>
          <a:xfrm>
            <a:off x="779463" y="1828735"/>
            <a:ext cx="10515600" cy="4351338"/>
          </a:xfrm>
          <a:prstGeom prst="rect">
            <a:avLst/>
          </a:prstGeom>
        </p:spPr>
        <p:txBody>
          <a:bodyPr vert="horz" lIns="91440" tIns="45720" rIns="91440" bIns="45720" rtlCol="0">
            <a:normAutofit/>
          </a:bodyPr>
          <a:lstStyle/>
          <a:p>
            <a:pPr lvl="0"/>
            <a:endParaRPr lang="en-US" dirty="0"/>
          </a:p>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NZ" dirty="0"/>
          </a:p>
        </p:txBody>
      </p:sp>
      <p:sp>
        <p:nvSpPr>
          <p:cNvPr id="19" name="Footer Placeholder 4">
            <a:extLst>
              <a:ext uri="{FF2B5EF4-FFF2-40B4-BE49-F238E27FC236}">
                <a16:creationId xmlns:a16="http://schemas.microsoft.com/office/drawing/2014/main" id="{288043DB-53B0-4AC1-9214-1B9D1E3E2C99}"/>
              </a:ext>
            </a:extLst>
          </p:cNvPr>
          <p:cNvSpPr>
            <a:spLocks noGrp="1"/>
          </p:cNvSpPr>
          <p:nvPr>
            <p:ph type="ftr" sz="quarter" idx="3"/>
          </p:nvPr>
        </p:nvSpPr>
        <p:spPr>
          <a:xfrm>
            <a:off x="3979863" y="635946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NZ" dirty="0"/>
          </a:p>
        </p:txBody>
      </p:sp>
    </p:spTree>
    <p:extLst>
      <p:ext uri="{BB962C8B-B14F-4D97-AF65-F5344CB8AC3E}">
        <p14:creationId xmlns:p14="http://schemas.microsoft.com/office/powerpoint/2010/main" val="1769794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8" r:id="rId4"/>
  </p:sldLayoutIdLst>
  <p:txStyles>
    <p:titleStyle>
      <a:lvl1pPr algn="l" defTabSz="914400" rtl="0" eaLnBrk="1" latinLnBrk="0" hangingPunct="1">
        <a:lnSpc>
          <a:spcPct val="90000"/>
        </a:lnSpc>
        <a:spcBef>
          <a:spcPct val="0"/>
        </a:spcBef>
        <a:buNone/>
        <a:defRPr sz="4400" kern="1200">
          <a:solidFill>
            <a:schemeClr val="bg1"/>
          </a:solidFill>
          <a:latin typeface="Segoe UI Semibold" panose="020B0702040204020203" pitchFamily="34" charset="0"/>
          <a:ea typeface="+mj-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2">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4">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itle 17">
            <a:extLst>
              <a:ext uri="{FF2B5EF4-FFF2-40B4-BE49-F238E27FC236}">
                <a16:creationId xmlns:a16="http://schemas.microsoft.com/office/drawing/2014/main" id="{908587F1-BB86-4BD1-AF5A-801FF2950A6F}"/>
              </a:ext>
            </a:extLst>
          </p:cNvPr>
          <p:cNvSpPr>
            <a:spLocks noGrp="1"/>
          </p:cNvSpPr>
          <p:nvPr>
            <p:ph type="ctrTitle"/>
          </p:nvPr>
        </p:nvSpPr>
        <p:spPr>
          <a:xfrm>
            <a:off x="3045368" y="2043663"/>
            <a:ext cx="6105194" cy="2031055"/>
          </a:xfrm>
        </p:spPr>
        <p:txBody>
          <a:bodyPr vert="horz" lIns="91440" tIns="45720" rIns="91440" bIns="45720" rtlCol="0" anchor="b">
            <a:normAutofit/>
          </a:bodyPr>
          <a:lstStyle/>
          <a:p>
            <a:r>
              <a:rPr lang="en-US" kern="1200">
                <a:solidFill>
                  <a:srgbClr val="FFFFFF"/>
                </a:solidFill>
                <a:latin typeface="+mj-lt"/>
                <a:ea typeface="+mj-ea"/>
                <a:cs typeface="+mj-cs"/>
              </a:rPr>
              <a:t>Flight Climate</a:t>
            </a:r>
          </a:p>
        </p:txBody>
      </p:sp>
    </p:spTree>
    <p:extLst>
      <p:ext uri="{BB962C8B-B14F-4D97-AF65-F5344CB8AC3E}">
        <p14:creationId xmlns:p14="http://schemas.microsoft.com/office/powerpoint/2010/main" val="55459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38">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40">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a:xfrm>
            <a:off x="804484" y="1191796"/>
            <a:ext cx="10021446" cy="2976344"/>
          </a:xfrm>
        </p:spPr>
        <p:txBody>
          <a:bodyPr vert="horz" lIns="91440" tIns="45720" rIns="91440" bIns="45720" rtlCol="0" anchor="ctr">
            <a:normAutofit/>
          </a:bodyPr>
          <a:lstStyle/>
          <a:p>
            <a:r>
              <a:rPr lang="en-US" sz="6600" kern="1200">
                <a:solidFill>
                  <a:srgbClr val="FFFFFF"/>
                </a:solidFill>
                <a:latin typeface="+mj-lt"/>
                <a:ea typeface="+mj-ea"/>
                <a:cs typeface="+mj-cs"/>
              </a:rPr>
              <a:t>Focus Area: AI for Earth </a:t>
            </a:r>
            <a:endParaRPr lang="en-US" sz="6600" kern="1200" dirty="0">
              <a:solidFill>
                <a:srgbClr val="FFFFFF"/>
              </a:solidFill>
              <a:latin typeface="+mj-lt"/>
              <a:ea typeface="+mj-ea"/>
              <a:cs typeface="+mj-cs"/>
            </a:endParaRPr>
          </a:p>
        </p:txBody>
      </p:sp>
      <p:sp>
        <p:nvSpPr>
          <p:cNvPr id="6" name="Text Placeholder 5">
            <a:extLst>
              <a:ext uri="{FF2B5EF4-FFF2-40B4-BE49-F238E27FC236}">
                <a16:creationId xmlns:a16="http://schemas.microsoft.com/office/drawing/2014/main" id="{2DB104B0-6971-4635-8A28-928A296C16A2}"/>
              </a:ext>
            </a:extLst>
          </p:cNvPr>
          <p:cNvSpPr>
            <a:spLocks noGrp="1"/>
          </p:cNvSpPr>
          <p:nvPr>
            <p:ph type="body" idx="1"/>
          </p:nvPr>
        </p:nvSpPr>
        <p:spPr>
          <a:xfrm>
            <a:off x="804787" y="5318989"/>
            <a:ext cx="8779159" cy="943787"/>
          </a:xfrm>
        </p:spPr>
        <p:txBody>
          <a:bodyPr vert="horz" lIns="91440" tIns="45720" rIns="91440" bIns="45720" rtlCol="0" anchor="t">
            <a:normAutofit/>
          </a:bodyPr>
          <a:lstStyle/>
          <a:p>
            <a:r>
              <a:rPr lang="en-US" sz="2800" kern="1200" dirty="0">
                <a:solidFill>
                  <a:srgbClr val="000000"/>
                </a:solidFill>
                <a:latin typeface="+mn-lt"/>
                <a:ea typeface="+mn-ea"/>
                <a:cs typeface="+mn-cs"/>
              </a:rPr>
              <a:t>Motivate airlines to reduce their carbon emissions</a:t>
            </a:r>
          </a:p>
        </p:txBody>
      </p:sp>
    </p:spTree>
    <p:extLst>
      <p:ext uri="{BB962C8B-B14F-4D97-AF65-F5344CB8AC3E}">
        <p14:creationId xmlns:p14="http://schemas.microsoft.com/office/powerpoint/2010/main" val="381001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5100" kern="1200" dirty="0">
                <a:solidFill>
                  <a:srgbClr val="FFFFFF"/>
                </a:solidFill>
                <a:latin typeface="+mj-lt"/>
                <a:ea typeface="+mj-ea"/>
                <a:cs typeface="+mj-cs"/>
              </a:rPr>
              <a:t>Problem: Lack of real-time insights on airline sustainability</a:t>
            </a:r>
          </a:p>
        </p:txBody>
      </p:sp>
      <p:sp>
        <p:nvSpPr>
          <p:cNvPr id="6" name="Text Placeholder 5">
            <a:extLst>
              <a:ext uri="{FF2B5EF4-FFF2-40B4-BE49-F238E27FC236}">
                <a16:creationId xmlns:a16="http://schemas.microsoft.com/office/drawing/2014/main" id="{2DB104B0-6971-4635-8A28-928A296C16A2}"/>
              </a:ext>
            </a:extLst>
          </p:cNvPr>
          <p:cNvSpPr>
            <a:spLocks noGrp="1"/>
          </p:cNvSpPr>
          <p:nvPr>
            <p:ph type="body" idx="1"/>
          </p:nvPr>
        </p:nvSpPr>
        <p:spPr>
          <a:xfrm>
            <a:off x="1848465" y="5258851"/>
            <a:ext cx="8495070" cy="904005"/>
          </a:xfrm>
        </p:spPr>
        <p:txBody>
          <a:bodyPr vert="horz" lIns="91440" tIns="45720" rIns="91440" bIns="45720" rtlCol="0">
            <a:normAutofit/>
          </a:bodyPr>
          <a:lstStyle/>
          <a:p>
            <a:pPr marL="342900" indent="-342900" algn="ctr">
              <a:buFont typeface="Arial" panose="020B0604020202020204" pitchFamily="34" charset="0"/>
              <a:buChar char="•"/>
            </a:pPr>
            <a:r>
              <a:rPr lang="en-US" kern="1200" dirty="0">
                <a:solidFill>
                  <a:srgbClr val="FFFFFF"/>
                </a:solidFill>
                <a:latin typeface="+mn-lt"/>
                <a:ea typeface="+mn-ea"/>
                <a:cs typeface="+mn-cs"/>
              </a:rPr>
              <a:t>2% of global CO</a:t>
            </a:r>
            <a:r>
              <a:rPr lang="en-US" kern="1200" baseline="-25000" dirty="0">
                <a:solidFill>
                  <a:srgbClr val="FFFFFF"/>
                </a:solidFill>
                <a:latin typeface="+mn-lt"/>
                <a:ea typeface="+mn-ea"/>
                <a:cs typeface="+mn-cs"/>
              </a:rPr>
              <a:t>2</a:t>
            </a:r>
            <a:r>
              <a:rPr lang="en-US" kern="1200" dirty="0">
                <a:solidFill>
                  <a:srgbClr val="FFFFFF"/>
                </a:solidFill>
                <a:latin typeface="+mn-lt"/>
                <a:ea typeface="+mn-ea"/>
                <a:cs typeface="+mn-cs"/>
              </a:rPr>
              <a:t> emissions</a:t>
            </a:r>
          </a:p>
          <a:p>
            <a:pPr marL="342900" indent="-342900" algn="ctr">
              <a:buFont typeface="Arial" panose="020B0604020202020204" pitchFamily="34" charset="0"/>
              <a:buChar char="•"/>
            </a:pPr>
            <a:r>
              <a:rPr lang="en-US" kern="1200" dirty="0">
                <a:solidFill>
                  <a:srgbClr val="FFFFFF"/>
                </a:solidFill>
                <a:latin typeface="+mn-lt"/>
                <a:ea typeface="+mn-ea"/>
                <a:cs typeface="+mn-cs"/>
              </a:rPr>
              <a:t>Report wait times</a:t>
            </a:r>
          </a:p>
          <a:p>
            <a:pPr algn="ctr"/>
            <a:endParaRPr lang="en-US" kern="1200" dirty="0">
              <a:solidFill>
                <a:srgbClr val="FFFFFF"/>
              </a:solidFill>
              <a:latin typeface="+mn-lt"/>
              <a:ea typeface="+mn-ea"/>
              <a:cs typeface="+mn-cs"/>
            </a:endParaRPr>
          </a:p>
        </p:txBody>
      </p:sp>
      <p:sp>
        <p:nvSpPr>
          <p:cNvPr id="39" name="Oval 2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 name="Graphic 16" descr="Stopwatch">
            <a:extLst>
              <a:ext uri="{FF2B5EF4-FFF2-40B4-BE49-F238E27FC236}">
                <a16:creationId xmlns:a16="http://schemas.microsoft.com/office/drawing/2014/main" id="{A63B9AE0-DB53-4404-A498-E1DE4D39FE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53330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kern="1200" dirty="0">
                <a:solidFill>
                  <a:srgbClr val="000000"/>
                </a:solidFill>
                <a:latin typeface="+mj-lt"/>
                <a:ea typeface="+mj-ea"/>
                <a:cs typeface="+mj-cs"/>
              </a:rPr>
              <a:t>Effectiveness of Flight Climate</a:t>
            </a:r>
          </a:p>
        </p:txBody>
      </p:sp>
      <p:sp>
        <p:nvSpPr>
          <p:cNvPr id="30"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9" descr="Earth Globe Americas">
            <a:extLst>
              <a:ext uri="{FF2B5EF4-FFF2-40B4-BE49-F238E27FC236}">
                <a16:creationId xmlns:a16="http://schemas.microsoft.com/office/drawing/2014/main" id="{7232BDB4-DA58-4685-839F-998B98F23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2" name="Text Placeholder 5">
            <a:extLst>
              <a:ext uri="{FF2B5EF4-FFF2-40B4-BE49-F238E27FC236}">
                <a16:creationId xmlns:a16="http://schemas.microsoft.com/office/drawing/2014/main" id="{2DB104B0-6971-4635-8A28-928A296C16A2}"/>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2000" dirty="0">
                <a:solidFill>
                  <a:srgbClr val="000000"/>
                </a:solidFill>
                <a:latin typeface="+mn-lt"/>
                <a:cs typeface="+mn-cs"/>
              </a:rPr>
              <a:t>Our solution simultaneously motivates consumers and companies to reduce their carbon footprint. </a:t>
            </a:r>
          </a:p>
          <a:p>
            <a:pPr marL="457200" indent="-228600">
              <a:buFont typeface="Arial" panose="020B0604020202020204" pitchFamily="34" charset="0"/>
              <a:buChar char="•"/>
            </a:pPr>
            <a:r>
              <a:rPr lang="en-US" sz="2000" dirty="0">
                <a:solidFill>
                  <a:srgbClr val="000000"/>
                </a:solidFill>
                <a:latin typeface="+mn-lt"/>
                <a:cs typeface="+mn-cs"/>
              </a:rPr>
              <a:t>Consumers can easily choose flights with the smallest amount of carbon emissions</a:t>
            </a:r>
          </a:p>
          <a:p>
            <a:pPr marL="457200" indent="-228600">
              <a:buFont typeface="Arial" panose="020B0604020202020204" pitchFamily="34" charset="0"/>
              <a:buChar char="•"/>
            </a:pPr>
            <a:r>
              <a:rPr lang="en-US" sz="2000" dirty="0">
                <a:solidFill>
                  <a:srgbClr val="000000"/>
                </a:solidFill>
                <a:latin typeface="+mn-lt"/>
                <a:cs typeface="+mn-cs"/>
              </a:rPr>
              <a:t>Companies can see how they compare to other airlines, and see the public sentiment towards them and their sustainability efforts</a:t>
            </a:r>
          </a:p>
        </p:txBody>
      </p:sp>
    </p:spTree>
    <p:extLst>
      <p:ext uri="{BB962C8B-B14F-4D97-AF65-F5344CB8AC3E}">
        <p14:creationId xmlns:p14="http://schemas.microsoft.com/office/powerpoint/2010/main" val="238401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dirty="0">
                <a:solidFill>
                  <a:srgbClr val="FFFFFF"/>
                </a:solidFill>
                <a:latin typeface="+mj-lt"/>
                <a:cs typeface="+mj-cs"/>
              </a:rPr>
              <a:t>Innovation &amp; Feasibility</a:t>
            </a:r>
          </a:p>
        </p:txBody>
      </p:sp>
      <p:graphicFrame>
        <p:nvGraphicFramePr>
          <p:cNvPr id="8" name="Text Placeholder 5">
            <a:extLst>
              <a:ext uri="{FF2B5EF4-FFF2-40B4-BE49-F238E27FC236}">
                <a16:creationId xmlns:a16="http://schemas.microsoft.com/office/drawing/2014/main" id="{AB99ED22-4E2E-416C-9766-911FA9333488}"/>
              </a:ext>
            </a:extLst>
          </p:cNvPr>
          <p:cNvGraphicFramePr>
            <a:graphicFrameLocks noGrp="1"/>
          </p:cNvGraphicFramePr>
          <p:nvPr>
            <p:ph sz="half" idx="1"/>
            <p:extLst>
              <p:ext uri="{D42A27DB-BD31-4B8C-83A1-F6EECF244321}">
                <p14:modId xmlns:p14="http://schemas.microsoft.com/office/powerpoint/2010/main" val="13072005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824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p:txBody>
          <a:bodyPr>
            <a:normAutofit/>
          </a:bodyPr>
          <a:lstStyle/>
          <a:p>
            <a:r>
              <a:rPr lang="en-US" dirty="0"/>
              <a:t>Solution Design</a:t>
            </a:r>
            <a:endParaRPr lang="en-NZ" dirty="0"/>
          </a:p>
        </p:txBody>
      </p:sp>
      <p:pic>
        <p:nvPicPr>
          <p:cNvPr id="2" name="Content Placeholder 1">
            <a:extLst>
              <a:ext uri="{FF2B5EF4-FFF2-40B4-BE49-F238E27FC236}">
                <a16:creationId xmlns:a16="http://schemas.microsoft.com/office/drawing/2014/main" id="{FFBE50B4-4BF5-43F1-A159-2FFB4CBDA168}"/>
              </a:ext>
            </a:extLst>
          </p:cNvPr>
          <p:cNvPicPr>
            <a:picLocks noGrp="1" noChangeAspect="1"/>
          </p:cNvPicPr>
          <p:nvPr>
            <p:ph idx="1"/>
          </p:nvPr>
        </p:nvPicPr>
        <p:blipFill>
          <a:blip r:embed="rId2"/>
          <a:stretch>
            <a:fillRect/>
          </a:stretch>
        </p:blipFill>
        <p:spPr>
          <a:xfrm>
            <a:off x="1028700" y="1553358"/>
            <a:ext cx="10134600" cy="4048146"/>
          </a:xfrm>
          <a:prstGeom prst="rect">
            <a:avLst/>
          </a:prstGeom>
        </p:spPr>
      </p:pic>
    </p:spTree>
    <p:extLst>
      <p:ext uri="{BB962C8B-B14F-4D97-AF65-F5344CB8AC3E}">
        <p14:creationId xmlns:p14="http://schemas.microsoft.com/office/powerpoint/2010/main" val="250761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p:txBody>
          <a:bodyPr>
            <a:normAutofit/>
          </a:bodyPr>
          <a:lstStyle/>
          <a:p>
            <a:r>
              <a:rPr lang="en-US" dirty="0"/>
              <a:t>Demo</a:t>
            </a:r>
            <a:endParaRPr lang="en-NZ" dirty="0"/>
          </a:p>
        </p:txBody>
      </p:sp>
      <p:sp>
        <p:nvSpPr>
          <p:cNvPr id="6" name="Text Placeholder 5">
            <a:extLst>
              <a:ext uri="{FF2B5EF4-FFF2-40B4-BE49-F238E27FC236}">
                <a16:creationId xmlns:a16="http://schemas.microsoft.com/office/drawing/2014/main" id="{2DB104B0-6971-4635-8A28-928A296C16A2}"/>
              </a:ext>
            </a:extLst>
          </p:cNvPr>
          <p:cNvSpPr>
            <a:spLocks noGrp="1"/>
          </p:cNvSpPr>
          <p:nvPr>
            <p:ph idx="1"/>
          </p:nvPr>
        </p:nvSpPr>
        <p:spPr/>
        <p:txBody>
          <a:bodyPr/>
          <a:lstStyle/>
          <a:p>
            <a:r>
              <a:rPr lang="en-US" dirty="0"/>
              <a:t>&lt;Show us what you’ve got! If your proof of concept isn’t functional then show us a storyboard of how it would work.&gt;</a:t>
            </a:r>
            <a:endParaRPr lang="en-NZ" dirty="0"/>
          </a:p>
        </p:txBody>
      </p:sp>
    </p:spTree>
    <p:extLst>
      <p:ext uri="{BB962C8B-B14F-4D97-AF65-F5344CB8AC3E}">
        <p14:creationId xmlns:p14="http://schemas.microsoft.com/office/powerpoint/2010/main" val="54066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BF6CDE44F6EE4FB3E78954A743483F" ma:contentTypeVersion="6" ma:contentTypeDescription="Create a new document." ma:contentTypeScope="" ma:versionID="643cfb60e501a932b9f622a833519602">
  <xsd:schema xmlns:xsd="http://www.w3.org/2001/XMLSchema" xmlns:xs="http://www.w3.org/2001/XMLSchema" xmlns:p="http://schemas.microsoft.com/office/2006/metadata/properties" xmlns:ns2="aff508aa-29df-4d0b-8700-2d7a97c07dfe" targetNamespace="http://schemas.microsoft.com/office/2006/metadata/properties" ma:root="true" ma:fieldsID="467858ee9eea20b7159eea947aa8599f" ns2:_="">
    <xsd:import namespace="aff508aa-29df-4d0b-8700-2d7a97c07df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508aa-29df-4d0b-8700-2d7a97c07d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90C94A-E717-420C-8F8E-E5B21C99A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508aa-29df-4d0b-8700-2d7a97c07d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7B58AB-4F7F-469C-AB40-CCCC0242D133}">
  <ds:schemaRefs>
    <ds:schemaRef ds:uri="http://schemas.microsoft.com/sharepoint/v3/contenttype/forms"/>
  </ds:schemaRefs>
</ds:datastoreItem>
</file>

<file path=customXml/itemProps3.xml><?xml version="1.0" encoding="utf-8"?>
<ds:datastoreItem xmlns:ds="http://schemas.openxmlformats.org/officeDocument/2006/customXml" ds:itemID="{84CAD8ED-573F-4B5B-A502-C5E2ADBBDFF2}">
  <ds:schemaRefs>
    <ds:schemaRef ds:uri="http://schemas.microsoft.com/office/2006/documentManagement/types"/>
    <ds:schemaRef ds:uri="http://purl.org/dc/elements/1.1/"/>
    <ds:schemaRef ds:uri="http://schemas.microsoft.com/office/2006/metadata/properties"/>
    <ds:schemaRef ds:uri="http://purl.org/dc/terms/"/>
    <ds:schemaRef ds:uri="aff508aa-29df-4d0b-8700-2d7a97c07dfe"/>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22</TotalTime>
  <Words>343</Words>
  <Application>Microsoft Office PowerPoint</Application>
  <PresentationFormat>Widescreen</PresentationFormat>
  <Paragraphs>32</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 Light</vt:lpstr>
      <vt:lpstr>Segoe UI Semibold</vt:lpstr>
      <vt:lpstr>Segoe UI Semilight</vt:lpstr>
      <vt:lpstr>Office Theme</vt:lpstr>
      <vt:lpstr>Flight Climate</vt:lpstr>
      <vt:lpstr>Focus Area: AI for Earth </vt:lpstr>
      <vt:lpstr>Problem: Lack of real-time insights on airline sustainability</vt:lpstr>
      <vt:lpstr>Effectiveness of Flight Climate</vt:lpstr>
      <vt:lpstr>Innovation &amp; Feasibility</vt:lpstr>
      <vt:lpstr>Solution Design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Climate</dc:title>
  <dc:creator>Hannah Brydon</dc:creator>
  <cp:lastModifiedBy>Hannah Brydon</cp:lastModifiedBy>
  <cp:revision>1</cp:revision>
  <dcterms:created xsi:type="dcterms:W3CDTF">2019-04-07T01:43:12Z</dcterms:created>
  <dcterms:modified xsi:type="dcterms:W3CDTF">2019-04-07T02:14:06Z</dcterms:modified>
</cp:coreProperties>
</file>