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5" r:id="rId5"/>
    <p:sldId id="260" r:id="rId6"/>
    <p:sldId id="256" r:id="rId7"/>
    <p:sldId id="262"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6EB4C-211B-48D0-950D-405E5F21919E}" v="27" dt="2019-04-07T02:53:07.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0797" autoAdjust="0"/>
  </p:normalViewPr>
  <p:slideViewPr>
    <p:cSldViewPr snapToGrid="0">
      <p:cViewPr varScale="1">
        <p:scale>
          <a:sx n="80" d="100"/>
          <a:sy n="80" d="100"/>
        </p:scale>
        <p:origin x="4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 Brydon" userId="6f4757451dcd9793" providerId="LiveId" clId="{1D96EB4C-211B-48D0-950D-405E5F21919E}"/>
    <pc:docChg chg="undo custSel mod addSld delSld modSld sldOrd">
      <pc:chgData name="Hannah Brydon" userId="6f4757451dcd9793" providerId="LiveId" clId="{1D96EB4C-211B-48D0-950D-405E5F21919E}" dt="2019-04-07T02:53:48.110" v="473" actId="255"/>
      <pc:docMkLst>
        <pc:docMk/>
      </pc:docMkLst>
      <pc:sldChg chg="addSp delSp modSp mod setBg setClrOvrMap">
        <pc:chgData name="Hannah Brydon" userId="6f4757451dcd9793" providerId="LiveId" clId="{1D96EB4C-211B-48D0-950D-405E5F21919E}" dt="2019-04-07T02:51:34.234" v="452" actId="20577"/>
        <pc:sldMkLst>
          <pc:docMk/>
          <pc:sldMk cId="554591782" sldId="257"/>
        </pc:sldMkLst>
        <pc:spChg chg="mod">
          <ac:chgData name="Hannah Brydon" userId="6f4757451dcd9793" providerId="LiveId" clId="{1D96EB4C-211B-48D0-950D-405E5F21919E}" dt="2019-04-07T02:51:34.234" v="452" actId="20577"/>
          <ac:spMkLst>
            <pc:docMk/>
            <pc:sldMk cId="554591782" sldId="257"/>
            <ac:spMk id="18" creationId="{908587F1-BB86-4BD1-AF5A-801FF2950A6F}"/>
          </ac:spMkLst>
        </pc:spChg>
        <pc:spChg chg="add del">
          <ac:chgData name="Hannah Brydon" userId="6f4757451dcd9793" providerId="LiveId" clId="{1D96EB4C-211B-48D0-950D-405E5F21919E}" dt="2019-04-07T02:36:01.114" v="68" actId="26606"/>
          <ac:spMkLst>
            <pc:docMk/>
            <pc:sldMk cId="554591782" sldId="257"/>
            <ac:spMk id="23" creationId="{23962611-DFD5-4092-AAFD-559E3DFCE2C9}"/>
          </ac:spMkLst>
        </pc:spChg>
        <pc:spChg chg="add del">
          <ac:chgData name="Hannah Brydon" userId="6f4757451dcd9793" providerId="LiveId" clId="{1D96EB4C-211B-48D0-950D-405E5F21919E}" dt="2019-04-07T02:35:41.240" v="59" actId="26606"/>
          <ac:spMkLst>
            <pc:docMk/>
            <pc:sldMk cId="554591782" sldId="257"/>
            <ac:spMk id="30" creationId="{0BC9EFE1-D8CB-4668-9980-DB108327A794}"/>
          </ac:spMkLst>
        </pc:spChg>
        <pc:spChg chg="add del">
          <ac:chgData name="Hannah Brydon" userId="6f4757451dcd9793" providerId="LiveId" clId="{1D96EB4C-211B-48D0-950D-405E5F21919E}" dt="2019-04-07T02:35:41.240" v="59" actId="26606"/>
          <ac:spMkLst>
            <pc:docMk/>
            <pc:sldMk cId="554591782" sldId="257"/>
            <ac:spMk id="34" creationId="{77DA6D33-2D62-458C-BF5D-DBF612FD557E}"/>
          </ac:spMkLst>
        </pc:spChg>
        <pc:spChg chg="add del">
          <ac:chgData name="Hannah Brydon" userId="6f4757451dcd9793" providerId="LiveId" clId="{1D96EB4C-211B-48D0-950D-405E5F21919E}" dt="2019-04-07T02:35:46.279" v="61" actId="26606"/>
          <ac:spMkLst>
            <pc:docMk/>
            <pc:sldMk cId="554591782" sldId="257"/>
            <ac:spMk id="36" creationId="{84867EAF-AE1D-4322-9DE8-383AE3F7BCD9}"/>
          </ac:spMkLst>
        </pc:spChg>
        <pc:spChg chg="add del">
          <ac:chgData name="Hannah Brydon" userId="6f4757451dcd9793" providerId="LiveId" clId="{1D96EB4C-211B-48D0-950D-405E5F21919E}" dt="2019-04-07T02:35:52.785" v="63" actId="26606"/>
          <ac:spMkLst>
            <pc:docMk/>
            <pc:sldMk cId="554591782" sldId="257"/>
            <ac:spMk id="39" creationId="{0BC9EFE1-D8CB-4668-9980-DB108327A794}"/>
          </ac:spMkLst>
        </pc:spChg>
        <pc:spChg chg="add del">
          <ac:chgData name="Hannah Brydon" userId="6f4757451dcd9793" providerId="LiveId" clId="{1D96EB4C-211B-48D0-950D-405E5F21919E}" dt="2019-04-07T02:35:52.785" v="63" actId="26606"/>
          <ac:spMkLst>
            <pc:docMk/>
            <pc:sldMk cId="554591782" sldId="257"/>
            <ac:spMk id="41" creationId="{77DA6D33-2D62-458C-BF5D-DBF612FD557E}"/>
          </ac:spMkLst>
        </pc:spChg>
        <pc:spChg chg="add del">
          <ac:chgData name="Hannah Brydon" userId="6f4757451dcd9793" providerId="LiveId" clId="{1D96EB4C-211B-48D0-950D-405E5F21919E}" dt="2019-04-07T02:35:55.714" v="65" actId="26606"/>
          <ac:spMkLst>
            <pc:docMk/>
            <pc:sldMk cId="554591782" sldId="257"/>
            <ac:spMk id="43" creationId="{7905BA41-EE6E-4F80-8636-447F22DD729A}"/>
          </ac:spMkLst>
        </pc:spChg>
        <pc:spChg chg="add del">
          <ac:chgData name="Hannah Brydon" userId="6f4757451dcd9793" providerId="LiveId" clId="{1D96EB4C-211B-48D0-950D-405E5F21919E}" dt="2019-04-07T02:35:55.714" v="65" actId="26606"/>
          <ac:spMkLst>
            <pc:docMk/>
            <pc:sldMk cId="554591782" sldId="257"/>
            <ac:spMk id="44" creationId="{CD7549B2-EE05-4558-8C64-AC46755F2B25}"/>
          </ac:spMkLst>
        </pc:spChg>
        <pc:spChg chg="add del">
          <ac:chgData name="Hannah Brydon" userId="6f4757451dcd9793" providerId="LiveId" clId="{1D96EB4C-211B-48D0-950D-405E5F21919E}" dt="2019-04-07T02:36:01.078" v="67" actId="26606"/>
          <ac:spMkLst>
            <pc:docMk/>
            <pc:sldMk cId="554591782" sldId="257"/>
            <ac:spMk id="46" creationId="{1DB7C82F-AB7E-4F0C-B829-FA1B9C415180}"/>
          </ac:spMkLst>
        </pc:spChg>
        <pc:spChg chg="add del">
          <ac:chgData name="Hannah Brydon" userId="6f4757451dcd9793" providerId="LiveId" clId="{1D96EB4C-211B-48D0-950D-405E5F21919E}" dt="2019-04-07T02:36:25.137" v="71" actId="26606"/>
          <ac:spMkLst>
            <pc:docMk/>
            <pc:sldMk cId="554591782" sldId="257"/>
            <ac:spMk id="48" creationId="{FBC3EAFD-A275-4F9B-8F62-72B6678F35A8}"/>
          </ac:spMkLst>
        </pc:spChg>
        <pc:spChg chg="add del">
          <ac:chgData name="Hannah Brydon" userId="6f4757451dcd9793" providerId="LiveId" clId="{1D96EB4C-211B-48D0-950D-405E5F21919E}" dt="2019-04-07T02:36:25.137" v="71" actId="26606"/>
          <ac:spMkLst>
            <pc:docMk/>
            <pc:sldMk cId="554591782" sldId="257"/>
            <ac:spMk id="49" creationId="{06E64A6D-2B9F-4AAD-AB42-A61BAF01AC12}"/>
          </ac:spMkLst>
        </pc:spChg>
        <pc:spChg chg="add del">
          <ac:chgData name="Hannah Brydon" userId="6f4757451dcd9793" providerId="LiveId" clId="{1D96EB4C-211B-48D0-950D-405E5F21919E}" dt="2019-04-07T02:36:47.215" v="76" actId="26606"/>
          <ac:spMkLst>
            <pc:docMk/>
            <pc:sldMk cId="554591782" sldId="257"/>
            <ac:spMk id="56" creationId="{0BC9EFE1-D8CB-4668-9980-DB108327A794}"/>
          </ac:spMkLst>
        </pc:spChg>
        <pc:spChg chg="add del">
          <ac:chgData name="Hannah Brydon" userId="6f4757451dcd9793" providerId="LiveId" clId="{1D96EB4C-211B-48D0-950D-405E5F21919E}" dt="2019-04-07T02:36:47.215" v="76" actId="26606"/>
          <ac:spMkLst>
            <pc:docMk/>
            <pc:sldMk cId="554591782" sldId="257"/>
            <ac:spMk id="60" creationId="{77DA6D33-2D62-458C-BF5D-DBF612FD557E}"/>
          </ac:spMkLst>
        </pc:spChg>
        <pc:spChg chg="add del">
          <ac:chgData name="Hannah Brydon" userId="6f4757451dcd9793" providerId="LiveId" clId="{1D96EB4C-211B-48D0-950D-405E5F21919E}" dt="2019-04-07T02:36:47.196" v="75" actId="26606"/>
          <ac:spMkLst>
            <pc:docMk/>
            <pc:sldMk cId="554591782" sldId="257"/>
            <ac:spMk id="65" creationId="{35555856-9970-4BC3-9AA9-6A917F53AFBD}"/>
          </ac:spMkLst>
        </pc:spChg>
        <pc:spChg chg="add del">
          <ac:chgData name="Hannah Brydon" userId="6f4757451dcd9793" providerId="LiveId" clId="{1D96EB4C-211B-48D0-950D-405E5F21919E}" dt="2019-04-07T02:36:47.196" v="75" actId="26606"/>
          <ac:spMkLst>
            <pc:docMk/>
            <pc:sldMk cId="554591782" sldId="257"/>
            <ac:spMk id="69" creationId="{13722DD7-BA73-4776-93A3-94491FEF7260}"/>
          </ac:spMkLst>
        </pc:spChg>
        <pc:spChg chg="add">
          <ac:chgData name="Hannah Brydon" userId="6f4757451dcd9793" providerId="LiveId" clId="{1D96EB4C-211B-48D0-950D-405E5F21919E}" dt="2019-04-07T02:36:47.215" v="76" actId="26606"/>
          <ac:spMkLst>
            <pc:docMk/>
            <pc:sldMk cId="554591782" sldId="257"/>
            <ac:spMk id="72" creationId="{FBC3EAFD-A275-4F9B-8F62-72B6678F35A8}"/>
          </ac:spMkLst>
        </pc:spChg>
        <pc:spChg chg="add">
          <ac:chgData name="Hannah Brydon" userId="6f4757451dcd9793" providerId="LiveId" clId="{1D96EB4C-211B-48D0-950D-405E5F21919E}" dt="2019-04-07T02:36:47.215" v="76" actId="26606"/>
          <ac:spMkLst>
            <pc:docMk/>
            <pc:sldMk cId="554591782" sldId="257"/>
            <ac:spMk id="73" creationId="{06E64A6D-2B9F-4AAD-AB42-A61BAF01AC12}"/>
          </ac:spMkLst>
        </pc:spChg>
        <pc:picChg chg="add mod">
          <ac:chgData name="Hannah Brydon" userId="6f4757451dcd9793" providerId="LiveId" clId="{1D96EB4C-211B-48D0-950D-405E5F21919E}" dt="2019-04-07T02:36:47.215" v="76" actId="26606"/>
          <ac:picMkLst>
            <pc:docMk/>
            <pc:sldMk cId="554591782" sldId="257"/>
            <ac:picMk id="3" creationId="{987D2A8E-B814-46FC-BC79-CA96C90B88F8}"/>
          </ac:picMkLst>
        </pc:picChg>
        <pc:picChg chg="add del">
          <ac:chgData name="Hannah Brydon" userId="6f4757451dcd9793" providerId="LiveId" clId="{1D96EB4C-211B-48D0-950D-405E5F21919E}" dt="2019-04-07T02:36:01.114" v="68" actId="26606"/>
          <ac:picMkLst>
            <pc:docMk/>
            <pc:sldMk cId="554591782" sldId="257"/>
            <ac:picMk id="25" creationId="{2270F1FA-0425-408F-9861-80BF5AFB276D}"/>
          </ac:picMkLst>
        </pc:picChg>
        <pc:picChg chg="add del">
          <ac:chgData name="Hannah Brydon" userId="6f4757451dcd9793" providerId="LiveId" clId="{1D96EB4C-211B-48D0-950D-405E5F21919E}" dt="2019-04-07T02:35:41.240" v="59" actId="26606"/>
          <ac:picMkLst>
            <pc:docMk/>
            <pc:sldMk cId="554591782" sldId="257"/>
            <ac:picMk id="32" creationId="{7CBAE1BD-B8E4-4029-8AA2-C77E4FED9864}"/>
          </ac:picMkLst>
        </pc:picChg>
        <pc:picChg chg="add del">
          <ac:chgData name="Hannah Brydon" userId="6f4757451dcd9793" providerId="LiveId" clId="{1D96EB4C-211B-48D0-950D-405E5F21919E}" dt="2019-04-07T02:35:46.279" v="61" actId="26606"/>
          <ac:picMkLst>
            <pc:docMk/>
            <pc:sldMk cId="554591782" sldId="257"/>
            <ac:picMk id="37" creationId="{40676238-7F95-4EEB-836A-7D23927873AD}"/>
          </ac:picMkLst>
        </pc:picChg>
        <pc:picChg chg="add del">
          <ac:chgData name="Hannah Brydon" userId="6f4757451dcd9793" providerId="LiveId" clId="{1D96EB4C-211B-48D0-950D-405E5F21919E}" dt="2019-04-07T02:35:52.785" v="63" actId="26606"/>
          <ac:picMkLst>
            <pc:docMk/>
            <pc:sldMk cId="554591782" sldId="257"/>
            <ac:picMk id="40" creationId="{7CBAE1BD-B8E4-4029-8AA2-C77E4FED9864}"/>
          </ac:picMkLst>
        </pc:picChg>
        <pc:picChg chg="add del">
          <ac:chgData name="Hannah Brydon" userId="6f4757451dcd9793" providerId="LiveId" clId="{1D96EB4C-211B-48D0-950D-405E5F21919E}" dt="2019-04-07T02:36:25.137" v="71" actId="26606"/>
          <ac:picMkLst>
            <pc:docMk/>
            <pc:sldMk cId="554591782" sldId="257"/>
            <ac:picMk id="50" creationId="{C51881DD-AD85-41BE-8A49-C2FB45800E10}"/>
          </ac:picMkLst>
        </pc:picChg>
        <pc:picChg chg="add del">
          <ac:chgData name="Hannah Brydon" userId="6f4757451dcd9793" providerId="LiveId" clId="{1D96EB4C-211B-48D0-950D-405E5F21919E}" dt="2019-04-07T02:36:47.215" v="76" actId="26606"/>
          <ac:picMkLst>
            <pc:docMk/>
            <pc:sldMk cId="554591782" sldId="257"/>
            <ac:picMk id="58" creationId="{7CBAE1BD-B8E4-4029-8AA2-C77E4FED9864}"/>
          </ac:picMkLst>
        </pc:picChg>
        <pc:picChg chg="add del">
          <ac:chgData name="Hannah Brydon" userId="6f4757451dcd9793" providerId="LiveId" clId="{1D96EB4C-211B-48D0-950D-405E5F21919E}" dt="2019-04-07T02:36:47.196" v="75" actId="26606"/>
          <ac:picMkLst>
            <pc:docMk/>
            <pc:sldMk cId="554591782" sldId="257"/>
            <ac:picMk id="67" creationId="{7F487851-BFAF-46D8-A1ED-50CAD6E46F59}"/>
          </ac:picMkLst>
        </pc:picChg>
        <pc:picChg chg="add">
          <ac:chgData name="Hannah Brydon" userId="6f4757451dcd9793" providerId="LiveId" clId="{1D96EB4C-211B-48D0-950D-405E5F21919E}" dt="2019-04-07T02:36:47.215" v="76" actId="26606"/>
          <ac:picMkLst>
            <pc:docMk/>
            <pc:sldMk cId="554591782" sldId="257"/>
            <ac:picMk id="74" creationId="{C51881DD-AD85-41BE-8A49-C2FB45800E10}"/>
          </ac:picMkLst>
        </pc:picChg>
        <pc:cxnChg chg="add del">
          <ac:chgData name="Hannah Brydon" userId="6f4757451dcd9793" providerId="LiveId" clId="{1D96EB4C-211B-48D0-950D-405E5F21919E}" dt="2019-04-07T02:36:25.137" v="71" actId="26606"/>
          <ac:cxnSpMkLst>
            <pc:docMk/>
            <pc:sldMk cId="554591782" sldId="257"/>
            <ac:cxnSpMk id="51" creationId="{9AD20FE8-ED02-4CDE-83B1-A1436305C3DC}"/>
          </ac:cxnSpMkLst>
        </pc:cxnChg>
        <pc:cxnChg chg="add">
          <ac:chgData name="Hannah Brydon" userId="6f4757451dcd9793" providerId="LiveId" clId="{1D96EB4C-211B-48D0-950D-405E5F21919E}" dt="2019-04-07T02:36:47.215" v="76" actId="26606"/>
          <ac:cxnSpMkLst>
            <pc:docMk/>
            <pc:sldMk cId="554591782" sldId="257"/>
            <ac:cxnSpMk id="71" creationId="{9AD20FE8-ED02-4CDE-83B1-A1436305C3DC}"/>
          </ac:cxnSpMkLst>
        </pc:cxnChg>
      </pc:sldChg>
      <pc:sldChg chg="modSp">
        <pc:chgData name="Hannah Brydon" userId="6f4757451dcd9793" providerId="LiveId" clId="{1D96EB4C-211B-48D0-950D-405E5F21919E}" dt="2019-04-07T02:38:29.816" v="80" actId="403"/>
        <pc:sldMkLst>
          <pc:docMk/>
          <pc:sldMk cId="3810012476" sldId="258"/>
        </pc:sldMkLst>
        <pc:spChg chg="mod">
          <ac:chgData name="Hannah Brydon" userId="6f4757451dcd9793" providerId="LiveId" clId="{1D96EB4C-211B-48D0-950D-405E5F21919E}" dt="2019-04-07T02:38:29.816" v="80" actId="403"/>
          <ac:spMkLst>
            <pc:docMk/>
            <pc:sldMk cId="3810012476" sldId="258"/>
            <ac:spMk id="6" creationId="{2DB104B0-6971-4635-8A28-928A296C16A2}"/>
          </ac:spMkLst>
        </pc:spChg>
      </pc:sldChg>
      <pc:sldChg chg="modSp">
        <pc:chgData name="Hannah Brydon" userId="6f4757451dcd9793" providerId="LiveId" clId="{1D96EB4C-211B-48D0-950D-405E5F21919E}" dt="2019-04-07T02:39:19.284" v="98" actId="404"/>
        <pc:sldMkLst>
          <pc:docMk/>
          <pc:sldMk cId="1533302149" sldId="259"/>
        </pc:sldMkLst>
        <pc:spChg chg="mod">
          <ac:chgData name="Hannah Brydon" userId="6f4757451dcd9793" providerId="LiveId" clId="{1D96EB4C-211B-48D0-950D-405E5F21919E}" dt="2019-04-07T02:38:53.212" v="90" actId="113"/>
          <ac:spMkLst>
            <pc:docMk/>
            <pc:sldMk cId="1533302149" sldId="259"/>
            <ac:spMk id="5" creationId="{99111D06-987A-4D84-A89F-BB401D07BF99}"/>
          </ac:spMkLst>
        </pc:spChg>
        <pc:spChg chg="mod">
          <ac:chgData name="Hannah Brydon" userId="6f4757451dcd9793" providerId="LiveId" clId="{1D96EB4C-211B-48D0-950D-405E5F21919E}" dt="2019-04-07T02:39:19.284" v="98" actId="404"/>
          <ac:spMkLst>
            <pc:docMk/>
            <pc:sldMk cId="1533302149" sldId="259"/>
            <ac:spMk id="6" creationId="{2DB104B0-6971-4635-8A28-928A296C16A2}"/>
          </ac:spMkLst>
        </pc:spChg>
      </pc:sldChg>
      <pc:sldChg chg="modSp modNotesTx">
        <pc:chgData name="Hannah Brydon" userId="6f4757451dcd9793" providerId="LiveId" clId="{1D96EB4C-211B-48D0-950D-405E5F21919E}" dt="2019-04-07T02:19:52.344" v="54" actId="20577"/>
        <pc:sldMkLst>
          <pc:docMk/>
          <pc:sldMk cId="2384012713" sldId="260"/>
        </pc:sldMkLst>
        <pc:spChg chg="mod">
          <ac:chgData name="Hannah Brydon" userId="6f4757451dcd9793" providerId="LiveId" clId="{1D96EB4C-211B-48D0-950D-405E5F21919E}" dt="2019-04-07T02:19:39.264" v="53" actId="5793"/>
          <ac:spMkLst>
            <pc:docMk/>
            <pc:sldMk cId="2384012713" sldId="260"/>
            <ac:spMk id="32" creationId="{2DB104B0-6971-4635-8A28-928A296C16A2}"/>
          </ac:spMkLst>
        </pc:spChg>
      </pc:sldChg>
      <pc:sldChg chg="addSp delSp modSp add mod setBg">
        <pc:chgData name="Hannah Brydon" userId="6f4757451dcd9793" providerId="LiveId" clId="{1D96EB4C-211B-48D0-950D-405E5F21919E}" dt="2019-04-07T02:53:48.110" v="473" actId="255"/>
        <pc:sldMkLst>
          <pc:docMk/>
          <pc:sldMk cId="4179486787" sldId="261"/>
        </pc:sldMkLst>
        <pc:spChg chg="mod">
          <ac:chgData name="Hannah Brydon" userId="6f4757451dcd9793" providerId="LiveId" clId="{1D96EB4C-211B-48D0-950D-405E5F21919E}" dt="2019-04-07T02:53:48.110" v="473" actId="255"/>
          <ac:spMkLst>
            <pc:docMk/>
            <pc:sldMk cId="4179486787" sldId="261"/>
            <ac:spMk id="2" creationId="{49ED070C-76C3-4397-A4DB-DF11E26E9CED}"/>
          </ac:spMkLst>
        </pc:spChg>
        <pc:spChg chg="del">
          <ac:chgData name="Hannah Brydon" userId="6f4757451dcd9793" providerId="LiveId" clId="{1D96EB4C-211B-48D0-950D-405E5F21919E}" dt="2019-04-07T02:09:25.916" v="1" actId="478"/>
          <ac:spMkLst>
            <pc:docMk/>
            <pc:sldMk cId="4179486787" sldId="261"/>
            <ac:spMk id="3" creationId="{729CF9AE-DB82-4A3A-8571-BEBEB341EF2D}"/>
          </ac:spMkLst>
        </pc:spChg>
        <pc:spChg chg="add">
          <ac:chgData name="Hannah Brydon" userId="6f4757451dcd9793" providerId="LiveId" clId="{1D96EB4C-211B-48D0-950D-405E5F21919E}" dt="2019-04-07T02:09:46.897" v="13" actId="26606"/>
          <ac:spMkLst>
            <pc:docMk/>
            <pc:sldMk cId="4179486787" sldId="261"/>
            <ac:spMk id="9" creationId="{7905BA41-EE6E-4F80-8636-447F22DD729A}"/>
          </ac:spMkLst>
        </pc:spChg>
        <pc:spChg chg="add">
          <ac:chgData name="Hannah Brydon" userId="6f4757451dcd9793" providerId="LiveId" clId="{1D96EB4C-211B-48D0-950D-405E5F21919E}" dt="2019-04-07T02:09:46.897" v="13" actId="26606"/>
          <ac:spMkLst>
            <pc:docMk/>
            <pc:sldMk cId="4179486787" sldId="261"/>
            <ac:spMk id="11" creationId="{CD7549B2-EE05-4558-8C64-AC46755F2B25}"/>
          </ac:spMkLst>
        </pc:spChg>
        <pc:picChg chg="add">
          <ac:chgData name="Hannah Brydon" userId="6f4757451dcd9793" providerId="LiveId" clId="{1D96EB4C-211B-48D0-950D-405E5F21919E}" dt="2019-04-07T02:09:46.897" v="13" actId="26606"/>
          <ac:picMkLst>
            <pc:docMk/>
            <pc:sldMk cId="4179486787" sldId="261"/>
            <ac:picMk id="6" creationId="{041BC701-F22A-4BE0-94E7-EBA81A7EE76A}"/>
          </ac:picMkLst>
        </pc:picChg>
      </pc:sldChg>
      <pc:sldChg chg="addSp delSp modSp add mod setBg">
        <pc:chgData name="Hannah Brydon" userId="6f4757451dcd9793" providerId="LiveId" clId="{1D96EB4C-211B-48D0-950D-405E5F21919E}" dt="2019-04-07T02:33:39.732" v="56" actId="1076"/>
        <pc:sldMkLst>
          <pc:docMk/>
          <pc:sldMk cId="651104262" sldId="262"/>
        </pc:sldMkLst>
        <pc:spChg chg="mod">
          <ac:chgData name="Hannah Brydon" userId="6f4757451dcd9793" providerId="LiveId" clId="{1D96EB4C-211B-48D0-950D-405E5F21919E}" dt="2019-04-07T02:14:53.223" v="51" actId="26606"/>
          <ac:spMkLst>
            <pc:docMk/>
            <pc:sldMk cId="651104262" sldId="262"/>
            <ac:spMk id="2" creationId="{420B0568-A43F-4B75-B162-A5E282EF88BD}"/>
          </ac:spMkLst>
        </pc:spChg>
        <pc:spChg chg="del">
          <ac:chgData name="Hannah Brydon" userId="6f4757451dcd9793" providerId="LiveId" clId="{1D96EB4C-211B-48D0-950D-405E5F21919E}" dt="2019-04-07T02:14:21.378" v="15"/>
          <ac:spMkLst>
            <pc:docMk/>
            <pc:sldMk cId="651104262" sldId="262"/>
            <ac:spMk id="3" creationId="{73288DB1-065A-44E7-B106-917463868557}"/>
          </ac:spMkLst>
        </pc:spChg>
        <pc:spChg chg="add del">
          <ac:chgData name="Hannah Brydon" userId="6f4757451dcd9793" providerId="LiveId" clId="{1D96EB4C-211B-48D0-950D-405E5F21919E}" dt="2019-04-07T02:14:47.897" v="46" actId="26606"/>
          <ac:spMkLst>
            <pc:docMk/>
            <pc:sldMk cId="651104262" sldId="262"/>
            <ac:spMk id="9" creationId="{A4AC5506-6312-4701-8D3C-40187889A947}"/>
          </ac:spMkLst>
        </pc:spChg>
        <pc:spChg chg="add del">
          <ac:chgData name="Hannah Brydon" userId="6f4757451dcd9793" providerId="LiveId" clId="{1D96EB4C-211B-48D0-950D-405E5F21919E}" dt="2019-04-07T02:14:50.409" v="48" actId="26606"/>
          <ac:spMkLst>
            <pc:docMk/>
            <pc:sldMk cId="651104262" sldId="262"/>
            <ac:spMk id="11" creationId="{C0C3D0D7-4427-4F91-9255-DBCE18322CA2}"/>
          </ac:spMkLst>
        </pc:spChg>
        <pc:spChg chg="add del">
          <ac:chgData name="Hannah Brydon" userId="6f4757451dcd9793" providerId="LiveId" clId="{1D96EB4C-211B-48D0-950D-405E5F21919E}" dt="2019-04-07T02:14:50.409" v="48" actId="26606"/>
          <ac:spMkLst>
            <pc:docMk/>
            <pc:sldMk cId="651104262" sldId="262"/>
            <ac:spMk id="12" creationId="{42A5316D-ED2F-4F89-B4B4-8D9240B1A348}"/>
          </ac:spMkLst>
        </pc:spChg>
        <pc:spChg chg="add del">
          <ac:chgData name="Hannah Brydon" userId="6f4757451dcd9793" providerId="LiveId" clId="{1D96EB4C-211B-48D0-950D-405E5F21919E}" dt="2019-04-07T02:14:53.195" v="50" actId="26606"/>
          <ac:spMkLst>
            <pc:docMk/>
            <pc:sldMk cId="651104262" sldId="262"/>
            <ac:spMk id="14" creationId="{569C1A01-6FB5-43CE-ADCC-936728ACAC0D}"/>
          </ac:spMkLst>
        </pc:spChg>
        <pc:spChg chg="add del">
          <ac:chgData name="Hannah Brydon" userId="6f4757451dcd9793" providerId="LiveId" clId="{1D96EB4C-211B-48D0-950D-405E5F21919E}" dt="2019-04-07T02:14:53.195" v="50" actId="26606"/>
          <ac:spMkLst>
            <pc:docMk/>
            <pc:sldMk cId="651104262" sldId="262"/>
            <ac:spMk id="17" creationId="{FC8EC598-27AC-4AA5-8C3F-4D904960074A}"/>
          </ac:spMkLst>
        </pc:spChg>
        <pc:spChg chg="add">
          <ac:chgData name="Hannah Brydon" userId="6f4757451dcd9793" providerId="LiveId" clId="{1D96EB4C-211B-48D0-950D-405E5F21919E}" dt="2019-04-07T02:14:53.223" v="51" actId="26606"/>
          <ac:spMkLst>
            <pc:docMk/>
            <pc:sldMk cId="651104262" sldId="262"/>
            <ac:spMk id="19" creationId="{A4AC5506-6312-4701-8D3C-40187889A947}"/>
          </ac:spMkLst>
        </pc:spChg>
        <pc:picChg chg="add del mod">
          <ac:chgData name="Hannah Brydon" userId="6f4757451dcd9793" providerId="LiveId" clId="{1D96EB4C-211B-48D0-950D-405E5F21919E}" dt="2019-04-07T02:14:53.223" v="51" actId="26606"/>
          <ac:picMkLst>
            <pc:docMk/>
            <pc:sldMk cId="651104262" sldId="262"/>
            <ac:picMk id="4" creationId="{399016F6-4358-45D0-BB74-153B83C21CFD}"/>
          </ac:picMkLst>
        </pc:picChg>
        <pc:picChg chg="add del">
          <ac:chgData name="Hannah Brydon" userId="6f4757451dcd9793" providerId="LiveId" clId="{1D96EB4C-211B-48D0-950D-405E5F21919E}" dt="2019-04-07T02:14:50.409" v="48" actId="26606"/>
          <ac:picMkLst>
            <pc:docMk/>
            <pc:sldMk cId="651104262" sldId="262"/>
            <ac:picMk id="7" creationId="{399016F6-4358-45D0-BB74-153B83C21CFD}"/>
          </ac:picMkLst>
        </pc:picChg>
        <pc:picChg chg="add del">
          <ac:chgData name="Hannah Brydon" userId="6f4757451dcd9793" providerId="LiveId" clId="{1D96EB4C-211B-48D0-950D-405E5F21919E}" dt="2019-04-07T02:14:53.195" v="50" actId="26606"/>
          <ac:picMkLst>
            <pc:docMk/>
            <pc:sldMk cId="651104262" sldId="262"/>
            <ac:picMk id="15" creationId="{399016F6-4358-45D0-BB74-153B83C21CFD}"/>
          </ac:picMkLst>
        </pc:picChg>
        <pc:picChg chg="add del">
          <ac:chgData name="Hannah Brydon" userId="6f4757451dcd9793" providerId="LiveId" clId="{1D96EB4C-211B-48D0-950D-405E5F21919E}" dt="2019-04-07T02:14:53.195" v="50" actId="26606"/>
          <ac:picMkLst>
            <pc:docMk/>
            <pc:sldMk cId="651104262" sldId="262"/>
            <ac:picMk id="16" creationId="{EE09A529-E47C-4634-BB98-0A9526C372B4}"/>
          </ac:picMkLst>
        </pc:picChg>
        <pc:picChg chg="add mod">
          <ac:chgData name="Hannah Brydon" userId="6f4757451dcd9793" providerId="LiveId" clId="{1D96EB4C-211B-48D0-950D-405E5F21919E}" dt="2019-04-07T02:33:39.732" v="56" actId="1076"/>
          <ac:picMkLst>
            <pc:docMk/>
            <pc:sldMk cId="651104262" sldId="262"/>
            <ac:picMk id="20" creationId="{399016F6-4358-45D0-BB74-153B83C21CFD}"/>
          </ac:picMkLst>
        </pc:picChg>
      </pc:sldChg>
      <pc:sldChg chg="add del">
        <pc:chgData name="Hannah Brydon" userId="6f4757451dcd9793" providerId="LiveId" clId="{1D96EB4C-211B-48D0-950D-405E5F21919E}" dt="2019-04-07T02:42:11.563" v="108" actId="2696"/>
        <pc:sldMkLst>
          <pc:docMk/>
          <pc:sldMk cId="1801256348" sldId="263"/>
        </pc:sldMkLst>
      </pc:sldChg>
      <pc:sldChg chg="addSp delSp modSp add mod setBg setClrOvrMap modNotesTx">
        <pc:chgData name="Hannah Brydon" userId="6f4757451dcd9793" providerId="LiveId" clId="{1D96EB4C-211B-48D0-950D-405E5F21919E}" dt="2019-04-07T02:47:46.717" v="432" actId="20577"/>
        <pc:sldMkLst>
          <pc:docMk/>
          <pc:sldMk cId="3205520572" sldId="264"/>
        </pc:sldMkLst>
        <pc:spChg chg="mod">
          <ac:chgData name="Hannah Brydon" userId="6f4757451dcd9793" providerId="LiveId" clId="{1D96EB4C-211B-48D0-950D-405E5F21919E}" dt="2019-04-07T02:47:28.337" v="376" actId="26606"/>
          <ac:spMkLst>
            <pc:docMk/>
            <pc:sldMk cId="3205520572" sldId="264"/>
            <ac:spMk id="2" creationId="{6298EEAC-C75B-4016-A509-BDD4E5ABFFD1}"/>
          </ac:spMkLst>
        </pc:spChg>
        <pc:spChg chg="del mod">
          <ac:chgData name="Hannah Brydon" userId="6f4757451dcd9793" providerId="LiveId" clId="{1D96EB4C-211B-48D0-950D-405E5F21919E}" dt="2019-04-07T02:46:18.684" v="338" actId="26606"/>
          <ac:spMkLst>
            <pc:docMk/>
            <pc:sldMk cId="3205520572" sldId="264"/>
            <ac:spMk id="3" creationId="{F4455B1D-2BCB-4374-BC39-58C2814D874B}"/>
          </ac:spMkLst>
        </pc:spChg>
        <pc:spChg chg="add del">
          <ac:chgData name="Hannah Brydon" userId="6f4757451dcd9793" providerId="LiveId" clId="{1D96EB4C-211B-48D0-950D-405E5F21919E}" dt="2019-04-07T02:43:51.832" v="213" actId="26606"/>
          <ac:spMkLst>
            <pc:docMk/>
            <pc:sldMk cId="3205520572" sldId="264"/>
            <ac:spMk id="8" creationId="{D3FFFA32-D9F4-4AF9-A025-CD128AC85E32}"/>
          </ac:spMkLst>
        </pc:spChg>
        <pc:spChg chg="add del">
          <ac:chgData name="Hannah Brydon" userId="6f4757451dcd9793" providerId="LiveId" clId="{1D96EB4C-211B-48D0-950D-405E5F21919E}" dt="2019-04-07T02:43:55.279" v="215" actId="26606"/>
          <ac:spMkLst>
            <pc:docMk/>
            <pc:sldMk cId="3205520572" sldId="264"/>
            <ac:spMk id="14" creationId="{3B854194-185D-494D-905C-7C7CB2E30F6E}"/>
          </ac:spMkLst>
        </pc:spChg>
        <pc:spChg chg="add del">
          <ac:chgData name="Hannah Brydon" userId="6f4757451dcd9793" providerId="LiveId" clId="{1D96EB4C-211B-48D0-950D-405E5F21919E}" dt="2019-04-07T02:43:55.279" v="215" actId="26606"/>
          <ac:spMkLst>
            <pc:docMk/>
            <pc:sldMk cId="3205520572" sldId="264"/>
            <ac:spMk id="15" creationId="{B4F5FA0D-0104-4987-8241-EFF7C85B88DE}"/>
          </ac:spMkLst>
        </pc:spChg>
        <pc:spChg chg="add del">
          <ac:chgData name="Hannah Brydon" userId="6f4757451dcd9793" providerId="LiveId" clId="{1D96EB4C-211B-48D0-950D-405E5F21919E}" dt="2019-04-07T02:43:57.972" v="217" actId="26606"/>
          <ac:spMkLst>
            <pc:docMk/>
            <pc:sldMk cId="3205520572" sldId="264"/>
            <ac:spMk id="17" creationId="{AFA67CD3-AB4E-4A7A-BEB8-53C445D8C44E}"/>
          </ac:spMkLst>
        </pc:spChg>
        <pc:spChg chg="add del">
          <ac:chgData name="Hannah Brydon" userId="6f4757451dcd9793" providerId="LiveId" clId="{1D96EB4C-211B-48D0-950D-405E5F21919E}" dt="2019-04-07T02:43:57.972" v="217" actId="26606"/>
          <ac:spMkLst>
            <pc:docMk/>
            <pc:sldMk cId="3205520572" sldId="264"/>
            <ac:spMk id="19" creationId="{339C8D78-A644-462F-B674-F440635E5353}"/>
          </ac:spMkLst>
        </pc:spChg>
        <pc:spChg chg="add del">
          <ac:chgData name="Hannah Brydon" userId="6f4757451dcd9793" providerId="LiveId" clId="{1D96EB4C-211B-48D0-950D-405E5F21919E}" dt="2019-04-07T02:46:18.684" v="338" actId="26606"/>
          <ac:spMkLst>
            <pc:docMk/>
            <pc:sldMk cId="3205520572" sldId="264"/>
            <ac:spMk id="21" creationId="{3B854194-185D-494D-905C-7C7CB2E30F6E}"/>
          </ac:spMkLst>
        </pc:spChg>
        <pc:spChg chg="add del">
          <ac:chgData name="Hannah Brydon" userId="6f4757451dcd9793" providerId="LiveId" clId="{1D96EB4C-211B-48D0-950D-405E5F21919E}" dt="2019-04-07T02:46:18.684" v="338" actId="26606"/>
          <ac:spMkLst>
            <pc:docMk/>
            <pc:sldMk cId="3205520572" sldId="264"/>
            <ac:spMk id="22" creationId="{B4F5FA0D-0104-4987-8241-EFF7C85B88DE}"/>
          </ac:spMkLst>
        </pc:spChg>
        <pc:spChg chg="add del">
          <ac:chgData name="Hannah Brydon" userId="6f4757451dcd9793" providerId="LiveId" clId="{1D96EB4C-211B-48D0-950D-405E5F21919E}" dt="2019-04-07T02:47:28.337" v="376" actId="26606"/>
          <ac:spMkLst>
            <pc:docMk/>
            <pc:sldMk cId="3205520572" sldId="264"/>
            <ac:spMk id="30" creationId="{0499AD7B-99D4-4755-8966-F7BA0426904B}"/>
          </ac:spMkLst>
        </pc:spChg>
        <pc:spChg chg="add del">
          <ac:chgData name="Hannah Brydon" userId="6f4757451dcd9793" providerId="LiveId" clId="{1D96EB4C-211B-48D0-950D-405E5F21919E}" dt="2019-04-07T02:47:09.709" v="367" actId="26606"/>
          <ac:spMkLst>
            <pc:docMk/>
            <pc:sldMk cId="3205520572" sldId="264"/>
            <ac:spMk id="37" creationId="{4351DFE5-F63D-4BE0-BDA9-E3EB88F01AA5}"/>
          </ac:spMkLst>
        </pc:spChg>
        <pc:spChg chg="add del">
          <ac:chgData name="Hannah Brydon" userId="6f4757451dcd9793" providerId="LiveId" clId="{1D96EB4C-211B-48D0-950D-405E5F21919E}" dt="2019-04-07T02:47:15.364" v="369" actId="26606"/>
          <ac:spMkLst>
            <pc:docMk/>
            <pc:sldMk cId="3205520572" sldId="264"/>
            <ac:spMk id="41" creationId="{46C2E80F-49A6-4372-B103-219D417A55ED}"/>
          </ac:spMkLst>
        </pc:spChg>
        <pc:spChg chg="add del">
          <ac:chgData name="Hannah Brydon" userId="6f4757451dcd9793" providerId="LiveId" clId="{1D96EB4C-211B-48D0-950D-405E5F21919E}" dt="2019-04-07T02:47:18.196" v="371" actId="26606"/>
          <ac:spMkLst>
            <pc:docMk/>
            <pc:sldMk cId="3205520572" sldId="264"/>
            <ac:spMk id="43" creationId="{4351DFE5-F63D-4BE0-BDA9-E3EB88F01AA5}"/>
          </ac:spMkLst>
        </pc:spChg>
        <pc:spChg chg="add del">
          <ac:chgData name="Hannah Brydon" userId="6f4757451dcd9793" providerId="LiveId" clId="{1D96EB4C-211B-48D0-950D-405E5F21919E}" dt="2019-04-07T02:47:22.470" v="373" actId="26606"/>
          <ac:spMkLst>
            <pc:docMk/>
            <pc:sldMk cId="3205520572" sldId="264"/>
            <ac:spMk id="46" creationId="{46C2E80F-49A6-4372-B103-219D417A55ED}"/>
          </ac:spMkLst>
        </pc:spChg>
        <pc:spChg chg="add del">
          <ac:chgData name="Hannah Brydon" userId="6f4757451dcd9793" providerId="LiveId" clId="{1D96EB4C-211B-48D0-950D-405E5F21919E}" dt="2019-04-07T02:47:28.244" v="375" actId="26606"/>
          <ac:spMkLst>
            <pc:docMk/>
            <pc:sldMk cId="3205520572" sldId="264"/>
            <ac:spMk id="48" creationId="{4351DFE5-F63D-4BE0-BDA9-E3EB88F01AA5}"/>
          </ac:spMkLst>
        </pc:spChg>
        <pc:spChg chg="add">
          <ac:chgData name="Hannah Brydon" userId="6f4757451dcd9793" providerId="LiveId" clId="{1D96EB4C-211B-48D0-950D-405E5F21919E}" dt="2019-04-07T02:47:28.337" v="376" actId="26606"/>
          <ac:spMkLst>
            <pc:docMk/>
            <pc:sldMk cId="3205520572" sldId="264"/>
            <ac:spMk id="51" creationId="{46C2E80F-49A6-4372-B103-219D417A55ED}"/>
          </ac:spMkLst>
        </pc:spChg>
        <pc:grpChg chg="add del">
          <ac:chgData name="Hannah Brydon" userId="6f4757451dcd9793" providerId="LiveId" clId="{1D96EB4C-211B-48D0-950D-405E5F21919E}" dt="2019-04-07T02:43:51.832" v="213" actId="26606"/>
          <ac:grpSpMkLst>
            <pc:docMk/>
            <pc:sldMk cId="3205520572" sldId="264"/>
            <ac:grpSpMk id="10" creationId="{2823A416-999C-4FA3-A853-0AE48404B5D7}"/>
          </ac:grpSpMkLst>
        </pc:grpChg>
        <pc:graphicFrameChg chg="add mod modGraphic">
          <ac:chgData name="Hannah Brydon" userId="6f4757451dcd9793" providerId="LiveId" clId="{1D96EB4C-211B-48D0-950D-405E5F21919E}" dt="2019-04-07T02:47:28.337" v="376" actId="26606"/>
          <ac:graphicFrameMkLst>
            <pc:docMk/>
            <pc:sldMk cId="3205520572" sldId="264"/>
            <ac:graphicFrameMk id="25" creationId="{EF5DA7F7-F1A5-465D-88B3-734832284C9A}"/>
          </ac:graphicFrameMkLst>
        </pc:graphicFrameChg>
        <pc:picChg chg="add del">
          <ac:chgData name="Hannah Brydon" userId="6f4757451dcd9793" providerId="LiveId" clId="{1D96EB4C-211B-48D0-950D-405E5F21919E}" dt="2019-04-07T02:43:57.972" v="217" actId="26606"/>
          <ac:picMkLst>
            <pc:docMk/>
            <pc:sldMk cId="3205520572" sldId="264"/>
            <ac:picMk id="7" creationId="{7A1986BE-5A4E-4DEB-87E1-B5AD2E5C2C85}"/>
          </ac:picMkLst>
        </pc:picChg>
        <pc:picChg chg="add del">
          <ac:chgData name="Hannah Brydon" userId="6f4757451dcd9793" providerId="LiveId" clId="{1D96EB4C-211B-48D0-950D-405E5F21919E}" dt="2019-04-07T02:43:55.279" v="215" actId="26606"/>
          <ac:picMkLst>
            <pc:docMk/>
            <pc:sldMk cId="3205520572" sldId="264"/>
            <ac:picMk id="12" creationId="{2897127E-6CEF-446C-BE87-93B7C46E49D1}"/>
          </ac:picMkLst>
        </pc:picChg>
        <pc:picChg chg="add del">
          <ac:chgData name="Hannah Brydon" userId="6f4757451dcd9793" providerId="LiveId" clId="{1D96EB4C-211B-48D0-950D-405E5F21919E}" dt="2019-04-07T02:43:57.972" v="217" actId="26606"/>
          <ac:picMkLst>
            <pc:docMk/>
            <pc:sldMk cId="3205520572" sldId="264"/>
            <ac:picMk id="18" creationId="{07CF545F-9C2E-4446-97CD-AD92990C2B68}"/>
          </ac:picMkLst>
        </pc:picChg>
        <pc:picChg chg="add del">
          <ac:chgData name="Hannah Brydon" userId="6f4757451dcd9793" providerId="LiveId" clId="{1D96EB4C-211B-48D0-950D-405E5F21919E}" dt="2019-04-07T02:46:18.684" v="338" actId="26606"/>
          <ac:picMkLst>
            <pc:docMk/>
            <pc:sldMk cId="3205520572" sldId="264"/>
            <ac:picMk id="23" creationId="{2897127E-6CEF-446C-BE87-93B7C46E49D1}"/>
          </ac:picMkLst>
        </pc:picChg>
        <pc:picChg chg="add del">
          <ac:chgData name="Hannah Brydon" userId="6f4757451dcd9793" providerId="LiveId" clId="{1D96EB4C-211B-48D0-950D-405E5F21919E}" dt="2019-04-07T02:47:28.337" v="376" actId="26606"/>
          <ac:picMkLst>
            <pc:docMk/>
            <pc:sldMk cId="3205520572" sldId="264"/>
            <ac:picMk id="32" creationId="{1A06F89A-489D-4383-94C5-42F7FF2E9A63}"/>
          </ac:picMkLst>
        </pc:picChg>
        <pc:picChg chg="add del">
          <ac:chgData name="Hannah Brydon" userId="6f4757451dcd9793" providerId="LiveId" clId="{1D96EB4C-211B-48D0-950D-405E5F21919E}" dt="2019-04-07T02:47:09.709" v="367" actId="26606"/>
          <ac:picMkLst>
            <pc:docMk/>
            <pc:sldMk cId="3205520572" sldId="264"/>
            <ac:picMk id="39" creationId="{02DD2BC0-6F29-4B4F-8D61-2DCF6D2E8E73}"/>
          </ac:picMkLst>
        </pc:picChg>
        <pc:picChg chg="add del">
          <ac:chgData name="Hannah Brydon" userId="6f4757451dcd9793" providerId="LiveId" clId="{1D96EB4C-211B-48D0-950D-405E5F21919E}" dt="2019-04-07T02:47:18.196" v="371" actId="26606"/>
          <ac:picMkLst>
            <pc:docMk/>
            <pc:sldMk cId="3205520572" sldId="264"/>
            <ac:picMk id="44" creationId="{02DD2BC0-6F29-4B4F-8D61-2DCF6D2E8E73}"/>
          </ac:picMkLst>
        </pc:picChg>
        <pc:picChg chg="add del">
          <ac:chgData name="Hannah Brydon" userId="6f4757451dcd9793" providerId="LiveId" clId="{1D96EB4C-211B-48D0-950D-405E5F21919E}" dt="2019-04-07T02:47:28.244" v="375" actId="26606"/>
          <ac:picMkLst>
            <pc:docMk/>
            <pc:sldMk cId="3205520572" sldId="264"/>
            <ac:picMk id="49" creationId="{02DD2BC0-6F29-4B4F-8D61-2DCF6D2E8E73}"/>
          </ac:picMkLst>
        </pc:picChg>
      </pc:sldChg>
      <pc:sldChg chg="addSp delSp modSp add mod ord setBg">
        <pc:chgData name="Hannah Brydon" userId="6f4757451dcd9793" providerId="LiveId" clId="{1D96EB4C-211B-48D0-950D-405E5F21919E}" dt="2019-04-07T02:49:36.719" v="438"/>
        <pc:sldMkLst>
          <pc:docMk/>
          <pc:sldMk cId="2210908522" sldId="265"/>
        </pc:sldMkLst>
        <pc:spChg chg="del">
          <ac:chgData name="Hannah Brydon" userId="6f4757451dcd9793" providerId="LiveId" clId="{1D96EB4C-211B-48D0-950D-405E5F21919E}" dt="2019-04-07T02:49:26.234" v="437" actId="26606"/>
          <ac:spMkLst>
            <pc:docMk/>
            <pc:sldMk cId="2210908522" sldId="265"/>
            <ac:spMk id="2" creationId="{FE93CD85-937E-4873-8DBC-98C33BFE5E76}"/>
          </ac:spMkLst>
        </pc:spChg>
        <pc:spChg chg="del">
          <ac:chgData name="Hannah Brydon" userId="6f4757451dcd9793" providerId="LiveId" clId="{1D96EB4C-211B-48D0-950D-405E5F21919E}" dt="2019-04-07T02:49:14.884" v="434" actId="931"/>
          <ac:spMkLst>
            <pc:docMk/>
            <pc:sldMk cId="2210908522" sldId="265"/>
            <ac:spMk id="3" creationId="{ED277F81-A870-4796-860A-26E31E90B059}"/>
          </ac:spMkLst>
        </pc:spChg>
        <pc:spChg chg="add">
          <ac:chgData name="Hannah Brydon" userId="6f4757451dcd9793" providerId="LiveId" clId="{1D96EB4C-211B-48D0-950D-405E5F21919E}" dt="2019-04-07T02:49:26.234" v="437" actId="26606"/>
          <ac:spMkLst>
            <pc:docMk/>
            <pc:sldMk cId="2210908522" sldId="265"/>
            <ac:spMk id="10" creationId="{32BC26D8-82FB-445E-AA49-62A77D7C1EE0}"/>
          </ac:spMkLst>
        </pc:spChg>
        <pc:spChg chg="add">
          <ac:chgData name="Hannah Brydon" userId="6f4757451dcd9793" providerId="LiveId" clId="{1D96EB4C-211B-48D0-950D-405E5F21919E}" dt="2019-04-07T02:49:26.234" v="437" actId="26606"/>
          <ac:spMkLst>
            <pc:docMk/>
            <pc:sldMk cId="2210908522" sldId="265"/>
            <ac:spMk id="12" creationId="{CB44330D-EA18-4254-AA95-EB49948539B8}"/>
          </ac:spMkLst>
        </pc:spChg>
        <pc:picChg chg="add mod">
          <ac:chgData name="Hannah Brydon" userId="6f4757451dcd9793" providerId="LiveId" clId="{1D96EB4C-211B-48D0-950D-405E5F21919E}" dt="2019-04-07T02:49:26.234" v="437" actId="26606"/>
          <ac:picMkLst>
            <pc:docMk/>
            <pc:sldMk cId="2210908522" sldId="265"/>
            <ac:picMk id="5" creationId="{496EF5C7-F7FF-414F-B214-2A597C0A42C7}"/>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82C56-A2C7-4CB7-A909-F2A27C15F4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D873DC-7E74-4884-8E36-60F56922D034}">
      <dgm:prSet/>
      <dgm:spPr/>
      <dgm:t>
        <a:bodyPr/>
        <a:lstStyle/>
        <a:p>
          <a:pPr>
            <a:lnSpc>
              <a:spcPct val="100000"/>
            </a:lnSpc>
          </a:pPr>
          <a:r>
            <a:rPr lang="en-NZ"/>
            <a:t>Consumers have simple calculations </a:t>
          </a:r>
          <a:endParaRPr lang="en-US"/>
        </a:p>
      </dgm:t>
    </dgm:pt>
    <dgm:pt modelId="{6BE78508-9340-4AAD-9070-A37AE722F873}" type="parTrans" cxnId="{8A50233C-8B27-46A3-AB52-05E220EEF97C}">
      <dgm:prSet/>
      <dgm:spPr/>
      <dgm:t>
        <a:bodyPr/>
        <a:lstStyle/>
        <a:p>
          <a:endParaRPr lang="en-US"/>
        </a:p>
      </dgm:t>
    </dgm:pt>
    <dgm:pt modelId="{6C106F50-2603-4861-AFF0-0250DB6DB233}" type="sibTrans" cxnId="{8A50233C-8B27-46A3-AB52-05E220EEF97C}">
      <dgm:prSet/>
      <dgm:spPr/>
      <dgm:t>
        <a:bodyPr/>
        <a:lstStyle/>
        <a:p>
          <a:endParaRPr lang="en-US"/>
        </a:p>
      </dgm:t>
    </dgm:pt>
    <dgm:pt modelId="{BE21CD6C-B1AD-44E9-A834-2A6160483C61}">
      <dgm:prSet/>
      <dgm:spPr/>
      <dgm:t>
        <a:bodyPr/>
        <a:lstStyle/>
        <a:p>
          <a:pPr>
            <a:lnSpc>
              <a:spcPct val="100000"/>
            </a:lnSpc>
          </a:pPr>
          <a:r>
            <a:rPr lang="en-NZ"/>
            <a:t>We add more variables</a:t>
          </a:r>
          <a:endParaRPr lang="en-US"/>
        </a:p>
      </dgm:t>
    </dgm:pt>
    <dgm:pt modelId="{2C8928F2-63C5-46B8-987B-2FCFF795123E}" type="parTrans" cxnId="{E6080BEE-7F5A-477E-B37D-2CB09042DFB8}">
      <dgm:prSet/>
      <dgm:spPr/>
      <dgm:t>
        <a:bodyPr/>
        <a:lstStyle/>
        <a:p>
          <a:endParaRPr lang="en-US"/>
        </a:p>
      </dgm:t>
    </dgm:pt>
    <dgm:pt modelId="{C83D1C1E-7D2E-4764-AAEE-B7DA7DBB4FFB}" type="sibTrans" cxnId="{E6080BEE-7F5A-477E-B37D-2CB09042DFB8}">
      <dgm:prSet/>
      <dgm:spPr/>
      <dgm:t>
        <a:bodyPr/>
        <a:lstStyle/>
        <a:p>
          <a:endParaRPr lang="en-US"/>
        </a:p>
      </dgm:t>
    </dgm:pt>
    <dgm:pt modelId="{493D683A-BB8B-4B8A-AFE9-E8BA00E3140B}">
      <dgm:prSet/>
      <dgm:spPr/>
      <dgm:t>
        <a:bodyPr/>
        <a:lstStyle/>
        <a:p>
          <a:pPr>
            <a:lnSpc>
              <a:spcPct val="100000"/>
            </a:lnSpc>
          </a:pPr>
          <a:r>
            <a:rPr lang="en-NZ"/>
            <a:t>Companies have real-time evaluation </a:t>
          </a:r>
          <a:endParaRPr lang="en-US"/>
        </a:p>
      </dgm:t>
    </dgm:pt>
    <dgm:pt modelId="{CBA4BD63-2917-4194-BF70-68957879321E}" type="parTrans" cxnId="{12EBD912-7AC0-4C99-B69E-7CC70B3F09F2}">
      <dgm:prSet/>
      <dgm:spPr/>
      <dgm:t>
        <a:bodyPr/>
        <a:lstStyle/>
        <a:p>
          <a:endParaRPr lang="en-US"/>
        </a:p>
      </dgm:t>
    </dgm:pt>
    <dgm:pt modelId="{99912800-F559-4FEF-8930-F4B9BDD81FA1}" type="sibTrans" cxnId="{12EBD912-7AC0-4C99-B69E-7CC70B3F09F2}">
      <dgm:prSet/>
      <dgm:spPr/>
      <dgm:t>
        <a:bodyPr/>
        <a:lstStyle/>
        <a:p>
          <a:endParaRPr lang="en-US"/>
        </a:p>
      </dgm:t>
    </dgm:pt>
    <dgm:pt modelId="{79F0D491-C20D-4F1C-9C68-3BC4262142ED}">
      <dgm:prSet/>
      <dgm:spPr/>
      <dgm:t>
        <a:bodyPr/>
        <a:lstStyle/>
        <a:p>
          <a:pPr>
            <a:lnSpc>
              <a:spcPct val="100000"/>
            </a:lnSpc>
          </a:pPr>
          <a:r>
            <a:rPr lang="en-NZ"/>
            <a:t>Partnerships with flight aggregators </a:t>
          </a:r>
          <a:endParaRPr lang="en-US"/>
        </a:p>
      </dgm:t>
    </dgm:pt>
    <dgm:pt modelId="{1B5BAD64-DD89-484D-AD0D-F3067DB96A9D}" type="parTrans" cxnId="{EB451CFF-417D-4D13-8169-8471C44B3B8B}">
      <dgm:prSet/>
      <dgm:spPr/>
      <dgm:t>
        <a:bodyPr/>
        <a:lstStyle/>
        <a:p>
          <a:endParaRPr lang="en-US"/>
        </a:p>
      </dgm:t>
    </dgm:pt>
    <dgm:pt modelId="{DF55C2BF-BE0E-44B3-BBEC-48F1DC603BE9}" type="sibTrans" cxnId="{EB451CFF-417D-4D13-8169-8471C44B3B8B}">
      <dgm:prSet/>
      <dgm:spPr/>
      <dgm:t>
        <a:bodyPr/>
        <a:lstStyle/>
        <a:p>
          <a:endParaRPr lang="en-US"/>
        </a:p>
      </dgm:t>
    </dgm:pt>
    <dgm:pt modelId="{BA698AA6-1F28-4BD0-90F2-62C957DDA4D1}">
      <dgm:prSet/>
      <dgm:spPr/>
      <dgm:t>
        <a:bodyPr/>
        <a:lstStyle/>
        <a:p>
          <a:pPr>
            <a:lnSpc>
              <a:spcPct val="100000"/>
            </a:lnSpc>
          </a:pPr>
          <a:r>
            <a:rPr lang="en-NZ"/>
            <a:t>Cost of labour, data</a:t>
          </a:r>
          <a:endParaRPr lang="en-US"/>
        </a:p>
      </dgm:t>
    </dgm:pt>
    <dgm:pt modelId="{CA826E70-B56B-4AE5-8FD7-956BB952DA94}" type="parTrans" cxnId="{2572718D-B948-47DC-9C51-74C03802659E}">
      <dgm:prSet/>
      <dgm:spPr/>
      <dgm:t>
        <a:bodyPr/>
        <a:lstStyle/>
        <a:p>
          <a:endParaRPr lang="en-US"/>
        </a:p>
      </dgm:t>
    </dgm:pt>
    <dgm:pt modelId="{6ED73E24-6807-4F51-9B54-F49003908FDC}" type="sibTrans" cxnId="{2572718D-B948-47DC-9C51-74C03802659E}">
      <dgm:prSet/>
      <dgm:spPr/>
      <dgm:t>
        <a:bodyPr/>
        <a:lstStyle/>
        <a:p>
          <a:endParaRPr lang="en-US"/>
        </a:p>
      </dgm:t>
    </dgm:pt>
    <dgm:pt modelId="{8C8837F7-9A52-49AA-8354-10BCB0032138}" type="pres">
      <dgm:prSet presAssocID="{B0B82C56-A2C7-4CB7-A909-F2A27C15F485}" presName="root" presStyleCnt="0">
        <dgm:presLayoutVars>
          <dgm:dir/>
          <dgm:resizeHandles val="exact"/>
        </dgm:presLayoutVars>
      </dgm:prSet>
      <dgm:spPr/>
    </dgm:pt>
    <dgm:pt modelId="{7EC366FF-5B53-447C-BD4D-8F46DBEC83B7}" type="pres">
      <dgm:prSet presAssocID="{D9D873DC-7E74-4884-8E36-60F56922D034}" presName="compNode" presStyleCnt="0"/>
      <dgm:spPr/>
    </dgm:pt>
    <dgm:pt modelId="{CDE0F62E-644D-45D1-8628-B3AB1E88208A}" type="pres">
      <dgm:prSet presAssocID="{D9D873DC-7E74-4884-8E36-60F56922D034}" presName="bgRect" presStyleLbl="bgShp" presStyleIdx="0" presStyleCnt="5"/>
      <dgm:spPr/>
    </dgm:pt>
    <dgm:pt modelId="{05B0FC1A-054D-4B92-9BF5-5C4C2C26D5CA}" type="pres">
      <dgm:prSet presAssocID="{D9D873DC-7E74-4884-8E36-60F56922D0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C9FDDCAC-3B01-40A9-8E05-4F30A4CE393A}" type="pres">
      <dgm:prSet presAssocID="{D9D873DC-7E74-4884-8E36-60F56922D034}" presName="spaceRect" presStyleCnt="0"/>
      <dgm:spPr/>
    </dgm:pt>
    <dgm:pt modelId="{913D1E73-47D1-4450-B348-A5F2E5EC2E6A}" type="pres">
      <dgm:prSet presAssocID="{D9D873DC-7E74-4884-8E36-60F56922D034}" presName="parTx" presStyleLbl="revTx" presStyleIdx="0" presStyleCnt="5">
        <dgm:presLayoutVars>
          <dgm:chMax val="0"/>
          <dgm:chPref val="0"/>
        </dgm:presLayoutVars>
      </dgm:prSet>
      <dgm:spPr/>
    </dgm:pt>
    <dgm:pt modelId="{599044B2-3B6E-4CD8-8294-0A718630297B}" type="pres">
      <dgm:prSet presAssocID="{6C106F50-2603-4861-AFF0-0250DB6DB233}" presName="sibTrans" presStyleCnt="0"/>
      <dgm:spPr/>
    </dgm:pt>
    <dgm:pt modelId="{A9FC9AAF-B632-496E-85E6-89074626572A}" type="pres">
      <dgm:prSet presAssocID="{BE21CD6C-B1AD-44E9-A834-2A6160483C61}" presName="compNode" presStyleCnt="0"/>
      <dgm:spPr/>
    </dgm:pt>
    <dgm:pt modelId="{3D440EE2-70BC-4200-AA8C-F896592FEC4A}" type="pres">
      <dgm:prSet presAssocID="{BE21CD6C-B1AD-44E9-A834-2A6160483C61}" presName="bgRect" presStyleLbl="bgShp" presStyleIdx="1" presStyleCnt="5"/>
      <dgm:spPr/>
    </dgm:pt>
    <dgm:pt modelId="{484734CC-6754-4D46-BE4E-07F25AE16278}" type="pres">
      <dgm:prSet presAssocID="{BE21CD6C-B1AD-44E9-A834-2A6160483C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d"/>
        </a:ext>
      </dgm:extLst>
    </dgm:pt>
    <dgm:pt modelId="{EAE8EA7C-8C46-48E5-BEE9-FC5D3AE72DC7}" type="pres">
      <dgm:prSet presAssocID="{BE21CD6C-B1AD-44E9-A834-2A6160483C61}" presName="spaceRect" presStyleCnt="0"/>
      <dgm:spPr/>
    </dgm:pt>
    <dgm:pt modelId="{25D6828C-9DF2-4E9B-871B-646F0E5A6A47}" type="pres">
      <dgm:prSet presAssocID="{BE21CD6C-B1AD-44E9-A834-2A6160483C61}" presName="parTx" presStyleLbl="revTx" presStyleIdx="1" presStyleCnt="5">
        <dgm:presLayoutVars>
          <dgm:chMax val="0"/>
          <dgm:chPref val="0"/>
        </dgm:presLayoutVars>
      </dgm:prSet>
      <dgm:spPr/>
    </dgm:pt>
    <dgm:pt modelId="{8969EA9B-2108-44D3-BD8A-FFC074B30585}" type="pres">
      <dgm:prSet presAssocID="{C83D1C1E-7D2E-4764-AAEE-B7DA7DBB4FFB}" presName="sibTrans" presStyleCnt="0"/>
      <dgm:spPr/>
    </dgm:pt>
    <dgm:pt modelId="{61569F50-E556-4BA4-8415-92422419D95D}" type="pres">
      <dgm:prSet presAssocID="{493D683A-BB8B-4B8A-AFE9-E8BA00E3140B}" presName="compNode" presStyleCnt="0"/>
      <dgm:spPr/>
    </dgm:pt>
    <dgm:pt modelId="{E1B1A384-CD84-4001-80D8-DB23B87D5703}" type="pres">
      <dgm:prSet presAssocID="{493D683A-BB8B-4B8A-AFE9-E8BA00E3140B}" presName="bgRect" presStyleLbl="bgShp" presStyleIdx="2" presStyleCnt="5"/>
      <dgm:spPr/>
    </dgm:pt>
    <dgm:pt modelId="{DF65C847-44EB-4274-87CF-910F0B50BC58}" type="pres">
      <dgm:prSet presAssocID="{493D683A-BB8B-4B8A-AFE9-E8BA00E3140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95E3AB49-491B-485D-B83B-A3E97E0D5542}" type="pres">
      <dgm:prSet presAssocID="{493D683A-BB8B-4B8A-AFE9-E8BA00E3140B}" presName="spaceRect" presStyleCnt="0"/>
      <dgm:spPr/>
    </dgm:pt>
    <dgm:pt modelId="{841A58FC-9104-46D3-9820-F6FBA7A4EA8C}" type="pres">
      <dgm:prSet presAssocID="{493D683A-BB8B-4B8A-AFE9-E8BA00E3140B}" presName="parTx" presStyleLbl="revTx" presStyleIdx="2" presStyleCnt="5">
        <dgm:presLayoutVars>
          <dgm:chMax val="0"/>
          <dgm:chPref val="0"/>
        </dgm:presLayoutVars>
      </dgm:prSet>
      <dgm:spPr/>
    </dgm:pt>
    <dgm:pt modelId="{95E3530E-CFDD-4FC3-AAC7-C67AF60400C9}" type="pres">
      <dgm:prSet presAssocID="{99912800-F559-4FEF-8930-F4B9BDD81FA1}" presName="sibTrans" presStyleCnt="0"/>
      <dgm:spPr/>
    </dgm:pt>
    <dgm:pt modelId="{671EFA13-DD2E-4036-8069-044F4B28B9A2}" type="pres">
      <dgm:prSet presAssocID="{79F0D491-C20D-4F1C-9C68-3BC4262142ED}" presName="compNode" presStyleCnt="0"/>
      <dgm:spPr/>
    </dgm:pt>
    <dgm:pt modelId="{9076A922-8D23-4B91-ADF3-1AB2E4076251}" type="pres">
      <dgm:prSet presAssocID="{79F0D491-C20D-4F1C-9C68-3BC4262142ED}" presName="bgRect" presStyleLbl="bgShp" presStyleIdx="3" presStyleCnt="5"/>
      <dgm:spPr/>
    </dgm:pt>
    <dgm:pt modelId="{E7378DFC-FE23-48AE-AAD0-23C1D5012B4B}" type="pres">
      <dgm:prSet presAssocID="{79F0D491-C20D-4F1C-9C68-3BC4262142E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irplane"/>
        </a:ext>
      </dgm:extLst>
    </dgm:pt>
    <dgm:pt modelId="{21BE02DD-1205-45E7-BCF6-3BFF0A911AE6}" type="pres">
      <dgm:prSet presAssocID="{79F0D491-C20D-4F1C-9C68-3BC4262142ED}" presName="spaceRect" presStyleCnt="0"/>
      <dgm:spPr/>
    </dgm:pt>
    <dgm:pt modelId="{72E54FA4-66A4-48CB-BBC3-6B2A6906C40D}" type="pres">
      <dgm:prSet presAssocID="{79F0D491-C20D-4F1C-9C68-3BC4262142ED}" presName="parTx" presStyleLbl="revTx" presStyleIdx="3" presStyleCnt="5">
        <dgm:presLayoutVars>
          <dgm:chMax val="0"/>
          <dgm:chPref val="0"/>
        </dgm:presLayoutVars>
      </dgm:prSet>
      <dgm:spPr/>
    </dgm:pt>
    <dgm:pt modelId="{C81465AD-B8BF-4F2F-A849-4097A6F2961A}" type="pres">
      <dgm:prSet presAssocID="{DF55C2BF-BE0E-44B3-BBEC-48F1DC603BE9}" presName="sibTrans" presStyleCnt="0"/>
      <dgm:spPr/>
    </dgm:pt>
    <dgm:pt modelId="{7725BC87-A759-4105-BFB3-C07254A82C78}" type="pres">
      <dgm:prSet presAssocID="{BA698AA6-1F28-4BD0-90F2-62C957DDA4D1}" presName="compNode" presStyleCnt="0"/>
      <dgm:spPr/>
    </dgm:pt>
    <dgm:pt modelId="{50AB5322-D2FD-4C1A-A1C3-FAE04DFAC13F}" type="pres">
      <dgm:prSet presAssocID="{BA698AA6-1F28-4BD0-90F2-62C957DDA4D1}" presName="bgRect" presStyleLbl="bgShp" presStyleIdx="4" presStyleCnt="5"/>
      <dgm:spPr/>
    </dgm:pt>
    <dgm:pt modelId="{4C5B22F9-9B55-44B9-B629-2B8EBA0B4EB6}" type="pres">
      <dgm:prSet presAssocID="{BA698AA6-1F28-4BD0-90F2-62C957DDA4D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953B4261-CFE6-4BEE-9FB8-6AF3FB5AC595}" type="pres">
      <dgm:prSet presAssocID="{BA698AA6-1F28-4BD0-90F2-62C957DDA4D1}" presName="spaceRect" presStyleCnt="0"/>
      <dgm:spPr/>
    </dgm:pt>
    <dgm:pt modelId="{8986ACB2-F3BE-4FD9-9B8B-1C938A5CB091}" type="pres">
      <dgm:prSet presAssocID="{BA698AA6-1F28-4BD0-90F2-62C957DDA4D1}" presName="parTx" presStyleLbl="revTx" presStyleIdx="4" presStyleCnt="5">
        <dgm:presLayoutVars>
          <dgm:chMax val="0"/>
          <dgm:chPref val="0"/>
        </dgm:presLayoutVars>
      </dgm:prSet>
      <dgm:spPr/>
    </dgm:pt>
  </dgm:ptLst>
  <dgm:cxnLst>
    <dgm:cxn modelId="{07BCBD06-745B-4824-A323-5784D7569ADF}" type="presOf" srcId="{B0B82C56-A2C7-4CB7-A909-F2A27C15F485}" destId="{8C8837F7-9A52-49AA-8354-10BCB0032138}" srcOrd="0" destOrd="0" presId="urn:microsoft.com/office/officeart/2018/2/layout/IconVerticalSolidList"/>
    <dgm:cxn modelId="{12EBD912-7AC0-4C99-B69E-7CC70B3F09F2}" srcId="{B0B82C56-A2C7-4CB7-A909-F2A27C15F485}" destId="{493D683A-BB8B-4B8A-AFE9-E8BA00E3140B}" srcOrd="2" destOrd="0" parTransId="{CBA4BD63-2917-4194-BF70-68957879321E}" sibTransId="{99912800-F559-4FEF-8930-F4B9BDD81FA1}"/>
    <dgm:cxn modelId="{EF2ADF3A-6C1C-4C5F-BF6F-5E030AA1F95C}" type="presOf" srcId="{493D683A-BB8B-4B8A-AFE9-E8BA00E3140B}" destId="{841A58FC-9104-46D3-9820-F6FBA7A4EA8C}" srcOrd="0" destOrd="0" presId="urn:microsoft.com/office/officeart/2018/2/layout/IconVerticalSolidList"/>
    <dgm:cxn modelId="{8A50233C-8B27-46A3-AB52-05E220EEF97C}" srcId="{B0B82C56-A2C7-4CB7-A909-F2A27C15F485}" destId="{D9D873DC-7E74-4884-8E36-60F56922D034}" srcOrd="0" destOrd="0" parTransId="{6BE78508-9340-4AAD-9070-A37AE722F873}" sibTransId="{6C106F50-2603-4861-AFF0-0250DB6DB233}"/>
    <dgm:cxn modelId="{2572718D-B948-47DC-9C51-74C03802659E}" srcId="{B0B82C56-A2C7-4CB7-A909-F2A27C15F485}" destId="{BA698AA6-1F28-4BD0-90F2-62C957DDA4D1}" srcOrd="4" destOrd="0" parTransId="{CA826E70-B56B-4AE5-8FD7-956BB952DA94}" sibTransId="{6ED73E24-6807-4F51-9B54-F49003908FDC}"/>
    <dgm:cxn modelId="{B5062A9A-CE1F-4810-8863-D6151561FD2A}" type="presOf" srcId="{D9D873DC-7E74-4884-8E36-60F56922D034}" destId="{913D1E73-47D1-4450-B348-A5F2E5EC2E6A}" srcOrd="0" destOrd="0" presId="urn:microsoft.com/office/officeart/2018/2/layout/IconVerticalSolidList"/>
    <dgm:cxn modelId="{3D22F9A7-6117-4947-9D57-1B172E14CFDB}" type="presOf" srcId="{BA698AA6-1F28-4BD0-90F2-62C957DDA4D1}" destId="{8986ACB2-F3BE-4FD9-9B8B-1C938A5CB091}" srcOrd="0" destOrd="0" presId="urn:microsoft.com/office/officeart/2018/2/layout/IconVerticalSolidList"/>
    <dgm:cxn modelId="{D6DF88A8-0E63-4B06-A648-32283359B735}" type="presOf" srcId="{BE21CD6C-B1AD-44E9-A834-2A6160483C61}" destId="{25D6828C-9DF2-4E9B-871B-646F0E5A6A47}" srcOrd="0" destOrd="0" presId="urn:microsoft.com/office/officeart/2018/2/layout/IconVerticalSolidList"/>
    <dgm:cxn modelId="{25C02CE6-E6B9-4579-B1FF-AF0C6BA6EDF6}" type="presOf" srcId="{79F0D491-C20D-4F1C-9C68-3BC4262142ED}" destId="{72E54FA4-66A4-48CB-BBC3-6B2A6906C40D}" srcOrd="0" destOrd="0" presId="urn:microsoft.com/office/officeart/2018/2/layout/IconVerticalSolidList"/>
    <dgm:cxn modelId="{E6080BEE-7F5A-477E-B37D-2CB09042DFB8}" srcId="{B0B82C56-A2C7-4CB7-A909-F2A27C15F485}" destId="{BE21CD6C-B1AD-44E9-A834-2A6160483C61}" srcOrd="1" destOrd="0" parTransId="{2C8928F2-63C5-46B8-987B-2FCFF795123E}" sibTransId="{C83D1C1E-7D2E-4764-AAEE-B7DA7DBB4FFB}"/>
    <dgm:cxn modelId="{EB451CFF-417D-4D13-8169-8471C44B3B8B}" srcId="{B0B82C56-A2C7-4CB7-A909-F2A27C15F485}" destId="{79F0D491-C20D-4F1C-9C68-3BC4262142ED}" srcOrd="3" destOrd="0" parTransId="{1B5BAD64-DD89-484D-AD0D-F3067DB96A9D}" sibTransId="{DF55C2BF-BE0E-44B3-BBEC-48F1DC603BE9}"/>
    <dgm:cxn modelId="{C4DA98B4-47B5-469D-8C67-B47B6FE77172}" type="presParOf" srcId="{8C8837F7-9A52-49AA-8354-10BCB0032138}" destId="{7EC366FF-5B53-447C-BD4D-8F46DBEC83B7}" srcOrd="0" destOrd="0" presId="urn:microsoft.com/office/officeart/2018/2/layout/IconVerticalSolidList"/>
    <dgm:cxn modelId="{864046A3-5948-4F30-BE51-E8EDD364E92B}" type="presParOf" srcId="{7EC366FF-5B53-447C-BD4D-8F46DBEC83B7}" destId="{CDE0F62E-644D-45D1-8628-B3AB1E88208A}" srcOrd="0" destOrd="0" presId="urn:microsoft.com/office/officeart/2018/2/layout/IconVerticalSolidList"/>
    <dgm:cxn modelId="{3960BE7F-9033-4B02-9E3D-6679AC03A7C5}" type="presParOf" srcId="{7EC366FF-5B53-447C-BD4D-8F46DBEC83B7}" destId="{05B0FC1A-054D-4B92-9BF5-5C4C2C26D5CA}" srcOrd="1" destOrd="0" presId="urn:microsoft.com/office/officeart/2018/2/layout/IconVerticalSolidList"/>
    <dgm:cxn modelId="{62580B99-D6A4-4796-B378-2320BFCFFCB6}" type="presParOf" srcId="{7EC366FF-5B53-447C-BD4D-8F46DBEC83B7}" destId="{C9FDDCAC-3B01-40A9-8E05-4F30A4CE393A}" srcOrd="2" destOrd="0" presId="urn:microsoft.com/office/officeart/2018/2/layout/IconVerticalSolidList"/>
    <dgm:cxn modelId="{D21B5A4E-794D-4A40-832E-D118925FC172}" type="presParOf" srcId="{7EC366FF-5B53-447C-BD4D-8F46DBEC83B7}" destId="{913D1E73-47D1-4450-B348-A5F2E5EC2E6A}" srcOrd="3" destOrd="0" presId="urn:microsoft.com/office/officeart/2018/2/layout/IconVerticalSolidList"/>
    <dgm:cxn modelId="{F06F1B66-6ABF-491F-B525-17570638A7E3}" type="presParOf" srcId="{8C8837F7-9A52-49AA-8354-10BCB0032138}" destId="{599044B2-3B6E-4CD8-8294-0A718630297B}" srcOrd="1" destOrd="0" presId="urn:microsoft.com/office/officeart/2018/2/layout/IconVerticalSolidList"/>
    <dgm:cxn modelId="{39341C5C-3167-4FCD-8423-3947FFC34C33}" type="presParOf" srcId="{8C8837F7-9A52-49AA-8354-10BCB0032138}" destId="{A9FC9AAF-B632-496E-85E6-89074626572A}" srcOrd="2" destOrd="0" presId="urn:microsoft.com/office/officeart/2018/2/layout/IconVerticalSolidList"/>
    <dgm:cxn modelId="{08CF4CB6-8FEE-4B6F-A704-5CC00181BAE4}" type="presParOf" srcId="{A9FC9AAF-B632-496E-85E6-89074626572A}" destId="{3D440EE2-70BC-4200-AA8C-F896592FEC4A}" srcOrd="0" destOrd="0" presId="urn:microsoft.com/office/officeart/2018/2/layout/IconVerticalSolidList"/>
    <dgm:cxn modelId="{F8320C2B-F0FD-4030-9EE9-419B652E0BFB}" type="presParOf" srcId="{A9FC9AAF-B632-496E-85E6-89074626572A}" destId="{484734CC-6754-4D46-BE4E-07F25AE16278}" srcOrd="1" destOrd="0" presId="urn:microsoft.com/office/officeart/2018/2/layout/IconVerticalSolidList"/>
    <dgm:cxn modelId="{81D0B134-A9B2-46B6-974C-2621B5C5F73A}" type="presParOf" srcId="{A9FC9AAF-B632-496E-85E6-89074626572A}" destId="{EAE8EA7C-8C46-48E5-BEE9-FC5D3AE72DC7}" srcOrd="2" destOrd="0" presId="urn:microsoft.com/office/officeart/2018/2/layout/IconVerticalSolidList"/>
    <dgm:cxn modelId="{5596EC2F-A92B-4DAE-B561-8B5AA5376643}" type="presParOf" srcId="{A9FC9AAF-B632-496E-85E6-89074626572A}" destId="{25D6828C-9DF2-4E9B-871B-646F0E5A6A47}" srcOrd="3" destOrd="0" presId="urn:microsoft.com/office/officeart/2018/2/layout/IconVerticalSolidList"/>
    <dgm:cxn modelId="{D7FB921F-C6FA-4755-AD08-842C9CA80E61}" type="presParOf" srcId="{8C8837F7-9A52-49AA-8354-10BCB0032138}" destId="{8969EA9B-2108-44D3-BD8A-FFC074B30585}" srcOrd="3" destOrd="0" presId="urn:microsoft.com/office/officeart/2018/2/layout/IconVerticalSolidList"/>
    <dgm:cxn modelId="{C0E81A18-21BB-45D9-850C-D8087B9F93CF}" type="presParOf" srcId="{8C8837F7-9A52-49AA-8354-10BCB0032138}" destId="{61569F50-E556-4BA4-8415-92422419D95D}" srcOrd="4" destOrd="0" presId="urn:microsoft.com/office/officeart/2018/2/layout/IconVerticalSolidList"/>
    <dgm:cxn modelId="{46F4FB8E-0062-46A0-AB9C-9A12BF47126B}" type="presParOf" srcId="{61569F50-E556-4BA4-8415-92422419D95D}" destId="{E1B1A384-CD84-4001-80D8-DB23B87D5703}" srcOrd="0" destOrd="0" presId="urn:microsoft.com/office/officeart/2018/2/layout/IconVerticalSolidList"/>
    <dgm:cxn modelId="{9BE61E93-DB56-438A-A74A-DE5ACBE9204B}" type="presParOf" srcId="{61569F50-E556-4BA4-8415-92422419D95D}" destId="{DF65C847-44EB-4274-87CF-910F0B50BC58}" srcOrd="1" destOrd="0" presId="urn:microsoft.com/office/officeart/2018/2/layout/IconVerticalSolidList"/>
    <dgm:cxn modelId="{72FC1885-DA40-433B-A873-D9B8DCB3E38A}" type="presParOf" srcId="{61569F50-E556-4BA4-8415-92422419D95D}" destId="{95E3AB49-491B-485D-B83B-A3E97E0D5542}" srcOrd="2" destOrd="0" presId="urn:microsoft.com/office/officeart/2018/2/layout/IconVerticalSolidList"/>
    <dgm:cxn modelId="{E8E186AE-57AF-4354-BB0D-199D474A1ACB}" type="presParOf" srcId="{61569F50-E556-4BA4-8415-92422419D95D}" destId="{841A58FC-9104-46D3-9820-F6FBA7A4EA8C}" srcOrd="3" destOrd="0" presId="urn:microsoft.com/office/officeart/2018/2/layout/IconVerticalSolidList"/>
    <dgm:cxn modelId="{5E8A4CED-2C69-4FE3-838E-7820205CB466}" type="presParOf" srcId="{8C8837F7-9A52-49AA-8354-10BCB0032138}" destId="{95E3530E-CFDD-4FC3-AAC7-C67AF60400C9}" srcOrd="5" destOrd="0" presId="urn:microsoft.com/office/officeart/2018/2/layout/IconVerticalSolidList"/>
    <dgm:cxn modelId="{F68CF602-2454-41F9-98D2-22A7D1035B8D}" type="presParOf" srcId="{8C8837F7-9A52-49AA-8354-10BCB0032138}" destId="{671EFA13-DD2E-4036-8069-044F4B28B9A2}" srcOrd="6" destOrd="0" presId="urn:microsoft.com/office/officeart/2018/2/layout/IconVerticalSolidList"/>
    <dgm:cxn modelId="{D6A79C20-6228-4F4F-875D-4F68284C86E6}" type="presParOf" srcId="{671EFA13-DD2E-4036-8069-044F4B28B9A2}" destId="{9076A922-8D23-4B91-ADF3-1AB2E4076251}" srcOrd="0" destOrd="0" presId="urn:microsoft.com/office/officeart/2018/2/layout/IconVerticalSolidList"/>
    <dgm:cxn modelId="{22100AA0-9C53-403F-B601-DB65F6F9F027}" type="presParOf" srcId="{671EFA13-DD2E-4036-8069-044F4B28B9A2}" destId="{E7378DFC-FE23-48AE-AAD0-23C1D5012B4B}" srcOrd="1" destOrd="0" presId="urn:microsoft.com/office/officeart/2018/2/layout/IconVerticalSolidList"/>
    <dgm:cxn modelId="{C576DA18-5FB6-4AAB-98B9-498677DCA054}" type="presParOf" srcId="{671EFA13-DD2E-4036-8069-044F4B28B9A2}" destId="{21BE02DD-1205-45E7-BCF6-3BFF0A911AE6}" srcOrd="2" destOrd="0" presId="urn:microsoft.com/office/officeart/2018/2/layout/IconVerticalSolidList"/>
    <dgm:cxn modelId="{78E2FEE9-751D-49E9-A82C-A952E6D0B257}" type="presParOf" srcId="{671EFA13-DD2E-4036-8069-044F4B28B9A2}" destId="{72E54FA4-66A4-48CB-BBC3-6B2A6906C40D}" srcOrd="3" destOrd="0" presId="urn:microsoft.com/office/officeart/2018/2/layout/IconVerticalSolidList"/>
    <dgm:cxn modelId="{A76477C1-F833-4361-ABFF-9AA2CDFF6E4E}" type="presParOf" srcId="{8C8837F7-9A52-49AA-8354-10BCB0032138}" destId="{C81465AD-B8BF-4F2F-A849-4097A6F2961A}" srcOrd="7" destOrd="0" presId="urn:microsoft.com/office/officeart/2018/2/layout/IconVerticalSolidList"/>
    <dgm:cxn modelId="{C8261870-D1A8-4B7F-B69E-12C5E3D360E3}" type="presParOf" srcId="{8C8837F7-9A52-49AA-8354-10BCB0032138}" destId="{7725BC87-A759-4105-BFB3-C07254A82C78}" srcOrd="8" destOrd="0" presId="urn:microsoft.com/office/officeart/2018/2/layout/IconVerticalSolidList"/>
    <dgm:cxn modelId="{DF6DD52C-AF99-4614-BD19-D810EB510339}" type="presParOf" srcId="{7725BC87-A759-4105-BFB3-C07254A82C78}" destId="{50AB5322-D2FD-4C1A-A1C3-FAE04DFAC13F}" srcOrd="0" destOrd="0" presId="urn:microsoft.com/office/officeart/2018/2/layout/IconVerticalSolidList"/>
    <dgm:cxn modelId="{042BCF86-DBC7-4991-A8EE-220F412F93E8}" type="presParOf" srcId="{7725BC87-A759-4105-BFB3-C07254A82C78}" destId="{4C5B22F9-9B55-44B9-B629-2B8EBA0B4EB6}" srcOrd="1" destOrd="0" presId="urn:microsoft.com/office/officeart/2018/2/layout/IconVerticalSolidList"/>
    <dgm:cxn modelId="{581D9358-8688-442F-92E4-DC236508DCF6}" type="presParOf" srcId="{7725BC87-A759-4105-BFB3-C07254A82C78}" destId="{953B4261-CFE6-4BEE-9FB8-6AF3FB5AC595}" srcOrd="2" destOrd="0" presId="urn:microsoft.com/office/officeart/2018/2/layout/IconVerticalSolidList"/>
    <dgm:cxn modelId="{EE6E7142-BE8C-4C8F-B6E1-140449690247}" type="presParOf" srcId="{7725BC87-A759-4105-BFB3-C07254A82C78}" destId="{8986ACB2-F3BE-4FD9-9B8B-1C938A5CB09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0349C-552B-4F6E-963D-CA626BA1947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C42CB5-4CBB-40D4-A937-FF82D6610DE2}">
      <dgm:prSet/>
      <dgm:spPr/>
      <dgm:t>
        <a:bodyPr/>
        <a:lstStyle/>
        <a:p>
          <a:pPr>
            <a:lnSpc>
              <a:spcPct val="100000"/>
            </a:lnSpc>
          </a:pPr>
          <a:r>
            <a:rPr lang="en-NZ" dirty="0"/>
            <a:t>More variables for sustainability ranking</a:t>
          </a:r>
          <a:endParaRPr lang="en-US" dirty="0"/>
        </a:p>
      </dgm:t>
    </dgm:pt>
    <dgm:pt modelId="{4CC18CC7-F529-424E-BCB7-7493267AAD8B}" type="parTrans" cxnId="{118B370E-A51D-432C-B872-D0849F9D1131}">
      <dgm:prSet/>
      <dgm:spPr/>
      <dgm:t>
        <a:bodyPr/>
        <a:lstStyle/>
        <a:p>
          <a:endParaRPr lang="en-US"/>
        </a:p>
      </dgm:t>
    </dgm:pt>
    <dgm:pt modelId="{EF3DEBBD-5315-4C4D-A43D-6671B90B4BCD}" type="sibTrans" cxnId="{118B370E-A51D-432C-B872-D0849F9D1131}">
      <dgm:prSet/>
      <dgm:spPr/>
      <dgm:t>
        <a:bodyPr/>
        <a:lstStyle/>
        <a:p>
          <a:endParaRPr lang="en-US"/>
        </a:p>
      </dgm:t>
    </dgm:pt>
    <dgm:pt modelId="{F2F55699-381B-4809-A89B-5C60944E9DEA}">
      <dgm:prSet/>
      <dgm:spPr/>
      <dgm:t>
        <a:bodyPr/>
        <a:lstStyle/>
        <a:p>
          <a:pPr>
            <a:lnSpc>
              <a:spcPct val="100000"/>
            </a:lnSpc>
          </a:pPr>
          <a:r>
            <a:rPr lang="en-NZ" dirty="0"/>
            <a:t>Manufacture through to service analysis</a:t>
          </a:r>
          <a:endParaRPr lang="en-US" dirty="0"/>
        </a:p>
      </dgm:t>
    </dgm:pt>
    <dgm:pt modelId="{67F25336-FE88-44D7-87DE-66A55A8798A1}" type="parTrans" cxnId="{69095C2C-3D52-4CEB-BD4B-69D04D21E66A}">
      <dgm:prSet/>
      <dgm:spPr/>
      <dgm:t>
        <a:bodyPr/>
        <a:lstStyle/>
        <a:p>
          <a:endParaRPr lang="en-US"/>
        </a:p>
      </dgm:t>
    </dgm:pt>
    <dgm:pt modelId="{8C1FB135-8747-43E1-A751-C653D0307264}" type="sibTrans" cxnId="{69095C2C-3D52-4CEB-BD4B-69D04D21E66A}">
      <dgm:prSet/>
      <dgm:spPr/>
      <dgm:t>
        <a:bodyPr/>
        <a:lstStyle/>
        <a:p>
          <a:endParaRPr lang="en-US"/>
        </a:p>
      </dgm:t>
    </dgm:pt>
    <dgm:pt modelId="{4F4F9FED-5710-4FFB-ACC0-4C675FD5DE2D}">
      <dgm:prSet/>
      <dgm:spPr/>
      <dgm:t>
        <a:bodyPr/>
        <a:lstStyle/>
        <a:p>
          <a:pPr>
            <a:lnSpc>
              <a:spcPct val="100000"/>
            </a:lnSpc>
          </a:pPr>
          <a:r>
            <a:rPr lang="en-NZ" dirty="0"/>
            <a:t>Create overall carbon footprint</a:t>
          </a:r>
          <a:endParaRPr lang="en-US" dirty="0"/>
        </a:p>
      </dgm:t>
    </dgm:pt>
    <dgm:pt modelId="{C5F66532-C116-40A4-B0EE-90C2237725D6}" type="parTrans" cxnId="{6883AACB-963B-4D56-B301-CF3A884F42A0}">
      <dgm:prSet/>
      <dgm:spPr/>
      <dgm:t>
        <a:bodyPr/>
        <a:lstStyle/>
        <a:p>
          <a:endParaRPr lang="en-NZ"/>
        </a:p>
      </dgm:t>
    </dgm:pt>
    <dgm:pt modelId="{B57C9DC8-EEE0-41E1-A2B4-8479C3FBE90B}" type="sibTrans" cxnId="{6883AACB-963B-4D56-B301-CF3A884F42A0}">
      <dgm:prSet/>
      <dgm:spPr/>
      <dgm:t>
        <a:bodyPr/>
        <a:lstStyle/>
        <a:p>
          <a:endParaRPr lang="en-NZ"/>
        </a:p>
      </dgm:t>
    </dgm:pt>
    <dgm:pt modelId="{FA95E825-1681-4016-8257-726ACA5EBA25}" type="pres">
      <dgm:prSet presAssocID="{01A0349C-552B-4F6E-963D-CA626BA19476}" presName="root" presStyleCnt="0">
        <dgm:presLayoutVars>
          <dgm:dir/>
          <dgm:resizeHandles val="exact"/>
        </dgm:presLayoutVars>
      </dgm:prSet>
      <dgm:spPr/>
    </dgm:pt>
    <dgm:pt modelId="{0B2BE887-B9D0-4781-8787-2D51775D9E24}" type="pres">
      <dgm:prSet presAssocID="{27C42CB5-4CBB-40D4-A937-FF82D6610DE2}" presName="compNode" presStyleCnt="0"/>
      <dgm:spPr/>
    </dgm:pt>
    <dgm:pt modelId="{51242BB0-C783-4812-9660-8C22982FA2CD}" type="pres">
      <dgm:prSet presAssocID="{27C42CB5-4CBB-40D4-A937-FF82D6610DE2}" presName="bgRect" presStyleLbl="bgShp" presStyleIdx="0" presStyleCnt="3"/>
      <dgm:spPr/>
    </dgm:pt>
    <dgm:pt modelId="{D96125A3-117A-4170-B12C-6EC230E2B7E8}" type="pres">
      <dgm:prSet presAssocID="{27C42CB5-4CBB-40D4-A937-FF82D6610D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9B9FF1A4-9EA3-4848-ABB6-CCEA5A2C97AD}" type="pres">
      <dgm:prSet presAssocID="{27C42CB5-4CBB-40D4-A937-FF82D6610DE2}" presName="spaceRect" presStyleCnt="0"/>
      <dgm:spPr/>
    </dgm:pt>
    <dgm:pt modelId="{2432ACF3-0FBF-440A-A540-8E60ADD64091}" type="pres">
      <dgm:prSet presAssocID="{27C42CB5-4CBB-40D4-A937-FF82D6610DE2}" presName="parTx" presStyleLbl="revTx" presStyleIdx="0" presStyleCnt="3">
        <dgm:presLayoutVars>
          <dgm:chMax val="0"/>
          <dgm:chPref val="0"/>
        </dgm:presLayoutVars>
      </dgm:prSet>
      <dgm:spPr/>
    </dgm:pt>
    <dgm:pt modelId="{A27068AC-B74D-4F3B-868B-AC1764154C27}" type="pres">
      <dgm:prSet presAssocID="{EF3DEBBD-5315-4C4D-A43D-6671B90B4BCD}" presName="sibTrans" presStyleCnt="0"/>
      <dgm:spPr/>
    </dgm:pt>
    <dgm:pt modelId="{38915AB9-4840-40FB-89E4-CFDDC5B02017}" type="pres">
      <dgm:prSet presAssocID="{F2F55699-381B-4809-A89B-5C60944E9DEA}" presName="compNode" presStyleCnt="0"/>
      <dgm:spPr/>
    </dgm:pt>
    <dgm:pt modelId="{E9206118-74E0-4A4B-80B4-9E7101CF3C49}" type="pres">
      <dgm:prSet presAssocID="{F2F55699-381B-4809-A89B-5C60944E9DEA}" presName="bgRect" presStyleLbl="bgShp" presStyleIdx="1" presStyleCnt="3"/>
      <dgm:spPr/>
    </dgm:pt>
    <dgm:pt modelId="{A1D65B96-23D5-4273-B602-A70695551896}" type="pres">
      <dgm:prSet presAssocID="{F2F55699-381B-4809-A89B-5C60944E9D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89D01E86-008E-46B2-A5FB-D0B672C210D3}" type="pres">
      <dgm:prSet presAssocID="{F2F55699-381B-4809-A89B-5C60944E9DEA}" presName="spaceRect" presStyleCnt="0"/>
      <dgm:spPr/>
    </dgm:pt>
    <dgm:pt modelId="{91D89E5E-89EA-44A3-BFBA-E6F86AEC62BC}" type="pres">
      <dgm:prSet presAssocID="{F2F55699-381B-4809-A89B-5C60944E9DEA}" presName="parTx" presStyleLbl="revTx" presStyleIdx="1" presStyleCnt="3">
        <dgm:presLayoutVars>
          <dgm:chMax val="0"/>
          <dgm:chPref val="0"/>
        </dgm:presLayoutVars>
      </dgm:prSet>
      <dgm:spPr/>
    </dgm:pt>
    <dgm:pt modelId="{C70C53E8-2717-4B9B-A802-3EE4FC67A5B8}" type="pres">
      <dgm:prSet presAssocID="{8C1FB135-8747-43E1-A751-C653D0307264}" presName="sibTrans" presStyleCnt="0"/>
      <dgm:spPr/>
    </dgm:pt>
    <dgm:pt modelId="{D364789D-64B3-4193-BDAD-FB3E941B7DC0}" type="pres">
      <dgm:prSet presAssocID="{4F4F9FED-5710-4FFB-ACC0-4C675FD5DE2D}" presName="compNode" presStyleCnt="0"/>
      <dgm:spPr/>
    </dgm:pt>
    <dgm:pt modelId="{C830F7DF-1D66-4494-BE00-1B20C791C73A}" type="pres">
      <dgm:prSet presAssocID="{4F4F9FED-5710-4FFB-ACC0-4C675FD5DE2D}" presName="bgRect" presStyleLbl="bgShp" presStyleIdx="2" presStyleCnt="3"/>
      <dgm:spPr/>
    </dgm:pt>
    <dgm:pt modelId="{F6E1DDAA-4B50-4AC2-9375-D2EDB3139E66}" type="pres">
      <dgm:prSet presAssocID="{4F4F9FED-5710-4FFB-ACC0-4C675FD5DE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89DC46A9-6BEB-4A59-811B-2826590690D1}" type="pres">
      <dgm:prSet presAssocID="{4F4F9FED-5710-4FFB-ACC0-4C675FD5DE2D}" presName="spaceRect" presStyleCnt="0"/>
      <dgm:spPr/>
    </dgm:pt>
    <dgm:pt modelId="{C1EB1FCE-7CE7-4B14-AE88-2CAAC095918E}" type="pres">
      <dgm:prSet presAssocID="{4F4F9FED-5710-4FFB-ACC0-4C675FD5DE2D}" presName="parTx" presStyleLbl="revTx" presStyleIdx="2" presStyleCnt="3">
        <dgm:presLayoutVars>
          <dgm:chMax val="0"/>
          <dgm:chPref val="0"/>
        </dgm:presLayoutVars>
      </dgm:prSet>
      <dgm:spPr/>
    </dgm:pt>
  </dgm:ptLst>
  <dgm:cxnLst>
    <dgm:cxn modelId="{0154320C-1E90-462B-9265-5B48CB43F744}" type="presOf" srcId="{4F4F9FED-5710-4FFB-ACC0-4C675FD5DE2D}" destId="{C1EB1FCE-7CE7-4B14-AE88-2CAAC095918E}" srcOrd="0" destOrd="0" presId="urn:microsoft.com/office/officeart/2018/2/layout/IconVerticalSolidList"/>
    <dgm:cxn modelId="{118B370E-A51D-432C-B872-D0849F9D1131}" srcId="{01A0349C-552B-4F6E-963D-CA626BA19476}" destId="{27C42CB5-4CBB-40D4-A937-FF82D6610DE2}" srcOrd="0" destOrd="0" parTransId="{4CC18CC7-F529-424E-BCB7-7493267AAD8B}" sibTransId="{EF3DEBBD-5315-4C4D-A43D-6671B90B4BCD}"/>
    <dgm:cxn modelId="{7D5A5B26-A7C2-4A1F-AAF5-571ACBD62948}" type="presOf" srcId="{01A0349C-552B-4F6E-963D-CA626BA19476}" destId="{FA95E825-1681-4016-8257-726ACA5EBA25}" srcOrd="0" destOrd="0" presId="urn:microsoft.com/office/officeart/2018/2/layout/IconVerticalSolidList"/>
    <dgm:cxn modelId="{69095C2C-3D52-4CEB-BD4B-69D04D21E66A}" srcId="{01A0349C-552B-4F6E-963D-CA626BA19476}" destId="{F2F55699-381B-4809-A89B-5C60944E9DEA}" srcOrd="1" destOrd="0" parTransId="{67F25336-FE88-44D7-87DE-66A55A8798A1}" sibTransId="{8C1FB135-8747-43E1-A751-C653D0307264}"/>
    <dgm:cxn modelId="{EBF00D33-AA91-4B01-8F0D-6B57197AE809}" type="presOf" srcId="{F2F55699-381B-4809-A89B-5C60944E9DEA}" destId="{91D89E5E-89EA-44A3-BFBA-E6F86AEC62BC}" srcOrd="0" destOrd="0" presId="urn:microsoft.com/office/officeart/2018/2/layout/IconVerticalSolidList"/>
    <dgm:cxn modelId="{46469A69-6C44-4EDE-AC32-0432D1ADF74A}" type="presOf" srcId="{27C42CB5-4CBB-40D4-A937-FF82D6610DE2}" destId="{2432ACF3-0FBF-440A-A540-8E60ADD64091}" srcOrd="0" destOrd="0" presId="urn:microsoft.com/office/officeart/2018/2/layout/IconVerticalSolidList"/>
    <dgm:cxn modelId="{6883AACB-963B-4D56-B301-CF3A884F42A0}" srcId="{01A0349C-552B-4F6E-963D-CA626BA19476}" destId="{4F4F9FED-5710-4FFB-ACC0-4C675FD5DE2D}" srcOrd="2" destOrd="0" parTransId="{C5F66532-C116-40A4-B0EE-90C2237725D6}" sibTransId="{B57C9DC8-EEE0-41E1-A2B4-8479C3FBE90B}"/>
    <dgm:cxn modelId="{1674685E-9384-477C-BC30-70EA96D7D89A}" type="presParOf" srcId="{FA95E825-1681-4016-8257-726ACA5EBA25}" destId="{0B2BE887-B9D0-4781-8787-2D51775D9E24}" srcOrd="0" destOrd="0" presId="urn:microsoft.com/office/officeart/2018/2/layout/IconVerticalSolidList"/>
    <dgm:cxn modelId="{EF5535EC-E641-4786-9742-D7C3D23AC170}" type="presParOf" srcId="{0B2BE887-B9D0-4781-8787-2D51775D9E24}" destId="{51242BB0-C783-4812-9660-8C22982FA2CD}" srcOrd="0" destOrd="0" presId="urn:microsoft.com/office/officeart/2018/2/layout/IconVerticalSolidList"/>
    <dgm:cxn modelId="{480DC09F-49C4-4F50-92DB-B41A45F89010}" type="presParOf" srcId="{0B2BE887-B9D0-4781-8787-2D51775D9E24}" destId="{D96125A3-117A-4170-B12C-6EC230E2B7E8}" srcOrd="1" destOrd="0" presId="urn:microsoft.com/office/officeart/2018/2/layout/IconVerticalSolidList"/>
    <dgm:cxn modelId="{2396C827-7F03-4510-B330-525E7CEF45C9}" type="presParOf" srcId="{0B2BE887-B9D0-4781-8787-2D51775D9E24}" destId="{9B9FF1A4-9EA3-4848-ABB6-CCEA5A2C97AD}" srcOrd="2" destOrd="0" presId="urn:microsoft.com/office/officeart/2018/2/layout/IconVerticalSolidList"/>
    <dgm:cxn modelId="{033C66A0-785B-43DB-AEC8-8A626DDC5D58}" type="presParOf" srcId="{0B2BE887-B9D0-4781-8787-2D51775D9E24}" destId="{2432ACF3-0FBF-440A-A540-8E60ADD64091}" srcOrd="3" destOrd="0" presId="urn:microsoft.com/office/officeart/2018/2/layout/IconVerticalSolidList"/>
    <dgm:cxn modelId="{18F7DA0A-4C1E-412F-B34E-D96117C865E3}" type="presParOf" srcId="{FA95E825-1681-4016-8257-726ACA5EBA25}" destId="{A27068AC-B74D-4F3B-868B-AC1764154C27}" srcOrd="1" destOrd="0" presId="urn:microsoft.com/office/officeart/2018/2/layout/IconVerticalSolidList"/>
    <dgm:cxn modelId="{5C10E1BF-E32F-4F2C-B201-5667BF9CBB27}" type="presParOf" srcId="{FA95E825-1681-4016-8257-726ACA5EBA25}" destId="{38915AB9-4840-40FB-89E4-CFDDC5B02017}" srcOrd="2" destOrd="0" presId="urn:microsoft.com/office/officeart/2018/2/layout/IconVerticalSolidList"/>
    <dgm:cxn modelId="{019EF71E-552E-49E0-BDAD-BA091FA625DC}" type="presParOf" srcId="{38915AB9-4840-40FB-89E4-CFDDC5B02017}" destId="{E9206118-74E0-4A4B-80B4-9E7101CF3C49}" srcOrd="0" destOrd="0" presId="urn:microsoft.com/office/officeart/2018/2/layout/IconVerticalSolidList"/>
    <dgm:cxn modelId="{2E63C92D-3CA6-4176-9CB7-75427981B38B}" type="presParOf" srcId="{38915AB9-4840-40FB-89E4-CFDDC5B02017}" destId="{A1D65B96-23D5-4273-B602-A70695551896}" srcOrd="1" destOrd="0" presId="urn:microsoft.com/office/officeart/2018/2/layout/IconVerticalSolidList"/>
    <dgm:cxn modelId="{EDE9C4D5-14AD-4B7F-B35E-B1F2A71CF759}" type="presParOf" srcId="{38915AB9-4840-40FB-89E4-CFDDC5B02017}" destId="{89D01E86-008E-46B2-A5FB-D0B672C210D3}" srcOrd="2" destOrd="0" presId="urn:microsoft.com/office/officeart/2018/2/layout/IconVerticalSolidList"/>
    <dgm:cxn modelId="{E35E4860-19BB-4585-B02B-818A3D95AEC0}" type="presParOf" srcId="{38915AB9-4840-40FB-89E4-CFDDC5B02017}" destId="{91D89E5E-89EA-44A3-BFBA-E6F86AEC62BC}" srcOrd="3" destOrd="0" presId="urn:microsoft.com/office/officeart/2018/2/layout/IconVerticalSolidList"/>
    <dgm:cxn modelId="{FFD810A0-2C34-47F1-A91B-BE00E4139D98}" type="presParOf" srcId="{FA95E825-1681-4016-8257-726ACA5EBA25}" destId="{C70C53E8-2717-4B9B-A802-3EE4FC67A5B8}" srcOrd="3" destOrd="0" presId="urn:microsoft.com/office/officeart/2018/2/layout/IconVerticalSolidList"/>
    <dgm:cxn modelId="{89FD3636-8A85-454A-89A6-A86299E08DAA}" type="presParOf" srcId="{FA95E825-1681-4016-8257-726ACA5EBA25}" destId="{D364789D-64B3-4193-BDAD-FB3E941B7DC0}" srcOrd="4" destOrd="0" presId="urn:microsoft.com/office/officeart/2018/2/layout/IconVerticalSolidList"/>
    <dgm:cxn modelId="{3EBD38F8-D701-4E50-B598-AD0373EE9765}" type="presParOf" srcId="{D364789D-64B3-4193-BDAD-FB3E941B7DC0}" destId="{C830F7DF-1D66-4494-BE00-1B20C791C73A}" srcOrd="0" destOrd="0" presId="urn:microsoft.com/office/officeart/2018/2/layout/IconVerticalSolidList"/>
    <dgm:cxn modelId="{78B2080A-C12C-4417-A1FC-112DE4AC7413}" type="presParOf" srcId="{D364789D-64B3-4193-BDAD-FB3E941B7DC0}" destId="{F6E1DDAA-4B50-4AC2-9375-D2EDB3139E66}" srcOrd="1" destOrd="0" presId="urn:microsoft.com/office/officeart/2018/2/layout/IconVerticalSolidList"/>
    <dgm:cxn modelId="{07D3297D-7625-4C63-B167-651682AA3822}" type="presParOf" srcId="{D364789D-64B3-4193-BDAD-FB3E941B7DC0}" destId="{89DC46A9-6BEB-4A59-811B-2826590690D1}" srcOrd="2" destOrd="0" presId="urn:microsoft.com/office/officeart/2018/2/layout/IconVerticalSolidList"/>
    <dgm:cxn modelId="{DE309A2F-334F-43F4-90D9-81EE4994F89E}" type="presParOf" srcId="{D364789D-64B3-4193-BDAD-FB3E941B7DC0}" destId="{C1EB1FCE-7CE7-4B14-AE88-2CAAC095918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0F62E-644D-45D1-8628-B3AB1E88208A}">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B0FC1A-054D-4B92-9BF5-5C4C2C26D5CA}">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3D1E73-47D1-4450-B348-A5F2E5EC2E6A}">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NZ" sz="1900" kern="1200"/>
            <a:t>Consumers have simple calculations </a:t>
          </a:r>
          <a:endParaRPr lang="en-US" sz="1900" kern="1200"/>
        </a:p>
      </dsp:txBody>
      <dsp:txXfrm>
        <a:off x="1131174" y="4597"/>
        <a:ext cx="5382429" cy="979371"/>
      </dsp:txXfrm>
    </dsp:sp>
    <dsp:sp modelId="{3D440EE2-70BC-4200-AA8C-F896592FEC4A}">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4734CC-6754-4D46-BE4E-07F25AE16278}">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D6828C-9DF2-4E9B-871B-646F0E5A6A47}">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NZ" sz="1900" kern="1200"/>
            <a:t>We add more variables</a:t>
          </a:r>
          <a:endParaRPr lang="en-US" sz="1900" kern="1200"/>
        </a:p>
      </dsp:txBody>
      <dsp:txXfrm>
        <a:off x="1131174" y="1228812"/>
        <a:ext cx="5382429" cy="979371"/>
      </dsp:txXfrm>
    </dsp:sp>
    <dsp:sp modelId="{E1B1A384-CD84-4001-80D8-DB23B87D5703}">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65C847-44EB-4274-87CF-910F0B50BC58}">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1A58FC-9104-46D3-9820-F6FBA7A4EA8C}">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NZ" sz="1900" kern="1200"/>
            <a:t>Companies have real-time evaluation </a:t>
          </a:r>
          <a:endParaRPr lang="en-US" sz="1900" kern="1200"/>
        </a:p>
      </dsp:txBody>
      <dsp:txXfrm>
        <a:off x="1131174" y="2453027"/>
        <a:ext cx="5382429" cy="979371"/>
      </dsp:txXfrm>
    </dsp:sp>
    <dsp:sp modelId="{9076A922-8D23-4B91-ADF3-1AB2E4076251}">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378DFC-FE23-48AE-AAD0-23C1D5012B4B}">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E54FA4-66A4-48CB-BBC3-6B2A6906C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NZ" sz="1900" kern="1200"/>
            <a:t>Partnerships with flight aggregators </a:t>
          </a:r>
          <a:endParaRPr lang="en-US" sz="1900" kern="1200"/>
        </a:p>
      </dsp:txBody>
      <dsp:txXfrm>
        <a:off x="1131174" y="3677241"/>
        <a:ext cx="5382429" cy="979371"/>
      </dsp:txXfrm>
    </dsp:sp>
    <dsp:sp modelId="{50AB5322-D2FD-4C1A-A1C3-FAE04DFAC13F}">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5B22F9-9B55-44B9-B629-2B8EBA0B4EB6}">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86ACB2-F3BE-4FD9-9B8B-1C938A5CB091}">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100000"/>
            </a:lnSpc>
            <a:spcBef>
              <a:spcPct val="0"/>
            </a:spcBef>
            <a:spcAft>
              <a:spcPct val="35000"/>
            </a:spcAft>
            <a:buNone/>
          </a:pPr>
          <a:r>
            <a:rPr lang="en-NZ" sz="1900" kern="1200"/>
            <a:t>Cost of labour, data</a:t>
          </a:r>
          <a:endParaRPr lang="en-US" sz="1900" kern="1200"/>
        </a:p>
      </dsp:txBody>
      <dsp:txXfrm>
        <a:off x="1131174" y="4901456"/>
        <a:ext cx="5382429"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42BB0-C783-4812-9660-8C22982FA2CD}">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6125A3-117A-4170-B12C-6EC230E2B7E8}">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32ACF3-0FBF-440A-A540-8E60ADD6409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NZ" sz="2500" kern="1200" dirty="0"/>
            <a:t>More variables for sustainability ranking</a:t>
          </a:r>
          <a:endParaRPr lang="en-US" sz="2500" kern="1200" dirty="0"/>
        </a:p>
      </dsp:txBody>
      <dsp:txXfrm>
        <a:off x="1941716" y="718"/>
        <a:ext cx="4571887" cy="1681139"/>
      </dsp:txXfrm>
    </dsp:sp>
    <dsp:sp modelId="{E9206118-74E0-4A4B-80B4-9E7101CF3C49}">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D65B96-23D5-4273-B602-A70695551896}">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D89E5E-89EA-44A3-BFBA-E6F86AEC62BC}">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NZ" sz="2500" kern="1200" dirty="0"/>
            <a:t>Manufacture through to service analysis</a:t>
          </a:r>
          <a:endParaRPr lang="en-US" sz="2500" kern="1200" dirty="0"/>
        </a:p>
      </dsp:txBody>
      <dsp:txXfrm>
        <a:off x="1941716" y="2102143"/>
        <a:ext cx="4571887" cy="1681139"/>
      </dsp:txXfrm>
    </dsp:sp>
    <dsp:sp modelId="{C830F7DF-1D66-4494-BE00-1B20C791C73A}">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1DDAA-4B50-4AC2-9375-D2EDB3139E66}">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EB1FCE-7CE7-4B14-AE88-2CAAC095918E}">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100000"/>
            </a:lnSpc>
            <a:spcBef>
              <a:spcPct val="0"/>
            </a:spcBef>
            <a:spcAft>
              <a:spcPct val="35000"/>
            </a:spcAft>
            <a:buNone/>
          </a:pPr>
          <a:r>
            <a:rPr lang="en-NZ" sz="2500" kern="1200" dirty="0"/>
            <a:t>Create overall carbon footprint</a:t>
          </a:r>
          <a:endParaRPr lang="en-US" sz="2500" kern="1200" dirty="0"/>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6C749-704A-4F3F-BC71-7002881852E9}" type="datetimeFigureOut">
              <a:rPr lang="en-NZ" smtClean="0"/>
              <a:t>7/04/2019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D3EC1-3948-4D23-8FA8-B361E585E3CB}" type="slidenum">
              <a:rPr lang="en-NZ" smtClean="0"/>
              <a:t>‹#›</a:t>
            </a:fld>
            <a:endParaRPr lang="en-NZ"/>
          </a:p>
        </p:txBody>
      </p:sp>
    </p:spTree>
    <p:extLst>
      <p:ext uri="{BB962C8B-B14F-4D97-AF65-F5344CB8AC3E}">
        <p14:creationId xmlns:p14="http://schemas.microsoft.com/office/powerpoint/2010/main" val="370490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Our solution aims to motivate airline companies to reduce their carbon emissions</a:t>
            </a:r>
          </a:p>
          <a:p>
            <a:endParaRPr lang="en-NZ" dirty="0"/>
          </a:p>
        </p:txBody>
      </p:sp>
      <p:sp>
        <p:nvSpPr>
          <p:cNvPr id="4" name="Slide Number Placeholder 3"/>
          <p:cNvSpPr>
            <a:spLocks noGrp="1"/>
          </p:cNvSpPr>
          <p:nvPr>
            <p:ph type="sldNum" sz="quarter" idx="5"/>
          </p:nvPr>
        </p:nvSpPr>
        <p:spPr/>
        <p:txBody>
          <a:bodyPr/>
          <a:lstStyle/>
          <a:p>
            <a:fld id="{FF039B92-CB35-4871-A2B0-1DBF755A2715}" type="slidenum">
              <a:rPr lang="en-NZ" smtClean="0"/>
              <a:t>2</a:t>
            </a:fld>
            <a:endParaRPr lang="en-NZ"/>
          </a:p>
        </p:txBody>
      </p:sp>
    </p:spTree>
    <p:extLst>
      <p:ext uri="{BB962C8B-B14F-4D97-AF65-F5344CB8AC3E}">
        <p14:creationId xmlns:p14="http://schemas.microsoft.com/office/powerpoint/2010/main" val="1607104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rgbClr val="000000"/>
                </a:solidFill>
                <a:latin typeface="+mn-lt"/>
                <a:ea typeface="+mn-ea"/>
                <a:cs typeface="+mn-cs"/>
              </a:rPr>
              <a:t>Lact</a:t>
            </a:r>
            <a:r>
              <a:rPr lang="en-US" sz="1200" kern="1200" dirty="0">
                <a:solidFill>
                  <a:srgbClr val="000000"/>
                </a:solidFill>
                <a:latin typeface="+mn-lt"/>
                <a:ea typeface="+mn-ea"/>
                <a:cs typeface="+mn-cs"/>
              </a:rPr>
              <a:t> of real time insights for consumers and airlines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Airlines account for 2% of global CO</a:t>
            </a:r>
            <a:r>
              <a:rPr lang="en-US" sz="1200" kern="1200" baseline="-25000" dirty="0">
                <a:solidFill>
                  <a:srgbClr val="000000"/>
                </a:solidFill>
                <a:latin typeface="+mn-lt"/>
                <a:ea typeface="+mn-ea"/>
                <a:cs typeface="+mn-cs"/>
              </a:rPr>
              <a:t>2</a:t>
            </a:r>
            <a:r>
              <a:rPr lang="en-US" sz="1200" kern="1200" dirty="0">
                <a:solidFill>
                  <a:srgbClr val="000000"/>
                </a:solidFill>
                <a:latin typeface="+mn-lt"/>
                <a:ea typeface="+mn-ea"/>
                <a:cs typeface="+mn-cs"/>
              </a:rPr>
              <a:t> emissions.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mn-lt"/>
                <a:ea typeface="+mn-ea"/>
                <a:cs typeface="+mn-cs"/>
              </a:rPr>
              <a:t>Companies wishing to reduce their impact have significant wait times for reports resulting in slow action. </a:t>
            </a:r>
          </a:p>
          <a:p>
            <a:endParaRPr lang="en-NZ" dirty="0"/>
          </a:p>
        </p:txBody>
      </p:sp>
      <p:sp>
        <p:nvSpPr>
          <p:cNvPr id="4" name="Slide Number Placeholder 3"/>
          <p:cNvSpPr>
            <a:spLocks noGrp="1"/>
          </p:cNvSpPr>
          <p:nvPr>
            <p:ph type="sldNum" sz="quarter" idx="5"/>
          </p:nvPr>
        </p:nvSpPr>
        <p:spPr/>
        <p:txBody>
          <a:bodyPr/>
          <a:lstStyle/>
          <a:p>
            <a:fld id="{FF039B92-CB35-4871-A2B0-1DBF755A2715}" type="slidenum">
              <a:rPr lang="en-NZ" smtClean="0"/>
              <a:t>3</a:t>
            </a:fld>
            <a:endParaRPr lang="en-NZ"/>
          </a:p>
        </p:txBody>
      </p:sp>
    </p:spTree>
    <p:extLst>
      <p:ext uri="{BB962C8B-B14F-4D97-AF65-F5344CB8AC3E}">
        <p14:creationId xmlns:p14="http://schemas.microsoft.com/office/powerpoint/2010/main" val="402395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9BD3EC1-3948-4D23-8FA8-B361E585E3CB}" type="slidenum">
              <a:rPr lang="en-NZ" smtClean="0"/>
              <a:t>4</a:t>
            </a:fld>
            <a:endParaRPr lang="en-NZ"/>
          </a:p>
        </p:txBody>
      </p:sp>
    </p:spTree>
    <p:extLst>
      <p:ext uri="{BB962C8B-B14F-4D97-AF65-F5344CB8AC3E}">
        <p14:creationId xmlns:p14="http://schemas.microsoft.com/office/powerpoint/2010/main" val="1101893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FF039B92-CB35-4871-A2B0-1DBF755A2715}" type="slidenum">
              <a:rPr lang="en-NZ" smtClean="0"/>
              <a:t>5</a:t>
            </a:fld>
            <a:endParaRPr lang="en-NZ"/>
          </a:p>
        </p:txBody>
      </p:sp>
    </p:spTree>
    <p:extLst>
      <p:ext uri="{BB962C8B-B14F-4D97-AF65-F5344CB8AC3E}">
        <p14:creationId xmlns:p14="http://schemas.microsoft.com/office/powerpoint/2010/main" val="2524190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NZ" dirty="0"/>
              <a:t>Consumers are currently able to calculate the carbon emissions of a flight given start and end destination. However, this does not take into account the different aircraft and practices of different airlines. Our consumer facing solution will incorporate these differences to show the best flights.</a:t>
            </a:r>
          </a:p>
          <a:p>
            <a:pPr fontAlgn="base"/>
            <a:r>
              <a:rPr lang="en-NZ" dirty="0"/>
              <a:t>The main value for companies comes from real-time evaluation of their emissions and practices.</a:t>
            </a:r>
          </a:p>
          <a:p>
            <a:r>
              <a:rPr lang="en-NZ" dirty="0"/>
              <a:t>We require partnerships with flight aggregators, such as Expedia and Skyscanner, to display our metrics in their search results. Our hypothesis is that a “green tick” on a flight may encourage consumers to finalise purchases faster. </a:t>
            </a:r>
          </a:p>
          <a:p>
            <a:r>
              <a:rPr lang="en-NZ" dirty="0"/>
              <a:t>Our only cost is the cost of labour in building our solution. We do not rely on any hardware. However, we may want to purchase access to other datasets for ongoing, accurate results. </a:t>
            </a:r>
          </a:p>
          <a:p>
            <a:endParaRPr lang="en-NZ" dirty="0"/>
          </a:p>
        </p:txBody>
      </p:sp>
      <p:sp>
        <p:nvSpPr>
          <p:cNvPr id="4" name="Slide Number Placeholder 3"/>
          <p:cNvSpPr>
            <a:spLocks noGrp="1"/>
          </p:cNvSpPr>
          <p:nvPr>
            <p:ph type="sldNum" sz="quarter" idx="5"/>
          </p:nvPr>
        </p:nvSpPr>
        <p:spPr/>
        <p:txBody>
          <a:bodyPr/>
          <a:lstStyle/>
          <a:p>
            <a:fld id="{99BD3EC1-3948-4D23-8FA8-B361E585E3CB}" type="slidenum">
              <a:rPr lang="en-NZ" smtClean="0"/>
              <a:t>6</a:t>
            </a:fld>
            <a:endParaRPr lang="en-NZ"/>
          </a:p>
        </p:txBody>
      </p:sp>
    </p:spTree>
    <p:extLst>
      <p:ext uri="{BB962C8B-B14F-4D97-AF65-F5344CB8AC3E}">
        <p14:creationId xmlns:p14="http://schemas.microsoft.com/office/powerpoint/2010/main" val="2761688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e.g. thinking about plastic packaging </a:t>
            </a:r>
          </a:p>
        </p:txBody>
      </p:sp>
      <p:sp>
        <p:nvSpPr>
          <p:cNvPr id="4" name="Slide Number Placeholder 3"/>
          <p:cNvSpPr>
            <a:spLocks noGrp="1"/>
          </p:cNvSpPr>
          <p:nvPr>
            <p:ph type="sldNum" sz="quarter" idx="5"/>
          </p:nvPr>
        </p:nvSpPr>
        <p:spPr/>
        <p:txBody>
          <a:bodyPr/>
          <a:lstStyle/>
          <a:p>
            <a:fld id="{99BD3EC1-3948-4D23-8FA8-B361E585E3CB}" type="slidenum">
              <a:rPr lang="en-NZ" smtClean="0"/>
              <a:t>9</a:t>
            </a:fld>
            <a:endParaRPr lang="en-NZ"/>
          </a:p>
        </p:txBody>
      </p:sp>
    </p:spTree>
    <p:extLst>
      <p:ext uri="{BB962C8B-B14F-4D97-AF65-F5344CB8AC3E}">
        <p14:creationId xmlns:p14="http://schemas.microsoft.com/office/powerpoint/2010/main" val="94999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5642-64D0-4155-A62B-A8A622BFBB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C3F579AC-ED8D-45D9-B805-DBB86E8B4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E4A33121-C9F9-4E8A-A9E8-20BDC93836F2}"/>
              </a:ext>
            </a:extLst>
          </p:cNvPr>
          <p:cNvSpPr>
            <a:spLocks noGrp="1"/>
          </p:cNvSpPr>
          <p:nvPr>
            <p:ph type="dt" sz="half" idx="10"/>
          </p:nvPr>
        </p:nvSpPr>
        <p:spPr/>
        <p:txBody>
          <a:bodyPr/>
          <a:lstStyle/>
          <a:p>
            <a:fld id="{335A17BA-3B45-4612-8F41-0B1879E2AE58}" type="datetimeFigureOut">
              <a:rPr lang="en-NZ" smtClean="0"/>
              <a:t>7/04/2019</a:t>
            </a:fld>
            <a:endParaRPr lang="en-NZ"/>
          </a:p>
        </p:txBody>
      </p:sp>
      <p:sp>
        <p:nvSpPr>
          <p:cNvPr id="5" name="Footer Placeholder 4">
            <a:extLst>
              <a:ext uri="{FF2B5EF4-FFF2-40B4-BE49-F238E27FC236}">
                <a16:creationId xmlns:a16="http://schemas.microsoft.com/office/drawing/2014/main" id="{ACDABEC5-7475-4EB4-B93E-7F7A376F881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B79BCFD-031A-40E8-9D43-9391B1EA1526}"/>
              </a:ext>
            </a:extLst>
          </p:cNvPr>
          <p:cNvSpPr>
            <a:spLocks noGrp="1"/>
          </p:cNvSpPr>
          <p:nvPr>
            <p:ph type="sldNum" sz="quarter" idx="12"/>
          </p:nvPr>
        </p:nvSpPr>
        <p:spPr/>
        <p:txBody>
          <a:bodyPr/>
          <a:lstStyle/>
          <a:p>
            <a:fld id="{5EBBE40F-1A34-45C5-9D98-55C867AA834E}" type="slidenum">
              <a:rPr lang="en-NZ" smtClean="0"/>
              <a:t>‹#›</a:t>
            </a:fld>
            <a:endParaRPr lang="en-NZ"/>
          </a:p>
        </p:txBody>
      </p:sp>
    </p:spTree>
    <p:extLst>
      <p:ext uri="{BB962C8B-B14F-4D97-AF65-F5344CB8AC3E}">
        <p14:creationId xmlns:p14="http://schemas.microsoft.com/office/powerpoint/2010/main" val="364022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B391-48E5-407B-8698-9746E585C559}"/>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2E57CCE-91DE-43CF-80DA-1A4FDF0FD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F2DA93C-0839-4C93-8DD7-B2F73A776B0A}"/>
              </a:ext>
            </a:extLst>
          </p:cNvPr>
          <p:cNvSpPr>
            <a:spLocks noGrp="1"/>
          </p:cNvSpPr>
          <p:nvPr>
            <p:ph type="dt" sz="half" idx="10"/>
          </p:nvPr>
        </p:nvSpPr>
        <p:spPr/>
        <p:txBody>
          <a:bodyPr/>
          <a:lstStyle/>
          <a:p>
            <a:fld id="{335A17BA-3B45-4612-8F41-0B1879E2AE58}" type="datetimeFigureOut">
              <a:rPr lang="en-NZ" smtClean="0"/>
              <a:t>7/04/2019</a:t>
            </a:fld>
            <a:endParaRPr lang="en-NZ"/>
          </a:p>
        </p:txBody>
      </p:sp>
      <p:sp>
        <p:nvSpPr>
          <p:cNvPr id="5" name="Footer Placeholder 4">
            <a:extLst>
              <a:ext uri="{FF2B5EF4-FFF2-40B4-BE49-F238E27FC236}">
                <a16:creationId xmlns:a16="http://schemas.microsoft.com/office/drawing/2014/main" id="{FF178BDE-4234-4FBB-9ADB-FE21506D956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CC56DD7-8DB2-447E-8168-D4E8C927793A}"/>
              </a:ext>
            </a:extLst>
          </p:cNvPr>
          <p:cNvSpPr>
            <a:spLocks noGrp="1"/>
          </p:cNvSpPr>
          <p:nvPr>
            <p:ph type="sldNum" sz="quarter" idx="12"/>
          </p:nvPr>
        </p:nvSpPr>
        <p:spPr/>
        <p:txBody>
          <a:bodyPr/>
          <a:lstStyle/>
          <a:p>
            <a:fld id="{5EBBE40F-1A34-45C5-9D98-55C867AA834E}" type="slidenum">
              <a:rPr lang="en-NZ" smtClean="0"/>
              <a:t>‹#›</a:t>
            </a:fld>
            <a:endParaRPr lang="en-NZ"/>
          </a:p>
        </p:txBody>
      </p:sp>
    </p:spTree>
    <p:extLst>
      <p:ext uri="{BB962C8B-B14F-4D97-AF65-F5344CB8AC3E}">
        <p14:creationId xmlns:p14="http://schemas.microsoft.com/office/powerpoint/2010/main" val="149308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17C78-8244-4B46-A809-E4A76ABA82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56646F4-324E-427A-8897-D053BA47D2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6F31846-2BA2-4CD2-9BA0-9E8A2F0E631A}"/>
              </a:ext>
            </a:extLst>
          </p:cNvPr>
          <p:cNvSpPr>
            <a:spLocks noGrp="1"/>
          </p:cNvSpPr>
          <p:nvPr>
            <p:ph type="dt" sz="half" idx="10"/>
          </p:nvPr>
        </p:nvSpPr>
        <p:spPr/>
        <p:txBody>
          <a:bodyPr/>
          <a:lstStyle/>
          <a:p>
            <a:fld id="{335A17BA-3B45-4612-8F41-0B1879E2AE58}" type="datetimeFigureOut">
              <a:rPr lang="en-NZ" smtClean="0"/>
              <a:t>7/04/2019</a:t>
            </a:fld>
            <a:endParaRPr lang="en-NZ"/>
          </a:p>
        </p:txBody>
      </p:sp>
      <p:sp>
        <p:nvSpPr>
          <p:cNvPr id="5" name="Footer Placeholder 4">
            <a:extLst>
              <a:ext uri="{FF2B5EF4-FFF2-40B4-BE49-F238E27FC236}">
                <a16:creationId xmlns:a16="http://schemas.microsoft.com/office/drawing/2014/main" id="{D4F3EF6B-66E5-4590-81C0-59A449E1955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FA36AE7-53EA-40C7-9AD2-A38CED2C974E}"/>
              </a:ext>
            </a:extLst>
          </p:cNvPr>
          <p:cNvSpPr>
            <a:spLocks noGrp="1"/>
          </p:cNvSpPr>
          <p:nvPr>
            <p:ph type="sldNum" sz="quarter" idx="12"/>
          </p:nvPr>
        </p:nvSpPr>
        <p:spPr/>
        <p:txBody>
          <a:bodyPr/>
          <a:lstStyle/>
          <a:p>
            <a:fld id="{5EBBE40F-1A34-45C5-9D98-55C867AA834E}" type="slidenum">
              <a:rPr lang="en-NZ" smtClean="0"/>
              <a:t>‹#›</a:t>
            </a:fld>
            <a:endParaRPr lang="en-NZ"/>
          </a:p>
        </p:txBody>
      </p:sp>
    </p:spTree>
    <p:extLst>
      <p:ext uri="{BB962C8B-B14F-4D97-AF65-F5344CB8AC3E}">
        <p14:creationId xmlns:p14="http://schemas.microsoft.com/office/powerpoint/2010/main" val="175218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0A83-A159-422E-8442-C4D3C067F03D}"/>
              </a:ext>
            </a:extLst>
          </p:cNvPr>
          <p:cNvSpPr>
            <a:spLocks noGrp="1"/>
          </p:cNvSpPr>
          <p:nvPr>
            <p:ph type="title"/>
          </p:nvPr>
        </p:nvSpPr>
        <p:spPr>
          <a:xfrm>
            <a:off x="870135" y="1"/>
            <a:ext cx="10515600" cy="952500"/>
          </a:xfrm>
          <a:prstGeom prst="rect">
            <a:avLst/>
          </a:prstGeom>
        </p:spPr>
        <p:txBody>
          <a:bodyPr/>
          <a:lstStyle/>
          <a:p>
            <a:r>
              <a:rPr lang="en-US" dirty="0"/>
              <a:t>Click to edit Master title style</a:t>
            </a:r>
            <a:endParaRPr lang="en-NZ" dirty="0"/>
          </a:p>
        </p:txBody>
      </p:sp>
      <p:sp>
        <p:nvSpPr>
          <p:cNvPr id="6" name="Footer Placeholder 5">
            <a:extLst>
              <a:ext uri="{FF2B5EF4-FFF2-40B4-BE49-F238E27FC236}">
                <a16:creationId xmlns:a16="http://schemas.microsoft.com/office/drawing/2014/main" id="{CB39CED5-99FD-43F4-92FC-77FEF7F92562}"/>
              </a:ext>
            </a:extLst>
          </p:cNvPr>
          <p:cNvSpPr>
            <a:spLocks noGrp="1"/>
          </p:cNvSpPr>
          <p:nvPr>
            <p:ph type="ftr" sz="quarter" idx="11"/>
          </p:nvPr>
        </p:nvSpPr>
        <p:spPr>
          <a:xfrm>
            <a:off x="4210050" y="6355772"/>
            <a:ext cx="4114800" cy="365125"/>
          </a:xfrm>
          <a:prstGeom prst="rect">
            <a:avLst/>
          </a:prstGeom>
        </p:spPr>
        <p:txBody>
          <a:bodyPr/>
          <a:lstStyle/>
          <a:p>
            <a:endParaRPr lang="en-NZ"/>
          </a:p>
        </p:txBody>
      </p:sp>
      <p:sp>
        <p:nvSpPr>
          <p:cNvPr id="9" name="Rectangle: Rounded Corners 8">
            <a:extLst>
              <a:ext uri="{FF2B5EF4-FFF2-40B4-BE49-F238E27FC236}">
                <a16:creationId xmlns:a16="http://schemas.microsoft.com/office/drawing/2014/main" id="{BD84A103-78CD-4895-BDDA-78B266A880C5}"/>
              </a:ext>
            </a:extLst>
          </p:cNvPr>
          <p:cNvSpPr/>
          <p:nvPr userDrawn="1"/>
        </p:nvSpPr>
        <p:spPr>
          <a:xfrm>
            <a:off x="1002506" y="952501"/>
            <a:ext cx="10160794" cy="5249861"/>
          </a:xfrm>
          <a:prstGeom prst="roundRect">
            <a:avLst>
              <a:gd name="adj" fmla="val 529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Content Placeholder 2">
            <a:extLst>
              <a:ext uri="{FF2B5EF4-FFF2-40B4-BE49-F238E27FC236}">
                <a16:creationId xmlns:a16="http://schemas.microsoft.com/office/drawing/2014/main" id="{05B41EAC-6C39-45D9-A49B-69543101FEB3}"/>
              </a:ext>
            </a:extLst>
          </p:cNvPr>
          <p:cNvSpPr>
            <a:spLocks noGrp="1"/>
          </p:cNvSpPr>
          <p:nvPr>
            <p:ph idx="1"/>
          </p:nvPr>
        </p:nvSpPr>
        <p:spPr>
          <a:xfrm>
            <a:off x="1028700" y="952500"/>
            <a:ext cx="10134600" cy="5249861"/>
          </a:xfrm>
          <a:prstGeom prst="rect">
            <a:avLst/>
          </a:prstGeo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71390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93E6-53E4-47FC-B22B-66B864EFCDB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427FFE2-1101-49B4-B7FA-7129EAB173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A5B9967-063A-42B2-BE53-306462CF4C62}"/>
              </a:ext>
            </a:extLst>
          </p:cNvPr>
          <p:cNvSpPr>
            <a:spLocks noGrp="1"/>
          </p:cNvSpPr>
          <p:nvPr>
            <p:ph type="dt" sz="half" idx="10"/>
          </p:nvPr>
        </p:nvSpPr>
        <p:spPr/>
        <p:txBody>
          <a:bodyPr/>
          <a:lstStyle/>
          <a:p>
            <a:fld id="{335A17BA-3B45-4612-8F41-0B1879E2AE58}" type="datetimeFigureOut">
              <a:rPr lang="en-NZ" smtClean="0"/>
              <a:t>7/04/2019</a:t>
            </a:fld>
            <a:endParaRPr lang="en-NZ"/>
          </a:p>
        </p:txBody>
      </p:sp>
      <p:sp>
        <p:nvSpPr>
          <p:cNvPr id="5" name="Footer Placeholder 4">
            <a:extLst>
              <a:ext uri="{FF2B5EF4-FFF2-40B4-BE49-F238E27FC236}">
                <a16:creationId xmlns:a16="http://schemas.microsoft.com/office/drawing/2014/main" id="{37B84C2D-F4BB-4AF4-8AB3-469AC90E8F8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B2F0571-9631-4E58-8CF8-7CDD033A2C3A}"/>
              </a:ext>
            </a:extLst>
          </p:cNvPr>
          <p:cNvSpPr>
            <a:spLocks noGrp="1"/>
          </p:cNvSpPr>
          <p:nvPr>
            <p:ph type="sldNum" sz="quarter" idx="12"/>
          </p:nvPr>
        </p:nvSpPr>
        <p:spPr/>
        <p:txBody>
          <a:bodyPr/>
          <a:lstStyle/>
          <a:p>
            <a:fld id="{5EBBE40F-1A34-45C5-9D98-55C867AA834E}" type="slidenum">
              <a:rPr lang="en-NZ" smtClean="0"/>
              <a:t>‹#›</a:t>
            </a:fld>
            <a:endParaRPr lang="en-NZ"/>
          </a:p>
        </p:txBody>
      </p:sp>
    </p:spTree>
    <p:extLst>
      <p:ext uri="{BB962C8B-B14F-4D97-AF65-F5344CB8AC3E}">
        <p14:creationId xmlns:p14="http://schemas.microsoft.com/office/powerpoint/2010/main" val="380187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93C0-7067-46FF-9C4A-3EF7772C27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75D62DD7-4385-4104-B734-55B35AB86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DDCFBA-2F43-4F4D-88D1-4CACE863E805}"/>
              </a:ext>
            </a:extLst>
          </p:cNvPr>
          <p:cNvSpPr>
            <a:spLocks noGrp="1"/>
          </p:cNvSpPr>
          <p:nvPr>
            <p:ph type="dt" sz="half" idx="10"/>
          </p:nvPr>
        </p:nvSpPr>
        <p:spPr/>
        <p:txBody>
          <a:bodyPr/>
          <a:lstStyle/>
          <a:p>
            <a:fld id="{335A17BA-3B45-4612-8F41-0B1879E2AE58}" type="datetimeFigureOut">
              <a:rPr lang="en-NZ" smtClean="0"/>
              <a:t>7/04/2019</a:t>
            </a:fld>
            <a:endParaRPr lang="en-NZ"/>
          </a:p>
        </p:txBody>
      </p:sp>
      <p:sp>
        <p:nvSpPr>
          <p:cNvPr id="5" name="Footer Placeholder 4">
            <a:extLst>
              <a:ext uri="{FF2B5EF4-FFF2-40B4-BE49-F238E27FC236}">
                <a16:creationId xmlns:a16="http://schemas.microsoft.com/office/drawing/2014/main" id="{6ACAA2B2-0EE0-41F4-821B-21A8038D560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28AA8A2-54FD-49FA-9E2F-0B47504EDEFF}"/>
              </a:ext>
            </a:extLst>
          </p:cNvPr>
          <p:cNvSpPr>
            <a:spLocks noGrp="1"/>
          </p:cNvSpPr>
          <p:nvPr>
            <p:ph type="sldNum" sz="quarter" idx="12"/>
          </p:nvPr>
        </p:nvSpPr>
        <p:spPr/>
        <p:txBody>
          <a:bodyPr/>
          <a:lstStyle/>
          <a:p>
            <a:fld id="{5EBBE40F-1A34-45C5-9D98-55C867AA834E}" type="slidenum">
              <a:rPr lang="en-NZ" smtClean="0"/>
              <a:t>‹#›</a:t>
            </a:fld>
            <a:endParaRPr lang="en-NZ"/>
          </a:p>
        </p:txBody>
      </p:sp>
    </p:spTree>
    <p:extLst>
      <p:ext uri="{BB962C8B-B14F-4D97-AF65-F5344CB8AC3E}">
        <p14:creationId xmlns:p14="http://schemas.microsoft.com/office/powerpoint/2010/main" val="14624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DC13-B464-4458-9456-BDF8632C6D3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5D3A026-0B13-46D2-8475-829E16F41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06986409-BE1D-45B1-9F3D-84FAFA1CD9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AE2EB5E-E78F-4A7A-A6DE-A6CA5A204A2E}"/>
              </a:ext>
            </a:extLst>
          </p:cNvPr>
          <p:cNvSpPr>
            <a:spLocks noGrp="1"/>
          </p:cNvSpPr>
          <p:nvPr>
            <p:ph type="dt" sz="half" idx="10"/>
          </p:nvPr>
        </p:nvSpPr>
        <p:spPr/>
        <p:txBody>
          <a:bodyPr/>
          <a:lstStyle/>
          <a:p>
            <a:fld id="{335A17BA-3B45-4612-8F41-0B1879E2AE58}" type="datetimeFigureOut">
              <a:rPr lang="en-NZ" smtClean="0"/>
              <a:t>7/04/2019</a:t>
            </a:fld>
            <a:endParaRPr lang="en-NZ"/>
          </a:p>
        </p:txBody>
      </p:sp>
      <p:sp>
        <p:nvSpPr>
          <p:cNvPr id="6" name="Footer Placeholder 5">
            <a:extLst>
              <a:ext uri="{FF2B5EF4-FFF2-40B4-BE49-F238E27FC236}">
                <a16:creationId xmlns:a16="http://schemas.microsoft.com/office/drawing/2014/main" id="{69BBF732-8689-4F60-A918-BBC883F241E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0B1C3FC-9833-43A8-B284-2E7776C3F7F1}"/>
              </a:ext>
            </a:extLst>
          </p:cNvPr>
          <p:cNvSpPr>
            <a:spLocks noGrp="1"/>
          </p:cNvSpPr>
          <p:nvPr>
            <p:ph type="sldNum" sz="quarter" idx="12"/>
          </p:nvPr>
        </p:nvSpPr>
        <p:spPr/>
        <p:txBody>
          <a:bodyPr/>
          <a:lstStyle/>
          <a:p>
            <a:fld id="{5EBBE40F-1A34-45C5-9D98-55C867AA834E}" type="slidenum">
              <a:rPr lang="en-NZ" smtClean="0"/>
              <a:t>‹#›</a:t>
            </a:fld>
            <a:endParaRPr lang="en-NZ"/>
          </a:p>
        </p:txBody>
      </p:sp>
    </p:spTree>
    <p:extLst>
      <p:ext uri="{BB962C8B-B14F-4D97-AF65-F5344CB8AC3E}">
        <p14:creationId xmlns:p14="http://schemas.microsoft.com/office/powerpoint/2010/main" val="272325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F4B8-8A90-47B0-829A-657BC6E228CF}"/>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26E46AD-B937-4287-B1C3-63B1C6D7D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BED22F-8A33-4FAF-BF1D-B3B25502C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273A8D60-F62C-4811-9F19-3853F7ECCE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92ABE-6C99-4356-A144-E6B0144245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22853F41-AD6F-4D57-8E6E-92FD08A9564F}"/>
              </a:ext>
            </a:extLst>
          </p:cNvPr>
          <p:cNvSpPr>
            <a:spLocks noGrp="1"/>
          </p:cNvSpPr>
          <p:nvPr>
            <p:ph type="dt" sz="half" idx="10"/>
          </p:nvPr>
        </p:nvSpPr>
        <p:spPr/>
        <p:txBody>
          <a:bodyPr/>
          <a:lstStyle/>
          <a:p>
            <a:fld id="{335A17BA-3B45-4612-8F41-0B1879E2AE58}" type="datetimeFigureOut">
              <a:rPr lang="en-NZ" smtClean="0"/>
              <a:t>7/04/2019</a:t>
            </a:fld>
            <a:endParaRPr lang="en-NZ"/>
          </a:p>
        </p:txBody>
      </p:sp>
      <p:sp>
        <p:nvSpPr>
          <p:cNvPr id="8" name="Footer Placeholder 7">
            <a:extLst>
              <a:ext uri="{FF2B5EF4-FFF2-40B4-BE49-F238E27FC236}">
                <a16:creationId xmlns:a16="http://schemas.microsoft.com/office/drawing/2014/main" id="{877FDFC8-A765-45F9-AF26-8D1D4591ABDA}"/>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6294B4A2-BAD5-41D6-BF4B-D88D249566C8}"/>
              </a:ext>
            </a:extLst>
          </p:cNvPr>
          <p:cNvSpPr>
            <a:spLocks noGrp="1"/>
          </p:cNvSpPr>
          <p:nvPr>
            <p:ph type="sldNum" sz="quarter" idx="12"/>
          </p:nvPr>
        </p:nvSpPr>
        <p:spPr/>
        <p:txBody>
          <a:bodyPr/>
          <a:lstStyle/>
          <a:p>
            <a:fld id="{5EBBE40F-1A34-45C5-9D98-55C867AA834E}" type="slidenum">
              <a:rPr lang="en-NZ" smtClean="0"/>
              <a:t>‹#›</a:t>
            </a:fld>
            <a:endParaRPr lang="en-NZ"/>
          </a:p>
        </p:txBody>
      </p:sp>
    </p:spTree>
    <p:extLst>
      <p:ext uri="{BB962C8B-B14F-4D97-AF65-F5344CB8AC3E}">
        <p14:creationId xmlns:p14="http://schemas.microsoft.com/office/powerpoint/2010/main" val="348370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6D75-5C65-47B7-9AC8-0D61100D3F1D}"/>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24ED3A46-C680-4CC1-9579-F775ED7DBC11}"/>
              </a:ext>
            </a:extLst>
          </p:cNvPr>
          <p:cNvSpPr>
            <a:spLocks noGrp="1"/>
          </p:cNvSpPr>
          <p:nvPr>
            <p:ph type="dt" sz="half" idx="10"/>
          </p:nvPr>
        </p:nvSpPr>
        <p:spPr/>
        <p:txBody>
          <a:bodyPr/>
          <a:lstStyle/>
          <a:p>
            <a:fld id="{335A17BA-3B45-4612-8F41-0B1879E2AE58}" type="datetimeFigureOut">
              <a:rPr lang="en-NZ" smtClean="0"/>
              <a:t>7/04/2019</a:t>
            </a:fld>
            <a:endParaRPr lang="en-NZ"/>
          </a:p>
        </p:txBody>
      </p:sp>
      <p:sp>
        <p:nvSpPr>
          <p:cNvPr id="4" name="Footer Placeholder 3">
            <a:extLst>
              <a:ext uri="{FF2B5EF4-FFF2-40B4-BE49-F238E27FC236}">
                <a16:creationId xmlns:a16="http://schemas.microsoft.com/office/drawing/2014/main" id="{41EB8494-9D55-4064-AF1E-CF3D57055C88}"/>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E97DFE1C-5480-4582-8527-5D495773C843}"/>
              </a:ext>
            </a:extLst>
          </p:cNvPr>
          <p:cNvSpPr>
            <a:spLocks noGrp="1"/>
          </p:cNvSpPr>
          <p:nvPr>
            <p:ph type="sldNum" sz="quarter" idx="12"/>
          </p:nvPr>
        </p:nvSpPr>
        <p:spPr/>
        <p:txBody>
          <a:bodyPr/>
          <a:lstStyle/>
          <a:p>
            <a:fld id="{5EBBE40F-1A34-45C5-9D98-55C867AA834E}" type="slidenum">
              <a:rPr lang="en-NZ" smtClean="0"/>
              <a:t>‹#›</a:t>
            </a:fld>
            <a:endParaRPr lang="en-NZ"/>
          </a:p>
        </p:txBody>
      </p:sp>
    </p:spTree>
    <p:extLst>
      <p:ext uri="{BB962C8B-B14F-4D97-AF65-F5344CB8AC3E}">
        <p14:creationId xmlns:p14="http://schemas.microsoft.com/office/powerpoint/2010/main" val="381652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5B779E-D928-4F01-B821-9350C3837940}"/>
              </a:ext>
            </a:extLst>
          </p:cNvPr>
          <p:cNvSpPr>
            <a:spLocks noGrp="1"/>
          </p:cNvSpPr>
          <p:nvPr>
            <p:ph type="dt" sz="half" idx="10"/>
          </p:nvPr>
        </p:nvSpPr>
        <p:spPr/>
        <p:txBody>
          <a:bodyPr/>
          <a:lstStyle/>
          <a:p>
            <a:fld id="{335A17BA-3B45-4612-8F41-0B1879E2AE58}" type="datetimeFigureOut">
              <a:rPr lang="en-NZ" smtClean="0"/>
              <a:t>7/04/2019</a:t>
            </a:fld>
            <a:endParaRPr lang="en-NZ"/>
          </a:p>
        </p:txBody>
      </p:sp>
      <p:sp>
        <p:nvSpPr>
          <p:cNvPr id="3" name="Footer Placeholder 2">
            <a:extLst>
              <a:ext uri="{FF2B5EF4-FFF2-40B4-BE49-F238E27FC236}">
                <a16:creationId xmlns:a16="http://schemas.microsoft.com/office/drawing/2014/main" id="{C948C8E6-A14B-4082-9CC5-F4744EBB731F}"/>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6F3595A4-6328-49E9-919E-7CCE3835D522}"/>
              </a:ext>
            </a:extLst>
          </p:cNvPr>
          <p:cNvSpPr>
            <a:spLocks noGrp="1"/>
          </p:cNvSpPr>
          <p:nvPr>
            <p:ph type="sldNum" sz="quarter" idx="12"/>
          </p:nvPr>
        </p:nvSpPr>
        <p:spPr/>
        <p:txBody>
          <a:bodyPr/>
          <a:lstStyle/>
          <a:p>
            <a:fld id="{5EBBE40F-1A34-45C5-9D98-55C867AA834E}" type="slidenum">
              <a:rPr lang="en-NZ" smtClean="0"/>
              <a:t>‹#›</a:t>
            </a:fld>
            <a:endParaRPr lang="en-NZ"/>
          </a:p>
        </p:txBody>
      </p:sp>
    </p:spTree>
    <p:extLst>
      <p:ext uri="{BB962C8B-B14F-4D97-AF65-F5344CB8AC3E}">
        <p14:creationId xmlns:p14="http://schemas.microsoft.com/office/powerpoint/2010/main" val="118433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0D06-AE52-45E2-91C2-4EFFEF8EF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0A2F65CC-F45A-4708-AA17-DB6517856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3C9DBD51-0B98-4F6D-835E-6446E0E18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941EF-B6B2-43E1-84CA-97472E79CD47}"/>
              </a:ext>
            </a:extLst>
          </p:cNvPr>
          <p:cNvSpPr>
            <a:spLocks noGrp="1"/>
          </p:cNvSpPr>
          <p:nvPr>
            <p:ph type="dt" sz="half" idx="10"/>
          </p:nvPr>
        </p:nvSpPr>
        <p:spPr/>
        <p:txBody>
          <a:bodyPr/>
          <a:lstStyle/>
          <a:p>
            <a:fld id="{335A17BA-3B45-4612-8F41-0B1879E2AE58}" type="datetimeFigureOut">
              <a:rPr lang="en-NZ" smtClean="0"/>
              <a:t>7/04/2019</a:t>
            </a:fld>
            <a:endParaRPr lang="en-NZ"/>
          </a:p>
        </p:txBody>
      </p:sp>
      <p:sp>
        <p:nvSpPr>
          <p:cNvPr id="6" name="Footer Placeholder 5">
            <a:extLst>
              <a:ext uri="{FF2B5EF4-FFF2-40B4-BE49-F238E27FC236}">
                <a16:creationId xmlns:a16="http://schemas.microsoft.com/office/drawing/2014/main" id="{23C25095-C6E7-4FEB-AAC8-D7D4A9BEC04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42161EC-E200-474C-967B-FC3B6030537F}"/>
              </a:ext>
            </a:extLst>
          </p:cNvPr>
          <p:cNvSpPr>
            <a:spLocks noGrp="1"/>
          </p:cNvSpPr>
          <p:nvPr>
            <p:ph type="sldNum" sz="quarter" idx="12"/>
          </p:nvPr>
        </p:nvSpPr>
        <p:spPr/>
        <p:txBody>
          <a:bodyPr/>
          <a:lstStyle/>
          <a:p>
            <a:fld id="{5EBBE40F-1A34-45C5-9D98-55C867AA834E}" type="slidenum">
              <a:rPr lang="en-NZ" smtClean="0"/>
              <a:t>‹#›</a:t>
            </a:fld>
            <a:endParaRPr lang="en-NZ"/>
          </a:p>
        </p:txBody>
      </p:sp>
    </p:spTree>
    <p:extLst>
      <p:ext uri="{BB962C8B-B14F-4D97-AF65-F5344CB8AC3E}">
        <p14:creationId xmlns:p14="http://schemas.microsoft.com/office/powerpoint/2010/main" val="383954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AA56-E010-475C-9AF3-3963052C2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EC4C4FF-56E4-4472-A334-E3180F05C8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5F8F6B6B-0BD9-4227-BAD1-A737962D2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4AEAB-3AC1-4E1E-AA90-CF536B6DD34D}"/>
              </a:ext>
            </a:extLst>
          </p:cNvPr>
          <p:cNvSpPr>
            <a:spLocks noGrp="1"/>
          </p:cNvSpPr>
          <p:nvPr>
            <p:ph type="dt" sz="half" idx="10"/>
          </p:nvPr>
        </p:nvSpPr>
        <p:spPr/>
        <p:txBody>
          <a:bodyPr/>
          <a:lstStyle/>
          <a:p>
            <a:fld id="{335A17BA-3B45-4612-8F41-0B1879E2AE58}" type="datetimeFigureOut">
              <a:rPr lang="en-NZ" smtClean="0"/>
              <a:t>7/04/2019</a:t>
            </a:fld>
            <a:endParaRPr lang="en-NZ"/>
          </a:p>
        </p:txBody>
      </p:sp>
      <p:sp>
        <p:nvSpPr>
          <p:cNvPr id="6" name="Footer Placeholder 5">
            <a:extLst>
              <a:ext uri="{FF2B5EF4-FFF2-40B4-BE49-F238E27FC236}">
                <a16:creationId xmlns:a16="http://schemas.microsoft.com/office/drawing/2014/main" id="{BC402E26-999C-4E2D-B4B6-F6FDA337D5D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11D888F-D249-4037-94F6-089863858534}"/>
              </a:ext>
            </a:extLst>
          </p:cNvPr>
          <p:cNvSpPr>
            <a:spLocks noGrp="1"/>
          </p:cNvSpPr>
          <p:nvPr>
            <p:ph type="sldNum" sz="quarter" idx="12"/>
          </p:nvPr>
        </p:nvSpPr>
        <p:spPr/>
        <p:txBody>
          <a:bodyPr/>
          <a:lstStyle/>
          <a:p>
            <a:fld id="{5EBBE40F-1A34-45C5-9D98-55C867AA834E}" type="slidenum">
              <a:rPr lang="en-NZ" smtClean="0"/>
              <a:t>‹#›</a:t>
            </a:fld>
            <a:endParaRPr lang="en-NZ"/>
          </a:p>
        </p:txBody>
      </p:sp>
    </p:spTree>
    <p:extLst>
      <p:ext uri="{BB962C8B-B14F-4D97-AF65-F5344CB8AC3E}">
        <p14:creationId xmlns:p14="http://schemas.microsoft.com/office/powerpoint/2010/main" val="4487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DFC3C-2376-4925-A85F-C53BE54CE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2ED11C2B-F041-4D56-9005-D39C5FDAD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E9DEEE0-9EB6-42B7-B6CB-FAAA3ADF22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A17BA-3B45-4612-8F41-0B1879E2AE58}" type="datetimeFigureOut">
              <a:rPr lang="en-NZ" smtClean="0"/>
              <a:t>7/04/2019</a:t>
            </a:fld>
            <a:endParaRPr lang="en-NZ"/>
          </a:p>
        </p:txBody>
      </p:sp>
      <p:sp>
        <p:nvSpPr>
          <p:cNvPr id="5" name="Footer Placeholder 4">
            <a:extLst>
              <a:ext uri="{FF2B5EF4-FFF2-40B4-BE49-F238E27FC236}">
                <a16:creationId xmlns:a16="http://schemas.microsoft.com/office/drawing/2014/main" id="{5BE54809-57DE-4A85-97DD-5B2026285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F2947B2C-1BC9-48D6-9DD1-622ED6AF3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BE40F-1A34-45C5-9D98-55C867AA834E}" type="slidenum">
              <a:rPr lang="en-NZ" smtClean="0"/>
              <a:t>‹#›</a:t>
            </a:fld>
            <a:endParaRPr lang="en-NZ"/>
          </a:p>
        </p:txBody>
      </p:sp>
    </p:spTree>
    <p:extLst>
      <p:ext uri="{BB962C8B-B14F-4D97-AF65-F5344CB8AC3E}">
        <p14:creationId xmlns:p14="http://schemas.microsoft.com/office/powerpoint/2010/main" val="191138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vekkatial.shinyapps.io/greenet_shiny/"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vivekkatial.shinyapps.io/greenet_shiny/" TargetMode="Externa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08587F1-BB86-4BD1-AF5A-801FF2950A6F}"/>
              </a:ext>
            </a:extLst>
          </p:cNvPr>
          <p:cNvSpPr>
            <a:spLocks noGrp="1"/>
          </p:cNvSpPr>
          <p:nvPr>
            <p:ph type="ctrTitle"/>
          </p:nvPr>
        </p:nvSpPr>
        <p:spPr>
          <a:xfrm>
            <a:off x="1382597" y="3424348"/>
            <a:ext cx="9426806" cy="1424410"/>
          </a:xfrm>
        </p:spPr>
        <p:txBody>
          <a:bodyPr vert="horz" lIns="91440" tIns="45720" rIns="91440" bIns="45720" rtlCol="0" anchor="b">
            <a:normAutofit/>
          </a:bodyPr>
          <a:lstStyle/>
          <a:p>
            <a:r>
              <a:rPr lang="en-US" sz="5400" kern="1200" dirty="0">
                <a:solidFill>
                  <a:srgbClr val="1B1B1B"/>
                </a:solidFill>
                <a:latin typeface="+mj-lt"/>
                <a:ea typeface="+mj-ea"/>
                <a:cs typeface="+mj-cs"/>
              </a:rPr>
              <a:t>Flight </a:t>
            </a:r>
            <a:r>
              <a:rPr lang="en-US" sz="5400" dirty="0">
                <a:solidFill>
                  <a:srgbClr val="1B1B1B"/>
                </a:solidFill>
              </a:rPr>
              <a:t>Climate</a:t>
            </a:r>
            <a:br>
              <a:rPr lang="en-US" sz="5400" dirty="0">
                <a:solidFill>
                  <a:srgbClr val="1B1B1B"/>
                </a:solidFill>
              </a:rPr>
            </a:br>
            <a:r>
              <a:rPr lang="en-US" sz="2000" dirty="0">
                <a:solidFill>
                  <a:srgbClr val="1B1B1B"/>
                </a:solidFill>
                <a:hlinkClick r:id="rId2"/>
              </a:rPr>
              <a:t>https://vivekkatial.shinyapps.io/greenet_shiny/</a:t>
            </a:r>
            <a:r>
              <a:rPr lang="en-US" sz="2000" dirty="0">
                <a:solidFill>
                  <a:srgbClr val="1B1B1B"/>
                </a:solidFill>
              </a:rPr>
              <a:t> </a:t>
            </a:r>
            <a:endParaRPr lang="en-US" sz="5400" kern="1200" dirty="0">
              <a:solidFill>
                <a:srgbClr val="1B1B1B"/>
              </a:solidFill>
              <a:latin typeface="+mj-lt"/>
              <a:ea typeface="+mj-ea"/>
              <a:cs typeface="+mj-cs"/>
            </a:endParaRPr>
          </a:p>
        </p:txBody>
      </p:sp>
      <p:sp>
        <p:nvSpPr>
          <p:cNvPr id="72" name="Oval 64">
            <a:extLst>
              <a:ext uri="{FF2B5EF4-FFF2-40B4-BE49-F238E27FC236}">
                <a16:creationId xmlns:a16="http://schemas.microsoft.com/office/drawing/2014/main" id="{FBC3EAFD-A275-4F9B-8F62-72B6678F3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8526" y="933319"/>
            <a:ext cx="2463430" cy="2486070"/>
          </a:xfrm>
          <a:prstGeom prst="ellipse">
            <a:avLst/>
          </a:prstGeom>
          <a:solidFill>
            <a:srgbClr val="3A6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66">
            <a:extLst>
              <a:ext uri="{FF2B5EF4-FFF2-40B4-BE49-F238E27FC236}">
                <a16:creationId xmlns:a16="http://schemas.microsoft.com/office/drawing/2014/main" id="{06E64A6D-2B9F-4AAD-AB42-A61BAF01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92" y="1268361"/>
            <a:ext cx="1956816" cy="1953058"/>
          </a:xfrm>
          <a:prstGeom prst="ellipse">
            <a:avLst/>
          </a:prstGeom>
          <a:solidFill>
            <a:srgbClr val="FFFFFF"/>
          </a:solidFill>
          <a:ln>
            <a:solidFill>
              <a:srgbClr val="3A6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87D2A8E-B814-46FC-BC79-CA96C90B88F8}"/>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a:stretch/>
        </p:blipFill>
        <p:spPr>
          <a:xfrm>
            <a:off x="5181600" y="1330490"/>
            <a:ext cx="1828800" cy="18288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74" name="Picture 68">
            <a:extLst>
              <a:ext uri="{FF2B5EF4-FFF2-40B4-BE49-F238E27FC236}">
                <a16:creationId xmlns:a16="http://schemas.microsoft.com/office/drawing/2014/main" id="{C51881DD-AD85-41BE-8A49-C2FB45800E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rcRect l="33525" t="5243" r="33525" b="36180"/>
          <a:stretch>
            <a:fillRect/>
          </a:stretch>
        </p:blipFill>
        <p:spPr>
          <a:xfrm>
            <a:off x="4860081" y="89619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cxnSp>
        <p:nvCxnSpPr>
          <p:cNvPr id="71" name="Straight Connector 70">
            <a:extLst>
              <a:ext uri="{FF2B5EF4-FFF2-40B4-BE49-F238E27FC236}">
                <a16:creationId xmlns:a16="http://schemas.microsoft.com/office/drawing/2014/main" id="{9AD20FE8-ED02-4CDE-83B1-A1436305C3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5960" y="4971278"/>
            <a:ext cx="640080" cy="0"/>
          </a:xfrm>
          <a:prstGeom prst="line">
            <a:avLst/>
          </a:prstGeom>
          <a:ln w="28575">
            <a:solidFill>
              <a:srgbClr val="00D82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59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5" name="Title 4">
            <a:extLst>
              <a:ext uri="{FF2B5EF4-FFF2-40B4-BE49-F238E27FC236}">
                <a16:creationId xmlns:a16="http://schemas.microsoft.com/office/drawing/2014/main" id="{99111D06-987A-4D84-A89F-BB401D07BF99}"/>
              </a:ext>
            </a:extLst>
          </p:cNvPr>
          <p:cNvSpPr>
            <a:spLocks noGrp="1"/>
          </p:cNvSpPr>
          <p:nvPr>
            <p:ph type="title"/>
          </p:nvPr>
        </p:nvSpPr>
        <p:spPr>
          <a:xfrm>
            <a:off x="804484" y="1191796"/>
            <a:ext cx="10021446" cy="2976344"/>
          </a:xfrm>
        </p:spPr>
        <p:txBody>
          <a:bodyPr vert="horz" lIns="91440" tIns="45720" rIns="91440" bIns="45720" rtlCol="0" anchor="ctr">
            <a:normAutofit/>
          </a:bodyPr>
          <a:lstStyle/>
          <a:p>
            <a:r>
              <a:rPr lang="en-US" sz="6600" kern="1200" dirty="0">
                <a:solidFill>
                  <a:srgbClr val="FFFFFF"/>
                </a:solidFill>
                <a:latin typeface="+mj-lt"/>
                <a:ea typeface="+mj-ea"/>
                <a:cs typeface="+mj-cs"/>
              </a:rPr>
              <a:t>Focus Area: AI for Earth </a:t>
            </a:r>
          </a:p>
        </p:txBody>
      </p:sp>
      <p:sp>
        <p:nvSpPr>
          <p:cNvPr id="6" name="Text Placeholder 5">
            <a:extLst>
              <a:ext uri="{FF2B5EF4-FFF2-40B4-BE49-F238E27FC236}">
                <a16:creationId xmlns:a16="http://schemas.microsoft.com/office/drawing/2014/main" id="{2DB104B0-6971-4635-8A28-928A296C16A2}"/>
              </a:ext>
            </a:extLst>
          </p:cNvPr>
          <p:cNvSpPr>
            <a:spLocks noGrp="1"/>
          </p:cNvSpPr>
          <p:nvPr>
            <p:ph type="body" idx="1"/>
          </p:nvPr>
        </p:nvSpPr>
        <p:spPr>
          <a:xfrm>
            <a:off x="804788" y="5318990"/>
            <a:ext cx="9416898" cy="723670"/>
          </a:xfrm>
        </p:spPr>
        <p:txBody>
          <a:bodyPr vert="horz" lIns="91440" tIns="45720" rIns="91440" bIns="45720" rtlCol="0" anchor="t">
            <a:normAutofit/>
          </a:bodyPr>
          <a:lstStyle/>
          <a:p>
            <a:r>
              <a:rPr lang="en-US" sz="3200" kern="1200" dirty="0">
                <a:solidFill>
                  <a:srgbClr val="000000"/>
                </a:solidFill>
                <a:latin typeface="+mn-lt"/>
                <a:ea typeface="+mn-ea"/>
                <a:cs typeface="+mn-cs"/>
              </a:rPr>
              <a:t>Motivate airlines to reduce their carbon emissions</a:t>
            </a:r>
          </a:p>
        </p:txBody>
      </p:sp>
    </p:spTree>
    <p:extLst>
      <p:ext uri="{BB962C8B-B14F-4D97-AF65-F5344CB8AC3E}">
        <p14:creationId xmlns:p14="http://schemas.microsoft.com/office/powerpoint/2010/main" val="381001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9111D06-987A-4D84-A89F-BB401D07BF99}"/>
              </a:ext>
            </a:extLst>
          </p:cNvPr>
          <p:cNvSpPr>
            <a:spLocks noGrp="1"/>
          </p:cNvSpPr>
          <p:nvPr>
            <p:ph type="title"/>
          </p:nvPr>
        </p:nvSpPr>
        <p:spPr>
          <a:xfrm>
            <a:off x="1848465" y="2853449"/>
            <a:ext cx="8495070" cy="1784402"/>
          </a:xfrm>
        </p:spPr>
        <p:txBody>
          <a:bodyPr vert="horz" lIns="91440" tIns="45720" rIns="91440" bIns="45720" rtlCol="0" anchor="b">
            <a:normAutofit/>
          </a:bodyPr>
          <a:lstStyle/>
          <a:p>
            <a:pPr algn="ctr"/>
            <a:r>
              <a:rPr lang="en-US" sz="4000" b="1" kern="1200" dirty="0">
                <a:solidFill>
                  <a:srgbClr val="FFFFFF"/>
                </a:solidFill>
                <a:latin typeface="+mj-lt"/>
                <a:ea typeface="+mj-ea"/>
                <a:cs typeface="+mj-cs"/>
              </a:rPr>
              <a:t>Problem: Lack of real-time insights on airline sustainability</a:t>
            </a:r>
          </a:p>
        </p:txBody>
      </p:sp>
      <p:sp>
        <p:nvSpPr>
          <p:cNvPr id="6" name="Text Placeholder 5">
            <a:extLst>
              <a:ext uri="{FF2B5EF4-FFF2-40B4-BE49-F238E27FC236}">
                <a16:creationId xmlns:a16="http://schemas.microsoft.com/office/drawing/2014/main" id="{2DB104B0-6971-4635-8A28-928A296C16A2}"/>
              </a:ext>
            </a:extLst>
          </p:cNvPr>
          <p:cNvSpPr>
            <a:spLocks noGrp="1"/>
          </p:cNvSpPr>
          <p:nvPr>
            <p:ph type="body" idx="1"/>
          </p:nvPr>
        </p:nvSpPr>
        <p:spPr>
          <a:xfrm>
            <a:off x="1848465" y="5258851"/>
            <a:ext cx="8495070" cy="1404342"/>
          </a:xfrm>
        </p:spPr>
        <p:txBody>
          <a:bodyPr vert="horz" lIns="91440" tIns="45720" rIns="91440" bIns="45720" rtlCol="0">
            <a:normAutofit/>
          </a:bodyPr>
          <a:lstStyle/>
          <a:p>
            <a:pPr algn="ctr"/>
            <a:r>
              <a:rPr lang="en-US" sz="3600" kern="1200" dirty="0">
                <a:solidFill>
                  <a:srgbClr val="FFFFFF"/>
                </a:solidFill>
                <a:latin typeface="+mj-lt"/>
                <a:ea typeface="+mn-ea"/>
                <a:cs typeface="+mn-cs"/>
              </a:rPr>
              <a:t>2% of global CO</a:t>
            </a:r>
            <a:r>
              <a:rPr lang="en-US" sz="3600" kern="1200" baseline="-25000" dirty="0">
                <a:solidFill>
                  <a:srgbClr val="FFFFFF"/>
                </a:solidFill>
                <a:latin typeface="+mj-lt"/>
                <a:ea typeface="+mn-ea"/>
                <a:cs typeface="+mn-cs"/>
              </a:rPr>
              <a:t>2</a:t>
            </a:r>
            <a:r>
              <a:rPr lang="en-US" sz="3600" kern="1200" dirty="0">
                <a:solidFill>
                  <a:srgbClr val="FFFFFF"/>
                </a:solidFill>
                <a:latin typeface="+mj-lt"/>
                <a:ea typeface="+mn-ea"/>
                <a:cs typeface="+mn-cs"/>
              </a:rPr>
              <a:t> emissions</a:t>
            </a:r>
          </a:p>
          <a:p>
            <a:pPr algn="ctr"/>
            <a:r>
              <a:rPr lang="en-US" sz="3600" kern="1200" dirty="0">
                <a:solidFill>
                  <a:srgbClr val="FFFFFF"/>
                </a:solidFill>
                <a:latin typeface="+mj-lt"/>
                <a:ea typeface="+mn-ea"/>
                <a:cs typeface="+mn-cs"/>
              </a:rPr>
              <a:t>Report wait times</a:t>
            </a:r>
          </a:p>
          <a:p>
            <a:pPr algn="ctr"/>
            <a:endParaRPr lang="en-US" kern="1200" dirty="0">
              <a:solidFill>
                <a:srgbClr val="FFFFFF"/>
              </a:solidFill>
              <a:latin typeface="+mn-lt"/>
              <a:ea typeface="+mn-ea"/>
              <a:cs typeface="+mn-cs"/>
            </a:endParaRPr>
          </a:p>
        </p:txBody>
      </p:sp>
      <p:sp>
        <p:nvSpPr>
          <p:cNvPr id="47" name="Oval 46">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 name="Graphic 16" descr="Stopwatch">
            <a:extLst>
              <a:ext uri="{FF2B5EF4-FFF2-40B4-BE49-F238E27FC236}">
                <a16:creationId xmlns:a16="http://schemas.microsoft.com/office/drawing/2014/main" id="{A63B9AE0-DB53-4404-A498-E1DE4D39FE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53330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496EF5C7-F7FF-414F-B214-2A597C0A42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1643296"/>
            <a:ext cx="10905066" cy="3571408"/>
          </a:xfrm>
          <a:prstGeom prst="rect">
            <a:avLst/>
          </a:prstGeom>
        </p:spPr>
      </p:pic>
    </p:spTree>
    <p:extLst>
      <p:ext uri="{BB962C8B-B14F-4D97-AF65-F5344CB8AC3E}">
        <p14:creationId xmlns:p14="http://schemas.microsoft.com/office/powerpoint/2010/main" val="221090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99111D06-987A-4D84-A89F-BB401D07BF99}"/>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kern="1200" dirty="0">
                <a:solidFill>
                  <a:srgbClr val="000000"/>
                </a:solidFill>
                <a:latin typeface="+mj-lt"/>
                <a:ea typeface="+mj-ea"/>
                <a:cs typeface="+mj-cs"/>
              </a:rPr>
              <a:t>Effectiveness of Flight Climate</a:t>
            </a:r>
          </a:p>
        </p:txBody>
      </p:sp>
      <p:sp>
        <p:nvSpPr>
          <p:cNvPr id="4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9" descr="Earth Globe Americas">
            <a:extLst>
              <a:ext uri="{FF2B5EF4-FFF2-40B4-BE49-F238E27FC236}">
                <a16:creationId xmlns:a16="http://schemas.microsoft.com/office/drawing/2014/main" id="{7232BDB4-DA58-4685-839F-998B98F23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2" name="Text Placeholder 5">
            <a:extLst>
              <a:ext uri="{FF2B5EF4-FFF2-40B4-BE49-F238E27FC236}">
                <a16:creationId xmlns:a16="http://schemas.microsoft.com/office/drawing/2014/main" id="{2DB104B0-6971-4635-8A28-928A296C16A2}"/>
              </a:ext>
            </a:extLst>
          </p:cNvPr>
          <p:cNvSpPr>
            <a:spLocks noGrp="1"/>
          </p:cNvSpPr>
          <p:nvPr>
            <p:ph idx="1"/>
          </p:nvPr>
        </p:nvSpPr>
        <p:spPr>
          <a:xfrm>
            <a:off x="6090574" y="2421682"/>
            <a:ext cx="4977578" cy="3639289"/>
          </a:xfrm>
        </p:spPr>
        <p:txBody>
          <a:bodyPr vert="horz" lIns="91440" tIns="45720" rIns="91440" bIns="45720" rtlCol="0" anchor="ctr">
            <a:normAutofit/>
          </a:bodyPr>
          <a:lstStyle/>
          <a:p>
            <a:pPr marL="0" indent="0">
              <a:buNone/>
            </a:pPr>
            <a:r>
              <a:rPr lang="en-US" sz="2000" dirty="0">
                <a:solidFill>
                  <a:srgbClr val="000000"/>
                </a:solidFill>
              </a:rPr>
              <a:t>Our solution simultaneously motivates consumers and companies to reduce their carbon footprint. </a:t>
            </a:r>
          </a:p>
          <a:p>
            <a:pPr marL="457200"/>
            <a:r>
              <a:rPr lang="en-US" sz="2000" dirty="0">
                <a:solidFill>
                  <a:srgbClr val="000000"/>
                </a:solidFill>
              </a:rPr>
              <a:t>Consumers can easily choose flights with the smallest amount of carbon emissions</a:t>
            </a:r>
          </a:p>
          <a:p>
            <a:pPr marL="457200"/>
            <a:r>
              <a:rPr lang="en-US" sz="2000" dirty="0">
                <a:solidFill>
                  <a:srgbClr val="000000"/>
                </a:solidFill>
              </a:rPr>
              <a:t>Companies can see how they compare to other airlines, and see the public sentiment towards them and their sustainability efforts</a:t>
            </a:r>
          </a:p>
        </p:txBody>
      </p:sp>
    </p:spTree>
    <p:extLst>
      <p:ext uri="{BB962C8B-B14F-4D97-AF65-F5344CB8AC3E}">
        <p14:creationId xmlns:p14="http://schemas.microsoft.com/office/powerpoint/2010/main" val="238401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4">
            <a:extLst>
              <a:ext uri="{FF2B5EF4-FFF2-40B4-BE49-F238E27FC236}">
                <a16:creationId xmlns:a16="http://schemas.microsoft.com/office/drawing/2014/main" id="{3051CCB2-C21F-4DDA-8557-227D28612732}"/>
              </a:ext>
            </a:extLst>
          </p:cNvPr>
          <p:cNvSpPr txBox="1">
            <a:spLocks/>
          </p:cNvSpPr>
          <p:nvPr/>
        </p:nvSpPr>
        <p:spPr>
          <a:xfrm>
            <a:off x="863029" y="1012004"/>
            <a:ext cx="3416158" cy="479540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dirty="0">
                <a:solidFill>
                  <a:srgbClr val="FFFFFF"/>
                </a:solidFill>
              </a:rPr>
              <a:t>Innovation &amp; Feasibility</a:t>
            </a:r>
          </a:p>
        </p:txBody>
      </p:sp>
      <p:graphicFrame>
        <p:nvGraphicFramePr>
          <p:cNvPr id="5" name="Text Placeholder 5">
            <a:extLst>
              <a:ext uri="{FF2B5EF4-FFF2-40B4-BE49-F238E27FC236}">
                <a16:creationId xmlns:a16="http://schemas.microsoft.com/office/drawing/2014/main" id="{65E1B776-4147-401A-B476-288E38E52FDD}"/>
              </a:ext>
            </a:extLst>
          </p:cNvPr>
          <p:cNvGraphicFramePr>
            <a:graphicFrameLocks/>
          </p:cNvGraphicFramePr>
          <p:nvPr>
            <p:extLst>
              <p:ext uri="{D42A27DB-BD31-4B8C-83A1-F6EECF244321}">
                <p14:modId xmlns:p14="http://schemas.microsoft.com/office/powerpoint/2010/main" val="77712598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945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B0568-A43F-4B75-B162-A5E282EF88B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Solution Design </a:t>
            </a:r>
          </a:p>
        </p:txBody>
      </p:sp>
      <p:pic>
        <p:nvPicPr>
          <p:cNvPr id="20" name="Content Placeholder 1" descr="A close up of a map&#10;&#10;Description automatically generated">
            <a:extLst>
              <a:ext uri="{FF2B5EF4-FFF2-40B4-BE49-F238E27FC236}">
                <a16:creationId xmlns:a16="http://schemas.microsoft.com/office/drawing/2014/main" id="{399016F6-4358-45D0-BB74-153B83C21CFD}"/>
              </a:ext>
            </a:extLst>
          </p:cNvPr>
          <p:cNvPicPr>
            <a:picLocks noGrp="1" noChangeAspect="1"/>
          </p:cNvPicPr>
          <p:nvPr>
            <p:ph idx="1"/>
          </p:nvPr>
        </p:nvPicPr>
        <p:blipFill>
          <a:blip r:embed="rId2"/>
          <a:stretch>
            <a:fillRect/>
          </a:stretch>
        </p:blipFill>
        <p:spPr>
          <a:xfrm>
            <a:off x="643467" y="1691313"/>
            <a:ext cx="10905066" cy="4362026"/>
          </a:xfrm>
          <a:prstGeom prst="rect">
            <a:avLst/>
          </a:prstGeom>
        </p:spPr>
      </p:pic>
    </p:spTree>
    <p:extLst>
      <p:ext uri="{BB962C8B-B14F-4D97-AF65-F5344CB8AC3E}">
        <p14:creationId xmlns:p14="http://schemas.microsoft.com/office/powerpoint/2010/main" val="651104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ED070C-76C3-4397-A4DB-DF11E26E9CED}"/>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Now, a demo</a:t>
            </a:r>
            <a:br>
              <a:rPr lang="en-US" sz="6000" kern="1200" dirty="0">
                <a:solidFill>
                  <a:srgbClr val="FFFFFF"/>
                </a:solidFill>
                <a:latin typeface="+mj-lt"/>
                <a:ea typeface="+mj-ea"/>
                <a:cs typeface="+mj-cs"/>
              </a:rPr>
            </a:br>
            <a:r>
              <a:rPr lang="en-US" sz="2300" dirty="0">
                <a:solidFill>
                  <a:schemeClr val="bg1"/>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https://vivekkatial.shinyapps.io/greenet_shiny/</a:t>
            </a:r>
            <a:endParaRPr lang="en-US" sz="2300" kern="1200" dirty="0">
              <a:solidFill>
                <a:schemeClr val="bg1"/>
              </a:solidFill>
              <a:latin typeface="Courier New" panose="02070309020205020404" pitchFamily="49" charset="0"/>
              <a:cs typeface="Courier New" panose="02070309020205020404" pitchFamily="49" charset="0"/>
            </a:endParaRPr>
          </a:p>
        </p:txBody>
      </p:sp>
      <p:sp>
        <p:nvSpPr>
          <p:cNvPr id="11" name="Oval 1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Right Pointing Backhand Index">
            <a:extLst>
              <a:ext uri="{FF2B5EF4-FFF2-40B4-BE49-F238E27FC236}">
                <a16:creationId xmlns:a16="http://schemas.microsoft.com/office/drawing/2014/main" id="{041BC701-F22A-4BE0-94E7-EBA81A7EE7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417948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Shape 3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98EEAC-C75B-4016-A509-BDD4E5ABFFD1}"/>
              </a:ext>
            </a:extLst>
          </p:cNvPr>
          <p:cNvSpPr>
            <a:spLocks noGrp="1"/>
          </p:cNvSpPr>
          <p:nvPr>
            <p:ph type="title"/>
          </p:nvPr>
        </p:nvSpPr>
        <p:spPr>
          <a:xfrm>
            <a:off x="863029" y="1012004"/>
            <a:ext cx="3416158" cy="4795408"/>
          </a:xfrm>
        </p:spPr>
        <p:txBody>
          <a:bodyPr>
            <a:normAutofit/>
          </a:bodyPr>
          <a:lstStyle/>
          <a:p>
            <a:r>
              <a:rPr lang="en-NZ">
                <a:solidFill>
                  <a:srgbClr val="FFFFFF"/>
                </a:solidFill>
              </a:rPr>
              <a:t>Roadmap</a:t>
            </a:r>
          </a:p>
        </p:txBody>
      </p:sp>
      <p:graphicFrame>
        <p:nvGraphicFramePr>
          <p:cNvPr id="25" name="Content Placeholder 2">
            <a:extLst>
              <a:ext uri="{FF2B5EF4-FFF2-40B4-BE49-F238E27FC236}">
                <a16:creationId xmlns:a16="http://schemas.microsoft.com/office/drawing/2014/main" id="{EF5DA7F7-F1A5-465D-88B3-734832284C9A}"/>
              </a:ext>
            </a:extLst>
          </p:cNvPr>
          <p:cNvGraphicFramePr>
            <a:graphicFrameLocks noGrp="1"/>
          </p:cNvGraphicFramePr>
          <p:nvPr>
            <p:ph idx="1"/>
            <p:extLst>
              <p:ext uri="{D42A27DB-BD31-4B8C-83A1-F6EECF244321}">
                <p14:modId xmlns:p14="http://schemas.microsoft.com/office/powerpoint/2010/main" val="28583782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5520572"/>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55F51"/>
      </a:dk2>
      <a:lt2>
        <a:srgbClr val="E2DFCC"/>
      </a:lt2>
      <a:accent1>
        <a:srgbClr val="7DD4A8"/>
      </a:accent1>
      <a:accent2>
        <a:srgbClr val="297D53"/>
      </a:accent2>
      <a:accent3>
        <a:srgbClr val="37A76F"/>
      </a:accent3>
      <a:accent4>
        <a:srgbClr val="44C1A3"/>
      </a:accent4>
      <a:accent5>
        <a:srgbClr val="4EB3CF"/>
      </a:accent5>
      <a:accent6>
        <a:srgbClr val="51C3F9"/>
      </a:accent6>
      <a:hlink>
        <a:srgbClr val="000000"/>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334</Words>
  <Application>Microsoft Office PowerPoint</Application>
  <PresentationFormat>Widescreen</PresentationFormat>
  <Paragraphs>37</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Flight Climate https://vivekkatial.shinyapps.io/greenet_shiny/ </vt:lpstr>
      <vt:lpstr>Focus Area: AI for Earth </vt:lpstr>
      <vt:lpstr>Problem: Lack of real-time insights on airline sustainability</vt:lpstr>
      <vt:lpstr>PowerPoint Presentation</vt:lpstr>
      <vt:lpstr>Effectiveness of Flight Climate</vt:lpstr>
      <vt:lpstr>PowerPoint Presentation</vt:lpstr>
      <vt:lpstr>Solution Design </vt:lpstr>
      <vt:lpstr>Now, a demo https://vivekkatial.shinyapps.io/greenet_shiny/</vt:lpstr>
      <vt:lpstr>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Climate https://vivekkatial.shinyapps.io/greenet_shiny/ </dc:title>
  <dc:creator>Hannah Brydon</dc:creator>
  <cp:lastModifiedBy>Hannah Brydon</cp:lastModifiedBy>
  <cp:revision>1</cp:revision>
  <dcterms:created xsi:type="dcterms:W3CDTF">2019-04-07T02:46:18Z</dcterms:created>
  <dcterms:modified xsi:type="dcterms:W3CDTF">2019-04-07T02:53:51Z</dcterms:modified>
</cp:coreProperties>
</file>