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2CDDD-EDC8-4E86-8996-E06E0CB5B80C}" v="25" dt="2019-04-04T21:23:5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I Day TV frame (1)">
            <a:extLst>
              <a:ext uri="{FF2B5EF4-FFF2-40B4-BE49-F238E27FC236}">
                <a16:creationId xmlns:a16="http://schemas.microsoft.com/office/drawing/2014/main" id="{2B3E0292-CA5C-4FA0-AA31-DBF19C0183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r="91487"/>
          <a:stretch>
            <a:fillRect/>
          </a:stretch>
        </p:blipFill>
        <p:spPr bwMode="auto">
          <a:xfrm>
            <a:off x="1588" y="2324"/>
            <a:ext cx="898792" cy="686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3" name="Picture 3" descr="AI Day TV frame (1)">
            <a:extLst>
              <a:ext uri="{FF2B5EF4-FFF2-40B4-BE49-F238E27FC236}">
                <a16:creationId xmlns:a16="http://schemas.microsoft.com/office/drawing/2014/main" id="{5CE33F5A-FA00-4BF2-8649-08AEF4DD3D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51" r="2019"/>
          <a:stretch>
            <a:fillRect/>
          </a:stretch>
        </p:blipFill>
        <p:spPr bwMode="auto">
          <a:xfrm>
            <a:off x="11352462" y="-4027"/>
            <a:ext cx="835287" cy="686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E821803E-C56D-4ABB-89B0-A387D36F4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6937" y="-4187"/>
            <a:ext cx="10455525" cy="6868571"/>
          </a:xfrm>
          <a:prstGeom prst="rect">
            <a:avLst/>
          </a:prstGeom>
          <a:solidFill>
            <a:srgbClr val="00A9E7"/>
          </a:solidFill>
          <a:ln>
            <a:noFill/>
          </a:ln>
          <a:effectLst>
            <a:softEdge rad="0"/>
          </a:effectLst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15" name="Picture 5" descr="Aware-logo-01">
            <a:extLst>
              <a:ext uri="{FF2B5EF4-FFF2-40B4-BE49-F238E27FC236}">
                <a16:creationId xmlns:a16="http://schemas.microsoft.com/office/drawing/2014/main" id="{A68730DD-84C4-4317-B3D1-3BA4CB2C60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76" y="6213444"/>
            <a:ext cx="1761887" cy="6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6" name="AutoShape 6">
            <a:extLst>
              <a:ext uri="{FF2B5EF4-FFF2-40B4-BE49-F238E27FC236}">
                <a16:creationId xmlns:a16="http://schemas.microsoft.com/office/drawing/2014/main" id="{8FABEB09-7ABD-4ED7-BE7A-DF8F12D8E7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6937" y="6444342"/>
            <a:ext cx="2646363" cy="435089"/>
          </a:xfrm>
          <a:prstGeom prst="roundRect">
            <a:avLst>
              <a:gd name="adj" fmla="val 729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19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Semibold" panose="020B0702040204020203" pitchFamily="34" charset="0"/>
              </a:rPr>
              <a:t>AI FOR GOOD HACKFEST 2019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3003568-2465-4FC3-84E2-014193EAB7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3579" y="420522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  <a:endParaRPr lang="en-NZ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B1D97B8-7C00-4C59-B99F-CB7AD3B57B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3579" y="290019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NZ" dirty="0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E705D60E-5533-434D-8673-827809C2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0050" y="635577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178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D59A-7FC8-4647-841D-18613890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D8ED-72F0-494A-BCD6-CEFDE54F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2660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24BA-BA9B-4DA9-91B6-F428ED05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3900" y="63182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949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0A83-A159-422E-8442-C4D3C067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35" y="1"/>
            <a:ext cx="10515600" cy="952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9CED5-99FD-43F4-92FC-77FEF7F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0050" y="635577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AA2DA3-857E-4A67-B756-8919AD5DBD24}"/>
              </a:ext>
            </a:extLst>
          </p:cNvPr>
          <p:cNvSpPr/>
          <p:nvPr userDrawn="1"/>
        </p:nvSpPr>
        <p:spPr>
          <a:xfrm>
            <a:off x="835589" y="933450"/>
            <a:ext cx="5122954" cy="5263358"/>
          </a:xfrm>
          <a:prstGeom prst="roundRect">
            <a:avLst>
              <a:gd name="adj" fmla="val 529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7F9572-0F33-4569-8323-01ED293AE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5588" y="952500"/>
            <a:ext cx="5186823" cy="49720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F44855-EF01-4F38-9071-90CCA79D9481}"/>
              </a:ext>
            </a:extLst>
          </p:cNvPr>
          <p:cNvSpPr/>
          <p:nvPr userDrawn="1"/>
        </p:nvSpPr>
        <p:spPr>
          <a:xfrm>
            <a:off x="6233460" y="933450"/>
            <a:ext cx="5122954" cy="5263358"/>
          </a:xfrm>
          <a:prstGeom prst="roundRect">
            <a:avLst>
              <a:gd name="adj" fmla="val 529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B675958-6BC5-45D1-BEC9-64C87A55CE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3459" y="952500"/>
            <a:ext cx="5186823" cy="49720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6252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0A83-A159-422E-8442-C4D3C067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35" y="1"/>
            <a:ext cx="10515600" cy="952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9CED5-99FD-43F4-92FC-77FEF7F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0050" y="635577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84A103-78CD-4895-BDDA-78B266A880C5}"/>
              </a:ext>
            </a:extLst>
          </p:cNvPr>
          <p:cNvSpPr/>
          <p:nvPr userDrawn="1"/>
        </p:nvSpPr>
        <p:spPr>
          <a:xfrm>
            <a:off x="1002506" y="952501"/>
            <a:ext cx="10160794" cy="5249861"/>
          </a:xfrm>
          <a:prstGeom prst="roundRect">
            <a:avLst>
              <a:gd name="adj" fmla="val 529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B41EAC-6C39-45D9-A49B-69543101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952500"/>
            <a:ext cx="10134600" cy="52498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722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I Day TV frame (1)">
            <a:extLst>
              <a:ext uri="{FF2B5EF4-FFF2-40B4-BE49-F238E27FC236}">
                <a16:creationId xmlns:a16="http://schemas.microsoft.com/office/drawing/2014/main" id="{EBDFA242-E94D-48FE-A6BB-3360804B1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r="91487"/>
          <a:stretch>
            <a:fillRect/>
          </a:stretch>
        </p:blipFill>
        <p:spPr bwMode="auto">
          <a:xfrm>
            <a:off x="1588" y="2324"/>
            <a:ext cx="898792" cy="686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3" name="Picture 3" descr="AI Day TV frame (1)">
            <a:extLst>
              <a:ext uri="{FF2B5EF4-FFF2-40B4-BE49-F238E27FC236}">
                <a16:creationId xmlns:a16="http://schemas.microsoft.com/office/drawing/2014/main" id="{AF2C5379-A2EA-4603-85C9-1923CD0671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51" r="2019"/>
          <a:stretch>
            <a:fillRect/>
          </a:stretch>
        </p:blipFill>
        <p:spPr bwMode="auto">
          <a:xfrm>
            <a:off x="11352462" y="-4027"/>
            <a:ext cx="835287" cy="686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817153DE-21F9-4803-A3ED-5808FE7AF3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6937" y="-4187"/>
            <a:ext cx="10455525" cy="6868571"/>
          </a:xfrm>
          <a:prstGeom prst="rect">
            <a:avLst/>
          </a:prstGeom>
          <a:solidFill>
            <a:srgbClr val="00A9E7"/>
          </a:solidFill>
          <a:ln>
            <a:noFill/>
          </a:ln>
          <a:effectLst>
            <a:softEdge rad="0"/>
          </a:effectLst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15" name="Picture 5" descr="Aware-logo-01">
            <a:extLst>
              <a:ext uri="{FF2B5EF4-FFF2-40B4-BE49-F238E27FC236}">
                <a16:creationId xmlns:a16="http://schemas.microsoft.com/office/drawing/2014/main" id="{813B332B-912B-439C-8F0C-4DB8223FE5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76" y="6213444"/>
            <a:ext cx="1761887" cy="6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6" name="AutoShape 6">
            <a:extLst>
              <a:ext uri="{FF2B5EF4-FFF2-40B4-BE49-F238E27FC236}">
                <a16:creationId xmlns:a16="http://schemas.microsoft.com/office/drawing/2014/main" id="{9A27DD7C-650D-43FE-82CD-7397C6D4A7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6937" y="6444342"/>
            <a:ext cx="2646363" cy="435089"/>
          </a:xfrm>
          <a:prstGeom prst="roundRect">
            <a:avLst>
              <a:gd name="adj" fmla="val 729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19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Semibold" panose="020B0702040204020203" pitchFamily="34" charset="0"/>
              </a:rPr>
              <a:t>AI FOR GOOD HACKFEST 2019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7845A79-E7C9-4D3D-8515-9841CE2C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368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CD438F-831D-46CD-8519-752E641D7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463" y="18287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NZ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88043DB-53B0-4AC1-9214-1B9D1E3E2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79863" y="63594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08587F1-BB86-4BD1-AF5A-801FF2950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&lt;Idea/Solution Name&gt;</a:t>
            </a: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91C7FF0E-760A-4F73-8780-5767210FA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&lt;Team Name&gt;</a:t>
            </a:r>
          </a:p>
        </p:txBody>
      </p:sp>
    </p:spTree>
    <p:extLst>
      <p:ext uri="{BB962C8B-B14F-4D97-AF65-F5344CB8AC3E}">
        <p14:creationId xmlns:p14="http://schemas.microsoft.com/office/powerpoint/2010/main" val="55459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111D06-987A-4D84-A89F-BB401D07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Focus Area: &lt;Insert Focus Area&gt;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B104B0-6971-4635-8A28-928A296C1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Describe how the solution aligns/relates to the chosen AI for Good focus area</a:t>
            </a:r>
          </a:p>
        </p:txBody>
      </p:sp>
    </p:spTree>
    <p:extLst>
      <p:ext uri="{BB962C8B-B14F-4D97-AF65-F5344CB8AC3E}">
        <p14:creationId xmlns:p14="http://schemas.microsoft.com/office/powerpoint/2010/main" val="381001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111D06-987A-4D84-A89F-BB401D07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Problem: &lt;Insert Problem&gt;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B104B0-6971-4635-8A28-928A296C1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Describe the problem the solution is solving, include areas such as the impact the problem has and why it’s a problem.</a:t>
            </a:r>
          </a:p>
          <a:p>
            <a:r>
              <a:rPr lang="en-NZ" dirty="0"/>
              <a:t>Be sure to use evidence to back up your claims.</a:t>
            </a:r>
          </a:p>
        </p:txBody>
      </p:sp>
    </p:spTree>
    <p:extLst>
      <p:ext uri="{BB962C8B-B14F-4D97-AF65-F5344CB8AC3E}">
        <p14:creationId xmlns:p14="http://schemas.microsoft.com/office/powerpoint/2010/main" val="153330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111D06-987A-4D84-A89F-BB401D07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Effectiveness of &lt;Insert idea name&gt;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B104B0-6971-4635-8A28-928A296C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&lt;Sell </a:t>
            </a:r>
            <a:r>
              <a:rPr lang="en-US" dirty="0"/>
              <a:t>how your solution makes an impact on the problem. This slide should be more focused on the outcomes delivered from your solution rather than the solution design.&gt;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8401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111D06-987A-4D84-A89F-BB401D07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Innovation &amp; Feasibility</a:t>
            </a:r>
            <a:endParaRPr lang="en-NZ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B104B0-6971-4635-8A28-928A296C1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NZ" dirty="0"/>
              <a:t>&lt;Tell us what is different about the idea itself from other solutions</a:t>
            </a:r>
            <a:r>
              <a:rPr lang="en-US" dirty="0"/>
              <a:t>​&gt;</a:t>
            </a:r>
          </a:p>
          <a:p>
            <a:endParaRPr lang="en-NZ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F5F4B8-5ADE-4C84-AD5E-9F2C53D9485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NZ" dirty="0"/>
              <a:t>&lt;Tell us how feasible it is to implement (Cost, Market, Culture, Logistics etc.)&gt;</a:t>
            </a:r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824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111D06-987A-4D84-A89F-BB401D07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Design</a:t>
            </a:r>
            <a:endParaRPr lang="en-NZ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B104B0-6971-4635-8A28-928A296C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&lt;Describe the technologies used and how it has been designed.​&gt;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761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111D06-987A-4D84-A89F-BB401D07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endParaRPr lang="en-NZ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B104B0-6971-4635-8A28-928A296C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&lt;Show us what you’ve got! If your proof of concept isn’t functional then show us a storyboard of how it would work.&gt;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066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BF6CDE44F6EE4FB3E78954A743483F" ma:contentTypeVersion="6" ma:contentTypeDescription="Create a new document." ma:contentTypeScope="" ma:versionID="643cfb60e501a932b9f622a833519602">
  <xsd:schema xmlns:xsd="http://www.w3.org/2001/XMLSchema" xmlns:xs="http://www.w3.org/2001/XMLSchema" xmlns:p="http://schemas.microsoft.com/office/2006/metadata/properties" xmlns:ns2="aff508aa-29df-4d0b-8700-2d7a97c07dfe" targetNamespace="http://schemas.microsoft.com/office/2006/metadata/properties" ma:root="true" ma:fieldsID="467858ee9eea20b7159eea947aa8599f" ns2:_="">
    <xsd:import namespace="aff508aa-29df-4d0b-8700-2d7a97c07d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508aa-29df-4d0b-8700-2d7a97c07d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90C94A-E717-420C-8F8E-E5B21C99A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508aa-29df-4d0b-8700-2d7a97c07d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7B58AB-4F7F-469C-AB40-CCCC0242D1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CAD8ED-573F-4B5B-A502-C5E2ADBBDFF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aff508aa-29df-4d0b-8700-2d7a97c07df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 Light</vt:lpstr>
      <vt:lpstr>Segoe UI Semibold</vt:lpstr>
      <vt:lpstr>Segoe UI Semilight</vt:lpstr>
      <vt:lpstr>Office Theme</vt:lpstr>
      <vt:lpstr>&lt;Idea/Solution Name&gt;</vt:lpstr>
      <vt:lpstr>Focus Area: &lt;Insert Focus Area&gt;</vt:lpstr>
      <vt:lpstr>Problem: &lt;Insert Problem&gt;</vt:lpstr>
      <vt:lpstr>Effectiveness of &lt;Insert idea name&gt;</vt:lpstr>
      <vt:lpstr>Innovation &amp; Feasibility</vt:lpstr>
      <vt:lpstr>Solution Design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Mickleson (AWARE)</dc:creator>
  <cp:lastModifiedBy>Hannah Brydon</cp:lastModifiedBy>
  <cp:revision>3</cp:revision>
  <dcterms:created xsi:type="dcterms:W3CDTF">2019-04-04T20:52:40Z</dcterms:created>
  <dcterms:modified xsi:type="dcterms:W3CDTF">2019-04-06T04:23:32Z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0x01010079BF6CDE44F6EE4FB3E78954A743483F</vt:lpwstr>
  </property>
</Properties>
</file>