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9" r:id="rId2"/>
    <p:sldId id="361" r:id="rId3"/>
    <p:sldId id="362" r:id="rId4"/>
    <p:sldId id="363" r:id="rId5"/>
    <p:sldId id="364" r:id="rId6"/>
    <p:sldId id="365" r:id="rId7"/>
    <p:sldId id="366" r:id="rId8"/>
    <p:sldId id="3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설란" initials="안" lastIdx="1" clrIdx="0">
    <p:extLst>
      <p:ext uri="{19B8F6BF-5375-455C-9EA6-DF929625EA0E}">
        <p15:presenceInfo xmlns:p15="http://schemas.microsoft.com/office/powerpoint/2012/main" userId="S::2125341021@student.kopo.ac.kr::33618b9e-bb00-438e-8e94-41637e00b2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896" autoAdjust="0"/>
  </p:normalViewPr>
  <p:slideViewPr>
    <p:cSldViewPr snapToGrid="0">
      <p:cViewPr varScale="1">
        <p:scale>
          <a:sx n="82" d="100"/>
          <a:sy n="82" d="100"/>
        </p:scale>
        <p:origin x="456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2E21-271F-42D5-9F1E-A0B9E6AD099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CE5E-2747-434E-9EBE-094C36EFF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0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CE5E-2747-434E-9EBE-094C36EFF4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9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8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9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7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7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E503-18C8-4010-82CB-54AF31196743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3DB5-FA34-4D07-AF46-98D8334B4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환율 계산기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51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467263" y="212151"/>
            <a:ext cx="1685351" cy="60409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그룹 14"/>
          <p:cNvGrpSpPr/>
          <p:nvPr/>
        </p:nvGrpSpPr>
        <p:grpSpPr>
          <a:xfrm>
            <a:off x="5285621" y="345808"/>
            <a:ext cx="2375738" cy="604098"/>
            <a:chOff x="1127270" y="151949"/>
            <a:chExt cx="3162107" cy="80405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586722" y="151949"/>
              <a:ext cx="2243203" cy="8040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모서리가 둥근 직사각형 5"/>
            <p:cNvSpPr/>
            <p:nvPr/>
          </p:nvSpPr>
          <p:spPr>
            <a:xfrm>
              <a:off x="1127270" y="175499"/>
              <a:ext cx="3162107" cy="756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/>
                <a:t>FCV.java</a:t>
              </a:r>
              <a:br>
                <a:rPr lang="en-US" altLang="ko-KR" kern="1200" dirty="0"/>
              </a:br>
              <a:r>
                <a:rPr lang="en-US" altLang="ko-KR" sz="1200" kern="1200" dirty="0"/>
                <a:t>(constant values)</a:t>
              </a:r>
              <a:endParaRPr lang="ko-KR" altLang="en-US" sz="1200" kern="1200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D1C8A6-2016-499E-B820-B10C1AE7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25167"/>
              </p:ext>
            </p:extLst>
          </p:nvPr>
        </p:nvGraphicFramePr>
        <p:xfrm>
          <a:off x="467312" y="1207092"/>
          <a:ext cx="11257376" cy="5074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6353">
                  <a:extLst>
                    <a:ext uri="{9D8B030D-6E8A-4147-A177-3AD203B41FA5}">
                      <a16:colId xmlns:a16="http://schemas.microsoft.com/office/drawing/2014/main" val="2294089702"/>
                    </a:ext>
                  </a:extLst>
                </a:gridCol>
                <a:gridCol w="2506353">
                  <a:extLst>
                    <a:ext uri="{9D8B030D-6E8A-4147-A177-3AD203B41FA5}">
                      <a16:colId xmlns:a16="http://schemas.microsoft.com/office/drawing/2014/main" val="3675385487"/>
                    </a:ext>
                  </a:extLst>
                </a:gridCol>
                <a:gridCol w="1514751">
                  <a:extLst>
                    <a:ext uri="{9D8B030D-6E8A-4147-A177-3AD203B41FA5}">
                      <a16:colId xmlns:a16="http://schemas.microsoft.com/office/drawing/2014/main" val="2497493921"/>
                    </a:ext>
                  </a:extLst>
                </a:gridCol>
                <a:gridCol w="4729919">
                  <a:extLst>
                    <a:ext uri="{9D8B030D-6E8A-4147-A177-3AD203B41FA5}">
                      <a16:colId xmlns:a16="http://schemas.microsoft.com/office/drawing/2014/main" val="4159517292"/>
                    </a:ext>
                  </a:extLst>
                </a:gridCol>
              </a:tblGrid>
              <a:tr h="28916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Class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Jobs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80017"/>
                  </a:ext>
                </a:extLst>
              </a:tr>
              <a:tr h="309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Fx.java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Main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calls </a:t>
                      </a:r>
                      <a:r>
                        <a:rPr lang="en-US" altLang="ko-KR" sz="1200" dirty="0" err="1"/>
                        <a:t>writingFx.writiesDate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Exchange.menu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Exchange.exchange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9236"/>
                  </a:ext>
                </a:extLst>
              </a:tr>
              <a:tr h="26839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Exchanges.java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Menu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selectMenu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Gets menu id = currency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62092"/>
                  </a:ext>
                </a:extLst>
              </a:tr>
              <a:tr h="302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Exchanges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exchange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 won amount, call </a:t>
                      </a:r>
                      <a:r>
                        <a:rPr lang="en-US" altLang="ko-KR" sz="1200" dirty="0" err="1"/>
                        <a:t>findingkeys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CalculFx.amounts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37218"/>
                  </a:ext>
                </a:extLst>
              </a:tr>
              <a:tr h="29597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findingKeys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set variables according to the currency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92390"/>
                  </a:ext>
                </a:extLst>
              </a:tr>
              <a:tr h="45720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CalculFx.java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CalculFx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amounts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Calculates foreign amounts to return, changes in KRW, call </a:t>
                      </a:r>
                      <a:r>
                        <a:rPr lang="en-US" altLang="ko-KR" sz="1200" dirty="0" err="1"/>
                        <a:t>checkBalance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PrintingFx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WritingFx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973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checkBalance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check </a:t>
                      </a:r>
                      <a:r>
                        <a:rPr lang="en-US" altLang="ko-KR" sz="1200" dirty="0" err="1"/>
                        <a:t>FCV.BalanceTemp</a:t>
                      </a:r>
                      <a:r>
                        <a:rPr lang="en-US" altLang="ko-KR" sz="1200" dirty="0"/>
                        <a:t> and returns Boolean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7864"/>
                  </a:ext>
                </a:extLst>
              </a:tr>
              <a:tr h="321339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PrintingFx.java</a:t>
                      </a:r>
                      <a:endParaRPr lang="ko-KR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PrintingFx</a:t>
                      </a:r>
                      <a:r>
                        <a:rPr lang="en-US" altLang="ko-KR" sz="1200" dirty="0"/>
                        <a:t> (prints in console)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printSummar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currency, amount, change, </a:t>
                      </a:r>
                      <a:r>
                        <a:rPr lang="en-US" altLang="ko-KR" sz="1200" dirty="0" err="1"/>
                        <a:t>fx</a:t>
                      </a:r>
                      <a:r>
                        <a:rPr lang="en-US" altLang="ko-KR" sz="1200" dirty="0"/>
                        <a:t>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01031"/>
                  </a:ext>
                </a:extLst>
              </a:tr>
              <a:tr h="359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printBills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 of bills to return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61070"/>
                  </a:ext>
                </a:extLst>
              </a:tr>
              <a:tr h="3282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printBal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balances for the designated currency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8723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printErr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if balance is not enough, shows status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60603"/>
                  </a:ext>
                </a:extLst>
              </a:tr>
              <a:tr h="278097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WritingFx.java</a:t>
                      </a:r>
                      <a:endParaRPr lang="ko-KR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WritingFx</a:t>
                      </a:r>
                      <a:r>
                        <a:rPr lang="en-US" altLang="ko-KR" sz="1200" dirty="0"/>
                        <a:t> (writes files)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writesAll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writies</a:t>
                      </a:r>
                      <a:r>
                        <a:rPr lang="en-US" altLang="ko-KR" sz="1200" dirty="0"/>
                        <a:t> dataset to csv file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07473"/>
                  </a:ext>
                </a:extLst>
              </a:tr>
              <a:tr h="234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writesSummary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currency, amount, change, </a:t>
                      </a:r>
                      <a:r>
                        <a:rPr lang="en-US" altLang="ko-KR" sz="1200" dirty="0" err="1"/>
                        <a:t>fx</a:t>
                      </a:r>
                      <a:r>
                        <a:rPr lang="en-US" altLang="ko-KR" sz="1200" dirty="0"/>
                        <a:t>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94044"/>
                  </a:ext>
                </a:extLst>
              </a:tr>
              <a:tr h="268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writesBills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 of bills to return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78980"/>
                  </a:ext>
                </a:extLst>
              </a:tr>
              <a:tr h="248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writesBal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balances for the designated currency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79874"/>
                  </a:ext>
                </a:extLst>
              </a:tr>
              <a:tr h="255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writesErr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balance is not enough, shows status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9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22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Fx.java </a:t>
            </a:r>
            <a:r>
              <a:rPr lang="ko-KR" altLang="en-US" sz="3200" dirty="0"/>
              <a:t>메인 함수 및 실행 결과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EA184FC-BB2C-42B8-BDEB-FA003778D354}"/>
              </a:ext>
            </a:extLst>
          </p:cNvPr>
          <p:cNvSpPr txBox="1">
            <a:spLocks/>
          </p:cNvSpPr>
          <p:nvPr/>
        </p:nvSpPr>
        <p:spPr>
          <a:xfrm>
            <a:off x="5600825" y="1122241"/>
            <a:ext cx="335059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while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menu </a:t>
            </a:r>
            <a:r>
              <a:rPr lang="ko-KR" altLang="en-US" sz="1400" dirty="0"/>
              <a:t>메서드에서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값이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000" dirty="0"/>
              <a:t>0</a:t>
            </a:r>
            <a:r>
              <a:rPr lang="ko-KR" altLang="en-US" sz="1000" dirty="0"/>
              <a:t>일 경우 프로그램 종료 알림</a:t>
            </a:r>
            <a:endParaRPr lang="en-US" altLang="ko-KR" sz="1000" dirty="0"/>
          </a:p>
          <a:p>
            <a:pPr lvl="1"/>
            <a:r>
              <a:rPr lang="ko-KR" altLang="en-US" sz="1000" dirty="0"/>
              <a:t>정의된 값이 아닐 경우 아이디 확인 후 종료</a:t>
            </a:r>
            <a:endParaRPr lang="en-US" altLang="ko-KR" sz="1000" dirty="0"/>
          </a:p>
          <a:p>
            <a:pPr lvl="1"/>
            <a:r>
              <a:rPr lang="ko-KR" altLang="en-US" sz="1000" dirty="0"/>
              <a:t>정의된 값일 경우 계산 및 작성 실행</a:t>
            </a:r>
            <a:endParaRPr lang="en-US" altLang="ko-KR" sz="1000" dirty="0"/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회가 끝날 때마다 </a:t>
            </a:r>
            <a:r>
              <a:rPr lang="en-US" altLang="ko-KR" sz="1400" dirty="0" err="1"/>
              <a:t>writeAll</a:t>
            </a:r>
            <a:r>
              <a:rPr lang="en-US" altLang="ko-KR" sz="1400" dirty="0"/>
              <a:t> </a:t>
            </a:r>
            <a:r>
              <a:rPr lang="ko-KR" altLang="en-US" sz="1400" dirty="0"/>
              <a:t>함수 호출하여 </a:t>
            </a:r>
            <a:r>
              <a:rPr lang="en-US" altLang="ko-KR" sz="1400" dirty="0"/>
              <a:t>csv </a:t>
            </a:r>
            <a:r>
              <a:rPr lang="ko-KR" altLang="en-US" sz="1400" dirty="0"/>
              <a:t>파일 작성</a:t>
            </a:r>
            <a:endParaRPr lang="en-US" altLang="ko-KR" sz="1400" dirty="0"/>
          </a:p>
          <a:p>
            <a:r>
              <a:rPr lang="ko-KR" altLang="en-US" sz="1400" dirty="0"/>
              <a:t>작동 순서</a:t>
            </a:r>
            <a:endParaRPr lang="en-US" altLang="ko-KR" sz="1400" dirty="0"/>
          </a:p>
          <a:p>
            <a:pPr lvl="1"/>
            <a:r>
              <a:rPr lang="en-US" altLang="ko-KR" sz="1000" dirty="0"/>
              <a:t>menu </a:t>
            </a:r>
            <a:r>
              <a:rPr lang="ko-KR" altLang="en-US" sz="1000" dirty="0"/>
              <a:t>번호 입력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환종</a:t>
            </a:r>
            <a:r>
              <a:rPr lang="ko-KR" altLang="en-US" sz="1000" dirty="0"/>
              <a:t> 결정</a:t>
            </a:r>
            <a:r>
              <a:rPr lang="en-US" altLang="ko-KR" sz="1000" dirty="0"/>
              <a:t>)</a:t>
            </a:r>
          </a:p>
          <a:p>
            <a:pPr lvl="1"/>
            <a:r>
              <a:rPr lang="ko-KR" altLang="en-US" sz="1000" dirty="0"/>
              <a:t>원화 금액 입력</a:t>
            </a:r>
            <a:endParaRPr lang="en-US" altLang="ko-KR" sz="1000" dirty="0"/>
          </a:p>
          <a:p>
            <a:pPr lvl="1"/>
            <a:r>
              <a:rPr lang="ko-KR" altLang="en-US" sz="1000" dirty="0"/>
              <a:t>환율에 따른 환전 금액 계산 및 출력</a:t>
            </a:r>
            <a:endParaRPr lang="en-US" altLang="ko-KR" sz="1000" dirty="0"/>
          </a:p>
          <a:p>
            <a:pPr lvl="1"/>
            <a:r>
              <a:rPr lang="ko-KR" altLang="en-US" sz="1000" dirty="0"/>
              <a:t>거스름돈 계산 및 출력</a:t>
            </a:r>
            <a:endParaRPr lang="en-US" altLang="ko-KR" sz="1000" dirty="0"/>
          </a:p>
          <a:p>
            <a:pPr lvl="1"/>
            <a:r>
              <a:rPr lang="ko-KR" altLang="en-US" sz="1000" dirty="0"/>
              <a:t>환종마다 정의된 </a:t>
            </a:r>
            <a:r>
              <a:rPr lang="ko-KR" altLang="en-US" sz="1000" dirty="0" err="1"/>
              <a:t>권종에</a:t>
            </a:r>
            <a:r>
              <a:rPr lang="ko-KR" altLang="en-US" sz="1000" dirty="0"/>
              <a:t> 따라 외환 및 원화 </a:t>
            </a:r>
            <a:r>
              <a:rPr lang="ko-KR" altLang="en-US" sz="1000" dirty="0" err="1"/>
              <a:t>권종별</a:t>
            </a:r>
            <a:r>
              <a:rPr lang="ko-KR" altLang="en-US" sz="1000" dirty="0"/>
              <a:t> 개수 계산 및 출력 </a:t>
            </a:r>
            <a:endParaRPr lang="en-US" altLang="ko-KR" sz="1000" dirty="0"/>
          </a:p>
          <a:p>
            <a:r>
              <a:rPr lang="ko-KR" altLang="en-US" sz="1400" dirty="0"/>
              <a:t>파일 작성</a:t>
            </a:r>
            <a:endParaRPr lang="en-US" altLang="ko-KR" sz="1400" dirty="0"/>
          </a:p>
          <a:p>
            <a:pPr lvl="1"/>
            <a:r>
              <a:rPr lang="en-US" altLang="ko-KR" sz="1000" dirty="0"/>
              <a:t>csv </a:t>
            </a:r>
            <a:r>
              <a:rPr lang="ko-KR" altLang="en-US" sz="1000" dirty="0"/>
              <a:t>파일로 데이터 테이블 저장</a:t>
            </a:r>
            <a:br>
              <a:rPr lang="en-US" altLang="ko-KR" sz="1000" dirty="0"/>
            </a:br>
            <a:r>
              <a:rPr lang="ko-KR" altLang="en-US" sz="1000" dirty="0"/>
              <a:t>데이터</a:t>
            </a:r>
            <a:r>
              <a:rPr lang="en-US" altLang="ko-KR" sz="1000" dirty="0"/>
              <a:t>: </a:t>
            </a:r>
            <a:r>
              <a:rPr lang="ko-KR" altLang="en-US" sz="1000" dirty="0"/>
              <a:t>날짜</a:t>
            </a:r>
            <a:r>
              <a:rPr lang="en-US" altLang="ko-KR" sz="1000" dirty="0"/>
              <a:t>, </a:t>
            </a:r>
            <a:r>
              <a:rPr lang="ko-KR" altLang="en-US" sz="1000" dirty="0"/>
              <a:t>시간</a:t>
            </a:r>
            <a:r>
              <a:rPr lang="en-US" altLang="ko-KR" sz="1000" dirty="0"/>
              <a:t>, </a:t>
            </a:r>
            <a:r>
              <a:rPr lang="ko-KR" altLang="en-US" sz="1000" dirty="0"/>
              <a:t>원화</a:t>
            </a:r>
            <a:r>
              <a:rPr lang="en-US" altLang="ko-KR" sz="1000" dirty="0"/>
              <a:t>, </a:t>
            </a:r>
            <a:r>
              <a:rPr lang="ko-KR" altLang="en-US" sz="1000" dirty="0"/>
              <a:t>외화</a:t>
            </a:r>
            <a:r>
              <a:rPr lang="en-US" altLang="ko-KR" sz="1000" dirty="0"/>
              <a:t>, </a:t>
            </a:r>
            <a:r>
              <a:rPr lang="ko-KR" altLang="en-US" sz="1000" dirty="0"/>
              <a:t>환율</a:t>
            </a:r>
            <a:r>
              <a:rPr lang="en-US" altLang="ko-KR" sz="1000" dirty="0"/>
              <a:t>, </a:t>
            </a:r>
            <a:r>
              <a:rPr lang="ko-KR" altLang="en-US" sz="1000" dirty="0"/>
              <a:t>외화잔고</a:t>
            </a:r>
            <a:r>
              <a:rPr lang="en-US" altLang="ko-KR" sz="1000" dirty="0"/>
              <a:t>, </a:t>
            </a:r>
            <a:r>
              <a:rPr lang="ko-KR" altLang="en-US" sz="1000" dirty="0"/>
              <a:t>거스름돈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권종별</a:t>
            </a:r>
            <a:r>
              <a:rPr lang="ko-KR" altLang="en-US" sz="1000" dirty="0"/>
              <a:t> 수량</a:t>
            </a:r>
            <a:endParaRPr lang="en-US" altLang="ko-KR" sz="1000" dirty="0"/>
          </a:p>
          <a:p>
            <a:pPr lvl="1"/>
            <a:r>
              <a:rPr lang="en-US" altLang="ko-KR" sz="1000" dirty="0"/>
              <a:t>txt</a:t>
            </a:r>
            <a:r>
              <a:rPr lang="ko-KR" altLang="en-US" sz="1000" dirty="0"/>
              <a:t> 파일로 콘솔 내용 저장</a:t>
            </a:r>
            <a:endParaRPr lang="en-US" altLang="ko-KR" sz="1000" dirty="0"/>
          </a:p>
          <a:p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018D45-89D0-4DC2-992A-30C491AD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0" y="1118466"/>
            <a:ext cx="4671069" cy="51525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C1E4A5-12AB-4E08-BC1D-46C1C1A8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007" y="254205"/>
            <a:ext cx="1817964" cy="56677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CFE655-ABBC-4DE2-A128-BD50C8F9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35" y="5677709"/>
            <a:ext cx="11083636" cy="10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22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FCV.java</a:t>
            </a:r>
            <a:endParaRPr lang="ko-KR" altLang="en-US" sz="3200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EA184FC-BB2C-42B8-BDEB-FA003778D354}"/>
              </a:ext>
            </a:extLst>
          </p:cNvPr>
          <p:cNvSpPr txBox="1">
            <a:spLocks/>
          </p:cNvSpPr>
          <p:nvPr/>
        </p:nvSpPr>
        <p:spPr>
          <a:xfrm>
            <a:off x="5600825" y="1122241"/>
            <a:ext cx="335059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불변하는 값 및 클래스 참조용 변수</a:t>
            </a:r>
            <a:r>
              <a:rPr lang="en-US" altLang="ko-KR" sz="1400" dirty="0"/>
              <a:t> 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pPr lvl="1"/>
            <a:r>
              <a:rPr lang="ko-KR" altLang="en-US" sz="1000" dirty="0" err="1"/>
              <a:t>환종</a:t>
            </a:r>
            <a:r>
              <a:rPr lang="ko-KR" altLang="en-US" sz="1000" dirty="0"/>
              <a:t> 별 환율</a:t>
            </a:r>
            <a:endParaRPr lang="en-US" altLang="ko-KR" sz="1000" dirty="0"/>
          </a:p>
          <a:p>
            <a:pPr lvl="1"/>
            <a:r>
              <a:rPr lang="ko-KR" altLang="en-US" sz="1000" dirty="0" err="1"/>
              <a:t>환종</a:t>
            </a:r>
            <a:r>
              <a:rPr lang="ko-KR" altLang="en-US" sz="1000" dirty="0"/>
              <a:t> 별 단어</a:t>
            </a:r>
            <a:r>
              <a:rPr lang="en-US" altLang="ko-KR" sz="1000" dirty="0"/>
              <a:t>(</a:t>
            </a:r>
            <a:r>
              <a:rPr lang="ko-KR" altLang="en-US" sz="1000" dirty="0"/>
              <a:t>콘솔</a:t>
            </a:r>
            <a:r>
              <a:rPr lang="en-US" altLang="ko-KR" sz="1000" dirty="0"/>
              <a:t> </a:t>
            </a:r>
            <a:r>
              <a:rPr lang="ko-KR" altLang="en-US" sz="1000" dirty="0"/>
              <a:t>및 </a:t>
            </a:r>
            <a:r>
              <a:rPr lang="en-US" altLang="ko-KR" sz="1000" dirty="0"/>
              <a:t>txt </a:t>
            </a:r>
            <a:r>
              <a:rPr lang="ko-KR" altLang="en-US" sz="1000" dirty="0"/>
              <a:t>파일 출력용</a:t>
            </a:r>
            <a:r>
              <a:rPr lang="en-US" altLang="ko-KR" sz="1000" dirty="0"/>
              <a:t>)</a:t>
            </a:r>
          </a:p>
          <a:p>
            <a:pPr lvl="1"/>
            <a:r>
              <a:rPr lang="ko-KR" altLang="en-US" sz="1000" dirty="0" err="1"/>
              <a:t>환종의</a:t>
            </a:r>
            <a:r>
              <a:rPr lang="ko-KR" altLang="en-US" sz="1000" dirty="0"/>
              <a:t> 고유 번호</a:t>
            </a:r>
            <a:r>
              <a:rPr lang="en-US" altLang="ko-KR" sz="1000" dirty="0"/>
              <a:t>(menu </a:t>
            </a:r>
            <a:r>
              <a:rPr lang="ko-KR" altLang="en-US" sz="1000" dirty="0"/>
              <a:t>번호</a:t>
            </a:r>
            <a:r>
              <a:rPr lang="en-US" altLang="ko-KR" sz="1000" dirty="0"/>
              <a:t>)</a:t>
            </a:r>
          </a:p>
          <a:p>
            <a:pPr lvl="1"/>
            <a:r>
              <a:rPr lang="ko-KR" altLang="en-US" sz="1000" dirty="0" err="1"/>
              <a:t>환종</a:t>
            </a:r>
            <a:r>
              <a:rPr lang="ko-KR" altLang="en-US" sz="1000" dirty="0"/>
              <a:t> 별 </a:t>
            </a:r>
            <a:r>
              <a:rPr lang="ko-KR" altLang="en-US" sz="1000" dirty="0" err="1"/>
              <a:t>권종</a:t>
            </a:r>
            <a:endParaRPr lang="en-US" altLang="ko-KR" sz="1000" dirty="0"/>
          </a:p>
          <a:p>
            <a:pPr lvl="1"/>
            <a:r>
              <a:rPr lang="ko-KR" altLang="en-US" sz="1000" dirty="0" err="1"/>
              <a:t>환종</a:t>
            </a:r>
            <a:r>
              <a:rPr lang="ko-KR" altLang="en-US" sz="1000" dirty="0"/>
              <a:t> 별 잔고</a:t>
            </a:r>
            <a:endParaRPr lang="en-US" altLang="ko-KR" sz="1000" dirty="0"/>
          </a:p>
          <a:p>
            <a:pPr lvl="1"/>
            <a:r>
              <a:rPr lang="ko-KR" altLang="en-US" sz="1000" dirty="0"/>
              <a:t>잔고 계산용 임시 변수</a:t>
            </a:r>
            <a:endParaRPr lang="en-US" altLang="ko-KR" sz="600" dirty="0"/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E033C-0B01-40DA-92AE-82A899D2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" y="959050"/>
            <a:ext cx="4708828" cy="42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22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Exchanges.java</a:t>
            </a:r>
            <a:endParaRPr lang="ko-KR" altLang="en-US" sz="3200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EA184FC-BB2C-42B8-BDEB-FA003778D354}"/>
              </a:ext>
            </a:extLst>
          </p:cNvPr>
          <p:cNvSpPr txBox="1">
            <a:spLocks/>
          </p:cNvSpPr>
          <p:nvPr/>
        </p:nvSpPr>
        <p:spPr>
          <a:xfrm>
            <a:off x="5600825" y="1122241"/>
            <a:ext cx="335059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Menu.selectMenu</a:t>
            </a:r>
            <a:endParaRPr lang="en-US" altLang="ko-KR" sz="1400" dirty="0"/>
          </a:p>
          <a:p>
            <a:pPr lvl="1"/>
            <a:r>
              <a:rPr lang="ko-KR" altLang="en-US" sz="900" dirty="0"/>
              <a:t>메뉴 번호 리턴</a:t>
            </a:r>
            <a:endParaRPr lang="en-US" altLang="ko-KR" sz="900" dirty="0"/>
          </a:p>
          <a:p>
            <a:r>
              <a:rPr lang="en-US" altLang="ko-KR" sz="1400" dirty="0" err="1"/>
              <a:t>Exchanges.exchange</a:t>
            </a:r>
            <a:endParaRPr lang="en-US" altLang="ko-KR" sz="1400" dirty="0"/>
          </a:p>
          <a:p>
            <a:pPr lvl="1"/>
            <a:r>
              <a:rPr lang="ko-KR" altLang="en-US" sz="1000" dirty="0"/>
              <a:t>프로그램 구동 베이스</a:t>
            </a:r>
            <a:endParaRPr lang="en-US" altLang="ko-KR" sz="1000" dirty="0"/>
          </a:p>
          <a:p>
            <a:pPr lvl="1"/>
            <a:r>
              <a:rPr lang="ko-KR" altLang="en-US" sz="1000" dirty="0"/>
              <a:t>원화 금액 입력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findingkesy</a:t>
            </a:r>
            <a:r>
              <a:rPr lang="en-US" altLang="ko-KR" sz="1000" dirty="0"/>
              <a:t> </a:t>
            </a:r>
            <a:r>
              <a:rPr lang="ko-KR" altLang="en-US" sz="1000" dirty="0"/>
              <a:t>메서드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CalculFx</a:t>
            </a:r>
            <a:r>
              <a:rPr lang="en-US" altLang="ko-KR" sz="1000" dirty="0"/>
              <a:t> </a:t>
            </a:r>
            <a:r>
              <a:rPr lang="ko-KR" altLang="en-US" sz="1000" dirty="0"/>
              <a:t>클래스 호출</a:t>
            </a:r>
            <a:endParaRPr lang="en-US" altLang="ko-KR" sz="1000" dirty="0"/>
          </a:p>
          <a:p>
            <a:r>
              <a:rPr lang="en-US" altLang="ko-KR" sz="1400" dirty="0" err="1"/>
              <a:t>Exchanges.findingkeys</a:t>
            </a:r>
            <a:endParaRPr lang="en-US" altLang="ko-KR" sz="1400" dirty="0"/>
          </a:p>
          <a:p>
            <a:pPr lvl="1"/>
            <a:r>
              <a:rPr lang="en-US" altLang="ko-KR" sz="1000" dirty="0" err="1"/>
              <a:t>calCulFx</a:t>
            </a:r>
            <a:r>
              <a:rPr lang="ko-KR" altLang="en-US" sz="1000" dirty="0"/>
              <a:t>에서 사용할 변수 지정</a:t>
            </a:r>
            <a:r>
              <a:rPr lang="en-US" altLang="ko-KR" sz="1000" dirty="0"/>
              <a:t>(</a:t>
            </a:r>
            <a:r>
              <a:rPr lang="ko-KR" altLang="en-US" sz="1000" dirty="0"/>
              <a:t>환율에 따라 유동적으로 지정됨</a:t>
            </a:r>
            <a:r>
              <a:rPr lang="en-US" altLang="ko-KR" sz="1000" dirty="0"/>
              <a:t>)</a:t>
            </a:r>
          </a:p>
          <a:p>
            <a:pPr lvl="1"/>
            <a:r>
              <a:rPr lang="en-US" altLang="ko-KR" sz="1000" dirty="0"/>
              <a:t>FCV </a:t>
            </a:r>
            <a:r>
              <a:rPr lang="ko-KR" altLang="en-US" sz="1000" dirty="0"/>
              <a:t>클래스 참조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18A13F-C5D1-40A5-B544-A2490F46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3" y="894743"/>
            <a:ext cx="4446399" cy="52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22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CalculFx.java</a:t>
            </a:r>
            <a:endParaRPr lang="ko-KR" altLang="en-US" sz="3200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EA184FC-BB2C-42B8-BDEB-FA003778D354}"/>
              </a:ext>
            </a:extLst>
          </p:cNvPr>
          <p:cNvSpPr txBox="1">
            <a:spLocks/>
          </p:cNvSpPr>
          <p:nvPr/>
        </p:nvSpPr>
        <p:spPr>
          <a:xfrm>
            <a:off x="6934773" y="1036180"/>
            <a:ext cx="335059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amounts</a:t>
            </a:r>
          </a:p>
          <a:p>
            <a:pPr lvl="1"/>
            <a:r>
              <a:rPr lang="ko-KR" altLang="en-US" sz="900" dirty="0"/>
              <a:t>잔고 확인</a:t>
            </a:r>
            <a:r>
              <a:rPr lang="en-US" altLang="ko-KR" sz="900" dirty="0"/>
              <a:t>(</a:t>
            </a:r>
            <a:r>
              <a:rPr lang="en-US" altLang="ko-KR" sz="900" dirty="0" err="1"/>
              <a:t>checkBalance</a:t>
            </a:r>
            <a:r>
              <a:rPr lang="en-US" altLang="ko-KR" sz="900" dirty="0"/>
              <a:t> </a:t>
            </a:r>
            <a:r>
              <a:rPr lang="ko-KR" altLang="en-US" sz="900" dirty="0" err="1"/>
              <a:t>매서드</a:t>
            </a:r>
            <a:r>
              <a:rPr lang="ko-KR" altLang="en-US" sz="900" dirty="0"/>
              <a:t> 호출</a:t>
            </a:r>
            <a:r>
              <a:rPr lang="en-US" altLang="ko-KR" sz="900" dirty="0"/>
              <a:t>)</a:t>
            </a:r>
          </a:p>
          <a:p>
            <a:pPr lvl="1"/>
            <a:r>
              <a:rPr lang="ko-KR" altLang="en-US" sz="900" dirty="0"/>
              <a:t>잔고 </a:t>
            </a:r>
            <a:r>
              <a:rPr lang="ko-KR" altLang="en-US" sz="900" dirty="0" err="1"/>
              <a:t>부족시</a:t>
            </a:r>
            <a:r>
              <a:rPr lang="ko-KR" altLang="en-US" sz="900" dirty="0"/>
              <a:t> 잔고 안내</a:t>
            </a:r>
            <a:r>
              <a:rPr lang="en-US" altLang="ko-KR" sz="900" dirty="0"/>
              <a:t>(false </a:t>
            </a:r>
            <a:r>
              <a:rPr lang="ko-KR" altLang="en-US" sz="900" dirty="0" err="1"/>
              <a:t>리턴하지만</a:t>
            </a:r>
            <a:r>
              <a:rPr lang="ko-KR" altLang="en-US" sz="900" dirty="0"/>
              <a:t> 프로그램 종료 없이 </a:t>
            </a:r>
            <a:r>
              <a:rPr lang="ko-KR" altLang="en-US" sz="900" dirty="0" err="1"/>
              <a:t>다음턴</a:t>
            </a:r>
            <a:r>
              <a:rPr lang="ko-KR" altLang="en-US" sz="900" dirty="0"/>
              <a:t> 진행</a:t>
            </a:r>
            <a:r>
              <a:rPr lang="en-US" altLang="ko-KR" sz="900" dirty="0"/>
              <a:t>)</a:t>
            </a:r>
          </a:p>
          <a:p>
            <a:pPr lvl="1"/>
            <a:r>
              <a:rPr lang="ko-KR" altLang="en-US" sz="900" dirty="0"/>
              <a:t>충분할 경우 이후 작업 </a:t>
            </a:r>
            <a:r>
              <a:rPr lang="en-US" altLang="ko-KR" sz="900" dirty="0"/>
              <a:t>-- </a:t>
            </a:r>
          </a:p>
          <a:p>
            <a:pPr lvl="1"/>
            <a:r>
              <a:rPr lang="ko-KR" altLang="en-US" sz="900" dirty="0"/>
              <a:t>거스름돈 계산</a:t>
            </a:r>
            <a:endParaRPr lang="en-US" altLang="ko-KR" sz="900" dirty="0"/>
          </a:p>
          <a:p>
            <a:pPr lvl="1"/>
            <a:r>
              <a:rPr lang="ko-KR" altLang="en-US" sz="900" dirty="0"/>
              <a:t>외화 및 한화 </a:t>
            </a:r>
            <a:r>
              <a:rPr lang="ko-KR" altLang="en-US" sz="900" dirty="0" err="1"/>
              <a:t>환종별</a:t>
            </a:r>
            <a:r>
              <a:rPr lang="ko-KR" altLang="en-US" sz="900" dirty="0"/>
              <a:t> 개수 저장 </a:t>
            </a:r>
            <a:r>
              <a:rPr lang="en-US" altLang="ko-KR" sz="900" dirty="0"/>
              <a:t>(</a:t>
            </a:r>
            <a:r>
              <a:rPr lang="ko-KR" altLang="en-US" sz="900" dirty="0"/>
              <a:t>저장용 </a:t>
            </a:r>
            <a:r>
              <a:rPr lang="en-US" altLang="ko-KR" sz="900" dirty="0" err="1"/>
              <a:t>LinkedHashMap</a:t>
            </a:r>
            <a:r>
              <a:rPr lang="en-US" altLang="ko-KR" sz="900" dirty="0"/>
              <a:t> 2</a:t>
            </a:r>
            <a:r>
              <a:rPr lang="ko-KR" altLang="en-US" sz="900" dirty="0"/>
              <a:t>개 생성</a:t>
            </a:r>
            <a:r>
              <a:rPr lang="en-US" altLang="ko-KR" sz="900" dirty="0"/>
              <a:t>)</a:t>
            </a:r>
            <a:endParaRPr lang="en-US" altLang="ko-KR" sz="500" dirty="0"/>
          </a:p>
          <a:p>
            <a:r>
              <a:rPr lang="en-US" altLang="ko-KR" sz="1400" dirty="0" err="1"/>
              <a:t>checkBalance</a:t>
            </a:r>
            <a:endParaRPr lang="en-US" altLang="ko-KR" sz="1400" dirty="0"/>
          </a:p>
          <a:p>
            <a:pPr lvl="1"/>
            <a:r>
              <a:rPr lang="ko-KR" altLang="en-US" sz="1000" dirty="0"/>
              <a:t>예상</a:t>
            </a:r>
            <a:r>
              <a:rPr lang="en-US" altLang="ko-KR" sz="1000" dirty="0"/>
              <a:t> </a:t>
            </a:r>
            <a:r>
              <a:rPr lang="ko-KR" altLang="en-US" sz="1000" dirty="0"/>
              <a:t>잔고 계산하여 부족할 경우 </a:t>
            </a:r>
            <a:r>
              <a:rPr lang="en-US" altLang="ko-KR" sz="1000" dirty="0"/>
              <a:t>false, </a:t>
            </a:r>
            <a:br>
              <a:rPr lang="en-US" altLang="ko-KR" sz="1000" dirty="0"/>
            </a:br>
            <a:r>
              <a:rPr lang="ko-KR" altLang="en-US" sz="1000" dirty="0"/>
              <a:t>충분할 경우 </a:t>
            </a:r>
            <a:r>
              <a:rPr lang="en-US" altLang="ko-KR" sz="1000" dirty="0"/>
              <a:t>true </a:t>
            </a:r>
            <a:r>
              <a:rPr lang="ko-KR" altLang="en-US" sz="1000" dirty="0"/>
              <a:t>리턴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C9D848-93FF-47F7-89D0-D460807A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6" y="905879"/>
            <a:ext cx="635937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22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PrintingFx.java (</a:t>
            </a:r>
            <a:r>
              <a:rPr lang="ko-KR" altLang="en-US" sz="3200" dirty="0"/>
              <a:t>콘솔 출력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EA184FC-BB2C-42B8-BDEB-FA003778D354}"/>
              </a:ext>
            </a:extLst>
          </p:cNvPr>
          <p:cNvSpPr txBox="1">
            <a:spLocks/>
          </p:cNvSpPr>
          <p:nvPr/>
        </p:nvSpPr>
        <p:spPr>
          <a:xfrm>
            <a:off x="6934773" y="1036180"/>
            <a:ext cx="441902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printsSummary</a:t>
            </a:r>
            <a:endParaRPr lang="en-US" altLang="ko-KR" sz="1400" dirty="0"/>
          </a:p>
          <a:p>
            <a:pPr lvl="1"/>
            <a:r>
              <a:rPr lang="ko-KR" altLang="en-US" sz="900" dirty="0"/>
              <a:t>기본 입력 정보 출력</a:t>
            </a:r>
            <a:r>
              <a:rPr lang="en-US" altLang="ko-KR" sz="900" dirty="0"/>
              <a:t>(</a:t>
            </a:r>
            <a:r>
              <a:rPr lang="ko-KR" altLang="en-US" sz="900" dirty="0" err="1"/>
              <a:t>환종</a:t>
            </a:r>
            <a:r>
              <a:rPr lang="en-US" altLang="ko-KR" sz="900" dirty="0"/>
              <a:t>, </a:t>
            </a:r>
            <a:r>
              <a:rPr lang="ko-KR" altLang="en-US" sz="900" dirty="0"/>
              <a:t>환전금액</a:t>
            </a:r>
            <a:r>
              <a:rPr lang="en-US" altLang="ko-KR" sz="900" dirty="0"/>
              <a:t>, </a:t>
            </a:r>
            <a:r>
              <a:rPr lang="ko-KR" altLang="en-US" sz="900" dirty="0"/>
              <a:t>거스름돈</a:t>
            </a:r>
            <a:r>
              <a:rPr lang="en-US" altLang="ko-KR" sz="900" dirty="0"/>
              <a:t>, </a:t>
            </a:r>
            <a:r>
              <a:rPr lang="ko-KR" altLang="en-US" sz="900" dirty="0"/>
              <a:t>환율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 </a:t>
            </a:r>
            <a:endParaRPr lang="en-US" altLang="ko-KR" sz="500" dirty="0"/>
          </a:p>
          <a:p>
            <a:r>
              <a:rPr lang="en-US" altLang="ko-KR" sz="1400" dirty="0" err="1"/>
              <a:t>printsBills</a:t>
            </a:r>
            <a:endParaRPr lang="en-US" altLang="ko-KR" sz="1400" dirty="0"/>
          </a:p>
          <a:p>
            <a:pPr lvl="1"/>
            <a:r>
              <a:rPr lang="ko-KR" altLang="en-US" sz="900" dirty="0"/>
              <a:t>해당 </a:t>
            </a:r>
            <a:r>
              <a:rPr lang="ko-KR" altLang="en-US" sz="900" dirty="0" err="1"/>
              <a:t>환종</a:t>
            </a:r>
            <a:r>
              <a:rPr lang="ko-KR" altLang="en-US" sz="900" dirty="0"/>
              <a:t> 및 원화 </a:t>
            </a:r>
            <a:r>
              <a:rPr lang="ko-KR" altLang="en-US" sz="900" dirty="0" err="1"/>
              <a:t>권종별</a:t>
            </a:r>
            <a:r>
              <a:rPr lang="ko-KR" altLang="en-US" sz="900" dirty="0"/>
              <a:t> 수량 출력</a:t>
            </a:r>
            <a:endParaRPr lang="en-US" altLang="ko-KR" sz="900" dirty="0"/>
          </a:p>
          <a:p>
            <a:pPr lvl="1"/>
            <a:r>
              <a:rPr lang="ko-KR" altLang="en-US" sz="900" dirty="0" err="1"/>
              <a:t>권종을</a:t>
            </a:r>
            <a:r>
              <a:rPr lang="ko-KR" altLang="en-US" sz="900" dirty="0"/>
              <a:t> 조건으로 </a:t>
            </a:r>
            <a:r>
              <a:rPr lang="en-US" altLang="ko-KR" sz="900" dirty="0"/>
              <a:t>for</a:t>
            </a:r>
            <a:r>
              <a:rPr lang="ko-KR" altLang="en-US" sz="900" dirty="0"/>
              <a:t>문을 돌면서 저장해둔 </a:t>
            </a:r>
            <a:r>
              <a:rPr lang="ko-KR" altLang="en-US" sz="900" dirty="0" err="1"/>
              <a:t>권종별</a:t>
            </a:r>
            <a:r>
              <a:rPr lang="ko-KR" altLang="en-US" sz="900" dirty="0"/>
              <a:t> 수량 출력</a:t>
            </a:r>
            <a:endParaRPr lang="en-US" altLang="ko-KR" sz="1000" dirty="0"/>
          </a:p>
          <a:p>
            <a:r>
              <a:rPr lang="en-US" altLang="ko-KR" sz="1400" dirty="0" err="1"/>
              <a:t>printsBal</a:t>
            </a:r>
            <a:endParaRPr lang="en-US" altLang="ko-KR" sz="1400" dirty="0"/>
          </a:p>
          <a:p>
            <a:pPr lvl="1"/>
            <a:r>
              <a:rPr lang="ko-KR" altLang="en-US" sz="900" dirty="0"/>
              <a:t>해당 </a:t>
            </a:r>
            <a:r>
              <a:rPr lang="ko-KR" altLang="en-US" sz="900" dirty="0" err="1"/>
              <a:t>환종</a:t>
            </a:r>
            <a:r>
              <a:rPr lang="ko-KR" altLang="en-US" sz="900" dirty="0"/>
              <a:t> 잔고 출력</a:t>
            </a:r>
            <a:endParaRPr lang="en-US" altLang="ko-KR" sz="900" dirty="0"/>
          </a:p>
          <a:p>
            <a:r>
              <a:rPr lang="en-US" altLang="ko-KR" sz="1400" dirty="0" err="1"/>
              <a:t>printsErr</a:t>
            </a:r>
            <a:endParaRPr lang="en-US" altLang="ko-KR" sz="1400" dirty="0"/>
          </a:p>
          <a:p>
            <a:pPr lvl="1"/>
            <a:r>
              <a:rPr lang="ko-KR" altLang="en-US" sz="900" dirty="0"/>
              <a:t>해당 </a:t>
            </a:r>
            <a:r>
              <a:rPr lang="ko-KR" altLang="en-US" sz="900" dirty="0" err="1"/>
              <a:t>환종</a:t>
            </a:r>
            <a:r>
              <a:rPr lang="ko-KR" altLang="en-US" sz="900" dirty="0"/>
              <a:t> 잔고가</a:t>
            </a:r>
            <a:r>
              <a:rPr lang="en-US" altLang="ko-KR" sz="900" dirty="0"/>
              <a:t> </a:t>
            </a:r>
            <a:r>
              <a:rPr lang="ko-KR" altLang="en-US" sz="900" dirty="0"/>
              <a:t>부족할 경우에만 호출되는 함수</a:t>
            </a:r>
            <a:endParaRPr lang="en-US" altLang="ko-KR" sz="900" dirty="0"/>
          </a:p>
          <a:p>
            <a:pPr lvl="1"/>
            <a:r>
              <a:rPr lang="ko-KR" altLang="en-US" sz="900" dirty="0"/>
              <a:t>에러 메시지 및 잔고 출력</a:t>
            </a:r>
            <a:r>
              <a:rPr lang="en-US" altLang="ko-KR" sz="900" dirty="0"/>
              <a:t>(</a:t>
            </a:r>
            <a:r>
              <a:rPr lang="en-US" altLang="ko-KR" sz="900" dirty="0" err="1"/>
              <a:t>printsBal</a:t>
            </a:r>
            <a:r>
              <a:rPr lang="en-US" altLang="ko-KR" sz="900" dirty="0"/>
              <a:t> </a:t>
            </a:r>
            <a:r>
              <a:rPr lang="ko-KR" altLang="en-US" sz="900" dirty="0"/>
              <a:t>호출</a:t>
            </a:r>
            <a:r>
              <a:rPr lang="en-US" altLang="ko-KR" sz="900" dirty="0"/>
              <a:t>)</a:t>
            </a:r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AEF9C-1703-4235-A6EF-1613CCEA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0" y="1036180"/>
            <a:ext cx="5767956" cy="36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2CF4A1-7156-45C5-B260-F1B35FB8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22"/>
            <a:ext cx="10515600" cy="61838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WritingFx.java (</a:t>
            </a:r>
            <a:r>
              <a:rPr lang="ko-KR" altLang="en-US" sz="3200" dirty="0"/>
              <a:t>파일 작성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EA184FC-BB2C-42B8-BDEB-FA003778D354}"/>
              </a:ext>
            </a:extLst>
          </p:cNvPr>
          <p:cNvSpPr txBox="1">
            <a:spLocks/>
          </p:cNvSpPr>
          <p:nvPr/>
        </p:nvSpPr>
        <p:spPr>
          <a:xfrm>
            <a:off x="6347012" y="4550869"/>
            <a:ext cx="5634023" cy="19585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BufferedWriter</a:t>
            </a:r>
            <a:r>
              <a:rPr lang="en-US" altLang="ko-KR" sz="1400" dirty="0"/>
              <a:t>: txt</a:t>
            </a:r>
            <a:r>
              <a:rPr lang="ko-KR" altLang="en-US" sz="1400" dirty="0"/>
              <a:t>파일 작성</a:t>
            </a:r>
            <a:endParaRPr lang="en-US" altLang="ko-KR" sz="1400" dirty="0"/>
          </a:p>
          <a:p>
            <a:r>
              <a:rPr lang="en-US" altLang="ko-KR" sz="1400" dirty="0" err="1"/>
              <a:t>OpenCSV</a:t>
            </a:r>
            <a:r>
              <a:rPr lang="en-US" altLang="ko-KR" sz="1400" dirty="0"/>
              <a:t>: csv </a:t>
            </a:r>
            <a:r>
              <a:rPr lang="ko-KR" altLang="en-US" sz="1400" dirty="0"/>
              <a:t>파일 작성</a:t>
            </a:r>
            <a:endParaRPr lang="en-US" altLang="ko-KR" sz="1400" dirty="0"/>
          </a:p>
          <a:p>
            <a:r>
              <a:rPr lang="en-US" altLang="ko-KR" sz="1400" dirty="0"/>
              <a:t>static</a:t>
            </a:r>
            <a:r>
              <a:rPr lang="ko-KR" altLang="en-US" sz="1400" dirty="0"/>
              <a:t>으로 </a:t>
            </a:r>
            <a:r>
              <a:rPr lang="en-US" altLang="ko-KR" sz="1400" dirty="0"/>
              <a:t>CSV </a:t>
            </a:r>
            <a:r>
              <a:rPr lang="ko-KR" altLang="en-US" sz="1400" dirty="0"/>
              <a:t>파일 작성용 </a:t>
            </a:r>
            <a:r>
              <a:rPr lang="en-US" altLang="ko-KR" sz="1400" dirty="0"/>
              <a:t>temp</a:t>
            </a:r>
            <a:r>
              <a:rPr lang="ko-KR" altLang="en-US" sz="1400" dirty="0"/>
              <a:t> </a:t>
            </a:r>
            <a:r>
              <a:rPr lang="en-US" altLang="ko-KR" sz="1400" dirty="0"/>
              <a:t>map </a:t>
            </a:r>
            <a:r>
              <a:rPr lang="en-US" altLang="ko-KR" sz="1400" dirty="0" err="1"/>
              <a:t>toWrite</a:t>
            </a:r>
            <a:r>
              <a:rPr lang="ko-KR" altLang="en-US" sz="1400" dirty="0"/>
              <a:t> 선언</a:t>
            </a:r>
            <a:endParaRPr lang="en-US" altLang="ko-KR" sz="1400" dirty="0"/>
          </a:p>
          <a:p>
            <a:r>
              <a:rPr lang="ko-KR" altLang="en-US" sz="1400" dirty="0"/>
              <a:t>기본적으로 </a:t>
            </a:r>
            <a:r>
              <a:rPr lang="en-US" altLang="ko-KR" sz="1400" dirty="0" err="1"/>
              <a:t>printingFx</a:t>
            </a:r>
            <a:r>
              <a:rPr lang="en-US" altLang="ko-KR" sz="1400" dirty="0"/>
              <a:t> </a:t>
            </a:r>
            <a:r>
              <a:rPr lang="ko-KR" altLang="en-US" sz="1400" dirty="0"/>
              <a:t>파일의 메서드에서 콘솔에 입력하는 내용을 파일로 작성</a:t>
            </a:r>
            <a:endParaRPr lang="en-US" altLang="ko-KR" sz="1400" dirty="0"/>
          </a:p>
          <a:p>
            <a:r>
              <a:rPr lang="en-US" altLang="ko-KR" sz="1400" dirty="0" err="1"/>
              <a:t>writesAll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매서드</a:t>
            </a:r>
            <a:r>
              <a:rPr lang="ko-KR" altLang="en-US" sz="1400" dirty="0"/>
              <a:t> 제외 </a:t>
            </a:r>
            <a:r>
              <a:rPr lang="en-US" altLang="ko-KR" sz="1400" dirty="0" err="1"/>
              <a:t>toWrite</a:t>
            </a:r>
            <a:r>
              <a:rPr lang="ko-KR" altLang="en-US" sz="1400" dirty="0"/>
              <a:t>에 </a:t>
            </a:r>
            <a:r>
              <a:rPr lang="en-US" altLang="ko-KR" sz="1400" dirty="0"/>
              <a:t>value put. </a:t>
            </a:r>
          </a:p>
          <a:p>
            <a:r>
              <a:rPr lang="en-US" altLang="ko-KR" sz="1400" dirty="0" err="1"/>
              <a:t>writesAll</a:t>
            </a:r>
            <a:r>
              <a:rPr lang="en-US" altLang="ko-KR" sz="1400" dirty="0"/>
              <a:t>: </a:t>
            </a:r>
            <a:r>
              <a:rPr lang="ko-KR" altLang="en-US" sz="1400" dirty="0"/>
              <a:t>다른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매서드에서</a:t>
            </a:r>
            <a:r>
              <a:rPr lang="ko-KR" altLang="en-US" sz="1400" dirty="0"/>
              <a:t> 입력한 </a:t>
            </a:r>
            <a:r>
              <a:rPr lang="en-US" altLang="ko-KR" sz="1400" dirty="0"/>
              <a:t>value</a:t>
            </a:r>
            <a:r>
              <a:rPr lang="ko-KR" altLang="en-US" sz="1400" dirty="0"/>
              <a:t> 를 순서대로 파일에 작성</a:t>
            </a:r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40BA0-34FB-408C-8DDA-3F5F7F33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5" y="1251332"/>
            <a:ext cx="5807285" cy="5152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D1DBA9-B77E-42E1-B9B0-E437768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74" y="348613"/>
            <a:ext cx="5784161" cy="40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-MalgunGothic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535</Words>
  <Application>Microsoft Office PowerPoint</Application>
  <PresentationFormat>와이드스크린</PresentationFormat>
  <Paragraphs>107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환율 계산기</vt:lpstr>
      <vt:lpstr>PowerPoint 프레젠테이션</vt:lpstr>
      <vt:lpstr>Fx.java 메인 함수 및 실행 결과</vt:lpstr>
      <vt:lpstr>FCV.java</vt:lpstr>
      <vt:lpstr>Exchanges.java</vt:lpstr>
      <vt:lpstr>CalculFx.java</vt:lpstr>
      <vt:lpstr>PrintingFx.java (콘솔 출력)</vt:lpstr>
      <vt:lpstr>WritingFx.java (파일 작성)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Q4* : Why are bits used for computer?</dc:title>
  <dc:creator>kopo21</dc:creator>
  <cp:lastModifiedBy>안설란</cp:lastModifiedBy>
  <cp:revision>351</cp:revision>
  <dcterms:created xsi:type="dcterms:W3CDTF">2021-03-03T05:34:50Z</dcterms:created>
  <dcterms:modified xsi:type="dcterms:W3CDTF">2021-04-14T00:17:02Z</dcterms:modified>
</cp:coreProperties>
</file>