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9" r:id="rId2"/>
    <p:sldId id="361" r:id="rId3"/>
    <p:sldId id="368" r:id="rId4"/>
    <p:sldId id="362" r:id="rId5"/>
    <p:sldId id="369" r:id="rId6"/>
    <p:sldId id="370" r:id="rId7"/>
    <p:sldId id="371" r:id="rId8"/>
    <p:sldId id="372" r:id="rId9"/>
    <p:sldId id="373" r:id="rId10"/>
    <p:sldId id="3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설란" initials="안" lastIdx="1" clrIdx="0">
    <p:extLst>
      <p:ext uri="{19B8F6BF-5375-455C-9EA6-DF929625EA0E}">
        <p15:presenceInfo xmlns:p15="http://schemas.microsoft.com/office/powerpoint/2012/main" userId="S::2125341021@student.kopo.ac.kr::33618b9e-bb00-438e-8e94-41637e00b2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3711" autoAdjust="0"/>
  </p:normalViewPr>
  <p:slideViewPr>
    <p:cSldViewPr snapToGrid="0">
      <p:cViewPr varScale="1">
        <p:scale>
          <a:sx n="104" d="100"/>
          <a:sy n="104" d="100"/>
        </p:scale>
        <p:origin x="114" y="49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2E21-271F-42D5-9F1E-A0B9E6AD099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6CE5E-2747-434E-9EBE-094C36EFF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0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CE5E-2747-434E-9EBE-094C36EFF4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09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CE5E-2747-434E-9EBE-094C36EFF4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CE5E-2747-434E-9EBE-094C36EFF4B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6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CE5E-2747-434E-9EBE-094C36EFF4B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CE5E-2747-434E-9EBE-094C36EFF4B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4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CE5E-2747-434E-9EBE-094C36EFF4B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0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CE5E-2747-434E-9EBE-094C36EFF4B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68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CE5E-2747-434E-9EBE-094C36EFF4B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4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1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0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7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8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5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9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7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6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7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9C14E503-18C8-4010-82CB-54AF31196743}" type="datetimeFigureOut">
              <a:rPr lang="ko-KR" altLang="en-US" smtClean="0"/>
              <a:pPr/>
              <a:t>2021-04-20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BF023DB5-FA34-4D07-AF46-98D8334B48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32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dirty="0"/>
              <a:t>발권 프로그램</a:t>
            </a:r>
          </a:p>
        </p:txBody>
      </p:sp>
      <p:sp>
        <p:nvSpPr>
          <p:cNvPr id="5" name="모서리가 둥근 직사각형 13">
            <a:extLst>
              <a:ext uri="{FF2B5EF4-FFF2-40B4-BE49-F238E27FC236}">
                <a16:creationId xmlns:a16="http://schemas.microsoft.com/office/drawing/2014/main" id="{C04D7810-0A33-4BCE-A61A-23E2515CE85F}"/>
              </a:ext>
            </a:extLst>
          </p:cNvPr>
          <p:cNvSpPr/>
          <p:nvPr/>
        </p:nvSpPr>
        <p:spPr>
          <a:xfrm>
            <a:off x="4829992" y="4148644"/>
            <a:ext cx="2467523" cy="604098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2E756D-6F9D-4D74-828D-051A25073D54}"/>
              </a:ext>
            </a:extLst>
          </p:cNvPr>
          <p:cNvGrpSpPr/>
          <p:nvPr/>
        </p:nvGrpSpPr>
        <p:grpSpPr>
          <a:xfrm>
            <a:off x="4488146" y="4282301"/>
            <a:ext cx="3478318" cy="604098"/>
            <a:chOff x="1127270" y="151949"/>
            <a:chExt cx="3162107" cy="804055"/>
          </a:xfrm>
        </p:grpSpPr>
        <p:sp>
          <p:nvSpPr>
            <p:cNvPr id="7" name="모서리가 둥근 직사각형 15">
              <a:extLst>
                <a:ext uri="{FF2B5EF4-FFF2-40B4-BE49-F238E27FC236}">
                  <a16:creationId xmlns:a16="http://schemas.microsoft.com/office/drawing/2014/main" id="{D0205790-7C0D-4946-AE77-22DD1D29BF53}"/>
                </a:ext>
              </a:extLst>
            </p:cNvPr>
            <p:cNvSpPr/>
            <p:nvPr/>
          </p:nvSpPr>
          <p:spPr>
            <a:xfrm>
              <a:off x="1586722" y="151949"/>
              <a:ext cx="2243203" cy="8040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16F0DC6-57A3-45CF-B326-2F1D5C1875BB}"/>
                </a:ext>
              </a:extLst>
            </p:cNvPr>
            <p:cNvSpPr/>
            <p:nvPr/>
          </p:nvSpPr>
          <p:spPr>
            <a:xfrm>
              <a:off x="1127270" y="175499"/>
              <a:ext cx="3162107" cy="756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kern="1200" dirty="0" err="1">
                  <a:latin typeface="Consolas" panose="020B0609020204030204" pitchFamily="49" charset="0"/>
                </a:rPr>
                <a:t>parkTicketing</a:t>
              </a:r>
              <a:r>
                <a:rPr lang="en-US" altLang="ko-KR" sz="1200" kern="1200" dirty="0">
                  <a:latin typeface="Consolas" panose="020B0609020204030204" pitchFamily="49" charset="0"/>
                </a:rPr>
                <a:t>(project)</a:t>
              </a:r>
            </a:p>
            <a:p>
              <a:pPr lvl="0" algn="ctr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dirty="0">
                  <a:latin typeface="Consolas" panose="020B0609020204030204" pitchFamily="49" charset="0"/>
                </a:rPr>
                <a:t>- 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amusementPark</a:t>
              </a:r>
              <a:r>
                <a:rPr lang="en-US" altLang="ko-KR" sz="1200" dirty="0">
                  <a:latin typeface="Consolas" panose="020B0609020204030204" pitchFamily="49" charset="0"/>
                </a:rPr>
                <a:t>(pkg)</a:t>
              </a:r>
              <a:endParaRPr lang="ko-KR" altLang="en-US" sz="1200" kern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51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B2F674-62BF-4B65-8C0B-A50077A4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68" y="931177"/>
            <a:ext cx="2620275" cy="566776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652CF4A1-7156-45C5-B260-F1B35FB8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425"/>
            <a:ext cx="10515600" cy="61838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실행 결과</a:t>
            </a:r>
            <a:r>
              <a:rPr lang="en-US" altLang="ko-KR" sz="3200" dirty="0"/>
              <a:t>(console, csv)</a:t>
            </a:r>
            <a:endParaRPr lang="ko-KR" altLang="en-US" sz="3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978DB8-2789-479B-B498-3BFD0F7600E1}"/>
              </a:ext>
            </a:extLst>
          </p:cNvPr>
          <p:cNvSpPr/>
          <p:nvPr/>
        </p:nvSpPr>
        <p:spPr>
          <a:xfrm>
            <a:off x="775403" y="945765"/>
            <a:ext cx="2613871" cy="1945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정상 시도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EBB172-8251-4BC7-8A67-30F7B45EE7A4}"/>
              </a:ext>
            </a:extLst>
          </p:cNvPr>
          <p:cNvSpPr/>
          <p:nvPr/>
        </p:nvSpPr>
        <p:spPr>
          <a:xfrm>
            <a:off x="785747" y="3645176"/>
            <a:ext cx="2598864" cy="89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여성이 아닐 경우 임산부 할인 미적용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328239-C9F9-4A68-A6C1-46DAA8679FF3}"/>
              </a:ext>
            </a:extLst>
          </p:cNvPr>
          <p:cNvSpPr/>
          <p:nvPr/>
        </p:nvSpPr>
        <p:spPr>
          <a:xfrm>
            <a:off x="781943" y="3329354"/>
            <a:ext cx="3162784" cy="186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‘-’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포함하여 입력해도 정상 처리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C6642-8AF4-4AB2-9FCF-2ACE46DBC2B0}"/>
              </a:ext>
            </a:extLst>
          </p:cNvPr>
          <p:cNvSpPr/>
          <p:nvPr/>
        </p:nvSpPr>
        <p:spPr>
          <a:xfrm>
            <a:off x="773196" y="5362863"/>
            <a:ext cx="3113491" cy="313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생년월일이 오늘 이후일 경우 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오입력으로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간주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FF6BD0-7021-4B3E-9E7C-97B70466A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520" y="945765"/>
            <a:ext cx="3592450" cy="204669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A47593-E0C0-4EB4-9511-D753618E81B1}"/>
              </a:ext>
            </a:extLst>
          </p:cNvPr>
          <p:cNvSpPr/>
          <p:nvPr/>
        </p:nvSpPr>
        <p:spPr>
          <a:xfrm>
            <a:off x="3642108" y="2098725"/>
            <a:ext cx="3548987" cy="16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파일 위치 출력</a:t>
            </a:r>
            <a:endParaRPr lang="ko-KR" alt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63CEA8-462A-48B5-8C94-45D300AA2D6C}"/>
              </a:ext>
            </a:extLst>
          </p:cNvPr>
          <p:cNvSpPr/>
          <p:nvPr/>
        </p:nvSpPr>
        <p:spPr>
          <a:xfrm>
            <a:off x="3627246" y="2242205"/>
            <a:ext cx="3569478" cy="716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파일이 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열려있을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경우 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초 뒤 재시도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</a:p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작성 후 프로그램 종료여부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36B2FD-4CBE-421E-88CA-39CB6A283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384" y="951897"/>
            <a:ext cx="3950263" cy="6870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E1177EC-6709-4F95-9ED8-5251D4DFF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5008" y="1857387"/>
            <a:ext cx="3961494" cy="111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6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D1C8A6-2016-499E-B820-B10C1AE7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2534"/>
              </p:ext>
            </p:extLst>
          </p:nvPr>
        </p:nvGraphicFramePr>
        <p:xfrm>
          <a:off x="251756" y="450488"/>
          <a:ext cx="11471321" cy="61082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7567">
                  <a:extLst>
                    <a:ext uri="{9D8B030D-6E8A-4147-A177-3AD203B41FA5}">
                      <a16:colId xmlns:a16="http://schemas.microsoft.com/office/drawing/2014/main" val="2294089702"/>
                    </a:ext>
                  </a:extLst>
                </a:gridCol>
                <a:gridCol w="2726936">
                  <a:extLst>
                    <a:ext uri="{9D8B030D-6E8A-4147-A177-3AD203B41FA5}">
                      <a16:colId xmlns:a16="http://schemas.microsoft.com/office/drawing/2014/main" val="3675385487"/>
                    </a:ext>
                  </a:extLst>
                </a:gridCol>
                <a:gridCol w="5326818">
                  <a:extLst>
                    <a:ext uri="{9D8B030D-6E8A-4147-A177-3AD203B41FA5}">
                      <a16:colId xmlns:a16="http://schemas.microsoft.com/office/drawing/2014/main" val="4159517292"/>
                    </a:ext>
                  </a:extLst>
                </a:gridCol>
              </a:tblGrid>
              <a:tr h="344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Method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와 상수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Jobs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93380017"/>
                  </a:ext>
                </a:extLst>
              </a:tr>
              <a:tr h="2486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Ticketing.java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main(String[])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메인 함수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, saveList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에 모두 저장 및 다른 매서드 호출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98250823"/>
                  </a:ext>
                </a:extLst>
              </a:tr>
              <a:tr h="344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TicketConstant.java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dirName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: String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fileName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: 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파일 저장 디렉토리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파일 이름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51661145"/>
                  </a:ext>
                </a:extLst>
              </a:tr>
              <a:tr h="8096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AgeGroup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(ADOLESCENT, ADULT, CHILD, ELDERLY, INFANT)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getAgeGroup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AgeGroup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KorOfVal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(String)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valueOfLabel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(int)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getAnytime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TicketType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나이 그룹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최대나이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낮 가격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밤가격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티켓출력용 한글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72244468"/>
                  </a:ext>
                </a:extLst>
              </a:tr>
              <a:tr h="8031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 ASL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(C19_FEMALE, C19_MALE, C20_FEMALE, C20_FEMALE_FOREIGN, C20_MALE, C20_MALE_FOREIGN,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C21_FEMALE, …)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valueOfLabel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(int)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yearOfBirth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(int)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주민등록번호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번째 자리로 파악하는 고객 정보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실제 부여되는 코드 동일하게 적용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번째 자리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생년 첫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자리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여성여부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--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여성만 임산부 할인 적용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44127960"/>
                  </a:ext>
                </a:extLst>
              </a:tr>
              <a:tr h="341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 Discount(CHALLENGED, MULTI_CHILD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NAT_MERIT, NONE, PREGNANCY)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KorOfVal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(String)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valueOfLabel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(int)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할인 타입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메뉴번호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할인율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티켓출력용 한글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일괄 처리를 위한 할인 타입 반환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매서드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869628018"/>
                  </a:ext>
                </a:extLst>
              </a:tr>
              <a:tr h="344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QtyMinMax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(MAX, MIN)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최대 및 최소 수량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9379117"/>
                  </a:ext>
                </a:extLst>
              </a:tr>
              <a:tr h="232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 Session(CLOSE, NEW)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boolOfLabel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(int)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세션 타입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메뉴번호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, T/F)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23020061"/>
                  </a:ext>
                </a:extLst>
              </a:tr>
              <a:tr h="139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TicketType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(DAYTIME, NIGHTTIME)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KorOfVal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(String)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valueOfLabel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(int)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티켓 타입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메뉴번호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티켓 출력용 한글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14752739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WritingTitle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(AGE, AMOUNT, DATE, DISCOUNT, QUANTITY, TICKET_TYPE)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KorOfVal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(String)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파일 작성 및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출력시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타이틀 및 순서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순서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한글값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30910418"/>
                  </a:ext>
                </a:extLst>
              </a:tr>
              <a:tr h="120278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Menu.java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askSession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프로그램 최종 종료여부 확인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36540582"/>
                  </a:ext>
                </a:extLst>
              </a:tr>
              <a:tr h="269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inputDiscount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할인프로그램 번호 받기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165069175"/>
                  </a:ext>
                </a:extLst>
              </a:tr>
              <a:tr h="199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inputID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주민등록번호 받기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35875157"/>
                  </a:ext>
                </a:extLst>
              </a:tr>
              <a:tr h="2344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keeping()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이어서 주문할지 확인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383387385"/>
                  </a:ext>
                </a:extLst>
              </a:tr>
              <a:tr h="2759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ticketQty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티켓 수량 받기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03933073"/>
                  </a:ext>
                </a:extLst>
              </a:tr>
              <a:tr h="1641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ticketTime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티켓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권종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받기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27325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10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D1C8A6-2016-499E-B820-B10C1AE7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1569"/>
              </p:ext>
            </p:extLst>
          </p:nvPr>
        </p:nvGraphicFramePr>
        <p:xfrm>
          <a:off x="263479" y="656111"/>
          <a:ext cx="11471321" cy="5803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6353">
                  <a:extLst>
                    <a:ext uri="{9D8B030D-6E8A-4147-A177-3AD203B41FA5}">
                      <a16:colId xmlns:a16="http://schemas.microsoft.com/office/drawing/2014/main" val="2294089702"/>
                    </a:ext>
                  </a:extLst>
                </a:gridCol>
                <a:gridCol w="3638150">
                  <a:extLst>
                    <a:ext uri="{9D8B030D-6E8A-4147-A177-3AD203B41FA5}">
                      <a16:colId xmlns:a16="http://schemas.microsoft.com/office/drawing/2014/main" val="3675385487"/>
                    </a:ext>
                  </a:extLst>
                </a:gridCol>
                <a:gridCol w="5326818">
                  <a:extLst>
                    <a:ext uri="{9D8B030D-6E8A-4147-A177-3AD203B41FA5}">
                      <a16:colId xmlns:a16="http://schemas.microsoft.com/office/drawing/2014/main" val="4159517292"/>
                    </a:ext>
                  </a:extLst>
                </a:gridCol>
              </a:tblGrid>
              <a:tr h="2891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Method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와 상수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Jobs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93380017"/>
                  </a:ext>
                </a:extLst>
              </a:tr>
              <a:tr h="28916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CalAge.java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ageChecker(Date, AgeGroup)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각 나이그룹이 맞는지 체크하기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max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날짜 계산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869628018"/>
                  </a:ext>
                </a:extLst>
              </a:tr>
              <a:tr h="289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ageChecks(Date, Date)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고객을 나이그룹에 배정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54331134"/>
                  </a:ext>
                </a:extLst>
              </a:tr>
              <a:tr h="289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bDay()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자리 생년월일을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자리 문자열로 변경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936555758"/>
                  </a:ext>
                </a:extLst>
              </a:tr>
              <a:tr h="289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todayChecker(Date)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오늘 날짜와 비교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오늘 날짜 이후 생년월일 무효화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9379117"/>
                  </a:ext>
                </a:extLst>
              </a:tr>
              <a:tr h="2891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CalAmount.java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amount(AgeGroup, TicketType, int, Discount)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건별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금액 계산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23020061"/>
                  </a:ext>
                </a:extLst>
              </a:tr>
              <a:tr h="289169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SaveData.java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ID_NUM : int[]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주민등록번호 저장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14752739"/>
                  </a:ext>
                </a:extLst>
              </a:tr>
              <a:tr h="289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age :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AgeGroup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날짜 그룹 저장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50425165"/>
                  </a:ext>
                </a:extLst>
              </a:tr>
              <a:tr h="289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amount : long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금액 저장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30910418"/>
                  </a:ext>
                </a:extLst>
              </a:tr>
              <a:tr h="289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birthDay : Date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생일 저장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63895500"/>
                  </a:ext>
                </a:extLst>
              </a:tr>
              <a:tr h="289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date : String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오늘 날짜 저장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74695238"/>
                  </a:ext>
                </a:extLst>
              </a:tr>
              <a:tr h="289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discount : Discount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할인종류 저장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33536055"/>
                  </a:ext>
                </a:extLst>
              </a:tr>
              <a:tr h="289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quantity : int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수량 저장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81876105"/>
                  </a:ext>
                </a:extLst>
              </a:tr>
              <a:tr h="289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ticket_Type : TicketType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티켓타입 저장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3183759"/>
                  </a:ext>
                </a:extLst>
              </a:tr>
              <a:tr h="28916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PrintsTickets.java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PrintsTickets(ArrayList&lt;SaveData&gt;)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클래스 생성자 선언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32872688"/>
                  </a:ext>
                </a:extLst>
              </a:tr>
              <a:tr h="289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printsAmount(long)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각 주문별 총액 출력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49828428"/>
                  </a:ext>
                </a:extLst>
              </a:tr>
              <a:tr h="289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printsEnding()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프로그램 종료시 출력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58334358"/>
                  </a:ext>
                </a:extLst>
              </a:tr>
              <a:tr h="289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printsSummary(ArrayList&lt;SaveData&gt;)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티켓 출력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01137020"/>
                  </a:ext>
                </a:extLst>
              </a:tr>
              <a:tr h="28916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WritesTickets.java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WritesTickets(ArrayList&lt;SaveData&gt;)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클래스 생성자 선언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1921878"/>
                  </a:ext>
                </a:extLst>
              </a:tr>
              <a:tr h="309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writingSales()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파일 작성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저장위치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사용자 데스크탑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60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2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2CF4A1-7156-45C5-B260-F1B35FB8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22"/>
            <a:ext cx="10515600" cy="61838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Ticketing.java (main) </a:t>
            </a:r>
            <a:endParaRPr lang="ko-KR" altLang="en-US" sz="3200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EA184FC-BB2C-42B8-BDEB-FA003778D354}"/>
              </a:ext>
            </a:extLst>
          </p:cNvPr>
          <p:cNvSpPr txBox="1">
            <a:spLocks/>
          </p:cNvSpPr>
          <p:nvPr/>
        </p:nvSpPr>
        <p:spPr>
          <a:xfrm>
            <a:off x="6597283" y="1122240"/>
            <a:ext cx="5102348" cy="52082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Consolas" panose="020B0609020204030204" pitchFamily="49" charset="0"/>
              </a:rPr>
              <a:t>최종 종료 선택 전까지 반복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발권 종료 선택 전까지 반복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주민등록번호를 제대로 입력 받을 때까지 반복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각 </a:t>
            </a:r>
            <a:r>
              <a:rPr lang="ko-KR" altLang="en-US" sz="1400" dirty="0" err="1">
                <a:latin typeface="Consolas" panose="020B0609020204030204" pitchFamily="49" charset="0"/>
              </a:rPr>
              <a:t>매서드에서</a:t>
            </a:r>
            <a:r>
              <a:rPr lang="ko-KR" altLang="en-US" sz="1400" dirty="0">
                <a:latin typeface="Consolas" panose="020B0609020204030204" pitchFamily="49" charset="0"/>
              </a:rPr>
              <a:t> 리턴 받은 값을 </a:t>
            </a:r>
            <a:r>
              <a:rPr lang="en-US" altLang="ko-KR" sz="1400" dirty="0" err="1">
                <a:latin typeface="Consolas" panose="020B0609020204030204" pitchFamily="49" charset="0"/>
              </a:rPr>
              <a:t>savingList</a:t>
            </a:r>
            <a:r>
              <a:rPr lang="ko-KR" altLang="en-US" sz="1400" dirty="0">
                <a:latin typeface="Consolas" panose="020B0609020204030204" pitchFamily="49" charset="0"/>
              </a:rPr>
              <a:t>에 </a:t>
            </a:r>
            <a:r>
              <a:rPr lang="en-US" altLang="ko-KR" sz="1400" dirty="0" err="1">
                <a:latin typeface="Consolas" panose="020B0609020204030204" pitchFamily="49" charset="0"/>
              </a:rPr>
              <a:t>SaveData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타입으로 저장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FD863F-2730-4740-8642-9FDD2CC5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55" y="826436"/>
            <a:ext cx="5931955" cy="593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2CF4A1-7156-45C5-B260-F1B35FB8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425"/>
            <a:ext cx="10515600" cy="61838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TicketConstant.java 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7F365E-B13D-458E-860A-CDAE65CD2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2"/>
          <a:stretch/>
        </p:blipFill>
        <p:spPr>
          <a:xfrm>
            <a:off x="337449" y="924810"/>
            <a:ext cx="4023536" cy="56677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08A059-F76F-48A1-A54E-48A8989AD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723" y="923360"/>
            <a:ext cx="4418270" cy="56677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87C567-0536-4BDE-8C38-74810B1CC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376" y="923360"/>
            <a:ext cx="3449175" cy="566776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02EB8F-3820-4FFB-B36E-ED40831EEEFD}"/>
              </a:ext>
            </a:extLst>
          </p:cNvPr>
          <p:cNvSpPr/>
          <p:nvPr/>
        </p:nvSpPr>
        <p:spPr>
          <a:xfrm>
            <a:off x="342917" y="1875693"/>
            <a:ext cx="3887551" cy="219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타이틀 순번 및 한글 타이틀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</a:p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값으로 해당 </a:t>
            </a:r>
            <a:r>
              <a:rPr lang="en-US" altLang="ko-KR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enum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타입 리턴 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매서드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추가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C33190-9A13-4763-8F43-DC4B5D97FB3E}"/>
              </a:ext>
            </a:extLst>
          </p:cNvPr>
          <p:cNvSpPr/>
          <p:nvPr/>
        </p:nvSpPr>
        <p:spPr>
          <a:xfrm>
            <a:off x="339011" y="4090962"/>
            <a:ext cx="3887551" cy="2415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티켓 타입 및 한글 타이틀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</a:p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값으로 해당 </a:t>
            </a:r>
            <a:r>
              <a:rPr lang="en-US" altLang="ko-KR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enum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타입 리턴 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매서드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추가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8DF99A-156A-49D6-BA78-A14ED31216A9}"/>
              </a:ext>
            </a:extLst>
          </p:cNvPr>
          <p:cNvSpPr/>
          <p:nvPr/>
        </p:nvSpPr>
        <p:spPr>
          <a:xfrm>
            <a:off x="4243265" y="928389"/>
            <a:ext cx="4167981" cy="2808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할인 타입 및 할인율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한글 타이틀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</a:p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값으로 해당 </a:t>
            </a:r>
            <a:r>
              <a:rPr lang="en-US" altLang="ko-KR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enum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타입 리턴 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매서드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추가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E2067F-F204-44CF-94A1-6B103FCA730C}"/>
              </a:ext>
            </a:extLst>
          </p:cNvPr>
          <p:cNvSpPr/>
          <p:nvPr/>
        </p:nvSpPr>
        <p:spPr>
          <a:xfrm>
            <a:off x="4247174" y="4247496"/>
            <a:ext cx="4167981" cy="23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주민등록번호 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번째 자리수로 확인할 수 있는 정보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</a:p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해당 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자리수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생년앞자리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여성여부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값으로 해당 </a:t>
            </a:r>
            <a:r>
              <a:rPr lang="en-US" altLang="ko-KR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enum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타입 리턴 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매서드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추가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9D2377-9D8E-4FDC-9E56-5FD4257040E2}"/>
              </a:ext>
            </a:extLst>
          </p:cNvPr>
          <p:cNvSpPr/>
          <p:nvPr/>
        </p:nvSpPr>
        <p:spPr>
          <a:xfrm>
            <a:off x="4243268" y="3760093"/>
            <a:ext cx="4167981" cy="45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최대 및 최소 구매 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843C27-19E4-4B8E-A852-A2913CCDC9F2}"/>
              </a:ext>
            </a:extLst>
          </p:cNvPr>
          <p:cNvSpPr/>
          <p:nvPr/>
        </p:nvSpPr>
        <p:spPr>
          <a:xfrm>
            <a:off x="8414954" y="931123"/>
            <a:ext cx="3444613" cy="3592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나이 그룹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최대 나이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주간권가격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야간권가격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한글 타이틀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</a:p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값으로 해당 </a:t>
            </a:r>
            <a:r>
              <a:rPr lang="en-US" altLang="ko-KR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enum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타입 리턴 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매서드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추가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E73963-1F38-4077-8457-EEF2F7327FF2}"/>
              </a:ext>
            </a:extLst>
          </p:cNvPr>
          <p:cNvSpPr/>
          <p:nvPr/>
        </p:nvSpPr>
        <p:spPr>
          <a:xfrm>
            <a:off x="8418867" y="4546595"/>
            <a:ext cx="3444613" cy="2028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세션 종료 여부 확인 후 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Boolean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값 리턴</a:t>
            </a:r>
          </a:p>
        </p:txBody>
      </p:sp>
    </p:spTree>
    <p:extLst>
      <p:ext uri="{BB962C8B-B14F-4D97-AF65-F5344CB8AC3E}">
        <p14:creationId xmlns:p14="http://schemas.microsoft.com/office/powerpoint/2010/main" val="84698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2CF4A1-7156-45C5-B260-F1B35FB8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425"/>
            <a:ext cx="10515600" cy="61838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Menu.java 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2677B0-5F47-42D2-BFCD-C22690FD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7" y="924810"/>
            <a:ext cx="4300765" cy="468410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02EB8F-3820-4FFB-B36E-ED40831EEEFD}"/>
              </a:ext>
            </a:extLst>
          </p:cNvPr>
          <p:cNvSpPr/>
          <p:nvPr/>
        </p:nvSpPr>
        <p:spPr>
          <a:xfrm>
            <a:off x="396302" y="1069432"/>
            <a:ext cx="4294276" cy="713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티켓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타입 메뉴 번호 입력 시 해당 티켓 타입 리턴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A47593-E0C0-4EB4-9511-D753618E81B1}"/>
              </a:ext>
            </a:extLst>
          </p:cNvPr>
          <p:cNvSpPr/>
          <p:nvPr/>
        </p:nvSpPr>
        <p:spPr>
          <a:xfrm>
            <a:off x="400213" y="1794275"/>
            <a:ext cx="4294276" cy="271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주민등록번호 입력 시  </a:t>
            </a:r>
            <a:endParaRPr lang="en-US" altLang="ko-KR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28600" indent="-228600" algn="r">
              <a:buAutoNum type="arabicPeriod"/>
            </a:pP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‘- ‘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제거</a:t>
            </a:r>
            <a:endParaRPr lang="en-US" altLang="ko-KR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28600" indent="-228600" algn="r">
              <a:buAutoNum type="arabicPeriod"/>
            </a:pP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자리수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확인</a:t>
            </a:r>
            <a:endParaRPr lang="en-US" altLang="ko-KR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28600" indent="-228600" algn="r">
              <a:buAutoNum type="arabicPeriod"/>
            </a:pP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월 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자리수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 자리수가 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오입력되었는지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확인</a:t>
            </a:r>
            <a:endParaRPr lang="en-US" altLang="ko-KR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28600" indent="-228600" algn="r">
              <a:buAutoNum type="arabicPeriod"/>
            </a:pP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모두 문제 없을 경우 </a:t>
            </a:r>
            <a:r>
              <a:rPr lang="en-US" altLang="ko-KR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SaveData.ID_NUM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변수에 저장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978DB8-2789-479B-B498-3BFD0F7600E1}"/>
              </a:ext>
            </a:extLst>
          </p:cNvPr>
          <p:cNvSpPr/>
          <p:nvPr/>
        </p:nvSpPr>
        <p:spPr>
          <a:xfrm>
            <a:off x="404124" y="4522318"/>
            <a:ext cx="4294276" cy="1045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티켓 수량 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입력시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수량 리턴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4DC9D5-BA48-4F1C-A30E-763B2F89C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051" y="899458"/>
            <a:ext cx="5282632" cy="45344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E2067F-F204-44CF-94A1-6B103FCA730C}"/>
              </a:ext>
            </a:extLst>
          </p:cNvPr>
          <p:cNvSpPr/>
          <p:nvPr/>
        </p:nvSpPr>
        <p:spPr>
          <a:xfrm>
            <a:off x="5174992" y="893558"/>
            <a:ext cx="5248034" cy="1649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할인 타입 메뉴 번호 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입력시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해당 할인 타입 리턴</a:t>
            </a:r>
            <a:endParaRPr lang="en-US" altLang="ko-KR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단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임산부 할인 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선택시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주민등록번호상 여성이 아닐 경우 문구 출력 후 할인 미적용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FCEEF8-FE89-4D43-8F94-E2DCE8240A17}"/>
              </a:ext>
            </a:extLst>
          </p:cNvPr>
          <p:cNvSpPr/>
          <p:nvPr/>
        </p:nvSpPr>
        <p:spPr>
          <a:xfrm>
            <a:off x="5166972" y="2549106"/>
            <a:ext cx="5248034" cy="1996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추가 주문할지 확인</a:t>
            </a:r>
            <a:endParaRPr lang="en-US" altLang="ko-KR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입력을 잘못했을 경우 재입력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boolean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값 리턴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FB03AD-D09F-498B-87F2-948B46CA5389}"/>
              </a:ext>
            </a:extLst>
          </p:cNvPr>
          <p:cNvSpPr/>
          <p:nvPr/>
        </p:nvSpPr>
        <p:spPr>
          <a:xfrm>
            <a:off x="5166973" y="4577081"/>
            <a:ext cx="5248034" cy="699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프로그램을 완전히 종료할지 확인 후 그에 따라 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Boolean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값 리턴</a:t>
            </a:r>
          </a:p>
        </p:txBody>
      </p:sp>
    </p:spTree>
    <p:extLst>
      <p:ext uri="{BB962C8B-B14F-4D97-AF65-F5344CB8AC3E}">
        <p14:creationId xmlns:p14="http://schemas.microsoft.com/office/powerpoint/2010/main" val="67609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0D009D-96A2-49C5-845C-870D1FCB8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9" y="1094763"/>
            <a:ext cx="4876534" cy="468410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652CF4A1-7156-45C5-B260-F1B35FB8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425"/>
            <a:ext cx="10515600" cy="61838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CalAge.java, calAmount.java 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02EB8F-3820-4FFB-B36E-ED40831EEEFD}"/>
              </a:ext>
            </a:extLst>
          </p:cNvPr>
          <p:cNvSpPr/>
          <p:nvPr/>
        </p:nvSpPr>
        <p:spPr>
          <a:xfrm>
            <a:off x="328851" y="1091358"/>
            <a:ext cx="4866837" cy="1045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주민등록번호 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번째 자리에 따라 </a:t>
            </a:r>
            <a:r>
              <a:rPr lang="en-US" altLang="ko-KR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bDay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에 첫 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두자리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저장하여 리턴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978DB8-2789-479B-B498-3BFD0F7600E1}"/>
              </a:ext>
            </a:extLst>
          </p:cNvPr>
          <p:cNvSpPr/>
          <p:nvPr/>
        </p:nvSpPr>
        <p:spPr>
          <a:xfrm>
            <a:off x="325052" y="2143059"/>
            <a:ext cx="4874454" cy="2036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ageChecker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로 계산된 최대 나이에 따라 나이그룹 지정 및 리턴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FB03AD-D09F-498B-87F2-948B46CA5389}"/>
              </a:ext>
            </a:extLst>
          </p:cNvPr>
          <p:cNvSpPr/>
          <p:nvPr/>
        </p:nvSpPr>
        <p:spPr>
          <a:xfrm>
            <a:off x="204204" y="5878716"/>
            <a:ext cx="5248034" cy="699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ageChecker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매서드를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수정하여 결과값이 되는 나이를 변수에 미리 저장해 두었다가 </a:t>
            </a:r>
            <a:endParaRPr lang="en-US" altLang="ko-KR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반복 사용하면 시간효율이 좋아질 것으로 기대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989C45-0785-4551-8D9E-F3757F46A0D5}"/>
              </a:ext>
            </a:extLst>
          </p:cNvPr>
          <p:cNvSpPr/>
          <p:nvPr/>
        </p:nvSpPr>
        <p:spPr>
          <a:xfrm>
            <a:off x="332760" y="4198914"/>
            <a:ext cx="4866837" cy="589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입력 받은 나이그룹의 최대 나이를 계산해서 리턴</a:t>
            </a:r>
            <a:endParaRPr lang="en-US" altLang="ko-KR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ko-KR" alt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301F50-2212-4291-BFF8-B5A7BCF6D40B}"/>
              </a:ext>
            </a:extLst>
          </p:cNvPr>
          <p:cNvSpPr/>
          <p:nvPr/>
        </p:nvSpPr>
        <p:spPr>
          <a:xfrm>
            <a:off x="336670" y="4808388"/>
            <a:ext cx="4866837" cy="863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생년월일 및 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번째 자리로 계산한 생일이 </a:t>
            </a:r>
            <a:endParaRPr lang="en-US" altLang="ko-KR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오늘날짜보다 늦을 경우 잘못된 입력으로 판단하여 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false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리턴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49C014-C979-40F3-B4F9-C7AB901AA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475" y="1096813"/>
            <a:ext cx="4215695" cy="128812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A47593-E0C0-4EB4-9511-D753618E81B1}"/>
              </a:ext>
            </a:extLst>
          </p:cNvPr>
          <p:cNvSpPr/>
          <p:nvPr/>
        </p:nvSpPr>
        <p:spPr>
          <a:xfrm>
            <a:off x="6898708" y="1103271"/>
            <a:ext cx="4209661" cy="1264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나이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티켓 타입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수량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할인 타입을 고려한 금액 계산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0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0FCB629-C22F-490A-B42A-C4CAFBCDA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1" b="59889"/>
          <a:stretch/>
        </p:blipFill>
        <p:spPr>
          <a:xfrm>
            <a:off x="335688" y="3611994"/>
            <a:ext cx="4866837" cy="10381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B141C3-1A52-441A-A694-2AB230205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75" y="1103239"/>
            <a:ext cx="4872772" cy="232253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652CF4A1-7156-45C5-B260-F1B35FB8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425"/>
            <a:ext cx="10515600" cy="61838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SaveData.java</a:t>
            </a:r>
            <a:endParaRPr lang="ko-KR" altLang="en-US" sz="3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978DB8-2789-479B-B498-3BFD0F7600E1}"/>
              </a:ext>
            </a:extLst>
          </p:cNvPr>
          <p:cNvSpPr/>
          <p:nvPr/>
        </p:nvSpPr>
        <p:spPr>
          <a:xfrm>
            <a:off x="332867" y="1112130"/>
            <a:ext cx="4874454" cy="228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변수 저장용 클래스</a:t>
            </a:r>
            <a:endParaRPr lang="en-US" altLang="ko-KR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잘못된 사용을 방지하기 위해 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private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으로 제한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989C45-0785-4551-8D9E-F3757F46A0D5}"/>
              </a:ext>
            </a:extLst>
          </p:cNvPr>
          <p:cNvSpPr/>
          <p:nvPr/>
        </p:nvSpPr>
        <p:spPr>
          <a:xfrm>
            <a:off x="332760" y="3620247"/>
            <a:ext cx="4866837" cy="950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SaveData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자료 중 파일로 저장할 항목을 </a:t>
            </a:r>
            <a:endParaRPr lang="en-US" altLang="ko-KR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altLang="ko-KR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openCSV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사용할 수 있는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array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에 저장하여 리턴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A47593-E0C0-4EB4-9511-D753618E81B1}"/>
              </a:ext>
            </a:extLst>
          </p:cNvPr>
          <p:cNvSpPr/>
          <p:nvPr/>
        </p:nvSpPr>
        <p:spPr>
          <a:xfrm>
            <a:off x="876816" y="3428928"/>
            <a:ext cx="3826965" cy="177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getter, setter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중략</a:t>
            </a:r>
          </a:p>
        </p:txBody>
      </p:sp>
    </p:spTree>
    <p:extLst>
      <p:ext uri="{BB962C8B-B14F-4D97-AF65-F5344CB8AC3E}">
        <p14:creationId xmlns:p14="http://schemas.microsoft.com/office/powerpoint/2010/main" val="387818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998D67-D8B0-47C8-BBB4-2F701900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697" y="1080946"/>
            <a:ext cx="5393227" cy="44303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8A3DEB-0B78-46D2-8D03-319551375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91" y="1105952"/>
            <a:ext cx="4914764" cy="37082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652CF4A1-7156-45C5-B260-F1B35FB8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425"/>
            <a:ext cx="10515600" cy="61838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PrintsTickets.java, WritesTickets.java</a:t>
            </a:r>
            <a:endParaRPr lang="ko-KR" altLang="en-US" sz="3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978DB8-2789-479B-B498-3BFD0F7600E1}"/>
              </a:ext>
            </a:extLst>
          </p:cNvPr>
          <p:cNvSpPr/>
          <p:nvPr/>
        </p:nvSpPr>
        <p:spPr>
          <a:xfrm>
            <a:off x="338256" y="1684255"/>
            <a:ext cx="4894937" cy="54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금액 출력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989C45-0785-4551-8D9E-F3757F46A0D5}"/>
              </a:ext>
            </a:extLst>
          </p:cNvPr>
          <p:cNvSpPr/>
          <p:nvPr/>
        </p:nvSpPr>
        <p:spPr>
          <a:xfrm>
            <a:off x="5614897" y="2817342"/>
            <a:ext cx="5353521" cy="64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WritingTitle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에 설정된 순서대로 타이틀 출력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A47593-E0C0-4EB4-9511-D753618E81B1}"/>
              </a:ext>
            </a:extLst>
          </p:cNvPr>
          <p:cNvSpPr/>
          <p:nvPr/>
        </p:nvSpPr>
        <p:spPr>
          <a:xfrm>
            <a:off x="5607754" y="1430221"/>
            <a:ext cx="5353520" cy="313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시스템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홈 디렉토리를 받아와서 </a:t>
            </a:r>
            <a:r>
              <a:rPr lang="ko-KR" altLang="en-US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데스크탑으로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file path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지정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755979-0BEB-4EA2-AE6B-C663A3DAFE20}"/>
              </a:ext>
            </a:extLst>
          </p:cNvPr>
          <p:cNvSpPr/>
          <p:nvPr/>
        </p:nvSpPr>
        <p:spPr>
          <a:xfrm>
            <a:off x="342163" y="2248136"/>
            <a:ext cx="4894937" cy="661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종료 문구 출력 및 </a:t>
            </a:r>
            <a:r>
              <a:rPr lang="en-US" altLang="ko-KR" sz="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printSummary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호출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F6DE2F-EB2A-4527-A10A-925B79E76201}"/>
              </a:ext>
            </a:extLst>
          </p:cNvPr>
          <p:cNvSpPr/>
          <p:nvPr/>
        </p:nvSpPr>
        <p:spPr>
          <a:xfrm>
            <a:off x="338254" y="2904782"/>
            <a:ext cx="4894937" cy="188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출력 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양식에 맞게 티켓 출력</a:t>
            </a:r>
            <a:endParaRPr lang="ko-KR" alt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2ABA35-DE69-495A-9CB7-69EF78F0D67D}"/>
              </a:ext>
            </a:extLst>
          </p:cNvPr>
          <p:cNvSpPr/>
          <p:nvPr/>
        </p:nvSpPr>
        <p:spPr>
          <a:xfrm>
            <a:off x="5610992" y="3691903"/>
            <a:ext cx="5353521" cy="53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String[]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으로 임시 문자열 생성 후 파일 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EBB172-8251-4BC7-8A67-30F7B45EE7A4}"/>
              </a:ext>
            </a:extLst>
          </p:cNvPr>
          <p:cNvSpPr/>
          <p:nvPr/>
        </p:nvSpPr>
        <p:spPr>
          <a:xfrm>
            <a:off x="5603849" y="2432471"/>
            <a:ext cx="5353520" cy="177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파일쓰기에 실패할 경우 반복</a:t>
            </a:r>
            <a:endParaRPr lang="ko-KR" alt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D9C85C-AFE2-41AD-A0BC-BE9EA46163B3}"/>
              </a:ext>
            </a:extLst>
          </p:cNvPr>
          <p:cNvSpPr/>
          <p:nvPr/>
        </p:nvSpPr>
        <p:spPr>
          <a:xfrm>
            <a:off x="5607756" y="4285626"/>
            <a:ext cx="5353520" cy="4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파일이 열려 있을 경우 에러 문구 출력 및 </a:t>
            </a:r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초 대기 후 재시도 </a:t>
            </a:r>
          </a:p>
        </p:txBody>
      </p:sp>
    </p:spTree>
    <p:extLst>
      <p:ext uri="{BB962C8B-B14F-4D97-AF65-F5344CB8AC3E}">
        <p14:creationId xmlns:p14="http://schemas.microsoft.com/office/powerpoint/2010/main" val="20992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-MalgunGothic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6990</TotalTime>
  <Words>949</Words>
  <Application>Microsoft Office PowerPoint</Application>
  <PresentationFormat>와이드스크린</PresentationFormat>
  <Paragraphs>169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발권 프로그램</vt:lpstr>
      <vt:lpstr>PowerPoint 프레젠테이션</vt:lpstr>
      <vt:lpstr>PowerPoint 프레젠테이션</vt:lpstr>
      <vt:lpstr>Ticketing.java (main) </vt:lpstr>
      <vt:lpstr>TicketConstant.java </vt:lpstr>
      <vt:lpstr>Menu.java </vt:lpstr>
      <vt:lpstr>CalAge.java, calAmount.java </vt:lpstr>
      <vt:lpstr>SaveData.java</vt:lpstr>
      <vt:lpstr>PrintsTickets.java, WritesTickets.java</vt:lpstr>
      <vt:lpstr>실행 결과(console, csv)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Q4* : Why are bits used for computer?</dc:title>
  <dc:creator>kopo21</dc:creator>
  <cp:lastModifiedBy>안설란</cp:lastModifiedBy>
  <cp:revision>370</cp:revision>
  <dcterms:created xsi:type="dcterms:W3CDTF">2021-03-03T05:34:50Z</dcterms:created>
  <dcterms:modified xsi:type="dcterms:W3CDTF">2021-04-20T10:52:24Z</dcterms:modified>
</cp:coreProperties>
</file>