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5" r:id="rId2"/>
    <p:sldId id="374" r:id="rId3"/>
    <p:sldId id="386" r:id="rId4"/>
    <p:sldId id="387" r:id="rId5"/>
    <p:sldId id="388" r:id="rId6"/>
    <p:sldId id="389" r:id="rId7"/>
    <p:sldId id="391" r:id="rId8"/>
    <p:sldId id="390" r:id="rId9"/>
    <p:sldId id="384" r:id="rId10"/>
    <p:sldId id="3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896" autoAdjust="0"/>
  </p:normalViewPr>
  <p:slideViewPr>
    <p:cSldViewPr snapToGrid="0">
      <p:cViewPr>
        <p:scale>
          <a:sx n="62" d="100"/>
          <a:sy n="62" d="100"/>
        </p:scale>
        <p:origin x="808" y="6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2E21-271F-42D5-9F1E-A0B9E6AD099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CE5E-2747-434E-9EBE-094C36EFF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0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7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4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8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8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3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1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8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9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7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6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7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E503-18C8-4010-82CB-54AF3119674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2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강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정리하기</a:t>
            </a:r>
          </a:p>
        </p:txBody>
      </p:sp>
    </p:spTree>
    <p:extLst>
      <p:ext uri="{BB962C8B-B14F-4D97-AF65-F5344CB8AC3E}">
        <p14:creationId xmlns:p14="http://schemas.microsoft.com/office/powerpoint/2010/main" val="295229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ko-KR" sz="2400" dirty="0"/>
              <a:t>if</a:t>
            </a:r>
            <a:r>
              <a:rPr lang="ko-KR" altLang="en-US" sz="2400" dirty="0"/>
              <a:t>문은 다음과 같은 구조로 작성할 수 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dirty="0"/>
              <a:t>if (</a:t>
            </a:r>
            <a:r>
              <a:rPr lang="ko-KR" altLang="en-US" sz="1800" dirty="0"/>
              <a:t>조건</a:t>
            </a:r>
            <a:r>
              <a:rPr lang="en-US" altLang="ko-KR" sz="1800" dirty="0"/>
              <a:t>) {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}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dirty="0"/>
              <a:t>if (</a:t>
            </a:r>
            <a:r>
              <a:rPr lang="ko-KR" altLang="en-US" sz="1800" dirty="0"/>
              <a:t>조건</a:t>
            </a:r>
            <a:r>
              <a:rPr lang="en-US" altLang="ko-KR" sz="1800" dirty="0"/>
              <a:t>) {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} - else {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}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dirty="0"/>
              <a:t>if (</a:t>
            </a:r>
            <a:r>
              <a:rPr lang="ko-KR" altLang="en-US" sz="1800" dirty="0"/>
              <a:t>조건</a:t>
            </a:r>
            <a:r>
              <a:rPr lang="en-US" altLang="ko-KR" sz="1800" dirty="0"/>
              <a:t>) {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} - else if (</a:t>
            </a:r>
            <a:r>
              <a:rPr lang="ko-KR" altLang="en-US" sz="1800" dirty="0"/>
              <a:t>조건</a:t>
            </a:r>
            <a:r>
              <a:rPr lang="en-US" altLang="ko-KR" sz="1800" dirty="0"/>
              <a:t>) {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} - else {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}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ko-KR" sz="1800" dirty="0"/>
              <a:t>if (</a:t>
            </a:r>
            <a:r>
              <a:rPr lang="ko-KR" altLang="en-US" sz="1800" dirty="0"/>
              <a:t>조건</a:t>
            </a:r>
            <a:r>
              <a:rPr lang="en-US" altLang="ko-KR" sz="1800" dirty="0"/>
              <a:t>) {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} - else if (</a:t>
            </a:r>
            <a:r>
              <a:rPr lang="ko-KR" altLang="en-US" sz="1800" dirty="0"/>
              <a:t>조건</a:t>
            </a:r>
            <a:r>
              <a:rPr lang="en-US" altLang="ko-KR" sz="1800" dirty="0"/>
              <a:t>) {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} - else if (</a:t>
            </a:r>
            <a:r>
              <a:rPr lang="ko-KR" altLang="en-US" sz="1800" dirty="0"/>
              <a:t>조건</a:t>
            </a:r>
            <a:r>
              <a:rPr lang="en-US" altLang="ko-KR" sz="1800" dirty="0"/>
              <a:t>) {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} - else {</a:t>
            </a:r>
            <a:r>
              <a:rPr lang="ko-KR" altLang="en-US" sz="1800" dirty="0" err="1"/>
              <a:t>실행문</a:t>
            </a:r>
            <a:r>
              <a:rPr lang="en-US" altLang="ko-KR" sz="1800" dirty="0"/>
              <a:t>}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ko-KR" altLang="en-US" sz="2400" dirty="0"/>
              <a:t>각</a:t>
            </a:r>
            <a:r>
              <a:rPr lang="en-US" altLang="ko-KR" sz="2400" dirty="0"/>
              <a:t> </a:t>
            </a:r>
            <a:r>
              <a:rPr lang="ko-KR" altLang="en-US" sz="2400" dirty="0"/>
              <a:t>조건에 일치할 경우 </a:t>
            </a:r>
            <a:r>
              <a:rPr lang="ko-KR" altLang="en-US" sz="2400" dirty="0" err="1"/>
              <a:t>실행문을</a:t>
            </a:r>
            <a:r>
              <a:rPr lang="ko-KR" altLang="en-US" sz="2400" dirty="0"/>
              <a:t> 실행하고</a:t>
            </a:r>
            <a:r>
              <a:rPr lang="en-US" altLang="ko-KR" sz="2400" dirty="0"/>
              <a:t>, </a:t>
            </a:r>
            <a:r>
              <a:rPr lang="ko-KR" altLang="en-US" sz="2400" dirty="0"/>
              <a:t>맞는 조건이 없으면 그대로 종료된다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ko-KR" altLang="en-US" sz="2400" dirty="0"/>
              <a:t>조건은 </a:t>
            </a:r>
            <a:r>
              <a:rPr lang="en-US" altLang="ko-KR" sz="2400" dirty="0" err="1"/>
              <a:t>boolean</a:t>
            </a:r>
            <a:r>
              <a:rPr lang="ko-KR" altLang="en-US" sz="2400" dirty="0"/>
              <a:t>으로 작성되어야 한다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ko-KR" altLang="en-US" sz="2400" dirty="0"/>
              <a:t>서로 겹치는 조건이 있더라도 위에서부터 실행되기 때문에 위의 조건이 더 좁거나</a:t>
            </a:r>
            <a:r>
              <a:rPr lang="en-US" altLang="ko-KR" sz="2400" dirty="0"/>
              <a:t>, </a:t>
            </a:r>
            <a:r>
              <a:rPr lang="ko-KR" altLang="en-US" sz="2400" dirty="0"/>
              <a:t>서로 겹치지 않아야 한다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ko-KR" sz="2400" dirty="0"/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ko-KR" sz="2400" dirty="0"/>
              <a:t>if (a&gt;b)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(“A”);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ko-KR" sz="2400" dirty="0"/>
              <a:t>else if (a&lt;b)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(“B”);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ko-KR" sz="2400" dirty="0"/>
              <a:t>else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(“Same”);</a:t>
            </a:r>
          </a:p>
        </p:txBody>
      </p:sp>
    </p:spTree>
    <p:extLst>
      <p:ext uri="{BB962C8B-B14F-4D97-AF65-F5344CB8AC3E}">
        <p14:creationId xmlns:p14="http://schemas.microsoft.com/office/powerpoint/2010/main" val="126653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구구단</a:t>
            </a:r>
            <a:r>
              <a:rPr lang="en-US" altLang="ko-KR" sz="3200" dirty="0"/>
              <a:t>1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B8786-31E2-4059-ADCE-15B1052E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535"/>
            <a:ext cx="12192000" cy="47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2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구구단</a:t>
            </a:r>
            <a:r>
              <a:rPr lang="en-US" altLang="ko-KR" sz="3200" dirty="0"/>
              <a:t>2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2BA57-0ADF-4B16-958C-6D5C1514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076"/>
            <a:ext cx="12192000" cy="48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달력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6C96D-FD9F-4C3B-BB28-DC532DCE5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59"/>
          <a:stretch/>
        </p:blipFill>
        <p:spPr>
          <a:xfrm>
            <a:off x="0" y="1424299"/>
            <a:ext cx="9160030" cy="493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64EBF-8F35-4458-90EE-D35E40E363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219"/>
          <a:stretch/>
        </p:blipFill>
        <p:spPr>
          <a:xfrm>
            <a:off x="9160030" y="818033"/>
            <a:ext cx="1676587" cy="5539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BD28EC-422F-4090-8D35-36CBCE011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435" y="2359057"/>
            <a:ext cx="1566508" cy="39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영수증 </a:t>
            </a:r>
            <a:r>
              <a:rPr lang="en-US" altLang="ko-KR" sz="3200" dirty="0"/>
              <a:t>(</a:t>
            </a:r>
            <a:r>
              <a:rPr lang="ko-KR" altLang="en-US" sz="3200" dirty="0"/>
              <a:t>기본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C1C82-33D0-4786-A56B-98CBC9AF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1" y="1051724"/>
            <a:ext cx="9160030" cy="475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A833AD-EE33-4A6C-B604-C56F9EBA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100" y="3879774"/>
            <a:ext cx="2560881" cy="27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영수증 </a:t>
            </a:r>
            <a:r>
              <a:rPr lang="en-US" altLang="ko-KR" sz="3200" dirty="0"/>
              <a:t>(</a:t>
            </a:r>
            <a:r>
              <a:rPr lang="ko-KR" altLang="en-US" sz="3200" dirty="0"/>
              <a:t>항목 </a:t>
            </a:r>
            <a:r>
              <a:rPr lang="en-US" altLang="ko-KR" sz="3200" dirty="0"/>
              <a:t>3</a:t>
            </a:r>
            <a:r>
              <a:rPr lang="ko-KR" altLang="en-US" sz="3200" dirty="0"/>
              <a:t>개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3A9E0A-48FD-48D1-A3A4-0997C29B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50" y="1494461"/>
            <a:ext cx="10076033" cy="4458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F6A78-00B5-4794-85E1-DE6C9C28C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877" y="1494461"/>
            <a:ext cx="2578123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9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영수증 </a:t>
            </a:r>
            <a:r>
              <a:rPr lang="en-US" altLang="ko-KR" sz="3200" dirty="0"/>
              <a:t>(</a:t>
            </a:r>
            <a:r>
              <a:rPr lang="ko-KR" altLang="en-US" sz="3200" dirty="0"/>
              <a:t>항목 </a:t>
            </a:r>
            <a:r>
              <a:rPr lang="en-US" altLang="ko-KR" sz="3200" dirty="0"/>
              <a:t>30</a:t>
            </a:r>
            <a:r>
              <a:rPr lang="ko-KR" altLang="en-US" sz="3200" dirty="0"/>
              <a:t>개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F30CE-0669-4628-A839-906F0F1C6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" y="1164144"/>
            <a:ext cx="9820792" cy="4263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CF5DD-310B-44D3-A57E-61F66C905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841" y="2429111"/>
            <a:ext cx="6363191" cy="43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7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영수증 </a:t>
            </a:r>
            <a:r>
              <a:rPr lang="en-US" altLang="ko-KR" sz="3200" dirty="0"/>
              <a:t>(</a:t>
            </a:r>
            <a:r>
              <a:rPr lang="ko-KR" altLang="en-US" sz="3200" dirty="0"/>
              <a:t>항목 </a:t>
            </a:r>
            <a:r>
              <a:rPr lang="en-US" altLang="ko-KR" sz="3200" dirty="0"/>
              <a:t>30</a:t>
            </a:r>
            <a:r>
              <a:rPr lang="ko-KR" altLang="en-US" sz="3200" dirty="0"/>
              <a:t>개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0627E-C279-4E1D-AA75-F68D5D76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1555"/>
            <a:ext cx="8327300" cy="174694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E766465-7190-41C2-95E3-4E1AF1487F7E}"/>
              </a:ext>
            </a:extLst>
          </p:cNvPr>
          <p:cNvGrpSpPr/>
          <p:nvPr/>
        </p:nvGrpSpPr>
        <p:grpSpPr>
          <a:xfrm>
            <a:off x="9610583" y="68395"/>
            <a:ext cx="2188634" cy="6803077"/>
            <a:chOff x="9615163" y="195889"/>
            <a:chExt cx="2179475" cy="69798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E8F7070-5548-4C96-99EB-393D25E3C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986"/>
            <a:stretch/>
          </p:blipFill>
          <p:spPr>
            <a:xfrm>
              <a:off x="9615163" y="195889"/>
              <a:ext cx="2179285" cy="425827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032891-737D-41C2-9171-149DDE5CC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657"/>
            <a:stretch/>
          </p:blipFill>
          <p:spPr>
            <a:xfrm>
              <a:off x="9615354" y="4406914"/>
              <a:ext cx="2179284" cy="2768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760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강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5257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rial-MalgunGothic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7947</TotalTime>
  <Words>200</Words>
  <Application>Microsoft Office PowerPoint</Application>
  <PresentationFormat>Widescreen</PresentationFormat>
  <Paragraphs>29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5강</vt:lpstr>
      <vt:lpstr>구구단1 </vt:lpstr>
      <vt:lpstr>구구단2 </vt:lpstr>
      <vt:lpstr>달력 </vt:lpstr>
      <vt:lpstr>영수증 (기본) </vt:lpstr>
      <vt:lpstr>영수증 (항목 3개) </vt:lpstr>
      <vt:lpstr>영수증 (항목 30개) </vt:lpstr>
      <vt:lpstr>영수증 (항목 30개) </vt:lpstr>
      <vt:lpstr>4강</vt:lpstr>
      <vt:lpstr>if문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Q4* : Why are bits used for computer?</dc:title>
  <dc:creator>kopo21</dc:creator>
  <cp:lastModifiedBy>안 설란</cp:lastModifiedBy>
  <cp:revision>389</cp:revision>
  <dcterms:created xsi:type="dcterms:W3CDTF">2021-03-03T05:34:50Z</dcterms:created>
  <dcterms:modified xsi:type="dcterms:W3CDTF">2021-04-12T15:32:17Z</dcterms:modified>
</cp:coreProperties>
</file>