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32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D35B-8BEB-9355-3E31-D11F3846D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D6844-42D0-8150-B370-8BCA93C5E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EF49F-A8BF-DA74-9CEC-5DBB4CDD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3CF6-5A84-4FCA-BFE8-70CA67E71CE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CDC39-4F5B-0D44-DA22-68C084F6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6459C-34ED-20A9-F648-5CC122CB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52CC-052B-4692-AC0E-8A4D9C6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3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2451-E4E0-078F-9A82-A44B8A6F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4DB2F-F11E-72AF-2AFC-BFDC9F3D2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0350C-BF52-238B-B72E-3E4590C6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3CF6-5A84-4FCA-BFE8-70CA67E71CE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BBDB9-2736-CA73-7BB7-F3996135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EB3F9-4CA6-CBA7-BC11-3C4B6CED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52CC-052B-4692-AC0E-8A4D9C6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B9EA68-385D-82FB-7A78-2DD6F3C98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63CDA-0441-80B9-0BAC-55D86C880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036A3-BB9F-C5AF-A1CD-29DD3EA2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3CF6-5A84-4FCA-BFE8-70CA67E71CE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71C6-25EE-254A-73D7-7DD5664D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334C0-85E5-889A-69F0-527D31A3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52CC-052B-4692-AC0E-8A4D9C6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4647-8053-35DA-6CDE-B99ED785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54C39-9970-9B97-BF2E-1249D0E24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C9A94-D20C-CBAA-AEC5-5971C635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3CF6-5A84-4FCA-BFE8-70CA67E71CE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89FFD-C856-EDD1-97EF-0D678FED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D27D7-5959-255F-420F-92A97275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52CC-052B-4692-AC0E-8A4D9C6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8695-905B-7997-0763-B5669DB9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82C9D-67E2-6C99-C942-495DF35A6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33C3F-1199-3BEF-8650-1DFE4CD4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3CF6-5A84-4FCA-BFE8-70CA67E71CE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2C735-9B07-BE14-61CF-AB472E53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AD614-4398-EBD1-6F21-E3203E27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52CC-052B-4692-AC0E-8A4D9C6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3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1878-C932-023B-5B86-104D2395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C5B4E-AA8A-12A5-43AC-AE638E7FB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5B69C-F50A-FDA7-3518-27FD77C97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F2094-C67D-9621-E6F8-F5899CBD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3CF6-5A84-4FCA-BFE8-70CA67E71CE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7100-91F3-0197-9AE0-1DB8C3A7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EFFE7-26F1-EF12-EAB5-2E68C213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52CC-052B-4692-AC0E-8A4D9C6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8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161F-1282-0F15-FED8-5E2D084D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2D91B-0CAA-4959-AEEE-34CC158C4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AF9DD-CC94-155D-89F4-F84F3C7D0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7BF0B-AF93-5018-F63B-A2D943190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285CE-2094-2526-5936-5164C031F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DF4E2-86FD-8F32-7072-F7B2FC04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3CF6-5A84-4FCA-BFE8-70CA67E71CE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2B4C2-961A-B9CB-293C-1381DCE4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A51B11-5778-B1F6-FE4F-AF71D3E6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52CC-052B-4692-AC0E-8A4D9C6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7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53A7-60CE-6BC1-C4D8-999D9201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F259D-8E14-5306-312C-B217FD37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3CF6-5A84-4FCA-BFE8-70CA67E71CE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69A3C-9DE9-1603-03D3-28A5C8DB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FBA5A-2609-001C-2F1D-423FFFDE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52CC-052B-4692-AC0E-8A4D9C6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1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5260E-C4E0-4049-5B5E-29936B56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3CF6-5A84-4FCA-BFE8-70CA67E71CE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A06D3-FB10-89BF-13D2-BD602B99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D38C7-C5CD-5955-1F62-5D122D05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52CC-052B-4692-AC0E-8A4D9C6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8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90A6-158E-DF2D-BD13-E5F53FAF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763F8-9B5E-B3A0-F54C-EAF053DB8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A337C-2A2A-6C74-59B4-901B0CE76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5C024-EFD2-DE95-661A-BB7CE4D8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3CF6-5A84-4FCA-BFE8-70CA67E71CE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E35E6-F30E-0BA3-115A-4ADC449B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378DE-D577-6E06-4CDB-85CE4787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52CC-052B-4692-AC0E-8A4D9C6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1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3DEA-3E63-6C3D-E3F3-56F3EB5B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A846F-9EC9-15F7-DAC2-CE311E618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592EF-4C07-068F-DDA9-1D1F44E9B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A0DB5-4781-18C3-459C-4D6D2DCF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3CF6-5A84-4FCA-BFE8-70CA67E71CE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3E6F7-89F5-3B2F-07C4-F02BA861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098F0-482C-4DE1-7135-220358B5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52CC-052B-4692-AC0E-8A4D9C6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8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B480E-3CD6-7146-8023-9672EDD7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6CC35-ED5B-AFCC-EC11-BBEE659A7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A5382-F8C4-C63B-0CAB-BD142A083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63CF6-5A84-4FCA-BFE8-70CA67E71CE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34A98-C762-1805-0DE9-252F87978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8287-FFEC-F16A-D024-7F26E60A1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D52CC-052B-4692-AC0E-8A4D9C6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3867-B1A8-87E3-3FDF-C20B70303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EDBE8-9510-511A-5828-50064B9AC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 want to walk with god and want to spend </a:t>
            </a:r>
            <a:r>
              <a:rPr lang="en-US"/>
              <a:t>time with him</a:t>
            </a:r>
          </a:p>
        </p:txBody>
      </p:sp>
    </p:spTree>
    <p:extLst>
      <p:ext uri="{BB962C8B-B14F-4D97-AF65-F5344CB8AC3E}">
        <p14:creationId xmlns:p14="http://schemas.microsoft.com/office/powerpoint/2010/main" val="381870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Prasanna Krishna Kolla</dc:creator>
  <cp:lastModifiedBy>Prasanna Krishna Kolla</cp:lastModifiedBy>
  <cp:revision>2</cp:revision>
  <dcterms:created xsi:type="dcterms:W3CDTF">2023-03-09T02:51:14Z</dcterms:created>
  <dcterms:modified xsi:type="dcterms:W3CDTF">2023-03-09T03:35:18Z</dcterms:modified>
</cp:coreProperties>
</file>