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today.co.kr/view.php?key=2021060301000227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.kr/pin/639229740876677306/?nic_v3=1a6MY8FMA" TargetMode="External"/><Relationship Id="rId7" Type="http://schemas.openxmlformats.org/officeDocument/2006/relationships/hyperlink" Target="https://www.pinterest.co.kr/pin/639229740876677534/?nic_v3=1a6MY8FMA" TargetMode="External"/><Relationship Id="rId2" Type="http://schemas.openxmlformats.org/officeDocument/2006/relationships/hyperlink" Target="https://www.pinterest.co.kr/pin/639229740876677340/?nic_v3=1a6MY8F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.kr/pin/639229740876677369/?nic_v3=1a6MY8FMA" TargetMode="External"/><Relationship Id="rId5" Type="http://schemas.openxmlformats.org/officeDocument/2006/relationships/hyperlink" Target="https://www.pinterest.co.kr/pin/639229740876677438/?nic_v3=1a6MY8FMA" TargetMode="External"/><Relationship Id="rId4" Type="http://schemas.openxmlformats.org/officeDocument/2006/relationships/hyperlink" Target="https://www.pinterest.co.kr/pin/639229740876677356/?nic_v3=1a6MY8F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F749-A888-BFE0-601B-73F3507D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6BF7D-1335-4B6D-5350-5F3AE862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똥 피하기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7C9-BE3E-E3E8-3AF6-BE5CD01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576-009B-11FE-CA99-7A6CD211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캐릭터 컨트롤 </a:t>
            </a:r>
            <a:r>
              <a:rPr lang="en-US" altLang="ko-KR" dirty="0"/>
              <a:t>: </a:t>
            </a:r>
            <a:r>
              <a:rPr lang="ko-KR" altLang="en-US" dirty="0"/>
              <a:t>키보드 방향키 좌우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슈퍼 점프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캐릭터 기술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1: </a:t>
            </a:r>
            <a:r>
              <a:rPr lang="ko-KR" altLang="en-US" dirty="0"/>
              <a:t>코인 자석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                아이템</a:t>
            </a:r>
            <a:r>
              <a:rPr lang="en-US" altLang="ko-KR" dirty="0"/>
              <a:t>2: </a:t>
            </a:r>
            <a:r>
              <a:rPr lang="ko-KR" altLang="en-US" dirty="0" err="1"/>
              <a:t>쌓여있는</a:t>
            </a:r>
            <a:r>
              <a:rPr lang="ko-KR" altLang="en-US" dirty="0"/>
              <a:t> 똥 터뜨리기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: </a:t>
            </a:r>
            <a:r>
              <a:rPr lang="ko-KR" altLang="en-US" dirty="0"/>
              <a:t>화장실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장애물</a:t>
            </a:r>
            <a:r>
              <a:rPr lang="en-US" altLang="ko-KR" dirty="0"/>
              <a:t>: </a:t>
            </a:r>
            <a:r>
              <a:rPr lang="ko-KR" altLang="en-US" dirty="0"/>
              <a:t>무작위 방향에서 떨어지는 똥</a:t>
            </a:r>
            <a:r>
              <a:rPr lang="en-US" altLang="ko-KR" dirty="0"/>
              <a:t>. </a:t>
            </a:r>
            <a:r>
              <a:rPr lang="ko-KR" altLang="en-US" dirty="0"/>
              <a:t>일정 시간이 지나면 없어짐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난이도</a:t>
            </a:r>
            <a:r>
              <a:rPr lang="en-US" altLang="ko-KR" dirty="0"/>
              <a:t>: </a:t>
            </a:r>
            <a:r>
              <a:rPr lang="ko-KR" altLang="en-US" dirty="0"/>
              <a:t>장애물의 속도와 수 증가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게임기능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점프소리</a:t>
            </a:r>
            <a:r>
              <a:rPr lang="en-US" altLang="ko-KR" dirty="0"/>
              <a:t>, </a:t>
            </a:r>
            <a:r>
              <a:rPr lang="ko-KR" altLang="en-US" dirty="0"/>
              <a:t>장애물이 떨어지는 소리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애니메이션</a:t>
            </a:r>
            <a:r>
              <a:rPr lang="en-US" altLang="ko-KR" dirty="0"/>
              <a:t>: </a:t>
            </a:r>
            <a:r>
              <a:rPr lang="ko-KR" altLang="en-US" dirty="0"/>
              <a:t>캐릭터 이동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폭발</a:t>
            </a:r>
            <a:r>
              <a:rPr lang="en-US" altLang="ko-KR" dirty="0"/>
              <a:t>, </a:t>
            </a:r>
            <a:r>
              <a:rPr lang="ko-KR" altLang="en-US" dirty="0"/>
              <a:t>자석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5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FDD1-27F4-622D-6A08-6DB54FE4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B33F0-7B3E-A414-A2E2-EC2A8099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89" y="1999618"/>
            <a:ext cx="2381250" cy="4010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5E464-DD0C-8FFC-BAA8-481DC8385A00}"/>
              </a:ext>
            </a:extLst>
          </p:cNvPr>
          <p:cNvSpPr txBox="1"/>
          <p:nvPr/>
        </p:nvSpPr>
        <p:spPr>
          <a:xfrm>
            <a:off x="7396633" y="6019370"/>
            <a:ext cx="467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https://www.asiatoday.co.kr/view.php?key=20210603010002279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AD052-62FF-2E47-4C00-E39BB545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</p:spPr>
      </p:pic>
      <p:pic>
        <p:nvPicPr>
          <p:cNvPr id="9" name="그림 8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144F0581-1C47-08C0-786D-6FFABA39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>
            <a:off x="5467958" y="4095345"/>
            <a:ext cx="1160926" cy="1624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F11-E3EB-EF38-21D3-67436076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2" y="839763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C8DCE9-BBA3-3EB6-E2AB-B9D6F6CD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74" y="2414317"/>
            <a:ext cx="1349297" cy="1349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804C3-07DC-9DA1-F050-E60905A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90" y="1883355"/>
            <a:ext cx="1349297" cy="1349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BF4A1A-CC0F-6212-9879-B35B8033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2" y="4572497"/>
            <a:ext cx="1349297" cy="134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C7E68-7BCF-A5FC-2691-29190F20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6DE8A4-58E0-2DA7-E781-D556AAA43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88" y="3138594"/>
            <a:ext cx="1349297" cy="1349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77E457-750A-BAA6-41BF-200F12A9F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055" y="2861956"/>
            <a:ext cx="439902" cy="454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7A576-55C3-8AD9-1C1A-9F24DE4F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337" y="3756955"/>
            <a:ext cx="439902" cy="454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5B628F-8A77-166E-FD5B-7BA7984D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349" y="2103985"/>
            <a:ext cx="439902" cy="454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25C6D4-E179-85B7-8262-622E73365A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8652829" y="5068482"/>
            <a:ext cx="551220" cy="503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59EBF-6F3E-6974-673A-4A054A584148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7B48-1B92-9132-DCE5-DB74F9E5EA56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1E71264-5174-5AF7-7ED1-3CF1F55974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701B8B-F8BD-03F4-8A35-24FE35F02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4336711-4625-C61B-9282-AE1FCF87B3CF}"/>
              </a:ext>
            </a:extLst>
          </p:cNvPr>
          <p:cNvSpPr/>
          <p:nvPr/>
        </p:nvSpPr>
        <p:spPr>
          <a:xfrm>
            <a:off x="7087687" y="147733"/>
            <a:ext cx="52758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아이템 인벤토리</a:t>
            </a:r>
            <a:endParaRPr lang="en-US" altLang="ko-KR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47FAAB9-8437-9A07-5857-6A6769B6B59C}"/>
              </a:ext>
            </a:extLst>
          </p:cNvPr>
          <p:cNvSpPr/>
          <p:nvPr/>
        </p:nvSpPr>
        <p:spPr>
          <a:xfrm>
            <a:off x="4609055" y="5310238"/>
            <a:ext cx="2878725" cy="112115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B4DDD8-93BA-1844-3618-1C54A6DA8E88}"/>
              </a:ext>
            </a:extLst>
          </p:cNvPr>
          <p:cNvSpPr/>
          <p:nvPr/>
        </p:nvSpPr>
        <p:spPr>
          <a:xfrm>
            <a:off x="1250898" y="228579"/>
            <a:ext cx="226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점수판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2BAC-EDFA-4D6F-1AB6-96F1FC5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E77B-2406-3A00-C4E5-6DF2C6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수집과 좌표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캐릭터 애니메이션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키보드 조작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오브젝트 애니메이션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충돌처리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점수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72163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B687-CDAA-778A-60DB-5C15EB1E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0469-E91B-0A7A-C2CF-D822E55D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달리는 캐릭터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https://www.pinterest.co.kr/pin/639229740876677340/?nic_v3=1a6MY8FMA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https://www.pinterest.co.kr/pin/639229740876677306/?nic_v3=1a6MY8FMA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똥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https://www.pinterest.co.kr/pin/639229740876677356/?nic_v3=1a6MY8FMA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자석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https://www.pinterest.co.kr/pin/639229740876677438/?nic_v3=1a6MY8FMA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https://www.pinterest.co.kr/pin/639229740876677369/?nic_v3=1a6MY8FMA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폭탄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https://www.pinterest.co.kr/pin/639229740876677534/?nic_v3=1a6MY8FMA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3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299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1차 프로젝트 발표</vt:lpstr>
      <vt:lpstr>게임 컨셉</vt:lpstr>
      <vt:lpstr>개발 범위</vt:lpstr>
      <vt:lpstr>예상 게임 실행 흐름</vt:lpstr>
      <vt:lpstr>PowerPoint 프레젠테이션</vt:lpstr>
      <vt:lpstr>개발 일정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4</cp:revision>
  <dcterms:created xsi:type="dcterms:W3CDTF">2022-09-22T08:32:40Z</dcterms:created>
  <dcterms:modified xsi:type="dcterms:W3CDTF">2022-09-25T13:19:29Z</dcterms:modified>
</cp:coreProperties>
</file>