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0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D8BF"/>
    <a:srgbClr val="FFBCB7"/>
    <a:srgbClr val="DDF1FC"/>
    <a:srgbClr val="FD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.kr/pin/639229740876677306/?nic_v3=1a6MY8FMA" TargetMode="External"/><Relationship Id="rId13" Type="http://schemas.openxmlformats.org/officeDocument/2006/relationships/hyperlink" Target="https://www.pinterest.co.kr/pin/665477282443906702/?nic_v3=1a6MY8FMA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pinterest.co.kr/pin/639229740876677340/?nic_v3=1a6MY8FMA" TargetMode="External"/><Relationship Id="rId12" Type="http://schemas.openxmlformats.org/officeDocument/2006/relationships/hyperlink" Target="https://www.pinterest.co.kr/pin/639229740876677534/?nic_v3=1a6MY8F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hyperlink" Target="https://www.pinterest.co.kr/pin/639229740876677369/?nic_v3=1a6MY8FMA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pinterest.co.kr/pin/639229740876677438/?nic_v3=1a6MY8FM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pinterest.co.kr/pin/639229740876677356/?nic_v3=1a6MY8F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목차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컨셉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예상 게임 실행 흐름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게임 컨셉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똥 피하기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algn="l"/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8A7151-125B-D71A-56BF-3FF66574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-42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범위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C2C0B90-0A48-2590-7DFF-8CC841C0E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637"/>
              </p:ext>
            </p:extLst>
          </p:nvPr>
        </p:nvGraphicFramePr>
        <p:xfrm>
          <a:off x="1027865" y="1535728"/>
          <a:ext cx="10757169" cy="47669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4153">
                  <a:extLst>
                    <a:ext uri="{9D8B030D-6E8A-4147-A177-3AD203B41FA5}">
                      <a16:colId xmlns:a16="http://schemas.microsoft.com/office/drawing/2014/main" val="3785991087"/>
                    </a:ext>
                  </a:extLst>
                </a:gridCol>
                <a:gridCol w="4970637">
                  <a:extLst>
                    <a:ext uri="{9D8B030D-6E8A-4147-A177-3AD203B41FA5}">
                      <a16:colId xmlns:a16="http://schemas.microsoft.com/office/drawing/2014/main" val="2209870374"/>
                    </a:ext>
                  </a:extLst>
                </a:gridCol>
                <a:gridCol w="3542379">
                  <a:extLst>
                    <a:ext uri="{9D8B030D-6E8A-4147-A177-3AD203B41FA5}">
                      <a16:colId xmlns:a16="http://schemas.microsoft.com/office/drawing/2014/main" val="3328489280"/>
                    </a:ext>
                  </a:extLst>
                </a:gridCol>
              </a:tblGrid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22501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방향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키보드 방향키를 이용한 좌우 이동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 바를 이용한 자연스러운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8388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Q, W</a:t>
                      </a:r>
                      <a:r>
                        <a:rPr lang="ko-KR" altLang="en-US" sz="1400" dirty="0"/>
                        <a:t>를 이용한 아이템 사용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스킬 사용 시 장애물 피하기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1: </a:t>
                      </a:r>
                      <a:r>
                        <a:rPr lang="ko-KR" altLang="en-US" sz="1400" dirty="0"/>
                        <a:t>자석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2: </a:t>
                      </a:r>
                      <a:r>
                        <a:rPr lang="ko-KR" altLang="en-US" sz="1400" dirty="0"/>
                        <a:t>폭탄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74424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화장실 배경의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게임의 특징에 어울리는 맵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0802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하늘에서 떨어지는 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체력을 깎는 일반 장애물과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바로 게임이 끝나는 슈퍼 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85380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장애물이 떨어지는 속도 및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슈퍼 장애물의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37853"/>
                  </a:ext>
                </a:extLst>
              </a:tr>
              <a:tr h="87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장애물을 맞을 때 마다 캐릭터 생명 감소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먹는 코인에 개수에 따라 점수 증가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아이템 획득 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 까지 보관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원하는 아이템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생명 중 하나 씩 감소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슈퍼 장애물 맞을 시 바로 게임 오버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오버 시 아이템 및 점수 초기화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최고 점수 기록 저장 및 표시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갱신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1729"/>
                  </a:ext>
                </a:extLst>
              </a:tr>
              <a:tr h="469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장애물 떨어지는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코인 획득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오버 소리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92737"/>
                  </a:ext>
                </a:extLst>
              </a:tr>
              <a:tr h="268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애니메이션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2924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5D7FAD8-5F36-FD70-6839-2B242D88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50" y="6100192"/>
            <a:ext cx="748903" cy="748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50DAE3-E574-BBA5-9BD6-EB706FC5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64" y="6100192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예상 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45563-4019-64F1-DF84-77230949B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AD052-62FF-2E47-4C00-E39BB545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  <a:ln>
            <a:solidFill>
              <a:srgbClr val="DDF1FC"/>
            </a:solidFill>
          </a:ln>
        </p:spPr>
      </p:pic>
      <p:pic>
        <p:nvPicPr>
          <p:cNvPr id="9" name="그림 8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144F0581-1C47-08C0-786D-6FFABA39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>
            <a:off x="5467958" y="4095345"/>
            <a:ext cx="1160926" cy="1624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F11-E3EB-EF38-21D3-67436076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54" y="1171612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C8DCE9-BBA3-3EB6-E2AB-B9D6F6CD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74" y="2414317"/>
            <a:ext cx="1349297" cy="1349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804C3-07DC-9DA1-F050-E60905A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90" y="1883355"/>
            <a:ext cx="1349297" cy="1349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BF4A1A-CC0F-6212-9879-B35B8033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2" y="4572497"/>
            <a:ext cx="1349297" cy="134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C7E68-7BCF-A5FC-2691-29190F20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77E457-750A-BAA6-41BF-200F12A9F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055" y="2861956"/>
            <a:ext cx="439902" cy="454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7A576-55C3-8AD9-1C1A-9F24DE4F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337" y="3756955"/>
            <a:ext cx="439902" cy="454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5B628F-8A77-166E-FD5B-7BA7984D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349" y="2103985"/>
            <a:ext cx="439902" cy="454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25C6D4-E179-85B7-8262-622E73365A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8652829" y="5068482"/>
            <a:ext cx="551220" cy="503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59EBF-6F3E-6974-673A-4A054A584148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7B48-1B92-9132-DCE5-DB74F9E5EA56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1E71264-5174-5AF7-7ED1-3CF1F55974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701B8B-F8BD-03F4-8A35-24FE35F02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336711-4625-C61B-9282-AE1FCF87B3CF}"/>
              </a:ext>
            </a:extLst>
          </p:cNvPr>
          <p:cNvSpPr/>
          <p:nvPr/>
        </p:nvSpPr>
        <p:spPr>
          <a:xfrm>
            <a:off x="7087687" y="147733"/>
            <a:ext cx="52758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아이템 인벤토리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47FAAB9-8437-9A07-5857-6A6769B6B59C}"/>
              </a:ext>
            </a:extLst>
          </p:cNvPr>
          <p:cNvSpPr/>
          <p:nvPr/>
        </p:nvSpPr>
        <p:spPr>
          <a:xfrm>
            <a:off x="4609055" y="5310238"/>
            <a:ext cx="2878725" cy="112115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4DDD8-93BA-1844-3618-1C54A6DA8E88}"/>
              </a:ext>
            </a:extLst>
          </p:cNvPr>
          <p:cNvSpPr/>
          <p:nvPr/>
        </p:nvSpPr>
        <p:spPr>
          <a:xfrm>
            <a:off x="1250898" y="228579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점수판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2D1B1F-1BCC-0526-E30E-275385FBD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1977" y="1285768"/>
            <a:ext cx="358778" cy="316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95C36-F403-24F9-A7ED-6B890E9D7C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6676" y="1284433"/>
            <a:ext cx="358778" cy="316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CB276-DA58-7BB9-72C5-1E135B1814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154" y="1294798"/>
            <a:ext cx="358778" cy="31611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BF0560-6781-A58F-F041-1CF7F05E11DA}"/>
              </a:ext>
            </a:extLst>
          </p:cNvPr>
          <p:cNvSpPr/>
          <p:nvPr/>
        </p:nvSpPr>
        <p:spPr>
          <a:xfrm>
            <a:off x="1250898" y="1599063"/>
            <a:ext cx="183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캐릭터 생명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5713D4-5239-D4D0-A60B-9B8D88B4198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64" y="3223168"/>
            <a:ext cx="1349297" cy="134929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4E7DE6-D8B9-E79C-A23E-72856DD58435}"/>
              </a:ext>
            </a:extLst>
          </p:cNvPr>
          <p:cNvCxnSpPr>
            <a:cxnSpLocks/>
          </p:cNvCxnSpPr>
          <p:nvPr/>
        </p:nvCxnSpPr>
        <p:spPr>
          <a:xfrm>
            <a:off x="8674945" y="4025399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13DE24-B6DB-7F4E-E6DD-B23356824D01}"/>
              </a:ext>
            </a:extLst>
          </p:cNvPr>
          <p:cNvCxnSpPr>
            <a:cxnSpLocks/>
          </p:cNvCxnSpPr>
          <p:nvPr/>
        </p:nvCxnSpPr>
        <p:spPr>
          <a:xfrm flipH="1">
            <a:off x="9019664" y="4032733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C77A56C-896F-C625-7626-B635C5D1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  <a:ln>
            <a:solidFill>
              <a:srgbClr val="DDF1FC"/>
            </a:solidFill>
          </a:ln>
        </p:spPr>
      </p:pic>
      <p:pic>
        <p:nvPicPr>
          <p:cNvPr id="5" name="그림 4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250010C0-AB95-4F3B-38A1-AD6127AE2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 flipH="1">
            <a:off x="7018221" y="4042890"/>
            <a:ext cx="1187607" cy="1661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00C73C-9C43-BB6A-B9A2-370C6EC91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0" y="2447796"/>
            <a:ext cx="1349297" cy="1349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EFB8E9-F164-1C56-604C-1D96426D75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0" y="1638231"/>
            <a:ext cx="1349297" cy="1349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9A689-E3AF-E4BD-3AAB-D206FC69A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01" y="4562785"/>
            <a:ext cx="1349297" cy="1349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B0B6B8-9B03-AB0F-4892-1C86EF3B9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E4A0F4-CC66-C676-0B2B-3075F2BE0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88" y="3138594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83198E-0C0F-0628-8BA4-32705DAE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8661" y="4532330"/>
            <a:ext cx="439902" cy="4540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D81919-5C75-7142-5EBA-3C61C739F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0135" y="3779268"/>
            <a:ext cx="439902" cy="4540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893CC9-1D08-B2EF-F464-5524548A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6798" y="4491207"/>
            <a:ext cx="439902" cy="4540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A7845-B2CB-1D75-18B1-72F620A6013D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0C75E6-ED40-DE35-74B2-FA4540A1FDCD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3492D28-9181-E4A3-F8E8-0FCAB46C8D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F9544E-A10B-63D5-FA58-328F0E4CAC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412C70-8A24-0A8E-95DB-F270822936E9}"/>
              </a:ext>
            </a:extLst>
          </p:cNvPr>
          <p:cNvSpPr/>
          <p:nvPr/>
        </p:nvSpPr>
        <p:spPr>
          <a:xfrm>
            <a:off x="3250095" y="4550651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점프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0B68E4-DC8F-7F86-C627-9DFCEA69DE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1977" y="1285768"/>
            <a:ext cx="358778" cy="3161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AB7E87-7886-4CCE-E38C-EA795E74B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6676" y="1284433"/>
            <a:ext cx="358778" cy="3161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767C67-065B-D8F6-7E91-65DCDC6D8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6154" y="1294798"/>
            <a:ext cx="358778" cy="3161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85FB5-CAE8-94BA-80A3-676730EEBDD9}"/>
              </a:ext>
            </a:extLst>
          </p:cNvPr>
          <p:cNvSpPr/>
          <p:nvPr/>
        </p:nvSpPr>
        <p:spPr>
          <a:xfrm>
            <a:off x="5998017" y="5653496"/>
            <a:ext cx="33457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자석 아이템 사용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51F5257-19C8-4BE9-B4C8-9CC09A3D4DA1}"/>
              </a:ext>
            </a:extLst>
          </p:cNvPr>
          <p:cNvCxnSpPr/>
          <p:nvPr/>
        </p:nvCxnSpPr>
        <p:spPr>
          <a:xfrm>
            <a:off x="6493139" y="4042890"/>
            <a:ext cx="535022" cy="395394"/>
          </a:xfrm>
          <a:prstGeom prst="curved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F43E33B-A3AD-D5F8-16EA-3E77334C2ABE}"/>
              </a:ext>
            </a:extLst>
          </p:cNvPr>
          <p:cNvCxnSpPr>
            <a:cxnSpLocks/>
          </p:cNvCxnSpPr>
          <p:nvPr/>
        </p:nvCxnSpPr>
        <p:spPr>
          <a:xfrm flipV="1">
            <a:off x="6387300" y="5023536"/>
            <a:ext cx="577643" cy="427797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E193EE9E-268A-7A52-6FC1-477AE0B07E68}"/>
              </a:ext>
            </a:extLst>
          </p:cNvPr>
          <p:cNvCxnSpPr>
            <a:cxnSpLocks/>
          </p:cNvCxnSpPr>
          <p:nvPr/>
        </p:nvCxnSpPr>
        <p:spPr>
          <a:xfrm>
            <a:off x="8178078" y="5052451"/>
            <a:ext cx="471264" cy="417503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3E6962F6-B995-533F-832D-BC203D971292}"/>
              </a:ext>
            </a:extLst>
          </p:cNvPr>
          <p:cNvCxnSpPr>
            <a:cxnSpLocks/>
          </p:cNvCxnSpPr>
          <p:nvPr/>
        </p:nvCxnSpPr>
        <p:spPr>
          <a:xfrm flipV="1">
            <a:off x="8185520" y="3979409"/>
            <a:ext cx="577643" cy="427797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C76C6996-C238-D8E3-8D7F-069A919F60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51933" y="3864602"/>
            <a:ext cx="528902" cy="10905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722FADA-2CDB-F923-6B6D-B795F9853E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3040295" y="3043536"/>
            <a:ext cx="938201" cy="1850218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9F43FC-24AE-8CC3-C5C1-B2DDEC7CA61D}"/>
              </a:ext>
            </a:extLst>
          </p:cNvPr>
          <p:cNvCxnSpPr>
            <a:cxnSpLocks/>
          </p:cNvCxnSpPr>
          <p:nvPr/>
        </p:nvCxnSpPr>
        <p:spPr>
          <a:xfrm>
            <a:off x="6750501" y="2440462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169E579-EAB4-EE6E-CB8F-C827B114033C}"/>
              </a:ext>
            </a:extLst>
          </p:cNvPr>
          <p:cNvCxnSpPr>
            <a:cxnSpLocks/>
          </p:cNvCxnSpPr>
          <p:nvPr/>
        </p:nvCxnSpPr>
        <p:spPr>
          <a:xfrm flipH="1">
            <a:off x="7095220" y="2447796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4F05427-70B0-0F40-6232-227F8E422F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84" y="3278172"/>
            <a:ext cx="1349297" cy="1349297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0979BA-DA3A-1D2C-A2B3-00FD20E8BE7F}"/>
              </a:ext>
            </a:extLst>
          </p:cNvPr>
          <p:cNvCxnSpPr>
            <a:cxnSpLocks/>
          </p:cNvCxnSpPr>
          <p:nvPr/>
        </p:nvCxnSpPr>
        <p:spPr>
          <a:xfrm>
            <a:off x="5434165" y="4080403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264464B-2F1A-DB72-FFF2-313F529674AC}"/>
              </a:ext>
            </a:extLst>
          </p:cNvPr>
          <p:cNvCxnSpPr>
            <a:cxnSpLocks/>
          </p:cNvCxnSpPr>
          <p:nvPr/>
        </p:nvCxnSpPr>
        <p:spPr>
          <a:xfrm flipH="1">
            <a:off x="5778884" y="4087737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648E7506-4C5D-C036-DFEC-C6F2CBEAE6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68" y="1340848"/>
            <a:ext cx="1349297" cy="1349297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A0A9A3-029A-7FE0-FE02-B73079306AB8}"/>
              </a:ext>
            </a:extLst>
          </p:cNvPr>
          <p:cNvCxnSpPr>
            <a:cxnSpLocks/>
          </p:cNvCxnSpPr>
          <p:nvPr/>
        </p:nvCxnSpPr>
        <p:spPr>
          <a:xfrm>
            <a:off x="3226549" y="2143079"/>
            <a:ext cx="149956" cy="8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A0D0BB5-E346-1706-2547-58E0DCBB04B0}"/>
              </a:ext>
            </a:extLst>
          </p:cNvPr>
          <p:cNvCxnSpPr>
            <a:cxnSpLocks/>
          </p:cNvCxnSpPr>
          <p:nvPr/>
        </p:nvCxnSpPr>
        <p:spPr>
          <a:xfrm flipH="1">
            <a:off x="3571268" y="2150413"/>
            <a:ext cx="153763" cy="7311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4DE283-9B4F-D8B4-6895-F1CF4D235233}"/>
              </a:ext>
            </a:extLst>
          </p:cNvPr>
          <p:cNvSpPr/>
          <p:nvPr/>
        </p:nvSpPr>
        <p:spPr>
          <a:xfrm>
            <a:off x="5637496" y="1476878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슈퍼 장애물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38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1CD49F5-D72C-3A96-5AB1-225A4A8A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62333"/>
              </p:ext>
            </p:extLst>
          </p:nvPr>
        </p:nvGraphicFramePr>
        <p:xfrm>
          <a:off x="933824" y="1662407"/>
          <a:ext cx="10372890" cy="460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289">
                  <a:extLst>
                    <a:ext uri="{9D8B030D-6E8A-4147-A177-3AD203B41FA5}">
                      <a16:colId xmlns:a16="http://schemas.microsoft.com/office/drawing/2014/main" val="2211815775"/>
                    </a:ext>
                  </a:extLst>
                </a:gridCol>
                <a:gridCol w="3545964">
                  <a:extLst>
                    <a:ext uri="{9D8B030D-6E8A-4147-A177-3AD203B41FA5}">
                      <a16:colId xmlns:a16="http://schemas.microsoft.com/office/drawing/2014/main" val="2129235657"/>
                    </a:ext>
                  </a:extLst>
                </a:gridCol>
                <a:gridCol w="5212637">
                  <a:extLst>
                    <a:ext uri="{9D8B030D-6E8A-4147-A177-3AD203B41FA5}">
                      <a16:colId xmlns:a16="http://schemas.microsoft.com/office/drawing/2014/main" val="1786379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1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캐릭터 애니메이션 설정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좌우 걷기 모션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점프 모션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키보드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이동 방향키 설정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아이템 사용 키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무작위로 떨어지는 장애물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아이템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코인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난이도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시간이 지남에 따라 장애물의 난이도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개수 및 속도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올리기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슈퍼 장애물의 수 늘리기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오브젝트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자석 아이템 실행 애니메이션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폭탄 아이템 실행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장애물 및 아이템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코인과 캐릭터의 충돌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점수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점수 증가 시스템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오버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추가 및 게임 종료와 재시작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시작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종료 및 점수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재시작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0461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0A63EDD-396D-4A2C-8031-0908CA87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69" y="6109096"/>
            <a:ext cx="748903" cy="748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332BD8-EB61-5C9A-36E6-0142D956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83" y="6109096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자료 출처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D88E62-3773-88A0-BF3E-80CAC97409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달리는 캐릭터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https://www.pinterest.co.kr/pin/639229740876677340/?nic_v3=1a6MY8FMA</a:t>
            </a:r>
            <a:endParaRPr lang="en-US" altLang="ko-KR" dirty="0"/>
          </a:p>
          <a:p>
            <a:pPr algn="l"/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https://www.pinterest.co.kr/pin/639229740876677306/?nic_v3=1a6MY8FMA</a:t>
            </a:r>
            <a:endParaRPr lang="en-US" altLang="ko-KR" dirty="0"/>
          </a:p>
          <a:p>
            <a:pPr algn="l"/>
            <a:r>
              <a:rPr lang="ko-KR" altLang="en-US" dirty="0"/>
              <a:t>똥 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https://www.pinterest.co.kr/pin/639229740876677356/?nic_v3=1a6MY8FMA</a:t>
            </a:r>
            <a:endParaRPr lang="en-US" altLang="ko-KR" dirty="0"/>
          </a:p>
          <a:p>
            <a:pPr algn="l"/>
            <a:r>
              <a:rPr lang="ko-KR" altLang="en-US" dirty="0"/>
              <a:t>자석 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https://www.pinterest.co.kr/pin/639229740876677438/?nic_v3=1a6MY8FMA</a:t>
            </a:r>
            <a:endParaRPr lang="en-US" altLang="ko-KR" dirty="0"/>
          </a:p>
          <a:p>
            <a:pPr algn="l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https://www.pinterest.co.kr/pin/639229740876677369/?nic_v3=1a6MY8FMA</a:t>
            </a:r>
            <a:endParaRPr lang="en-US" altLang="ko-KR" dirty="0"/>
          </a:p>
          <a:p>
            <a:pPr algn="l"/>
            <a:r>
              <a:rPr lang="ko-KR" altLang="en-US" dirty="0"/>
              <a:t>폭탄 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https://www.pinterest.co.kr/pin/639229740876677534/?nic_v3=1a6MY8FMA</a:t>
            </a:r>
            <a:endParaRPr lang="en-US" altLang="ko-KR" dirty="0"/>
          </a:p>
          <a:p>
            <a:pPr algn="l"/>
            <a:r>
              <a:rPr lang="ko-KR" altLang="en-US" dirty="0"/>
              <a:t>하트 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>
                <a:hlinkClick r:id="rId13"/>
              </a:rPr>
              <a:t>https://www.pinterest.co.kr/pin/665477282443906702/?nic_v3=1a6MY8FMA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7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500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6</cp:revision>
  <dcterms:created xsi:type="dcterms:W3CDTF">2022-09-22T08:32:40Z</dcterms:created>
  <dcterms:modified xsi:type="dcterms:W3CDTF">2022-09-27T10:43:37Z</dcterms:modified>
</cp:coreProperties>
</file>