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55B6-C86E-121E-858C-74A0A852C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46530-52E4-B0F3-FAF4-9CE4B76F1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66B68-8DFE-2427-6C59-E281DA46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8FC9-2AFA-08F4-757F-B49B859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19537-56FF-BC99-BA26-F38498BE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0983B-F184-EDE7-9514-895CC052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83881-B87E-3A79-E957-73D50FB1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2B297-7D70-EFF9-544E-987B324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D0975-4D27-1ED0-44F8-472101FC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77A3C-1DAD-F527-D94C-3B80D3D6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853E7D-8EEF-DBEE-BB6F-F60055B8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49E27-77E2-F3EC-E686-38BDAC96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71776-6E05-E63D-41CB-8517C6E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7A8D9-B4E1-241B-1B67-D859C12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AD57-908F-6D10-31F8-DBCFFB8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A147A-EB5C-DABD-8C49-CF7043A2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8FEC1-F74A-AC52-FBCF-D96A60F8F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9E6D3-6F51-2A87-314A-87DC6732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BFA0B-086F-18D8-F15B-B4CDD506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EA967-F864-1DA6-C84D-C6023466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AF16-3542-7352-9C71-F334412C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357DE-41C8-496F-D463-8D848265C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AC8CE-25CF-D379-9BA0-56CB2F5C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C78DF-4D15-6FAE-E0D1-EEF969DB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96BE9-D0C0-F186-2252-15CD1C12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9805-461C-85A8-2A22-CE714EB5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7E24B-8C90-E6C2-2544-7A201CE9F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000EE-F6F3-D7DF-D657-9AE9392F6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E0563-9061-F2F8-B582-5ADC6227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D0F03-B341-7C37-DDCF-CA351AA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68703-00EB-EE25-F77F-056FCFC5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8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A51AC-8465-8941-6862-A6D45F38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933EB-A35E-9FE2-B65D-1EAC1F62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3B65D-CC6F-4BB9-F649-D508E373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8FB56E-9348-91E3-38EA-D709791E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C23370-448B-78E9-618D-5B33EF1E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67FA1-5C80-5B1C-FFD1-ECE35CC6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6AC20-F4AF-45BD-9DE9-E5301AC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5CE46E-8FEA-C21F-B87C-DE50186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0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D9206-5BCC-604C-E68D-3AB3F529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DC4F8-AA36-B393-307F-C24722CB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693D4-90D3-B8E1-9B95-8041199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88061D-A25F-3AD9-D734-0C13F04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B47AF6-C304-2B2B-2205-FB64D3BB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2DCABD-B935-47CB-844F-AB066DB4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A5E79-8E9F-EEDD-0096-0B445A3B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0335E-3DE8-268E-2384-98F68997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FEFF-4239-6B4F-1C59-7FC3A133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DEA94-96FA-998C-28CD-32F9FDF4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64E4-E5E6-EDEF-1E46-B09BE60C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523B7-600E-7034-58FE-5091C373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649FF-BCA1-B129-1318-A69330F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DBE6A-6255-27F1-281F-1D183D04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96299-51EC-2279-8763-E59A0071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BE9F2-F020-E0F9-4E7B-14469E86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7B146-FCBD-B4FA-D1A7-2E398640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8F414-729F-A49D-624F-9D97F2F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78F0E1-78DD-7B79-3FE8-6E23B480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73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85CD1B-22CC-8FF6-AFD0-79962264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71B7A-E128-12B5-F07A-2753CD9F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A16CC-F0FD-1235-1C16-7DD3B0C2D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597F-99E4-4C0F-B498-4F9FDA179053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6B6EE-DFF1-B174-DE0F-241D3865D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63C89-22D5-450B-9DDD-B5C76977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8A4B-364A-476C-9734-C21BCFFEC2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today.co.kr/view.php?key=2021060301000227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53B4-BF1E-6CA3-D0FE-A9310024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80BC-03BC-4577-F868-44A91146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2021184014 </a:t>
            </a:r>
            <a:r>
              <a:rPr lang="ko-KR" altLang="en-US" dirty="0"/>
              <a:t>박해나</a:t>
            </a:r>
          </a:p>
        </p:txBody>
      </p:sp>
    </p:spTree>
    <p:extLst>
      <p:ext uri="{BB962C8B-B14F-4D97-AF65-F5344CB8AC3E}">
        <p14:creationId xmlns:p14="http://schemas.microsoft.com/office/powerpoint/2010/main" val="3946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6F749-A888-BFE0-601B-73F3507D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6BF7D-1335-4B6D-5350-5F3AE862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똥 피하기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떨어지는 똥을 피하는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똥과 함께 떨어지는 아이템을 사용하여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똥을 맞지 않고 버텨야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하늘에서 떨어지는 코인을 먹는 양에 따라 점수 측정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28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B7C9-BE3E-E3E8-3AF6-BE5CD018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2C576-009B-11FE-CA99-7A6CD211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캐릭터 컨트롤 </a:t>
            </a:r>
            <a:r>
              <a:rPr lang="en-US" altLang="ko-KR" dirty="0"/>
              <a:t>: </a:t>
            </a:r>
            <a:r>
              <a:rPr lang="ko-KR" altLang="en-US" dirty="0"/>
              <a:t>키보드 방향키 좌우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슈퍼 점프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캐릭터 기술</a:t>
            </a:r>
            <a:r>
              <a:rPr lang="en-US" altLang="ko-KR" dirty="0"/>
              <a:t>: </a:t>
            </a:r>
            <a:r>
              <a:rPr lang="ko-KR" altLang="en-US" dirty="0"/>
              <a:t>아이템</a:t>
            </a:r>
            <a:r>
              <a:rPr lang="en-US" altLang="ko-KR" dirty="0"/>
              <a:t>1: </a:t>
            </a:r>
            <a:r>
              <a:rPr lang="ko-KR" altLang="en-US" dirty="0"/>
              <a:t>코인 자석</a:t>
            </a:r>
            <a:r>
              <a:rPr lang="en-US" altLang="ko-KR" dirty="0"/>
              <a:t>. </a:t>
            </a:r>
            <a:r>
              <a:rPr lang="ko-KR" altLang="en-US" dirty="0"/>
              <a:t>아이템</a:t>
            </a:r>
            <a:r>
              <a:rPr lang="en-US" altLang="ko-KR" dirty="0"/>
              <a:t>2: </a:t>
            </a:r>
            <a:r>
              <a:rPr lang="ko-KR" altLang="en-US" dirty="0" err="1"/>
              <a:t>쌓여있는</a:t>
            </a:r>
            <a:r>
              <a:rPr lang="ko-KR" altLang="en-US" dirty="0"/>
              <a:t> 똥 터뜨리기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맵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장애물</a:t>
            </a:r>
            <a:r>
              <a:rPr lang="en-US" altLang="ko-KR" dirty="0"/>
              <a:t>: </a:t>
            </a:r>
            <a:r>
              <a:rPr lang="ko-KR" altLang="en-US" dirty="0"/>
              <a:t>무작위 방향에서 떨어지는 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시간이 지남에 따라 똥이 쌓임</a:t>
            </a:r>
            <a:r>
              <a:rPr lang="en-US" altLang="ko-KR" dirty="0"/>
              <a:t>. </a:t>
            </a:r>
            <a:r>
              <a:rPr lang="ko-KR" altLang="en-US" dirty="0"/>
              <a:t>일정 시간이 지나면 없어짐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난이도</a:t>
            </a:r>
            <a:r>
              <a:rPr lang="en-US" altLang="ko-KR" dirty="0"/>
              <a:t>: </a:t>
            </a:r>
            <a:r>
              <a:rPr lang="ko-KR" altLang="en-US" dirty="0"/>
              <a:t>장애물의 속도와 수 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폭탄 터짐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게임기능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사운드</a:t>
            </a:r>
            <a:r>
              <a:rPr lang="en-US" altLang="ko-KR" dirty="0"/>
              <a:t>: </a:t>
            </a:r>
            <a:r>
              <a:rPr lang="ko-KR" altLang="en-US" dirty="0"/>
              <a:t>점프소리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애니메이션</a:t>
            </a:r>
            <a:r>
              <a:rPr lang="en-US" altLang="ko-KR" dirty="0"/>
              <a:t>: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폭발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50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BFDD1-27F4-622D-6A08-6DB54FE4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실행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3B33F0-7B3E-A414-A2E2-EC2A8099B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89" y="1999618"/>
            <a:ext cx="2381250" cy="4010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75E464-DD0C-8FFC-BAA8-481DC8385A00}"/>
              </a:ext>
            </a:extLst>
          </p:cNvPr>
          <p:cNvSpPr txBox="1"/>
          <p:nvPr/>
        </p:nvSpPr>
        <p:spPr>
          <a:xfrm>
            <a:off x="7396633" y="6019370"/>
            <a:ext cx="4676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https://www.asiatoday.co.kr/view.php?key=20210603010002279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BAD052-62FF-2E47-4C00-E39BB5459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24" y="614506"/>
            <a:ext cx="7505317" cy="5628988"/>
          </a:xfrm>
        </p:spPr>
      </p:pic>
      <p:pic>
        <p:nvPicPr>
          <p:cNvPr id="9" name="그림 8" descr="텍스트, 컨테이너, 장난감, 인형이(가) 표시된 사진&#10;&#10;자동 생성된 설명">
            <a:extLst>
              <a:ext uri="{FF2B5EF4-FFF2-40B4-BE49-F238E27FC236}">
                <a16:creationId xmlns:a16="http://schemas.microsoft.com/office/drawing/2014/main" id="{144F0581-1C47-08C0-786D-6FFABA39A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79" b="53807" l="37195" r="61975">
                        <a14:backgroundMark x1="38200" y1="12828" x2="38200" y2="12828"/>
                        <a14:backgroundMark x1="38200" y1="12828" x2="38200" y2="12828"/>
                        <a14:backgroundMark x1="36800" y1="35586" x2="37700" y2="24414"/>
                        <a14:backgroundMark x1="37700" y1="24414" x2="34500" y2="19310"/>
                        <a14:backgroundMark x1="37500" y1="7724" x2="37900" y2="8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7" r="34928" b="40215"/>
          <a:stretch/>
        </p:blipFill>
        <p:spPr>
          <a:xfrm>
            <a:off x="5467958" y="4095345"/>
            <a:ext cx="1160926" cy="1624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0C0F11-E3EB-EF38-21D3-674360763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52" y="839763"/>
            <a:ext cx="1349297" cy="13492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3C8DCE9-BBA3-3EB6-E2AB-B9D6F6CD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474" y="2414317"/>
            <a:ext cx="1349297" cy="13492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1804C3-07DC-9DA1-F050-E60905AD6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90" y="1883355"/>
            <a:ext cx="1349297" cy="13492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BF4A1A-CC0F-6212-9879-B35B8033E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2" y="4572497"/>
            <a:ext cx="1349297" cy="1349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7DC7E68-7BCF-A5FC-2691-29190F20D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49" y="4572496"/>
            <a:ext cx="1349297" cy="13492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56DE8A4-58E0-2DA7-E781-D556AAA43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88" y="3138594"/>
            <a:ext cx="1349297" cy="1349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677E457-750A-BAA6-41BF-200F12A9F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55055" y="2861956"/>
            <a:ext cx="439902" cy="4540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5A7A576-55C3-8AD9-1C1A-9F24DE4F2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3337" y="3756955"/>
            <a:ext cx="439902" cy="4540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5B628F-8A77-166E-FD5B-7BA7984D95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90349" y="2103985"/>
            <a:ext cx="439902" cy="454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25C6D4-E179-85B7-8262-622E73365A1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8652829" y="5068482"/>
            <a:ext cx="551220" cy="50375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659EBF-6F3E-6974-673A-4A054A584148}"/>
              </a:ext>
            </a:extLst>
          </p:cNvPr>
          <p:cNvSpPr/>
          <p:nvPr/>
        </p:nvSpPr>
        <p:spPr>
          <a:xfrm>
            <a:off x="8330252" y="614506"/>
            <a:ext cx="1426590" cy="671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7E7B48-1B92-9132-DCE5-DB74F9E5EA56}"/>
              </a:ext>
            </a:extLst>
          </p:cNvPr>
          <p:cNvSpPr/>
          <p:nvPr/>
        </p:nvSpPr>
        <p:spPr>
          <a:xfrm>
            <a:off x="2251524" y="614506"/>
            <a:ext cx="1426590" cy="601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SCORE: 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1E71264-5174-5AF7-7ED1-3CF1F55974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3250" y1="43000" x2="30000" y2="28667"/>
                        <a14:foregroundMark x1="30000" y1="28667" x2="42000" y2="19667"/>
                        <a14:foregroundMark x1="42000" y1="19667" x2="50250" y2="33000"/>
                        <a14:foregroundMark x1="50250" y1="33000" x2="44750" y2="53333"/>
                        <a14:foregroundMark x1="44750" y1="53333" x2="30750" y2="51667"/>
                        <a14:foregroundMark x1="30750" y1="51667" x2="24500" y2="43333"/>
                        <a14:foregroundMark x1="36500" y1="40000" x2="44000" y2="46333"/>
                        <a14:foregroundMark x1="32000" y1="31333" x2="41500" y2="48000"/>
                        <a14:foregroundMark x1="52250" y1="20667" x2="54000" y2="24333"/>
                        <a14:foregroundMark x1="42500" y1="20333" x2="42500" y2="20333"/>
                        <a14:foregroundMark x1="41750" y1="21000" x2="43250" y2="20667"/>
                        <a14:foregroundMark x1="38500" y1="80333" x2="48500" y2="81000"/>
                        <a14:foregroundMark x1="48250" y1="82667" x2="48250" y2="82667"/>
                        <a14:foregroundMark x1="48250" y1="82667" x2="52000" y2="82667"/>
                        <a14:foregroundMark x1="48750" y1="81333" x2="49000" y2="81333"/>
                        <a14:foregroundMark x1="47750" y1="82333" x2="47750" y2="82333"/>
                        <a14:foregroundMark x1="48500" y1="82333" x2="48500" y2="82333"/>
                        <a14:foregroundMark x1="47500" y1="80667" x2="49500" y2="82000"/>
                        <a14:foregroundMark x1="40000" y1="81333" x2="35500" y2="78000"/>
                        <a14:foregroundMark x1="34250" y1="79333" x2="37500" y2="80333"/>
                        <a14:foregroundMark x1="51500" y1="82667" x2="53750" y2="80667"/>
                        <a14:foregroundMark x1="52000" y1="83000" x2="55500" y2="80000"/>
                        <a14:backgroundMark x1="41500" y1="19667" x2="41500" y2="19667"/>
                        <a14:backgroundMark x1="33500" y1="80000" x2="33848" y2="80053"/>
                        <a14:backgroundMark x1="54629" y1="82488" x2="68500" y2="77333"/>
                        <a14:backgroundMark x1="68500" y1="77333" x2="69500" y2="74667"/>
                        <a14:backgroundMark x1="69000" y1="34000" x2="72250" y2="50667"/>
                        <a14:backgroundMark x1="72250" y1="50667" x2="72250" y2="50667"/>
                        <a14:backgroundMark x1="68000" y1="69667" x2="66500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06" t="12133" r="18306" b="12943"/>
          <a:stretch/>
        </p:blipFill>
        <p:spPr>
          <a:xfrm>
            <a:off x="8415354" y="661801"/>
            <a:ext cx="650841" cy="5899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0701B8B-F8BD-03F4-8A35-24FE35F020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6" t="30118" r="26113" b="25833"/>
          <a:stretch/>
        </p:blipFill>
        <p:spPr>
          <a:xfrm>
            <a:off x="9078441" y="704924"/>
            <a:ext cx="551220" cy="5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E2BAC-EDFA-4D6F-1AB6-96F1FC5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E77B-2406-3A00-C4E5-6DF2C601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3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137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1차 프로젝트 발표</vt:lpstr>
      <vt:lpstr>게임 컨셉</vt:lpstr>
      <vt:lpstr>개발 범위</vt:lpstr>
      <vt:lpstr>예상 게임 실행 흐름</vt:lpstr>
      <vt:lpstr>PowerPoint 프레젠테이션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박해나(2021184014)</dc:creator>
  <cp:lastModifiedBy>박해나(2021184014)</cp:lastModifiedBy>
  <cp:revision>3</cp:revision>
  <dcterms:created xsi:type="dcterms:W3CDTF">2022-09-22T08:32:40Z</dcterms:created>
  <dcterms:modified xsi:type="dcterms:W3CDTF">2022-09-23T11:03:10Z</dcterms:modified>
</cp:coreProperties>
</file>