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955B6-C86E-121E-858C-74A0A852C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E46530-52E4-B0F3-FAF4-9CE4B76F1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66B68-8DFE-2427-6C59-E281DA46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28FC9-2AFA-08F4-757F-B49B859D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19537-56FF-BC99-BA26-F38498BE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9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0983B-F184-EDE7-9514-895CC052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383881-B87E-3A79-E957-73D50FB14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2B297-7D70-EFF9-544E-987B324C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D0975-4D27-1ED0-44F8-472101FC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77A3C-1DAD-F527-D94C-3B80D3D6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1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853E7D-8EEF-DBEE-BB6F-F60055B8B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F49E27-77E2-F3EC-E686-38BDAC967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71776-6E05-E63D-41CB-8517C6E3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7A8D9-B4E1-241B-1B67-D859C128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6AD57-908F-6D10-31F8-DBCFFB8D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82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A147A-EB5C-DABD-8C49-CF7043A2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28FEC1-F74A-AC52-FBCF-D96A60F8F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9E6D3-6F51-2A87-314A-87DC6732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BFA0B-086F-18D8-F15B-B4CDD506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EA967-F864-1DA6-C84D-C6023466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55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FAF16-3542-7352-9C71-F334412C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2357DE-41C8-496F-D463-8D848265C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AC8CE-25CF-D379-9BA0-56CB2F5C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C78DF-4D15-6FAE-E0D1-EEF969DB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96BE9-D0C0-F186-2252-15CD1C12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8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C9805-461C-85A8-2A22-CE714EB5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7E24B-8C90-E6C2-2544-7A201CE9F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000EE-F6F3-D7DF-D657-9AE9392F6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E0563-9061-F2F8-B582-5ADC6227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7D0F03-B341-7C37-DDCF-CA351AA6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C68703-00EB-EE25-F77F-056FCFC5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8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A51AC-8465-8941-6862-A6D45F38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8933EB-A35E-9FE2-B65D-1EAC1F627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3B65D-CC6F-4BB9-F649-D508E3738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8FB56E-9348-91E3-38EA-D709791EF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C23370-448B-78E9-618D-5B33EF1E2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467FA1-5C80-5B1C-FFD1-ECE35CC6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56AC20-F4AF-45BD-9DE9-E5301AC3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5CE46E-8FEA-C21F-B87C-DE501869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05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D9206-5BCC-604C-E68D-3AB3F529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EDC4F8-AA36-B393-307F-C24722CB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A693D4-90D3-B8E1-9B95-8041199D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8061D-A25F-3AD9-D734-0C13F046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6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B47AF6-C304-2B2B-2205-FB64D3BB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2DCABD-B935-47CB-844F-AB066DB4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A5E79-8E9F-EEDD-0096-0B445A3B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82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0335E-3DE8-268E-2384-98F68997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8FEFF-4239-6B4F-1C59-7FC3A133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CDEA94-96FA-998C-28CD-32F9FDF46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464E4-E5E6-EDEF-1E46-B09BE60C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523B7-600E-7034-58FE-5091C373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649FF-BCA1-B129-1318-A69330F7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9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DBE6A-6255-27F1-281F-1D183D04D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496299-51EC-2279-8763-E59A0071B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FBE9F2-F020-E0F9-4E7B-14469E860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E7B146-FCBD-B4FA-D1A7-2E398640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98F414-729F-A49D-624F-9D97F2FD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78F0E1-78DD-7B79-3FE8-6E23B480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73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85CD1B-22CC-8FF6-AFD0-79962264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71B7A-E128-12B5-F07A-2753CD9F8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A16CC-F0FD-1235-1C16-7DD3B0C2D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A597F-99E4-4C0F-B498-4F9FDA179053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6B6EE-DFF1-B174-DE0F-241D3865D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63C89-22D5-450B-9DDD-B5C76977A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8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D53B4-BF1E-6CA3-D0FE-A9310024A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C80BC-03BC-4577-F868-44A91146A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2021184014 </a:t>
            </a:r>
            <a:r>
              <a:rPr lang="ko-KR" altLang="en-US" dirty="0"/>
              <a:t>박해나</a:t>
            </a:r>
          </a:p>
        </p:txBody>
      </p:sp>
    </p:spTree>
    <p:extLst>
      <p:ext uri="{BB962C8B-B14F-4D97-AF65-F5344CB8AC3E}">
        <p14:creationId xmlns:p14="http://schemas.microsoft.com/office/powerpoint/2010/main" val="39465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6F749-A888-BFE0-601B-73F3507D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86BF7D-1335-4B6D-5350-5F3AE862C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똥 피하기 게임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하늘에서 떨어지는 똥을 피하는 게임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하늘에서 똥과 함께 떨어지는 아이템을 사용하여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똥을 맞지 않고 버텨야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하늘에서 떨어지는 코인을 먹는 양에 따라 점수 측정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28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1B7C9-BE3E-E3E8-3AF6-BE5CD018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2C576-009B-11FE-CA99-7A6CD211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캐릭터 컨트롤 </a:t>
            </a:r>
            <a:r>
              <a:rPr lang="en-US" altLang="ko-KR" dirty="0"/>
              <a:t>: </a:t>
            </a:r>
            <a:r>
              <a:rPr lang="ko-KR" altLang="en-US" dirty="0"/>
              <a:t>키보드 방향키 좌우 이동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 </a:t>
            </a:r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슈퍼 점프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캐릭터 기술</a:t>
            </a:r>
            <a:r>
              <a:rPr lang="en-US" altLang="ko-KR" dirty="0"/>
              <a:t>: </a:t>
            </a:r>
            <a:r>
              <a:rPr lang="ko-KR" altLang="en-US" dirty="0"/>
              <a:t>아이템</a:t>
            </a:r>
            <a:r>
              <a:rPr lang="en-US" altLang="ko-KR" dirty="0"/>
              <a:t>1: </a:t>
            </a:r>
            <a:r>
              <a:rPr lang="ko-KR" altLang="en-US" dirty="0"/>
              <a:t>코인 자석</a:t>
            </a:r>
            <a:r>
              <a:rPr lang="en-US" altLang="ko-KR" dirty="0"/>
              <a:t>. </a:t>
            </a:r>
            <a:r>
              <a:rPr lang="ko-KR" altLang="en-US" dirty="0"/>
              <a:t>아이템</a:t>
            </a:r>
            <a:r>
              <a:rPr lang="en-US" altLang="ko-KR" dirty="0"/>
              <a:t>2: </a:t>
            </a:r>
            <a:r>
              <a:rPr lang="ko-KR" altLang="en-US" dirty="0" err="1"/>
              <a:t>쌓여있는</a:t>
            </a:r>
            <a:r>
              <a:rPr lang="ko-KR" altLang="en-US" dirty="0"/>
              <a:t> 똥 터뜨리기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맵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장애물</a:t>
            </a:r>
            <a:r>
              <a:rPr lang="en-US" altLang="ko-KR" dirty="0"/>
              <a:t>: </a:t>
            </a:r>
            <a:r>
              <a:rPr lang="ko-KR" altLang="en-US" dirty="0"/>
              <a:t>무작위 방향에서 떨어지는 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   </a:t>
            </a:r>
            <a:r>
              <a:rPr lang="ko-KR" altLang="en-US" dirty="0"/>
              <a:t>시간이 지남에 따라 똥이 쌓임</a:t>
            </a:r>
            <a:r>
              <a:rPr lang="en-US" altLang="ko-KR" dirty="0"/>
              <a:t>. </a:t>
            </a:r>
            <a:r>
              <a:rPr lang="ko-KR" altLang="en-US" dirty="0"/>
              <a:t>일정 시간이 지나면 없어짐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난이도</a:t>
            </a:r>
            <a:r>
              <a:rPr lang="en-US" altLang="ko-KR" dirty="0"/>
              <a:t>: </a:t>
            </a:r>
            <a:r>
              <a:rPr lang="ko-KR" altLang="en-US" dirty="0"/>
              <a:t>장애물의 속도와 수 증가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</a:t>
            </a:r>
            <a:r>
              <a:rPr lang="ko-KR" altLang="en-US" dirty="0"/>
              <a:t>폭탄 터짐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게임기능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사운드</a:t>
            </a:r>
            <a:r>
              <a:rPr lang="en-US" altLang="ko-KR" dirty="0"/>
              <a:t>: </a:t>
            </a:r>
            <a:r>
              <a:rPr lang="ko-KR" altLang="en-US" dirty="0"/>
              <a:t>점프소리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애니메이션</a:t>
            </a:r>
            <a:r>
              <a:rPr lang="en-US" altLang="ko-KR" dirty="0"/>
              <a:t>: </a:t>
            </a:r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폭발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450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BFDD1-27F4-622D-6A08-6DB54FE4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게임 실행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CD3-8C7C-B807-D1DB-4A9D75935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EDE63-5953-0834-4E1D-D20B5CBB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B5496-FD30-DDC8-7714-EB13F0ACC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54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E2BAC-EDFA-4D6F-1AB6-96F1FC51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0E77B-2406-3A00-C4E5-6DF2C6015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636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117</Words>
  <Application>Microsoft Office PowerPoint</Application>
  <PresentationFormat>와이드스크린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1차 프로젝트 발표</vt:lpstr>
      <vt:lpstr>게임 컨셉</vt:lpstr>
      <vt:lpstr>개발 범위</vt:lpstr>
      <vt:lpstr>예상 게임 실행 흐름</vt:lpstr>
      <vt:lpstr>PowerPoint 프레젠테이션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박해나(2021184014)</dc:creator>
  <cp:lastModifiedBy>박해나(2021184014)</cp:lastModifiedBy>
  <cp:revision>2</cp:revision>
  <dcterms:created xsi:type="dcterms:W3CDTF">2022-09-22T08:32:40Z</dcterms:created>
  <dcterms:modified xsi:type="dcterms:W3CDTF">2022-09-22T11:04:36Z</dcterms:modified>
</cp:coreProperties>
</file>