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3" r:id="rId4"/>
    <p:sldId id="270" r:id="rId5"/>
    <p:sldId id="271" r:id="rId6"/>
    <p:sldId id="272" r:id="rId7"/>
    <p:sldId id="273" r:id="rId8"/>
    <p:sldId id="275" r:id="rId9"/>
    <p:sldId id="274" r:id="rId10"/>
    <p:sldId id="27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6A454-B48C-1B5E-3821-1494DB2F0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B5D31-9C4F-6B5F-DAD6-55F8349F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68B46-6168-F88D-2828-F2D7867D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804B6-8763-38FB-41B4-627EBC6E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C30ED-0DBA-CB29-BA07-883A6941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2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78587-C562-02E8-E835-18304962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B67BC4-8EBA-4865-55F6-7E9FD92F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1EF7B-0885-7526-2898-7CA47604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ABC70-7E94-684A-3E57-98B7D98A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52EED-B3C3-5285-80DA-A2CE6E5C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54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AFECC1-E961-CA73-65D0-D6458A6F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6E22A-CEA8-031E-3B97-982D6AC0E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B5B9F-1544-92C2-5DDD-B2BB536B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242C8-730A-C949-42A5-10D152C5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CCA45-5700-3605-DF5A-5164569D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26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BD593-C784-F109-E57C-D5C7B9F4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E4842-06FA-7658-F5A6-EE40EDC5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9847C-816F-BEBE-1FB3-E42BC186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582AB-2960-4682-011B-7CE52A9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22BE1-4CFA-CCFC-231E-FFEFCF77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1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166FC-7128-8F85-FC1F-182819A2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D632E9-B7AC-736C-E394-9AF75F5B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007B4-127A-B5FE-B742-99FBD658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D2BD7-5C2D-EFD1-E7A7-D815E87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FDE75-B30F-8FFF-0B43-DB6E46EB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05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EEDDC-8A35-E6EC-2862-5CC42AED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31D11-4149-FA50-4DE8-1BCB90FA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B3AF1F-CCD2-E88C-2B81-4249FCFC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CD6426-AF9E-898D-3511-5557075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31D59-6546-6287-30FD-2BAF9CF4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3452E0-2A2B-40B8-DAE9-45DB4359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5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67DED-76A6-EC6D-239E-760CCE0E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DD255-45AB-3F7A-35FE-4B800785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240F7-DCED-1DD4-990F-666B6F13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14B9C-49D4-7389-C215-8A947264A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DDEBDE-DF86-699B-1A7D-B925A5833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544E7F-FCC1-8270-1837-48AECCEB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C1C6EC-15A3-09AE-6F61-4B1D8A62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188FC-910F-2701-CFF6-84B69D35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0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954FD-B26F-604A-9BE1-DF0996C1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CFDB8-7A12-67E7-2BD0-55146CD4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F31CE4-7E1E-7775-AFD6-0D02829A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D96D3-8DF5-4B68-EA28-83C80C4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F73A71-EB10-8D22-3F83-315B26A0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6F78C5-E1CD-F45B-90C1-3A6B71E0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6AF04-0271-1547-9D6F-5527DDFA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3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27197-0AFB-4956-A862-939607E6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E96EB-22FD-FD37-21AF-BC38785E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E66EB-9CD2-161D-D856-E05B9FDEE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C865B-C525-A0BC-8FD9-1CE3E73E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4F542-CC0A-DCC9-E790-64A19CAD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55A2CC-C7AF-5466-FD35-4E9F5E70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0924A-4E16-6EE0-16E5-94BA57AA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B025F0-0A2B-B391-87F4-020CA10C7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330E7A-1761-205F-3DAA-7D60C85B8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38E41-C0B7-F1DC-0AA1-EC9B2540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D6DBE-D29B-6D8D-DF29-710C5D32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B793C-F607-57CC-67C0-F58A4DC3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0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DA4D5-89B5-76B8-7FB9-11C96645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9CCCD-A743-7596-FBF1-956286F4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DB9E2-2E1E-3CC2-C12C-510D0A293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089BE-E40A-4AFB-B804-449FB04F6E6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15BC2-B1A4-C1D6-8794-AF79A88AC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970F6-FD41-1EB0-BD25-6659EDC9F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DAE8-1AE9-4637-83E2-4F0A5FD83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4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microsoft.com/office/2007/relationships/hdphoto" Target="../media/hdphoto3.wdp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FD53B4-BF1E-6CA3-D0FE-A9310024A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80BC-03BC-4577-F868-44A91146A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2021184014 </a:t>
            </a:r>
            <a:r>
              <a:rPr lang="ko-KR" altLang="en-US" dirty="0"/>
              <a:t>박해나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2A645B-7ACA-3F19-6185-5A9A788E25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90" b="68966" l="7200" r="25700">
                        <a14:foregroundMark x1="15300" y1="16552" x2="15600" y2="17103"/>
                        <a14:foregroundMark x1="15300" y1="15034" x2="15300" y2="15034"/>
                        <a14:foregroundMark x1="19100" y1="14207" x2="19100" y2="14207"/>
                        <a14:foregroundMark x1="25400" y1="26483" x2="25400" y2="26483"/>
                        <a14:foregroundMark x1="25700" y1="37379" x2="25700" y2="37379"/>
                        <a14:foregroundMark x1="8300" y1="20552" x2="8300" y2="20552"/>
                        <a14:foregroundMark x1="15800" y1="14069" x2="15800" y2="14069"/>
                        <a14:foregroundMark x1="7800" y1="36690" x2="7800" y2="36690"/>
                        <a14:foregroundMark x1="7500" y1="37241" x2="7500" y2="37241"/>
                        <a14:foregroundMark x1="7200" y1="28966" x2="7200" y2="28966"/>
                        <a14:foregroundMark x1="16800" y1="67172" x2="16800" y2="67172"/>
                        <a14:foregroundMark x1="17600" y1="69103" x2="17600" y2="69103"/>
                        <a14:foregroundMark x1="7500" y1="37379" x2="7500" y2="37379"/>
                        <a14:foregroundMark x1="7300" y1="36414" x2="7300" y2="36414"/>
                        <a14:foregroundMark x1="7500" y1="36552" x2="7500" y2="36552"/>
                        <a14:foregroundMark x1="19800" y1="40690" x2="19800" y2="40690"/>
                        <a14:foregroundMark x1="15100" y1="53793" x2="15100" y2="53793"/>
                        <a14:foregroundMark x1="13700" y1="58621" x2="13700" y2="58621"/>
                        <a14:foregroundMark x1="12700" y1="58483" x2="12700" y2="58483"/>
                        <a14:foregroundMark x1="12600" y1="58345" x2="12600" y2="58345"/>
                        <a14:foregroundMark x1="12200" y1="57793" x2="12200" y2="57793"/>
                        <a14:foregroundMark x1="12600" y1="56966" x2="12600" y2="56966"/>
                        <a14:foregroundMark x1="8400" y1="20552" x2="8400" y2="20552"/>
                        <a14:foregroundMark x1="9800" y1="17931" x2="9800" y2="17931"/>
                        <a14:foregroundMark x1="9800" y1="17655" x2="9800" y2="17655"/>
                        <a14:foregroundMark x1="14300" y1="16276" x2="14300" y2="16276"/>
                        <a14:foregroundMark x1="15200" y1="13793" x2="15200" y2="13793"/>
                        <a14:foregroundMark x1="18700" y1="12966" x2="18700" y2="12966"/>
                        <a14:foregroundMark x1="18700" y1="12966" x2="18700" y2="12966"/>
                        <a14:foregroundMark x1="18300" y1="12690" x2="18300" y2="12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0922" r="72487" b="28936"/>
          <a:stretch/>
        </p:blipFill>
        <p:spPr>
          <a:xfrm>
            <a:off x="10917555" y="4687082"/>
            <a:ext cx="1024890" cy="20211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E3D88-D558-43AE-9C49-1CE2CCDC9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034" b="91448" l="65700" r="87900">
                        <a14:foregroundMark x1="76700" y1="89103" x2="76700" y2="89103"/>
                        <a14:foregroundMark x1="85000" y1="87724" x2="85000" y2="87724"/>
                        <a14:foregroundMark x1="84100" y1="91172" x2="84100" y2="91172"/>
                        <a14:foregroundMark x1="78300" y1="91448" x2="78300" y2="914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992" t="41986" r="9242" b="5248"/>
          <a:stretch/>
        </p:blipFill>
        <p:spPr>
          <a:xfrm>
            <a:off x="9533106" y="4510241"/>
            <a:ext cx="1595336" cy="219801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 err="1"/>
              <a:t>커밋</a:t>
            </a:r>
            <a:r>
              <a:rPr lang="ko-KR" altLang="en-US" sz="4000" dirty="0"/>
              <a:t>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목차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38200" y="17458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 </a:t>
            </a:r>
            <a:r>
              <a:rPr lang="ko-KR" altLang="en-US" dirty="0"/>
              <a:t>현재 진행상황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주차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/>
              <a:t>4</a:t>
            </a:r>
            <a:r>
              <a:rPr lang="ko-KR" altLang="en-US" dirty="0"/>
              <a:t>주차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계획 변경사항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프로그램 데모 실행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기존 개발 일정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8A7151-125B-D71A-56BF-3FF6657420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10" b="41655" l="72200" r="93600">
                        <a14:foregroundMark x1="87000" y1="41655" x2="87000" y2="41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579" t="3065" r="3689" b="54467"/>
          <a:stretch/>
        </p:blipFill>
        <p:spPr>
          <a:xfrm>
            <a:off x="10341554" y="4707009"/>
            <a:ext cx="1752560" cy="2018489"/>
          </a:xfrm>
          <a:prstGeom prst="rect">
            <a:avLst/>
          </a:prstGeom>
        </p:spPr>
      </p:pic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CCAD8B6-D18F-7743-2655-D7E51B60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70449"/>
              </p:ext>
            </p:extLst>
          </p:nvPr>
        </p:nvGraphicFramePr>
        <p:xfrm>
          <a:off x="862469" y="1886331"/>
          <a:ext cx="10372890" cy="41547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4289">
                  <a:extLst>
                    <a:ext uri="{9D8B030D-6E8A-4147-A177-3AD203B41FA5}">
                      <a16:colId xmlns:a16="http://schemas.microsoft.com/office/drawing/2014/main" val="2211815775"/>
                    </a:ext>
                  </a:extLst>
                </a:gridCol>
                <a:gridCol w="3545964">
                  <a:extLst>
                    <a:ext uri="{9D8B030D-6E8A-4147-A177-3AD203B41FA5}">
                      <a16:colId xmlns:a16="http://schemas.microsoft.com/office/drawing/2014/main" val="2129235657"/>
                    </a:ext>
                  </a:extLst>
                </a:gridCol>
                <a:gridCol w="5212637">
                  <a:extLst>
                    <a:ext uri="{9D8B030D-6E8A-4147-A177-3AD203B41FA5}">
                      <a16:colId xmlns:a16="http://schemas.microsoft.com/office/drawing/2014/main" val="1786379811"/>
                    </a:ext>
                  </a:extLst>
                </a:gridCol>
              </a:tblGrid>
              <a:tr h="847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12128"/>
                  </a:ext>
                </a:extLst>
              </a:tr>
              <a:tr h="974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캐릭터 애니메이션 설정</a:t>
                      </a:r>
                      <a:endParaRPr lang="en-US" altLang="ko-K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캐릭터 좌우 걷기 모션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캐릭터 점프 모션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52517"/>
                  </a:ext>
                </a:extLst>
              </a:tr>
              <a:tr h="974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키보드 조작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캐릭터 이동 방향키 설정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아이템 사용 키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1165"/>
                  </a:ext>
                </a:extLst>
              </a:tr>
              <a:tr h="1357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장애물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무작위로 떨어지는 장애물 구현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떨어지는 아이템 구현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떨어지는 코인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371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28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1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94F4627-D177-96F7-D197-AB10AFB32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75050"/>
              </p:ext>
            </p:extLst>
          </p:nvPr>
        </p:nvGraphicFramePr>
        <p:xfrm>
          <a:off x="862469" y="2186016"/>
          <a:ext cx="9300711" cy="748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0237">
                  <a:extLst>
                    <a:ext uri="{9D8B030D-6E8A-4147-A177-3AD203B41FA5}">
                      <a16:colId xmlns:a16="http://schemas.microsoft.com/office/drawing/2014/main" val="117116563"/>
                    </a:ext>
                  </a:extLst>
                </a:gridCol>
                <a:gridCol w="3100237">
                  <a:extLst>
                    <a:ext uri="{9D8B030D-6E8A-4147-A177-3AD203B41FA5}">
                      <a16:colId xmlns:a16="http://schemas.microsoft.com/office/drawing/2014/main" val="778139518"/>
                    </a:ext>
                  </a:extLst>
                </a:gridCol>
                <a:gridCol w="3100237">
                  <a:extLst>
                    <a:ext uri="{9D8B030D-6E8A-4147-A177-3AD203B41FA5}">
                      <a16:colId xmlns:a16="http://schemas.microsoft.com/office/drawing/2014/main" val="2380217141"/>
                    </a:ext>
                  </a:extLst>
                </a:gridCol>
              </a:tblGrid>
              <a:tr h="74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리소스 수집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90%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9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2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4CA20C-4DD5-D8C4-90E2-FE82356DA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99929"/>
              </p:ext>
            </p:extLst>
          </p:nvPr>
        </p:nvGraphicFramePr>
        <p:xfrm>
          <a:off x="862469" y="2186016"/>
          <a:ext cx="10917728" cy="748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9061">
                  <a:extLst>
                    <a:ext uri="{9D8B030D-6E8A-4147-A177-3AD203B41FA5}">
                      <a16:colId xmlns:a16="http://schemas.microsoft.com/office/drawing/2014/main" val="117116563"/>
                    </a:ext>
                  </a:extLst>
                </a:gridCol>
                <a:gridCol w="2918759">
                  <a:extLst>
                    <a:ext uri="{9D8B030D-6E8A-4147-A177-3AD203B41FA5}">
                      <a16:colId xmlns:a16="http://schemas.microsoft.com/office/drawing/2014/main" val="778139518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380217141"/>
                    </a:ext>
                  </a:extLst>
                </a:gridCol>
                <a:gridCol w="2427167">
                  <a:extLst>
                    <a:ext uri="{9D8B030D-6E8A-4147-A177-3AD203B41FA5}">
                      <a16:colId xmlns:a16="http://schemas.microsoft.com/office/drawing/2014/main" val="2535496886"/>
                    </a:ext>
                  </a:extLst>
                </a:gridCol>
              </a:tblGrid>
              <a:tr h="74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/>
                        <a:t>캐릭터 애니메이션 설정</a:t>
                      </a:r>
                      <a:endParaRPr lang="en-US" altLang="ko-KR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캐릭터 좌우 걷기 모션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캐릭터 점프 모션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2000" dirty="0"/>
                        <a:t>100%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9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3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59EFC0-59B5-8198-8807-3239D9E37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85686"/>
              </p:ext>
            </p:extLst>
          </p:nvPr>
        </p:nvGraphicFramePr>
        <p:xfrm>
          <a:off x="862469" y="2186016"/>
          <a:ext cx="10917728" cy="7483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9061">
                  <a:extLst>
                    <a:ext uri="{9D8B030D-6E8A-4147-A177-3AD203B41FA5}">
                      <a16:colId xmlns:a16="http://schemas.microsoft.com/office/drawing/2014/main" val="117116563"/>
                    </a:ext>
                  </a:extLst>
                </a:gridCol>
                <a:gridCol w="2918759">
                  <a:extLst>
                    <a:ext uri="{9D8B030D-6E8A-4147-A177-3AD203B41FA5}">
                      <a16:colId xmlns:a16="http://schemas.microsoft.com/office/drawing/2014/main" val="778139518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380217141"/>
                    </a:ext>
                  </a:extLst>
                </a:gridCol>
                <a:gridCol w="2427167">
                  <a:extLst>
                    <a:ext uri="{9D8B030D-6E8A-4147-A177-3AD203B41FA5}">
                      <a16:colId xmlns:a16="http://schemas.microsoft.com/office/drawing/2014/main" val="2535496886"/>
                    </a:ext>
                  </a:extLst>
                </a:gridCol>
              </a:tblGrid>
              <a:tr h="74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키보드 조작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캐릭터 이동 방향키 설정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아이템 사용 키 설정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70%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9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62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000" dirty="0"/>
              <a:t>4</a:t>
            </a:r>
            <a:r>
              <a:rPr lang="ko-KR" altLang="en-US" sz="4000" dirty="0"/>
              <a:t>주차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D0364D6-3C72-31BC-A123-1EA72ADE4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0424"/>
              </p:ext>
            </p:extLst>
          </p:nvPr>
        </p:nvGraphicFramePr>
        <p:xfrm>
          <a:off x="862469" y="2186016"/>
          <a:ext cx="10917728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9061">
                  <a:extLst>
                    <a:ext uri="{9D8B030D-6E8A-4147-A177-3AD203B41FA5}">
                      <a16:colId xmlns:a16="http://schemas.microsoft.com/office/drawing/2014/main" val="117116563"/>
                    </a:ext>
                  </a:extLst>
                </a:gridCol>
                <a:gridCol w="2918759">
                  <a:extLst>
                    <a:ext uri="{9D8B030D-6E8A-4147-A177-3AD203B41FA5}">
                      <a16:colId xmlns:a16="http://schemas.microsoft.com/office/drawing/2014/main" val="778139518"/>
                    </a:ext>
                  </a:extLst>
                </a:gridCol>
                <a:gridCol w="4362741">
                  <a:extLst>
                    <a:ext uri="{9D8B030D-6E8A-4147-A177-3AD203B41FA5}">
                      <a16:colId xmlns:a16="http://schemas.microsoft.com/office/drawing/2014/main" val="2380217141"/>
                    </a:ext>
                  </a:extLst>
                </a:gridCol>
                <a:gridCol w="2427167">
                  <a:extLst>
                    <a:ext uri="{9D8B030D-6E8A-4147-A177-3AD203B41FA5}">
                      <a16:colId xmlns:a16="http://schemas.microsoft.com/office/drawing/2014/main" val="2535496886"/>
                    </a:ext>
                  </a:extLst>
                </a:gridCol>
              </a:tblGrid>
              <a:tr h="7483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장애물 설정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무작위로 떨어지는 장애물 구현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떨어지는 아이템 구현</a:t>
                      </a:r>
                      <a:endParaRPr lang="en-US" altLang="ko-KR" sz="20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2000" dirty="0"/>
                        <a:t>떨어지는 코인 구현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80%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096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/>
              <a:t>프로그램 실행</a:t>
            </a:r>
            <a:endParaRPr lang="ko-KR" altLang="en-US" sz="40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  <p:pic>
        <p:nvPicPr>
          <p:cNvPr id="3" name="Pico2D Canvas (720x540) 9.71 FPS 2022-10-18 17-53-42_Trim">
            <a:hlinkClick r:id="" action="ppaction://media"/>
            <a:extLst>
              <a:ext uri="{FF2B5EF4-FFF2-40B4-BE49-F238E27FC236}">
                <a16:creationId xmlns:a16="http://schemas.microsoft.com/office/drawing/2014/main" id="{270E8BFC-00E9-AE4D-54FE-DC3E0C16C0B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8"/>
          <a:srcRect r="20751" b="20811"/>
          <a:stretch/>
        </p:blipFill>
        <p:spPr>
          <a:xfrm>
            <a:off x="2916336" y="1549109"/>
            <a:ext cx="6374968" cy="47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6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8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B0B144-4144-CA96-2846-A6BC140822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DDF1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60CC55-91DC-63D0-E0E3-0C42CBB9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14" y="-136059"/>
            <a:ext cx="748903" cy="7489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C45432-4681-D16C-A048-10186A308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276" y="-136062"/>
            <a:ext cx="748903" cy="7489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5531794-C219-8EA8-03C2-F1BB370F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64" y="-136061"/>
            <a:ext cx="748903" cy="7489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144BBC-6218-E326-C0AE-59020247C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58" y="-131140"/>
            <a:ext cx="748903" cy="74890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D42C9EF-C7F0-E564-DFBA-1580F899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18" y="-136062"/>
            <a:ext cx="748903" cy="74890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F48A356-2138-0651-E784-7F227062B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69" y="-136063"/>
            <a:ext cx="748903" cy="74890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4ECA930-6541-6E3C-614F-CBA8913E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638" y="-126679"/>
            <a:ext cx="748903" cy="7489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440C909-E976-7DAA-0366-F3B6E49F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77" y="-136061"/>
            <a:ext cx="748903" cy="74890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583210B-FC0A-08BE-9012-E3B7EB6E7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52" y="-126679"/>
            <a:ext cx="748903" cy="74890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49A6029-8EAB-29C4-3364-F7FECE87A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" y="6109100"/>
            <a:ext cx="748903" cy="74890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31C688-E019-0F4A-1D33-B8CE8C1E3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3" y="6109097"/>
            <a:ext cx="748903" cy="7489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9875F6C-7691-DF15-9C90-8E45F0F0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21" y="6109098"/>
            <a:ext cx="748903" cy="748903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CA82E6D-56C5-B0B1-838C-08D4FB1F3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815" y="6114019"/>
            <a:ext cx="748903" cy="74890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4790138-6395-2B09-896D-D2B5A0389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75" y="6109097"/>
            <a:ext cx="748903" cy="7489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7A11B36-8534-F2A0-6968-FB8003F18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26" y="6109096"/>
            <a:ext cx="748903" cy="74890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617EC20-124C-1188-240A-F13F830AC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534" y="6109098"/>
            <a:ext cx="748903" cy="748903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95294F51-1FB3-43F7-ED07-071955236E8B}"/>
              </a:ext>
            </a:extLst>
          </p:cNvPr>
          <p:cNvSpPr txBox="1">
            <a:spLocks/>
          </p:cNvSpPr>
          <p:nvPr/>
        </p:nvSpPr>
        <p:spPr>
          <a:xfrm>
            <a:off x="862469" y="2101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000" dirty="0"/>
              <a:t>계획 변경사항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8660653-5054-7035-A770-9528565CABD3}"/>
              </a:ext>
            </a:extLst>
          </p:cNvPr>
          <p:cNvSpPr txBox="1">
            <a:spLocks/>
          </p:cNvSpPr>
          <p:nvPr/>
        </p:nvSpPr>
        <p:spPr>
          <a:xfrm>
            <a:off x="862469" y="20114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F988AA3-C529-DC05-5BE3-E843ACD64D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82" b="39286" l="3889" r="38519">
                        <a14:foregroundMark x1="17407" y1="38265" x2="17407" y2="38265"/>
                        <a14:foregroundMark x1="33519" y1="39286" x2="33519" y2="39286"/>
                        <a14:foregroundMark x1="38519" y1="37500" x2="38519" y2="37500"/>
                        <a14:foregroundMark x1="13519" y1="13265" x2="13519" y2="13265"/>
                        <a14:foregroundMark x1="14815" y1="12500" x2="14815" y2="12500"/>
                        <a14:foregroundMark x1="14444" y1="12500" x2="14444" y2="12500"/>
                        <a14:foregroundMark x1="13704" y1="13520" x2="13704" y2="13520"/>
                        <a14:foregroundMark x1="13704" y1="13776" x2="13704" y2="13776"/>
                        <a14:foregroundMark x1="13704" y1="13776" x2="13704" y2="13776"/>
                        <a14:foregroundMark x1="20741" y1="14796" x2="20741" y2="14796"/>
                        <a14:foregroundMark x1="19815" y1="17347" x2="19815" y2="17347"/>
                        <a14:foregroundMark x1="20185" y1="21684" x2="20185" y2="21684"/>
                        <a14:foregroundMark x1="24259" y1="21939" x2="24259" y2="21939"/>
                        <a14:foregroundMark x1="24444" y1="21684" x2="24444" y2="21684"/>
                        <a14:foregroundMark x1="24444" y1="21684" x2="24444" y2="21684"/>
                        <a14:foregroundMark x1="24630" y1="21429" x2="24630" y2="21429"/>
                        <a14:foregroundMark x1="24630" y1="21429" x2="24630" y2="21429"/>
                        <a14:foregroundMark x1="25000" y1="20918" x2="25000" y2="20918"/>
                        <a14:foregroundMark x1="11111" y1="14031" x2="16852" y2="12500"/>
                        <a14:foregroundMark x1="15370" y1="12245" x2="21111" y2="14031"/>
                        <a14:foregroundMark x1="23148" y1="20408" x2="24630" y2="24745"/>
                        <a14:foregroundMark x1="22963" y1="38010" x2="24630" y2="37500"/>
                        <a14:foregroundMark x1="16111" y1="11990" x2="19074" y2="12500"/>
                        <a14:foregroundMark x1="17037" y1="12500" x2="21111" y2="13520"/>
                        <a14:foregroundMark x1="24259" y1="20663" x2="24259" y2="20663"/>
                        <a14:foregroundMark x1="23704" y1="20663" x2="23704" y2="20663"/>
                        <a14:foregroundMark x1="23704" y1="20663" x2="23704" y2="20663"/>
                        <a14:foregroundMark x1="23704" y1="19643" x2="23704" y2="19643"/>
                        <a14:foregroundMark x1="24444" y1="19898" x2="24444" y2="19898"/>
                        <a14:foregroundMark x1="14444" y1="39031" x2="14444" y2="39031"/>
                        <a14:foregroundMark x1="11111" y1="14286" x2="15370" y2="132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7612" b="57523"/>
          <a:stretch/>
        </p:blipFill>
        <p:spPr>
          <a:xfrm>
            <a:off x="9232062" y="4710472"/>
            <a:ext cx="2906949" cy="2114685"/>
          </a:xfrm>
          <a:prstGeom prst="rect">
            <a:avLst/>
          </a:prstGeom>
        </p:spPr>
      </p:pic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CF703FB3-5DDF-E544-8EB5-3B27C7F0C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75526"/>
              </p:ext>
            </p:extLst>
          </p:nvPr>
        </p:nvGraphicFramePr>
        <p:xfrm>
          <a:off x="862469" y="1671786"/>
          <a:ext cx="10372890" cy="48192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14289">
                  <a:extLst>
                    <a:ext uri="{9D8B030D-6E8A-4147-A177-3AD203B41FA5}">
                      <a16:colId xmlns:a16="http://schemas.microsoft.com/office/drawing/2014/main" val="2211815775"/>
                    </a:ext>
                  </a:extLst>
                </a:gridCol>
                <a:gridCol w="3545964">
                  <a:extLst>
                    <a:ext uri="{9D8B030D-6E8A-4147-A177-3AD203B41FA5}">
                      <a16:colId xmlns:a16="http://schemas.microsoft.com/office/drawing/2014/main" val="2129235657"/>
                    </a:ext>
                  </a:extLst>
                </a:gridCol>
                <a:gridCol w="5212637">
                  <a:extLst>
                    <a:ext uri="{9D8B030D-6E8A-4147-A177-3AD203B41FA5}">
                      <a16:colId xmlns:a16="http://schemas.microsoft.com/office/drawing/2014/main" val="1786379811"/>
                    </a:ext>
                  </a:extLst>
                </a:gridCol>
              </a:tblGrid>
              <a:tr h="6669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장애물 난이도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/>
                        <a:t>  시간이 지남에 따라 장애물의 난이도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개수 및 속도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 올리기</a:t>
                      </a:r>
                      <a:endParaRPr lang="en-US" altLang="ko-KR" sz="16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600" dirty="0"/>
                        <a:t>  슈퍼 장애물의 수 늘리기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75263"/>
                  </a:ext>
                </a:extLst>
              </a:tr>
              <a:tr h="6669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오브젝트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자석 아이템 실행 애니메이션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폭탄 아이템 실행 애니메이션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아이템 실행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8726194"/>
                  </a:ext>
                </a:extLst>
              </a:tr>
              <a:tr h="57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충돌처리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장애물 및 아이템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코인과 캐릭터의 충돌 </a:t>
                      </a:r>
                      <a:endParaRPr lang="en-US" altLang="ko-KR" sz="16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600" b="1" dirty="0">
                          <a:solidFill>
                            <a:srgbClr val="0070C0"/>
                          </a:solidFill>
                        </a:rPr>
                        <a:t>2.  </a:t>
                      </a: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캐릭터 점프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27675"/>
                  </a:ext>
                </a:extLst>
              </a:tr>
              <a:tr h="6669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점수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점수 증가 시스템 구현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게임 오버 시스템 구현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b="1" dirty="0">
                          <a:solidFill>
                            <a:srgbClr val="0070C0"/>
                          </a:solidFill>
                        </a:rPr>
                        <a:t>시계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05676"/>
                  </a:ext>
                </a:extLst>
              </a:tr>
              <a:tr h="1191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UI </a:t>
                      </a:r>
                      <a:r>
                        <a:rPr lang="ko-KR" altLang="en-US" sz="1600" dirty="0"/>
                        <a:t>추가 및 게임 종료와 재시작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 추가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게임 시작 화면 추가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게임 종료 및 점수 화면 추가</a:t>
                      </a:r>
                      <a:endParaRPr lang="en-US" altLang="ko-KR" sz="1600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600" dirty="0"/>
                        <a:t>게임 재시작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92558"/>
                  </a:ext>
                </a:extLst>
              </a:tr>
              <a:tr h="579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1.     </a:t>
                      </a:r>
                      <a:r>
                        <a:rPr lang="ko-KR" altLang="en-US" sz="1600" dirty="0"/>
                        <a:t>최종 점검 및 릴리즈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20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2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234</Words>
  <Application>Microsoft Office PowerPoint</Application>
  <PresentationFormat>와이드스크린</PresentationFormat>
  <Paragraphs>81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2차 프로젝트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2차 프로젝트 발표</dc:title>
  <dc:creator>박해나(2021184014)</dc:creator>
  <cp:lastModifiedBy>박해나(2021184014)</cp:lastModifiedBy>
  <cp:revision>5</cp:revision>
  <dcterms:created xsi:type="dcterms:W3CDTF">2022-10-16T16:36:53Z</dcterms:created>
  <dcterms:modified xsi:type="dcterms:W3CDTF">2022-10-18T11:14:25Z</dcterms:modified>
</cp:coreProperties>
</file>