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66" r:id="rId7"/>
    <p:sldId id="261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1FC"/>
    <a:srgbClr val="FD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55B6-C86E-121E-858C-74A0A852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6530-52E4-B0F3-FAF4-9CE4B76F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66B68-8DFE-2427-6C59-E281DA4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8FC9-2AFA-08F4-757F-B49B859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9537-56FF-BC99-BA26-F38498B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983B-F184-EDE7-9514-895CC05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83881-B87E-3A79-E957-73D50F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B297-7D70-EFF9-544E-987B32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0975-4D27-1ED0-44F8-472101F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7A3C-1DAD-F527-D94C-3B80D3D6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53E7D-8EEF-DBEE-BB6F-F60055B8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9E27-77E2-F3EC-E686-38BDAC96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71776-6E05-E63D-41CB-8517C6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A8D9-B4E1-241B-1B67-D859C12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AD57-908F-6D10-31F8-DBCFFB8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47A-EB5C-DABD-8C49-CF7043A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FEC1-F74A-AC52-FBCF-D96A60F8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9E6D3-6F51-2A87-314A-87DC673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FA0B-086F-18D8-F15B-B4CDD50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A967-F864-1DA6-C84D-C602346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AF16-3542-7352-9C71-F334412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357DE-41C8-496F-D463-8D848265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AC8CE-25CF-D379-9BA0-56CB2F5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78DF-4D15-6FAE-E0D1-EEF969D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96BE9-D0C0-F186-2252-15CD1C1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9805-461C-85A8-2A22-CE714EB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7E24B-8C90-E6C2-2544-7A201CE9F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000EE-F6F3-D7DF-D657-9AE9392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E0563-9061-F2F8-B582-5ADC622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0F03-B341-7C37-DDCF-CA351AA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68703-00EB-EE25-F77F-056FCFC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1AC-8465-8941-6862-A6D45F3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33EB-A35E-9FE2-B65D-1EAC1F6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3B65D-CC6F-4BB9-F649-D508E37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FB56E-9348-91E3-38EA-D709791E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23370-448B-78E9-618D-5B33EF1E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67FA1-5C80-5B1C-FFD1-ECE35CC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6AC20-F4AF-45BD-9DE9-E5301AC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CE46E-8FEA-C21F-B87C-DE50186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9206-5BCC-604C-E68D-3AB3F52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DC4F8-AA36-B393-307F-C24722CB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693D4-90D3-B8E1-9B95-804119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8061D-A25F-3AD9-D734-0C13F04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47AF6-C304-2B2B-2205-FB64D3B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2DCABD-B935-47CB-844F-AB066DB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5E79-8E9F-EEDD-0096-0B445A3B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335E-3DE8-268E-2384-98F6899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FEFF-4239-6B4F-1C59-7FC3A13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EA94-96FA-998C-28CD-32F9FDF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64E4-E5E6-EDEF-1E46-B09BE60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23B7-600E-7034-58FE-5091C373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9FF-BCA1-B129-1318-A69330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BE6A-6255-27F1-281F-1D183D04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6299-51EC-2279-8763-E59A007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BE9F2-F020-E0F9-4E7B-14469E86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B146-FCBD-B4FA-D1A7-2E3986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F414-729F-A49D-624F-9D97F2F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8F0E1-78DD-7B79-3FE8-6E23B480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5CD1B-22CC-8FF6-AFD0-79962264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1B7A-E128-12B5-F07A-2753CD9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16CC-F0FD-1235-1C16-7DD3B0C2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597F-99E4-4C0F-B498-4F9FDA179053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B6EE-DFF1-B174-DE0F-241D3865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63C89-22D5-450B-9DDD-B5C76977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.kr/pin/639229740876677306/?nic_v3=1a6MY8FMA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pinterest.co.kr/pin/639229740876677340/?nic_v3=1a6MY8FMA" TargetMode="External"/><Relationship Id="rId12" Type="http://schemas.openxmlformats.org/officeDocument/2006/relationships/hyperlink" Target="https://www.pinterest.co.kr/pin/639229740876677534/?nic_v3=1a6MY8F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hyperlink" Target="https://www.pinterest.co.kr/pin/639229740876677369/?nic_v3=1a6MY8FMA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pinterest.co.kr/pin/639229740876677438/?nic_v3=1a6MY8FMA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pinterest.co.kr/pin/639229740876677356/?nic_v3=1a6MY8F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게임 컨셉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똥 피하기 게임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떨어지는 똥을 피하는 게임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똥과 함께 떨어지는 아이템을 사용하여 </a:t>
            </a:r>
            <a:endParaRPr lang="en-US" altLang="ko-KR" dirty="0"/>
          </a:p>
          <a:p>
            <a:pPr algn="l"/>
            <a:r>
              <a:rPr lang="ko-KR" altLang="en-US" dirty="0"/>
              <a:t>똥을 맞지 않고 버텨야 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떨어지는 코인을 먹는 양에 따라 점수 측정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-42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개발 범위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C2C0B90-0A48-2590-7DFF-8CC841C0E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15521"/>
              </p:ext>
            </p:extLst>
          </p:nvPr>
        </p:nvGraphicFramePr>
        <p:xfrm>
          <a:off x="1027865" y="1535728"/>
          <a:ext cx="10757169" cy="476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153">
                  <a:extLst>
                    <a:ext uri="{9D8B030D-6E8A-4147-A177-3AD203B41FA5}">
                      <a16:colId xmlns:a16="http://schemas.microsoft.com/office/drawing/2014/main" val="3785991087"/>
                    </a:ext>
                  </a:extLst>
                </a:gridCol>
                <a:gridCol w="4970637">
                  <a:extLst>
                    <a:ext uri="{9D8B030D-6E8A-4147-A177-3AD203B41FA5}">
                      <a16:colId xmlns:a16="http://schemas.microsoft.com/office/drawing/2014/main" val="2209870374"/>
                    </a:ext>
                  </a:extLst>
                </a:gridCol>
                <a:gridCol w="3542379">
                  <a:extLst>
                    <a:ext uri="{9D8B030D-6E8A-4147-A177-3AD203B41FA5}">
                      <a16:colId xmlns:a16="http://schemas.microsoft.com/office/drawing/2014/main" val="3328489280"/>
                    </a:ext>
                  </a:extLst>
                </a:gridCol>
              </a:tblGrid>
              <a:tr h="268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22501"/>
                  </a:ext>
                </a:extLst>
              </a:tr>
              <a:tr h="87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좌우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방향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키보드 방향키를 이용한 좌우 이동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 바를 이용한 자연스러운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83889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Q, W</a:t>
                      </a:r>
                      <a:r>
                        <a:rPr lang="ko-KR" altLang="en-US" sz="1400" dirty="0"/>
                        <a:t>를 이용한 아이템 사용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스킬 사용 시 장애물 피하기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1: </a:t>
                      </a:r>
                      <a:r>
                        <a:rPr lang="ko-KR" altLang="en-US" sz="1400" dirty="0"/>
                        <a:t>자석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2: </a:t>
                      </a:r>
                      <a:r>
                        <a:rPr lang="ko-KR" altLang="en-US" sz="1400" dirty="0"/>
                        <a:t>폭탄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74424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화장실 배경의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게임의 특징에 어울리는 맵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0802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하늘에서 떨어지는 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체력을 깎는 일반 장애물과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바로 게임이 끝나는 슈퍼 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85380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장애물이 떨어지는 속도 및 개수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슈퍼 장애물의 개수가 늘어남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37853"/>
                  </a:ext>
                </a:extLst>
              </a:tr>
              <a:tr h="87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장애물을 맞을 때 마다 캐릭터 생명 감소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먹는 코인에 개수에 따라 점수 증가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아이템 획득 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 까지 보관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원하는 아이템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21729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 떨어지는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코인 획득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오버 소리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92737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걷기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애니메이션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2924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5D7FAD8-5F36-FD70-6839-2B242D88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50" y="6100192"/>
            <a:ext cx="748903" cy="748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50DAE3-E574-BBA5-9BD6-EB706FC5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64" y="6100192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예상 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45563-4019-64F1-DF84-77230949B8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BAD052-62FF-2E47-4C00-E39BB545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  <a:ln>
            <a:solidFill>
              <a:srgbClr val="DDF1FC"/>
            </a:solidFill>
          </a:ln>
        </p:spPr>
      </p:pic>
      <p:pic>
        <p:nvPicPr>
          <p:cNvPr id="9" name="그림 8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144F0581-1C47-08C0-786D-6FFABA39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>
            <a:off x="5467958" y="4095345"/>
            <a:ext cx="1160926" cy="1624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0C0F11-E3EB-EF38-21D3-67436076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08" y="1115032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C8DCE9-BBA3-3EB6-E2AB-B9D6F6CD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74" y="2414317"/>
            <a:ext cx="1349297" cy="1349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1804C3-07DC-9DA1-F050-E60905AD6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90" y="1883355"/>
            <a:ext cx="1349297" cy="13492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BF4A1A-CC0F-6212-9879-B35B8033E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2" y="4572497"/>
            <a:ext cx="1349297" cy="1349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DC7E68-7BCF-A5FC-2691-29190F20D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6DE8A4-58E0-2DA7-E781-D556AAA43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88" y="3138594"/>
            <a:ext cx="1349297" cy="1349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77E457-750A-BAA6-41BF-200F12A9F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055" y="2861956"/>
            <a:ext cx="439902" cy="454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7A576-55C3-8AD9-1C1A-9F24DE4F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3337" y="3756955"/>
            <a:ext cx="439902" cy="454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5B628F-8A77-166E-FD5B-7BA7984D9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0349" y="2103985"/>
            <a:ext cx="439902" cy="454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25C6D4-E179-85B7-8262-622E73365A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8652829" y="5068482"/>
            <a:ext cx="551220" cy="503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59EBF-6F3E-6974-673A-4A054A584148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7E7B48-1B92-9132-DCE5-DB74F9E5EA56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1E71264-5174-5AF7-7ED1-3CF1F55974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701B8B-F8BD-03F4-8A35-24FE35F020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336711-4625-C61B-9282-AE1FCF87B3CF}"/>
              </a:ext>
            </a:extLst>
          </p:cNvPr>
          <p:cNvSpPr/>
          <p:nvPr/>
        </p:nvSpPr>
        <p:spPr>
          <a:xfrm>
            <a:off x="7087687" y="147733"/>
            <a:ext cx="52758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아이템 인벤토리</a:t>
            </a:r>
            <a:endParaRPr lang="en-US" altLang="ko-KR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147FAAB9-8437-9A07-5857-6A6769B6B59C}"/>
              </a:ext>
            </a:extLst>
          </p:cNvPr>
          <p:cNvSpPr/>
          <p:nvPr/>
        </p:nvSpPr>
        <p:spPr>
          <a:xfrm>
            <a:off x="4609055" y="5310238"/>
            <a:ext cx="2878725" cy="112115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B4DDD8-93BA-1844-3618-1C54A6DA8E88}"/>
              </a:ext>
            </a:extLst>
          </p:cNvPr>
          <p:cNvSpPr/>
          <p:nvPr/>
        </p:nvSpPr>
        <p:spPr>
          <a:xfrm>
            <a:off x="1250898" y="228579"/>
            <a:ext cx="226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점수판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5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개발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683A0-FCEE-79A4-5E69-27B62E2A32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414" b="94069" l="25500" r="48400">
                        <a14:foregroundMark x1="47500" y1="72690" x2="47500" y2="72690"/>
                        <a14:foregroundMark x1="48400" y1="71724" x2="48400" y2="71724"/>
                        <a14:foregroundMark x1="47800" y1="75310" x2="47800" y2="75310"/>
                        <a14:foregroundMark x1="35300" y1="94069" x2="35300" y2="94069"/>
                        <a14:foregroundMark x1="33200" y1="59034" x2="33200" y2="59034"/>
                        <a14:foregroundMark x1="35100" y1="58207" x2="35100" y2="58207"/>
                        <a14:foregroundMark x1="35100" y1="58207" x2="35100" y2="58207"/>
                        <a14:foregroundMark x1="35000" y1="57931" x2="35000" y2="57931"/>
                        <a14:foregroundMark x1="32900" y1="57931" x2="32900" y2="57931"/>
                        <a14:foregroundMark x1="30600" y1="59172" x2="30600" y2="59172"/>
                        <a14:foregroundMark x1="34000" y1="58207" x2="34000" y2="58207"/>
                        <a14:foregroundMark x1="40000" y1="58483" x2="40000" y2="58483"/>
                        <a14:foregroundMark x1="42000" y1="60138" x2="42000" y2="60138"/>
                        <a14:foregroundMark x1="47400" y1="77517" x2="47400" y2="77517"/>
                        <a14:foregroundMark x1="32700" y1="88690" x2="32700" y2="88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99" t="47519" r="50000" b="2183"/>
          <a:stretch/>
        </p:blipFill>
        <p:spPr>
          <a:xfrm>
            <a:off x="10429103" y="4771678"/>
            <a:ext cx="1556217" cy="20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2BAC-EDFA-4D6F-1AB6-96F1FC5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E77B-2406-3A00-C4E5-6DF2C6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수집과 좌표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애니메이션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키보드 조작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오브젝트 애니메이션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충돌처리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점수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72163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자료 출처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D88E62-3773-88A0-BF3E-80CAC97409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달리는 캐릭터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https://www.pinterest.co.kr/pin/639229740876677340/?nic_v3=1a6MY8FMA</a:t>
            </a:r>
            <a:endParaRPr lang="en-US" altLang="ko-KR" dirty="0"/>
          </a:p>
          <a:p>
            <a:pPr algn="l"/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https://www.pinterest.co.kr/pin/639229740876677306/?nic_v3=1a6MY8FMA</a:t>
            </a:r>
            <a:endParaRPr lang="en-US" altLang="ko-KR" dirty="0"/>
          </a:p>
          <a:p>
            <a:pPr algn="l"/>
            <a:r>
              <a:rPr lang="ko-KR" altLang="en-US" dirty="0"/>
              <a:t>똥 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https://www.pinterest.co.kr/pin/639229740876677356/?nic_v3=1a6MY8FMA</a:t>
            </a:r>
            <a:endParaRPr lang="en-US" altLang="ko-KR" dirty="0"/>
          </a:p>
          <a:p>
            <a:pPr algn="l"/>
            <a:r>
              <a:rPr lang="ko-KR" altLang="en-US" dirty="0"/>
              <a:t>자석 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https://www.pinterest.co.kr/pin/639229740876677438/?nic_v3=1a6MY8FMA</a:t>
            </a:r>
            <a:endParaRPr lang="en-US" altLang="ko-KR" dirty="0"/>
          </a:p>
          <a:p>
            <a:pPr algn="l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https://www.pinterest.co.kr/pin/639229740876677369/?nic_v3=1a6MY8FMA</a:t>
            </a:r>
            <a:endParaRPr lang="en-US" altLang="ko-KR" dirty="0"/>
          </a:p>
          <a:p>
            <a:pPr algn="l"/>
            <a:r>
              <a:rPr lang="ko-KR" altLang="en-US" dirty="0"/>
              <a:t>폭탄 </a:t>
            </a:r>
            <a:r>
              <a:rPr lang="en-US" altLang="ko-KR" dirty="0"/>
              <a:t>: </a:t>
            </a:r>
            <a:r>
              <a:rPr lang="en-US" altLang="ko-KR" dirty="0">
                <a:hlinkClick r:id="rId12"/>
              </a:rPr>
              <a:t>https://www.pinterest.co.kr/pin/639229740876677534/?nic_v3=1a6MY8FMA</a:t>
            </a:r>
            <a:endParaRPr lang="en-US" altLang="ko-KR" dirty="0"/>
          </a:p>
          <a:p>
            <a:pPr algn="l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7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342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1차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박해나(2021184014)</dc:creator>
  <cp:lastModifiedBy>박해나(2021184014)</cp:lastModifiedBy>
  <cp:revision>5</cp:revision>
  <dcterms:created xsi:type="dcterms:W3CDTF">2022-09-22T08:32:40Z</dcterms:created>
  <dcterms:modified xsi:type="dcterms:W3CDTF">2022-09-26T13:11:32Z</dcterms:modified>
</cp:coreProperties>
</file>