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9"/>
    <p:restoredTop sz="94670"/>
  </p:normalViewPr>
  <p:slideViewPr>
    <p:cSldViewPr snapToGrid="0">
      <p:cViewPr>
        <p:scale>
          <a:sx n="96" d="100"/>
          <a:sy n="96" d="100"/>
        </p:scale>
        <p:origin x="-2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76B6-2AEF-C028-EC7A-4C553BFAC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36902-347A-27ED-B965-9B730015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23EE-84AB-1E7D-E3AE-1AF714A5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5AC9-D02F-B3AC-3D44-BF2C7ABC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567C-D207-0693-11F7-1B2234ED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6D50-5918-C1CC-5523-6E941598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D3D7-41FD-9253-CA27-3C869AFF4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EA7-0CF3-13E9-E446-0ADF1592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B2E0-A573-5460-5776-06631269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AF71-6BA4-98BE-00C7-4F164E8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6674F-C844-6144-5B90-9C44786FA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23B1-B102-F7AD-4F4B-8DFF6B70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E679-A36E-A789-3AEB-B3D29A8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2108-6566-C25F-F3A7-1A46413B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CBC9-57F9-2748-CF99-06872CFA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799-561A-DA8F-B39A-F902A813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4AE4-322B-7431-120A-DEFE6009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1F1-7F5D-451C-823C-7CD49FC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F1C5-863B-D467-A435-362AC077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2113-F066-EBB7-703A-F49A0E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DF0D-2ABE-AEA5-B29D-D547382C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7FD1-BD31-EF17-7E54-EE97C079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C38D-7AB2-2B34-BBFB-FA988045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EB70-3648-B90B-459B-28DC418B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C84D-0347-FAE6-0327-D068259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0473-27AB-214E-C294-920C0CE1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7F4C-4FE9-42EF-B0FF-39254A73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F00C-E6A4-0717-5F9B-E87D4BE5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FF59-34A9-10FB-C1A6-280F0A1F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FBD62-9C3A-D2B0-B704-B1C4C031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89C18-87F9-A55B-627B-0AB55C7B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EFD5-98B8-D4A0-7055-358FE260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59C3-3485-52AC-364D-E9072D721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8B10-E01E-10F9-EF4F-B63406F6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02D04-2A49-CC23-84F2-226F70DD2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2EA26-595A-B19E-30D0-A8C08958B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09F60-A0E0-440A-4993-61FC794A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B20F6-1A99-A6B6-7661-EA19F0AB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FFCB4-AB1C-7FD8-0B91-64CA723C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B137-AE7C-8E46-CC44-AA4FA61C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54EB-765D-DA9B-5BE9-1FE985EA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D9F33-A3FB-8B9B-05CB-F9833C53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EAD3C-1519-0E35-107E-BDA8852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A20DD-857F-5FFE-AB42-B631FB9A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F929B-C4F5-2601-8DBF-C8E90C5B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EF2E-7610-A419-DD81-8D1E8B01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2680-1795-E87B-0A83-53A752A7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C81F-7C30-E250-5F5F-E18FC59A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D76F8-493B-19B2-1514-2947508C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C7E7-06C2-8583-38B3-AF6B4F39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899A-D25C-168D-5C22-59A5B080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6EAD-6DDF-7B1A-4F05-79D64EC8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6588-6182-2239-514F-A630E25C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F30C6-463F-C082-1E43-5492F5772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4B2F6-273D-3580-44E0-E100548E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CADE-BDB9-FE33-95F3-785059C8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F6D3-139C-09B3-9137-00859AAB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3A601-C51B-4388-26A2-A879FEF7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871AE-1FAC-2D5F-1F0D-5E484AA8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5014-BA48-7DC2-297C-D911A741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BA7F-D610-EBA2-1E62-3627F9847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5C7ED-4F5C-9F47-A3CB-4C0F749D211D}" type="datetimeFigureOut"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B29C-FEC5-2686-A63C-B46E5D40C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6E34-D2E4-F5E1-BF6C-DA940992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7D78A-2653-D343-9C97-AF2A27E598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C3FA-F37B-DF8C-97CF-C2BED4154DB4}"/>
              </a:ext>
            </a:extLst>
          </p:cNvPr>
          <p:cNvSpPr/>
          <p:nvPr/>
        </p:nvSpPr>
        <p:spPr>
          <a:xfrm>
            <a:off x="1109222" y="137780"/>
            <a:ext cx="1948721" cy="10193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cco:Artifact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BF6760-1565-E13A-EA3A-0149C16BBFD0}"/>
              </a:ext>
            </a:extLst>
          </p:cNvPr>
          <p:cNvSpPr/>
          <p:nvPr/>
        </p:nvSpPr>
        <p:spPr>
          <a:xfrm>
            <a:off x="6816179" y="137779"/>
            <a:ext cx="1948721" cy="10193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cco:MICE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B2B5D0-9FED-370F-18F7-2FE8C54FE25E}"/>
              </a:ext>
            </a:extLst>
          </p:cNvPr>
          <p:cNvSpPr/>
          <p:nvPr/>
        </p:nvSpPr>
        <p:spPr>
          <a:xfrm>
            <a:off x="3915691" y="4070318"/>
            <a:ext cx="1948721" cy="10193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bfo:SDC</a:t>
            </a:r>
          </a:p>
        </p:txBody>
      </p:sp>
      <p:sp>
        <p:nvSpPr>
          <p:cNvPr id="8" name="Decision 7">
            <a:extLst>
              <a:ext uri="{FF2B5EF4-FFF2-40B4-BE49-F238E27FC236}">
                <a16:creationId xmlns:a16="http://schemas.microsoft.com/office/drawing/2014/main" id="{60F29F1E-1533-7FBB-C783-469D0C5B1550}"/>
              </a:ext>
            </a:extLst>
          </p:cNvPr>
          <p:cNvSpPr/>
          <p:nvPr/>
        </p:nvSpPr>
        <p:spPr>
          <a:xfrm>
            <a:off x="1184174" y="1996560"/>
            <a:ext cx="1798819" cy="13191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art-inst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92780-ABC0-37C6-9613-2137F212403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982993" y="2656127"/>
            <a:ext cx="100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>
            <a:extLst>
              <a:ext uri="{FF2B5EF4-FFF2-40B4-BE49-F238E27FC236}">
                <a16:creationId xmlns:a16="http://schemas.microsoft.com/office/drawing/2014/main" id="{D8D02B17-C4E2-F560-7CEB-EA15CE3E4683}"/>
              </a:ext>
            </a:extLst>
          </p:cNvPr>
          <p:cNvSpPr/>
          <p:nvPr/>
        </p:nvSpPr>
        <p:spPr>
          <a:xfrm>
            <a:off x="3990643" y="1996560"/>
            <a:ext cx="1798819" cy="13191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sdc-inst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FD8222-F8F5-2632-182D-C6C97FAD5FFC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flipH="1">
            <a:off x="5789462" y="2656127"/>
            <a:ext cx="11016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C47EFF-325A-4AC8-DE63-342E80B8AF1A}"/>
              </a:ext>
            </a:extLst>
          </p:cNvPr>
          <p:cNvSpPr txBox="1"/>
          <p:nvPr/>
        </p:nvSpPr>
        <p:spPr>
          <a:xfrm>
            <a:off x="2982993" y="2141678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bfo:bearer of</a:t>
            </a:r>
          </a:p>
        </p:txBody>
      </p:sp>
      <p:sp>
        <p:nvSpPr>
          <p:cNvPr id="22" name="Decision 21">
            <a:extLst>
              <a:ext uri="{FF2B5EF4-FFF2-40B4-BE49-F238E27FC236}">
                <a16:creationId xmlns:a16="http://schemas.microsoft.com/office/drawing/2014/main" id="{1CFCD197-AAD0-B4BD-B199-E1C3E6331C93}"/>
              </a:ext>
            </a:extLst>
          </p:cNvPr>
          <p:cNvSpPr/>
          <p:nvPr/>
        </p:nvSpPr>
        <p:spPr>
          <a:xfrm>
            <a:off x="6891131" y="1996560"/>
            <a:ext cx="1798819" cy="13191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mice-inst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732F0-11C1-815B-C7CC-5B847C4C39B8}"/>
              </a:ext>
            </a:extLst>
          </p:cNvPr>
          <p:cNvSpPr txBox="1"/>
          <p:nvPr/>
        </p:nvSpPr>
        <p:spPr>
          <a:xfrm>
            <a:off x="5601599" y="2141578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cco:is measure of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789963-FE07-152A-C19C-8C4D989E4CC7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890052" y="3315694"/>
            <a:ext cx="1" cy="75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EDFA6F-4DB4-F4A9-0661-251CAE4C69D8}"/>
              </a:ext>
            </a:extLst>
          </p:cNvPr>
          <p:cNvCxnSpPr>
            <a:cxnSpLocks/>
            <a:stCxn id="22" idx="0"/>
            <a:endCxn id="6" idx="4"/>
          </p:cNvCxnSpPr>
          <p:nvPr/>
        </p:nvCxnSpPr>
        <p:spPr>
          <a:xfrm flipH="1" flipV="1">
            <a:off x="7790540" y="1157110"/>
            <a:ext cx="1" cy="839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35AA76-A961-7E8D-3CF2-9D953187665F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2083583" y="1157111"/>
            <a:ext cx="1" cy="839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BEC825-3663-1751-062F-55CD5267ED44}"/>
              </a:ext>
            </a:extLst>
          </p:cNvPr>
          <p:cNvSpPr txBox="1"/>
          <p:nvPr/>
        </p:nvSpPr>
        <p:spPr>
          <a:xfrm>
            <a:off x="4975320" y="34107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rdf:type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37350-7E16-E1C0-D669-8D159C7AE9C8}"/>
              </a:ext>
            </a:extLst>
          </p:cNvPr>
          <p:cNvSpPr txBox="1"/>
          <p:nvPr/>
        </p:nvSpPr>
        <p:spPr>
          <a:xfrm>
            <a:off x="7865784" y="139216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rdf:type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5DC7F-E9F5-D97F-8746-36F9F21B6080}"/>
              </a:ext>
            </a:extLst>
          </p:cNvPr>
          <p:cNvSpPr txBox="1"/>
          <p:nvPr/>
        </p:nvSpPr>
        <p:spPr>
          <a:xfrm>
            <a:off x="1259417" y="139216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rdf:type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DDEBB2-D422-1A3E-3834-51CE0ECB6AF7}"/>
              </a:ext>
            </a:extLst>
          </p:cNvPr>
          <p:cNvCxnSpPr>
            <a:cxnSpLocks/>
            <a:stCxn id="22" idx="2"/>
            <a:endCxn id="62" idx="0"/>
          </p:cNvCxnSpPr>
          <p:nvPr/>
        </p:nvCxnSpPr>
        <p:spPr>
          <a:xfrm flipH="1">
            <a:off x="7790539" y="3315694"/>
            <a:ext cx="2" cy="604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5CBBC0-2C9B-0E26-0935-925AF73CC335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>
            <a:off x="8689950" y="2656127"/>
            <a:ext cx="118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F778451-D640-5651-CF3A-6F4BB758A6CD}"/>
              </a:ext>
            </a:extLst>
          </p:cNvPr>
          <p:cNvSpPr/>
          <p:nvPr/>
        </p:nvSpPr>
        <p:spPr>
          <a:xfrm>
            <a:off x="9870750" y="2462175"/>
            <a:ext cx="1179443" cy="38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xsd:value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919D40-C521-FC77-5DF9-C4D76D9419FE}"/>
              </a:ext>
            </a:extLst>
          </p:cNvPr>
          <p:cNvSpPr txBox="1"/>
          <p:nvPr/>
        </p:nvSpPr>
        <p:spPr>
          <a:xfrm>
            <a:off x="8699722" y="2234011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cco:has value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B35FC9-EF07-B9D3-8834-1FEC063C4C04}"/>
              </a:ext>
            </a:extLst>
          </p:cNvPr>
          <p:cNvSpPr/>
          <p:nvPr/>
        </p:nvSpPr>
        <p:spPr>
          <a:xfrm>
            <a:off x="9486112" y="4070318"/>
            <a:ext cx="1948721" cy="10193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cco:MU</a:t>
            </a:r>
          </a:p>
        </p:txBody>
      </p:sp>
      <p:sp>
        <p:nvSpPr>
          <p:cNvPr id="62" name="Decision 61">
            <a:extLst>
              <a:ext uri="{FF2B5EF4-FFF2-40B4-BE49-F238E27FC236}">
                <a16:creationId xmlns:a16="http://schemas.microsoft.com/office/drawing/2014/main" id="{96380A42-D0CF-DFB4-58A6-17F1595EBA1C}"/>
              </a:ext>
            </a:extLst>
          </p:cNvPr>
          <p:cNvSpPr/>
          <p:nvPr/>
        </p:nvSpPr>
        <p:spPr>
          <a:xfrm>
            <a:off x="6891129" y="3920416"/>
            <a:ext cx="1798819" cy="13191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unit-inst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CBCC0D-88BA-6FA9-024B-68A4841625C9}"/>
              </a:ext>
            </a:extLst>
          </p:cNvPr>
          <p:cNvCxnSpPr>
            <a:cxnSpLocks/>
            <a:stCxn id="62" idx="3"/>
            <a:endCxn id="61" idx="2"/>
          </p:cNvCxnSpPr>
          <p:nvPr/>
        </p:nvCxnSpPr>
        <p:spPr>
          <a:xfrm>
            <a:off x="8689948" y="4579983"/>
            <a:ext cx="7961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1FB9A8-4099-4B29-87CD-9082D5CE75ED}"/>
              </a:ext>
            </a:extLst>
          </p:cNvPr>
          <p:cNvSpPr txBox="1"/>
          <p:nvPr/>
        </p:nvSpPr>
        <p:spPr>
          <a:xfrm>
            <a:off x="7865784" y="3410752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cco:uses measurement unit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4CC753-9960-BBBD-1DF0-CBE1367A0423}"/>
              </a:ext>
            </a:extLst>
          </p:cNvPr>
          <p:cNvSpPr txBox="1"/>
          <p:nvPr/>
        </p:nvSpPr>
        <p:spPr>
          <a:xfrm>
            <a:off x="8713568" y="41050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Garamond" panose="02020404030301010803" pitchFamily="18" charset="0"/>
              </a:rPr>
              <a:t>rdf:type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944AB5-D77C-2AE2-13C2-4C5C9150ECE3}"/>
              </a:ext>
            </a:extLst>
          </p:cNvPr>
          <p:cNvSpPr/>
          <p:nvPr/>
        </p:nvSpPr>
        <p:spPr>
          <a:xfrm>
            <a:off x="941540" y="4105083"/>
            <a:ext cx="2133600" cy="2615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ecision 74">
            <a:extLst>
              <a:ext uri="{FF2B5EF4-FFF2-40B4-BE49-F238E27FC236}">
                <a16:creationId xmlns:a16="http://schemas.microsoft.com/office/drawing/2014/main" id="{70EFFC76-5179-39F4-477F-AD905F8E8263}"/>
              </a:ext>
            </a:extLst>
          </p:cNvPr>
          <p:cNvSpPr/>
          <p:nvPr/>
        </p:nvSpPr>
        <p:spPr>
          <a:xfrm>
            <a:off x="1039519" y="4202671"/>
            <a:ext cx="1996907" cy="974213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instance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BEACD5-CCD3-80ED-C2E2-3EA122671410}"/>
              </a:ext>
            </a:extLst>
          </p:cNvPr>
          <p:cNvSpPr/>
          <p:nvPr/>
        </p:nvSpPr>
        <p:spPr>
          <a:xfrm>
            <a:off x="1126419" y="5244336"/>
            <a:ext cx="1789695" cy="764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class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ECACF5-F032-D54F-A626-9A5F8962E8A9}"/>
              </a:ext>
            </a:extLst>
          </p:cNvPr>
          <p:cNvSpPr/>
          <p:nvPr/>
        </p:nvSpPr>
        <p:spPr>
          <a:xfrm>
            <a:off x="1418618" y="6170814"/>
            <a:ext cx="1179443" cy="38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literal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889801-D475-685B-6B1E-D1808D542442}"/>
              </a:ext>
            </a:extLst>
          </p:cNvPr>
          <p:cNvSpPr txBox="1"/>
          <p:nvPr/>
        </p:nvSpPr>
        <p:spPr>
          <a:xfrm>
            <a:off x="3108776" y="5844272"/>
            <a:ext cx="475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ramond" panose="02020404030301010803" pitchFamily="18" charset="0"/>
              </a:rPr>
              <a:t>SDC – Specifically Dependent Continuant</a:t>
            </a:r>
          </a:p>
          <a:p>
            <a:r>
              <a:rPr lang="en-US">
                <a:latin typeface="Garamond" panose="02020404030301010803" pitchFamily="18" charset="0"/>
              </a:rPr>
              <a:t>MICE – Measurement Information Content Entity</a:t>
            </a:r>
          </a:p>
          <a:p>
            <a:r>
              <a:rPr lang="en-US">
                <a:latin typeface="Garamond" panose="02020404030301010803" pitchFamily="18" charset="0"/>
              </a:rPr>
              <a:t>MU – Measurement Unit</a:t>
            </a:r>
          </a:p>
        </p:txBody>
      </p:sp>
    </p:spTree>
    <p:extLst>
      <p:ext uri="{BB962C8B-B14F-4D97-AF65-F5344CB8AC3E}">
        <p14:creationId xmlns:p14="http://schemas.microsoft.com/office/powerpoint/2010/main" val="253661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2025-10-16T23:15:10Z</dcterms:created>
  <dcterms:modified xsi:type="dcterms:W3CDTF">2025-10-16T23:41:08Z</dcterms:modified>
</cp:coreProperties>
</file>