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86" r:id="rId5"/>
    <p:sldMasterId id="2147483687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  <p:sldId id="273" r:id="rId25"/>
    <p:sldId id="274" r:id="rId26"/>
    <p:sldId id="275" r:id="rId27"/>
  </p:sldIdLst>
  <p:sldSz cy="5143500" cx="9144000"/>
  <p:notesSz cx="6858000" cy="9144000"/>
  <p:embeddedFontLst>
    <p:embeddedFont>
      <p:font typeface="Lora Medium"/>
      <p:regular r:id="rId28"/>
      <p:bold r:id="rId29"/>
      <p:italic r:id="rId30"/>
      <p:boldItalic r:id="rId31"/>
    </p:embeddedFont>
    <p:embeddedFont>
      <p:font typeface="Bebas Neue"/>
      <p:regular r:id="rId32"/>
    </p:embeddedFont>
    <p:embeddedFont>
      <p:font typeface="Lora"/>
      <p:regular r:id="rId33"/>
      <p:bold r:id="rId34"/>
      <p:italic r:id="rId35"/>
      <p:boldItalic r:id="rId36"/>
    </p:embeddedFont>
    <p:embeddedFont>
      <p:font typeface="Azeret Mono Medium"/>
      <p:regular r:id="rId37"/>
      <p:bold r:id="rId38"/>
      <p:italic r:id="rId39"/>
      <p:boldItalic r:id="rId4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70BE765-CFEC-4C5A-A809-BEDD630880EF}">
  <a:tblStyle styleId="{D70BE765-CFEC-4C5A-A809-BEDD630880E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AzeretMonoMedium-boldItalic.fntdata"/><Relationship Id="rId20" Type="http://schemas.openxmlformats.org/officeDocument/2006/relationships/slide" Target="slides/slide13.xml"/><Relationship Id="rId22" Type="http://schemas.openxmlformats.org/officeDocument/2006/relationships/slide" Target="slides/slide15.xml"/><Relationship Id="rId21" Type="http://schemas.openxmlformats.org/officeDocument/2006/relationships/slide" Target="slides/slide14.xml"/><Relationship Id="rId24" Type="http://schemas.openxmlformats.org/officeDocument/2006/relationships/slide" Target="slides/slide17.xml"/><Relationship Id="rId23" Type="http://schemas.openxmlformats.org/officeDocument/2006/relationships/slide" Target="slides/slide16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26" Type="http://schemas.openxmlformats.org/officeDocument/2006/relationships/slide" Target="slides/slide19.xml"/><Relationship Id="rId25" Type="http://schemas.openxmlformats.org/officeDocument/2006/relationships/slide" Target="slides/slide18.xml"/><Relationship Id="rId28" Type="http://schemas.openxmlformats.org/officeDocument/2006/relationships/font" Target="fonts/LoraMedium-regular.fntdata"/><Relationship Id="rId27" Type="http://schemas.openxmlformats.org/officeDocument/2006/relationships/slide" Target="slides/slide20.xml"/><Relationship Id="rId5" Type="http://schemas.openxmlformats.org/officeDocument/2006/relationships/slideMaster" Target="slideMasters/slideMaster1.xml"/><Relationship Id="rId6" Type="http://schemas.openxmlformats.org/officeDocument/2006/relationships/slideMaster" Target="slideMasters/slideMaster2.xml"/><Relationship Id="rId29" Type="http://schemas.openxmlformats.org/officeDocument/2006/relationships/font" Target="fonts/LoraMedium-bold.fntdata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31" Type="http://schemas.openxmlformats.org/officeDocument/2006/relationships/font" Target="fonts/LoraMedium-boldItalic.fntdata"/><Relationship Id="rId30" Type="http://schemas.openxmlformats.org/officeDocument/2006/relationships/font" Target="fonts/LoraMedium-italic.fntdata"/><Relationship Id="rId11" Type="http://schemas.openxmlformats.org/officeDocument/2006/relationships/slide" Target="slides/slide4.xml"/><Relationship Id="rId33" Type="http://schemas.openxmlformats.org/officeDocument/2006/relationships/font" Target="fonts/Lora-regular.fntdata"/><Relationship Id="rId10" Type="http://schemas.openxmlformats.org/officeDocument/2006/relationships/slide" Target="slides/slide3.xml"/><Relationship Id="rId32" Type="http://schemas.openxmlformats.org/officeDocument/2006/relationships/font" Target="fonts/BebasNeue-regular.fntdata"/><Relationship Id="rId13" Type="http://schemas.openxmlformats.org/officeDocument/2006/relationships/slide" Target="slides/slide6.xml"/><Relationship Id="rId35" Type="http://schemas.openxmlformats.org/officeDocument/2006/relationships/font" Target="fonts/Lora-italic.fntdata"/><Relationship Id="rId12" Type="http://schemas.openxmlformats.org/officeDocument/2006/relationships/slide" Target="slides/slide5.xml"/><Relationship Id="rId34" Type="http://schemas.openxmlformats.org/officeDocument/2006/relationships/font" Target="fonts/Lora-bold.fntdata"/><Relationship Id="rId15" Type="http://schemas.openxmlformats.org/officeDocument/2006/relationships/slide" Target="slides/slide8.xml"/><Relationship Id="rId37" Type="http://schemas.openxmlformats.org/officeDocument/2006/relationships/font" Target="fonts/AzeretMonoMedium-regular.fntdata"/><Relationship Id="rId14" Type="http://schemas.openxmlformats.org/officeDocument/2006/relationships/slide" Target="slides/slide7.xml"/><Relationship Id="rId36" Type="http://schemas.openxmlformats.org/officeDocument/2006/relationships/font" Target="fonts/Lora-boldItalic.fntdata"/><Relationship Id="rId17" Type="http://schemas.openxmlformats.org/officeDocument/2006/relationships/slide" Target="slides/slide10.xml"/><Relationship Id="rId39" Type="http://schemas.openxmlformats.org/officeDocument/2006/relationships/font" Target="fonts/AzeretMonoMedium-italic.fntdata"/><Relationship Id="rId16" Type="http://schemas.openxmlformats.org/officeDocument/2006/relationships/slide" Target="slides/slide9.xml"/><Relationship Id="rId38" Type="http://schemas.openxmlformats.org/officeDocument/2006/relationships/font" Target="fonts/AzeretMonoMedium-bold.fntdata"/><Relationship Id="rId19" Type="http://schemas.openxmlformats.org/officeDocument/2006/relationships/slide" Target="slides/slide12.xml"/><Relationship Id="rId18" Type="http://schemas.openxmlformats.org/officeDocument/2006/relationships/slide" Target="slides/slide1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891401cb8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891401cb8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891401cb82_0_2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891401cb82_0_2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g3891401cb82_0_2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2" name="Google Shape;302;g3891401cb82_0_2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3891401cb82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3891401cb82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3891401cb82_0_2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0" name="Google Shape;320;g3891401cb82_0_2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3891401cb82_0_3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3891401cb82_0_3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891401cb82_0_2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5" name="Google Shape;335;g3891401cb82_0_2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3891401cb8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3" name="Google Shape;343;g3891401cb8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891401cb82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1" name="Google Shape;351;g3891401cb82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3891401cb82_0_3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3891401cb82_0_3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3891401cb82_0_3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3891401cb82_0_3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3891401cb82_0_1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3891401cb82_0_1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2" name="Shape 3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3" name="Google Shape;373;g3891401cb82_0_3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4" name="Google Shape;374;g3891401cb82_0_3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3891401cb82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3891401cb82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3891401cb82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9" name="Google Shape;239;g3891401cb82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3891401cb82_0_2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3891401cb82_0_2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3891401cb82_0_2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5" name="Google Shape;255;g3891401cb82_0_2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3891401cb82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3891401cb82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g3891401cb82_0_2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3" name="Google Shape;273;g3891401cb82_0_2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g3891401cb82_0_2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3" name="Google Shape;283;g3891401cb82_0_2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4"/>
          <p:cNvSpPr txBox="1"/>
          <p:nvPr>
            <p:ph type="ctrTitle"/>
          </p:nvPr>
        </p:nvSpPr>
        <p:spPr>
          <a:xfrm>
            <a:off x="252325" y="849607"/>
            <a:ext cx="8520600" cy="205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  <p:sp>
        <p:nvSpPr>
          <p:cNvPr id="55" name="Google Shape;55;p14"/>
          <p:cNvSpPr txBox="1"/>
          <p:nvPr>
            <p:ph idx="1" type="subTitle"/>
          </p:nvPr>
        </p:nvSpPr>
        <p:spPr>
          <a:xfrm>
            <a:off x="311750" y="3973225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Font typeface="Lora"/>
              <a:buNone/>
              <a:defRPr sz="2100">
                <a:solidFill>
                  <a:schemeClr val="lt1"/>
                </a:solidFill>
                <a:latin typeface="Lora"/>
                <a:ea typeface="Lora"/>
                <a:cs typeface="Lora"/>
                <a:sym typeface="Lora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st introduction" type="secHead">
  <p:cSld name="SECTION_HEADER">
    <p:bg>
      <p:bgPr>
        <a:solidFill>
          <a:schemeClr val="dk2"/>
        </a:solidFill>
      </p:bgPr>
    </p:bg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5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58" name="Google Shape;58;p15"/>
          <p:cNvSpPr txBox="1"/>
          <p:nvPr>
            <p:ph type="title"/>
          </p:nvPr>
        </p:nvSpPr>
        <p:spPr>
          <a:xfrm>
            <a:off x="4939275" y="1948632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59" name="Google Shape;59;p15"/>
          <p:cNvSpPr txBox="1"/>
          <p:nvPr>
            <p:ph idx="1" type="subTitle"/>
          </p:nvPr>
        </p:nvSpPr>
        <p:spPr>
          <a:xfrm>
            <a:off x="4939275" y="1546075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60" name="Google Shape;60;p15"/>
          <p:cNvSpPr txBox="1"/>
          <p:nvPr>
            <p:ph idx="3" type="body"/>
          </p:nvPr>
        </p:nvSpPr>
        <p:spPr>
          <a:xfrm>
            <a:off x="4939275" y="3043325"/>
            <a:ext cx="2825400" cy="557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layers introduction" type="tx">
  <p:cSld name="TITLE_AND_BODY">
    <p:bg>
      <p:bgPr>
        <a:solidFill>
          <a:schemeClr val="dk2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6"/>
          <p:cNvSpPr txBox="1"/>
          <p:nvPr>
            <p:ph idx="1" type="body"/>
          </p:nvPr>
        </p:nvSpPr>
        <p:spPr>
          <a:xfrm>
            <a:off x="4625150" y="2282596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63" name="Google Shape;63;p16"/>
          <p:cNvSpPr/>
          <p:nvPr>
            <p:ph idx="2" type="pic"/>
          </p:nvPr>
        </p:nvSpPr>
        <p:spPr>
          <a:xfrm>
            <a:off x="5980200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6"/>
          <p:cNvSpPr/>
          <p:nvPr>
            <p:ph idx="3" type="pic"/>
          </p:nvPr>
        </p:nvSpPr>
        <p:spPr>
          <a:xfrm>
            <a:off x="1792200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65" name="Google Shape;65;p16"/>
          <p:cNvGrpSpPr/>
          <p:nvPr/>
        </p:nvGrpSpPr>
        <p:grpSpPr>
          <a:xfrm>
            <a:off x="1792200" y="1772950"/>
            <a:ext cx="5559600" cy="1597600"/>
            <a:chOff x="1807850" y="1773875"/>
            <a:chExt cx="5559600" cy="1597600"/>
          </a:xfrm>
        </p:grpSpPr>
        <p:cxnSp>
          <p:nvCxnSpPr>
            <p:cNvPr id="66" name="Google Shape;66;p16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67" name="Google Shape;67;p16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68" name="Google Shape;68;p16"/>
          <p:cNvSpPr txBox="1"/>
          <p:nvPr>
            <p:ph type="title"/>
          </p:nvPr>
        </p:nvSpPr>
        <p:spPr>
          <a:xfrm>
            <a:off x="3183350" y="64153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69" name="Google Shape;69;p16"/>
          <p:cNvSpPr txBox="1"/>
          <p:nvPr>
            <p:ph idx="4" type="subTitle"/>
          </p:nvPr>
        </p:nvSpPr>
        <p:spPr>
          <a:xfrm>
            <a:off x="3183350" y="237663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0" name="Google Shape;70;p16"/>
          <p:cNvSpPr txBox="1"/>
          <p:nvPr>
            <p:ph idx="5" type="body"/>
          </p:nvPr>
        </p:nvSpPr>
        <p:spPr>
          <a:xfrm>
            <a:off x="6008750" y="636146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71" name="Google Shape;71;p16"/>
          <p:cNvSpPr txBox="1"/>
          <p:nvPr>
            <p:ph idx="6" type="title"/>
          </p:nvPr>
        </p:nvSpPr>
        <p:spPr>
          <a:xfrm>
            <a:off x="1799750" y="22879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2" name="Google Shape;72;p16"/>
          <p:cNvSpPr txBox="1"/>
          <p:nvPr>
            <p:ph idx="7" type="subTitle"/>
          </p:nvPr>
        </p:nvSpPr>
        <p:spPr>
          <a:xfrm>
            <a:off x="1799750" y="1884113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3" name="Google Shape;73;p16"/>
          <p:cNvSpPr/>
          <p:nvPr>
            <p:ph idx="8" type="pic"/>
          </p:nvPr>
        </p:nvSpPr>
        <p:spPr>
          <a:xfrm>
            <a:off x="1792200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74" name="Google Shape;74;p16"/>
          <p:cNvSpPr txBox="1"/>
          <p:nvPr>
            <p:ph idx="9" type="title"/>
          </p:nvPr>
        </p:nvSpPr>
        <p:spPr>
          <a:xfrm>
            <a:off x="3183350" y="3893058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75" name="Google Shape;75;p16"/>
          <p:cNvSpPr txBox="1"/>
          <p:nvPr>
            <p:ph idx="13" type="subTitle"/>
          </p:nvPr>
        </p:nvSpPr>
        <p:spPr>
          <a:xfrm>
            <a:off x="3183350" y="3489188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6" name="Google Shape;76;p16"/>
          <p:cNvSpPr txBox="1"/>
          <p:nvPr>
            <p:ph idx="14" type="body"/>
          </p:nvPr>
        </p:nvSpPr>
        <p:spPr>
          <a:xfrm>
            <a:off x="6008750" y="3887671"/>
            <a:ext cx="13443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use rules" type="twoColTx">
  <p:cSld name="TITLE_AND_TWO_COLUMNS"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2" type="body"/>
          </p:nvPr>
        </p:nvSpPr>
        <p:spPr>
          <a:xfrm>
            <a:off x="6808175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3" type="body"/>
          </p:nvPr>
        </p:nvSpPr>
        <p:spPr>
          <a:xfrm>
            <a:off x="3895799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1" name="Google Shape;81;p1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How to play" type="titleOnly">
  <p:cSld name="TITLE_ONLY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idx="1" type="body"/>
          </p:nvPr>
        </p:nvSpPr>
        <p:spPr>
          <a:xfrm>
            <a:off x="983450" y="3424100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2" type="body"/>
          </p:nvPr>
        </p:nvSpPr>
        <p:spPr>
          <a:xfrm>
            <a:off x="6808175" y="3424101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3" type="body"/>
          </p:nvPr>
        </p:nvSpPr>
        <p:spPr>
          <a:xfrm>
            <a:off x="3895799" y="3424101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6" name="Google Shape;86;p18"/>
          <p:cNvSpPr txBox="1"/>
          <p:nvPr>
            <p:ph idx="4" type="body"/>
          </p:nvPr>
        </p:nvSpPr>
        <p:spPr>
          <a:xfrm>
            <a:off x="983450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7" name="Google Shape;87;p18"/>
          <p:cNvSpPr txBox="1"/>
          <p:nvPr>
            <p:ph idx="5" type="body"/>
          </p:nvPr>
        </p:nvSpPr>
        <p:spPr>
          <a:xfrm>
            <a:off x="6808175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8" name="Google Shape;88;p18"/>
          <p:cNvSpPr txBox="1"/>
          <p:nvPr>
            <p:ph idx="6" type="body"/>
          </p:nvPr>
        </p:nvSpPr>
        <p:spPr>
          <a:xfrm>
            <a:off x="3895799" y="1695513"/>
            <a:ext cx="2087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89" name="Google Shape;89;p1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ONE_COLUMN_TEXT">
    <p:bg>
      <p:bgPr>
        <a:solidFill>
          <a:schemeClr val="dk2"/>
        </a:solidFill>
      </p:bgPr>
    </p:bg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None/>
              <a:defRPr b="1" sz="100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0000"/>
              <a:buNone/>
              <a:defRPr b="1" sz="10000"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estion &amp; Answer">
  <p:cSld name="MAIN_POINT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idx="1" type="body"/>
          </p:nvPr>
        </p:nvSpPr>
        <p:spPr>
          <a:xfrm>
            <a:off x="264600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2" type="body"/>
          </p:nvPr>
        </p:nvSpPr>
        <p:spPr>
          <a:xfrm>
            <a:off x="5966850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5" name="Google Shape;95;p20"/>
          <p:cNvSpPr txBox="1"/>
          <p:nvPr>
            <p:ph idx="3" type="body"/>
          </p:nvPr>
        </p:nvSpPr>
        <p:spPr>
          <a:xfrm>
            <a:off x="3115725" y="3803900"/>
            <a:ext cx="2807400" cy="97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Font typeface="Lora Medium"/>
              <a:buChar char="■"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4" type="body"/>
          </p:nvPr>
        </p:nvSpPr>
        <p:spPr>
          <a:xfrm>
            <a:off x="264600" y="1344900"/>
            <a:ext cx="8614800" cy="140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97" name="Google Shape;97;p20"/>
          <p:cNvSpPr txBox="1"/>
          <p:nvPr>
            <p:ph idx="5" type="subTitle"/>
          </p:nvPr>
        </p:nvSpPr>
        <p:spPr>
          <a:xfrm>
            <a:off x="269562" y="307021"/>
            <a:ext cx="28254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Ranking">
  <p:cSld name="SECTION_TITLE_AND_DESCRIPTION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1"/>
          <p:cNvSpPr txBox="1"/>
          <p:nvPr>
            <p:ph type="title"/>
          </p:nvPr>
        </p:nvSpPr>
        <p:spPr>
          <a:xfrm>
            <a:off x="6318600" y="57645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0" name="Google Shape;100;p21"/>
          <p:cNvSpPr/>
          <p:nvPr>
            <p:ph idx="2" type="pic"/>
          </p:nvPr>
        </p:nvSpPr>
        <p:spPr>
          <a:xfrm>
            <a:off x="4883475" y="2991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21"/>
          <p:cNvSpPr txBox="1"/>
          <p:nvPr>
            <p:ph idx="1" type="subTitle"/>
          </p:nvPr>
        </p:nvSpPr>
        <p:spPr>
          <a:xfrm>
            <a:off x="6318600" y="32242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02" name="Google Shape;102;p21"/>
          <p:cNvCxnSpPr/>
          <p:nvPr/>
        </p:nvCxnSpPr>
        <p:spPr>
          <a:xfrm>
            <a:off x="285575" y="18075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03" name="Google Shape;103;p21"/>
          <p:cNvCxnSpPr/>
          <p:nvPr/>
        </p:nvCxnSpPr>
        <p:spPr>
          <a:xfrm>
            <a:off x="285575" y="3456775"/>
            <a:ext cx="86112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4" name="Google Shape;104;p21"/>
          <p:cNvSpPr txBox="1"/>
          <p:nvPr>
            <p:ph idx="3" type="title"/>
          </p:nvPr>
        </p:nvSpPr>
        <p:spPr>
          <a:xfrm>
            <a:off x="6318600" y="222370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5" name="Google Shape;105;p21"/>
          <p:cNvSpPr/>
          <p:nvPr>
            <p:ph idx="4" type="pic"/>
          </p:nvPr>
        </p:nvSpPr>
        <p:spPr>
          <a:xfrm>
            <a:off x="4883475" y="194637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6" name="Google Shape;106;p21"/>
          <p:cNvSpPr txBox="1"/>
          <p:nvPr>
            <p:ph idx="5" type="subTitle"/>
          </p:nvPr>
        </p:nvSpPr>
        <p:spPr>
          <a:xfrm>
            <a:off x="6318600" y="196967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07" name="Google Shape;107;p21"/>
          <p:cNvSpPr txBox="1"/>
          <p:nvPr>
            <p:ph idx="6" type="title"/>
          </p:nvPr>
        </p:nvSpPr>
        <p:spPr>
          <a:xfrm>
            <a:off x="6318600" y="3870950"/>
            <a:ext cx="25782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08" name="Google Shape;108;p21"/>
          <p:cNvSpPr/>
          <p:nvPr>
            <p:ph idx="7" type="pic"/>
          </p:nvPr>
        </p:nvSpPr>
        <p:spPr>
          <a:xfrm>
            <a:off x="4883475" y="3593625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1"/>
          <p:cNvSpPr txBox="1"/>
          <p:nvPr>
            <p:ph idx="8" type="subTitle"/>
          </p:nvPr>
        </p:nvSpPr>
        <p:spPr>
          <a:xfrm>
            <a:off x="6318600" y="3616925"/>
            <a:ext cx="25782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10" name="Google Shape;110;p21"/>
          <p:cNvSpPr txBox="1"/>
          <p:nvPr>
            <p:ph idx="9" type="title"/>
          </p:nvPr>
        </p:nvSpPr>
        <p:spPr>
          <a:xfrm>
            <a:off x="137800" y="3511325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1" name="Google Shape;111;p21"/>
          <p:cNvSpPr txBox="1"/>
          <p:nvPr>
            <p:ph idx="13" type="title"/>
          </p:nvPr>
        </p:nvSpPr>
        <p:spPr>
          <a:xfrm>
            <a:off x="137800" y="1877950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112" name="Google Shape;112;p21"/>
          <p:cNvSpPr txBox="1"/>
          <p:nvPr>
            <p:ph idx="14" type="title"/>
          </p:nvPr>
        </p:nvSpPr>
        <p:spPr>
          <a:xfrm>
            <a:off x="137800" y="212925"/>
            <a:ext cx="4782300" cy="117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None/>
              <a:defRPr sz="8000">
                <a:solidFill>
                  <a:schemeClr val="lt2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CAPTION_ONLY">
    <p:bg>
      <p:bgPr>
        <a:solidFill>
          <a:schemeClr val="dk1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2"/>
          <p:cNvSpPr txBox="1"/>
          <p:nvPr>
            <p:ph type="title"/>
          </p:nvPr>
        </p:nvSpPr>
        <p:spPr>
          <a:xfrm>
            <a:off x="264450" y="1863150"/>
            <a:ext cx="8531400" cy="1417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0000"/>
              <a:buNone/>
              <a:defRPr b="1" sz="100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>
  <p:cSld name="BIG_NUMBER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>
  <p:cSld name="MAIN_POINT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25"/>
          <p:cNvSpPr txBox="1"/>
          <p:nvPr>
            <p:ph idx="1" type="body"/>
          </p:nvPr>
        </p:nvSpPr>
        <p:spPr>
          <a:xfrm>
            <a:off x="264600" y="2229825"/>
            <a:ext cx="8614800" cy="255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450850" lvl="0" marL="457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1pPr>
            <a:lvl2pPr indent="-450850" lvl="1" marL="914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2pPr>
            <a:lvl3pPr indent="-450850" lvl="2" marL="1371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3pPr>
            <a:lvl4pPr indent="-450850" lvl="3" marL="1828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4pPr>
            <a:lvl5pPr indent="-450850" lvl="4" marL="22860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5pPr>
            <a:lvl6pPr indent="-450850" lvl="5" marL="27432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6pPr>
            <a:lvl7pPr indent="-450850" lvl="6" marL="32004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●"/>
              <a:defRPr sz="3500">
                <a:latin typeface="Bebas Neue"/>
                <a:ea typeface="Bebas Neue"/>
                <a:cs typeface="Bebas Neue"/>
                <a:sym typeface="Bebas Neue"/>
              </a:defRPr>
            </a:lvl7pPr>
            <a:lvl8pPr indent="-450850" lvl="7" marL="36576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○"/>
              <a:defRPr sz="3500">
                <a:latin typeface="Bebas Neue"/>
                <a:ea typeface="Bebas Neue"/>
                <a:cs typeface="Bebas Neue"/>
                <a:sym typeface="Bebas Neue"/>
              </a:defRPr>
            </a:lvl8pPr>
            <a:lvl9pPr indent="-450850" lvl="8" marL="411480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3500"/>
              <a:buFont typeface="Bebas Neue"/>
              <a:buChar char="■"/>
              <a:defRPr sz="3500"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20" name="Google Shape;120;p2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>
  <p:cSld name="TITLE_AND_TWO_COLUMNS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6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3" name="Google Shape;123;p26"/>
          <p:cNvSpPr txBox="1"/>
          <p:nvPr>
            <p:ph idx="2" type="body"/>
          </p:nvPr>
        </p:nvSpPr>
        <p:spPr>
          <a:xfrm>
            <a:off x="4689079" y="3424100"/>
            <a:ext cx="4211700" cy="135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24" name="Google Shape;124;p2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_1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127" name="Google Shape;127;p2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128" name="Google Shape;128;p2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_1"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8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1" name="Google Shape;131;p28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32" name="Google Shape;132;p28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33" name="Google Shape;133;p28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●"/>
              <a:defRPr>
                <a:solidFill>
                  <a:schemeClr val="dk1"/>
                </a:solidFill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○"/>
              <a:defRPr>
                <a:solidFill>
                  <a:schemeClr val="dk1"/>
                </a:solidFill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34" name="Google Shape;134;p2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SECTION_HEADER_1_1">
    <p:bg>
      <p:bgPr>
        <a:solidFill>
          <a:schemeClr val="dk2"/>
        </a:solidFill>
      </p:bgPr>
    </p:bg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9"/>
          <p:cNvSpPr txBox="1"/>
          <p:nvPr>
            <p:ph idx="1" type="body"/>
          </p:nvPr>
        </p:nvSpPr>
        <p:spPr>
          <a:xfrm>
            <a:off x="285575" y="3424100"/>
            <a:ext cx="4211700" cy="1354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indent="-3429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indent="-3429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indent="-3429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indent="-3429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indent="-3429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indent="-3429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●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indent="-3429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○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indent="-3429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Char char="■"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SECTION_HEADER_1_2">
    <p:bg>
      <p:bgPr>
        <a:solidFill>
          <a:schemeClr val="dk2"/>
        </a:solidFill>
      </p:bgPr>
    </p:bg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0"/>
          <p:cNvSpPr txBox="1"/>
          <p:nvPr>
            <p:ph type="title"/>
          </p:nvPr>
        </p:nvSpPr>
        <p:spPr>
          <a:xfrm>
            <a:off x="2962275" y="1546075"/>
            <a:ext cx="32196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2pPr>
            <a:lvl3pPr lvl="2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3pPr>
            <a:lvl4pPr lvl="3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4pPr>
            <a:lvl5pPr lvl="4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5pPr>
            <a:lvl6pPr lvl="5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6pPr>
            <a:lvl7pPr lvl="6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7pPr>
            <a:lvl8pPr lvl="7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8pPr>
            <a:lvl9pPr lvl="8">
              <a:spcBef>
                <a:spcPts val="0"/>
              </a:spcBef>
              <a:spcAft>
                <a:spcPts val="0"/>
              </a:spcAft>
              <a:buSzPts val="8000"/>
              <a:buNone/>
              <a:defRPr sz="8000"/>
            </a:lvl9pPr>
          </a:lstStyle>
          <a:p/>
        </p:txBody>
      </p:sp>
      <p:sp>
        <p:nvSpPr>
          <p:cNvPr id="139" name="Google Shape;139;p30"/>
          <p:cNvSpPr txBox="1"/>
          <p:nvPr>
            <p:ph idx="1" type="body"/>
          </p:nvPr>
        </p:nvSpPr>
        <p:spPr>
          <a:xfrm>
            <a:off x="2962275" y="2680025"/>
            <a:ext cx="3219600" cy="92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Agenda">
  <p:cSld name="TITLE_ONLY_1"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31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2" name="Google Shape;142;p31"/>
          <p:cNvSpPr txBox="1"/>
          <p:nvPr>
            <p:ph idx="1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3" name="Google Shape;143;p31"/>
          <p:cNvSpPr txBox="1"/>
          <p:nvPr>
            <p:ph idx="2" type="subTitle"/>
          </p:nvPr>
        </p:nvSpPr>
        <p:spPr>
          <a:xfrm>
            <a:off x="4689075" y="4476488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4" name="Google Shape;144;p31"/>
          <p:cNvSpPr txBox="1"/>
          <p:nvPr>
            <p:ph idx="3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5" name="Google Shape;145;p31"/>
          <p:cNvSpPr txBox="1"/>
          <p:nvPr>
            <p:ph idx="4" type="subTitle"/>
          </p:nvPr>
        </p:nvSpPr>
        <p:spPr>
          <a:xfrm>
            <a:off x="285575" y="4476488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6" name="Google Shape;146;p31"/>
          <p:cNvSpPr txBox="1"/>
          <p:nvPr>
            <p:ph idx="5" type="subTitle"/>
          </p:nvPr>
        </p:nvSpPr>
        <p:spPr>
          <a:xfrm>
            <a:off x="4689075" y="30860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47" name="Google Shape;147;p31"/>
          <p:cNvSpPr txBox="1"/>
          <p:nvPr>
            <p:ph idx="6" type="subTitle"/>
          </p:nvPr>
        </p:nvSpPr>
        <p:spPr>
          <a:xfrm>
            <a:off x="285575" y="30860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body and image">
  <p:cSld name="SECTION_HEADER_2">
    <p:bg>
      <p:bgPr>
        <a:solidFill>
          <a:schemeClr val="dk2"/>
        </a:solidFill>
      </p:bgPr>
    </p:bg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32"/>
          <p:cNvSpPr/>
          <p:nvPr>
            <p:ph idx="2" type="pic"/>
          </p:nvPr>
        </p:nvSpPr>
        <p:spPr>
          <a:xfrm>
            <a:off x="1380375" y="98985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50" name="Google Shape;150;p32"/>
          <p:cNvSpPr txBox="1"/>
          <p:nvPr>
            <p:ph type="title"/>
          </p:nvPr>
        </p:nvSpPr>
        <p:spPr>
          <a:xfrm>
            <a:off x="4939275" y="1546082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51" name="Google Shape;151;p32"/>
          <p:cNvSpPr txBox="1"/>
          <p:nvPr>
            <p:ph idx="1" type="body"/>
          </p:nvPr>
        </p:nvSpPr>
        <p:spPr>
          <a:xfrm>
            <a:off x="4939275" y="2640775"/>
            <a:ext cx="2825400" cy="96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big ideas">
  <p:cSld name="TITLE_AND_TWO_COLUMNS_2"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3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4" name="Google Shape;154;p33"/>
          <p:cNvSpPr txBox="1"/>
          <p:nvPr>
            <p:ph idx="1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5" name="Google Shape;155;p33"/>
          <p:cNvSpPr txBox="1"/>
          <p:nvPr>
            <p:ph idx="2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56" name="Google Shape;156;p33"/>
          <p:cNvSpPr txBox="1"/>
          <p:nvPr>
            <p:ph idx="3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57" name="Google Shape;157;p33"/>
          <p:cNvSpPr txBox="1"/>
          <p:nvPr>
            <p:ph idx="4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big ideas">
  <p:cSld name="TITLE_AND_TWO_COLUMNS_2_2"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0" name="Google Shape;160;p34"/>
          <p:cNvSpPr txBox="1"/>
          <p:nvPr>
            <p:ph idx="1" type="body"/>
          </p:nvPr>
        </p:nvSpPr>
        <p:spPr>
          <a:xfrm>
            <a:off x="28557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1" name="Google Shape;161;p34"/>
          <p:cNvSpPr txBox="1"/>
          <p:nvPr>
            <p:ph idx="2" type="subTitle"/>
          </p:nvPr>
        </p:nvSpPr>
        <p:spPr>
          <a:xfrm>
            <a:off x="28557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2" name="Google Shape;162;p34"/>
          <p:cNvSpPr txBox="1"/>
          <p:nvPr>
            <p:ph idx="3" type="body"/>
          </p:nvPr>
        </p:nvSpPr>
        <p:spPr>
          <a:xfrm>
            <a:off x="611527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3" name="Google Shape;163;p34"/>
          <p:cNvSpPr txBox="1"/>
          <p:nvPr>
            <p:ph idx="4" type="subTitle"/>
          </p:nvPr>
        </p:nvSpPr>
        <p:spPr>
          <a:xfrm>
            <a:off x="611527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64" name="Google Shape;164;p34"/>
          <p:cNvSpPr txBox="1"/>
          <p:nvPr>
            <p:ph idx="5" type="body"/>
          </p:nvPr>
        </p:nvSpPr>
        <p:spPr>
          <a:xfrm>
            <a:off x="3200425" y="3725900"/>
            <a:ext cx="27855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5" name="Google Shape;165;p34"/>
          <p:cNvSpPr txBox="1"/>
          <p:nvPr>
            <p:ph idx="6" type="subTitle"/>
          </p:nvPr>
        </p:nvSpPr>
        <p:spPr>
          <a:xfrm>
            <a:off x="3200425" y="3424100"/>
            <a:ext cx="27855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Four big ideas">
  <p:cSld name="TITLE_AND_TWO_COLUMNS_2_1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5"/>
          <p:cNvSpPr txBox="1"/>
          <p:nvPr>
            <p:ph idx="1" type="body"/>
          </p:nvPr>
        </p:nvSpPr>
        <p:spPr>
          <a:xfrm>
            <a:off x="4689075" y="1997325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68" name="Google Shape;168;p3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69" name="Google Shape;169;p35"/>
          <p:cNvSpPr txBox="1"/>
          <p:nvPr>
            <p:ph idx="2" type="subTitle"/>
          </p:nvPr>
        </p:nvSpPr>
        <p:spPr>
          <a:xfrm>
            <a:off x="46890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0" name="Google Shape;170;p35"/>
          <p:cNvSpPr txBox="1"/>
          <p:nvPr>
            <p:ph idx="3" type="body"/>
          </p:nvPr>
        </p:nvSpPr>
        <p:spPr>
          <a:xfrm>
            <a:off x="46890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1" name="Google Shape;171;p35"/>
          <p:cNvSpPr txBox="1"/>
          <p:nvPr>
            <p:ph idx="4" type="subTitle"/>
          </p:nvPr>
        </p:nvSpPr>
        <p:spPr>
          <a:xfrm>
            <a:off x="46890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2" name="Google Shape;172;p35"/>
          <p:cNvSpPr txBox="1"/>
          <p:nvPr>
            <p:ph idx="5" type="body"/>
          </p:nvPr>
        </p:nvSpPr>
        <p:spPr>
          <a:xfrm>
            <a:off x="285575" y="1997325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3" name="Google Shape;173;p35"/>
          <p:cNvSpPr txBox="1"/>
          <p:nvPr>
            <p:ph idx="6" type="subTitle"/>
          </p:nvPr>
        </p:nvSpPr>
        <p:spPr>
          <a:xfrm>
            <a:off x="285575" y="1695525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74" name="Google Shape;174;p35"/>
          <p:cNvSpPr txBox="1"/>
          <p:nvPr>
            <p:ph idx="7" type="body"/>
          </p:nvPr>
        </p:nvSpPr>
        <p:spPr>
          <a:xfrm>
            <a:off x="285575" y="3725900"/>
            <a:ext cx="4211700" cy="1052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SzPts val="1500"/>
              <a:buChar char="●"/>
              <a:defRPr/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SzPts val="1500"/>
              <a:buChar char="○"/>
              <a:defRPr/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SzPts val="1500"/>
              <a:buChar char="■"/>
              <a:defRPr/>
            </a:lvl9pPr>
          </a:lstStyle>
          <a:p/>
        </p:txBody>
      </p:sp>
      <p:sp>
        <p:nvSpPr>
          <p:cNvPr id="175" name="Google Shape;175;p35"/>
          <p:cNvSpPr txBox="1"/>
          <p:nvPr>
            <p:ph idx="8" type="subTitle"/>
          </p:nvPr>
        </p:nvSpPr>
        <p:spPr>
          <a:xfrm>
            <a:off x="285575" y="3424100"/>
            <a:ext cx="4211700" cy="30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image">
  <p:cSld name="SECTION_HEADER_2_1">
    <p:bg>
      <p:bgPr>
        <a:solidFill>
          <a:schemeClr val="dk2"/>
        </a:solidFill>
      </p:bgPr>
    </p:bg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36"/>
          <p:cNvSpPr/>
          <p:nvPr>
            <p:ph idx="2" type="pic"/>
          </p:nvPr>
        </p:nvSpPr>
        <p:spPr>
          <a:xfrm>
            <a:off x="5715750" y="1614500"/>
            <a:ext cx="3163800" cy="3163800"/>
          </a:xfrm>
          <a:prstGeom prst="rect">
            <a:avLst/>
          </a:prstGeom>
          <a:noFill/>
          <a:ln>
            <a:noFill/>
          </a:ln>
        </p:spPr>
      </p:sp>
      <p:sp>
        <p:nvSpPr>
          <p:cNvPr id="178" name="Google Shape;178;p3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None/>
              <a:defRPr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storyboards">
  <p:cSld name="TITLE_AND_BODY_1_1">
    <p:bg>
      <p:bgPr>
        <a:solidFill>
          <a:schemeClr val="dk2"/>
        </a:solidFill>
      </p:bgPr>
    </p:bg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7"/>
          <p:cNvSpPr txBox="1"/>
          <p:nvPr>
            <p:ph idx="1" type="body"/>
          </p:nvPr>
        </p:nvSpPr>
        <p:spPr>
          <a:xfrm>
            <a:off x="3347475" y="3368198"/>
            <a:ext cx="41685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81" name="Google Shape;181;p37"/>
          <p:cNvSpPr/>
          <p:nvPr>
            <p:ph idx="2" type="pic"/>
          </p:nvPr>
        </p:nvSpPr>
        <p:spPr>
          <a:xfrm>
            <a:off x="7527925" y="2760977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2" name="Google Shape;182;p37"/>
          <p:cNvSpPr/>
          <p:nvPr>
            <p:ph idx="3" type="pic"/>
          </p:nvPr>
        </p:nvSpPr>
        <p:spPr>
          <a:xfrm>
            <a:off x="3339925" y="240660"/>
            <a:ext cx="1371600" cy="2099700"/>
          </a:xfrm>
          <a:prstGeom prst="rect">
            <a:avLst/>
          </a:prstGeom>
          <a:noFill/>
          <a:ln>
            <a:noFill/>
          </a:ln>
        </p:spPr>
      </p:sp>
      <p:sp>
        <p:nvSpPr>
          <p:cNvPr id="183" name="Google Shape;183;p37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84" name="Google Shape;184;p37"/>
          <p:cNvSpPr txBox="1"/>
          <p:nvPr>
            <p:ph idx="4" type="subTitle"/>
          </p:nvPr>
        </p:nvSpPr>
        <p:spPr>
          <a:xfrm>
            <a:off x="4731075" y="237675"/>
            <a:ext cx="4168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cxnSp>
        <p:nvCxnSpPr>
          <p:cNvPr id="185" name="Google Shape;185;p37"/>
          <p:cNvCxnSpPr/>
          <p:nvPr/>
        </p:nvCxnSpPr>
        <p:spPr>
          <a:xfrm>
            <a:off x="3339925" y="2587988"/>
            <a:ext cx="55596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86" name="Google Shape;186;p37"/>
          <p:cNvSpPr txBox="1"/>
          <p:nvPr>
            <p:ph idx="5" type="body"/>
          </p:nvPr>
        </p:nvSpPr>
        <p:spPr>
          <a:xfrm>
            <a:off x="4731075" y="847690"/>
            <a:ext cx="4168500" cy="1492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87" name="Google Shape;187;p37"/>
          <p:cNvSpPr txBox="1"/>
          <p:nvPr>
            <p:ph idx="6" type="subTitle"/>
          </p:nvPr>
        </p:nvSpPr>
        <p:spPr>
          <a:xfrm>
            <a:off x="3347475" y="2758183"/>
            <a:ext cx="4168500" cy="462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ree storyboards">
  <p:cSld name="TITLE_AND_BODY_1">
    <p:bg>
      <p:bgPr>
        <a:solidFill>
          <a:schemeClr val="dk2"/>
        </a:solidFill>
      </p:bgPr>
    </p:bg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38"/>
          <p:cNvSpPr txBox="1"/>
          <p:nvPr>
            <p:ph idx="1" type="body"/>
          </p:nvPr>
        </p:nvSpPr>
        <p:spPr>
          <a:xfrm>
            <a:off x="3347475" y="2282600"/>
            <a:ext cx="416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90" name="Google Shape;190;p38"/>
          <p:cNvSpPr/>
          <p:nvPr>
            <p:ph idx="2" type="pic"/>
          </p:nvPr>
        </p:nvSpPr>
        <p:spPr>
          <a:xfrm>
            <a:off x="7527925" y="188595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191" name="Google Shape;191;p38"/>
          <p:cNvSpPr/>
          <p:nvPr>
            <p:ph idx="3" type="pic"/>
          </p:nvPr>
        </p:nvSpPr>
        <p:spPr>
          <a:xfrm>
            <a:off x="3339925" y="239625"/>
            <a:ext cx="1371600" cy="1371600"/>
          </a:xfrm>
          <a:prstGeom prst="rect">
            <a:avLst/>
          </a:prstGeom>
          <a:noFill/>
          <a:ln>
            <a:noFill/>
          </a:ln>
        </p:spPr>
      </p:sp>
      <p:grpSp>
        <p:nvGrpSpPr>
          <p:cNvPr id="192" name="Google Shape;192;p38"/>
          <p:cNvGrpSpPr/>
          <p:nvPr/>
        </p:nvGrpSpPr>
        <p:grpSpPr>
          <a:xfrm>
            <a:off x="3339925" y="1772950"/>
            <a:ext cx="5559600" cy="1597600"/>
            <a:chOff x="1807850" y="1773875"/>
            <a:chExt cx="5559600" cy="1597600"/>
          </a:xfrm>
        </p:grpSpPr>
        <p:cxnSp>
          <p:nvCxnSpPr>
            <p:cNvPr id="193" name="Google Shape;193;p38"/>
            <p:cNvCxnSpPr/>
            <p:nvPr/>
          </p:nvCxnSpPr>
          <p:spPr>
            <a:xfrm>
              <a:off x="1807850" y="17738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194" name="Google Shape;194;p38"/>
            <p:cNvCxnSpPr/>
            <p:nvPr/>
          </p:nvCxnSpPr>
          <p:spPr>
            <a:xfrm>
              <a:off x="1807850" y="3371475"/>
              <a:ext cx="5559600" cy="0"/>
            </a:xfrm>
            <a:prstGeom prst="straightConnector1">
              <a:avLst/>
            </a:prstGeom>
            <a:noFill/>
            <a:ln cap="flat" cmpd="sng" w="19050">
              <a:solidFill>
                <a:schemeClr val="lt1"/>
              </a:solidFill>
              <a:prstDash val="solid"/>
              <a:round/>
              <a:headEnd len="med" w="med" type="none"/>
              <a:tailEnd len="med" w="med" type="none"/>
            </a:ln>
          </p:spPr>
        </p:cxnSp>
      </p:grpSp>
      <p:sp>
        <p:nvSpPr>
          <p:cNvPr id="195" name="Google Shape;195;p38"/>
          <p:cNvSpPr txBox="1"/>
          <p:nvPr>
            <p:ph type="title"/>
          </p:nvPr>
        </p:nvSpPr>
        <p:spPr>
          <a:xfrm>
            <a:off x="285575" y="237683"/>
            <a:ext cx="2825400" cy="103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None/>
              <a:defRPr sz="40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2pPr>
            <a:lvl3pPr lvl="2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3pPr>
            <a:lvl4pPr lvl="3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4pPr>
            <a:lvl5pPr lvl="4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5pPr>
            <a:lvl6pPr lvl="5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6pPr>
            <a:lvl7pPr lvl="6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7pPr>
            <a:lvl8pPr lvl="7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8pPr>
            <a:lvl9pPr lvl="8">
              <a:spcBef>
                <a:spcPts val="0"/>
              </a:spcBef>
              <a:spcAft>
                <a:spcPts val="0"/>
              </a:spcAft>
              <a:buSzPts val="4000"/>
              <a:buNone/>
              <a:defRPr sz="4000"/>
            </a:lvl9pPr>
          </a:lstStyle>
          <a:p/>
        </p:txBody>
      </p:sp>
      <p:sp>
        <p:nvSpPr>
          <p:cNvPr id="196" name="Google Shape;196;p38"/>
          <p:cNvSpPr txBox="1"/>
          <p:nvPr>
            <p:ph idx="4" type="subTitle"/>
          </p:nvPr>
        </p:nvSpPr>
        <p:spPr>
          <a:xfrm>
            <a:off x="4731075" y="237675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7" name="Google Shape;197;p38"/>
          <p:cNvSpPr txBox="1"/>
          <p:nvPr>
            <p:ph idx="5" type="body"/>
          </p:nvPr>
        </p:nvSpPr>
        <p:spPr>
          <a:xfrm>
            <a:off x="4731075" y="636150"/>
            <a:ext cx="4168500" cy="97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  <p:sp>
        <p:nvSpPr>
          <p:cNvPr id="198" name="Google Shape;198;p38"/>
          <p:cNvSpPr txBox="1"/>
          <p:nvPr>
            <p:ph idx="6" type="subTitle"/>
          </p:nvPr>
        </p:nvSpPr>
        <p:spPr>
          <a:xfrm>
            <a:off x="3347475" y="1884125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199" name="Google Shape;199;p38"/>
          <p:cNvSpPr/>
          <p:nvPr>
            <p:ph idx="7" type="pic"/>
          </p:nvPr>
        </p:nvSpPr>
        <p:spPr>
          <a:xfrm>
            <a:off x="3339925" y="3489200"/>
            <a:ext cx="1371600" cy="1371600"/>
          </a:xfrm>
          <a:prstGeom prst="rect">
            <a:avLst/>
          </a:prstGeom>
          <a:noFill/>
          <a:ln>
            <a:noFill/>
          </a:ln>
        </p:spPr>
      </p:sp>
      <p:sp>
        <p:nvSpPr>
          <p:cNvPr id="200" name="Google Shape;200;p38"/>
          <p:cNvSpPr txBox="1"/>
          <p:nvPr>
            <p:ph idx="8" type="subTitle"/>
          </p:nvPr>
        </p:nvSpPr>
        <p:spPr>
          <a:xfrm>
            <a:off x="4731075" y="3489200"/>
            <a:ext cx="4168500" cy="30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Bebas Neue"/>
              <a:buNone/>
              <a:defRPr sz="1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201" name="Google Shape;201;p38"/>
          <p:cNvSpPr txBox="1"/>
          <p:nvPr>
            <p:ph idx="9" type="body"/>
          </p:nvPr>
        </p:nvSpPr>
        <p:spPr>
          <a:xfrm>
            <a:off x="4731075" y="3887675"/>
            <a:ext cx="4168500" cy="92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200"/>
              <a:buFont typeface="Lora Medium"/>
              <a:buChar char="■"/>
              <a:defRPr sz="1200"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only">
  <p:cSld name="SECTION_HEADER_2_1_1">
    <p:bg>
      <p:bgPr>
        <a:solidFill>
          <a:schemeClr val="dk2"/>
        </a:solidFill>
      </p:bgPr>
    </p:bg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/>
          <p:nvPr>
            <p:ph idx="2" type="pic"/>
          </p:nvPr>
        </p:nvSpPr>
        <p:spPr>
          <a:xfrm>
            <a:off x="264450" y="212925"/>
            <a:ext cx="8615100" cy="47178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 grid">
  <p:cSld name="TITLE_AND_TWO_COLUMNS_2_2_1"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p40"/>
          <p:cNvSpPr/>
          <p:nvPr>
            <p:ph idx="2" type="pic"/>
          </p:nvPr>
        </p:nvSpPr>
        <p:spPr>
          <a:xfrm>
            <a:off x="1193350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6" name="Google Shape;206;p4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8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7" name="Google Shape;207;p40"/>
          <p:cNvSpPr/>
          <p:nvPr>
            <p:ph idx="3" type="pic"/>
          </p:nvPr>
        </p:nvSpPr>
        <p:spPr>
          <a:xfrm>
            <a:off x="3008813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8" name="Google Shape;208;p40"/>
          <p:cNvSpPr/>
          <p:nvPr>
            <p:ph idx="4" type="pic"/>
          </p:nvPr>
        </p:nvSpPr>
        <p:spPr>
          <a:xfrm>
            <a:off x="6639738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09" name="Google Shape;209;p40"/>
          <p:cNvSpPr/>
          <p:nvPr>
            <p:ph idx="5" type="pic"/>
          </p:nvPr>
        </p:nvSpPr>
        <p:spPr>
          <a:xfrm>
            <a:off x="4824275" y="3424100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0" name="Google Shape;210;p40"/>
          <p:cNvSpPr/>
          <p:nvPr>
            <p:ph idx="6" type="pic"/>
          </p:nvPr>
        </p:nvSpPr>
        <p:spPr>
          <a:xfrm>
            <a:off x="28562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1" name="Google Shape;211;p40"/>
          <p:cNvSpPr/>
          <p:nvPr>
            <p:ph idx="7" type="pic"/>
          </p:nvPr>
        </p:nvSpPr>
        <p:spPr>
          <a:xfrm>
            <a:off x="2101088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2" name="Google Shape;212;p40"/>
          <p:cNvSpPr/>
          <p:nvPr>
            <p:ph idx="8" type="pic"/>
          </p:nvPr>
        </p:nvSpPr>
        <p:spPr>
          <a:xfrm>
            <a:off x="5732013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3" name="Google Shape;213;p40"/>
          <p:cNvSpPr/>
          <p:nvPr>
            <p:ph idx="9" type="pic"/>
          </p:nvPr>
        </p:nvSpPr>
        <p:spPr>
          <a:xfrm>
            <a:off x="3916550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  <p:sp>
        <p:nvSpPr>
          <p:cNvPr id="214" name="Google Shape;214;p40"/>
          <p:cNvSpPr/>
          <p:nvPr>
            <p:ph idx="13" type="pic"/>
          </p:nvPr>
        </p:nvSpPr>
        <p:spPr>
          <a:xfrm>
            <a:off x="7547475" y="1695513"/>
            <a:ext cx="1353300" cy="13542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31.xml"/><Relationship Id="rId22" Type="http://schemas.openxmlformats.org/officeDocument/2006/relationships/slideLayout" Target="../slideLayouts/slideLayout33.xml"/><Relationship Id="rId21" Type="http://schemas.openxmlformats.org/officeDocument/2006/relationships/slideLayout" Target="../slideLayouts/slideLayout32.xml"/><Relationship Id="rId24" Type="http://schemas.openxmlformats.org/officeDocument/2006/relationships/slideLayout" Target="../slideLayouts/slideLayout35.xml"/><Relationship Id="rId23" Type="http://schemas.openxmlformats.org/officeDocument/2006/relationships/slideLayout" Target="../slideLayouts/slideLayout34.xml"/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26" Type="http://schemas.openxmlformats.org/officeDocument/2006/relationships/slideLayout" Target="../slideLayouts/slideLayout37.xml"/><Relationship Id="rId25" Type="http://schemas.openxmlformats.org/officeDocument/2006/relationships/slideLayout" Target="../slideLayouts/slideLayout36.xml"/><Relationship Id="rId28" Type="http://schemas.openxmlformats.org/officeDocument/2006/relationships/theme" Target="../theme/theme1.xml"/><Relationship Id="rId27" Type="http://schemas.openxmlformats.org/officeDocument/2006/relationships/slideLayout" Target="../slideLayouts/slideLayout38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5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25.xml"/><Relationship Id="rId17" Type="http://schemas.openxmlformats.org/officeDocument/2006/relationships/slideLayout" Target="../slideLayouts/slideLayout28.xml"/><Relationship Id="rId16" Type="http://schemas.openxmlformats.org/officeDocument/2006/relationships/slideLayout" Target="../slideLayouts/slideLayout27.xml"/><Relationship Id="rId19" Type="http://schemas.openxmlformats.org/officeDocument/2006/relationships/slideLayout" Target="../slideLayouts/slideLayout30.xml"/><Relationship Id="rId18" Type="http://schemas.openxmlformats.org/officeDocument/2006/relationships/slideLayout" Target="../slideLayouts/slideLayout2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64600" y="212925"/>
            <a:ext cx="8615100" cy="110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8000"/>
              <a:buFont typeface="Bebas Neue"/>
              <a:buNone/>
              <a:defRPr sz="8000">
                <a:solidFill>
                  <a:schemeClr val="lt2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ebas Neue"/>
              <a:buNone/>
              <a:defRPr sz="28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64600" y="3650599"/>
            <a:ext cx="2807400" cy="11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23850" lvl="0" marL="457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1pPr>
            <a:lvl2pPr indent="-323850" lvl="1" marL="914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2pPr>
            <a:lvl3pPr indent="-323850" lvl="2" marL="1371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3pPr>
            <a:lvl4pPr indent="-323850" lvl="3" marL="1828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4pPr>
            <a:lvl5pPr indent="-323850" lvl="4" marL="22860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5pPr>
            <a:lvl6pPr indent="-323850" lvl="5" marL="27432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6pPr>
            <a:lvl7pPr indent="-323850" lvl="6" marL="32004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●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7pPr>
            <a:lvl8pPr indent="-323850" lvl="7" marL="36576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○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8pPr>
            <a:lvl9pPr indent="-323850" lvl="8" marL="4114800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500"/>
              <a:buFont typeface="Lora Medium"/>
              <a:buChar char="■"/>
              <a:defRPr sz="1500">
                <a:solidFill>
                  <a:schemeClr val="lt2"/>
                </a:solidFill>
                <a:latin typeface="Lora Medium"/>
                <a:ea typeface="Lora Medium"/>
                <a:cs typeface="Lora Medium"/>
                <a:sym typeface="Lora Medium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  <p:sldLayoutId id="2147483670" r:id="rId12"/>
    <p:sldLayoutId id="2147483671" r:id="rId13"/>
    <p:sldLayoutId id="2147483672" r:id="rId14"/>
    <p:sldLayoutId id="2147483673" r:id="rId15"/>
    <p:sldLayoutId id="2147483674" r:id="rId16"/>
    <p:sldLayoutId id="2147483675" r:id="rId17"/>
    <p:sldLayoutId id="2147483676" r:id="rId18"/>
    <p:sldLayoutId id="2147483677" r:id="rId19"/>
    <p:sldLayoutId id="2147483678" r:id="rId20"/>
    <p:sldLayoutId id="2147483679" r:id="rId21"/>
    <p:sldLayoutId id="2147483680" r:id="rId22"/>
    <p:sldLayoutId id="2147483681" r:id="rId23"/>
    <p:sldLayoutId id="2147483682" r:id="rId24"/>
    <p:sldLayoutId id="2147483683" r:id="rId25"/>
    <p:sldLayoutId id="2147483684" r:id="rId26"/>
    <p:sldLayoutId id="2147483685" r:id="rId27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sql-island.informatik.uni-kl.de/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20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41"/>
          <p:cNvSpPr/>
          <p:nvPr/>
        </p:nvSpPr>
        <p:spPr>
          <a:xfrm>
            <a:off x="4533600" y="4012475"/>
            <a:ext cx="2144629" cy="129449"/>
          </a:xfrm>
          <a:custGeom>
            <a:rect b="b" l="l" r="r" t="t"/>
            <a:pathLst>
              <a:path extrusionOk="0" h="8617" w="97064">
                <a:moveTo>
                  <a:pt x="97064" y="0"/>
                </a:moveTo>
                <a:cubicBezTo>
                  <a:pt x="64582" y="0"/>
                  <a:pt x="31976" y="2909"/>
                  <a:pt x="0" y="8617"/>
                </a:cubicBezTo>
              </a:path>
            </a:pathLst>
          </a:cu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sp>
      <p:sp>
        <p:nvSpPr>
          <p:cNvPr id="220" name="Google Shape;220;p41"/>
          <p:cNvSpPr txBox="1"/>
          <p:nvPr>
            <p:ph type="ctrTitle"/>
          </p:nvPr>
        </p:nvSpPr>
        <p:spPr>
          <a:xfrm>
            <a:off x="311700" y="1319450"/>
            <a:ext cx="8520600" cy="1321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SQL </a:t>
            </a:r>
            <a:r>
              <a:rPr lang="en"/>
              <a:t>WORKSHOP</a:t>
            </a:r>
            <a:endParaRPr/>
          </a:p>
        </p:txBody>
      </p:sp>
      <p:sp>
        <p:nvSpPr>
          <p:cNvPr id="221" name="Google Shape;221;p41"/>
          <p:cNvSpPr txBox="1"/>
          <p:nvPr>
            <p:ph idx="1" type="subTitle"/>
          </p:nvPr>
        </p:nvSpPr>
        <p:spPr>
          <a:xfrm>
            <a:off x="311700" y="3482350"/>
            <a:ext cx="8520600" cy="47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Association of Data Science</a:t>
            </a:r>
            <a:endParaRPr/>
          </a:p>
        </p:txBody>
      </p:sp>
      <p:sp>
        <p:nvSpPr>
          <p:cNvPr id="222" name="Google Shape;222;p41"/>
          <p:cNvSpPr/>
          <p:nvPr/>
        </p:nvSpPr>
        <p:spPr>
          <a:xfrm rot="249340">
            <a:off x="1499632" y="3302102"/>
            <a:ext cx="3605700" cy="433039"/>
          </a:xfrm>
          <a:custGeom>
            <a:rect b="b" l="l" r="r" t="t"/>
            <a:pathLst>
              <a:path extrusionOk="0" h="17321" w="149097">
                <a:moveTo>
                  <a:pt x="0" y="16843"/>
                </a:moveTo>
                <a:cubicBezTo>
                  <a:pt x="10025" y="13500"/>
                  <a:pt x="20512" y="11208"/>
                  <a:pt x="31053" y="10456"/>
                </a:cubicBezTo>
                <a:cubicBezTo>
                  <a:pt x="33851" y="10256"/>
                  <a:pt x="38283" y="8774"/>
                  <a:pt x="39422" y="11337"/>
                </a:cubicBezTo>
                <a:cubicBezTo>
                  <a:pt x="41319" y="15604"/>
                  <a:pt x="25326" y="19923"/>
                  <a:pt x="25987" y="15301"/>
                </a:cubicBezTo>
                <a:cubicBezTo>
                  <a:pt x="26625" y="10839"/>
                  <a:pt x="33301" y="9621"/>
                  <a:pt x="37660" y="8474"/>
                </a:cubicBezTo>
                <a:cubicBezTo>
                  <a:pt x="48374" y="5654"/>
                  <a:pt x="59437" y="4147"/>
                  <a:pt x="70474" y="3188"/>
                </a:cubicBezTo>
                <a:cubicBezTo>
                  <a:pt x="96603" y="917"/>
                  <a:pt x="122872" y="-311"/>
                  <a:pt x="149097" y="105"/>
                </a:cubicBezTo>
              </a:path>
            </a:pathLst>
          </a:custGeom>
          <a:noFill/>
          <a:ln cap="flat" cmpd="sng" w="38100">
            <a:solidFill>
              <a:srgbClr val="A64D79"/>
            </a:solidFill>
            <a:prstDash val="solid"/>
            <a:round/>
            <a:headEnd len="med" w="med" type="none"/>
            <a:tailEnd len="med" w="med" type="none"/>
          </a:ln>
        </p:spPr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/>
          <p:nvPr/>
        </p:nvSpPr>
        <p:spPr>
          <a:xfrm>
            <a:off x="364325" y="1329125"/>
            <a:ext cx="40488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95" name="Google Shape;295;p5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ORDER BY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96" name="Google Shape;296;p50"/>
          <p:cNvSpPr txBox="1"/>
          <p:nvPr>
            <p:ph idx="1" type="body"/>
          </p:nvPr>
        </p:nvSpPr>
        <p:spPr>
          <a:xfrm>
            <a:off x="364325" y="1410725"/>
            <a:ext cx="4207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ORDER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age 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DESC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97" name="Google Shape;297;p50"/>
          <p:cNvSpPr txBox="1"/>
          <p:nvPr>
            <p:ph idx="1" type="body"/>
          </p:nvPr>
        </p:nvSpPr>
        <p:spPr>
          <a:xfrm>
            <a:off x="4572125" y="121322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ASC = ascending (default)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DESC = descending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98" name="Google Shape;298;p50"/>
          <p:cNvGraphicFramePr/>
          <p:nvPr/>
        </p:nvGraphicFramePr>
        <p:xfrm>
          <a:off x="676000" y="31860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  <p:sp>
        <p:nvSpPr>
          <p:cNvPr id="299" name="Google Shape;299;p50"/>
          <p:cNvSpPr txBox="1"/>
          <p:nvPr>
            <p:ph idx="1" type="body"/>
          </p:nvPr>
        </p:nvSpPr>
        <p:spPr>
          <a:xfrm>
            <a:off x="676000" y="4641300"/>
            <a:ext cx="494700" cy="502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….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51"/>
          <p:cNvSpPr/>
          <p:nvPr/>
        </p:nvSpPr>
        <p:spPr>
          <a:xfrm>
            <a:off x="364325" y="1595825"/>
            <a:ext cx="49212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05" name="Google Shape;305;p51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ALIASes &amp; LIMIT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06" name="Google Shape;306;p51"/>
          <p:cNvSpPr txBox="1"/>
          <p:nvPr>
            <p:ph idx="1" type="body"/>
          </p:nvPr>
        </p:nvSpPr>
        <p:spPr>
          <a:xfrm>
            <a:off x="364325" y="1677425"/>
            <a:ext cx="49212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name AS employee, age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LIMIT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2;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07" name="Google Shape;307;p51"/>
          <p:cNvSpPr txBox="1"/>
          <p:nvPr>
            <p:ph idx="1" type="body"/>
          </p:nvPr>
        </p:nvSpPr>
        <p:spPr>
          <a:xfrm>
            <a:off x="5577750" y="1533875"/>
            <a:ext cx="3301800" cy="166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AS renames columns in the result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LIMIT shows only a certain number of rows 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08" name="Google Shape;308;p51"/>
          <p:cNvGraphicFramePr/>
          <p:nvPr/>
        </p:nvGraphicFramePr>
        <p:xfrm>
          <a:off x="676000" y="34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employee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2"/>
          <p:cNvSpPr/>
          <p:nvPr/>
        </p:nvSpPr>
        <p:spPr>
          <a:xfrm>
            <a:off x="364325" y="1595825"/>
            <a:ext cx="49212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14" name="Google Shape;314;p52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Aggregation functions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15" name="Google Shape;315;p52"/>
          <p:cNvSpPr txBox="1"/>
          <p:nvPr>
            <p:ph idx="1" type="body"/>
          </p:nvPr>
        </p:nvSpPr>
        <p:spPr>
          <a:xfrm>
            <a:off x="364325" y="1677425"/>
            <a:ext cx="49212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AVG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(age)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6" name="Google Shape;316;p52"/>
          <p:cNvSpPr txBox="1"/>
          <p:nvPr>
            <p:ph idx="1" type="body"/>
          </p:nvPr>
        </p:nvSpPr>
        <p:spPr>
          <a:xfrm>
            <a:off x="5399675" y="1533875"/>
            <a:ext cx="34800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COUNT() → number of rows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SUM() → calculates sum of all non-NULL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AVG() → average of all non-NULL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MAX() →highest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MIN() → lowest values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17" name="Google Shape;317;p52"/>
          <p:cNvSpPr txBox="1"/>
          <p:nvPr>
            <p:ph idx="1" type="body"/>
          </p:nvPr>
        </p:nvSpPr>
        <p:spPr>
          <a:xfrm>
            <a:off x="364325" y="2929825"/>
            <a:ext cx="49212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00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Returns:29.2 </a:t>
            </a:r>
            <a:endParaRPr sz="2000">
              <a:solidFill>
                <a:srgbClr val="000000"/>
              </a:solidFill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53"/>
          <p:cNvSpPr/>
          <p:nvPr/>
        </p:nvSpPr>
        <p:spPr>
          <a:xfrm>
            <a:off x="364300" y="1442750"/>
            <a:ext cx="4048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23" name="Google Shape;323;p5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GROUP BY &amp; HAVING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24" name="Google Shape;324;p53"/>
          <p:cNvSpPr txBox="1"/>
          <p:nvPr>
            <p:ph idx="1" type="body"/>
          </p:nvPr>
        </p:nvSpPr>
        <p:spPr>
          <a:xfrm>
            <a:off x="364300" y="1524349"/>
            <a:ext cx="420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occupation,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COUNT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(*) AS num_people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GROUP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occupation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HAVING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COUNT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(*) &gt; </a:t>
            </a:r>
            <a:r>
              <a:rPr lang="en" sz="2000">
                <a:solidFill>
                  <a:srgbClr val="E69138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1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325" name="Google Shape;325;p53"/>
          <p:cNvSpPr txBox="1"/>
          <p:nvPr>
            <p:ph idx="1" type="body"/>
          </p:nvPr>
        </p:nvSpPr>
        <p:spPr>
          <a:xfrm>
            <a:off x="4572100" y="1326850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Group by → groups rows with the same values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Having → filters groups (after aggregation)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26" name="Google Shape;326;p53"/>
          <p:cNvGraphicFramePr/>
          <p:nvPr/>
        </p:nvGraphicFramePr>
        <p:xfrm>
          <a:off x="669725" y="40353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3902275"/>
                <a:gridCol w="3902275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num_people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5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JOINs</a:t>
            </a:r>
            <a:endParaRPr>
              <a:solidFill>
                <a:schemeClr val="dk1"/>
              </a:solidFill>
            </a:endParaRPr>
          </a:p>
        </p:txBody>
      </p:sp>
      <p:pic>
        <p:nvPicPr>
          <p:cNvPr id="332" name="Google Shape;332;p5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43663" y="1319325"/>
            <a:ext cx="6256666" cy="35193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55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38" name="Google Shape;338;p5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INNER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39" name="Google Shape;339;p55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INNER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40" name="Google Shape;340;p55"/>
          <p:cNvGraphicFramePr/>
          <p:nvPr/>
        </p:nvGraphicFramePr>
        <p:xfrm>
          <a:off x="4801738" y="19249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56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46" name="Google Shape;346;p5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LEFT</a:t>
            </a:r>
            <a:r>
              <a:rPr lang="en">
                <a:solidFill>
                  <a:schemeClr val="dk1"/>
                </a:solidFill>
              </a:rPr>
              <a:t>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47" name="Google Shape;347;p56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LEFT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48" name="Google Shape;348;p56"/>
          <p:cNvGraphicFramePr/>
          <p:nvPr/>
        </p:nvGraphicFramePr>
        <p:xfrm>
          <a:off x="4796538" y="17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</a:t>
                      </a:r>
                      <a:r>
                        <a:rPr lang="en"/>
                        <a:t>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57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54" name="Google Shape;354;p5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RIGHT</a:t>
            </a:r>
            <a:r>
              <a:rPr lang="en">
                <a:solidFill>
                  <a:schemeClr val="dk1"/>
                </a:solidFill>
              </a:rPr>
              <a:t>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55" name="Google Shape;355;p57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RIGHT</a:t>
            </a: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 JOIN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356" name="Google Shape;356;p57"/>
          <p:cNvGraphicFramePr/>
          <p:nvPr/>
        </p:nvGraphicFramePr>
        <p:xfrm>
          <a:off x="4796538" y="17268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Duke University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357" name="Google Shape;357;p57"/>
          <p:cNvSpPr txBox="1"/>
          <p:nvPr>
            <p:ph idx="1" type="body"/>
          </p:nvPr>
        </p:nvSpPr>
        <p:spPr>
          <a:xfrm>
            <a:off x="264450" y="4104050"/>
            <a:ext cx="86151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Note, right joins are not very commonly used and can be converted to left joins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8"/>
          <p:cNvSpPr/>
          <p:nvPr/>
        </p:nvSpPr>
        <p:spPr>
          <a:xfrm>
            <a:off x="259263" y="1728500"/>
            <a:ext cx="4387800" cy="23739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363" name="Google Shape;363;p5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FULL OUTER JOIN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64" name="Google Shape;364;p58"/>
          <p:cNvSpPr txBox="1"/>
          <p:nvPr>
            <p:ph idx="1" type="body"/>
          </p:nvPr>
        </p:nvSpPr>
        <p:spPr>
          <a:xfrm>
            <a:off x="259263" y="1810100"/>
            <a:ext cx="4387800" cy="165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p.name, c.college, c.city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people p;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FULL OUTER JOIN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colleges c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ON</a:t>
            </a:r>
            <a:r>
              <a:rPr lang="en" sz="1900">
                <a:latin typeface="Azeret Mono Medium"/>
                <a:ea typeface="Azeret Mono Medium"/>
                <a:cs typeface="Azeret Mono Medium"/>
                <a:sym typeface="Azeret Mono Medium"/>
              </a:rPr>
              <a:t> p.college = c.college;</a:t>
            </a:r>
            <a:endParaRPr sz="19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900"/>
          </a:p>
        </p:txBody>
      </p:sp>
      <p:graphicFrame>
        <p:nvGraphicFramePr>
          <p:cNvPr id="365" name="Google Shape;365;p58"/>
          <p:cNvGraphicFramePr/>
          <p:nvPr/>
        </p:nvGraphicFramePr>
        <p:xfrm>
          <a:off x="4796538" y="17285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361000"/>
                <a:gridCol w="1361000"/>
                <a:gridCol w="1361000"/>
              </a:tblGrid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77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NULL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300"/>
                        <a:t>Duke University</a:t>
                      </a:r>
                      <a:endParaRPr sz="13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5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Practice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1" name="Google Shape;371;p59"/>
          <p:cNvSpPr txBox="1"/>
          <p:nvPr>
            <p:ph idx="1" type="body"/>
          </p:nvPr>
        </p:nvSpPr>
        <p:spPr>
          <a:xfrm>
            <a:off x="446675" y="1457675"/>
            <a:ext cx="7962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We’ll practice our skills using SQL Island! (</a:t>
            </a:r>
            <a:r>
              <a:rPr lang="en" sz="2000" u="sng">
                <a:solidFill>
                  <a:srgbClr val="0000FF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https://sql-island.informatik.uni-kl.de/</a:t>
            </a:r>
            <a:r>
              <a:rPr lang="en" sz="2000"/>
              <a:t>) 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42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28" name="Google Shape;228;p42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WHAT is sql?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29" name="Google Shape;229;p42"/>
          <p:cNvSpPr txBox="1"/>
          <p:nvPr>
            <p:ph idx="1" type="body"/>
          </p:nvPr>
        </p:nvSpPr>
        <p:spPr>
          <a:xfrm>
            <a:off x="364325" y="1479925"/>
            <a:ext cx="81738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SQL: Structured Query Language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Used to communicate with databases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Common tasks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Retrieve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Insert new data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Update or delete records</a:t>
            </a:r>
            <a:endParaRPr sz="2000"/>
          </a:p>
          <a:p>
            <a:pPr indent="-355600" lvl="1" marL="914400" rtl="0" algn="l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" sz="2000"/>
              <a:t>Analyze</a:t>
            </a:r>
            <a:r>
              <a:rPr lang="en" sz="2000"/>
              <a:t> data sets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Widely used in data science analytics, and </a:t>
            </a:r>
            <a:r>
              <a:rPr lang="en" sz="2000"/>
              <a:t>software</a:t>
            </a:r>
            <a:r>
              <a:rPr lang="en" sz="2000"/>
              <a:t> development</a:t>
            </a:r>
            <a:endParaRPr sz="2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5" name="Shape 3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6" name="Google Shape;376;p60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WRAP UP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377" name="Google Shape;377;p60"/>
          <p:cNvSpPr txBox="1"/>
          <p:nvPr>
            <p:ph idx="1" type="body"/>
          </p:nvPr>
        </p:nvSpPr>
        <p:spPr>
          <a:xfrm>
            <a:off x="446675" y="1457675"/>
            <a:ext cx="7962900" cy="3303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Today we covered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What SQL is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write basic queries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How to filter, sort, group, and join data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Applying what we learned to a real database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000">
                <a:latin typeface="Lora"/>
                <a:ea typeface="Lora"/>
                <a:cs typeface="Lora"/>
                <a:sym typeface="Lora"/>
              </a:rPr>
              <a:t>Next Steps</a:t>
            </a:r>
            <a:endParaRPr b="1" sz="2000">
              <a:latin typeface="Lora"/>
              <a:ea typeface="Lora"/>
              <a:cs typeface="Lora"/>
              <a:sym typeface="Lora"/>
            </a:endParaRPr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Escape SQL Island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Try out online SQL sandboxes (SQL Island has one) 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43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35" name="Google Shape;235;p43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DATABASES Examples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36" name="Google Shape;236;p43"/>
          <p:cNvSpPr txBox="1"/>
          <p:nvPr>
            <p:ph idx="1" type="body"/>
          </p:nvPr>
        </p:nvSpPr>
        <p:spPr>
          <a:xfrm>
            <a:off x="364325" y="1479925"/>
            <a:ext cx="81738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Social media feeds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Online shopping catalogs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Banking systems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University course registration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44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42" name="Google Shape;242;p44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tables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43" name="Google Shape;243;p44"/>
          <p:cNvGraphicFramePr/>
          <p:nvPr/>
        </p:nvGraphicFramePr>
        <p:xfrm>
          <a:off x="448100" y="20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Civil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Entrepreneur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  <p:sp>
        <p:nvSpPr>
          <p:cNvPr id="244" name="Google Shape;244;p44"/>
          <p:cNvSpPr txBox="1"/>
          <p:nvPr>
            <p:ph idx="1" type="body"/>
          </p:nvPr>
        </p:nvSpPr>
        <p:spPr>
          <a:xfrm>
            <a:off x="364325" y="1479925"/>
            <a:ext cx="81738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people</a:t>
            </a:r>
            <a:r>
              <a:rPr lang="en" sz="2000"/>
              <a:t> table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5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0" name="Google Shape;250;p45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Our tables</a:t>
            </a:r>
            <a:endParaRPr>
              <a:solidFill>
                <a:schemeClr val="dk1"/>
              </a:solidFill>
            </a:endParaRPr>
          </a:p>
        </p:txBody>
      </p:sp>
      <p:graphicFrame>
        <p:nvGraphicFramePr>
          <p:cNvPr id="251" name="Google Shape;251;p45"/>
          <p:cNvGraphicFramePr/>
          <p:nvPr/>
        </p:nvGraphicFramePr>
        <p:xfrm>
          <a:off x="448100" y="2029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city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Chapel Hill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Charlotte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Greensboro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Duke University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Durham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252" name="Google Shape;252;p45"/>
          <p:cNvSpPr txBox="1"/>
          <p:nvPr>
            <p:ph idx="1" type="body"/>
          </p:nvPr>
        </p:nvSpPr>
        <p:spPr>
          <a:xfrm>
            <a:off x="364325" y="1479925"/>
            <a:ext cx="8173800" cy="58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college table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46"/>
          <p:cNvSpPr/>
          <p:nvPr/>
        </p:nvSpPr>
        <p:spPr>
          <a:xfrm>
            <a:off x="344575" y="1558500"/>
            <a:ext cx="4048800" cy="21330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58" name="Google Shape;258;p46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59" name="Google Shape;259;p46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BASIC SQL SYNTax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0" name="Google Shape;260;p46"/>
          <p:cNvSpPr txBox="1"/>
          <p:nvPr>
            <p:ph idx="1" type="body"/>
          </p:nvPr>
        </p:nvSpPr>
        <p:spPr>
          <a:xfrm>
            <a:off x="344575" y="1637925"/>
            <a:ext cx="4207800" cy="75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column1, column2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table_name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WHERE condition</a:t>
            </a:r>
            <a:endParaRPr sz="2000">
              <a:solidFill>
                <a:srgbClr val="A64D79"/>
              </a:solidFill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ORDER BY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column1;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1" name="Google Shape;261;p46"/>
          <p:cNvSpPr txBox="1"/>
          <p:nvPr>
            <p:ph idx="1" type="body"/>
          </p:nvPr>
        </p:nvSpPr>
        <p:spPr>
          <a:xfrm>
            <a:off x="4572125" y="1479925"/>
            <a:ext cx="3966300" cy="3080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SELECT → What you want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FROM → W</a:t>
            </a:r>
            <a:r>
              <a:rPr lang="en" sz="2000"/>
              <a:t>here</a:t>
            </a:r>
            <a:r>
              <a:rPr lang="en" sz="2000"/>
              <a:t> it’s stored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WHERE → filter 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ORDER BY → sort results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47"/>
          <p:cNvSpPr/>
          <p:nvPr/>
        </p:nvSpPr>
        <p:spPr>
          <a:xfrm>
            <a:off x="345275" y="1301875"/>
            <a:ext cx="40488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67" name="Google Shape;267;p47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+ FROM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8" name="Google Shape;268;p47"/>
          <p:cNvSpPr txBox="1"/>
          <p:nvPr>
            <p:ph idx="1" type="body"/>
          </p:nvPr>
        </p:nvSpPr>
        <p:spPr>
          <a:xfrm>
            <a:off x="345275" y="1383477"/>
            <a:ext cx="42078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name, age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69" name="Google Shape;269;p47"/>
          <p:cNvSpPr txBox="1"/>
          <p:nvPr>
            <p:ph idx="1" type="body"/>
          </p:nvPr>
        </p:nvSpPr>
        <p:spPr>
          <a:xfrm>
            <a:off x="4553075" y="118597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Returns all rows, showing name and age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“Show me all the name and age columns in this table”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70" name="Google Shape;270;p47"/>
          <p:cNvGraphicFramePr/>
          <p:nvPr/>
        </p:nvGraphicFramePr>
        <p:xfrm>
          <a:off x="985475" y="25560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463700"/>
                <a:gridCol w="14637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48"/>
          <p:cNvSpPr/>
          <p:nvPr/>
        </p:nvSpPr>
        <p:spPr>
          <a:xfrm>
            <a:off x="364325" y="1317550"/>
            <a:ext cx="4048800" cy="11064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76" name="Google Shape;276;p48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SELECT &amp; FROM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77" name="Google Shape;277;p48"/>
          <p:cNvSpPr txBox="1"/>
          <p:nvPr>
            <p:ph idx="1" type="body"/>
          </p:nvPr>
        </p:nvSpPr>
        <p:spPr>
          <a:xfrm>
            <a:off x="364325" y="1399152"/>
            <a:ext cx="4207800" cy="9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8" name="Google Shape;278;p48"/>
          <p:cNvSpPr txBox="1"/>
          <p:nvPr>
            <p:ph idx="1" type="body"/>
          </p:nvPr>
        </p:nvSpPr>
        <p:spPr>
          <a:xfrm>
            <a:off x="4572125" y="1201650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Returns all rows, showing all columns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“Show me all the columns in this table”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79" name="Google Shape;279;p48"/>
          <p:cNvSpPr txBox="1"/>
          <p:nvPr/>
        </p:nvSpPr>
        <p:spPr>
          <a:xfrm>
            <a:off x="6110300" y="3425900"/>
            <a:ext cx="698100" cy="584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4000">
              <a:solidFill>
                <a:schemeClr val="dk1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graphicFrame>
        <p:nvGraphicFramePr>
          <p:cNvPr id="280" name="Google Shape;280;p48"/>
          <p:cNvGraphicFramePr/>
          <p:nvPr/>
        </p:nvGraphicFramePr>
        <p:xfrm>
          <a:off x="771950" y="25717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 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Emily Johnson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27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James Smith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25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Civil engineer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A&amp;T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Diego Williams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Entrepreneur</a:t>
                      </a:r>
                      <a:endParaRPr>
                        <a:solidFill>
                          <a:schemeClr val="lt2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NC State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49"/>
          <p:cNvSpPr/>
          <p:nvPr/>
        </p:nvSpPr>
        <p:spPr>
          <a:xfrm>
            <a:off x="364325" y="1595825"/>
            <a:ext cx="4048800" cy="1536300"/>
          </a:xfrm>
          <a:prstGeom prst="rect">
            <a:avLst/>
          </a:prstGeom>
          <a:solidFill>
            <a:srgbClr val="EFEFEF"/>
          </a:solidFill>
          <a:ln cap="flat" cmpd="sng" w="9525">
            <a:solidFill>
              <a:srgbClr val="F3F3F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Lora Medium"/>
              <a:ea typeface="Lora Medium"/>
              <a:cs typeface="Lora Medium"/>
              <a:sym typeface="Lora Medium"/>
            </a:endParaRPr>
          </a:p>
        </p:txBody>
      </p:sp>
      <p:sp>
        <p:nvSpPr>
          <p:cNvPr id="286" name="Google Shape;286;p49"/>
          <p:cNvSpPr txBox="1"/>
          <p:nvPr>
            <p:ph type="title"/>
          </p:nvPr>
        </p:nvSpPr>
        <p:spPr>
          <a:xfrm>
            <a:off x="264450" y="212925"/>
            <a:ext cx="8615100" cy="110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WHERE</a:t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87" name="Google Shape;287;p49"/>
          <p:cNvSpPr txBox="1"/>
          <p:nvPr>
            <p:ph idx="1" type="body"/>
          </p:nvPr>
        </p:nvSpPr>
        <p:spPr>
          <a:xfrm>
            <a:off x="364325" y="1677425"/>
            <a:ext cx="42078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SELECT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*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FROM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people;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A64D79"/>
                </a:solidFill>
                <a:latin typeface="Azeret Mono Medium"/>
                <a:ea typeface="Azeret Mono Medium"/>
                <a:cs typeface="Azeret Mono Medium"/>
                <a:sym typeface="Azeret Mono Medium"/>
              </a:rPr>
              <a:t>WHERE</a:t>
            </a:r>
            <a:r>
              <a:rPr lang="en" sz="2000">
                <a:latin typeface="Azeret Mono Medium"/>
                <a:ea typeface="Azeret Mono Medium"/>
                <a:cs typeface="Azeret Mono Medium"/>
                <a:sym typeface="Azeret Mono Medium"/>
              </a:rPr>
              <a:t> age &gt; 30;</a:t>
            </a:r>
            <a:endParaRPr sz="2000">
              <a:latin typeface="Azeret Mono Medium"/>
              <a:ea typeface="Azeret Mono Medium"/>
              <a:cs typeface="Azeret Mono Medium"/>
              <a:sym typeface="Azeret Mono Medium"/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sp>
        <p:nvSpPr>
          <p:cNvPr id="288" name="Google Shape;288;p49"/>
          <p:cNvSpPr txBox="1"/>
          <p:nvPr>
            <p:ph idx="1" type="body"/>
          </p:nvPr>
        </p:nvSpPr>
        <p:spPr>
          <a:xfrm>
            <a:off x="4572125" y="1479925"/>
            <a:ext cx="3966300" cy="137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Comparison operators: =, &gt;, &lt;, &gt;=, &lt;=, !=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Text comparison use quotes: WHERE college = ‘UNC Charlotte’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  <p:graphicFrame>
        <p:nvGraphicFramePr>
          <p:cNvPr id="289" name="Google Shape;289;p49"/>
          <p:cNvGraphicFramePr/>
          <p:nvPr/>
        </p:nvGraphicFramePr>
        <p:xfrm>
          <a:off x="676000" y="34527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{D70BE765-CFEC-4C5A-A809-BEDD630880EF}</a:tableStyleId>
              </a:tblPr>
              <a:tblGrid>
                <a:gridCol w="1809750"/>
                <a:gridCol w="1809750"/>
                <a:gridCol w="1809750"/>
                <a:gridCol w="180975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age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occupation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college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John Peterson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34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Marketing director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Jenna Shaw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36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>
                          <a:solidFill>
                            <a:schemeClr val="lt2"/>
                          </a:solidFill>
                        </a:rPr>
                        <a:t>Data scientist</a:t>
                      </a:r>
                      <a:endParaRPr/>
                    </a:p>
                  </a:txBody>
                  <a:tcPr marT="91425" marB="91425" marR="91425" marL="91425">
                    <a:lnL cap="flat" cmpd="sng" w="9525">
                      <a:solidFill>
                        <a:srgbClr val="9E9E9E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UNC Charlotte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How-to or  Mini-Lesson #2">
  <a:themeElements>
    <a:clrScheme name="Simple Light">
      <a:dk1>
        <a:srgbClr val="1E01FA"/>
      </a:dk1>
      <a:lt1>
        <a:srgbClr val="FFFFFF"/>
      </a:lt1>
      <a:dk2>
        <a:srgbClr val="BFEE1D"/>
      </a:dk2>
      <a:lt2>
        <a:srgbClr val="000000"/>
      </a:lt2>
      <a:accent1>
        <a:srgbClr val="FC9F5B"/>
      </a:accent1>
      <a:accent2>
        <a:srgbClr val="E75A7C"/>
      </a:accent2>
      <a:accent3>
        <a:srgbClr val="BFEDEF"/>
      </a:accent3>
      <a:accent4>
        <a:srgbClr val="337357"/>
      </a:accent4>
      <a:accent5>
        <a:srgbClr val="A8763E"/>
      </a:accent5>
      <a:accent6>
        <a:srgbClr val="45062E"/>
      </a:accent6>
      <a:hlink>
        <a:srgbClr val="BFEE1D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