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79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rot="10800000" flipH="1">
            <a:off x="0" y="3093235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2"/>
              </a:buClr>
              <a:buSzPct val="100000"/>
              <a:buChar char="●"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480"/>
              </a:spcBef>
              <a:buClr>
                <a:schemeClr val="dk2"/>
              </a:buClr>
              <a:buSzPct val="100000"/>
              <a:buChar char="○"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480"/>
              </a:spcBef>
              <a:buClr>
                <a:schemeClr val="dk2"/>
              </a:buClr>
              <a:buSzPct val="100000"/>
              <a:buChar char="■"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7-zip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about/system/services/net_remote/ssh/remote.pdf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hyperlink" Target="http://cs.brown.edu/courses/cs015/docs/TransferringFiles.pdf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eclipse-ide-java-developers/neon1a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eclipse-ide-java-developers/neon1a" TargetMode="External"/><Relationship Id="rId4" Type="http://schemas.openxmlformats.org/officeDocument/2006/relationships/hyperlink" Target="http://cs.brown.edu/courses/cs015/docs/working_from_home.pdf#page=9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15 Fall 2017 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Setting up Eclipse Locally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IMPORTANT (for Windows)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3842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If you get this </a:t>
            </a:r>
            <a:r>
              <a:rPr lang="en">
                <a:solidFill>
                  <a:srgbClr val="FF0000"/>
                </a:solidFill>
              </a:rPr>
              <a:t>error </a:t>
            </a:r>
            <a:r>
              <a:rPr lang="en">
                <a:solidFill>
                  <a:srgbClr val="000000"/>
                </a:solidFill>
              </a:rPr>
              <a:t>when you try to open </a:t>
            </a:r>
            <a:r>
              <a:rPr lang="en">
                <a:solidFill>
                  <a:srgbClr val="9900FF"/>
                </a:solidFill>
              </a:rPr>
              <a:t>Eclipse</a:t>
            </a:r>
            <a:r>
              <a:rPr lang="en"/>
              <a:t>: “</a:t>
            </a:r>
            <a:r>
              <a:rPr lang="en" sz="2400" b="1">
                <a:highlight>
                  <a:srgbClr val="FFFFFF"/>
                </a:highlight>
              </a:rPr>
              <a:t>Eclipse executable launcher error: Unable to locate companion shared library,”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/>
              <a:t>the </a:t>
            </a:r>
            <a:r>
              <a:rPr lang="en" i="1"/>
              <a:t>.zip file was not extracted properly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/>
              <a:t>Try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7zip</a:t>
            </a:r>
            <a:r>
              <a:rPr lang="en"/>
              <a:t> or another application that allows you to extract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Download Eclipse (w, cont)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308099"/>
            <a:ext cx="8229600" cy="15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get this error, go through the Working From Home Help Session slide 39 and download the JRE and JDK</a:t>
            </a:r>
          </a:p>
        </p:txBody>
      </p:sp>
      <p:pic>
        <p:nvPicPr>
          <p:cNvPr id="155" name="Shape 155" descr="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926600"/>
            <a:ext cx="4572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next part may look familiar, but be sure to follow the directions </a:t>
            </a:r>
            <a:r>
              <a:rPr lang="en">
                <a:solidFill>
                  <a:srgbClr val="FF0000"/>
                </a:solidFill>
              </a:rPr>
              <a:t>very carefully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we remind you?</a:t>
            </a:r>
          </a:p>
        </p:txBody>
      </p:sp>
      <p:pic>
        <p:nvPicPr>
          <p:cNvPr id="162" name="Shape 162" descr="horrified-fa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175" y="3267200"/>
            <a:ext cx="1063212" cy="12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Select workspace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(0)</a:t>
            </a:r>
          </a:p>
        </p:txBody>
      </p:sp>
      <p:pic>
        <p:nvPicPr>
          <p:cNvPr id="169" name="Shape 169" descr="worksp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38" y="2296900"/>
            <a:ext cx="58769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(First, exit out of the Welcome screen if one pops up)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Go to File » New » Java Project, a window will pop up.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For “Project name” type: “cs0150”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Under JRE, click “Configure JREs”.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(1)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4076"/>
          <a:stretch/>
        </p:blipFill>
        <p:spPr>
          <a:xfrm>
            <a:off x="1215975" y="3210950"/>
            <a:ext cx="6712026" cy="179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5788525" y="2982150"/>
            <a:ext cx="1017000" cy="1410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93900" y="114975"/>
            <a:ext cx="8815200" cy="47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Click on the  “Compiler” tab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Next, switch to the “Installed JREs” tab.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6" y="1448512"/>
            <a:ext cx="6475354" cy="232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 flipH="1">
            <a:off x="1267850" y="1326400"/>
            <a:ext cx="868500" cy="833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5714875" y="2361225"/>
            <a:ext cx="865200" cy="441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6580075" y="1479125"/>
            <a:ext cx="2763600" cy="225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Make sure the “Compiler compliance level” is 1.8</a:t>
            </a:r>
          </a:p>
        </p:txBody>
      </p:sp>
      <p:cxnSp>
        <p:nvCxnSpPr>
          <p:cNvPr id="187" name="Shape 187"/>
          <p:cNvCxnSpPr/>
          <p:nvPr/>
        </p:nvCxnSpPr>
        <p:spPr>
          <a:xfrm rot="10800000">
            <a:off x="1267750" y="2417800"/>
            <a:ext cx="1490700" cy="1772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04350" y="0"/>
            <a:ext cx="7102200" cy="96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(2)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93900" y="126800"/>
            <a:ext cx="8815200" cy="47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On the “Installed JREs” tab.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93900" y="1242875"/>
            <a:ext cx="2956800" cy="3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Select </a:t>
            </a:r>
            <a:r>
              <a:rPr lang="en" sz="2400">
                <a:solidFill>
                  <a:srgbClr val="FF0000"/>
                </a:solidFill>
              </a:rPr>
              <a:t>Java SE 8</a:t>
            </a:r>
            <a:r>
              <a:rPr lang="en" sz="2400">
                <a:solidFill>
                  <a:srgbClr val="FFFFFF"/>
                </a:solidFill>
              </a:rPr>
              <a:t> (or </a:t>
            </a:r>
            <a:r>
              <a:rPr lang="en" sz="2400">
                <a:solidFill>
                  <a:srgbClr val="FF0000"/>
                </a:solidFill>
              </a:rPr>
              <a:t>jdk1.8.0_60 </a:t>
            </a:r>
            <a:r>
              <a:rPr lang="en" sz="2400">
                <a:solidFill>
                  <a:srgbClr val="FFFFFF"/>
                </a:solidFill>
              </a:rPr>
              <a:t>or 1.8.&lt;something&gt;)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Then, click “Edit…”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04350" y="0"/>
            <a:ext cx="7102200" cy="96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(3)</a:t>
            </a:r>
          </a:p>
        </p:txBody>
      </p:sp>
      <p:pic>
        <p:nvPicPr>
          <p:cNvPr id="196" name="Shape 196" descr="1.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099" y="1986449"/>
            <a:ext cx="6150900" cy="27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>
            <a:off x="3579725" y="1356525"/>
            <a:ext cx="288900" cy="90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2574900" y="2298550"/>
            <a:ext cx="2166600" cy="115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93900" y="114975"/>
            <a:ext cx="8815200" cy="47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93900" y="1242875"/>
            <a:ext cx="8660400" cy="15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In the window that pops up, change the “JRE name” to “usr”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Then click “Finish.”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504350" y="0"/>
            <a:ext cx="7102200" cy="96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(4)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88" y="2909643"/>
            <a:ext cx="7942627" cy="1744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 flipH="1">
            <a:off x="2516500" y="1724825"/>
            <a:ext cx="4182000" cy="24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93900" y="114975"/>
            <a:ext cx="8815200" cy="47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3350" y="0"/>
            <a:ext cx="7102200" cy="1488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Eclipse (5)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93900" y="1242875"/>
            <a:ext cx="3568500" cy="3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Make sure “</a:t>
            </a:r>
            <a:r>
              <a:rPr lang="en" sz="2400">
                <a:solidFill>
                  <a:srgbClr val="FF0000"/>
                </a:solidFill>
              </a:rPr>
              <a:t>usr(default)</a:t>
            </a:r>
            <a:r>
              <a:rPr lang="en" sz="2400">
                <a:solidFill>
                  <a:schemeClr val="lt1"/>
                </a:solidFill>
              </a:rPr>
              <a:t>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is now selected.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Your screen should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now look like this.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Click </a:t>
            </a:r>
            <a:r>
              <a:rPr lang="en" sz="2400">
                <a:solidFill>
                  <a:srgbClr val="FF0000"/>
                </a:solidFill>
              </a:rPr>
              <a:t>OK</a:t>
            </a:r>
            <a:r>
              <a:rPr lang="en" sz="2400">
                <a:solidFill>
                  <a:schemeClr val="lt1"/>
                </a:solidFill>
              </a:rPr>
              <a:t> when you’re ready to move 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</p:txBody>
      </p:sp>
      <p:pic>
        <p:nvPicPr>
          <p:cNvPr id="215" name="Shape 215" descr="usr.PNG"/>
          <p:cNvPicPr preferRelativeResize="0"/>
          <p:nvPr/>
        </p:nvPicPr>
        <p:blipFill rotWithShape="1">
          <a:blip r:embed="rId3">
            <a:alphaModFix/>
          </a:blip>
          <a:srcRect l="27230"/>
          <a:stretch/>
        </p:blipFill>
        <p:spPr>
          <a:xfrm>
            <a:off x="3925600" y="1295600"/>
            <a:ext cx="4851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93900" y="114975"/>
            <a:ext cx="8815200" cy="47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23350" y="0"/>
            <a:ext cx="7102200" cy="87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(6)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28800" y="4233725"/>
            <a:ext cx="8815200" cy="16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Under Project layout, check the first radio button that says “Use project folder as root for sources and class files”.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t="3866" b="12437"/>
          <a:stretch/>
        </p:blipFill>
        <p:spPr>
          <a:xfrm>
            <a:off x="1196325" y="1630200"/>
            <a:ext cx="6610351" cy="26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64400" y="728525"/>
            <a:ext cx="8815200" cy="16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Under JRE, click the radio button next to “Use project specific JRE, and be sure that “usr” is selected in the dropdown menu.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x="621550" y="1726863"/>
            <a:ext cx="875700" cy="76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457200" y="3828900"/>
            <a:ext cx="1086000" cy="47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Ready?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guide assumes you have already gone through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working from home guide</a:t>
            </a:r>
            <a:r>
              <a:rPr lang="en"/>
              <a:t>, and now want to use it with the Java IDE that we know and love, </a:t>
            </a:r>
            <a:r>
              <a:rPr lang="en">
                <a:solidFill>
                  <a:srgbClr val="9900FF"/>
                </a:solidFill>
              </a:rPr>
              <a:t>Eclipse</a:t>
            </a:r>
            <a:r>
              <a:rPr lang="en"/>
              <a:t>.</a:t>
            </a:r>
          </a:p>
        </p:txBody>
      </p:sp>
      <p:pic>
        <p:nvPicPr>
          <p:cNvPr id="85" name="Shape 85" descr="eclipse-800x426.png"/>
          <p:cNvPicPr preferRelativeResize="0"/>
          <p:nvPr/>
        </p:nvPicPr>
        <p:blipFill rotWithShape="1">
          <a:blip r:embed="rId4">
            <a:alphaModFix/>
          </a:blip>
          <a:srcRect t="28057" r="76065" b="27541"/>
          <a:stretch/>
        </p:blipFill>
        <p:spPr>
          <a:xfrm>
            <a:off x="4987175" y="3372875"/>
            <a:ext cx="1624556" cy="16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101px-I_Love_New_York.svg.png"/>
          <p:cNvPicPr preferRelativeResize="0"/>
          <p:nvPr/>
        </p:nvPicPr>
        <p:blipFill rotWithShape="1">
          <a:blip r:embed="rId5">
            <a:alphaModFix/>
          </a:blip>
          <a:srcRect b="50563"/>
          <a:stretch/>
        </p:blipFill>
        <p:spPr>
          <a:xfrm>
            <a:off x="1886350" y="3424671"/>
            <a:ext cx="3264875" cy="15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4970"/>
          <a:stretch/>
        </p:blipFill>
        <p:spPr>
          <a:xfrm>
            <a:off x="1159225" y="1356950"/>
            <a:ext cx="6740124" cy="2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21688" y="114975"/>
            <a:ext cx="8815200" cy="47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23350" y="0"/>
            <a:ext cx="7102200" cy="87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(7)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15150" y="3956400"/>
            <a:ext cx="7951500" cy="11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Click “Browse,” and navigate to your local cs0150 folder</a:t>
            </a:r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(e.g. /Users/npucel/Desktop/cs0150)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64400" y="728525"/>
            <a:ext cx="8815200" cy="16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Uncheck “Use default location” at the top of the window.</a:t>
            </a:r>
          </a:p>
        </p:txBody>
      </p:sp>
      <p:cxnSp>
        <p:nvCxnSpPr>
          <p:cNvPr id="236" name="Shape 236"/>
          <p:cNvCxnSpPr/>
          <p:nvPr/>
        </p:nvCxnSpPr>
        <p:spPr>
          <a:xfrm rot="10800000" flipH="1">
            <a:off x="6657675" y="3723725"/>
            <a:ext cx="223800" cy="40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718925" y="1212863"/>
            <a:ext cx="742200" cy="2027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350" y="2756700"/>
            <a:ext cx="121800" cy="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4132500" cy="151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(8)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57200" y="1745250"/>
            <a:ext cx="3921300" cy="331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Check to make sure everything* </a:t>
            </a:r>
            <a:r>
              <a:rPr lang="en" sz="2400">
                <a:solidFill>
                  <a:srgbClr val="FF0000"/>
                </a:solidFill>
              </a:rPr>
              <a:t>outlined in red </a:t>
            </a:r>
            <a:r>
              <a:rPr lang="en" sz="2400">
                <a:solidFill>
                  <a:srgbClr val="FFFFFF"/>
                </a:solidFill>
              </a:rPr>
              <a:t>matches your window.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* Everything should be </a:t>
            </a:r>
            <a:r>
              <a:rPr lang="en">
                <a:solidFill>
                  <a:srgbClr val="FF00FF"/>
                </a:solidFill>
              </a:rPr>
              <a:t>exactly</a:t>
            </a:r>
            <a:r>
              <a:rPr lang="en">
                <a:solidFill>
                  <a:srgbClr val="FFFFFF"/>
                </a:solidFill>
              </a:rPr>
              <a:t> the same </a:t>
            </a:r>
            <a:r>
              <a:rPr lang="en">
                <a:solidFill>
                  <a:srgbClr val="FF0000"/>
                </a:solidFill>
              </a:rPr>
              <a:t>EXCEPT</a:t>
            </a:r>
            <a:r>
              <a:rPr lang="en">
                <a:solidFill>
                  <a:srgbClr val="FFFFFF"/>
                </a:solidFill>
              </a:rPr>
              <a:t> the Location to your cs015 folder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Then, click “Next”</a:t>
            </a:r>
          </a:p>
        </p:txBody>
      </p:sp>
      <p:pic>
        <p:nvPicPr>
          <p:cNvPr id="245" name="Shape 245" descr="Screen Shot 2014-09-16 at 1.12.0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759" y="0"/>
            <a:ext cx="39948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5005750" y="737369"/>
            <a:ext cx="3768900" cy="70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081950" y="1927275"/>
            <a:ext cx="3692700" cy="19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081950" y="2659965"/>
            <a:ext cx="3692700" cy="19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x="2804475" y="4407025"/>
            <a:ext cx="3958200" cy="54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650" y="816275"/>
            <a:ext cx="68100" cy="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125" y="1271225"/>
            <a:ext cx="68100" cy="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545000" y="3723725"/>
            <a:ext cx="4075800" cy="14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Right-click the “src”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folder and select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“Remove from Build Path”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r="27504"/>
          <a:stretch/>
        </p:blipFill>
        <p:spPr>
          <a:xfrm>
            <a:off x="313750" y="1280367"/>
            <a:ext cx="3165499" cy="241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23350" y="0"/>
            <a:ext cx="7102200" cy="87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(10)</a:t>
            </a:r>
          </a:p>
        </p:txBody>
      </p:sp>
      <p:cxnSp>
        <p:nvCxnSpPr>
          <p:cNvPr id="259" name="Shape 259"/>
          <p:cNvCxnSpPr/>
          <p:nvPr/>
        </p:nvCxnSpPr>
        <p:spPr>
          <a:xfrm rot="10800000" flipH="1">
            <a:off x="1352550" y="2900250"/>
            <a:ext cx="146100" cy="890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0" name="Shape 260"/>
          <p:cNvCxnSpPr/>
          <p:nvPr/>
        </p:nvCxnSpPr>
        <p:spPr>
          <a:xfrm>
            <a:off x="458050" y="1221275"/>
            <a:ext cx="875400" cy="950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r="43297" b="27536"/>
          <a:stretch/>
        </p:blipFill>
        <p:spPr>
          <a:xfrm>
            <a:off x="5280150" y="1266725"/>
            <a:ext cx="3165499" cy="24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21050" y="734550"/>
            <a:ext cx="9008700" cy="11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should now be in “Java Settings,” under the “Source” tab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822950" y="3723725"/>
            <a:ext cx="3939900" cy="14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Then, right-click the “cs0150” folder and select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“Use as Source Folder”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7600950" y="3143100"/>
            <a:ext cx="342900" cy="108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3580050" y="1290550"/>
            <a:ext cx="1498500" cy="169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If you don’t have a “src” folder, skip to here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4440350" y="2414475"/>
            <a:ext cx="485700" cy="123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38" y="1321650"/>
            <a:ext cx="5233715" cy="27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23350" y="0"/>
            <a:ext cx="7102200" cy="87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(11)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23350" y="4104725"/>
            <a:ext cx="9020650" cy="15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Click “Add External JARs” and find the “cs015.jar,” which </a:t>
            </a:r>
            <a:r>
              <a:rPr lang="en-US" sz="2400" dirty="0" smtClean="0">
                <a:solidFill>
                  <a:srgbClr val="FFFFFF"/>
                </a:solidFill>
              </a:rPr>
              <a:t>you will have to transfer from /course/cs0150/lib (see </a:t>
            </a:r>
            <a:r>
              <a:rPr lang="en-US" sz="2400" dirty="0" smtClean="0">
                <a:solidFill>
                  <a:srgbClr val="FFFFFF"/>
                </a:solidFill>
                <a:hlinkClick r:id="rId4"/>
              </a:rPr>
              <a:t>transferring files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  <a:endParaRPr lang="en" sz="2400" dirty="0">
              <a:solidFill>
                <a:srgbClr val="FFFFFF"/>
              </a:solidFill>
            </a:endParaRPr>
          </a:p>
        </p:txBody>
      </p:sp>
      <p:cxnSp>
        <p:nvCxnSpPr>
          <p:cNvPr id="274" name="Shape 274"/>
          <p:cNvCxnSpPr/>
          <p:nvPr/>
        </p:nvCxnSpPr>
        <p:spPr>
          <a:xfrm rot="10800000" flipH="1">
            <a:off x="4085925" y="3181325"/>
            <a:ext cx="1229100" cy="105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5" name="Shape 275"/>
          <p:cNvCxnSpPr/>
          <p:nvPr/>
        </p:nvCxnSpPr>
        <p:spPr>
          <a:xfrm>
            <a:off x="3557375" y="1153613"/>
            <a:ext cx="1014600" cy="1113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123350" y="717750"/>
            <a:ext cx="4741500" cy="60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Next, click on the “Libraries” tab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23350" y="0"/>
            <a:ext cx="7102200" cy="87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Eclipse (12)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28625" y="876300"/>
            <a:ext cx="8019900" cy="15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Now, your screen should look like this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0" y="717750"/>
            <a:ext cx="4741500" cy="60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284" name="Shape 284" descr="Screen Shot 2014-09-16 at 1.23.3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0" y="1495427"/>
            <a:ext cx="6105650" cy="26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2119325" y="4396350"/>
            <a:ext cx="8019900" cy="15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Click “Finish,” and your Project setup is done!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 with your own Eclipse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Phew! Eclipse is now all set up!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now use it just like you would Atom, and transfer your projects over. (See the Working from Home guide!)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Download Eclipse (Mac)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76750" y="1460500"/>
            <a:ext cx="85101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To use Eclipse on your laptop, you’ll need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download</a:t>
            </a:r>
            <a:r>
              <a:rPr lang="en"/>
              <a:t> it.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Click the link on the right for Mac OS X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Click the orange button to download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4" y="3336624"/>
            <a:ext cx="4006246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300" y="2895350"/>
            <a:ext cx="2867025" cy="21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>
                <a:solidFill>
                  <a:srgbClr val="4A86E8"/>
                </a:solidFill>
              </a:rPr>
              <a:t>Download Eclipse (Mac, cont.)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 sz="2400"/>
              <a:t>Unzip the downloaded file.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Go into your Downloads folder, move the “eclipse” folder into your Applications folder.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Open Eclipse and click OK on the Workspace Launcher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l="1798" t="4896" r="2000" b="6873"/>
          <a:stretch/>
        </p:blipFill>
        <p:spPr>
          <a:xfrm>
            <a:off x="4124225" y="3213050"/>
            <a:ext cx="4289199" cy="16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l="2394" t="5348" r="19364" b="6824"/>
          <a:stretch/>
        </p:blipFill>
        <p:spPr>
          <a:xfrm>
            <a:off x="681075" y="3213050"/>
            <a:ext cx="3018924" cy="159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rot="10800000">
            <a:off x="2215175" y="4760500"/>
            <a:ext cx="33900" cy="28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" name="Shape 104"/>
          <p:cNvCxnSpPr/>
          <p:nvPr/>
        </p:nvCxnSpPr>
        <p:spPr>
          <a:xfrm rot="10800000" flipH="1">
            <a:off x="6799075" y="4807725"/>
            <a:ext cx="907200" cy="17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2249075" y="4782150"/>
            <a:ext cx="2016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by clicking this!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38250" y="4782150"/>
            <a:ext cx="14139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then click this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6950" y="1419675"/>
            <a:ext cx="85101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To use Eclipse on your laptop, you’ll need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download</a:t>
            </a:r>
            <a:r>
              <a:rPr lang="en"/>
              <a:t> it.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Select either 32-bit or 64-bit download on the right</a:t>
            </a:r>
          </a:p>
          <a:p>
            <a:pPr marL="457200" lvl="0" indent="-381000" rtl="0">
              <a:spcBef>
                <a:spcPts val="0"/>
              </a:spcBef>
              <a:buSzPct val="133333"/>
            </a:pPr>
            <a:r>
              <a:rPr lang="en" sz="1800"/>
              <a:t>To determine whether your PC </a:t>
            </a:r>
            <a:br>
              <a:rPr lang="en" sz="1800"/>
            </a:br>
            <a:r>
              <a:rPr lang="en" sz="1800"/>
              <a:t>is 32 (x86) or 64 (x64) -bit, </a:t>
            </a:r>
            <a:br>
              <a:rPr lang="en" sz="1800"/>
            </a:br>
            <a:r>
              <a:rPr lang="en" sz="1800"/>
              <a:t>see the links on page 9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here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923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>
                <a:solidFill>
                  <a:srgbClr val="00FF00"/>
                </a:solidFill>
              </a:rPr>
              <a:t>Download Eclipse (Windows)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775" y="2867850"/>
            <a:ext cx="2867025" cy="21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6900" y="1931825"/>
            <a:ext cx="4658100" cy="261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Click the orange button to download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“Download from” location may be different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>
                <a:solidFill>
                  <a:srgbClr val="00FF00"/>
                </a:solidFill>
              </a:rPr>
              <a:t>Download Eclipse (Windows)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75" y="3257250"/>
            <a:ext cx="4740724" cy="1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>
                <a:solidFill>
                  <a:srgbClr val="00FF00"/>
                </a:solidFill>
              </a:rPr>
              <a:t>Download Eclipse (w, cont.)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426350"/>
            <a:ext cx="8229600" cy="383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 sz="2400"/>
              <a:t>Click on Open or go to download folder and find “eclipse-java-luna-SR2-win32-x86_64” and right click →  “Extract All”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You should see this.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Double click to get into this folder.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7" name="Shape 127"/>
          <p:cNvSpPr txBox="1"/>
          <p:nvPr/>
        </p:nvSpPr>
        <p:spPr>
          <a:xfrm>
            <a:off x="839525" y="3984725"/>
            <a:ext cx="7437300" cy="67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  <p:pic>
        <p:nvPicPr>
          <p:cNvPr id="128" name="Shape 128" descr="after_extra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2693600"/>
            <a:ext cx="42100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Download Eclipse (w, cont)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40104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your folder should look like this:</a:t>
            </a:r>
          </a:p>
        </p:txBody>
      </p:sp>
      <p:pic>
        <p:nvPicPr>
          <p:cNvPr id="135" name="Shape 135" descr="done_extrac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400" y="2166175"/>
            <a:ext cx="5185375" cy="27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Start Eclipse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 Click to start Eclipse</a:t>
            </a:r>
          </a:p>
        </p:txBody>
      </p:sp>
      <p:pic>
        <p:nvPicPr>
          <p:cNvPr id="142" name="Shape 142" descr="sel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38" y="2755000"/>
            <a:ext cx="55721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On-screen Show (16:9)</PresentationFormat>
  <Paragraphs>134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Simple Light</vt:lpstr>
      <vt:lpstr>Modern</vt:lpstr>
      <vt:lpstr>Setting up Eclipse Locally</vt:lpstr>
      <vt:lpstr>Ready?</vt:lpstr>
      <vt:lpstr>Download Eclipse (Mac)</vt:lpstr>
      <vt:lpstr>Download Eclipse (Mac, cont.)</vt:lpstr>
      <vt:lpstr>Download Eclipse (Windows)</vt:lpstr>
      <vt:lpstr>Download Eclipse (Windows)</vt:lpstr>
      <vt:lpstr>Download Eclipse (w, cont.)</vt:lpstr>
      <vt:lpstr>Download Eclipse (w, cont)</vt:lpstr>
      <vt:lpstr>Start Eclipse</vt:lpstr>
      <vt:lpstr>IMPORTANT (for Windows)</vt:lpstr>
      <vt:lpstr>Download Eclipse (w, cont)</vt:lpstr>
      <vt:lpstr>Setting up Eclipse</vt:lpstr>
      <vt:lpstr>Setting up Eclipse (0)</vt:lpstr>
      <vt:lpstr>Setting up Eclipse (1)</vt:lpstr>
      <vt:lpstr>Setting up Eclipse (2)</vt:lpstr>
      <vt:lpstr>Setting up Eclipse (3)</vt:lpstr>
      <vt:lpstr>Setting up Eclipse (4)</vt:lpstr>
      <vt:lpstr>Setting up  Eclipse (5)</vt:lpstr>
      <vt:lpstr>Setting up Eclipse (6)</vt:lpstr>
      <vt:lpstr>Setting up Eclipse (7)</vt:lpstr>
      <vt:lpstr>Setting up Eclipse (8)</vt:lpstr>
      <vt:lpstr>Setting up Eclipse (10)</vt:lpstr>
      <vt:lpstr>Setting up Eclipse (11)</vt:lpstr>
      <vt:lpstr>Setting up Eclipse (12)</vt:lpstr>
      <vt:lpstr>Life with your own Eclipse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Eclipse Locally</dc:title>
  <cp:lastModifiedBy>Jonathan Chemburkar</cp:lastModifiedBy>
  <cp:revision>1</cp:revision>
  <dcterms:modified xsi:type="dcterms:W3CDTF">2017-11-17T22:27:14Z</dcterms:modified>
</cp:coreProperties>
</file>