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14B6-FB97-420D-8998-962DACA185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E12A5-67C5-4D7B-8577-700BE7ED065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9720" y="1657350"/>
            <a:ext cx="2008505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2829" y="1707178"/>
            <a:ext cx="230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MANAGER</a:t>
            </a:r>
            <a:endParaRPr lang="en-US" sz="28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1282700" y="1176020"/>
            <a:ext cx="312420" cy="47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1" idx="4"/>
          </p:cNvCxnSpPr>
          <p:nvPr/>
        </p:nvCxnSpPr>
        <p:spPr>
          <a:xfrm flipH="1">
            <a:off x="3340100" y="1075055"/>
            <a:ext cx="237490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16000" y="2068830"/>
            <a:ext cx="55372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68880" y="1075055"/>
            <a:ext cx="125730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4635" y="1846580"/>
            <a:ext cx="1028065" cy="34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055" y="826135"/>
            <a:ext cx="1028065" cy="34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23060" y="784860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63240" y="725170"/>
            <a:ext cx="1028065" cy="34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82270" y="1846580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/>
              <a:t>m-id</a:t>
            </a:r>
            <a:endParaRPr lang="en-US" u="sng"/>
          </a:p>
        </p:txBody>
      </p:sp>
      <p:sp>
        <p:nvSpPr>
          <p:cNvPr id="13" name="Text Box 12"/>
          <p:cNvSpPr txBox="1"/>
          <p:nvPr/>
        </p:nvSpPr>
        <p:spPr>
          <a:xfrm>
            <a:off x="511810" y="804545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m-name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623060" y="804545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m-username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185160" y="703580"/>
            <a:ext cx="102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m-pswd</a:t>
            </a:r>
            <a:endParaRPr lang="en-US"/>
          </a:p>
        </p:txBody>
      </p:sp>
      <p:sp>
        <p:nvSpPr>
          <p:cNvPr id="18" name="Rectangle 3"/>
          <p:cNvSpPr/>
          <p:nvPr/>
        </p:nvSpPr>
        <p:spPr>
          <a:xfrm>
            <a:off x="1712595" y="5629910"/>
            <a:ext cx="1817370" cy="49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62455" y="5744845"/>
            <a:ext cx="182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CUSTOMER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12595" y="4897755"/>
            <a:ext cx="105410" cy="73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529965" y="5476875"/>
            <a:ext cx="567055" cy="28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69870" y="5764530"/>
            <a:ext cx="13970" cy="66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331595" y="6113145"/>
            <a:ext cx="53086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29965" y="6036310"/>
            <a:ext cx="476885" cy="18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59205" y="5435600"/>
            <a:ext cx="464820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750" y="5930900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750" y="5221605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9740" y="4600575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42795" y="6339205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46195" y="5221605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46195" y="6120765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89865" y="5955030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/>
              <a:t>C-ID</a:t>
            </a:r>
            <a:endParaRPr lang="en-US" u="sng"/>
          </a:p>
        </p:txBody>
      </p:sp>
      <p:sp>
        <p:nvSpPr>
          <p:cNvPr id="33" name="Text Box 32"/>
          <p:cNvSpPr txBox="1"/>
          <p:nvPr/>
        </p:nvSpPr>
        <p:spPr>
          <a:xfrm>
            <a:off x="220345" y="5175885"/>
            <a:ext cx="107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C-NAME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382270" y="4640580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C-USERNAME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2174240" y="6339205"/>
            <a:ext cx="120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C-PSWD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3938905" y="5261610"/>
            <a:ext cx="1045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C-PHONE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3846195" y="6056630"/>
            <a:ext cx="1229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C-ADDRESS</a:t>
            </a:r>
            <a:endParaRPr lang="en-US"/>
          </a:p>
        </p:txBody>
      </p:sp>
      <p:sp>
        <p:nvSpPr>
          <p:cNvPr id="39" name="Rectangle 3"/>
          <p:cNvSpPr/>
          <p:nvPr/>
        </p:nvSpPr>
        <p:spPr>
          <a:xfrm>
            <a:off x="6828790" y="1496060"/>
            <a:ext cx="2008505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7049135" y="1598295"/>
            <a:ext cx="172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CATEGORY</a:t>
            </a: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516370" y="1071880"/>
            <a:ext cx="312420" cy="47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581900" y="836930"/>
            <a:ext cx="50800" cy="71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10575" y="906780"/>
            <a:ext cx="213360" cy="64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776335" y="1208405"/>
            <a:ext cx="492760" cy="63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650865" y="917575"/>
            <a:ext cx="1028065" cy="34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563360" y="567690"/>
            <a:ext cx="1293495" cy="34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003540" y="725170"/>
            <a:ext cx="1369060" cy="410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269095" y="1007745"/>
            <a:ext cx="1028065" cy="34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5766435" y="899160"/>
            <a:ext cx="797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u="sng"/>
              <a:t>CAT-ID</a:t>
            </a:r>
            <a:endParaRPr lang="en-US" u="sng"/>
          </a:p>
        </p:txBody>
      </p:sp>
      <p:sp>
        <p:nvSpPr>
          <p:cNvPr id="52" name="Text Box 51"/>
          <p:cNvSpPr txBox="1"/>
          <p:nvPr/>
        </p:nvSpPr>
        <p:spPr>
          <a:xfrm>
            <a:off x="6678930" y="530860"/>
            <a:ext cx="138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CAT-NAME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8068310" y="746125"/>
            <a:ext cx="1273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BESTSELLER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9372600" y="989330"/>
            <a:ext cx="845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ACTIVE</a:t>
            </a:r>
            <a:endParaRPr lang="en-US"/>
          </a:p>
        </p:txBody>
      </p:sp>
      <p:sp>
        <p:nvSpPr>
          <p:cNvPr id="55" name="Rectangle 3"/>
          <p:cNvSpPr/>
          <p:nvPr/>
        </p:nvSpPr>
        <p:spPr>
          <a:xfrm>
            <a:off x="7124700" y="5172075"/>
            <a:ext cx="2008505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ectangle 3"/>
          <p:cNvSpPr/>
          <p:nvPr/>
        </p:nvSpPr>
        <p:spPr>
          <a:xfrm>
            <a:off x="9024620" y="2996565"/>
            <a:ext cx="2008505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6925310" y="5006975"/>
            <a:ext cx="315595" cy="214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9020175" y="5408295"/>
            <a:ext cx="4445" cy="85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632700" y="5622290"/>
            <a:ext cx="0" cy="59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9080500" y="5170805"/>
            <a:ext cx="770890" cy="264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9080500" y="5477510"/>
            <a:ext cx="680720" cy="37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766435" y="4640580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10575" y="6133465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828790" y="6133465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68840" y="4930140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768840" y="5725160"/>
            <a:ext cx="1358265" cy="40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7632700" y="5261610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FOOD</a:t>
            </a:r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6167755" y="4680585"/>
            <a:ext cx="555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u="sng"/>
              <a:t>F-ID</a:t>
            </a:r>
            <a:endParaRPr lang="en-US" u="sng"/>
          </a:p>
        </p:txBody>
      </p:sp>
      <p:sp>
        <p:nvSpPr>
          <p:cNvPr id="69" name="Text Box 68"/>
          <p:cNvSpPr txBox="1"/>
          <p:nvPr/>
        </p:nvSpPr>
        <p:spPr>
          <a:xfrm>
            <a:off x="8656320" y="6133465"/>
            <a:ext cx="944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F-NAME</a:t>
            </a:r>
            <a:endParaRPr lang="en-US"/>
          </a:p>
        </p:txBody>
      </p:sp>
      <p:sp>
        <p:nvSpPr>
          <p:cNvPr id="70" name="Text Box 69"/>
          <p:cNvSpPr txBox="1"/>
          <p:nvPr/>
        </p:nvSpPr>
        <p:spPr>
          <a:xfrm>
            <a:off x="7049135" y="617347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PRICE</a:t>
            </a:r>
            <a:endParaRPr lang="en-US"/>
          </a:p>
        </p:txBody>
      </p:sp>
      <p:sp>
        <p:nvSpPr>
          <p:cNvPr id="71" name="Text Box 70"/>
          <p:cNvSpPr txBox="1"/>
          <p:nvPr/>
        </p:nvSpPr>
        <p:spPr>
          <a:xfrm>
            <a:off x="9851390" y="4930140"/>
            <a:ext cx="809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F-TYPE</a:t>
            </a:r>
            <a:endParaRPr lang="en-US"/>
          </a:p>
        </p:txBody>
      </p:sp>
      <p:sp>
        <p:nvSpPr>
          <p:cNvPr id="72" name="Text Box 71"/>
          <p:cNvSpPr txBox="1"/>
          <p:nvPr/>
        </p:nvSpPr>
        <p:spPr>
          <a:xfrm>
            <a:off x="9668510" y="571881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DESCRIPTION</a:t>
            </a:r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9563735" y="3098800"/>
            <a:ext cx="833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ORDER</a:t>
            </a:r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9239250" y="2604770"/>
            <a:ext cx="29845" cy="55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0151110" y="2564130"/>
            <a:ext cx="81915" cy="76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0840085" y="2604770"/>
            <a:ext cx="81915" cy="76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756900" y="3397885"/>
            <a:ext cx="701675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614410" y="2430145"/>
            <a:ext cx="1028065" cy="34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429115" y="2196465"/>
            <a:ext cx="1327785" cy="34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56900" y="2355850"/>
            <a:ext cx="1028065" cy="349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1093450" y="3159760"/>
            <a:ext cx="1158240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Text Box 81"/>
          <p:cNvSpPr txBox="1"/>
          <p:nvPr/>
        </p:nvSpPr>
        <p:spPr>
          <a:xfrm>
            <a:off x="8827135" y="2420620"/>
            <a:ext cx="60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u="sng"/>
              <a:t>O-ID</a:t>
            </a:r>
            <a:endParaRPr lang="en-US" u="sng"/>
          </a:p>
        </p:txBody>
      </p:sp>
      <p:sp>
        <p:nvSpPr>
          <p:cNvPr id="83" name="Text Box 82"/>
          <p:cNvSpPr txBox="1"/>
          <p:nvPr/>
        </p:nvSpPr>
        <p:spPr>
          <a:xfrm>
            <a:off x="9389110" y="2196465"/>
            <a:ext cx="1408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TOTAL-AMNT</a:t>
            </a:r>
            <a:endParaRPr lang="en-US"/>
          </a:p>
        </p:txBody>
      </p:sp>
      <p:sp>
        <p:nvSpPr>
          <p:cNvPr id="84" name="Text Box 83"/>
          <p:cNvSpPr txBox="1"/>
          <p:nvPr/>
        </p:nvSpPr>
        <p:spPr>
          <a:xfrm>
            <a:off x="10922000" y="2337435"/>
            <a:ext cx="55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QTY</a:t>
            </a:r>
            <a:endParaRPr lang="en-US"/>
          </a:p>
        </p:txBody>
      </p:sp>
      <p:sp>
        <p:nvSpPr>
          <p:cNvPr id="85" name="Text Box 84"/>
          <p:cNvSpPr txBox="1"/>
          <p:nvPr/>
        </p:nvSpPr>
        <p:spPr>
          <a:xfrm>
            <a:off x="11233785" y="3180715"/>
            <a:ext cx="876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O-DATE</a:t>
            </a:r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5372735" y="5408930"/>
            <a:ext cx="862965" cy="987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Diamond 87"/>
          <p:cNvSpPr/>
          <p:nvPr/>
        </p:nvSpPr>
        <p:spPr>
          <a:xfrm>
            <a:off x="2042795" y="3457575"/>
            <a:ext cx="1142365" cy="987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7076440" y="3098800"/>
            <a:ext cx="862965" cy="987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Diamond 89"/>
          <p:cNvSpPr/>
          <p:nvPr/>
        </p:nvSpPr>
        <p:spPr>
          <a:xfrm>
            <a:off x="8837295" y="3910330"/>
            <a:ext cx="862965" cy="987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5" idx="2"/>
            <a:endCxn id="88" idx="0"/>
          </p:cNvCxnSpPr>
          <p:nvPr/>
        </p:nvCxnSpPr>
        <p:spPr>
          <a:xfrm flipH="1">
            <a:off x="2614295" y="2230120"/>
            <a:ext cx="163195" cy="122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2"/>
          </p:cNvCxnSpPr>
          <p:nvPr/>
        </p:nvCxnSpPr>
        <p:spPr>
          <a:xfrm>
            <a:off x="2614295" y="4445000"/>
            <a:ext cx="116205" cy="122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92"/>
          <p:cNvSpPr txBox="1"/>
          <p:nvPr/>
        </p:nvSpPr>
        <p:spPr>
          <a:xfrm>
            <a:off x="2048510" y="3767455"/>
            <a:ext cx="1146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MANAGES</a:t>
            </a:r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5470525" y="5765165"/>
            <a:ext cx="66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BUYS</a:t>
            </a:r>
            <a:endParaRPr lang="en-US"/>
          </a:p>
        </p:txBody>
      </p:sp>
      <p:sp>
        <p:nvSpPr>
          <p:cNvPr id="95" name="Text Box 94"/>
          <p:cNvSpPr txBox="1"/>
          <p:nvPr/>
        </p:nvSpPr>
        <p:spPr>
          <a:xfrm>
            <a:off x="7226935" y="3457575"/>
            <a:ext cx="561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HAS</a:t>
            </a:r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8973185" y="4272280"/>
            <a:ext cx="561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HAS</a:t>
            </a:r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7469505" y="2068830"/>
            <a:ext cx="163195" cy="122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9" idx="2"/>
          </p:cNvCxnSpPr>
          <p:nvPr/>
        </p:nvCxnSpPr>
        <p:spPr>
          <a:xfrm flipH="1">
            <a:off x="7418705" y="4086225"/>
            <a:ext cx="89535" cy="127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3514725" y="5870575"/>
            <a:ext cx="18923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036945" y="5744845"/>
            <a:ext cx="1381760" cy="17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0" idx="2"/>
          </p:cNvCxnSpPr>
          <p:nvPr/>
        </p:nvCxnSpPr>
        <p:spPr>
          <a:xfrm flipH="1">
            <a:off x="9046845" y="4897755"/>
            <a:ext cx="222250" cy="7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9133205" y="3467100"/>
            <a:ext cx="163195" cy="122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173" y="2201351"/>
            <a:ext cx="940261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36775" y="2201351"/>
            <a:ext cx="0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77375" y="2196559"/>
            <a:ext cx="9238" cy="532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97476" y="2207077"/>
            <a:ext cx="0" cy="511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7118" y="1730432"/>
            <a:ext cx="211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MANAGER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478" y="2201634"/>
            <a:ext cx="8035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Berlin Sans FB" panose="020E0602020502020306" pitchFamily="34" charset="0"/>
              </a:rPr>
              <a:t>M_id</a:t>
            </a:r>
            <a:endParaRPr lang="en-US" sz="2000" u="sng" dirty="0">
              <a:latin typeface="Berlin Sans FB" panose="020E0602020502020306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740" y="2263775"/>
            <a:ext cx="1383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anose="020E0602020502020306" pitchFamily="34" charset="0"/>
              </a:rPr>
              <a:t>M_name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2370" y="2280285"/>
            <a:ext cx="1847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anose="020E0602020502020306" pitchFamily="34" charset="0"/>
              </a:rPr>
              <a:t>M_username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9417" y="2262363"/>
            <a:ext cx="176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anose="020E0602020502020306" pitchFamily="34" charset="0"/>
              </a:rPr>
              <a:t>M_password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1384" y="3273502"/>
            <a:ext cx="9213274" cy="516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47173" y="2813144"/>
            <a:ext cx="226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CATEGORY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549236" y="3280590"/>
            <a:ext cx="0" cy="516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33818" y="3290436"/>
            <a:ext cx="0" cy="49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43270" y="3280590"/>
            <a:ext cx="0" cy="49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0752" y="3290189"/>
            <a:ext cx="10206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latin typeface="Berlin Sans FB" panose="020E0602020502020306" pitchFamily="34" charset="0"/>
              </a:rPr>
              <a:t>c</a:t>
            </a:r>
            <a:r>
              <a:rPr lang="en-US" sz="2000" u="sng" dirty="0" err="1" smtClean="0">
                <a:latin typeface="Berlin Sans FB" panose="020E0602020502020306" pitchFamily="34" charset="0"/>
              </a:rPr>
              <a:t>at_id</a:t>
            </a:r>
            <a:endParaRPr lang="en-US" sz="2000" u="sng" dirty="0">
              <a:latin typeface="Berlin Sans FB" panose="020E0602020502020306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61719" y="3328128"/>
            <a:ext cx="149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cat_name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20928" y="3348852"/>
            <a:ext cx="151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Best_seller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81446" y="3328128"/>
            <a:ext cx="1034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anose="020E0602020502020306" pitchFamily="34" charset="0"/>
              </a:rPr>
              <a:t>active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6168" y="4497675"/>
            <a:ext cx="10633363" cy="57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128573" y="4057474"/>
            <a:ext cx="134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FOOD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273935" y="4518838"/>
            <a:ext cx="0" cy="55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66148" y="4504836"/>
            <a:ext cx="9237" cy="5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427571" y="4191702"/>
            <a:ext cx="10174" cy="2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63311" y="4497851"/>
            <a:ext cx="0" cy="5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560185" y="4504690"/>
            <a:ext cx="36195" cy="610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04927" y="4538125"/>
            <a:ext cx="932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Berlin Sans FB" panose="020E0602020502020306" pitchFamily="34" charset="0"/>
              </a:rPr>
              <a:t>F_id</a:t>
            </a:r>
            <a:endParaRPr lang="en-US" sz="2000" u="sng" dirty="0" err="1" smtClean="0">
              <a:latin typeface="Berlin Sans FB" panose="020E0602020502020306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79140" y="4598578"/>
            <a:ext cx="1311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F_name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51630" y="4570095"/>
            <a:ext cx="1068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F_type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50880" y="4591758"/>
            <a:ext cx="10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anose="020E0602020502020306" pitchFamily="34" charset="0"/>
              </a:rPr>
              <a:t>Price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08800" y="4663440"/>
            <a:ext cx="1975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F_description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11728" y="944259"/>
            <a:ext cx="10881591" cy="52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47001" y="261582"/>
            <a:ext cx="233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CUSTOMER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2074080" y="1005712"/>
            <a:ext cx="0" cy="534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3676016" y="944208"/>
            <a:ext cx="9235" cy="524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592157" y="954368"/>
            <a:ext cx="0" cy="51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516322" y="942847"/>
            <a:ext cx="0" cy="523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128125" y="887602"/>
            <a:ext cx="19627" cy="534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73249" y="1006088"/>
            <a:ext cx="8058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Berlin Sans FB" panose="020E0602020502020306" pitchFamily="34" charset="0"/>
              </a:rPr>
              <a:t>C_id</a:t>
            </a:r>
            <a:endParaRPr lang="en-US" sz="2000" u="sng" dirty="0">
              <a:latin typeface="Berlin Sans FB" panose="020E0602020502020306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73935" y="1005840"/>
            <a:ext cx="1311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C_name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759835" y="944245"/>
            <a:ext cx="1832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C_username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04205" y="1005840"/>
            <a:ext cx="1743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C_password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810615" y="954475"/>
            <a:ext cx="148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C_phone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15749" y="1021616"/>
            <a:ext cx="149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C_address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76168" y="5797270"/>
            <a:ext cx="8152246" cy="62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8884029" y="4541593"/>
            <a:ext cx="0" cy="573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032243" y="4601711"/>
            <a:ext cx="10898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Berlin Sans FB" panose="020E0602020502020306" pitchFamily="34" charset="0"/>
              </a:rPr>
              <a:t>Cat_id</a:t>
            </a:r>
            <a:endParaRPr lang="en-US" sz="2000" u="sng" dirty="0" err="1" smtClean="0">
              <a:latin typeface="Berlin Sans FB" panose="020E0602020502020306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47173" y="5375118"/>
            <a:ext cx="187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ORDER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2137062" y="5797270"/>
            <a:ext cx="0" cy="64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301836" y="5797270"/>
            <a:ext cx="0" cy="64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6059055" y="5797270"/>
            <a:ext cx="1" cy="64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897091" y="5797270"/>
            <a:ext cx="0" cy="64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170709" y="5898338"/>
            <a:ext cx="8058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Berlin Sans FB" panose="020E0602020502020306" pitchFamily="34" charset="0"/>
              </a:rPr>
              <a:t>O_id</a:t>
            </a:r>
            <a:endParaRPr lang="en-US" sz="2000" u="sng" dirty="0">
              <a:latin typeface="Berlin Sans FB" panose="020E0602020502020306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395682" y="5898338"/>
            <a:ext cx="167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Total_amt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97244" y="5917769"/>
            <a:ext cx="151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anose="020E0602020502020306" pitchFamily="34" charset="0"/>
              </a:rPr>
              <a:t>Quantity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334413" y="5911251"/>
            <a:ext cx="111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erlin Sans FB" panose="020E0602020502020306" pitchFamily="34" charset="0"/>
              </a:rPr>
              <a:t>O_date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163792" y="5898338"/>
            <a:ext cx="8682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Berlin Sans FB" panose="020E0602020502020306" pitchFamily="34" charset="0"/>
              </a:rPr>
              <a:t>F-ID</a:t>
            </a:r>
            <a:endParaRPr lang="en-US" sz="2000" u="sng" dirty="0">
              <a:latin typeface="Berlin Sans FB" panose="020E0602020502020306" pitchFamily="34" charset="0"/>
            </a:endParaRPr>
          </a:p>
        </p:txBody>
      </p:sp>
      <p:cxnSp>
        <p:nvCxnSpPr>
          <p:cNvPr id="178" name="Straight Connector 177"/>
          <p:cNvCxnSpPr>
            <a:stCxn id="135" idx="0"/>
          </p:cNvCxnSpPr>
          <p:nvPr/>
        </p:nvCxnSpPr>
        <p:spPr>
          <a:xfrm flipH="1" flipV="1">
            <a:off x="9577188" y="4107639"/>
            <a:ext cx="1" cy="494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1802765" y="4057650"/>
            <a:ext cx="7777480" cy="73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41" idx="0"/>
            <a:endCxn id="41" idx="0"/>
          </p:cNvCxnSpPr>
          <p:nvPr/>
        </p:nvCxnSpPr>
        <p:spPr>
          <a:xfrm>
            <a:off x="1802828" y="40574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41" idx="0"/>
          </p:cNvCxnSpPr>
          <p:nvPr/>
        </p:nvCxnSpPr>
        <p:spPr>
          <a:xfrm flipH="1" flipV="1">
            <a:off x="1802827" y="3748962"/>
            <a:ext cx="1" cy="30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8550849" y="6425342"/>
            <a:ext cx="0" cy="27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591127" y="6650182"/>
            <a:ext cx="7990319" cy="36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01980" y="4663440"/>
            <a:ext cx="50165" cy="1986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99635" y="2280091"/>
            <a:ext cx="0" cy="20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640431" y="4745357"/>
            <a:ext cx="335390" cy="1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7944081" y="2196282"/>
            <a:ext cx="0" cy="511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717915" y="2284095"/>
            <a:ext cx="572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u="sng"/>
              <a:t>C-ID</a:t>
            </a:r>
            <a:endParaRPr lang="en-US" u="sng"/>
          </a:p>
        </p:txBody>
      </p:sp>
      <p:cxnSp>
        <p:nvCxnSpPr>
          <p:cNvPr id="4" name="Straight Connector 3"/>
          <p:cNvCxnSpPr/>
          <p:nvPr/>
        </p:nvCxnSpPr>
        <p:spPr>
          <a:xfrm>
            <a:off x="10121644" y="4507938"/>
            <a:ext cx="0" cy="573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0419080" y="4614545"/>
            <a:ext cx="572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u="sng"/>
              <a:t>C-ID</a:t>
            </a:r>
            <a:endParaRPr lang="en-US" u="sng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96060" y="1421765"/>
            <a:ext cx="80645" cy="45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475740" y="1804035"/>
            <a:ext cx="7814945" cy="27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9290803" y="1803859"/>
            <a:ext cx="1" cy="494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910777" y="1421687"/>
            <a:ext cx="1" cy="30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910715" y="1610360"/>
            <a:ext cx="9266555" cy="5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137265" y="1630680"/>
            <a:ext cx="10160" cy="284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Presentation</Application>
  <PresentationFormat>Widescreen</PresentationFormat>
  <Paragraphs>128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 Rounded MT Bold</vt:lpstr>
      <vt:lpstr>Berlin Sans FB</vt:lpstr>
      <vt:lpstr>Calibri</vt:lpstr>
      <vt:lpstr>Microsoft YaHei</vt:lpstr>
      <vt:lpstr>Arial Unicode MS</vt:lpstr>
      <vt:lpstr>Calibri Light</vt:lpstr>
      <vt:lpstr>Segoe Print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Frontier</dc:creator>
  <cp:lastModifiedBy>Sanjana S Bharadwaj</cp:lastModifiedBy>
  <cp:revision>12</cp:revision>
  <dcterms:created xsi:type="dcterms:W3CDTF">2022-01-11T15:39:00Z</dcterms:created>
  <dcterms:modified xsi:type="dcterms:W3CDTF">2022-01-12T04:38:01Z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2E1DEEB4D3514385BE68D3156CD4582A</vt:lpwstr>
  </property>
  <property fmtid="{D5CDD505-2E9C-101B-9397-08002B2CF9AE}" pid="3" name="KSOProductBuildVer">
    <vt:lpwstr>1033-11.2.0.10307</vt:lpwstr>
  </property>
</Properties>
</file>