
<file path=[Content_Types].xml><?xml version="1.0" encoding="utf-8"?>
<Types xmlns="http://schemas.openxmlformats.org/package/2006/content-types">
  <Default Extension="jpeg" ContentType="image/jpeg"/>
  <Default Extension="jpg" ContentType="image/jpeg"/>
  <Default Extension="mp4" ContentType="video/mp4"/>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handoutMasterIdLst>
    <p:handoutMasterId r:id="rId18"/>
  </p:handoutMasterIdLst>
  <p:sldIdLst>
    <p:sldId id="256" r:id="rId2"/>
    <p:sldId id="257" r:id="rId3"/>
    <p:sldId id="259" r:id="rId4"/>
    <p:sldId id="260" r:id="rId5"/>
    <p:sldId id="261" r:id="rId6"/>
    <p:sldId id="262" r:id="rId7"/>
    <p:sldId id="268" r:id="rId8"/>
    <p:sldId id="271" r:id="rId9"/>
    <p:sldId id="263" r:id="rId10"/>
    <p:sldId id="267" r:id="rId11"/>
    <p:sldId id="264" r:id="rId12"/>
    <p:sldId id="269" r:id="rId13"/>
    <p:sldId id="265" r:id="rId14"/>
    <p:sldId id="270" r:id="rId15"/>
    <p:sldId id="27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706" autoAdjust="0"/>
  </p:normalViewPr>
  <p:slideViewPr>
    <p:cSldViewPr>
      <p:cViewPr varScale="1">
        <p:scale>
          <a:sx n="78" d="100"/>
          <a:sy n="78" d="100"/>
        </p:scale>
        <p:origin x="878" y="67"/>
      </p:cViewPr>
      <p:guideLst/>
    </p:cSldViewPr>
  </p:slideViewPr>
  <p:notesTextViewPr>
    <p:cViewPr>
      <p:scale>
        <a:sx n="1" d="1"/>
        <a:sy n="1" d="1"/>
      </p:scale>
      <p:origin x="0" y="0"/>
    </p:cViewPr>
  </p:notesTextViewPr>
  <p:notesViewPr>
    <p:cSldViewPr showGuides="1">
      <p:cViewPr varScale="1">
        <p:scale>
          <a:sx n="95" d="100"/>
          <a:sy n="95" d="100"/>
        </p:scale>
        <p:origin x="3582"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remy Magee" userId="54b62a32ee7be8e2" providerId="LiveId" clId="{A4339804-653F-4C41-B2F0-A8437EA73F88}"/>
    <pc:docChg chg="custSel modSld">
      <pc:chgData name="Jeremy Magee" userId="54b62a32ee7be8e2" providerId="LiveId" clId="{A4339804-653F-4C41-B2F0-A8437EA73F88}" dt="2023-10-10T16:23:42.031" v="850" actId="20577"/>
      <pc:docMkLst>
        <pc:docMk/>
      </pc:docMkLst>
      <pc:sldChg chg="modNotesTx">
        <pc:chgData name="Jeremy Magee" userId="54b62a32ee7be8e2" providerId="LiveId" clId="{A4339804-653F-4C41-B2F0-A8437EA73F88}" dt="2023-10-10T01:49:15.316" v="261" actId="20577"/>
        <pc:sldMkLst>
          <pc:docMk/>
          <pc:sldMk cId="2142729111" sldId="256"/>
        </pc:sldMkLst>
      </pc:sldChg>
      <pc:sldChg chg="modSp mod modNotesTx">
        <pc:chgData name="Jeremy Magee" userId="54b62a32ee7be8e2" providerId="LiveId" clId="{A4339804-653F-4C41-B2F0-A8437EA73F88}" dt="2023-10-10T16:23:22.888" v="838" actId="20577"/>
        <pc:sldMkLst>
          <pc:docMk/>
          <pc:sldMk cId="682195269" sldId="257"/>
        </pc:sldMkLst>
        <pc:spChg chg="mod">
          <ac:chgData name="Jeremy Magee" userId="54b62a32ee7be8e2" providerId="LiveId" clId="{A4339804-653F-4C41-B2F0-A8437EA73F88}" dt="2023-10-10T16:23:22.888" v="838" actId="20577"/>
          <ac:spMkLst>
            <pc:docMk/>
            <pc:sldMk cId="682195269" sldId="257"/>
            <ac:spMk id="3" creationId="{00000000-0000-0000-0000-000000000000}"/>
          </ac:spMkLst>
        </pc:spChg>
      </pc:sldChg>
      <pc:sldChg chg="modNotesTx">
        <pc:chgData name="Jeremy Magee" userId="54b62a32ee7be8e2" providerId="LiveId" clId="{A4339804-653F-4C41-B2F0-A8437EA73F88}" dt="2023-10-10T01:48:47.612" v="185" actId="20577"/>
        <pc:sldMkLst>
          <pc:docMk/>
          <pc:sldMk cId="1180589104" sldId="259"/>
        </pc:sldMkLst>
      </pc:sldChg>
      <pc:sldChg chg="modSp mod modNotesTx">
        <pc:chgData name="Jeremy Magee" userId="54b62a32ee7be8e2" providerId="LiveId" clId="{A4339804-653F-4C41-B2F0-A8437EA73F88}" dt="2023-10-10T16:23:42.031" v="850" actId="20577"/>
        <pc:sldMkLst>
          <pc:docMk/>
          <pc:sldMk cId="2426022026" sldId="260"/>
        </pc:sldMkLst>
        <pc:spChg chg="mod">
          <ac:chgData name="Jeremy Magee" userId="54b62a32ee7be8e2" providerId="LiveId" clId="{A4339804-653F-4C41-B2F0-A8437EA73F88}" dt="2023-10-10T16:23:42.031" v="850" actId="20577"/>
          <ac:spMkLst>
            <pc:docMk/>
            <pc:sldMk cId="2426022026" sldId="260"/>
            <ac:spMk id="5" creationId="{00000000-0000-0000-0000-000000000000}"/>
          </ac:spMkLst>
        </pc:spChg>
      </pc:sldChg>
      <pc:sldChg chg="modNotesTx">
        <pc:chgData name="Jeremy Magee" userId="54b62a32ee7be8e2" providerId="LiveId" clId="{A4339804-653F-4C41-B2F0-A8437EA73F88}" dt="2023-10-10T01:49:31.282" v="306" actId="20577"/>
        <pc:sldMkLst>
          <pc:docMk/>
          <pc:sldMk cId="1783796071" sldId="261"/>
        </pc:sldMkLst>
      </pc:sldChg>
      <pc:sldChg chg="modSp mod modNotesTx">
        <pc:chgData name="Jeremy Magee" userId="54b62a32ee7be8e2" providerId="LiveId" clId="{A4339804-653F-4C41-B2F0-A8437EA73F88}" dt="2023-10-10T01:51:15.334" v="426" actId="20577"/>
        <pc:sldMkLst>
          <pc:docMk/>
          <pc:sldMk cId="3387061768" sldId="262"/>
        </pc:sldMkLst>
        <pc:spChg chg="mod">
          <ac:chgData name="Jeremy Magee" userId="54b62a32ee7be8e2" providerId="LiveId" clId="{A4339804-653F-4C41-B2F0-A8437EA73F88}" dt="2023-10-10T01:51:15.334" v="426" actId="20577"/>
          <ac:spMkLst>
            <pc:docMk/>
            <pc:sldMk cId="3387061768" sldId="262"/>
            <ac:spMk id="4" creationId="{00000000-0000-0000-0000-000000000000}"/>
          </ac:spMkLst>
        </pc:spChg>
        <pc:spChg chg="mod">
          <ac:chgData name="Jeremy Magee" userId="54b62a32ee7be8e2" providerId="LiveId" clId="{A4339804-653F-4C41-B2F0-A8437EA73F88}" dt="2023-10-10T01:51:08.376" v="391" actId="27636"/>
          <ac:spMkLst>
            <pc:docMk/>
            <pc:sldMk cId="3387061768" sldId="262"/>
            <ac:spMk id="6" creationId="{00000000-0000-0000-0000-000000000000}"/>
          </ac:spMkLst>
        </pc:spChg>
      </pc:sldChg>
      <pc:sldChg chg="modNotesTx">
        <pc:chgData name="Jeremy Magee" userId="54b62a32ee7be8e2" providerId="LiveId" clId="{A4339804-653F-4C41-B2F0-A8437EA73F88}" dt="2023-10-10T01:52:19.948" v="633" actId="20577"/>
        <pc:sldMkLst>
          <pc:docMk/>
          <pc:sldMk cId="3440500440" sldId="263"/>
        </pc:sldMkLst>
      </pc:sldChg>
      <pc:sldChg chg="modNotesTx">
        <pc:chgData name="Jeremy Magee" userId="54b62a32ee7be8e2" providerId="LiveId" clId="{A4339804-653F-4C41-B2F0-A8437EA73F88}" dt="2023-10-10T01:52:56.379" v="717" actId="20577"/>
        <pc:sldMkLst>
          <pc:docMk/>
          <pc:sldMk cId="4129439513" sldId="264"/>
        </pc:sldMkLst>
      </pc:sldChg>
      <pc:sldChg chg="modNotesTx">
        <pc:chgData name="Jeremy Magee" userId="54b62a32ee7be8e2" providerId="LiveId" clId="{A4339804-653F-4C41-B2F0-A8437EA73F88}" dt="2023-10-10T01:53:25.948" v="762" actId="20577"/>
        <pc:sldMkLst>
          <pc:docMk/>
          <pc:sldMk cId="1827431122" sldId="265"/>
        </pc:sldMkLst>
      </pc:sldChg>
      <pc:sldChg chg="modNotesTx">
        <pc:chgData name="Jeremy Magee" userId="54b62a32ee7be8e2" providerId="LiveId" clId="{A4339804-653F-4C41-B2F0-A8437EA73F88}" dt="2023-10-10T01:52:32.160" v="651" actId="20577"/>
        <pc:sldMkLst>
          <pc:docMk/>
          <pc:sldMk cId="1407246764" sldId="267"/>
        </pc:sldMkLst>
      </pc:sldChg>
      <pc:sldChg chg="modNotesTx">
        <pc:chgData name="Jeremy Magee" userId="54b62a32ee7be8e2" providerId="LiveId" clId="{A4339804-653F-4C41-B2F0-A8437EA73F88}" dt="2023-10-10T01:51:32.417" v="477" actId="20577"/>
        <pc:sldMkLst>
          <pc:docMk/>
          <pc:sldMk cId="2038093716" sldId="268"/>
        </pc:sldMkLst>
      </pc:sldChg>
      <pc:sldChg chg="modNotesTx">
        <pc:chgData name="Jeremy Magee" userId="54b62a32ee7be8e2" providerId="LiveId" clId="{A4339804-653F-4C41-B2F0-A8437EA73F88}" dt="2023-10-10T01:53:14.304" v="743" actId="20577"/>
        <pc:sldMkLst>
          <pc:docMk/>
          <pc:sldMk cId="3863911453" sldId="269"/>
        </pc:sldMkLst>
      </pc:sldChg>
      <pc:sldChg chg="modSp mod modNotesTx">
        <pc:chgData name="Jeremy Magee" userId="54b62a32ee7be8e2" providerId="LiveId" clId="{A4339804-653F-4C41-B2F0-A8437EA73F88}" dt="2023-10-10T01:55:13.101" v="787" actId="20577"/>
        <pc:sldMkLst>
          <pc:docMk/>
          <pc:sldMk cId="2176088558" sldId="270"/>
        </pc:sldMkLst>
        <pc:spChg chg="mod">
          <ac:chgData name="Jeremy Magee" userId="54b62a32ee7be8e2" providerId="LiveId" clId="{A4339804-653F-4C41-B2F0-A8437EA73F88}" dt="2023-10-09T23:58:24.135" v="40" actId="20577"/>
          <ac:spMkLst>
            <pc:docMk/>
            <pc:sldMk cId="2176088558" sldId="270"/>
            <ac:spMk id="3" creationId="{00000000-0000-0000-0000-000000000000}"/>
          </ac:spMkLst>
        </pc:spChg>
      </pc:sldChg>
      <pc:sldChg chg="modNotesTx">
        <pc:chgData name="Jeremy Magee" userId="54b62a32ee7be8e2" providerId="LiveId" clId="{A4339804-653F-4C41-B2F0-A8437EA73F88}" dt="2023-10-10T01:52:02.740" v="581" actId="20577"/>
        <pc:sldMkLst>
          <pc:docMk/>
          <pc:sldMk cId="372948772" sldId="271"/>
        </pc:sldMkLst>
      </pc:sldChg>
      <pc:sldChg chg="modSp mod modNotesTx">
        <pc:chgData name="Jeremy Magee" userId="54b62a32ee7be8e2" providerId="LiveId" clId="{A4339804-653F-4C41-B2F0-A8437EA73F88}" dt="2023-10-10T01:55:36.993" v="831" actId="20577"/>
        <pc:sldMkLst>
          <pc:docMk/>
          <pc:sldMk cId="2811200149" sldId="272"/>
        </pc:sldMkLst>
        <pc:spChg chg="mod">
          <ac:chgData name="Jeremy Magee" userId="54b62a32ee7be8e2" providerId="LiveId" clId="{A4339804-653F-4C41-B2F0-A8437EA73F88}" dt="2023-10-10T00:12:10.627" v="74" actId="33524"/>
          <ac:spMkLst>
            <pc:docMk/>
            <pc:sldMk cId="2811200149" sldId="272"/>
            <ac:spMk id="2" creationId="{8AC07CA5-8EFF-0E33-5E08-237218DF1590}"/>
          </ac:spMkLst>
        </pc:spChg>
        <pc:spChg chg="mod">
          <ac:chgData name="Jeremy Magee" userId="54b62a32ee7be8e2" providerId="LiveId" clId="{A4339804-653F-4C41-B2F0-A8437EA73F88}" dt="2023-10-10T01:55:36.993" v="831" actId="20577"/>
          <ac:spMkLst>
            <pc:docMk/>
            <pc:sldMk cId="2811200149" sldId="272"/>
            <ac:spMk id="3" creationId="{D3013508-3112-FF85-31C3-8750CA30B52C}"/>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EFB202A-8611-4DDC-831D-D12EB67B6CF7}" type="doc">
      <dgm:prSet loTypeId="urn:microsoft.com/office/officeart/2005/8/layout/process4" loCatId="process" qsTypeId="urn:microsoft.com/office/officeart/2005/8/quickstyle/simple4" qsCatId="simple" csTypeId="urn:microsoft.com/office/officeart/2005/8/colors/accent1_1" csCatId="accent1" phldr="1"/>
      <dgm:spPr/>
      <dgm:t>
        <a:bodyPr/>
        <a:lstStyle/>
        <a:p>
          <a:endParaRPr lang="en-US"/>
        </a:p>
      </dgm:t>
    </dgm:pt>
    <dgm:pt modelId="{11888A7B-1E89-45E6-84F4-EF92B26189CD}">
      <dgm:prSet phldrT="[Text]"/>
      <dgm:spPr/>
      <dgm:t>
        <a:bodyPr/>
        <a:lstStyle/>
        <a:p>
          <a:r>
            <a:rPr lang="en-US" dirty="0"/>
            <a:t>Step 1 Extract the Data</a:t>
          </a:r>
        </a:p>
      </dgm:t>
    </dgm:pt>
    <dgm:pt modelId="{6043087E-917B-44BC-97F8-41385FD50DC3}" type="parTrans" cxnId="{5376348D-4465-4E2E-9DB8-EA1F5276717B}">
      <dgm:prSet/>
      <dgm:spPr/>
      <dgm:t>
        <a:bodyPr/>
        <a:lstStyle/>
        <a:p>
          <a:endParaRPr lang="en-US"/>
        </a:p>
      </dgm:t>
    </dgm:pt>
    <dgm:pt modelId="{438F37F5-E676-4BB5-A241-95D895E1B43F}" type="sibTrans" cxnId="{5376348D-4465-4E2E-9DB8-EA1F5276717B}">
      <dgm:prSet/>
      <dgm:spPr/>
      <dgm:t>
        <a:bodyPr/>
        <a:lstStyle/>
        <a:p>
          <a:endParaRPr lang="en-US"/>
        </a:p>
      </dgm:t>
    </dgm:pt>
    <dgm:pt modelId="{712EDDD5-F1C9-457B-A81D-F94868058B44}">
      <dgm:prSet phldrT="[Text]"/>
      <dgm:spPr/>
      <dgm:t>
        <a:bodyPr/>
        <a:lstStyle/>
        <a:p>
          <a:r>
            <a:rPr lang="en-US" dirty="0"/>
            <a:t>Step 2 Flask</a:t>
          </a:r>
        </a:p>
      </dgm:t>
    </dgm:pt>
    <dgm:pt modelId="{5E2CC1CB-7E12-4298-9BE5-B8F6683E4161}" type="parTrans" cxnId="{392AE56A-6939-469F-BFEC-2DEEC6ABC100}">
      <dgm:prSet/>
      <dgm:spPr/>
      <dgm:t>
        <a:bodyPr/>
        <a:lstStyle/>
        <a:p>
          <a:endParaRPr lang="en-US"/>
        </a:p>
      </dgm:t>
    </dgm:pt>
    <dgm:pt modelId="{630DB5C2-135D-425B-B7D5-1F5FFE12BF3B}" type="sibTrans" cxnId="{392AE56A-6939-469F-BFEC-2DEEC6ABC100}">
      <dgm:prSet/>
      <dgm:spPr/>
      <dgm:t>
        <a:bodyPr/>
        <a:lstStyle/>
        <a:p>
          <a:endParaRPr lang="en-US"/>
        </a:p>
      </dgm:t>
    </dgm:pt>
    <dgm:pt modelId="{356F6FEF-38C8-437A-8562-86A5ED3F5885}">
      <dgm:prSet phldrT="[Text]"/>
      <dgm:spPr/>
      <dgm:t>
        <a:bodyPr/>
        <a:lstStyle/>
        <a:p>
          <a:r>
            <a:rPr lang="en-US" dirty="0"/>
            <a:t>Step 3 JavaScript</a:t>
          </a:r>
        </a:p>
      </dgm:t>
    </dgm:pt>
    <dgm:pt modelId="{BD9B34C9-939F-47F5-A040-1B30C9EEA310}" type="parTrans" cxnId="{8247D1A2-555D-4B39-B44D-5F2B5AE64242}">
      <dgm:prSet/>
      <dgm:spPr/>
      <dgm:t>
        <a:bodyPr/>
        <a:lstStyle/>
        <a:p>
          <a:endParaRPr lang="en-US"/>
        </a:p>
      </dgm:t>
    </dgm:pt>
    <dgm:pt modelId="{665399A3-A410-4656-8F7E-3FAB641DE891}" type="sibTrans" cxnId="{8247D1A2-555D-4B39-B44D-5F2B5AE64242}">
      <dgm:prSet/>
      <dgm:spPr/>
      <dgm:t>
        <a:bodyPr/>
        <a:lstStyle/>
        <a:p>
          <a:endParaRPr lang="en-US"/>
        </a:p>
      </dgm:t>
    </dgm:pt>
    <dgm:pt modelId="{640CA9BD-09C1-4472-8DAC-0F150EC5E678}">
      <dgm:prSet phldrT="[Text]"/>
      <dgm:spPr/>
      <dgm:t>
        <a:bodyPr/>
        <a:lstStyle/>
        <a:p>
          <a:r>
            <a:rPr lang="en-US" dirty="0"/>
            <a:t>Step 4 Finished Product</a:t>
          </a:r>
        </a:p>
      </dgm:t>
    </dgm:pt>
    <dgm:pt modelId="{90609DF7-843B-4BEF-A3B5-89270E6B0951}" type="parTrans" cxnId="{957C551D-31A8-4286-A3AE-C5928DB663CE}">
      <dgm:prSet/>
      <dgm:spPr/>
      <dgm:t>
        <a:bodyPr/>
        <a:lstStyle/>
        <a:p>
          <a:endParaRPr lang="en-US"/>
        </a:p>
      </dgm:t>
    </dgm:pt>
    <dgm:pt modelId="{67B503AA-82FD-4AA4-8357-3D8B59D6160B}" type="sibTrans" cxnId="{957C551D-31A8-4286-A3AE-C5928DB663CE}">
      <dgm:prSet/>
      <dgm:spPr/>
      <dgm:t>
        <a:bodyPr/>
        <a:lstStyle/>
        <a:p>
          <a:endParaRPr lang="en-US"/>
        </a:p>
      </dgm:t>
    </dgm:pt>
    <dgm:pt modelId="{812F39FC-2D1E-4DD1-A1A6-C7F9287A4AAB}" type="pres">
      <dgm:prSet presAssocID="{2EFB202A-8611-4DDC-831D-D12EB67B6CF7}" presName="Name0" presStyleCnt="0">
        <dgm:presLayoutVars>
          <dgm:dir/>
          <dgm:animLvl val="lvl"/>
          <dgm:resizeHandles val="exact"/>
        </dgm:presLayoutVars>
      </dgm:prSet>
      <dgm:spPr/>
    </dgm:pt>
    <dgm:pt modelId="{C1682CE3-81F4-4BEA-B13D-10C7017D8387}" type="pres">
      <dgm:prSet presAssocID="{640CA9BD-09C1-4472-8DAC-0F150EC5E678}" presName="boxAndChildren" presStyleCnt="0"/>
      <dgm:spPr/>
    </dgm:pt>
    <dgm:pt modelId="{325B9957-E809-4285-A870-20AA1AEAA8D7}" type="pres">
      <dgm:prSet presAssocID="{640CA9BD-09C1-4472-8DAC-0F150EC5E678}" presName="parentTextBox" presStyleLbl="node1" presStyleIdx="0" presStyleCnt="4"/>
      <dgm:spPr/>
    </dgm:pt>
    <dgm:pt modelId="{2AB5853F-AA77-4431-82DF-105CEB2E1424}" type="pres">
      <dgm:prSet presAssocID="{665399A3-A410-4656-8F7E-3FAB641DE891}" presName="sp" presStyleCnt="0"/>
      <dgm:spPr/>
    </dgm:pt>
    <dgm:pt modelId="{EC667030-4855-4843-9717-7DF08446AEB5}" type="pres">
      <dgm:prSet presAssocID="{356F6FEF-38C8-437A-8562-86A5ED3F5885}" presName="arrowAndChildren" presStyleCnt="0"/>
      <dgm:spPr/>
    </dgm:pt>
    <dgm:pt modelId="{C830B7C4-5210-41AC-A88B-BECF7607C1E5}" type="pres">
      <dgm:prSet presAssocID="{356F6FEF-38C8-437A-8562-86A5ED3F5885}" presName="parentTextArrow" presStyleLbl="node1" presStyleIdx="1" presStyleCnt="4"/>
      <dgm:spPr/>
    </dgm:pt>
    <dgm:pt modelId="{7FB80134-CA62-4591-A6BE-C119FEAC14B6}" type="pres">
      <dgm:prSet presAssocID="{630DB5C2-135D-425B-B7D5-1F5FFE12BF3B}" presName="sp" presStyleCnt="0"/>
      <dgm:spPr/>
    </dgm:pt>
    <dgm:pt modelId="{C4866045-B43B-429F-851C-E58098BA6DB8}" type="pres">
      <dgm:prSet presAssocID="{712EDDD5-F1C9-457B-A81D-F94868058B44}" presName="arrowAndChildren" presStyleCnt="0"/>
      <dgm:spPr/>
    </dgm:pt>
    <dgm:pt modelId="{D5473CBC-EEC3-408A-B4A6-07882F253A8B}" type="pres">
      <dgm:prSet presAssocID="{712EDDD5-F1C9-457B-A81D-F94868058B44}" presName="parentTextArrow" presStyleLbl="node1" presStyleIdx="2" presStyleCnt="4"/>
      <dgm:spPr/>
    </dgm:pt>
    <dgm:pt modelId="{FE4F3FD3-FEDA-44E5-9944-1FF6BBD0F9E2}" type="pres">
      <dgm:prSet presAssocID="{438F37F5-E676-4BB5-A241-95D895E1B43F}" presName="sp" presStyleCnt="0"/>
      <dgm:spPr/>
    </dgm:pt>
    <dgm:pt modelId="{1C274FFF-1754-4900-887F-DFF5156E0B8D}" type="pres">
      <dgm:prSet presAssocID="{11888A7B-1E89-45E6-84F4-EF92B26189CD}" presName="arrowAndChildren" presStyleCnt="0"/>
      <dgm:spPr/>
    </dgm:pt>
    <dgm:pt modelId="{32FA43B7-34B4-4881-9A79-E3EDEC9D4CBF}" type="pres">
      <dgm:prSet presAssocID="{11888A7B-1E89-45E6-84F4-EF92B26189CD}" presName="parentTextArrow" presStyleLbl="node1" presStyleIdx="3" presStyleCnt="4"/>
      <dgm:spPr/>
    </dgm:pt>
  </dgm:ptLst>
  <dgm:cxnLst>
    <dgm:cxn modelId="{79EE9E02-BFF5-41D3-86F8-33470970BFCE}" type="presOf" srcId="{2EFB202A-8611-4DDC-831D-D12EB67B6CF7}" destId="{812F39FC-2D1E-4DD1-A1A6-C7F9287A4AAB}" srcOrd="0" destOrd="0" presId="urn:microsoft.com/office/officeart/2005/8/layout/process4"/>
    <dgm:cxn modelId="{957C551D-31A8-4286-A3AE-C5928DB663CE}" srcId="{2EFB202A-8611-4DDC-831D-D12EB67B6CF7}" destId="{640CA9BD-09C1-4472-8DAC-0F150EC5E678}" srcOrd="3" destOrd="0" parTransId="{90609DF7-843B-4BEF-A3B5-89270E6B0951}" sibTransId="{67B503AA-82FD-4AA4-8357-3D8B59D6160B}"/>
    <dgm:cxn modelId="{B2E3875C-D3F8-41A4-A6EA-DD49F61576A0}" type="presOf" srcId="{11888A7B-1E89-45E6-84F4-EF92B26189CD}" destId="{32FA43B7-34B4-4881-9A79-E3EDEC9D4CBF}" srcOrd="0" destOrd="0" presId="urn:microsoft.com/office/officeart/2005/8/layout/process4"/>
    <dgm:cxn modelId="{AAE8F060-3E29-4C68-9A74-089916E04D67}" type="presOf" srcId="{356F6FEF-38C8-437A-8562-86A5ED3F5885}" destId="{C830B7C4-5210-41AC-A88B-BECF7607C1E5}" srcOrd="0" destOrd="0" presId="urn:microsoft.com/office/officeart/2005/8/layout/process4"/>
    <dgm:cxn modelId="{392AE56A-6939-469F-BFEC-2DEEC6ABC100}" srcId="{2EFB202A-8611-4DDC-831D-D12EB67B6CF7}" destId="{712EDDD5-F1C9-457B-A81D-F94868058B44}" srcOrd="1" destOrd="0" parTransId="{5E2CC1CB-7E12-4298-9BE5-B8F6683E4161}" sibTransId="{630DB5C2-135D-425B-B7D5-1F5FFE12BF3B}"/>
    <dgm:cxn modelId="{4D111F6B-0B5C-40A7-BA86-973E36B2D8F2}" type="presOf" srcId="{712EDDD5-F1C9-457B-A81D-F94868058B44}" destId="{D5473CBC-EEC3-408A-B4A6-07882F253A8B}" srcOrd="0" destOrd="0" presId="urn:microsoft.com/office/officeart/2005/8/layout/process4"/>
    <dgm:cxn modelId="{67067571-6170-41AF-87A3-FB3B609D9CEA}" type="presOf" srcId="{640CA9BD-09C1-4472-8DAC-0F150EC5E678}" destId="{325B9957-E809-4285-A870-20AA1AEAA8D7}" srcOrd="0" destOrd="0" presId="urn:microsoft.com/office/officeart/2005/8/layout/process4"/>
    <dgm:cxn modelId="{5376348D-4465-4E2E-9DB8-EA1F5276717B}" srcId="{2EFB202A-8611-4DDC-831D-D12EB67B6CF7}" destId="{11888A7B-1E89-45E6-84F4-EF92B26189CD}" srcOrd="0" destOrd="0" parTransId="{6043087E-917B-44BC-97F8-41385FD50DC3}" sibTransId="{438F37F5-E676-4BB5-A241-95D895E1B43F}"/>
    <dgm:cxn modelId="{8247D1A2-555D-4B39-B44D-5F2B5AE64242}" srcId="{2EFB202A-8611-4DDC-831D-D12EB67B6CF7}" destId="{356F6FEF-38C8-437A-8562-86A5ED3F5885}" srcOrd="2" destOrd="0" parTransId="{BD9B34C9-939F-47F5-A040-1B30C9EEA310}" sibTransId="{665399A3-A410-4656-8F7E-3FAB641DE891}"/>
    <dgm:cxn modelId="{5678914C-8F14-4F79-9116-C33CBC8B70E7}" type="presParOf" srcId="{812F39FC-2D1E-4DD1-A1A6-C7F9287A4AAB}" destId="{C1682CE3-81F4-4BEA-B13D-10C7017D8387}" srcOrd="0" destOrd="0" presId="urn:microsoft.com/office/officeart/2005/8/layout/process4"/>
    <dgm:cxn modelId="{B75DEEE2-790E-400B-832F-7C2526EFEEFC}" type="presParOf" srcId="{C1682CE3-81F4-4BEA-B13D-10C7017D8387}" destId="{325B9957-E809-4285-A870-20AA1AEAA8D7}" srcOrd="0" destOrd="0" presId="urn:microsoft.com/office/officeart/2005/8/layout/process4"/>
    <dgm:cxn modelId="{6FA0FB88-FED5-4DA9-8FB7-49F6DEA20B1D}" type="presParOf" srcId="{812F39FC-2D1E-4DD1-A1A6-C7F9287A4AAB}" destId="{2AB5853F-AA77-4431-82DF-105CEB2E1424}" srcOrd="1" destOrd="0" presId="urn:microsoft.com/office/officeart/2005/8/layout/process4"/>
    <dgm:cxn modelId="{52F7A226-0BC5-4418-B1BB-E2FD5547F031}" type="presParOf" srcId="{812F39FC-2D1E-4DD1-A1A6-C7F9287A4AAB}" destId="{EC667030-4855-4843-9717-7DF08446AEB5}" srcOrd="2" destOrd="0" presId="urn:microsoft.com/office/officeart/2005/8/layout/process4"/>
    <dgm:cxn modelId="{B3DA9F18-ADDC-4C31-BFC3-7AFA3D398C18}" type="presParOf" srcId="{EC667030-4855-4843-9717-7DF08446AEB5}" destId="{C830B7C4-5210-41AC-A88B-BECF7607C1E5}" srcOrd="0" destOrd="0" presId="urn:microsoft.com/office/officeart/2005/8/layout/process4"/>
    <dgm:cxn modelId="{6D5A561E-9AED-4BD0-B61C-B210C294197C}" type="presParOf" srcId="{812F39FC-2D1E-4DD1-A1A6-C7F9287A4AAB}" destId="{7FB80134-CA62-4591-A6BE-C119FEAC14B6}" srcOrd="3" destOrd="0" presId="urn:microsoft.com/office/officeart/2005/8/layout/process4"/>
    <dgm:cxn modelId="{8AA3D574-35B2-4F26-9753-43647056D5BB}" type="presParOf" srcId="{812F39FC-2D1E-4DD1-A1A6-C7F9287A4AAB}" destId="{C4866045-B43B-429F-851C-E58098BA6DB8}" srcOrd="4" destOrd="0" presId="urn:microsoft.com/office/officeart/2005/8/layout/process4"/>
    <dgm:cxn modelId="{8142E2F1-4232-4A86-BD16-A2EE21EFADF1}" type="presParOf" srcId="{C4866045-B43B-429F-851C-E58098BA6DB8}" destId="{D5473CBC-EEC3-408A-B4A6-07882F253A8B}" srcOrd="0" destOrd="0" presId="urn:microsoft.com/office/officeart/2005/8/layout/process4"/>
    <dgm:cxn modelId="{F78D174D-E461-4213-AEEB-72932703ABFC}" type="presParOf" srcId="{812F39FC-2D1E-4DD1-A1A6-C7F9287A4AAB}" destId="{FE4F3FD3-FEDA-44E5-9944-1FF6BBD0F9E2}" srcOrd="5" destOrd="0" presId="urn:microsoft.com/office/officeart/2005/8/layout/process4"/>
    <dgm:cxn modelId="{D11F7181-D05C-4ACC-A34B-6E9511FBE167}" type="presParOf" srcId="{812F39FC-2D1E-4DD1-A1A6-C7F9287A4AAB}" destId="{1C274FFF-1754-4900-887F-DFF5156E0B8D}" srcOrd="6" destOrd="0" presId="urn:microsoft.com/office/officeart/2005/8/layout/process4"/>
    <dgm:cxn modelId="{36469A82-1901-415F-8126-6D77E61422EC}" type="presParOf" srcId="{1C274FFF-1754-4900-887F-DFF5156E0B8D}" destId="{32FA43B7-34B4-4881-9A79-E3EDEC9D4CBF}"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5B9957-E809-4285-A870-20AA1AEAA8D7}">
      <dsp:nvSpPr>
        <dsp:cNvPr id="0" name=""/>
        <dsp:cNvSpPr/>
      </dsp:nvSpPr>
      <dsp:spPr>
        <a:xfrm>
          <a:off x="0" y="3569039"/>
          <a:ext cx="5029199" cy="780818"/>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92024" tIns="192024" rIns="192024" bIns="192024" numCol="1" spcCol="1270" anchor="ctr" anchorCtr="0">
          <a:noAutofit/>
        </a:bodyPr>
        <a:lstStyle/>
        <a:p>
          <a:pPr marL="0" lvl="0" indent="0" algn="ctr" defTabSz="1200150">
            <a:lnSpc>
              <a:spcPct val="90000"/>
            </a:lnSpc>
            <a:spcBef>
              <a:spcPct val="0"/>
            </a:spcBef>
            <a:spcAft>
              <a:spcPct val="35000"/>
            </a:spcAft>
            <a:buNone/>
          </a:pPr>
          <a:r>
            <a:rPr lang="en-US" sz="2700" kern="1200" dirty="0"/>
            <a:t>Step 4 Finished Product</a:t>
          </a:r>
        </a:p>
      </dsp:txBody>
      <dsp:txXfrm>
        <a:off x="0" y="3569039"/>
        <a:ext cx="5029199" cy="780818"/>
      </dsp:txXfrm>
    </dsp:sp>
    <dsp:sp modelId="{C830B7C4-5210-41AC-A88B-BECF7607C1E5}">
      <dsp:nvSpPr>
        <dsp:cNvPr id="0" name=""/>
        <dsp:cNvSpPr/>
      </dsp:nvSpPr>
      <dsp:spPr>
        <a:xfrm rot="10800000">
          <a:off x="0" y="2379853"/>
          <a:ext cx="5029199" cy="1200899"/>
        </a:xfrm>
        <a:prstGeom prst="upArrowCallou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92024" tIns="192024" rIns="192024" bIns="192024" numCol="1" spcCol="1270" anchor="ctr" anchorCtr="0">
          <a:noAutofit/>
        </a:bodyPr>
        <a:lstStyle/>
        <a:p>
          <a:pPr marL="0" lvl="0" indent="0" algn="ctr" defTabSz="1200150">
            <a:lnSpc>
              <a:spcPct val="90000"/>
            </a:lnSpc>
            <a:spcBef>
              <a:spcPct val="0"/>
            </a:spcBef>
            <a:spcAft>
              <a:spcPct val="35000"/>
            </a:spcAft>
            <a:buNone/>
          </a:pPr>
          <a:r>
            <a:rPr lang="en-US" sz="2700" kern="1200" dirty="0"/>
            <a:t>Step 3 JavaScript</a:t>
          </a:r>
        </a:p>
      </dsp:txBody>
      <dsp:txXfrm rot="10800000">
        <a:off x="0" y="2379853"/>
        <a:ext cx="5029199" cy="780308"/>
      </dsp:txXfrm>
    </dsp:sp>
    <dsp:sp modelId="{D5473CBC-EEC3-408A-B4A6-07882F253A8B}">
      <dsp:nvSpPr>
        <dsp:cNvPr id="0" name=""/>
        <dsp:cNvSpPr/>
      </dsp:nvSpPr>
      <dsp:spPr>
        <a:xfrm rot="10800000">
          <a:off x="0" y="1190666"/>
          <a:ext cx="5029199" cy="1200899"/>
        </a:xfrm>
        <a:prstGeom prst="upArrowCallou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92024" tIns="192024" rIns="192024" bIns="192024" numCol="1" spcCol="1270" anchor="ctr" anchorCtr="0">
          <a:noAutofit/>
        </a:bodyPr>
        <a:lstStyle/>
        <a:p>
          <a:pPr marL="0" lvl="0" indent="0" algn="ctr" defTabSz="1200150">
            <a:lnSpc>
              <a:spcPct val="90000"/>
            </a:lnSpc>
            <a:spcBef>
              <a:spcPct val="0"/>
            </a:spcBef>
            <a:spcAft>
              <a:spcPct val="35000"/>
            </a:spcAft>
            <a:buNone/>
          </a:pPr>
          <a:r>
            <a:rPr lang="en-US" sz="2700" kern="1200" dirty="0"/>
            <a:t>Step 2 Flask</a:t>
          </a:r>
        </a:p>
      </dsp:txBody>
      <dsp:txXfrm rot="10800000">
        <a:off x="0" y="1190666"/>
        <a:ext cx="5029199" cy="780308"/>
      </dsp:txXfrm>
    </dsp:sp>
    <dsp:sp modelId="{32FA43B7-34B4-4881-9A79-E3EDEC9D4CBF}">
      <dsp:nvSpPr>
        <dsp:cNvPr id="0" name=""/>
        <dsp:cNvSpPr/>
      </dsp:nvSpPr>
      <dsp:spPr>
        <a:xfrm rot="10800000">
          <a:off x="0" y="1479"/>
          <a:ext cx="5029199" cy="1200899"/>
        </a:xfrm>
        <a:prstGeom prst="upArrowCallou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92024" tIns="192024" rIns="192024" bIns="192024" numCol="1" spcCol="1270" anchor="ctr" anchorCtr="0">
          <a:noAutofit/>
        </a:bodyPr>
        <a:lstStyle/>
        <a:p>
          <a:pPr marL="0" lvl="0" indent="0" algn="ctr" defTabSz="1200150">
            <a:lnSpc>
              <a:spcPct val="90000"/>
            </a:lnSpc>
            <a:spcBef>
              <a:spcPct val="0"/>
            </a:spcBef>
            <a:spcAft>
              <a:spcPct val="35000"/>
            </a:spcAft>
            <a:buNone/>
          </a:pPr>
          <a:r>
            <a:rPr lang="en-US" sz="2700" kern="1200" dirty="0"/>
            <a:t>Step 1 Extract the Data</a:t>
          </a:r>
        </a:p>
      </dsp:txBody>
      <dsp:txXfrm rot="10800000">
        <a:off x="0" y="1479"/>
        <a:ext cx="5029199" cy="780308"/>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61C5132-FFA3-4B02-9F09-22FCF40EFA74}" type="datetimeFigureOut">
              <a:rPr lang="en-US" smtClean="0"/>
              <a:t>10/10/2023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B3C20D7-F8F1-4196-9585-26F31AFC85C9}" type="slidenum">
              <a:rPr lang="en-US" smtClean="0"/>
              <a:t>‹#›</a:t>
            </a:fld>
            <a:endParaRPr lang="en-US"/>
          </a:p>
        </p:txBody>
      </p:sp>
    </p:spTree>
    <p:extLst>
      <p:ext uri="{BB962C8B-B14F-4D97-AF65-F5344CB8AC3E}">
        <p14:creationId xmlns:p14="http://schemas.microsoft.com/office/powerpoint/2010/main" val="41681621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6E42C9-243F-4DC5-AFF6-9D56B5FA9D63}" type="datetimeFigureOut">
              <a:rPr lang="en-US" smtClean="0"/>
              <a:t>10/10/2023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AEC444-603B-4F09-9A06-5917518DD901}" type="slidenum">
              <a:rPr lang="en-US" smtClean="0"/>
              <a:t>‹#›</a:t>
            </a:fld>
            <a:endParaRPr lang="en-US"/>
          </a:p>
        </p:txBody>
      </p:sp>
    </p:spTree>
    <p:extLst>
      <p:ext uri="{BB962C8B-B14F-4D97-AF65-F5344CB8AC3E}">
        <p14:creationId xmlns:p14="http://schemas.microsoft.com/office/powerpoint/2010/main" val="874255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Hannah starts us off by reading the title.</a:t>
            </a:r>
          </a:p>
        </p:txBody>
      </p:sp>
      <p:sp>
        <p:nvSpPr>
          <p:cNvPr id="4" name="Slide Number Placeholder 3"/>
          <p:cNvSpPr>
            <a:spLocks noGrp="1"/>
          </p:cNvSpPr>
          <p:nvPr>
            <p:ph type="sldNum" sz="quarter" idx="10"/>
          </p:nvPr>
        </p:nvSpPr>
        <p:spPr/>
        <p:txBody>
          <a:bodyPr/>
          <a:lstStyle/>
          <a:p>
            <a:fld id="{8DAEC444-603B-4F09-9A06-5917518DD901}" type="slidenum">
              <a:rPr lang="en-US" smtClean="0"/>
              <a:t>1</a:t>
            </a:fld>
            <a:endParaRPr lang="en-US"/>
          </a:p>
        </p:txBody>
      </p:sp>
    </p:spTree>
    <p:extLst>
      <p:ext uri="{BB962C8B-B14F-4D97-AF65-F5344CB8AC3E}">
        <p14:creationId xmlns:p14="http://schemas.microsoft.com/office/powerpoint/2010/main" val="40391545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Elijah jumps in.</a:t>
            </a:r>
          </a:p>
        </p:txBody>
      </p:sp>
      <p:sp>
        <p:nvSpPr>
          <p:cNvPr id="4" name="Slide Number Placeholder 3"/>
          <p:cNvSpPr>
            <a:spLocks noGrp="1"/>
          </p:cNvSpPr>
          <p:nvPr>
            <p:ph type="sldNum" sz="quarter" idx="5"/>
          </p:nvPr>
        </p:nvSpPr>
        <p:spPr/>
        <p:txBody>
          <a:bodyPr/>
          <a:lstStyle/>
          <a:p>
            <a:fld id="{8DAEC444-603B-4F09-9A06-5917518DD901}" type="slidenum">
              <a:rPr lang="en-US" smtClean="0"/>
              <a:t>10</a:t>
            </a:fld>
            <a:endParaRPr lang="en-US"/>
          </a:p>
        </p:txBody>
      </p:sp>
    </p:spTree>
    <p:extLst>
      <p:ext uri="{BB962C8B-B14F-4D97-AF65-F5344CB8AC3E}">
        <p14:creationId xmlns:p14="http://schemas.microsoft.com/office/powerpoint/2010/main" val="20975909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Elijah continues with the main components of our Project</a:t>
            </a:r>
          </a:p>
        </p:txBody>
      </p:sp>
      <p:sp>
        <p:nvSpPr>
          <p:cNvPr id="4" name="Slide Number Placeholder 3"/>
          <p:cNvSpPr>
            <a:spLocks noGrp="1"/>
          </p:cNvSpPr>
          <p:nvPr>
            <p:ph type="sldNum" sz="quarter" idx="5"/>
          </p:nvPr>
        </p:nvSpPr>
        <p:spPr/>
        <p:txBody>
          <a:bodyPr/>
          <a:lstStyle/>
          <a:p>
            <a:fld id="{8DAEC444-603B-4F09-9A06-5917518DD901}" type="slidenum">
              <a:rPr lang="en-US" smtClean="0"/>
              <a:t>11</a:t>
            </a:fld>
            <a:endParaRPr lang="en-US"/>
          </a:p>
        </p:txBody>
      </p:sp>
    </p:spTree>
    <p:extLst>
      <p:ext uri="{BB962C8B-B14F-4D97-AF65-F5344CB8AC3E}">
        <p14:creationId xmlns:p14="http://schemas.microsoft.com/office/powerpoint/2010/main" val="3154757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Hannah lays down the law</a:t>
            </a:r>
          </a:p>
        </p:txBody>
      </p:sp>
      <p:sp>
        <p:nvSpPr>
          <p:cNvPr id="4" name="Slide Number Placeholder 3"/>
          <p:cNvSpPr>
            <a:spLocks noGrp="1"/>
          </p:cNvSpPr>
          <p:nvPr>
            <p:ph type="sldNum" sz="quarter" idx="5"/>
          </p:nvPr>
        </p:nvSpPr>
        <p:spPr/>
        <p:txBody>
          <a:bodyPr/>
          <a:lstStyle/>
          <a:p>
            <a:fld id="{8DAEC444-603B-4F09-9A06-5917518DD901}" type="slidenum">
              <a:rPr lang="en-US" smtClean="0"/>
              <a:t>12</a:t>
            </a:fld>
            <a:endParaRPr lang="en-US"/>
          </a:p>
        </p:txBody>
      </p:sp>
    </p:spTree>
    <p:extLst>
      <p:ext uri="{BB962C8B-B14F-4D97-AF65-F5344CB8AC3E}">
        <p14:creationId xmlns:p14="http://schemas.microsoft.com/office/powerpoint/2010/main" val="10585218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Hannah spits truth.</a:t>
            </a:r>
          </a:p>
        </p:txBody>
      </p:sp>
      <p:sp>
        <p:nvSpPr>
          <p:cNvPr id="4" name="Slide Number Placeholder 3"/>
          <p:cNvSpPr>
            <a:spLocks noGrp="1"/>
          </p:cNvSpPr>
          <p:nvPr>
            <p:ph type="sldNum" sz="quarter" idx="5"/>
          </p:nvPr>
        </p:nvSpPr>
        <p:spPr/>
        <p:txBody>
          <a:bodyPr/>
          <a:lstStyle/>
          <a:p>
            <a:fld id="{8DAEC444-603B-4F09-9A06-5917518DD901}" type="slidenum">
              <a:rPr lang="en-US" smtClean="0"/>
              <a:t>13</a:t>
            </a:fld>
            <a:endParaRPr lang="en-US"/>
          </a:p>
        </p:txBody>
      </p:sp>
    </p:spTree>
    <p:extLst>
      <p:ext uri="{BB962C8B-B14F-4D97-AF65-F5344CB8AC3E}">
        <p14:creationId xmlns:p14="http://schemas.microsoft.com/office/powerpoint/2010/main" val="10177054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Julianne finishes us out</a:t>
            </a:r>
          </a:p>
        </p:txBody>
      </p:sp>
      <p:sp>
        <p:nvSpPr>
          <p:cNvPr id="4" name="Slide Number Placeholder 3"/>
          <p:cNvSpPr>
            <a:spLocks noGrp="1"/>
          </p:cNvSpPr>
          <p:nvPr>
            <p:ph type="sldNum" sz="quarter" idx="5"/>
          </p:nvPr>
        </p:nvSpPr>
        <p:spPr/>
        <p:txBody>
          <a:bodyPr/>
          <a:lstStyle/>
          <a:p>
            <a:fld id="{8DAEC444-603B-4F09-9A06-5917518DD901}" type="slidenum">
              <a:rPr lang="en-US" smtClean="0"/>
              <a:t>14</a:t>
            </a:fld>
            <a:endParaRPr lang="en-US"/>
          </a:p>
        </p:txBody>
      </p:sp>
    </p:spTree>
    <p:extLst>
      <p:ext uri="{BB962C8B-B14F-4D97-AF65-F5344CB8AC3E}">
        <p14:creationId xmlns:p14="http://schemas.microsoft.com/office/powerpoint/2010/main" val="26028467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Julianne takes it home, woo </a:t>
            </a:r>
            <a:r>
              <a:rPr lang="en-US" dirty="0" err="1"/>
              <a:t>hoo</a:t>
            </a:r>
            <a:r>
              <a:rPr lang="en-US" dirty="0"/>
              <a:t>!</a:t>
            </a:r>
          </a:p>
        </p:txBody>
      </p:sp>
      <p:sp>
        <p:nvSpPr>
          <p:cNvPr id="4" name="Slide Number Placeholder 3"/>
          <p:cNvSpPr>
            <a:spLocks noGrp="1"/>
          </p:cNvSpPr>
          <p:nvPr>
            <p:ph type="sldNum" sz="quarter" idx="5"/>
          </p:nvPr>
        </p:nvSpPr>
        <p:spPr/>
        <p:txBody>
          <a:bodyPr/>
          <a:lstStyle/>
          <a:p>
            <a:fld id="{8DAEC444-603B-4F09-9A06-5917518DD901}" type="slidenum">
              <a:rPr lang="en-US" smtClean="0"/>
              <a:t>15</a:t>
            </a:fld>
            <a:endParaRPr lang="en-US"/>
          </a:p>
        </p:txBody>
      </p:sp>
    </p:spTree>
    <p:extLst>
      <p:ext uri="{BB962C8B-B14F-4D97-AF65-F5344CB8AC3E}">
        <p14:creationId xmlns:p14="http://schemas.microsoft.com/office/powerpoint/2010/main" val="5682778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Hannah made the copy, so Hannah reads the copy.</a:t>
            </a:r>
          </a:p>
        </p:txBody>
      </p:sp>
      <p:sp>
        <p:nvSpPr>
          <p:cNvPr id="4" name="Slide Number Placeholder 3"/>
          <p:cNvSpPr>
            <a:spLocks noGrp="1"/>
          </p:cNvSpPr>
          <p:nvPr>
            <p:ph type="sldNum" sz="quarter" idx="5"/>
          </p:nvPr>
        </p:nvSpPr>
        <p:spPr/>
        <p:txBody>
          <a:bodyPr/>
          <a:lstStyle/>
          <a:p>
            <a:fld id="{8DAEC444-603B-4F09-9A06-5917518DD901}" type="slidenum">
              <a:rPr lang="en-US" smtClean="0"/>
              <a:t>2</a:t>
            </a:fld>
            <a:endParaRPr lang="en-US"/>
          </a:p>
        </p:txBody>
      </p:sp>
    </p:spTree>
    <p:extLst>
      <p:ext uri="{BB962C8B-B14F-4D97-AF65-F5344CB8AC3E}">
        <p14:creationId xmlns:p14="http://schemas.microsoft.com/office/powerpoint/2010/main" val="12949834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Jeremy takes over here, says some awesome stuff.</a:t>
            </a:r>
          </a:p>
        </p:txBody>
      </p:sp>
      <p:sp>
        <p:nvSpPr>
          <p:cNvPr id="4" name="Slide Number Placeholder 3"/>
          <p:cNvSpPr>
            <a:spLocks noGrp="1"/>
          </p:cNvSpPr>
          <p:nvPr>
            <p:ph type="sldNum" sz="quarter" idx="5"/>
          </p:nvPr>
        </p:nvSpPr>
        <p:spPr/>
        <p:txBody>
          <a:bodyPr/>
          <a:lstStyle/>
          <a:p>
            <a:fld id="{8DAEC444-603B-4F09-9A06-5917518DD901}" type="slidenum">
              <a:rPr lang="en-US" smtClean="0"/>
              <a:t>3</a:t>
            </a:fld>
            <a:endParaRPr lang="en-US"/>
          </a:p>
        </p:txBody>
      </p:sp>
    </p:spTree>
    <p:extLst>
      <p:ext uri="{BB962C8B-B14F-4D97-AF65-F5344CB8AC3E}">
        <p14:creationId xmlns:p14="http://schemas.microsoft.com/office/powerpoint/2010/main" val="33103153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Elijah comes in with his 16 bars</a:t>
            </a:r>
          </a:p>
        </p:txBody>
      </p:sp>
      <p:sp>
        <p:nvSpPr>
          <p:cNvPr id="4" name="Slide Number Placeholder 3"/>
          <p:cNvSpPr>
            <a:spLocks noGrp="1"/>
          </p:cNvSpPr>
          <p:nvPr>
            <p:ph type="sldNum" sz="quarter" idx="5"/>
          </p:nvPr>
        </p:nvSpPr>
        <p:spPr/>
        <p:txBody>
          <a:bodyPr/>
          <a:lstStyle/>
          <a:p>
            <a:fld id="{8DAEC444-603B-4F09-9A06-5917518DD901}" type="slidenum">
              <a:rPr lang="en-US" smtClean="0"/>
              <a:t>4</a:t>
            </a:fld>
            <a:endParaRPr lang="en-US"/>
          </a:p>
        </p:txBody>
      </p:sp>
    </p:spTree>
    <p:extLst>
      <p:ext uri="{BB962C8B-B14F-4D97-AF65-F5344CB8AC3E}">
        <p14:creationId xmlns:p14="http://schemas.microsoft.com/office/powerpoint/2010/main" val="39726968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Julianne comes in, reading every single word.</a:t>
            </a:r>
          </a:p>
        </p:txBody>
      </p:sp>
      <p:sp>
        <p:nvSpPr>
          <p:cNvPr id="4" name="Slide Number Placeholder 3"/>
          <p:cNvSpPr>
            <a:spLocks noGrp="1"/>
          </p:cNvSpPr>
          <p:nvPr>
            <p:ph type="sldNum" sz="quarter" idx="5"/>
          </p:nvPr>
        </p:nvSpPr>
        <p:spPr/>
        <p:txBody>
          <a:bodyPr/>
          <a:lstStyle/>
          <a:p>
            <a:fld id="{8DAEC444-603B-4F09-9A06-5917518DD901}" type="slidenum">
              <a:rPr lang="en-US" smtClean="0"/>
              <a:t>5</a:t>
            </a:fld>
            <a:endParaRPr lang="en-US"/>
          </a:p>
        </p:txBody>
      </p:sp>
    </p:spTree>
    <p:extLst>
      <p:ext uri="{BB962C8B-B14F-4D97-AF65-F5344CB8AC3E}">
        <p14:creationId xmlns:p14="http://schemas.microsoft.com/office/powerpoint/2010/main" val="31769364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Julianne continues.</a:t>
            </a:r>
          </a:p>
        </p:txBody>
      </p:sp>
      <p:sp>
        <p:nvSpPr>
          <p:cNvPr id="4" name="Slide Number Placeholder 3"/>
          <p:cNvSpPr>
            <a:spLocks noGrp="1"/>
          </p:cNvSpPr>
          <p:nvPr>
            <p:ph type="sldNum" sz="quarter" idx="5"/>
          </p:nvPr>
        </p:nvSpPr>
        <p:spPr/>
        <p:txBody>
          <a:bodyPr/>
          <a:lstStyle/>
          <a:p>
            <a:fld id="{8DAEC444-603B-4F09-9A06-5917518DD901}" type="slidenum">
              <a:rPr lang="en-US" smtClean="0"/>
              <a:t>6</a:t>
            </a:fld>
            <a:endParaRPr lang="en-US"/>
          </a:p>
        </p:txBody>
      </p:sp>
    </p:spTree>
    <p:extLst>
      <p:ext uri="{BB962C8B-B14F-4D97-AF65-F5344CB8AC3E}">
        <p14:creationId xmlns:p14="http://schemas.microsoft.com/office/powerpoint/2010/main" val="23063752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love Flask SO MUCH. Jeremy takes over here.</a:t>
            </a:r>
          </a:p>
        </p:txBody>
      </p:sp>
      <p:sp>
        <p:nvSpPr>
          <p:cNvPr id="4" name="Slide Number Placeholder 3"/>
          <p:cNvSpPr>
            <a:spLocks noGrp="1"/>
          </p:cNvSpPr>
          <p:nvPr>
            <p:ph type="sldNum" sz="quarter" idx="5"/>
          </p:nvPr>
        </p:nvSpPr>
        <p:spPr/>
        <p:txBody>
          <a:bodyPr/>
          <a:lstStyle/>
          <a:p>
            <a:fld id="{8DAEC444-603B-4F09-9A06-5917518DD901}" type="slidenum">
              <a:rPr lang="en-US" smtClean="0"/>
              <a:t>7</a:t>
            </a:fld>
            <a:endParaRPr lang="en-US"/>
          </a:p>
        </p:txBody>
      </p:sp>
    </p:spTree>
    <p:extLst>
      <p:ext uri="{BB962C8B-B14F-4D97-AF65-F5344CB8AC3E}">
        <p14:creationId xmlns:p14="http://schemas.microsoft.com/office/powerpoint/2010/main" val="4223002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Jeremy gets a good laugh out of the class, tears are shed, applause is heard for miles around.</a:t>
            </a:r>
          </a:p>
        </p:txBody>
      </p:sp>
      <p:sp>
        <p:nvSpPr>
          <p:cNvPr id="4" name="Slide Number Placeholder 3"/>
          <p:cNvSpPr>
            <a:spLocks noGrp="1"/>
          </p:cNvSpPr>
          <p:nvPr>
            <p:ph type="sldNum" sz="quarter" idx="5"/>
          </p:nvPr>
        </p:nvSpPr>
        <p:spPr/>
        <p:txBody>
          <a:bodyPr/>
          <a:lstStyle/>
          <a:p>
            <a:fld id="{8DAEC444-603B-4F09-9A06-5917518DD901}" type="slidenum">
              <a:rPr lang="en-US" smtClean="0"/>
              <a:t>8</a:t>
            </a:fld>
            <a:endParaRPr lang="en-US"/>
          </a:p>
        </p:txBody>
      </p:sp>
    </p:spTree>
    <p:extLst>
      <p:ext uri="{BB962C8B-B14F-4D97-AF65-F5344CB8AC3E}">
        <p14:creationId xmlns:p14="http://schemas.microsoft.com/office/powerpoint/2010/main" val="20386120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Jeremy finishes his faked love of Flask.</a:t>
            </a:r>
          </a:p>
        </p:txBody>
      </p:sp>
      <p:sp>
        <p:nvSpPr>
          <p:cNvPr id="4" name="Slide Number Placeholder 3"/>
          <p:cNvSpPr>
            <a:spLocks noGrp="1"/>
          </p:cNvSpPr>
          <p:nvPr>
            <p:ph type="sldNum" sz="quarter" idx="5"/>
          </p:nvPr>
        </p:nvSpPr>
        <p:spPr/>
        <p:txBody>
          <a:bodyPr/>
          <a:lstStyle/>
          <a:p>
            <a:fld id="{8DAEC444-603B-4F09-9A06-5917518DD901}" type="slidenum">
              <a:rPr lang="en-US" smtClean="0"/>
              <a:t>9</a:t>
            </a:fld>
            <a:endParaRPr lang="en-US"/>
          </a:p>
        </p:txBody>
      </p:sp>
    </p:spTree>
    <p:extLst>
      <p:ext uri="{BB962C8B-B14F-4D97-AF65-F5344CB8AC3E}">
        <p14:creationId xmlns:p14="http://schemas.microsoft.com/office/powerpoint/2010/main" val="367110498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ctangle"/>
          <p:cNvSpPr/>
          <p:nvPr/>
        </p:nvSpPr>
        <p:spPr bwMode="invGray">
          <a:xfrm>
            <a:off x="0" y="3936697"/>
            <a:ext cx="12192000" cy="2103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38201" y="4114800"/>
            <a:ext cx="10515598" cy="1158446"/>
          </a:xfrm>
        </p:spPr>
        <p:txBody>
          <a:bodyPr anchor="b">
            <a:normAutofit/>
          </a:bodyPr>
          <a:lstStyle>
            <a:lvl1pPr algn="l">
              <a:defRPr sz="52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838201" y="5338170"/>
            <a:ext cx="10515598" cy="474836"/>
          </a:xfrm>
        </p:spPr>
        <p:txBody>
          <a:bodyPr/>
          <a:lstStyle>
            <a:lvl1pPr marL="0" indent="0" algn="l">
              <a:spcBef>
                <a:spcPts val="0"/>
              </a:spcBef>
              <a:buNone/>
              <a:defRPr sz="24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630729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3"/>
          <p:cNvSpPr>
            <a:spLocks noGrp="1"/>
          </p:cNvSpPr>
          <p:nvPr>
            <p:ph type="ftr" sz="quarter" idx="11"/>
          </p:nvPr>
        </p:nvSpPr>
        <p:spPr/>
        <p:txBody>
          <a:bodyPr/>
          <a:lstStyle/>
          <a:p>
            <a:endParaRPr lang="en-US"/>
          </a:p>
        </p:txBody>
      </p:sp>
      <p:sp>
        <p:nvSpPr>
          <p:cNvPr id="4" name="Date Placeholder 4"/>
          <p:cNvSpPr>
            <a:spLocks noGrp="1"/>
          </p:cNvSpPr>
          <p:nvPr>
            <p:ph type="dt" sz="half" idx="10"/>
          </p:nvPr>
        </p:nvSpPr>
        <p:spPr/>
        <p:txBody>
          <a:bodyPr/>
          <a:lstStyle/>
          <a:p>
            <a:fld id="{B0FE2824-C2A0-4931-BB32-60B24BDBB3CC}" type="datetimeFigureOut">
              <a:rPr lang="en-US" smtClean="0"/>
              <a:t>10/10/2023</a:t>
            </a:fld>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787557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41693" y="365125"/>
            <a:ext cx="1600200" cy="5811838"/>
          </a:xfrm>
        </p:spPr>
        <p:txBody>
          <a:bodyPr vert="eaVert"/>
          <a:lstStyle>
            <a:lvl1pP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85344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3"/>
          <p:cNvSpPr>
            <a:spLocks noGrp="1"/>
          </p:cNvSpPr>
          <p:nvPr>
            <p:ph type="ftr" sz="quarter" idx="11"/>
          </p:nvPr>
        </p:nvSpPr>
        <p:spPr/>
        <p:txBody>
          <a:bodyPr/>
          <a:lstStyle/>
          <a:p>
            <a:endParaRPr lang="en-US"/>
          </a:p>
        </p:txBody>
      </p:sp>
      <p:sp>
        <p:nvSpPr>
          <p:cNvPr id="4" name="Date Placeholder 4"/>
          <p:cNvSpPr>
            <a:spLocks noGrp="1"/>
          </p:cNvSpPr>
          <p:nvPr>
            <p:ph type="dt" sz="half" idx="10"/>
          </p:nvPr>
        </p:nvSpPr>
        <p:spPr/>
        <p:txBody>
          <a:bodyPr/>
          <a:lstStyle/>
          <a:p>
            <a:fld id="{B0FE2824-C2A0-4931-BB32-60B24BDBB3CC}" type="datetimeFigureOut">
              <a:rPr lang="en-US" smtClean="0"/>
              <a:t>10/10/2023</a:t>
            </a:fld>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770254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3"/>
          <p:cNvSpPr>
            <a:spLocks noGrp="1"/>
          </p:cNvSpPr>
          <p:nvPr>
            <p:ph type="ftr" sz="quarter" idx="11"/>
          </p:nvPr>
        </p:nvSpPr>
        <p:spPr/>
        <p:txBody>
          <a:bodyPr/>
          <a:lstStyle/>
          <a:p>
            <a:endParaRPr lang="en-US" dirty="0"/>
          </a:p>
        </p:txBody>
      </p:sp>
      <p:sp>
        <p:nvSpPr>
          <p:cNvPr id="4" name="Date Placeholder 4"/>
          <p:cNvSpPr>
            <a:spLocks noGrp="1"/>
          </p:cNvSpPr>
          <p:nvPr>
            <p:ph type="dt" sz="half" idx="10"/>
          </p:nvPr>
        </p:nvSpPr>
        <p:spPr/>
        <p:txBody>
          <a:bodyPr/>
          <a:lstStyle/>
          <a:p>
            <a:fld id="{B0FE2824-C2A0-4931-BB32-60B24BDBB3CC}" type="datetimeFigureOut">
              <a:rPr lang="en-US" smtClean="0"/>
              <a:t>10/10/2023</a:t>
            </a:fld>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215576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bwMode="ltGray">
          <a:xfrm>
            <a:off x="0" y="3276600"/>
            <a:ext cx="12192000" cy="27632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41248" y="3429000"/>
            <a:ext cx="9601200" cy="1838519"/>
          </a:xfrm>
        </p:spPr>
        <p:txBody>
          <a:bodyPr anchor="b">
            <a:normAutofit/>
          </a:bodyPr>
          <a:lstStyle>
            <a:lvl1pPr>
              <a:defRPr sz="520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41248" y="5340096"/>
            <a:ext cx="9601200" cy="475488"/>
          </a:xfrm>
        </p:spPr>
        <p:txBody>
          <a:bodyPr/>
          <a:lstStyle>
            <a:lvl1pPr marL="0" indent="0">
              <a:spcBef>
                <a:spcPts val="0"/>
              </a:spcBef>
              <a:buNone/>
              <a:defRPr sz="240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1917355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45224"/>
          </a:xfrm>
        </p:spPr>
        <p:txBody>
          <a:bodyPr/>
          <a:lstStyle/>
          <a:p>
            <a:r>
              <a:rPr lang="en-US"/>
              <a:t>Click to edit Master title style</a:t>
            </a:r>
          </a:p>
        </p:txBody>
      </p:sp>
      <p:sp>
        <p:nvSpPr>
          <p:cNvPr id="3" name="Content Placeholder 2"/>
          <p:cNvSpPr>
            <a:spLocks noGrp="1"/>
          </p:cNvSpPr>
          <p:nvPr>
            <p:ph sz="half" idx="1"/>
          </p:nvPr>
        </p:nvSpPr>
        <p:spPr>
          <a:xfrm>
            <a:off x="838200" y="1825625"/>
            <a:ext cx="5029200" cy="4351338"/>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825625"/>
            <a:ext cx="5029200" cy="4351338"/>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4"/>
          <p:cNvSpPr>
            <a:spLocks noGrp="1"/>
          </p:cNvSpPr>
          <p:nvPr>
            <p:ph type="ftr" sz="quarter" idx="11"/>
          </p:nvPr>
        </p:nvSpPr>
        <p:spPr/>
        <p:txBody>
          <a:bodyPr/>
          <a:lstStyle/>
          <a:p>
            <a:endParaRPr lang="en-US"/>
          </a:p>
        </p:txBody>
      </p:sp>
      <p:sp>
        <p:nvSpPr>
          <p:cNvPr id="5" name="Date Placeholder 5"/>
          <p:cNvSpPr>
            <a:spLocks noGrp="1"/>
          </p:cNvSpPr>
          <p:nvPr>
            <p:ph type="dt" sz="half" idx="10"/>
          </p:nvPr>
        </p:nvSpPr>
        <p:spPr/>
        <p:txBody>
          <a:bodyPr/>
          <a:lstStyle/>
          <a:p>
            <a:fld id="{B0FE2824-C2A0-4931-BB32-60B24BDBB3CC}" type="datetimeFigureOut">
              <a:rPr lang="en-US" smtClean="0"/>
              <a:t>10/10/2023</a:t>
            </a:fld>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963172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839788" y="1828800"/>
            <a:ext cx="5029200" cy="685800"/>
          </a:xfrm>
        </p:spPr>
        <p:txBody>
          <a:bodyPr anchor="ctr">
            <a:normAutofit/>
          </a:bodyPr>
          <a:lstStyle>
            <a:lvl1pPr marL="0" indent="0">
              <a:spcBef>
                <a:spcPts val="100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14600"/>
            <a:ext cx="5029200" cy="3675063"/>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6188" y="1828800"/>
            <a:ext cx="5029200" cy="685800"/>
          </a:xfrm>
        </p:spPr>
        <p:txBody>
          <a:bodyPr anchor="ctr">
            <a:normAutofit/>
          </a:bodyPr>
          <a:lstStyle>
            <a:lvl1pPr marL="0" indent="0">
              <a:spcBef>
                <a:spcPts val="100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6188" y="2514600"/>
            <a:ext cx="5029200" cy="3675063"/>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6"/>
          <p:cNvSpPr>
            <a:spLocks noGrp="1"/>
          </p:cNvSpPr>
          <p:nvPr>
            <p:ph type="ftr" sz="quarter" idx="11"/>
          </p:nvPr>
        </p:nvSpPr>
        <p:spPr/>
        <p:txBody>
          <a:bodyPr/>
          <a:lstStyle/>
          <a:p>
            <a:endParaRPr lang="en-US"/>
          </a:p>
        </p:txBody>
      </p:sp>
      <p:sp>
        <p:nvSpPr>
          <p:cNvPr id="7" name="Date Placeholder 7"/>
          <p:cNvSpPr>
            <a:spLocks noGrp="1"/>
          </p:cNvSpPr>
          <p:nvPr>
            <p:ph type="dt" sz="half" idx="10"/>
          </p:nvPr>
        </p:nvSpPr>
        <p:spPr/>
        <p:txBody>
          <a:bodyPr/>
          <a:lstStyle/>
          <a:p>
            <a:fld id="{B0FE2824-C2A0-4931-BB32-60B24BDBB3CC}" type="datetimeFigureOut">
              <a:rPr lang="en-US" smtClean="0"/>
              <a:t>10/10/2023</a:t>
            </a:fld>
            <a:endParaRPr lang="en-US"/>
          </a:p>
        </p:txBody>
      </p:sp>
      <p:sp>
        <p:nvSpPr>
          <p:cNvPr id="9" name="Slide Number Placeholder 8"/>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144799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2"/>
          <p:cNvSpPr>
            <a:spLocks noGrp="1"/>
          </p:cNvSpPr>
          <p:nvPr>
            <p:ph type="ftr" sz="quarter" idx="11"/>
          </p:nvPr>
        </p:nvSpPr>
        <p:spPr/>
        <p:txBody>
          <a:bodyPr/>
          <a:lstStyle/>
          <a:p>
            <a:endParaRPr lang="en-US"/>
          </a:p>
        </p:txBody>
      </p:sp>
      <p:sp>
        <p:nvSpPr>
          <p:cNvPr id="3" name="Date Placeholder 3"/>
          <p:cNvSpPr>
            <a:spLocks noGrp="1"/>
          </p:cNvSpPr>
          <p:nvPr>
            <p:ph type="dt" sz="half" idx="10"/>
          </p:nvPr>
        </p:nvSpPr>
        <p:spPr/>
        <p:txBody>
          <a:bodyPr/>
          <a:lstStyle/>
          <a:p>
            <a:fld id="{B0FE2824-C2A0-4931-BB32-60B24BDBB3CC}" type="datetimeFigureOut">
              <a:rPr lang="en-US" smtClean="0"/>
              <a:t>10/10/2023</a:t>
            </a:fld>
            <a:endParaRPr lang="en-US"/>
          </a:p>
        </p:txBody>
      </p:sp>
      <p:sp>
        <p:nvSpPr>
          <p:cNvPr id="5" name="Slide Number Placeholder 4"/>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956345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1"/>
          <p:cNvSpPr>
            <a:spLocks noGrp="1"/>
          </p:cNvSpPr>
          <p:nvPr>
            <p:ph type="ftr" sz="quarter" idx="11"/>
          </p:nvPr>
        </p:nvSpPr>
        <p:spPr/>
        <p:txBody>
          <a:bodyPr/>
          <a:lstStyle/>
          <a:p>
            <a:endParaRPr lang="en-US"/>
          </a:p>
        </p:txBody>
      </p:sp>
      <p:sp>
        <p:nvSpPr>
          <p:cNvPr id="2" name="Date Placeholder 2"/>
          <p:cNvSpPr>
            <a:spLocks noGrp="1"/>
          </p:cNvSpPr>
          <p:nvPr>
            <p:ph type="dt" sz="half" idx="10"/>
          </p:nvPr>
        </p:nvSpPr>
        <p:spPr/>
        <p:txBody>
          <a:bodyPr/>
          <a:lstStyle/>
          <a:p>
            <a:fld id="{B0FE2824-C2A0-4931-BB32-60B24BDBB3CC}" type="datetimeFigureOut">
              <a:rPr lang="en-US" smtClean="0"/>
              <a:t>10/10/2023</a:t>
            </a:fld>
            <a:endParaRPr lang="en-US"/>
          </a:p>
        </p:txBody>
      </p:sp>
      <p:sp>
        <p:nvSpPr>
          <p:cNvPr id="4" name="Slide Number Placeholder 3"/>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667301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24800" y="1524000"/>
            <a:ext cx="3429000" cy="19050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838200" y="685800"/>
            <a:ext cx="6400800" cy="52578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24800" y="3581400"/>
            <a:ext cx="3429000" cy="1828800"/>
          </a:xfrm>
        </p:spPr>
        <p:txBody>
          <a:bodyPr/>
          <a:lstStyle>
            <a:lvl1pPr marL="0" indent="0">
              <a:spcBef>
                <a:spcPts val="10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4"/>
          <p:cNvSpPr>
            <a:spLocks noGrp="1"/>
          </p:cNvSpPr>
          <p:nvPr>
            <p:ph type="ftr" sz="quarter" idx="11"/>
          </p:nvPr>
        </p:nvSpPr>
        <p:spPr/>
        <p:txBody>
          <a:bodyPr/>
          <a:lstStyle/>
          <a:p>
            <a:endParaRPr lang="en-US"/>
          </a:p>
        </p:txBody>
      </p:sp>
      <p:sp>
        <p:nvSpPr>
          <p:cNvPr id="5" name="Date Placeholder 5"/>
          <p:cNvSpPr>
            <a:spLocks noGrp="1"/>
          </p:cNvSpPr>
          <p:nvPr>
            <p:ph type="dt" sz="half" idx="10"/>
          </p:nvPr>
        </p:nvSpPr>
        <p:spPr/>
        <p:txBody>
          <a:bodyPr/>
          <a:lstStyle/>
          <a:p>
            <a:fld id="{B0FE2824-C2A0-4931-BB32-60B24BDBB3CC}" type="datetimeFigureOut">
              <a:rPr lang="en-US" smtClean="0"/>
              <a:t>10/10/2023</a:t>
            </a:fld>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978961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24800" y="1527048"/>
            <a:ext cx="3429000" cy="1901952"/>
          </a:xfrm>
        </p:spPr>
        <p:txBody>
          <a:bodyPr anchor="b">
            <a:normAutofit/>
          </a:bodyPr>
          <a:lstStyle>
            <a:lvl1pPr>
              <a:defRPr sz="3400"/>
            </a:lvl1pPr>
          </a:lstStyle>
          <a:p>
            <a:r>
              <a:rPr lang="en-US"/>
              <a:t>Click to edit Master title style</a:t>
            </a:r>
            <a:endParaRPr lang="en-US" dirty="0"/>
          </a:p>
        </p:txBody>
      </p:sp>
      <p:sp>
        <p:nvSpPr>
          <p:cNvPr id="3" name="Picture Placeholder 2" descr="An empty placeholder to add an image. Click on the placeholder and select the image that you wish to add"/>
          <p:cNvSpPr>
            <a:spLocks noGrp="1"/>
          </p:cNvSpPr>
          <p:nvPr>
            <p:ph type="pic" idx="1"/>
          </p:nvPr>
        </p:nvSpPr>
        <p:spPr>
          <a:xfrm>
            <a:off x="838198" y="685800"/>
            <a:ext cx="6400800" cy="5257800"/>
          </a:xfrm>
        </p:spPr>
        <p:txBody>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24800" y="3581400"/>
            <a:ext cx="3428999" cy="1828800"/>
          </a:xfrm>
        </p:spPr>
        <p:txBody>
          <a:bodyPr/>
          <a:lstStyle>
            <a:lvl1pPr marL="0" indent="0">
              <a:spcBef>
                <a:spcPts val="10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4"/>
          <p:cNvSpPr>
            <a:spLocks noGrp="1"/>
          </p:cNvSpPr>
          <p:nvPr>
            <p:ph type="ftr" sz="quarter" idx="11"/>
          </p:nvPr>
        </p:nvSpPr>
        <p:spPr/>
        <p:txBody>
          <a:bodyPr/>
          <a:lstStyle/>
          <a:p>
            <a:endParaRPr lang="en-US"/>
          </a:p>
        </p:txBody>
      </p:sp>
      <p:sp>
        <p:nvSpPr>
          <p:cNvPr id="5" name="Date Placeholder 5"/>
          <p:cNvSpPr>
            <a:spLocks noGrp="1"/>
          </p:cNvSpPr>
          <p:nvPr>
            <p:ph type="dt" sz="half" idx="10"/>
          </p:nvPr>
        </p:nvSpPr>
        <p:spPr/>
        <p:txBody>
          <a:bodyPr/>
          <a:lstStyle/>
          <a:p>
            <a:fld id="{B0FE2824-C2A0-4931-BB32-60B24BDBB3CC}" type="datetimeFigureOut">
              <a:rPr lang="en-US" smtClean="0"/>
              <a:t>10/10/2023</a:t>
            </a:fld>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225279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invGray">
          <a:xfrm>
            <a:off x="0" y="6492239"/>
            <a:ext cx="12188825" cy="36576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38200" y="365126"/>
            <a:ext cx="10515600" cy="114522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3"/>
          <p:cNvSpPr>
            <a:spLocks noGrp="1"/>
          </p:cNvSpPr>
          <p:nvPr>
            <p:ph type="ftr" sz="quarter" idx="3"/>
          </p:nvPr>
        </p:nvSpPr>
        <p:spPr>
          <a:xfrm>
            <a:off x="381000" y="6549715"/>
            <a:ext cx="8442158" cy="229237"/>
          </a:xfrm>
          <a:prstGeom prst="rect">
            <a:avLst/>
          </a:prstGeom>
        </p:spPr>
        <p:txBody>
          <a:bodyPr vert="horz" lIns="91440" tIns="45720" rIns="91440" bIns="45720" rtlCol="0" anchor="ctr"/>
          <a:lstStyle>
            <a:lvl1pPr algn="l">
              <a:defRPr sz="1100">
                <a:solidFill>
                  <a:schemeClr val="bg1">
                    <a:lumMod val="40000"/>
                    <a:lumOff val="60000"/>
                  </a:schemeClr>
                </a:solidFill>
              </a:defRPr>
            </a:lvl1pPr>
          </a:lstStyle>
          <a:p>
            <a:endParaRPr lang="en-US" dirty="0"/>
          </a:p>
        </p:txBody>
      </p:sp>
      <p:sp>
        <p:nvSpPr>
          <p:cNvPr id="4" name="Date Placeholder 4"/>
          <p:cNvSpPr>
            <a:spLocks noGrp="1"/>
          </p:cNvSpPr>
          <p:nvPr>
            <p:ph type="dt" sz="half" idx="2"/>
          </p:nvPr>
        </p:nvSpPr>
        <p:spPr>
          <a:xfrm>
            <a:off x="9685939" y="6549715"/>
            <a:ext cx="1667860" cy="229237"/>
          </a:xfrm>
          <a:prstGeom prst="rect">
            <a:avLst/>
          </a:prstGeom>
        </p:spPr>
        <p:txBody>
          <a:bodyPr vert="horz" lIns="91440" tIns="45720" rIns="91440" bIns="45720" rtlCol="0" anchor="ctr"/>
          <a:lstStyle>
            <a:lvl1pPr algn="r">
              <a:defRPr sz="1100">
                <a:solidFill>
                  <a:schemeClr val="bg1">
                    <a:lumMod val="40000"/>
                    <a:lumOff val="60000"/>
                  </a:schemeClr>
                </a:solidFill>
              </a:defRPr>
            </a:lvl1pPr>
          </a:lstStyle>
          <a:p>
            <a:fld id="{B0FE2824-C2A0-4931-BB32-60B24BDBB3CC}" type="datetimeFigureOut">
              <a:rPr lang="en-US" smtClean="0"/>
              <a:pPr/>
              <a:t>10/10/2023</a:t>
            </a:fld>
            <a:endParaRPr lang="en-US"/>
          </a:p>
        </p:txBody>
      </p:sp>
      <p:sp>
        <p:nvSpPr>
          <p:cNvPr id="6" name="Slide Number Placeholder 5"/>
          <p:cNvSpPr>
            <a:spLocks noGrp="1"/>
          </p:cNvSpPr>
          <p:nvPr>
            <p:ph type="sldNum" sz="quarter" idx="4"/>
          </p:nvPr>
        </p:nvSpPr>
        <p:spPr>
          <a:xfrm>
            <a:off x="11353799" y="6549715"/>
            <a:ext cx="446361" cy="229237"/>
          </a:xfrm>
          <a:prstGeom prst="rect">
            <a:avLst/>
          </a:prstGeom>
        </p:spPr>
        <p:txBody>
          <a:bodyPr vert="horz" lIns="91440" tIns="45720" rIns="91440" bIns="45720" rtlCol="0" anchor="ctr"/>
          <a:lstStyle>
            <a:lvl1pPr algn="r">
              <a:defRPr sz="1100">
                <a:solidFill>
                  <a:schemeClr val="bg1">
                    <a:lumMod val="40000"/>
                    <a:lumOff val="60000"/>
                  </a:schemeClr>
                </a:solidFill>
              </a:defRPr>
            </a:lvl1pPr>
          </a:lstStyle>
          <a:p>
            <a:fld id="{B13333A4-2EF1-4B79-B68C-AB20E66B4822}" type="slidenum">
              <a:rPr lang="en-US" smtClean="0"/>
              <a:pPr/>
              <a:t>‹#›</a:t>
            </a:fld>
            <a:endParaRPr lang="en-US"/>
          </a:p>
        </p:txBody>
      </p:sp>
    </p:spTree>
    <p:extLst>
      <p:ext uri="{BB962C8B-B14F-4D97-AF65-F5344CB8AC3E}">
        <p14:creationId xmlns:p14="http://schemas.microsoft.com/office/powerpoint/2010/main" val="115587165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1000"/>
        </a:spcBef>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182880" algn="l" defTabSz="914400" rtl="0" eaLnBrk="1" latinLnBrk="0" hangingPunct="1">
        <a:lnSpc>
          <a:spcPct val="90000"/>
        </a:lnSpc>
        <a:spcBef>
          <a:spcPts val="800"/>
        </a:spcBef>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6pPr>
      <a:lvl7pPr marL="16002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8pPr>
      <a:lvl9pPr marL="2057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8.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4.sv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6.png"/><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Yelp, For Travel Help! </a:t>
            </a:r>
          </a:p>
        </p:txBody>
      </p:sp>
      <p:sp>
        <p:nvSpPr>
          <p:cNvPr id="3" name="Subtitle 2"/>
          <p:cNvSpPr>
            <a:spLocks noGrp="1"/>
          </p:cNvSpPr>
          <p:nvPr>
            <p:ph type="subTitle" idx="1"/>
          </p:nvPr>
        </p:nvSpPr>
        <p:spPr/>
        <p:txBody>
          <a:bodyPr/>
          <a:lstStyle/>
          <a:p>
            <a:r>
              <a:rPr lang="en-US" dirty="0"/>
              <a:t>A Flask/JavaScript Travel Guide</a:t>
            </a:r>
          </a:p>
        </p:txBody>
      </p:sp>
    </p:spTree>
    <p:extLst>
      <p:ext uri="{BB962C8B-B14F-4D97-AF65-F5344CB8AC3E}">
        <p14:creationId xmlns:p14="http://schemas.microsoft.com/office/powerpoint/2010/main" val="2142729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Html/JS</a:t>
            </a:r>
          </a:p>
        </p:txBody>
      </p:sp>
      <p:sp>
        <p:nvSpPr>
          <p:cNvPr id="3" name="Text Placeholder 2"/>
          <p:cNvSpPr>
            <a:spLocks noGrp="1"/>
          </p:cNvSpPr>
          <p:nvPr>
            <p:ph type="body" idx="1"/>
          </p:nvPr>
        </p:nvSpPr>
        <p:spPr/>
        <p:txBody>
          <a:bodyPr/>
          <a:lstStyle/>
          <a:p>
            <a:r>
              <a:rPr lang="en-US" dirty="0"/>
              <a:t>Like peanut butter and jelly….or chocolate….or....</a:t>
            </a:r>
          </a:p>
        </p:txBody>
      </p:sp>
    </p:spTree>
    <p:extLst>
      <p:ext uri="{BB962C8B-B14F-4D97-AF65-F5344CB8AC3E}">
        <p14:creationId xmlns:p14="http://schemas.microsoft.com/office/powerpoint/2010/main" val="1407246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2AC6DD3-9DCE-1338-27A6-83CDA8706469}"/>
              </a:ext>
            </a:extLst>
          </p:cNvPr>
          <p:cNvSpPr/>
          <p:nvPr/>
        </p:nvSpPr>
        <p:spPr>
          <a:xfrm>
            <a:off x="381000" y="381000"/>
            <a:ext cx="7315200" cy="57912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F7DE22-D74B-A6D5-E142-43A78059FBF0}"/>
              </a:ext>
            </a:extLst>
          </p:cNvPr>
          <p:cNvSpPr>
            <a:spLocks noGrp="1"/>
          </p:cNvSpPr>
          <p:nvPr>
            <p:ph type="title"/>
          </p:nvPr>
        </p:nvSpPr>
        <p:spPr>
          <a:xfrm>
            <a:off x="7924800" y="838200"/>
            <a:ext cx="3429000" cy="609600"/>
          </a:xfrm>
        </p:spPr>
        <p:txBody>
          <a:bodyPr/>
          <a:lstStyle/>
          <a:p>
            <a:r>
              <a:rPr lang="en-US" dirty="0"/>
              <a:t>HTML, CSS, JS</a:t>
            </a:r>
          </a:p>
        </p:txBody>
      </p:sp>
      <p:sp>
        <p:nvSpPr>
          <p:cNvPr id="3" name="Content Placeholder 2">
            <a:extLst>
              <a:ext uri="{FF2B5EF4-FFF2-40B4-BE49-F238E27FC236}">
                <a16:creationId xmlns:a16="http://schemas.microsoft.com/office/drawing/2014/main" id="{58DD2207-1A9E-CD3E-3CFE-457A129427E4}"/>
              </a:ext>
            </a:extLst>
          </p:cNvPr>
          <p:cNvSpPr>
            <a:spLocks noGrp="1"/>
          </p:cNvSpPr>
          <p:nvPr>
            <p:ph idx="1"/>
          </p:nvPr>
        </p:nvSpPr>
        <p:spPr/>
        <p:txBody>
          <a:bodyPr/>
          <a:lstStyle/>
          <a:p>
            <a:endParaRPr lang="en-US" dirty="0"/>
          </a:p>
        </p:txBody>
      </p:sp>
      <p:sp>
        <p:nvSpPr>
          <p:cNvPr id="4" name="Text Placeholder 3">
            <a:extLst>
              <a:ext uri="{FF2B5EF4-FFF2-40B4-BE49-F238E27FC236}">
                <a16:creationId xmlns:a16="http://schemas.microsoft.com/office/drawing/2014/main" id="{AD4FB6AD-FEFE-4C66-E36D-C5D67670F48A}"/>
              </a:ext>
            </a:extLst>
          </p:cNvPr>
          <p:cNvSpPr>
            <a:spLocks noGrp="1"/>
          </p:cNvSpPr>
          <p:nvPr>
            <p:ph type="body" sz="half" idx="2"/>
          </p:nvPr>
        </p:nvSpPr>
        <p:spPr>
          <a:xfrm>
            <a:off x="7924800" y="1905000"/>
            <a:ext cx="3429000" cy="3429000"/>
          </a:xfrm>
        </p:spPr>
        <p:txBody>
          <a:bodyPr>
            <a:normAutofit/>
          </a:bodyPr>
          <a:lstStyle/>
          <a:p>
            <a:r>
              <a:rPr lang="en-US" dirty="0"/>
              <a:t>We utilized several files to create our web visualizations. (counter-clockwise, from top-left)</a:t>
            </a:r>
          </a:p>
          <a:p>
            <a:r>
              <a:rPr lang="en-US" dirty="0"/>
              <a:t>1. An index.html file, as our core web document and source location</a:t>
            </a:r>
          </a:p>
          <a:p>
            <a:r>
              <a:rPr lang="en-US" dirty="0"/>
              <a:t>2. A CSS file for formatting </a:t>
            </a:r>
          </a:p>
          <a:p>
            <a:r>
              <a:rPr lang="en-US" dirty="0"/>
              <a:t>3. An HTML map file for populating our window map.</a:t>
            </a:r>
          </a:p>
          <a:p>
            <a:r>
              <a:rPr lang="en-US" dirty="0"/>
              <a:t>4. A JavaScript script file to allow user control of the visualizations and data.</a:t>
            </a:r>
          </a:p>
        </p:txBody>
      </p:sp>
      <p:pic>
        <p:nvPicPr>
          <p:cNvPr id="6" name="Picture 5">
            <a:extLst>
              <a:ext uri="{FF2B5EF4-FFF2-40B4-BE49-F238E27FC236}">
                <a16:creationId xmlns:a16="http://schemas.microsoft.com/office/drawing/2014/main" id="{8C4031F9-CDE5-2130-C53F-F1C06F5268A4}"/>
              </a:ext>
            </a:extLst>
          </p:cNvPr>
          <p:cNvPicPr>
            <a:picLocks noChangeAspect="1"/>
          </p:cNvPicPr>
          <p:nvPr/>
        </p:nvPicPr>
        <p:blipFill>
          <a:blip r:embed="rId3"/>
          <a:stretch>
            <a:fillRect/>
          </a:stretch>
        </p:blipFill>
        <p:spPr>
          <a:xfrm>
            <a:off x="702108" y="838201"/>
            <a:ext cx="3091752" cy="2205506"/>
          </a:xfrm>
          <a:prstGeom prst="rect">
            <a:avLst/>
          </a:prstGeom>
        </p:spPr>
      </p:pic>
      <p:pic>
        <p:nvPicPr>
          <p:cNvPr id="8" name="Picture 7">
            <a:extLst>
              <a:ext uri="{FF2B5EF4-FFF2-40B4-BE49-F238E27FC236}">
                <a16:creationId xmlns:a16="http://schemas.microsoft.com/office/drawing/2014/main" id="{7A0EAE92-298C-FD9E-471B-B039082DF861}"/>
              </a:ext>
            </a:extLst>
          </p:cNvPr>
          <p:cNvPicPr>
            <a:picLocks noChangeAspect="1"/>
          </p:cNvPicPr>
          <p:nvPr/>
        </p:nvPicPr>
        <p:blipFill>
          <a:blip r:embed="rId4"/>
          <a:stretch>
            <a:fillRect/>
          </a:stretch>
        </p:blipFill>
        <p:spPr>
          <a:xfrm>
            <a:off x="615629" y="3215362"/>
            <a:ext cx="3200400" cy="2516151"/>
          </a:xfrm>
          <a:prstGeom prst="rect">
            <a:avLst/>
          </a:prstGeom>
        </p:spPr>
      </p:pic>
      <p:pic>
        <p:nvPicPr>
          <p:cNvPr id="10" name="Picture 9">
            <a:extLst>
              <a:ext uri="{FF2B5EF4-FFF2-40B4-BE49-F238E27FC236}">
                <a16:creationId xmlns:a16="http://schemas.microsoft.com/office/drawing/2014/main" id="{BB9EC2E2-0FD9-6AC2-F05D-3118BD743DCA}"/>
              </a:ext>
            </a:extLst>
          </p:cNvPr>
          <p:cNvPicPr>
            <a:picLocks noChangeAspect="1"/>
          </p:cNvPicPr>
          <p:nvPr/>
        </p:nvPicPr>
        <p:blipFill>
          <a:blip r:embed="rId5"/>
          <a:stretch>
            <a:fillRect/>
          </a:stretch>
        </p:blipFill>
        <p:spPr>
          <a:xfrm>
            <a:off x="4038600" y="3135980"/>
            <a:ext cx="3422971" cy="2539917"/>
          </a:xfrm>
          <a:prstGeom prst="rect">
            <a:avLst/>
          </a:prstGeom>
        </p:spPr>
      </p:pic>
      <p:pic>
        <p:nvPicPr>
          <p:cNvPr id="12" name="Picture 11">
            <a:extLst>
              <a:ext uri="{FF2B5EF4-FFF2-40B4-BE49-F238E27FC236}">
                <a16:creationId xmlns:a16="http://schemas.microsoft.com/office/drawing/2014/main" id="{D4EA0708-4299-C7AF-96F4-3C5AD8A322B2}"/>
              </a:ext>
            </a:extLst>
          </p:cNvPr>
          <p:cNvPicPr>
            <a:picLocks noChangeAspect="1"/>
          </p:cNvPicPr>
          <p:nvPr/>
        </p:nvPicPr>
        <p:blipFill>
          <a:blip r:embed="rId6"/>
          <a:stretch>
            <a:fillRect/>
          </a:stretch>
        </p:blipFill>
        <p:spPr>
          <a:xfrm>
            <a:off x="4038600" y="838200"/>
            <a:ext cx="3326967" cy="2205507"/>
          </a:xfrm>
          <a:prstGeom prst="rect">
            <a:avLst/>
          </a:prstGeom>
        </p:spPr>
      </p:pic>
    </p:spTree>
    <p:extLst>
      <p:ext uri="{BB962C8B-B14F-4D97-AF65-F5344CB8AC3E}">
        <p14:creationId xmlns:p14="http://schemas.microsoft.com/office/powerpoint/2010/main" val="4129439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Leaflet</a:t>
            </a:r>
          </a:p>
        </p:txBody>
      </p:sp>
      <p:sp>
        <p:nvSpPr>
          <p:cNvPr id="3" name="Text Placeholder 2"/>
          <p:cNvSpPr>
            <a:spLocks noGrp="1"/>
          </p:cNvSpPr>
          <p:nvPr>
            <p:ph type="body" idx="1"/>
          </p:nvPr>
        </p:nvSpPr>
        <p:spPr/>
        <p:txBody>
          <a:bodyPr/>
          <a:lstStyle/>
          <a:p>
            <a:r>
              <a:rPr lang="en-US" dirty="0"/>
              <a:t>You like maps? We put maps IN your maps!</a:t>
            </a:r>
          </a:p>
        </p:txBody>
      </p:sp>
    </p:spTree>
    <p:extLst>
      <p:ext uri="{BB962C8B-B14F-4D97-AF65-F5344CB8AC3E}">
        <p14:creationId xmlns:p14="http://schemas.microsoft.com/office/powerpoint/2010/main" val="3863911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Leaflet</a:t>
            </a:r>
          </a:p>
        </p:txBody>
      </p:sp>
      <p:pic>
        <p:nvPicPr>
          <p:cNvPr id="6" name="Content Placeholder 5" descr="Leaflet logo. ">
            <a:extLst>
              <a:ext uri="{FF2B5EF4-FFF2-40B4-BE49-F238E27FC236}">
                <a16:creationId xmlns:a16="http://schemas.microsoft.com/office/drawing/2014/main" id="{6E284BD8-63F6-5858-53B7-7B64A861A20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1066800"/>
            <a:ext cx="6400800" cy="4800600"/>
          </a:xfrm>
        </p:spPr>
      </p:pic>
      <p:sp>
        <p:nvSpPr>
          <p:cNvPr id="4" name="Text Placeholder 3"/>
          <p:cNvSpPr>
            <a:spLocks noGrp="1"/>
          </p:cNvSpPr>
          <p:nvPr>
            <p:ph type="body" sz="half" idx="2"/>
          </p:nvPr>
        </p:nvSpPr>
        <p:spPr/>
        <p:txBody>
          <a:bodyPr/>
          <a:lstStyle/>
          <a:p>
            <a:r>
              <a:rPr lang="en-US" dirty="0"/>
              <a:t>Leaflet gave us the power to create markers for our desired locations and bind pop-up messages to each marker, based on user-directed data.</a:t>
            </a:r>
          </a:p>
        </p:txBody>
      </p:sp>
      <p:sp>
        <p:nvSpPr>
          <p:cNvPr id="7" name="TextBox 6">
            <a:extLst>
              <a:ext uri="{FF2B5EF4-FFF2-40B4-BE49-F238E27FC236}">
                <a16:creationId xmlns:a16="http://schemas.microsoft.com/office/drawing/2014/main" id="{18DAC283-9830-161C-007F-77EA3DA8A3A8}"/>
              </a:ext>
            </a:extLst>
          </p:cNvPr>
          <p:cNvSpPr txBox="1"/>
          <p:nvPr/>
        </p:nvSpPr>
        <p:spPr>
          <a:xfrm>
            <a:off x="1524000" y="2743200"/>
            <a:ext cx="5105400" cy="646331"/>
          </a:xfrm>
          <a:prstGeom prst="rect">
            <a:avLst/>
          </a:prstGeom>
          <a:noFill/>
        </p:spPr>
        <p:txBody>
          <a:bodyPr wrap="square" rtlCol="0">
            <a:spAutoFit/>
          </a:bodyPr>
          <a:lstStyle/>
          <a:p>
            <a:r>
              <a:rPr lang="en-US" dirty="0"/>
              <a:t>Hopefully will be putting the map we make here. It will be </a:t>
            </a:r>
            <a:r>
              <a:rPr lang="en-US"/>
              <a:t>super rad.</a:t>
            </a:r>
          </a:p>
        </p:txBody>
      </p:sp>
    </p:spTree>
    <p:extLst>
      <p:ext uri="{BB962C8B-B14F-4D97-AF65-F5344CB8AC3E}">
        <p14:creationId xmlns:p14="http://schemas.microsoft.com/office/powerpoint/2010/main" val="1827431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Finished Project</a:t>
            </a:r>
          </a:p>
        </p:txBody>
      </p:sp>
      <p:sp>
        <p:nvSpPr>
          <p:cNvPr id="3" name="Text Placeholder 2"/>
          <p:cNvSpPr>
            <a:spLocks noGrp="1"/>
          </p:cNvSpPr>
          <p:nvPr>
            <p:ph type="body" idx="1"/>
          </p:nvPr>
        </p:nvSpPr>
        <p:spPr/>
        <p:txBody>
          <a:bodyPr/>
          <a:lstStyle/>
          <a:p>
            <a:r>
              <a:rPr lang="en-US" dirty="0"/>
              <a:t>Look at our beautiful child. LOOK AT HER!</a:t>
            </a:r>
          </a:p>
        </p:txBody>
      </p:sp>
    </p:spTree>
    <p:extLst>
      <p:ext uri="{BB962C8B-B14F-4D97-AF65-F5344CB8AC3E}">
        <p14:creationId xmlns:p14="http://schemas.microsoft.com/office/powerpoint/2010/main" val="2176088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07CA5-8EFF-0E33-5E08-237218DF1590}"/>
              </a:ext>
            </a:extLst>
          </p:cNvPr>
          <p:cNvSpPr>
            <a:spLocks noGrp="1"/>
          </p:cNvSpPr>
          <p:nvPr>
            <p:ph type="title"/>
          </p:nvPr>
        </p:nvSpPr>
        <p:spPr/>
        <p:txBody>
          <a:bodyPr/>
          <a:lstStyle/>
          <a:p>
            <a:r>
              <a:rPr lang="en-US" dirty="0"/>
              <a:t>Let’s look at the finished project!</a:t>
            </a:r>
          </a:p>
        </p:txBody>
      </p:sp>
      <p:sp>
        <p:nvSpPr>
          <p:cNvPr id="3" name="Content Placeholder 2">
            <a:extLst>
              <a:ext uri="{FF2B5EF4-FFF2-40B4-BE49-F238E27FC236}">
                <a16:creationId xmlns:a16="http://schemas.microsoft.com/office/drawing/2014/main" id="{D3013508-3112-FF85-31C3-8750CA30B52C}"/>
              </a:ext>
            </a:extLst>
          </p:cNvPr>
          <p:cNvSpPr>
            <a:spLocks noGrp="1"/>
          </p:cNvSpPr>
          <p:nvPr>
            <p:ph idx="1"/>
          </p:nvPr>
        </p:nvSpPr>
        <p:spPr/>
        <p:txBody>
          <a:bodyPr/>
          <a:lstStyle/>
          <a:p>
            <a:r>
              <a:rPr lang="en-US" dirty="0"/>
              <a:t>This is where I will put some dope ass screengrabs or a gif of a screen recording.</a:t>
            </a:r>
            <a:br>
              <a:rPr lang="en-US" dirty="0"/>
            </a:br>
            <a:br>
              <a:rPr lang="en-US" dirty="0"/>
            </a:br>
            <a:r>
              <a:rPr lang="en-US" dirty="0"/>
              <a:t>It will be sick. No cap. Deadass. </a:t>
            </a:r>
            <a:r>
              <a:rPr lang="en-US" dirty="0" err="1"/>
              <a:t>Forreal</a:t>
            </a:r>
            <a:r>
              <a:rPr lang="en-US"/>
              <a:t>. </a:t>
            </a:r>
            <a:endParaRPr lang="en-US" dirty="0"/>
          </a:p>
        </p:txBody>
      </p:sp>
    </p:spTree>
    <p:extLst>
      <p:ext uri="{BB962C8B-B14F-4D97-AF65-F5344CB8AC3E}">
        <p14:creationId xmlns:p14="http://schemas.microsoft.com/office/powerpoint/2010/main" val="2811200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Purpose of Project</a:t>
            </a:r>
          </a:p>
        </p:txBody>
      </p:sp>
      <p:sp>
        <p:nvSpPr>
          <p:cNvPr id="3" name="Content Placeholder 2"/>
          <p:cNvSpPr>
            <a:spLocks noGrp="1"/>
          </p:cNvSpPr>
          <p:nvPr>
            <p:ph idx="1"/>
          </p:nvPr>
        </p:nvSpPr>
        <p:spPr/>
        <p:txBody>
          <a:bodyPr/>
          <a:lstStyle/>
          <a:p>
            <a:pPr algn="l"/>
            <a:r>
              <a:rPr lang="en-US" b="0" i="0" dirty="0">
                <a:solidFill>
                  <a:srgbClr val="D1D2D3"/>
                </a:solidFill>
                <a:effectLst/>
              </a:rPr>
              <a:t>When planning your next trip, it’s easy to know where you want to go! The hardest part is knowing that all your necessities are covered when you get there. With this in mind (and </a:t>
            </a:r>
            <a:r>
              <a:rPr lang="en-US" dirty="0">
                <a:solidFill>
                  <a:srgbClr val="D1D2D3"/>
                </a:solidFill>
              </a:rPr>
              <a:t>a very helpful API from Yelp), w</a:t>
            </a:r>
            <a:r>
              <a:rPr lang="en-US" b="0" i="0" dirty="0">
                <a:solidFill>
                  <a:srgbClr val="D1D2D3"/>
                </a:solidFill>
                <a:effectLst/>
              </a:rPr>
              <a:t>e made a travel guide to assist in your decisions on hotels and restaurants. The map and graph visualizations are customizable and easy for users of any skill level.</a:t>
            </a:r>
            <a:br>
              <a:rPr lang="en-US" b="0" i="0" dirty="0">
                <a:solidFill>
                  <a:srgbClr val="D1D2D3"/>
                </a:solidFill>
                <a:effectLst/>
                <a:latin typeface="Slack-Lato"/>
              </a:rPr>
            </a:br>
            <a:endParaRPr lang="en-US" b="0" i="0" dirty="0">
              <a:solidFill>
                <a:srgbClr val="D1D2D3"/>
              </a:solidFill>
              <a:effectLst/>
              <a:latin typeface="Slack-Lato"/>
            </a:endParaRPr>
          </a:p>
          <a:p>
            <a:pPr marL="0" indent="0" algn="l">
              <a:buNone/>
            </a:pPr>
            <a:endParaRPr lang="en-US" b="0" i="0" dirty="0">
              <a:solidFill>
                <a:srgbClr val="D1D2D3"/>
              </a:solidFill>
              <a:effectLst/>
              <a:latin typeface="Slack-Lato"/>
            </a:endParaRPr>
          </a:p>
          <a:p>
            <a:pPr algn="l">
              <a:buFont typeface="Arial" panose="020B0604020202020204" pitchFamily="34" charset="0"/>
              <a:buChar char="•"/>
            </a:pPr>
            <a:r>
              <a:rPr lang="en-US" b="0" i="0" dirty="0">
                <a:solidFill>
                  <a:srgbClr val="D1D2D3"/>
                </a:solidFill>
                <a:effectLst/>
              </a:rPr>
              <a:t>The maps and markers show the top-rated hotels and restaurants for the areas you plan to visit</a:t>
            </a:r>
          </a:p>
          <a:p>
            <a:pPr algn="l">
              <a:buFont typeface="Arial" panose="020B0604020202020204" pitchFamily="34" charset="0"/>
              <a:buChar char="•"/>
            </a:pPr>
            <a:r>
              <a:rPr lang="en-US" b="0" i="0" dirty="0">
                <a:solidFill>
                  <a:srgbClr val="D1D2D3"/>
                </a:solidFill>
                <a:effectLst/>
              </a:rPr>
              <a:t>You can easily filter down to the category and city you’re looking for.</a:t>
            </a:r>
          </a:p>
          <a:p>
            <a:pPr algn="l">
              <a:buFont typeface="Arial" panose="020B0604020202020204" pitchFamily="34" charset="0"/>
              <a:buChar char="•"/>
            </a:pPr>
            <a:r>
              <a:rPr lang="en-US" b="0" i="0" dirty="0">
                <a:solidFill>
                  <a:srgbClr val="D1D2D3"/>
                </a:solidFill>
                <a:effectLst/>
              </a:rPr>
              <a:t>See the locations of each marker on the maps so you know exactly where you’ll be!</a:t>
            </a:r>
          </a:p>
        </p:txBody>
      </p:sp>
      <p:sp>
        <p:nvSpPr>
          <p:cNvPr id="5" name="TextBox 4">
            <a:extLst>
              <a:ext uri="{FF2B5EF4-FFF2-40B4-BE49-F238E27FC236}">
                <a16:creationId xmlns:a16="http://schemas.microsoft.com/office/drawing/2014/main" id="{037F6037-B4E3-B02A-C3A7-D40B7610C19C}"/>
              </a:ext>
            </a:extLst>
          </p:cNvPr>
          <p:cNvSpPr txBox="1"/>
          <p:nvPr/>
        </p:nvSpPr>
        <p:spPr>
          <a:xfrm>
            <a:off x="863082" y="3429000"/>
            <a:ext cx="6097554" cy="615553"/>
          </a:xfrm>
          <a:prstGeom prst="rect">
            <a:avLst/>
          </a:prstGeom>
          <a:noFill/>
        </p:spPr>
        <p:txBody>
          <a:bodyPr wrap="square">
            <a:spAutoFit/>
          </a:bodyPr>
          <a:lstStyle/>
          <a:p>
            <a:r>
              <a:rPr lang="en-US" sz="3400" dirty="0">
                <a:latin typeface="+mj-lt"/>
              </a:rPr>
              <a:t>Features</a:t>
            </a:r>
          </a:p>
        </p:txBody>
      </p:sp>
    </p:spTree>
    <p:extLst>
      <p:ext uri="{BB962C8B-B14F-4D97-AF65-F5344CB8AC3E}">
        <p14:creationId xmlns:p14="http://schemas.microsoft.com/office/powerpoint/2010/main" val="682195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Yelp API Data</a:t>
            </a:r>
          </a:p>
        </p:txBody>
      </p:sp>
      <p:sp>
        <p:nvSpPr>
          <p:cNvPr id="3" name="Content Placeholder 2"/>
          <p:cNvSpPr>
            <a:spLocks noGrp="1"/>
          </p:cNvSpPr>
          <p:nvPr>
            <p:ph sz="half" idx="1"/>
          </p:nvPr>
        </p:nvSpPr>
        <p:spPr/>
        <p:txBody>
          <a:bodyPr/>
          <a:lstStyle/>
          <a:p>
            <a:r>
              <a:rPr lang="en-US" dirty="0"/>
              <a:t>We selected the 10 most populous cities in the United States and used the Yelp API to gather data about them.</a:t>
            </a:r>
          </a:p>
          <a:p>
            <a:r>
              <a:rPr lang="en-US" dirty="0"/>
              <a:t>The data consisted of information you would have in mind when traveling to a new place: Hotels, Restaurants, and so on.</a:t>
            </a:r>
          </a:p>
          <a:p>
            <a:r>
              <a:rPr lang="en-US" dirty="0"/>
              <a:t>We then used the most common aspect of Yelp, consumer reviews/ratings, to make comparisons between the cities.</a:t>
            </a:r>
          </a:p>
        </p:txBody>
      </p:sp>
      <p:graphicFrame>
        <p:nvGraphicFramePr>
          <p:cNvPr id="5" name="Content Placeholder 3"/>
          <p:cNvGraphicFramePr>
            <a:graphicFrameLocks noGrp="1"/>
          </p:cNvGraphicFramePr>
          <p:nvPr>
            <p:ph sz="half" idx="2"/>
            <p:extLst>
              <p:ext uri="{D42A27DB-BD31-4B8C-83A1-F6EECF244321}">
                <p14:modId xmlns:p14="http://schemas.microsoft.com/office/powerpoint/2010/main" val="2788853156"/>
              </p:ext>
            </p:extLst>
          </p:nvPr>
        </p:nvGraphicFramePr>
        <p:xfrm>
          <a:off x="6324600" y="1825623"/>
          <a:ext cx="5029200" cy="1716882"/>
        </p:xfrm>
        <a:graphic>
          <a:graphicData uri="http://schemas.openxmlformats.org/drawingml/2006/table">
            <a:tbl>
              <a:tblPr firstRow="1" bandRow="1">
                <a:tableStyleId>{3B4B98B0-60AC-42C2-AFA5-B58CD77FA1E5}</a:tableStyleId>
              </a:tblPr>
              <a:tblGrid>
                <a:gridCol w="1676400">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gridCol w="1676400">
                  <a:extLst>
                    <a:ext uri="{9D8B030D-6E8A-4147-A177-3AD203B41FA5}">
                      <a16:colId xmlns:a16="http://schemas.microsoft.com/office/drawing/2014/main" val="20002"/>
                    </a:ext>
                  </a:extLst>
                </a:gridCol>
              </a:tblGrid>
              <a:tr h="572294">
                <a:tc>
                  <a:txBody>
                    <a:bodyPr/>
                    <a:lstStyle/>
                    <a:p>
                      <a:pPr algn="ctr"/>
                      <a:r>
                        <a:rPr lang="en-US" dirty="0"/>
                        <a:t>Categories</a:t>
                      </a:r>
                    </a:p>
                  </a:txBody>
                  <a:tcPr anchor="ctr"/>
                </a:tc>
                <a:tc>
                  <a:txBody>
                    <a:bodyPr/>
                    <a:lstStyle/>
                    <a:p>
                      <a:pPr algn="ctr"/>
                      <a:r>
                        <a:rPr lang="en-US" dirty="0"/>
                        <a:t>Austin</a:t>
                      </a:r>
                    </a:p>
                  </a:txBody>
                  <a:tcPr anchor="ctr"/>
                </a:tc>
                <a:tc>
                  <a:txBody>
                    <a:bodyPr/>
                    <a:lstStyle/>
                    <a:p>
                      <a:pPr algn="ctr"/>
                      <a:r>
                        <a:rPr lang="en-US" dirty="0"/>
                        <a:t>New York</a:t>
                      </a:r>
                    </a:p>
                  </a:txBody>
                  <a:tcPr anchor="ctr"/>
                </a:tc>
                <a:extLst>
                  <a:ext uri="{0D108BD9-81ED-4DB2-BD59-A6C34878D82A}">
                    <a16:rowId xmlns:a16="http://schemas.microsoft.com/office/drawing/2014/main" val="10000"/>
                  </a:ext>
                </a:extLst>
              </a:tr>
              <a:tr h="572294">
                <a:tc>
                  <a:txBody>
                    <a:bodyPr/>
                    <a:lstStyle/>
                    <a:p>
                      <a:pPr algn="ctr"/>
                      <a:r>
                        <a:rPr lang="en-US" dirty="0"/>
                        <a:t>Hotels </a:t>
                      </a:r>
                    </a:p>
                  </a:txBody>
                  <a:tcPr anchor="ctr"/>
                </a:tc>
                <a:tc>
                  <a:txBody>
                    <a:bodyPr/>
                    <a:lstStyle/>
                    <a:p>
                      <a:pPr algn="ctr"/>
                      <a:r>
                        <a:rPr lang="en-US" dirty="0"/>
                        <a:t>3.2</a:t>
                      </a:r>
                    </a:p>
                  </a:txBody>
                  <a:tcPr anchor="ctr"/>
                </a:tc>
                <a:tc>
                  <a:txBody>
                    <a:bodyPr/>
                    <a:lstStyle/>
                    <a:p>
                      <a:pPr algn="ctr"/>
                      <a:r>
                        <a:rPr lang="en-US" dirty="0"/>
                        <a:t>2.6</a:t>
                      </a:r>
                    </a:p>
                  </a:txBody>
                  <a:tcPr anchor="ctr"/>
                </a:tc>
                <a:extLst>
                  <a:ext uri="{0D108BD9-81ED-4DB2-BD59-A6C34878D82A}">
                    <a16:rowId xmlns:a16="http://schemas.microsoft.com/office/drawing/2014/main" val="10001"/>
                  </a:ext>
                </a:extLst>
              </a:tr>
              <a:tr h="572294">
                <a:tc>
                  <a:txBody>
                    <a:bodyPr/>
                    <a:lstStyle/>
                    <a:p>
                      <a:pPr algn="ctr"/>
                      <a:r>
                        <a:rPr lang="en-US" dirty="0"/>
                        <a:t>Restaurants </a:t>
                      </a:r>
                    </a:p>
                  </a:txBody>
                  <a:tcPr anchor="ctr"/>
                </a:tc>
                <a:tc>
                  <a:txBody>
                    <a:bodyPr/>
                    <a:lstStyle/>
                    <a:p>
                      <a:pPr algn="ctr"/>
                      <a:r>
                        <a:rPr lang="en-US" dirty="0"/>
                        <a:t>3.8</a:t>
                      </a:r>
                    </a:p>
                  </a:txBody>
                  <a:tcPr anchor="ctr"/>
                </a:tc>
                <a:tc>
                  <a:txBody>
                    <a:bodyPr/>
                    <a:lstStyle/>
                    <a:p>
                      <a:pPr algn="ctr"/>
                      <a:r>
                        <a:rPr lang="en-US" dirty="0"/>
                        <a:t>4.3</a:t>
                      </a:r>
                    </a:p>
                  </a:txBody>
                  <a:tcPr anchor="ctr"/>
                </a:tc>
                <a:extLst>
                  <a:ext uri="{0D108BD9-81ED-4DB2-BD59-A6C34878D82A}">
                    <a16:rowId xmlns:a16="http://schemas.microsoft.com/office/drawing/2014/main" val="10002"/>
                  </a:ext>
                </a:extLst>
              </a:tr>
            </a:tbl>
          </a:graphicData>
        </a:graphic>
      </p:graphicFrame>
      <p:sp>
        <p:nvSpPr>
          <p:cNvPr id="4" name="TextBox 3">
            <a:extLst>
              <a:ext uri="{FF2B5EF4-FFF2-40B4-BE49-F238E27FC236}">
                <a16:creationId xmlns:a16="http://schemas.microsoft.com/office/drawing/2014/main" id="{2DCC61A2-5A79-FABB-178F-1135E82828FF}"/>
              </a:ext>
            </a:extLst>
          </p:cNvPr>
          <p:cNvSpPr txBox="1"/>
          <p:nvPr/>
        </p:nvSpPr>
        <p:spPr>
          <a:xfrm>
            <a:off x="6705600" y="1298655"/>
            <a:ext cx="4267200" cy="369332"/>
          </a:xfrm>
          <a:prstGeom prst="rect">
            <a:avLst/>
          </a:prstGeom>
          <a:noFill/>
        </p:spPr>
        <p:txBody>
          <a:bodyPr wrap="square" rtlCol="0">
            <a:spAutoFit/>
          </a:bodyPr>
          <a:lstStyle/>
          <a:p>
            <a:r>
              <a:rPr lang="en-US" b="1" dirty="0"/>
              <a:t>Average Ratings (by Consumer)*</a:t>
            </a:r>
          </a:p>
        </p:txBody>
      </p:sp>
      <p:sp>
        <p:nvSpPr>
          <p:cNvPr id="6" name="TextBox 5">
            <a:extLst>
              <a:ext uri="{FF2B5EF4-FFF2-40B4-BE49-F238E27FC236}">
                <a16:creationId xmlns:a16="http://schemas.microsoft.com/office/drawing/2014/main" id="{391280F7-9C54-0E6C-58C9-D0B22A1A775A}"/>
              </a:ext>
            </a:extLst>
          </p:cNvPr>
          <p:cNvSpPr txBox="1"/>
          <p:nvPr/>
        </p:nvSpPr>
        <p:spPr>
          <a:xfrm>
            <a:off x="9144000" y="5835878"/>
            <a:ext cx="4953000" cy="215444"/>
          </a:xfrm>
          <a:prstGeom prst="rect">
            <a:avLst/>
          </a:prstGeom>
          <a:noFill/>
        </p:spPr>
        <p:txBody>
          <a:bodyPr wrap="square" rtlCol="0">
            <a:spAutoFit/>
          </a:bodyPr>
          <a:lstStyle/>
          <a:p>
            <a:r>
              <a:rPr lang="en-US" sz="800" dirty="0"/>
              <a:t>*this is sample data. Made up. Fake. All lies.</a:t>
            </a:r>
          </a:p>
        </p:txBody>
      </p:sp>
      <p:pic>
        <p:nvPicPr>
          <p:cNvPr id="8" name="Graphic 7">
            <a:extLst>
              <a:ext uri="{FF2B5EF4-FFF2-40B4-BE49-F238E27FC236}">
                <a16:creationId xmlns:a16="http://schemas.microsoft.com/office/drawing/2014/main" id="{E02CC2BE-CE91-1EF4-03FA-B1A23E0A42D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239000" y="3820846"/>
            <a:ext cx="4838700" cy="1028700"/>
          </a:xfrm>
          <a:prstGeom prst="rect">
            <a:avLst/>
          </a:prstGeom>
        </p:spPr>
      </p:pic>
    </p:spTree>
    <p:extLst>
      <p:ext uri="{BB962C8B-B14F-4D97-AF65-F5344CB8AC3E}">
        <p14:creationId xmlns:p14="http://schemas.microsoft.com/office/powerpoint/2010/main" val="1180589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Long and Winding Road (How it was made)</a:t>
            </a:r>
          </a:p>
        </p:txBody>
      </p:sp>
      <p:sp>
        <p:nvSpPr>
          <p:cNvPr id="5" name="Content Placeholder 3"/>
          <p:cNvSpPr>
            <a:spLocks noGrp="1"/>
          </p:cNvSpPr>
          <p:nvPr>
            <p:ph sz="half" idx="1"/>
          </p:nvPr>
        </p:nvSpPr>
        <p:spPr/>
        <p:txBody>
          <a:bodyPr>
            <a:normAutofit fontScale="92500" lnSpcReduction="10000"/>
          </a:bodyPr>
          <a:lstStyle/>
          <a:p>
            <a:r>
              <a:rPr lang="en-US" dirty="0"/>
              <a:t>Using Python/JSON, we made API calls to Yelp and made data files that we could examine for key phrases, structure, etc. </a:t>
            </a:r>
          </a:p>
          <a:p>
            <a:r>
              <a:rPr lang="en-US" dirty="0"/>
              <a:t>Once the data was secured/analyzed, we began building a Flask app to be the backend of our application. This would handle the requests made in the front end by the user.</a:t>
            </a:r>
          </a:p>
          <a:p>
            <a:r>
              <a:rPr lang="en-US" dirty="0"/>
              <a:t>We built our frontend, user-facing website with HTML, CSS, JS, and Leaflet for a dynamic user interface.</a:t>
            </a:r>
          </a:p>
          <a:p>
            <a:r>
              <a:rPr lang="en-US" dirty="0"/>
              <a:t>Finally, we set up the dropdown menu selection for the user populating the marker/popups for the selected cities.</a:t>
            </a:r>
          </a:p>
        </p:txBody>
      </p:sp>
      <p:graphicFrame>
        <p:nvGraphicFramePr>
          <p:cNvPr id="6" name="Content Placeholder 2" descr="Segmented process showing 4 steps arranged one below the other and three downward pointing arrows are used to indicate progression from first step to second step and second step to third step and third step to fourth step"/>
          <p:cNvGraphicFramePr>
            <a:graphicFrameLocks noGrp="1"/>
          </p:cNvGraphicFramePr>
          <p:nvPr>
            <p:ph sz="half" idx="2"/>
            <p:extLst>
              <p:ext uri="{D42A27DB-BD31-4B8C-83A1-F6EECF244321}">
                <p14:modId xmlns:p14="http://schemas.microsoft.com/office/powerpoint/2010/main" val="152962071"/>
              </p:ext>
            </p:extLst>
          </p:nvPr>
        </p:nvGraphicFramePr>
        <p:xfrm>
          <a:off x="6324600" y="1825625"/>
          <a:ext cx="50292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26022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Yelp API</a:t>
            </a:r>
          </a:p>
        </p:txBody>
      </p:sp>
      <p:sp>
        <p:nvSpPr>
          <p:cNvPr id="3" name="Text Placeholder 2"/>
          <p:cNvSpPr>
            <a:spLocks noGrp="1"/>
          </p:cNvSpPr>
          <p:nvPr>
            <p:ph type="body" idx="1"/>
          </p:nvPr>
        </p:nvSpPr>
        <p:spPr/>
        <p:txBody>
          <a:bodyPr/>
          <a:lstStyle/>
          <a:p>
            <a:r>
              <a:rPr lang="en-US" dirty="0"/>
              <a:t>Convenient &amp; free!</a:t>
            </a:r>
          </a:p>
        </p:txBody>
      </p:sp>
    </p:spTree>
    <p:extLst>
      <p:ext uri="{BB962C8B-B14F-4D97-AF65-F5344CB8AC3E}">
        <p14:creationId xmlns:p14="http://schemas.microsoft.com/office/powerpoint/2010/main" val="1783796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Yelp Fusion API Features</a:t>
            </a:r>
          </a:p>
        </p:txBody>
      </p:sp>
      <p:sp>
        <p:nvSpPr>
          <p:cNvPr id="4" name="Content Placeholder 3"/>
          <p:cNvSpPr>
            <a:spLocks noGrp="1"/>
          </p:cNvSpPr>
          <p:nvPr>
            <p:ph sz="half" idx="2"/>
          </p:nvPr>
        </p:nvSpPr>
        <p:spPr>
          <a:xfrm>
            <a:off x="0" y="2167035"/>
            <a:ext cx="4191000" cy="3547965"/>
          </a:xfrm>
        </p:spPr>
        <p:txBody>
          <a:bodyPr>
            <a:normAutofit fontScale="77500" lnSpcReduction="20000"/>
          </a:bodyPr>
          <a:lstStyle/>
          <a:p>
            <a:r>
              <a:rPr lang="en-US" sz="2400" dirty="0"/>
              <a:t>Sample code for a quick start to coding</a:t>
            </a:r>
          </a:p>
          <a:p>
            <a:endParaRPr lang="en-US" sz="2400" dirty="0"/>
          </a:p>
          <a:p>
            <a:r>
              <a:rPr lang="en-US" sz="2400" dirty="0"/>
              <a:t>API request history to keep track of query limits</a:t>
            </a:r>
          </a:p>
          <a:p>
            <a:endParaRPr lang="en-US" sz="2400" dirty="0"/>
          </a:p>
          <a:p>
            <a:r>
              <a:rPr lang="en-US" sz="2400" dirty="0"/>
              <a:t>Legend for error responses</a:t>
            </a:r>
          </a:p>
          <a:p>
            <a:endParaRPr lang="en-US" sz="2400" dirty="0"/>
          </a:p>
          <a:p>
            <a:r>
              <a:rPr lang="en-US" sz="2400" dirty="0"/>
              <a:t>Access to millions of data points in hundreds of categories</a:t>
            </a:r>
          </a:p>
        </p:txBody>
      </p:sp>
      <p:sp>
        <p:nvSpPr>
          <p:cNvPr id="5" name="Text Placeholder 4"/>
          <p:cNvSpPr>
            <a:spLocks noGrp="1"/>
          </p:cNvSpPr>
          <p:nvPr>
            <p:ph type="body" sz="quarter" idx="3"/>
          </p:nvPr>
        </p:nvSpPr>
        <p:spPr/>
        <p:txBody>
          <a:bodyPr/>
          <a:lstStyle/>
          <a:p>
            <a:endParaRPr lang="en-US"/>
          </a:p>
        </p:txBody>
      </p:sp>
      <p:sp>
        <p:nvSpPr>
          <p:cNvPr id="6" name="Content Placeholder 5"/>
          <p:cNvSpPr>
            <a:spLocks noGrp="1"/>
          </p:cNvSpPr>
          <p:nvPr>
            <p:ph sz="quarter" idx="4"/>
          </p:nvPr>
        </p:nvSpPr>
        <p:spPr/>
        <p:txBody>
          <a:bodyPr>
            <a:normAutofit fontScale="77500" lnSpcReduction="20000"/>
          </a:bodyPr>
          <a:lstStyle/>
          <a:p>
            <a:endParaRPr lang="en-US"/>
          </a:p>
        </p:txBody>
      </p:sp>
      <p:pic>
        <p:nvPicPr>
          <p:cNvPr id="8" name="Picture 7">
            <a:extLst>
              <a:ext uri="{FF2B5EF4-FFF2-40B4-BE49-F238E27FC236}">
                <a16:creationId xmlns:a16="http://schemas.microsoft.com/office/drawing/2014/main" id="{C440E7C0-E374-8FC2-72AF-E889B2DFEF23}"/>
              </a:ext>
            </a:extLst>
          </p:cNvPr>
          <p:cNvPicPr>
            <a:picLocks noChangeAspect="1"/>
          </p:cNvPicPr>
          <p:nvPr/>
        </p:nvPicPr>
        <p:blipFill>
          <a:blip r:embed="rId3"/>
          <a:stretch>
            <a:fillRect/>
          </a:stretch>
        </p:blipFill>
        <p:spPr>
          <a:xfrm>
            <a:off x="4419600" y="1842796"/>
            <a:ext cx="7278301" cy="4488457"/>
          </a:xfrm>
          <a:prstGeom prst="rect">
            <a:avLst/>
          </a:prstGeom>
        </p:spPr>
      </p:pic>
    </p:spTree>
    <p:extLst>
      <p:ext uri="{BB962C8B-B14F-4D97-AF65-F5344CB8AC3E}">
        <p14:creationId xmlns:p14="http://schemas.microsoft.com/office/powerpoint/2010/main" val="3387061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Flask</a:t>
            </a:r>
          </a:p>
        </p:txBody>
      </p:sp>
      <p:sp>
        <p:nvSpPr>
          <p:cNvPr id="3" name="Text Placeholder 2"/>
          <p:cNvSpPr>
            <a:spLocks noGrp="1"/>
          </p:cNvSpPr>
          <p:nvPr>
            <p:ph type="body" idx="1"/>
          </p:nvPr>
        </p:nvSpPr>
        <p:spPr/>
        <p:txBody>
          <a:bodyPr/>
          <a:lstStyle/>
          <a:p>
            <a:r>
              <a:rPr lang="en-US" dirty="0"/>
              <a:t>Totally functional and easy-to-use</a:t>
            </a:r>
          </a:p>
        </p:txBody>
      </p:sp>
    </p:spTree>
    <p:extLst>
      <p:ext uri="{BB962C8B-B14F-4D97-AF65-F5344CB8AC3E}">
        <p14:creationId xmlns:p14="http://schemas.microsoft.com/office/powerpoint/2010/main" val="2038093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0600" y="1212024"/>
            <a:ext cx="3429000" cy="627062"/>
          </a:xfrm>
        </p:spPr>
        <p:txBody>
          <a:bodyPr/>
          <a:lstStyle/>
          <a:p>
            <a:r>
              <a:rPr lang="en-US" b="1" dirty="0"/>
              <a:t>Flask…</a:t>
            </a:r>
          </a:p>
        </p:txBody>
      </p:sp>
      <p:sp>
        <p:nvSpPr>
          <p:cNvPr id="4" name="Text Placeholder 3"/>
          <p:cNvSpPr>
            <a:spLocks noGrp="1"/>
          </p:cNvSpPr>
          <p:nvPr>
            <p:ph type="body" sz="half" idx="2"/>
          </p:nvPr>
        </p:nvSpPr>
        <p:spPr/>
        <p:txBody>
          <a:bodyPr/>
          <a:lstStyle/>
          <a:p>
            <a:endParaRPr lang="en-US" dirty="0"/>
          </a:p>
        </p:txBody>
      </p:sp>
      <p:pic>
        <p:nvPicPr>
          <p:cNvPr id="5" name="jim-carrey">
            <a:hlinkClick r:id="" action="ppaction://media"/>
            <a:extLst>
              <a:ext uri="{FF2B5EF4-FFF2-40B4-BE49-F238E27FC236}">
                <a16:creationId xmlns:a16="http://schemas.microsoft.com/office/drawing/2014/main" id="{F2544FD6-02F6-1CEA-4415-0E4B6181EEEC}"/>
              </a:ext>
            </a:extLst>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2819400" y="2209800"/>
            <a:ext cx="6934820" cy="3878262"/>
          </a:xfrm>
          <a:prstGeom prst="rect">
            <a:avLst/>
          </a:prstGeom>
        </p:spPr>
      </p:pic>
    </p:spTree>
    <p:extLst>
      <p:ext uri="{BB962C8B-B14F-4D97-AF65-F5344CB8AC3E}">
        <p14:creationId xmlns:p14="http://schemas.microsoft.com/office/powerpoint/2010/main" val="372948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5040"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repeatCount="indefinite" fill="hold" display="0">
                  <p:stCondLst>
                    <p:cond delay="indefinite"/>
                  </p:stCondLst>
                </p:cTn>
                <p:tgtEl>
                  <p:spTgt spid="5"/>
                </p:tgtEl>
              </p:cMediaNode>
            </p:video>
            <p:seq concurrent="1" nextAc="seek">
              <p:cTn id="8" restart="whenNotActive" fill="hold" evtFilter="cancelBubble" nodeType="interactiveSeq">
                <p:stCondLst>
                  <p:cond evt="onClick" delay="0">
                    <p:tgtEl>
                      <p:spTgt spid="5"/>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EEE7DD6-EB47-00BA-E135-1A8FDECC681F}"/>
              </a:ext>
            </a:extLst>
          </p:cNvPr>
          <p:cNvPicPr>
            <a:picLocks noChangeAspect="1"/>
          </p:cNvPicPr>
          <p:nvPr/>
        </p:nvPicPr>
        <p:blipFill>
          <a:blip r:embed="rId3"/>
          <a:stretch>
            <a:fillRect/>
          </a:stretch>
        </p:blipFill>
        <p:spPr>
          <a:xfrm>
            <a:off x="2438400" y="685800"/>
            <a:ext cx="6248400" cy="5356334"/>
          </a:xfrm>
          <a:prstGeom prst="rect">
            <a:avLst/>
          </a:prstGeom>
          <a:effectLst>
            <a:softEdge rad="88900"/>
          </a:effectLst>
        </p:spPr>
      </p:pic>
      <p:sp>
        <p:nvSpPr>
          <p:cNvPr id="2" name="Title 1"/>
          <p:cNvSpPr>
            <a:spLocks noGrp="1"/>
          </p:cNvSpPr>
          <p:nvPr>
            <p:ph type="title"/>
          </p:nvPr>
        </p:nvSpPr>
        <p:spPr>
          <a:xfrm>
            <a:off x="838200" y="365126"/>
            <a:ext cx="10515600" cy="1145224"/>
          </a:xfrm>
        </p:spPr>
        <p:txBody>
          <a:bodyPr anchor="b">
            <a:normAutofit/>
          </a:bodyPr>
          <a:lstStyle/>
          <a:p>
            <a:r>
              <a:rPr lang="en-US" dirty="0"/>
              <a:t>Flask</a:t>
            </a:r>
          </a:p>
        </p:txBody>
      </p:sp>
      <p:sp>
        <p:nvSpPr>
          <p:cNvPr id="9" name="Content Placeholder 3">
            <a:extLst>
              <a:ext uri="{FF2B5EF4-FFF2-40B4-BE49-F238E27FC236}">
                <a16:creationId xmlns:a16="http://schemas.microsoft.com/office/drawing/2014/main" id="{758428B9-2839-5EE1-B05A-D685236437B9}"/>
              </a:ext>
            </a:extLst>
          </p:cNvPr>
          <p:cNvSpPr>
            <a:spLocks noGrp="1"/>
          </p:cNvSpPr>
          <p:nvPr>
            <p:ph sz="half" idx="2"/>
          </p:nvPr>
        </p:nvSpPr>
        <p:spPr>
          <a:xfrm>
            <a:off x="7010400" y="4267200"/>
            <a:ext cx="5029200" cy="2136775"/>
          </a:xfr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p:spPr>
        <p:txBody>
          <a:bodyPr>
            <a:normAutofit/>
          </a:bodyPr>
          <a:lstStyle/>
          <a:p>
            <a:pPr marL="0" indent="0">
              <a:buNone/>
            </a:pPr>
            <a:r>
              <a:rPr lang="en-US" sz="1800" dirty="0">
                <a:solidFill>
                  <a:schemeClr val="bg2"/>
                </a:solidFill>
              </a:rPr>
              <a:t>Our backend and workhorse for our project </a:t>
            </a:r>
            <a:r>
              <a:rPr lang="en-US" sz="1800" dirty="0">
                <a:solidFill>
                  <a:schemeClr val="bg2"/>
                </a:solidFill>
                <a:effectLst>
                  <a:outerShdw blurRad="50800" dist="38100" dir="2700000" algn="tl" rotWithShape="0">
                    <a:prstClr val="black">
                      <a:alpha val="40000"/>
                    </a:prstClr>
                  </a:outerShdw>
                </a:effectLst>
              </a:rPr>
              <a:t>was</a:t>
            </a:r>
            <a:r>
              <a:rPr lang="en-US" sz="1800" dirty="0">
                <a:solidFill>
                  <a:schemeClr val="bg2"/>
                </a:solidFill>
              </a:rPr>
              <a:t> Flask.</a:t>
            </a:r>
          </a:p>
          <a:p>
            <a:pPr marL="0" indent="0">
              <a:buNone/>
            </a:pPr>
            <a:endParaRPr lang="en-US" sz="1800" dirty="0">
              <a:solidFill>
                <a:schemeClr val="bg2"/>
              </a:solidFill>
            </a:endParaRPr>
          </a:p>
          <a:p>
            <a:pPr marL="0" indent="0">
              <a:buNone/>
            </a:pPr>
            <a:r>
              <a:rPr lang="en-US" sz="1800" dirty="0">
                <a:solidFill>
                  <a:schemeClr val="bg2"/>
                </a:solidFill>
              </a:rPr>
              <a:t>Flask made requests from our API and grabbed the data for our JavaScript to use and make our displays.</a:t>
            </a:r>
          </a:p>
          <a:p>
            <a:pPr marL="0" indent="0">
              <a:buNone/>
            </a:pPr>
            <a:endParaRPr lang="en-US" sz="1800" dirty="0">
              <a:solidFill>
                <a:schemeClr val="bg2"/>
              </a:solidFill>
            </a:endParaRPr>
          </a:p>
          <a:p>
            <a:pPr marL="0" indent="0">
              <a:buNone/>
            </a:pPr>
            <a:endParaRPr lang="en-US" sz="1800" dirty="0">
              <a:solidFill>
                <a:schemeClr val="bg2"/>
              </a:solidFill>
            </a:endParaRPr>
          </a:p>
        </p:txBody>
      </p:sp>
    </p:spTree>
    <p:extLst>
      <p:ext uri="{BB962C8B-B14F-4D97-AF65-F5344CB8AC3E}">
        <p14:creationId xmlns:p14="http://schemas.microsoft.com/office/powerpoint/2010/main" val="3440500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ITY SKETCH 16X9">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23.potx" id="{55B65C5C-2110-41C9-9432-67D739EC5CFC}" vid="{FDE12540-4521-4F30-863D-D54DD2EE1C3B}"/>
    </a:ext>
  </a:extLst>
</a:theme>
</file>

<file path=ppt/theme/theme2.xml><?xml version="1.0" encoding="utf-8"?>
<a:theme xmlns:a="http://schemas.openxmlformats.org/drawingml/2006/main" name="Office Theme">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office city sketch presentation background (widescreen)</Template>
  <TotalTime>188</TotalTime>
  <Words>786</Words>
  <Application>Microsoft Office PowerPoint</Application>
  <PresentationFormat>Widescreen</PresentationFormat>
  <Paragraphs>97</Paragraphs>
  <Slides>15</Slides>
  <Notes>15</Notes>
  <HiddenSlides>0</HiddenSlides>
  <MMClips>1</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Century Schoolbook</vt:lpstr>
      <vt:lpstr>Slack-Lato</vt:lpstr>
      <vt:lpstr>CITY SKETCH 16X9</vt:lpstr>
      <vt:lpstr>Yelp, For Travel Help! </vt:lpstr>
      <vt:lpstr>Purpose of Project</vt:lpstr>
      <vt:lpstr>Sample Yelp API Data</vt:lpstr>
      <vt:lpstr>The Long and Winding Road (How it was made)</vt:lpstr>
      <vt:lpstr>Yelp API</vt:lpstr>
      <vt:lpstr>Yelp Fusion API Features</vt:lpstr>
      <vt:lpstr>Flask</vt:lpstr>
      <vt:lpstr>Flask…</vt:lpstr>
      <vt:lpstr>Flask</vt:lpstr>
      <vt:lpstr>Html/JS</vt:lpstr>
      <vt:lpstr>HTML, CSS, JS</vt:lpstr>
      <vt:lpstr>Leaflet</vt:lpstr>
      <vt:lpstr>Leaflet</vt:lpstr>
      <vt:lpstr>The Finished Project</vt:lpstr>
      <vt:lpstr>Let’s look at the finished project!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Yelp, For Travel Help!</dc:title>
  <dc:creator>Jeremy Magee</dc:creator>
  <cp:lastModifiedBy>Jeremy Magee</cp:lastModifiedBy>
  <cp:revision>2</cp:revision>
  <dcterms:created xsi:type="dcterms:W3CDTF">2023-10-05T00:59:42Z</dcterms:created>
  <dcterms:modified xsi:type="dcterms:W3CDTF">2023-10-10T16:23:49Z</dcterms:modified>
</cp:coreProperties>
</file>