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9" r:id="rId4"/>
    <p:sldId id="260" r:id="rId5"/>
    <p:sldId id="261" r:id="rId6"/>
    <p:sldId id="262" r:id="rId7"/>
    <p:sldId id="268" r:id="rId8"/>
    <p:sldId id="263" r:id="rId9"/>
    <p:sldId id="267" r:id="rId10"/>
    <p:sldId id="264" r:id="rId11"/>
    <p:sldId id="269" r:id="rId12"/>
    <p:sldId id="265"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4B7DE-F438-4D69-91FE-30D9F4395912}" v="25" dt="2023-10-05T01:39:33.15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77" d="100"/>
          <a:sy n="77" d="100"/>
        </p:scale>
        <p:origin x="86" y="18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agee" userId="54b62a32ee7be8e2" providerId="LiveId" clId="{9BD4B7DE-F438-4D69-91FE-30D9F4395912}"/>
    <pc:docChg chg="addSld modSld sldOrd">
      <pc:chgData name="Jeremy Magee" userId="54b62a32ee7be8e2" providerId="LiveId" clId="{9BD4B7DE-F438-4D69-91FE-30D9F4395912}" dt="2023-10-05T01:39:33.151" v="130" actId="20577"/>
      <pc:docMkLst>
        <pc:docMk/>
      </pc:docMkLst>
      <pc:sldChg chg="modSp mod">
        <pc:chgData name="Jeremy Magee" userId="54b62a32ee7be8e2" providerId="LiveId" clId="{9BD4B7DE-F438-4D69-91FE-30D9F4395912}" dt="2023-10-05T01:28:13.218" v="0" actId="255"/>
        <pc:sldMkLst>
          <pc:docMk/>
          <pc:sldMk cId="682195269" sldId="257"/>
        </pc:sldMkLst>
        <pc:spChg chg="mod">
          <ac:chgData name="Jeremy Magee" userId="54b62a32ee7be8e2" providerId="LiveId" clId="{9BD4B7DE-F438-4D69-91FE-30D9F4395912}" dt="2023-10-05T01:28:13.218" v="0" actId="255"/>
          <ac:spMkLst>
            <pc:docMk/>
            <pc:sldMk cId="682195269" sldId="257"/>
            <ac:spMk id="5" creationId="{037F6037-B4E3-B02A-C3A7-D40B7610C19C}"/>
          </ac:spMkLst>
        </pc:spChg>
      </pc:sldChg>
      <pc:sldChg chg="modSp">
        <pc:chgData name="Jeremy Magee" userId="54b62a32ee7be8e2" providerId="LiveId" clId="{9BD4B7DE-F438-4D69-91FE-30D9F4395912}" dt="2023-10-05T01:39:33.151" v="130" actId="20577"/>
        <pc:sldMkLst>
          <pc:docMk/>
          <pc:sldMk cId="2426022026" sldId="260"/>
        </pc:sldMkLst>
        <pc:graphicFrameChg chg="mod">
          <ac:chgData name="Jeremy Magee" userId="54b62a32ee7be8e2" providerId="LiveId" clId="{9BD4B7DE-F438-4D69-91FE-30D9F4395912}" dt="2023-10-05T01:39:33.151" v="130" actId="20577"/>
          <ac:graphicFrameMkLst>
            <pc:docMk/>
            <pc:sldMk cId="2426022026" sldId="260"/>
            <ac:graphicFrameMk id="6" creationId="{00000000-0000-0000-0000-000000000000}"/>
          </ac:graphicFrameMkLst>
        </pc:graphicFrameChg>
      </pc:sldChg>
      <pc:sldChg chg="modSp mod">
        <pc:chgData name="Jeremy Magee" userId="54b62a32ee7be8e2" providerId="LiveId" clId="{9BD4B7DE-F438-4D69-91FE-30D9F4395912}" dt="2023-10-05T01:29:22.900" v="12" actId="20577"/>
        <pc:sldMkLst>
          <pc:docMk/>
          <pc:sldMk cId="1783796071" sldId="261"/>
        </pc:sldMkLst>
        <pc:spChg chg="mod">
          <ac:chgData name="Jeremy Magee" userId="54b62a32ee7be8e2" providerId="LiveId" clId="{9BD4B7DE-F438-4D69-91FE-30D9F4395912}" dt="2023-10-05T01:29:22.900" v="12" actId="20577"/>
          <ac:spMkLst>
            <pc:docMk/>
            <pc:sldMk cId="1783796071" sldId="261"/>
            <ac:spMk id="2" creationId="{00000000-0000-0000-0000-000000000000}"/>
          </ac:spMkLst>
        </pc:spChg>
      </pc:sldChg>
      <pc:sldChg chg="modSp add mod ord">
        <pc:chgData name="Jeremy Magee" userId="54b62a32ee7be8e2" providerId="LiveId" clId="{9BD4B7DE-F438-4D69-91FE-30D9F4395912}" dt="2023-10-05T01:30:38.058" v="56" actId="20577"/>
        <pc:sldMkLst>
          <pc:docMk/>
          <pc:sldMk cId="1407246764" sldId="267"/>
        </pc:sldMkLst>
        <pc:spChg chg="mod">
          <ac:chgData name="Jeremy Magee" userId="54b62a32ee7be8e2" providerId="LiveId" clId="{9BD4B7DE-F438-4D69-91FE-30D9F4395912}" dt="2023-10-05T01:30:38.058" v="56" actId="20577"/>
          <ac:spMkLst>
            <pc:docMk/>
            <pc:sldMk cId="1407246764" sldId="267"/>
            <ac:spMk id="2" creationId="{00000000-0000-0000-0000-000000000000}"/>
          </ac:spMkLst>
        </pc:spChg>
      </pc:sldChg>
      <pc:sldChg chg="modSp add mod ord">
        <pc:chgData name="Jeremy Magee" userId="54b62a32ee7be8e2" providerId="LiveId" clId="{9BD4B7DE-F438-4D69-91FE-30D9F4395912}" dt="2023-10-05T01:30:08.179" v="29"/>
        <pc:sldMkLst>
          <pc:docMk/>
          <pc:sldMk cId="2038093716" sldId="268"/>
        </pc:sldMkLst>
        <pc:spChg chg="mod">
          <ac:chgData name="Jeremy Magee" userId="54b62a32ee7be8e2" providerId="LiveId" clId="{9BD4B7DE-F438-4D69-91FE-30D9F4395912}" dt="2023-10-05T01:30:01.123" v="27" actId="20577"/>
          <ac:spMkLst>
            <pc:docMk/>
            <pc:sldMk cId="2038093716" sldId="268"/>
            <ac:spMk id="2" creationId="{00000000-0000-0000-0000-000000000000}"/>
          </ac:spMkLst>
        </pc:spChg>
      </pc:sldChg>
      <pc:sldChg chg="modSp add mod">
        <pc:chgData name="Jeremy Magee" userId="54b62a32ee7be8e2" providerId="LiveId" clId="{9BD4B7DE-F438-4D69-91FE-30D9F4395912}" dt="2023-10-05T01:30:55.011" v="81" actId="20577"/>
        <pc:sldMkLst>
          <pc:docMk/>
          <pc:sldMk cId="3863911453" sldId="269"/>
        </pc:sldMkLst>
        <pc:spChg chg="mod">
          <ac:chgData name="Jeremy Magee" userId="54b62a32ee7be8e2" providerId="LiveId" clId="{9BD4B7DE-F438-4D69-91FE-30D9F4395912}" dt="2023-10-05T01:30:55.011" v="81" actId="20577"/>
          <ac:spMkLst>
            <pc:docMk/>
            <pc:sldMk cId="3863911453" sldId="269"/>
            <ac:spMk id="2" creationId="{00000000-0000-0000-0000-000000000000}"/>
          </ac:spMkLst>
        </pc:spChg>
      </pc:sldChg>
      <pc:sldChg chg="modSp add mod">
        <pc:chgData name="Jeremy Magee" userId="54b62a32ee7be8e2" providerId="LiveId" clId="{9BD4B7DE-F438-4D69-91FE-30D9F4395912}" dt="2023-10-05T01:35:38.384" v="109" actId="20577"/>
        <pc:sldMkLst>
          <pc:docMk/>
          <pc:sldMk cId="2176088558" sldId="270"/>
        </pc:sldMkLst>
        <pc:spChg chg="mod">
          <ac:chgData name="Jeremy Magee" userId="54b62a32ee7be8e2" providerId="LiveId" clId="{9BD4B7DE-F438-4D69-91FE-30D9F4395912}" dt="2023-10-05T01:35:38.384" v="109" actId="20577"/>
          <ac:spMkLst>
            <pc:docMk/>
            <pc:sldMk cId="2176088558" sldId="270"/>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a:t>
          </a:r>
          <a:r>
            <a:rPr lang="en-US" dirty="0" err="1"/>
            <a:t>Javascript</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a:t>
          </a:r>
          <a:r>
            <a:rPr lang="en-US" sz="2700" kern="1200" dirty="0" err="1"/>
            <a:t>Javascript</a:t>
          </a:r>
          <a:endParaRPr lang="en-US" sz="27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10/4/2023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10/4/2023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10/4/2023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10/4/2023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latin typeface="Slack-Lato"/>
              </a:rPr>
              <a:t>When planning your next trip, it’s easy to know where you want to go! The hardest part is knowing that all your necessities are covered when you get there. With this in mind (and </a:t>
            </a:r>
            <a:r>
              <a:rPr lang="en-US" dirty="0">
                <a:solidFill>
                  <a:srgbClr val="D1D2D3"/>
                </a:solidFill>
                <a:latin typeface="Slack-Lato"/>
              </a:rPr>
              <a:t>a very helpful API from Yelp), w</a:t>
            </a:r>
            <a:r>
              <a:rPr lang="en-US" b="0" i="0" dirty="0">
                <a:solidFill>
                  <a:srgbClr val="D1D2D3"/>
                </a:solidFill>
                <a:effectLst/>
                <a:latin typeface="Slack-Lato"/>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The maps and graphs show the top-rated hotels and restaurants for the areas you plan to visit</a:t>
            </a:r>
          </a:p>
          <a:p>
            <a:pPr algn="l">
              <a:buFont typeface="Arial" panose="020B0604020202020204" pitchFamily="34" charset="0"/>
              <a:buChar char="•"/>
            </a:pPr>
            <a:r>
              <a:rPr lang="en-US" b="0" i="0" dirty="0">
                <a:solidFill>
                  <a:srgbClr val="D1D2D3"/>
                </a:solidFill>
                <a:effectLst/>
                <a:latin typeface="Slack-Lato"/>
              </a:rPr>
              <a:t>You can easily filter down to the category and city you’re looking for.</a:t>
            </a:r>
          </a:p>
          <a:p>
            <a:pPr algn="l">
              <a:buFont typeface="Arial" panose="020B0604020202020204" pitchFamily="34" charset="0"/>
              <a:buChar char="•"/>
            </a:pPr>
            <a:r>
              <a:rPr lang="en-US" b="0" i="0" dirty="0">
                <a:solidFill>
                  <a:srgbClr val="D1D2D3"/>
                </a:solidFill>
                <a:effectLst/>
                <a:latin typeface="Slack-Lato"/>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the bar charts, and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478499498"/>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39</TotalTime>
  <Words>403</Words>
  <Application>Microsoft Office PowerPoint</Application>
  <PresentationFormat>Widescreen</PresentationFormat>
  <Paragraphs>42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Add a Slide Title - 2</vt:lpstr>
      <vt:lpstr>Flask</vt:lpstr>
      <vt:lpstr>Add a Slide Title - 3</vt:lpstr>
      <vt:lpstr>Html/JS</vt:lpstr>
      <vt:lpstr>PowerPoint Presentation</vt:lpstr>
      <vt:lpstr>Leaflet</vt:lpstr>
      <vt:lpstr>Add a Slide Title - 4</vt:lpstr>
      <vt:lpstr>The Finished Project</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 </dc:title>
  <dc:creator>Jeremy Magee</dc:creator>
  <cp:lastModifiedBy>Jeremy Magee</cp:lastModifiedBy>
  <cp:revision>1</cp:revision>
  <dcterms:created xsi:type="dcterms:W3CDTF">2023-10-05T00:59:42Z</dcterms:created>
  <dcterms:modified xsi:type="dcterms:W3CDTF">2023-10-05T01:39:34Z</dcterms:modified>
</cp:coreProperties>
</file>