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8" r:id="rId8"/>
    <p:sldId id="271" r:id="rId9"/>
    <p:sldId id="263" r:id="rId10"/>
    <p:sldId id="267" r:id="rId11"/>
    <p:sldId id="264" r:id="rId12"/>
    <p:sldId id="269" r:id="rId13"/>
    <p:sldId id="265"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166EF-7EB6-4E95-A5E5-94C510AD2A89}" v="5" dt="2023-10-06T00:58:19.725"/>
    <p1510:client id="{9BD4B7DE-F438-4D69-91FE-30D9F4395912}" v="25" dt="2023-10-05T01:39:33.153"/>
    <p1510:client id="{BF658A42-85CA-4FCE-9751-D84327CF6E22}" v="6" dt="2023-10-06T00:13:32.32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98F166EF-7EB6-4E95-A5E5-94C510AD2A89}"/>
    <pc:docChg chg="undo redo custSel addSld delSld modSld">
      <pc:chgData name="Jeremy Magee" userId="54b62a32ee7be8e2" providerId="LiveId" clId="{98F166EF-7EB6-4E95-A5E5-94C510AD2A89}" dt="2023-10-06T00:58:19.721" v="64" actId="20577"/>
      <pc:docMkLst>
        <pc:docMk/>
      </pc:docMkLst>
      <pc:sldChg chg="modSp mod">
        <pc:chgData name="Jeremy Magee" userId="54b62a32ee7be8e2" providerId="LiveId" clId="{98F166EF-7EB6-4E95-A5E5-94C510AD2A89}" dt="2023-10-06T00:43:27.769" v="62" actId="2711"/>
        <pc:sldMkLst>
          <pc:docMk/>
          <pc:sldMk cId="682195269" sldId="257"/>
        </pc:sldMkLst>
        <pc:spChg chg="mod">
          <ac:chgData name="Jeremy Magee" userId="54b62a32ee7be8e2" providerId="LiveId" clId="{98F166EF-7EB6-4E95-A5E5-94C510AD2A89}" dt="2023-10-06T00:43:27.769" v="62" actId="2711"/>
          <ac:spMkLst>
            <pc:docMk/>
            <pc:sldMk cId="682195269" sldId="257"/>
            <ac:spMk id="3" creationId="{00000000-0000-0000-0000-000000000000}"/>
          </ac:spMkLst>
        </pc:spChg>
      </pc:sldChg>
      <pc:sldChg chg="modSp">
        <pc:chgData name="Jeremy Magee" userId="54b62a32ee7be8e2" providerId="LiveId" clId="{98F166EF-7EB6-4E95-A5E5-94C510AD2A89}" dt="2023-10-06T00:58:19.721" v="64" actId="20577"/>
        <pc:sldMkLst>
          <pc:docMk/>
          <pc:sldMk cId="2426022026" sldId="260"/>
        </pc:sldMkLst>
        <pc:graphicFrameChg chg="mod">
          <ac:chgData name="Jeremy Magee" userId="54b62a32ee7be8e2" providerId="LiveId" clId="{98F166EF-7EB6-4E95-A5E5-94C510AD2A89}" dt="2023-10-06T00:58:19.721" v="64" actId="20577"/>
          <ac:graphicFrameMkLst>
            <pc:docMk/>
            <pc:sldMk cId="2426022026" sldId="260"/>
            <ac:graphicFrameMk id="6" creationId="{00000000-0000-0000-0000-000000000000}"/>
          </ac:graphicFrameMkLst>
        </pc:graphicFrameChg>
      </pc:sldChg>
      <pc:sldChg chg="delSp modSp mod">
        <pc:chgData name="Jeremy Magee" userId="54b62a32ee7be8e2" providerId="LiveId" clId="{98F166EF-7EB6-4E95-A5E5-94C510AD2A89}" dt="2023-10-06T00:40:59.931" v="56" actId="6549"/>
        <pc:sldMkLst>
          <pc:docMk/>
          <pc:sldMk cId="2521986180" sldId="266"/>
        </pc:sldMkLst>
        <pc:spChg chg="mod">
          <ac:chgData name="Jeremy Magee" userId="54b62a32ee7be8e2" providerId="LiveId" clId="{98F166EF-7EB6-4E95-A5E5-94C510AD2A89}" dt="2023-10-06T00:40:35.219" v="50" actId="1076"/>
          <ac:spMkLst>
            <pc:docMk/>
            <pc:sldMk cId="2521986180" sldId="266"/>
            <ac:spMk id="2" creationId="{00000000-0000-0000-0000-000000000000}"/>
          </ac:spMkLst>
        </pc:spChg>
        <pc:spChg chg="del mod">
          <ac:chgData name="Jeremy Magee" userId="54b62a32ee7be8e2" providerId="LiveId" clId="{98F166EF-7EB6-4E95-A5E5-94C510AD2A89}" dt="2023-10-06T00:40:38.078" v="51" actId="478"/>
          <ac:spMkLst>
            <pc:docMk/>
            <pc:sldMk cId="2521986180" sldId="266"/>
            <ac:spMk id="3" creationId="{00000000-0000-0000-0000-000000000000}"/>
          </ac:spMkLst>
        </pc:spChg>
        <pc:spChg chg="mod">
          <ac:chgData name="Jeremy Magee" userId="54b62a32ee7be8e2" providerId="LiveId" clId="{98F166EF-7EB6-4E95-A5E5-94C510AD2A89}" dt="2023-10-06T00:40:59.931" v="56" actId="6549"/>
          <ac:spMkLst>
            <pc:docMk/>
            <pc:sldMk cId="2521986180" sldId="266"/>
            <ac:spMk id="4" creationId="{00000000-0000-0000-0000-000000000000}"/>
          </ac:spMkLst>
        </pc:spChg>
      </pc:sldChg>
      <pc:sldChg chg="modSp add mod">
        <pc:chgData name="Jeremy Magee" userId="54b62a32ee7be8e2" providerId="LiveId" clId="{98F166EF-7EB6-4E95-A5E5-94C510AD2A89}" dt="2023-10-06T00:41:21.564" v="60" actId="1076"/>
        <pc:sldMkLst>
          <pc:docMk/>
          <pc:sldMk cId="372948772" sldId="271"/>
        </pc:sldMkLst>
        <pc:spChg chg="mod">
          <ac:chgData name="Jeremy Magee" userId="54b62a32ee7be8e2" providerId="LiveId" clId="{98F166EF-7EB6-4E95-A5E5-94C510AD2A89}" dt="2023-10-06T00:41:21.564" v="60" actId="1076"/>
          <ac:spMkLst>
            <pc:docMk/>
            <pc:sldMk cId="372948772" sldId="271"/>
            <ac:spMk id="2" creationId="{00000000-0000-0000-0000-000000000000}"/>
          </ac:spMkLst>
        </pc:spChg>
        <pc:picChg chg="mod">
          <ac:chgData name="Jeremy Magee" userId="54b62a32ee7be8e2" providerId="LiveId" clId="{98F166EF-7EB6-4E95-A5E5-94C510AD2A89}" dt="2023-10-06T00:41:14.901" v="59" actId="1076"/>
          <ac:picMkLst>
            <pc:docMk/>
            <pc:sldMk cId="372948772" sldId="271"/>
            <ac:picMk id="5" creationId="{F2544FD6-02F6-1CEA-4415-0E4B6181EEEC}"/>
          </ac:picMkLst>
        </pc:picChg>
      </pc:sldChg>
      <pc:sldChg chg="add del">
        <pc:chgData name="Jeremy Magee" userId="54b62a32ee7be8e2" providerId="LiveId" clId="{98F166EF-7EB6-4E95-A5E5-94C510AD2A89}" dt="2023-10-06T00:40:54.342" v="54"/>
        <pc:sldMkLst>
          <pc:docMk/>
          <pc:sldMk cId="4241436107" sldId="271"/>
        </pc:sldMkLst>
      </pc:sldChg>
    </pc:docChg>
  </pc:docChgLst>
  <pc:docChgLst>
    <pc:chgData name="Jeremy Magee" userId="54b62a32ee7be8e2" providerId="LiveId" clId="{9BD4B7DE-F438-4D69-91FE-30D9F4395912}"/>
    <pc:docChg chg="addSld modSld sldOrd">
      <pc:chgData name="Jeremy Magee" userId="54b62a32ee7be8e2" providerId="LiveId" clId="{9BD4B7DE-F438-4D69-91FE-30D9F4395912}" dt="2023-10-05T01:39:33.151" v="130" actId="20577"/>
      <pc:docMkLst>
        <pc:docMk/>
      </pc:docMkLst>
      <pc:sldChg chg="modSp mod">
        <pc:chgData name="Jeremy Magee" userId="54b62a32ee7be8e2" providerId="LiveId" clId="{9BD4B7DE-F438-4D69-91FE-30D9F4395912}" dt="2023-10-05T01:28:13.218" v="0" actId="255"/>
        <pc:sldMkLst>
          <pc:docMk/>
          <pc:sldMk cId="682195269" sldId="257"/>
        </pc:sldMkLst>
        <pc:spChg chg="mod">
          <ac:chgData name="Jeremy Magee" userId="54b62a32ee7be8e2" providerId="LiveId" clId="{9BD4B7DE-F438-4D69-91FE-30D9F4395912}" dt="2023-10-05T01:28:13.218" v="0" actId="255"/>
          <ac:spMkLst>
            <pc:docMk/>
            <pc:sldMk cId="682195269" sldId="257"/>
            <ac:spMk id="5" creationId="{037F6037-B4E3-B02A-C3A7-D40B7610C19C}"/>
          </ac:spMkLst>
        </pc:spChg>
      </pc:sldChg>
      <pc:sldChg chg="modSp">
        <pc:chgData name="Jeremy Magee" userId="54b62a32ee7be8e2" providerId="LiveId" clId="{9BD4B7DE-F438-4D69-91FE-30D9F4395912}" dt="2023-10-05T01:39:33.151" v="130" actId="20577"/>
        <pc:sldMkLst>
          <pc:docMk/>
          <pc:sldMk cId="2426022026" sldId="260"/>
        </pc:sldMkLst>
        <pc:graphicFrameChg chg="mod">
          <ac:chgData name="Jeremy Magee" userId="54b62a32ee7be8e2" providerId="LiveId" clId="{9BD4B7DE-F438-4D69-91FE-30D9F4395912}" dt="2023-10-05T01:39:33.151" v="130" actId="20577"/>
          <ac:graphicFrameMkLst>
            <pc:docMk/>
            <pc:sldMk cId="2426022026" sldId="260"/>
            <ac:graphicFrameMk id="6" creationId="{00000000-0000-0000-0000-000000000000}"/>
          </ac:graphicFrameMkLst>
        </pc:graphicFrameChg>
      </pc:sldChg>
      <pc:sldChg chg="modSp mod">
        <pc:chgData name="Jeremy Magee" userId="54b62a32ee7be8e2" providerId="LiveId" clId="{9BD4B7DE-F438-4D69-91FE-30D9F4395912}" dt="2023-10-05T01:29:22.900" v="12" actId="20577"/>
        <pc:sldMkLst>
          <pc:docMk/>
          <pc:sldMk cId="1783796071" sldId="261"/>
        </pc:sldMkLst>
        <pc:spChg chg="mod">
          <ac:chgData name="Jeremy Magee" userId="54b62a32ee7be8e2" providerId="LiveId" clId="{9BD4B7DE-F438-4D69-91FE-30D9F4395912}" dt="2023-10-05T01:29:22.900" v="12" actId="20577"/>
          <ac:spMkLst>
            <pc:docMk/>
            <pc:sldMk cId="1783796071" sldId="261"/>
            <ac:spMk id="2" creationId="{00000000-0000-0000-0000-000000000000}"/>
          </ac:spMkLst>
        </pc:spChg>
      </pc:sldChg>
      <pc:sldChg chg="modSp add mod ord">
        <pc:chgData name="Jeremy Magee" userId="54b62a32ee7be8e2" providerId="LiveId" clId="{9BD4B7DE-F438-4D69-91FE-30D9F4395912}" dt="2023-10-05T01:30:38.058" v="56" actId="20577"/>
        <pc:sldMkLst>
          <pc:docMk/>
          <pc:sldMk cId="1407246764" sldId="267"/>
        </pc:sldMkLst>
        <pc:spChg chg="mod">
          <ac:chgData name="Jeremy Magee" userId="54b62a32ee7be8e2" providerId="LiveId" clId="{9BD4B7DE-F438-4D69-91FE-30D9F4395912}" dt="2023-10-05T01:30:38.058" v="56" actId="20577"/>
          <ac:spMkLst>
            <pc:docMk/>
            <pc:sldMk cId="1407246764" sldId="267"/>
            <ac:spMk id="2" creationId="{00000000-0000-0000-0000-000000000000}"/>
          </ac:spMkLst>
        </pc:spChg>
      </pc:sldChg>
      <pc:sldChg chg="modSp add mod ord">
        <pc:chgData name="Jeremy Magee" userId="54b62a32ee7be8e2" providerId="LiveId" clId="{9BD4B7DE-F438-4D69-91FE-30D9F4395912}" dt="2023-10-05T01:30:08.179" v="29"/>
        <pc:sldMkLst>
          <pc:docMk/>
          <pc:sldMk cId="2038093716" sldId="268"/>
        </pc:sldMkLst>
        <pc:spChg chg="mod">
          <ac:chgData name="Jeremy Magee" userId="54b62a32ee7be8e2" providerId="LiveId" clId="{9BD4B7DE-F438-4D69-91FE-30D9F4395912}" dt="2023-10-05T01:30:01.123" v="27" actId="20577"/>
          <ac:spMkLst>
            <pc:docMk/>
            <pc:sldMk cId="2038093716" sldId="268"/>
            <ac:spMk id="2" creationId="{00000000-0000-0000-0000-000000000000}"/>
          </ac:spMkLst>
        </pc:spChg>
      </pc:sldChg>
      <pc:sldChg chg="modSp add mod">
        <pc:chgData name="Jeremy Magee" userId="54b62a32ee7be8e2" providerId="LiveId" clId="{9BD4B7DE-F438-4D69-91FE-30D9F4395912}" dt="2023-10-05T01:30:55.011" v="81" actId="20577"/>
        <pc:sldMkLst>
          <pc:docMk/>
          <pc:sldMk cId="3863911453" sldId="269"/>
        </pc:sldMkLst>
        <pc:spChg chg="mod">
          <ac:chgData name="Jeremy Magee" userId="54b62a32ee7be8e2" providerId="LiveId" clId="{9BD4B7DE-F438-4D69-91FE-30D9F4395912}" dt="2023-10-05T01:30:55.011" v="81" actId="20577"/>
          <ac:spMkLst>
            <pc:docMk/>
            <pc:sldMk cId="3863911453" sldId="269"/>
            <ac:spMk id="2" creationId="{00000000-0000-0000-0000-000000000000}"/>
          </ac:spMkLst>
        </pc:spChg>
      </pc:sldChg>
      <pc:sldChg chg="modSp add mod">
        <pc:chgData name="Jeremy Magee" userId="54b62a32ee7be8e2" providerId="LiveId" clId="{9BD4B7DE-F438-4D69-91FE-30D9F4395912}" dt="2023-10-05T01:35:38.384" v="109" actId="20577"/>
        <pc:sldMkLst>
          <pc:docMk/>
          <pc:sldMk cId="2176088558" sldId="270"/>
        </pc:sldMkLst>
        <pc:spChg chg="mod">
          <ac:chgData name="Jeremy Magee" userId="54b62a32ee7be8e2" providerId="LiveId" clId="{9BD4B7DE-F438-4D69-91FE-30D9F4395912}" dt="2023-10-05T01:35:38.384" v="109" actId="20577"/>
          <ac:spMkLst>
            <pc:docMk/>
            <pc:sldMk cId="2176088558" sldId="270"/>
            <ac:spMk id="2" creationId="{00000000-0000-0000-0000-000000000000}"/>
          </ac:spMkLst>
        </pc:spChg>
      </pc:sldChg>
    </pc:docChg>
  </pc:docChgLst>
  <pc:docChgLst>
    <pc:chgData name="Jeremy Magee" userId="54b62a32ee7be8e2" providerId="LiveId" clId="{BF658A42-85CA-4FCE-9751-D84327CF6E22}"/>
    <pc:docChg chg="custSel modSld">
      <pc:chgData name="Jeremy Magee" userId="54b62a32ee7be8e2" providerId="LiveId" clId="{BF658A42-85CA-4FCE-9751-D84327CF6E22}" dt="2023-10-06T00:14:21.844" v="1688" actId="20577"/>
      <pc:docMkLst>
        <pc:docMk/>
      </pc:docMkLst>
      <pc:sldChg chg="modSp mod">
        <pc:chgData name="Jeremy Magee" userId="54b62a32ee7be8e2" providerId="LiveId" clId="{BF658A42-85CA-4FCE-9751-D84327CF6E22}" dt="2023-10-05T22:58:51.795" v="325" actId="20577"/>
        <pc:sldMkLst>
          <pc:docMk/>
          <pc:sldMk cId="1783796071" sldId="261"/>
        </pc:sldMkLst>
        <pc:spChg chg="mod">
          <ac:chgData name="Jeremy Magee" userId="54b62a32ee7be8e2" providerId="LiveId" clId="{BF658A42-85CA-4FCE-9751-D84327CF6E22}" dt="2023-10-05T22:58:51.795" v="325" actId="20577"/>
          <ac:spMkLst>
            <pc:docMk/>
            <pc:sldMk cId="1783796071" sldId="261"/>
            <ac:spMk id="3" creationId="{00000000-0000-0000-0000-000000000000}"/>
          </ac:spMkLst>
        </pc:spChg>
      </pc:sldChg>
      <pc:sldChg chg="addSp delSp modSp mod">
        <pc:chgData name="Jeremy Magee" userId="54b62a32ee7be8e2" providerId="LiveId" clId="{BF658A42-85CA-4FCE-9751-D84327CF6E22}" dt="2023-10-05T23:17:18.874" v="505" actId="20577"/>
        <pc:sldMkLst>
          <pc:docMk/>
          <pc:sldMk cId="3387061768" sldId="262"/>
        </pc:sldMkLst>
        <pc:spChg chg="mod">
          <ac:chgData name="Jeremy Magee" userId="54b62a32ee7be8e2" providerId="LiveId" clId="{BF658A42-85CA-4FCE-9751-D84327CF6E22}" dt="2023-10-05T23:01:36.907" v="340" actId="20577"/>
          <ac:spMkLst>
            <pc:docMk/>
            <pc:sldMk cId="3387061768" sldId="262"/>
            <ac:spMk id="2" creationId="{00000000-0000-0000-0000-000000000000}"/>
          </ac:spMkLst>
        </pc:spChg>
        <pc:spChg chg="del mod">
          <ac:chgData name="Jeremy Magee" userId="54b62a32ee7be8e2" providerId="LiveId" clId="{BF658A42-85CA-4FCE-9751-D84327CF6E22}" dt="2023-10-05T23:15:50.877" v="426" actId="478"/>
          <ac:spMkLst>
            <pc:docMk/>
            <pc:sldMk cId="3387061768" sldId="262"/>
            <ac:spMk id="3" creationId="{00000000-0000-0000-0000-000000000000}"/>
          </ac:spMkLst>
        </pc:spChg>
        <pc:spChg chg="mod">
          <ac:chgData name="Jeremy Magee" userId="54b62a32ee7be8e2" providerId="LiveId" clId="{BF658A42-85CA-4FCE-9751-D84327CF6E22}" dt="2023-10-05T23:17:18.874" v="505" actId="20577"/>
          <ac:spMkLst>
            <pc:docMk/>
            <pc:sldMk cId="3387061768" sldId="262"/>
            <ac:spMk id="4" creationId="{00000000-0000-0000-0000-000000000000}"/>
          </ac:spMkLst>
        </pc:spChg>
        <pc:picChg chg="add mod">
          <ac:chgData name="Jeremy Magee" userId="54b62a32ee7be8e2" providerId="LiveId" clId="{BF658A42-85CA-4FCE-9751-D84327CF6E22}" dt="2023-10-05T23:16:57.669" v="491" actId="14100"/>
          <ac:picMkLst>
            <pc:docMk/>
            <pc:sldMk cId="3387061768" sldId="262"/>
            <ac:picMk id="8" creationId="{C440E7C0-E374-8FC2-72AF-E889B2DFEF23}"/>
          </ac:picMkLst>
        </pc:picChg>
      </pc:sldChg>
      <pc:sldChg chg="addSp delSp modSp mod modClrScheme chgLayout">
        <pc:chgData name="Jeremy Magee" userId="54b62a32ee7be8e2" providerId="LiveId" clId="{BF658A42-85CA-4FCE-9751-D84327CF6E22}" dt="2023-10-05T23:46:02.242" v="845" actId="1076"/>
        <pc:sldMkLst>
          <pc:docMk/>
          <pc:sldMk cId="3440500440" sldId="263"/>
        </pc:sldMkLst>
        <pc:spChg chg="mod">
          <ac:chgData name="Jeremy Magee" userId="54b62a32ee7be8e2" providerId="LiveId" clId="{BF658A42-85CA-4FCE-9751-D84327CF6E22}" dt="2023-10-05T23:19:17.704" v="512" actId="26606"/>
          <ac:spMkLst>
            <pc:docMk/>
            <pc:sldMk cId="3440500440" sldId="263"/>
            <ac:spMk id="2" creationId="{00000000-0000-0000-0000-000000000000}"/>
          </ac:spMkLst>
        </pc:spChg>
        <pc:spChg chg="add del mod">
          <ac:chgData name="Jeremy Magee" userId="54b62a32ee7be8e2" providerId="LiveId" clId="{BF658A42-85CA-4FCE-9751-D84327CF6E22}" dt="2023-10-05T23:21:06.422" v="516"/>
          <ac:spMkLst>
            <pc:docMk/>
            <pc:sldMk cId="3440500440" sldId="263"/>
            <ac:spMk id="5" creationId="{DE70B395-DFBA-DC40-6AB4-22E189A997DA}"/>
          </ac:spMkLst>
        </pc:spChg>
        <pc:spChg chg="add mod">
          <ac:chgData name="Jeremy Magee" userId="54b62a32ee7be8e2" providerId="LiveId" clId="{BF658A42-85CA-4FCE-9751-D84327CF6E22}" dt="2023-10-05T23:45:49.225" v="843" actId="207"/>
          <ac:spMkLst>
            <pc:docMk/>
            <pc:sldMk cId="3440500440" sldId="263"/>
            <ac:spMk id="9" creationId="{758428B9-2839-5EE1-B05A-D685236437B9}"/>
          </ac:spMkLst>
        </pc:spChg>
        <pc:picChg chg="add del mod">
          <ac:chgData name="Jeremy Magee" userId="54b62a32ee7be8e2" providerId="LiveId" clId="{BF658A42-85CA-4FCE-9751-D84327CF6E22}" dt="2023-10-05T23:21:06.413" v="514" actId="478"/>
          <ac:picMkLst>
            <pc:docMk/>
            <pc:sldMk cId="3440500440" sldId="263"/>
            <ac:picMk id="4" creationId="{6B794CEB-12A0-789D-A601-CE8CB7D2705B}"/>
          </ac:picMkLst>
        </pc:picChg>
        <pc:picChg chg="add mod ord">
          <ac:chgData name="Jeremy Magee" userId="54b62a32ee7be8e2" providerId="LiveId" clId="{BF658A42-85CA-4FCE-9751-D84327CF6E22}" dt="2023-10-05T23:46:02.242" v="845" actId="1076"/>
          <ac:picMkLst>
            <pc:docMk/>
            <pc:sldMk cId="3440500440" sldId="263"/>
            <ac:picMk id="7" creationId="{1EEE7DD6-EB47-00BA-E135-1A8FDECC681F}"/>
          </ac:picMkLst>
        </pc:picChg>
      </pc:sldChg>
      <pc:sldChg chg="addSp modSp mod modClrScheme chgLayout">
        <pc:chgData name="Jeremy Magee" userId="54b62a32ee7be8e2" providerId="LiveId" clId="{BF658A42-85CA-4FCE-9751-D84327CF6E22}" dt="2023-10-06T00:00:04.453" v="1340" actId="1076"/>
        <pc:sldMkLst>
          <pc:docMk/>
          <pc:sldMk cId="4129439513" sldId="264"/>
        </pc:sldMkLst>
        <pc:spChg chg="add mod">
          <ac:chgData name="Jeremy Magee" userId="54b62a32ee7be8e2" providerId="LiveId" clId="{BF658A42-85CA-4FCE-9751-D84327CF6E22}" dt="2023-10-05T23:50:57.225" v="1268" actId="1076"/>
          <ac:spMkLst>
            <pc:docMk/>
            <pc:sldMk cId="4129439513" sldId="264"/>
            <ac:spMk id="2" creationId="{2FF7DE22-D74B-A6D5-E142-43A78059FBF0}"/>
          </ac:spMkLst>
        </pc:spChg>
        <pc:spChg chg="add mod">
          <ac:chgData name="Jeremy Magee" userId="54b62a32ee7be8e2" providerId="LiveId" clId="{BF658A42-85CA-4FCE-9751-D84327CF6E22}" dt="2023-10-05T23:47:26.614" v="846" actId="700"/>
          <ac:spMkLst>
            <pc:docMk/>
            <pc:sldMk cId="4129439513" sldId="264"/>
            <ac:spMk id="3" creationId="{58DD2207-1A9E-CD3E-3CFE-457A129427E4}"/>
          </ac:spMkLst>
        </pc:spChg>
        <pc:spChg chg="add mod">
          <ac:chgData name="Jeremy Magee" userId="54b62a32ee7be8e2" providerId="LiveId" clId="{BF658A42-85CA-4FCE-9751-D84327CF6E22}" dt="2023-10-05T23:57:56.024" v="1320" actId="20577"/>
          <ac:spMkLst>
            <pc:docMk/>
            <pc:sldMk cId="4129439513" sldId="264"/>
            <ac:spMk id="4" creationId="{AD4FB6AD-FEFE-4C66-E36D-C5D67670F48A}"/>
          </ac:spMkLst>
        </pc:spChg>
        <pc:picChg chg="add mod">
          <ac:chgData name="Jeremy Magee" userId="54b62a32ee7be8e2" providerId="LiveId" clId="{BF658A42-85CA-4FCE-9751-D84327CF6E22}" dt="2023-10-05T23:59:59.270" v="1339" actId="14100"/>
          <ac:picMkLst>
            <pc:docMk/>
            <pc:sldMk cId="4129439513" sldId="264"/>
            <ac:picMk id="6" creationId="{8C4031F9-CDE5-2130-C53F-F1C06F5268A4}"/>
          </ac:picMkLst>
        </pc:picChg>
        <pc:picChg chg="add mod">
          <ac:chgData name="Jeremy Magee" userId="54b62a32ee7be8e2" providerId="LiveId" clId="{BF658A42-85CA-4FCE-9751-D84327CF6E22}" dt="2023-10-06T00:00:04.453" v="1340" actId="1076"/>
          <ac:picMkLst>
            <pc:docMk/>
            <pc:sldMk cId="4129439513" sldId="264"/>
            <ac:picMk id="8" creationId="{7A0EAE92-298C-FD9E-471B-B039082DF861}"/>
          </ac:picMkLst>
        </pc:picChg>
        <pc:picChg chg="add mod">
          <ac:chgData name="Jeremy Magee" userId="54b62a32ee7be8e2" providerId="LiveId" clId="{BF658A42-85CA-4FCE-9751-D84327CF6E22}" dt="2023-10-05T23:58:26.619" v="1328" actId="1076"/>
          <ac:picMkLst>
            <pc:docMk/>
            <pc:sldMk cId="4129439513" sldId="264"/>
            <ac:picMk id="10" creationId="{BB9EC2E2-0FD9-6AC2-F05D-3118BD743DCA}"/>
          </ac:picMkLst>
        </pc:picChg>
        <pc:picChg chg="add mod">
          <ac:chgData name="Jeremy Magee" userId="54b62a32ee7be8e2" providerId="LiveId" clId="{BF658A42-85CA-4FCE-9751-D84327CF6E22}" dt="2023-10-05T23:59:10.342" v="1336" actId="14100"/>
          <ac:picMkLst>
            <pc:docMk/>
            <pc:sldMk cId="4129439513" sldId="264"/>
            <ac:picMk id="12" creationId="{D4EA0708-4299-C7AF-96F4-3C5AD8A322B2}"/>
          </ac:picMkLst>
        </pc:picChg>
      </pc:sldChg>
      <pc:sldChg chg="modSp mod">
        <pc:chgData name="Jeremy Magee" userId="54b62a32ee7be8e2" providerId="LiveId" clId="{BF658A42-85CA-4FCE-9751-D84327CF6E22}" dt="2023-10-06T00:02:23.165" v="1540" actId="20577"/>
        <pc:sldMkLst>
          <pc:docMk/>
          <pc:sldMk cId="1827431122" sldId="265"/>
        </pc:sldMkLst>
        <pc:spChg chg="mod">
          <ac:chgData name="Jeremy Magee" userId="54b62a32ee7be8e2" providerId="LiveId" clId="{BF658A42-85CA-4FCE-9751-D84327CF6E22}" dt="2023-10-06T00:00:15.016" v="1347" actId="20577"/>
          <ac:spMkLst>
            <pc:docMk/>
            <pc:sldMk cId="1827431122" sldId="265"/>
            <ac:spMk id="2" creationId="{00000000-0000-0000-0000-000000000000}"/>
          </ac:spMkLst>
        </pc:spChg>
        <pc:spChg chg="mod">
          <ac:chgData name="Jeremy Magee" userId="54b62a32ee7be8e2" providerId="LiveId" clId="{BF658A42-85CA-4FCE-9751-D84327CF6E22}" dt="2023-10-06T00:02:23.165" v="1540" actId="20577"/>
          <ac:spMkLst>
            <pc:docMk/>
            <pc:sldMk cId="1827431122" sldId="265"/>
            <ac:spMk id="4" creationId="{00000000-0000-0000-0000-000000000000}"/>
          </ac:spMkLst>
        </pc:spChg>
      </pc:sldChg>
      <pc:sldChg chg="addSp modSp mod modAnim">
        <pc:chgData name="Jeremy Magee" userId="54b62a32ee7be8e2" providerId="LiveId" clId="{BF658A42-85CA-4FCE-9751-D84327CF6E22}" dt="2023-10-06T00:13:32.326" v="1687"/>
        <pc:sldMkLst>
          <pc:docMk/>
          <pc:sldMk cId="2521986180" sldId="266"/>
        </pc:sldMkLst>
        <pc:spChg chg="mod">
          <ac:chgData name="Jeremy Magee" userId="54b62a32ee7be8e2" providerId="LiveId" clId="{BF658A42-85CA-4FCE-9751-D84327CF6E22}" dt="2023-10-06T00:12:43.687" v="1666" actId="1076"/>
          <ac:spMkLst>
            <pc:docMk/>
            <pc:sldMk cId="2521986180" sldId="266"/>
            <ac:spMk id="2" creationId="{00000000-0000-0000-0000-000000000000}"/>
          </ac:spMkLst>
        </pc:spChg>
        <pc:spChg chg="mod">
          <ac:chgData name="Jeremy Magee" userId="54b62a32ee7be8e2" providerId="LiveId" clId="{BF658A42-85CA-4FCE-9751-D84327CF6E22}" dt="2023-10-06T00:12:36.898" v="1665" actId="20577"/>
          <ac:spMkLst>
            <pc:docMk/>
            <pc:sldMk cId="2521986180" sldId="266"/>
            <ac:spMk id="3" creationId="{00000000-0000-0000-0000-000000000000}"/>
          </ac:spMkLst>
        </pc:spChg>
        <pc:spChg chg="mod">
          <ac:chgData name="Jeremy Magee" userId="54b62a32ee7be8e2" providerId="LiveId" clId="{BF658A42-85CA-4FCE-9751-D84327CF6E22}" dt="2023-10-06T00:12:49.136" v="1685" actId="20577"/>
          <ac:spMkLst>
            <pc:docMk/>
            <pc:sldMk cId="2521986180" sldId="266"/>
            <ac:spMk id="4" creationId="{00000000-0000-0000-0000-000000000000}"/>
          </ac:spMkLst>
        </pc:spChg>
        <pc:picChg chg="add mod">
          <ac:chgData name="Jeremy Magee" userId="54b62a32ee7be8e2" providerId="LiveId" clId="{BF658A42-85CA-4FCE-9751-D84327CF6E22}" dt="2023-10-06T00:08:52.535" v="1616" actId="1076"/>
          <ac:picMkLst>
            <pc:docMk/>
            <pc:sldMk cId="2521986180" sldId="266"/>
            <ac:picMk id="5" creationId="{F2544FD6-02F6-1CEA-4415-0E4B6181EEEC}"/>
          </ac:picMkLst>
        </pc:picChg>
      </pc:sldChg>
      <pc:sldChg chg="modSp mod">
        <pc:chgData name="Jeremy Magee" userId="54b62a32ee7be8e2" providerId="LiveId" clId="{BF658A42-85CA-4FCE-9751-D84327CF6E22}" dt="2023-10-05T22:55:35.595" v="130" actId="20577"/>
        <pc:sldMkLst>
          <pc:docMk/>
          <pc:sldMk cId="1407246764" sldId="267"/>
        </pc:sldMkLst>
        <pc:spChg chg="mod">
          <ac:chgData name="Jeremy Magee" userId="54b62a32ee7be8e2" providerId="LiveId" clId="{BF658A42-85CA-4FCE-9751-D84327CF6E22}" dt="2023-10-05T22:55:35.595" v="130" actId="20577"/>
          <ac:spMkLst>
            <pc:docMk/>
            <pc:sldMk cId="1407246764" sldId="267"/>
            <ac:spMk id="3" creationId="{00000000-0000-0000-0000-000000000000}"/>
          </ac:spMkLst>
        </pc:spChg>
      </pc:sldChg>
      <pc:sldChg chg="modSp mod">
        <pc:chgData name="Jeremy Magee" userId="54b62a32ee7be8e2" providerId="LiveId" clId="{BF658A42-85CA-4FCE-9751-D84327CF6E22}" dt="2023-10-05T22:55:07.102" v="57" actId="20577"/>
        <pc:sldMkLst>
          <pc:docMk/>
          <pc:sldMk cId="2038093716" sldId="268"/>
        </pc:sldMkLst>
        <pc:spChg chg="mod">
          <ac:chgData name="Jeremy Magee" userId="54b62a32ee7be8e2" providerId="LiveId" clId="{BF658A42-85CA-4FCE-9751-D84327CF6E22}" dt="2023-10-05T22:55:07.102" v="57" actId="20577"/>
          <ac:spMkLst>
            <pc:docMk/>
            <pc:sldMk cId="2038093716" sldId="268"/>
            <ac:spMk id="3" creationId="{00000000-0000-0000-0000-000000000000}"/>
          </ac:spMkLst>
        </pc:spChg>
      </pc:sldChg>
      <pc:sldChg chg="modSp mod">
        <pc:chgData name="Jeremy Magee" userId="54b62a32ee7be8e2" providerId="LiveId" clId="{BF658A42-85CA-4FCE-9751-D84327CF6E22}" dt="2023-10-05T22:55:53.779" v="170" actId="20577"/>
        <pc:sldMkLst>
          <pc:docMk/>
          <pc:sldMk cId="3863911453" sldId="269"/>
        </pc:sldMkLst>
        <pc:spChg chg="mod">
          <ac:chgData name="Jeremy Magee" userId="54b62a32ee7be8e2" providerId="LiveId" clId="{BF658A42-85CA-4FCE-9751-D84327CF6E22}" dt="2023-10-05T22:55:53.779" v="170" actId="20577"/>
          <ac:spMkLst>
            <pc:docMk/>
            <pc:sldMk cId="3863911453" sldId="269"/>
            <ac:spMk id="3" creationId="{00000000-0000-0000-0000-000000000000}"/>
          </ac:spMkLst>
        </pc:spChg>
      </pc:sldChg>
      <pc:sldChg chg="modSp mod">
        <pc:chgData name="Jeremy Magee" userId="54b62a32ee7be8e2" providerId="LiveId" clId="{BF658A42-85CA-4FCE-9751-D84327CF6E22}" dt="2023-10-06T00:14:21.844" v="1688" actId="20577"/>
        <pc:sldMkLst>
          <pc:docMk/>
          <pc:sldMk cId="2176088558" sldId="270"/>
        </pc:sldMkLst>
        <pc:spChg chg="mod">
          <ac:chgData name="Jeremy Magee" userId="54b62a32ee7be8e2" providerId="LiveId" clId="{BF658A42-85CA-4FCE-9751-D84327CF6E22}" dt="2023-10-06T00:14:21.844" v="1688" actId="20577"/>
          <ac:spMkLst>
            <pc:docMk/>
            <pc:sldMk cId="2176088558" sldId="27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JavaScript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JavaScript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10/5/2023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10/5/2023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10/5/2023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10/5/2023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2"/>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3"/>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4"/>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5"/>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990600"/>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00198" y="2217737"/>
            <a:ext cx="4876800" cy="2727325"/>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rPr>
              <a:t>When planning your next trip, it’s easy to know where you want to go! The hardest part is knowing that all your necessities are covered when you get there. With this in mind (and </a:t>
            </a:r>
            <a:r>
              <a:rPr lang="en-US" dirty="0">
                <a:solidFill>
                  <a:srgbClr val="D1D2D3"/>
                </a:solidFill>
              </a:rPr>
              <a:t>a very helpful API from Yelp), w</a:t>
            </a:r>
            <a:r>
              <a:rPr lang="en-US" b="0" i="0" dirty="0">
                <a:solidFill>
                  <a:srgbClr val="D1D2D3"/>
                </a:solidFill>
                <a:effectLst/>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rPr>
              <a:t>You can easily filter down to the category and city you’re looking for.</a:t>
            </a:r>
          </a:p>
          <a:p>
            <a:pPr algn="l">
              <a:buFont typeface="Arial" panose="020B0604020202020204" pitchFamily="34" charset="0"/>
              <a:buChar char="•"/>
            </a:pPr>
            <a:r>
              <a:rPr lang="en-US" b="0" i="0" dirty="0">
                <a:solidFill>
                  <a:srgbClr val="D1D2D3"/>
                </a:solidFill>
                <a:effectLst/>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529620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a:t>
            </a:r>
          </a:p>
        </p:txBody>
      </p:sp>
      <p:sp>
        <p:nvSpPr>
          <p:cNvPr id="4" name="Content Placeholder 3"/>
          <p:cNvSpPr>
            <a:spLocks noGrp="1"/>
          </p:cNvSpPr>
          <p:nvPr>
            <p:ph sz="half" idx="2"/>
          </p:nvPr>
        </p:nvSpPr>
        <p:spPr>
          <a:xfrm>
            <a:off x="0" y="2167035"/>
            <a:ext cx="4191000" cy="3090765"/>
          </a:xfrm>
        </p:spPr>
        <p:txBody>
          <a:bodyPr>
            <a:normAutofit/>
          </a:bodyPr>
          <a:lstStyle/>
          <a:p>
            <a:r>
              <a:rPr lang="en-US" sz="2400" dirty="0"/>
              <a:t>Sample code for a quick start</a:t>
            </a:r>
          </a:p>
          <a:p>
            <a:endParaRPr lang="en-US" sz="2400" dirty="0"/>
          </a:p>
          <a:p>
            <a:r>
              <a:rPr lang="en-US" sz="2400" dirty="0"/>
              <a:t>API request history</a:t>
            </a:r>
          </a:p>
          <a:p>
            <a:endParaRPr lang="en-US" sz="2400" dirty="0"/>
          </a:p>
          <a:p>
            <a:r>
              <a:rPr lang="en-US" sz="2400" dirty="0"/>
              <a:t>Legend for error responses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2"/>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1212024"/>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19400" y="2209800"/>
            <a:ext cx="6934820" cy="3878262"/>
          </a:xfrm>
          <a:prstGeom prst="rect">
            <a:avLst/>
          </a:prstGeom>
        </p:spPr>
      </p:pic>
    </p:spTree>
    <p:extLst>
      <p:ext uri="{BB962C8B-B14F-4D97-AF65-F5344CB8AC3E}">
        <p14:creationId xmlns:p14="http://schemas.microsoft.com/office/powerpoint/2010/main" val="37294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2"/>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140</TotalTime>
  <Words>552</Words>
  <Application>Microsoft Office PowerPoint</Application>
  <PresentationFormat>Widescreen</PresentationFormat>
  <Paragraphs>62</Paragraphs>
  <Slides>15</Slides>
  <Notes>1</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vt:lpstr>
      <vt:lpstr>Flask</vt:lpstr>
      <vt:lpstr>Flask…</vt:lpstr>
      <vt:lpstr>Flask</vt:lpstr>
      <vt:lpstr>Html/JS</vt:lpstr>
      <vt:lpstr>HTML, CSS, JS</vt:lpstr>
      <vt:lpstr>Leaflet</vt:lpstr>
      <vt:lpstr>Leaflet</vt:lpstr>
      <vt:lpstr>The Finished Project</vt:lpstr>
      <vt:lpstr>Flask…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 </dc:title>
  <dc:creator>Jeremy Magee</dc:creator>
  <cp:lastModifiedBy>Jeremy Magee</cp:lastModifiedBy>
  <cp:revision>1</cp:revision>
  <dcterms:created xsi:type="dcterms:W3CDTF">2023-10-05T00:59:42Z</dcterms:created>
  <dcterms:modified xsi:type="dcterms:W3CDTF">2023-10-06T00:58:30Z</dcterms:modified>
</cp:coreProperties>
</file>