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9" r:id="rId4"/>
    <p:sldId id="260" r:id="rId5"/>
    <p:sldId id="261" r:id="rId6"/>
    <p:sldId id="262" r:id="rId7"/>
    <p:sldId id="268" r:id="rId8"/>
    <p:sldId id="271" r:id="rId9"/>
    <p:sldId id="263" r:id="rId10"/>
    <p:sldId id="267" r:id="rId11"/>
    <p:sldId id="264" r:id="rId12"/>
    <p:sldId id="269" r:id="rId13"/>
    <p:sldId id="265"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B82DCA-6720-4D7D-957D-05A44CC26A80}" v="4" dt="2023-10-08T18:01:39.50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2" d="100"/>
          <a:sy n="82" d="100"/>
        </p:scale>
        <p:origin x="720" y="101"/>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Magee" userId="54b62a32ee7be8e2" providerId="LiveId" clId="{98F166EF-7EB6-4E95-A5E5-94C510AD2A89}"/>
    <pc:docChg chg="undo redo custSel addSld delSld modSld">
      <pc:chgData name="Jeremy Magee" userId="54b62a32ee7be8e2" providerId="LiveId" clId="{98F166EF-7EB6-4E95-A5E5-94C510AD2A89}" dt="2023-10-06T00:58:19.721" v="64" actId="20577"/>
      <pc:docMkLst>
        <pc:docMk/>
      </pc:docMkLst>
      <pc:sldChg chg="modSp mod">
        <pc:chgData name="Jeremy Magee" userId="54b62a32ee7be8e2" providerId="LiveId" clId="{98F166EF-7EB6-4E95-A5E5-94C510AD2A89}" dt="2023-10-06T00:43:27.769" v="62" actId="2711"/>
        <pc:sldMkLst>
          <pc:docMk/>
          <pc:sldMk cId="682195269" sldId="257"/>
        </pc:sldMkLst>
        <pc:spChg chg="mod">
          <ac:chgData name="Jeremy Magee" userId="54b62a32ee7be8e2" providerId="LiveId" clId="{98F166EF-7EB6-4E95-A5E5-94C510AD2A89}" dt="2023-10-06T00:43:27.769" v="62" actId="2711"/>
          <ac:spMkLst>
            <pc:docMk/>
            <pc:sldMk cId="682195269" sldId="257"/>
            <ac:spMk id="3" creationId="{00000000-0000-0000-0000-000000000000}"/>
          </ac:spMkLst>
        </pc:spChg>
      </pc:sldChg>
      <pc:sldChg chg="modSp">
        <pc:chgData name="Jeremy Magee" userId="54b62a32ee7be8e2" providerId="LiveId" clId="{98F166EF-7EB6-4E95-A5E5-94C510AD2A89}" dt="2023-10-06T00:58:19.721" v="64" actId="20577"/>
        <pc:sldMkLst>
          <pc:docMk/>
          <pc:sldMk cId="2426022026" sldId="260"/>
        </pc:sldMkLst>
        <pc:graphicFrameChg chg="mod">
          <ac:chgData name="Jeremy Magee" userId="54b62a32ee7be8e2" providerId="LiveId" clId="{98F166EF-7EB6-4E95-A5E5-94C510AD2A89}" dt="2023-10-06T00:58:19.721" v="64" actId="20577"/>
          <ac:graphicFrameMkLst>
            <pc:docMk/>
            <pc:sldMk cId="2426022026" sldId="260"/>
            <ac:graphicFrameMk id="6" creationId="{00000000-0000-0000-0000-000000000000}"/>
          </ac:graphicFrameMkLst>
        </pc:graphicFrameChg>
      </pc:sldChg>
      <pc:sldChg chg="delSp modSp mod">
        <pc:chgData name="Jeremy Magee" userId="54b62a32ee7be8e2" providerId="LiveId" clId="{98F166EF-7EB6-4E95-A5E5-94C510AD2A89}" dt="2023-10-06T00:40:59.931" v="56" actId="6549"/>
        <pc:sldMkLst>
          <pc:docMk/>
          <pc:sldMk cId="2521986180" sldId="266"/>
        </pc:sldMkLst>
        <pc:spChg chg="mod">
          <ac:chgData name="Jeremy Magee" userId="54b62a32ee7be8e2" providerId="LiveId" clId="{98F166EF-7EB6-4E95-A5E5-94C510AD2A89}" dt="2023-10-06T00:40:35.219" v="50" actId="1076"/>
          <ac:spMkLst>
            <pc:docMk/>
            <pc:sldMk cId="2521986180" sldId="266"/>
            <ac:spMk id="2" creationId="{00000000-0000-0000-0000-000000000000}"/>
          </ac:spMkLst>
        </pc:spChg>
        <pc:spChg chg="del mod">
          <ac:chgData name="Jeremy Magee" userId="54b62a32ee7be8e2" providerId="LiveId" clId="{98F166EF-7EB6-4E95-A5E5-94C510AD2A89}" dt="2023-10-06T00:40:38.078" v="51" actId="478"/>
          <ac:spMkLst>
            <pc:docMk/>
            <pc:sldMk cId="2521986180" sldId="266"/>
            <ac:spMk id="3" creationId="{00000000-0000-0000-0000-000000000000}"/>
          </ac:spMkLst>
        </pc:spChg>
        <pc:spChg chg="mod">
          <ac:chgData name="Jeremy Magee" userId="54b62a32ee7be8e2" providerId="LiveId" clId="{98F166EF-7EB6-4E95-A5E5-94C510AD2A89}" dt="2023-10-06T00:40:59.931" v="56" actId="6549"/>
          <ac:spMkLst>
            <pc:docMk/>
            <pc:sldMk cId="2521986180" sldId="266"/>
            <ac:spMk id="4" creationId="{00000000-0000-0000-0000-000000000000}"/>
          </ac:spMkLst>
        </pc:spChg>
      </pc:sldChg>
      <pc:sldChg chg="modSp add mod">
        <pc:chgData name="Jeremy Magee" userId="54b62a32ee7be8e2" providerId="LiveId" clId="{98F166EF-7EB6-4E95-A5E5-94C510AD2A89}" dt="2023-10-06T00:41:21.564" v="60" actId="1076"/>
        <pc:sldMkLst>
          <pc:docMk/>
          <pc:sldMk cId="372948772" sldId="271"/>
        </pc:sldMkLst>
        <pc:spChg chg="mod">
          <ac:chgData name="Jeremy Magee" userId="54b62a32ee7be8e2" providerId="LiveId" clId="{98F166EF-7EB6-4E95-A5E5-94C510AD2A89}" dt="2023-10-06T00:41:21.564" v="60" actId="1076"/>
          <ac:spMkLst>
            <pc:docMk/>
            <pc:sldMk cId="372948772" sldId="271"/>
            <ac:spMk id="2" creationId="{00000000-0000-0000-0000-000000000000}"/>
          </ac:spMkLst>
        </pc:spChg>
        <pc:picChg chg="mod">
          <ac:chgData name="Jeremy Magee" userId="54b62a32ee7be8e2" providerId="LiveId" clId="{98F166EF-7EB6-4E95-A5E5-94C510AD2A89}" dt="2023-10-06T00:41:14.901" v="59" actId="1076"/>
          <ac:picMkLst>
            <pc:docMk/>
            <pc:sldMk cId="372948772" sldId="271"/>
            <ac:picMk id="5" creationId="{F2544FD6-02F6-1CEA-4415-0E4B6181EEEC}"/>
          </ac:picMkLst>
        </pc:picChg>
      </pc:sldChg>
      <pc:sldChg chg="add del">
        <pc:chgData name="Jeremy Magee" userId="54b62a32ee7be8e2" providerId="LiveId" clId="{98F166EF-7EB6-4E95-A5E5-94C510AD2A89}" dt="2023-10-06T00:40:54.342" v="54"/>
        <pc:sldMkLst>
          <pc:docMk/>
          <pc:sldMk cId="4241436107" sldId="271"/>
        </pc:sldMkLst>
      </pc:sldChg>
    </pc:docChg>
  </pc:docChgLst>
  <pc:docChgLst>
    <pc:chgData name="Jeremy Magee" userId="54b62a32ee7be8e2" providerId="LiveId" clId="{9BD4B7DE-F438-4D69-91FE-30D9F4395912}"/>
    <pc:docChg chg="addSld modSld sldOrd">
      <pc:chgData name="Jeremy Magee" userId="54b62a32ee7be8e2" providerId="LiveId" clId="{9BD4B7DE-F438-4D69-91FE-30D9F4395912}" dt="2023-10-05T01:39:33.151" v="130" actId="20577"/>
      <pc:docMkLst>
        <pc:docMk/>
      </pc:docMkLst>
      <pc:sldChg chg="modSp mod">
        <pc:chgData name="Jeremy Magee" userId="54b62a32ee7be8e2" providerId="LiveId" clId="{9BD4B7DE-F438-4D69-91FE-30D9F4395912}" dt="2023-10-05T01:28:13.218" v="0" actId="255"/>
        <pc:sldMkLst>
          <pc:docMk/>
          <pc:sldMk cId="682195269" sldId="257"/>
        </pc:sldMkLst>
        <pc:spChg chg="mod">
          <ac:chgData name="Jeremy Magee" userId="54b62a32ee7be8e2" providerId="LiveId" clId="{9BD4B7DE-F438-4D69-91FE-30D9F4395912}" dt="2023-10-05T01:28:13.218" v="0" actId="255"/>
          <ac:spMkLst>
            <pc:docMk/>
            <pc:sldMk cId="682195269" sldId="257"/>
            <ac:spMk id="5" creationId="{037F6037-B4E3-B02A-C3A7-D40B7610C19C}"/>
          </ac:spMkLst>
        </pc:spChg>
      </pc:sldChg>
      <pc:sldChg chg="modSp">
        <pc:chgData name="Jeremy Magee" userId="54b62a32ee7be8e2" providerId="LiveId" clId="{9BD4B7DE-F438-4D69-91FE-30D9F4395912}" dt="2023-10-05T01:39:33.151" v="130" actId="20577"/>
        <pc:sldMkLst>
          <pc:docMk/>
          <pc:sldMk cId="2426022026" sldId="260"/>
        </pc:sldMkLst>
        <pc:graphicFrameChg chg="mod">
          <ac:chgData name="Jeremy Magee" userId="54b62a32ee7be8e2" providerId="LiveId" clId="{9BD4B7DE-F438-4D69-91FE-30D9F4395912}" dt="2023-10-05T01:39:33.151" v="130" actId="20577"/>
          <ac:graphicFrameMkLst>
            <pc:docMk/>
            <pc:sldMk cId="2426022026" sldId="260"/>
            <ac:graphicFrameMk id="6" creationId="{00000000-0000-0000-0000-000000000000}"/>
          </ac:graphicFrameMkLst>
        </pc:graphicFrameChg>
      </pc:sldChg>
      <pc:sldChg chg="modSp mod">
        <pc:chgData name="Jeremy Magee" userId="54b62a32ee7be8e2" providerId="LiveId" clId="{9BD4B7DE-F438-4D69-91FE-30D9F4395912}" dt="2023-10-05T01:29:22.900" v="12" actId="20577"/>
        <pc:sldMkLst>
          <pc:docMk/>
          <pc:sldMk cId="1783796071" sldId="261"/>
        </pc:sldMkLst>
        <pc:spChg chg="mod">
          <ac:chgData name="Jeremy Magee" userId="54b62a32ee7be8e2" providerId="LiveId" clId="{9BD4B7DE-F438-4D69-91FE-30D9F4395912}" dt="2023-10-05T01:29:22.900" v="12" actId="20577"/>
          <ac:spMkLst>
            <pc:docMk/>
            <pc:sldMk cId="1783796071" sldId="261"/>
            <ac:spMk id="2" creationId="{00000000-0000-0000-0000-000000000000}"/>
          </ac:spMkLst>
        </pc:spChg>
      </pc:sldChg>
      <pc:sldChg chg="modSp add mod ord">
        <pc:chgData name="Jeremy Magee" userId="54b62a32ee7be8e2" providerId="LiveId" clId="{9BD4B7DE-F438-4D69-91FE-30D9F4395912}" dt="2023-10-05T01:30:38.058" v="56" actId="20577"/>
        <pc:sldMkLst>
          <pc:docMk/>
          <pc:sldMk cId="1407246764" sldId="267"/>
        </pc:sldMkLst>
        <pc:spChg chg="mod">
          <ac:chgData name="Jeremy Magee" userId="54b62a32ee7be8e2" providerId="LiveId" clId="{9BD4B7DE-F438-4D69-91FE-30D9F4395912}" dt="2023-10-05T01:30:38.058" v="56" actId="20577"/>
          <ac:spMkLst>
            <pc:docMk/>
            <pc:sldMk cId="1407246764" sldId="267"/>
            <ac:spMk id="2" creationId="{00000000-0000-0000-0000-000000000000}"/>
          </ac:spMkLst>
        </pc:spChg>
      </pc:sldChg>
      <pc:sldChg chg="modSp add mod ord">
        <pc:chgData name="Jeremy Magee" userId="54b62a32ee7be8e2" providerId="LiveId" clId="{9BD4B7DE-F438-4D69-91FE-30D9F4395912}" dt="2023-10-05T01:30:08.179" v="29"/>
        <pc:sldMkLst>
          <pc:docMk/>
          <pc:sldMk cId="2038093716" sldId="268"/>
        </pc:sldMkLst>
        <pc:spChg chg="mod">
          <ac:chgData name="Jeremy Magee" userId="54b62a32ee7be8e2" providerId="LiveId" clId="{9BD4B7DE-F438-4D69-91FE-30D9F4395912}" dt="2023-10-05T01:30:01.123" v="27" actId="20577"/>
          <ac:spMkLst>
            <pc:docMk/>
            <pc:sldMk cId="2038093716" sldId="268"/>
            <ac:spMk id="2" creationId="{00000000-0000-0000-0000-000000000000}"/>
          </ac:spMkLst>
        </pc:spChg>
      </pc:sldChg>
      <pc:sldChg chg="modSp add mod">
        <pc:chgData name="Jeremy Magee" userId="54b62a32ee7be8e2" providerId="LiveId" clId="{9BD4B7DE-F438-4D69-91FE-30D9F4395912}" dt="2023-10-05T01:30:55.011" v="81" actId="20577"/>
        <pc:sldMkLst>
          <pc:docMk/>
          <pc:sldMk cId="3863911453" sldId="269"/>
        </pc:sldMkLst>
        <pc:spChg chg="mod">
          <ac:chgData name="Jeremy Magee" userId="54b62a32ee7be8e2" providerId="LiveId" clId="{9BD4B7DE-F438-4D69-91FE-30D9F4395912}" dt="2023-10-05T01:30:55.011" v="81" actId="20577"/>
          <ac:spMkLst>
            <pc:docMk/>
            <pc:sldMk cId="3863911453" sldId="269"/>
            <ac:spMk id="2" creationId="{00000000-0000-0000-0000-000000000000}"/>
          </ac:spMkLst>
        </pc:spChg>
      </pc:sldChg>
      <pc:sldChg chg="modSp add mod">
        <pc:chgData name="Jeremy Magee" userId="54b62a32ee7be8e2" providerId="LiveId" clId="{9BD4B7DE-F438-4D69-91FE-30D9F4395912}" dt="2023-10-05T01:35:38.384" v="109" actId="20577"/>
        <pc:sldMkLst>
          <pc:docMk/>
          <pc:sldMk cId="2176088558" sldId="270"/>
        </pc:sldMkLst>
        <pc:spChg chg="mod">
          <ac:chgData name="Jeremy Magee" userId="54b62a32ee7be8e2" providerId="LiveId" clId="{9BD4B7DE-F438-4D69-91FE-30D9F4395912}" dt="2023-10-05T01:35:38.384" v="109" actId="20577"/>
          <ac:spMkLst>
            <pc:docMk/>
            <pc:sldMk cId="2176088558" sldId="270"/>
            <ac:spMk id="2" creationId="{00000000-0000-0000-0000-000000000000}"/>
          </ac:spMkLst>
        </pc:spChg>
      </pc:sldChg>
    </pc:docChg>
  </pc:docChgLst>
  <pc:docChgLst>
    <pc:chgData name="Jeremy Magee" userId="54b62a32ee7be8e2" providerId="LiveId" clId="{BF658A42-85CA-4FCE-9751-D84327CF6E22}"/>
    <pc:docChg chg="custSel modSld">
      <pc:chgData name="Jeremy Magee" userId="54b62a32ee7be8e2" providerId="LiveId" clId="{BF658A42-85CA-4FCE-9751-D84327CF6E22}" dt="2023-10-06T00:14:21.844" v="1688" actId="20577"/>
      <pc:docMkLst>
        <pc:docMk/>
      </pc:docMkLst>
      <pc:sldChg chg="modSp mod">
        <pc:chgData name="Jeremy Magee" userId="54b62a32ee7be8e2" providerId="LiveId" clId="{BF658A42-85CA-4FCE-9751-D84327CF6E22}" dt="2023-10-05T22:58:51.795" v="325" actId="20577"/>
        <pc:sldMkLst>
          <pc:docMk/>
          <pc:sldMk cId="1783796071" sldId="261"/>
        </pc:sldMkLst>
        <pc:spChg chg="mod">
          <ac:chgData name="Jeremy Magee" userId="54b62a32ee7be8e2" providerId="LiveId" clId="{BF658A42-85CA-4FCE-9751-D84327CF6E22}" dt="2023-10-05T22:58:51.795" v="325" actId="20577"/>
          <ac:spMkLst>
            <pc:docMk/>
            <pc:sldMk cId="1783796071" sldId="261"/>
            <ac:spMk id="3" creationId="{00000000-0000-0000-0000-000000000000}"/>
          </ac:spMkLst>
        </pc:spChg>
      </pc:sldChg>
      <pc:sldChg chg="addSp delSp modSp mod">
        <pc:chgData name="Jeremy Magee" userId="54b62a32ee7be8e2" providerId="LiveId" clId="{BF658A42-85CA-4FCE-9751-D84327CF6E22}" dt="2023-10-05T23:17:18.874" v="505" actId="20577"/>
        <pc:sldMkLst>
          <pc:docMk/>
          <pc:sldMk cId="3387061768" sldId="262"/>
        </pc:sldMkLst>
        <pc:spChg chg="mod">
          <ac:chgData name="Jeremy Magee" userId="54b62a32ee7be8e2" providerId="LiveId" clId="{BF658A42-85CA-4FCE-9751-D84327CF6E22}" dt="2023-10-05T23:01:36.907" v="340" actId="20577"/>
          <ac:spMkLst>
            <pc:docMk/>
            <pc:sldMk cId="3387061768" sldId="262"/>
            <ac:spMk id="2" creationId="{00000000-0000-0000-0000-000000000000}"/>
          </ac:spMkLst>
        </pc:spChg>
        <pc:spChg chg="del mod">
          <ac:chgData name="Jeremy Magee" userId="54b62a32ee7be8e2" providerId="LiveId" clId="{BF658A42-85CA-4FCE-9751-D84327CF6E22}" dt="2023-10-05T23:15:50.877" v="426" actId="478"/>
          <ac:spMkLst>
            <pc:docMk/>
            <pc:sldMk cId="3387061768" sldId="262"/>
            <ac:spMk id="3" creationId="{00000000-0000-0000-0000-000000000000}"/>
          </ac:spMkLst>
        </pc:spChg>
        <pc:spChg chg="mod">
          <ac:chgData name="Jeremy Magee" userId="54b62a32ee7be8e2" providerId="LiveId" clId="{BF658A42-85CA-4FCE-9751-D84327CF6E22}" dt="2023-10-05T23:17:18.874" v="505" actId="20577"/>
          <ac:spMkLst>
            <pc:docMk/>
            <pc:sldMk cId="3387061768" sldId="262"/>
            <ac:spMk id="4" creationId="{00000000-0000-0000-0000-000000000000}"/>
          </ac:spMkLst>
        </pc:spChg>
        <pc:picChg chg="add mod">
          <ac:chgData name="Jeremy Magee" userId="54b62a32ee7be8e2" providerId="LiveId" clId="{BF658A42-85CA-4FCE-9751-D84327CF6E22}" dt="2023-10-05T23:16:57.669" v="491" actId="14100"/>
          <ac:picMkLst>
            <pc:docMk/>
            <pc:sldMk cId="3387061768" sldId="262"/>
            <ac:picMk id="8" creationId="{C440E7C0-E374-8FC2-72AF-E889B2DFEF23}"/>
          </ac:picMkLst>
        </pc:picChg>
      </pc:sldChg>
      <pc:sldChg chg="addSp delSp modSp mod modClrScheme chgLayout">
        <pc:chgData name="Jeremy Magee" userId="54b62a32ee7be8e2" providerId="LiveId" clId="{BF658A42-85CA-4FCE-9751-D84327CF6E22}" dt="2023-10-05T23:46:02.242" v="845" actId="1076"/>
        <pc:sldMkLst>
          <pc:docMk/>
          <pc:sldMk cId="3440500440" sldId="263"/>
        </pc:sldMkLst>
        <pc:spChg chg="mod">
          <ac:chgData name="Jeremy Magee" userId="54b62a32ee7be8e2" providerId="LiveId" clId="{BF658A42-85CA-4FCE-9751-D84327CF6E22}" dt="2023-10-05T23:19:17.704" v="512" actId="26606"/>
          <ac:spMkLst>
            <pc:docMk/>
            <pc:sldMk cId="3440500440" sldId="263"/>
            <ac:spMk id="2" creationId="{00000000-0000-0000-0000-000000000000}"/>
          </ac:spMkLst>
        </pc:spChg>
        <pc:spChg chg="add del mod">
          <ac:chgData name="Jeremy Magee" userId="54b62a32ee7be8e2" providerId="LiveId" clId="{BF658A42-85CA-4FCE-9751-D84327CF6E22}" dt="2023-10-05T23:21:06.422" v="516"/>
          <ac:spMkLst>
            <pc:docMk/>
            <pc:sldMk cId="3440500440" sldId="263"/>
            <ac:spMk id="5" creationId="{DE70B395-DFBA-DC40-6AB4-22E189A997DA}"/>
          </ac:spMkLst>
        </pc:spChg>
        <pc:spChg chg="add mod">
          <ac:chgData name="Jeremy Magee" userId="54b62a32ee7be8e2" providerId="LiveId" clId="{BF658A42-85CA-4FCE-9751-D84327CF6E22}" dt="2023-10-05T23:45:49.225" v="843" actId="207"/>
          <ac:spMkLst>
            <pc:docMk/>
            <pc:sldMk cId="3440500440" sldId="263"/>
            <ac:spMk id="9" creationId="{758428B9-2839-5EE1-B05A-D685236437B9}"/>
          </ac:spMkLst>
        </pc:spChg>
        <pc:picChg chg="add del mod">
          <ac:chgData name="Jeremy Magee" userId="54b62a32ee7be8e2" providerId="LiveId" clId="{BF658A42-85CA-4FCE-9751-D84327CF6E22}" dt="2023-10-05T23:21:06.413" v="514" actId="478"/>
          <ac:picMkLst>
            <pc:docMk/>
            <pc:sldMk cId="3440500440" sldId="263"/>
            <ac:picMk id="4" creationId="{6B794CEB-12A0-789D-A601-CE8CB7D2705B}"/>
          </ac:picMkLst>
        </pc:picChg>
        <pc:picChg chg="add mod ord">
          <ac:chgData name="Jeremy Magee" userId="54b62a32ee7be8e2" providerId="LiveId" clId="{BF658A42-85CA-4FCE-9751-D84327CF6E22}" dt="2023-10-05T23:46:02.242" v="845" actId="1076"/>
          <ac:picMkLst>
            <pc:docMk/>
            <pc:sldMk cId="3440500440" sldId="263"/>
            <ac:picMk id="7" creationId="{1EEE7DD6-EB47-00BA-E135-1A8FDECC681F}"/>
          </ac:picMkLst>
        </pc:picChg>
      </pc:sldChg>
      <pc:sldChg chg="addSp modSp mod modClrScheme chgLayout">
        <pc:chgData name="Jeremy Magee" userId="54b62a32ee7be8e2" providerId="LiveId" clId="{BF658A42-85CA-4FCE-9751-D84327CF6E22}" dt="2023-10-06T00:00:04.453" v="1340" actId="1076"/>
        <pc:sldMkLst>
          <pc:docMk/>
          <pc:sldMk cId="4129439513" sldId="264"/>
        </pc:sldMkLst>
        <pc:spChg chg="add mod">
          <ac:chgData name="Jeremy Magee" userId="54b62a32ee7be8e2" providerId="LiveId" clId="{BF658A42-85CA-4FCE-9751-D84327CF6E22}" dt="2023-10-05T23:50:57.225" v="1268" actId="1076"/>
          <ac:spMkLst>
            <pc:docMk/>
            <pc:sldMk cId="4129439513" sldId="264"/>
            <ac:spMk id="2" creationId="{2FF7DE22-D74B-A6D5-E142-43A78059FBF0}"/>
          </ac:spMkLst>
        </pc:spChg>
        <pc:spChg chg="add mod">
          <ac:chgData name="Jeremy Magee" userId="54b62a32ee7be8e2" providerId="LiveId" clId="{BF658A42-85CA-4FCE-9751-D84327CF6E22}" dt="2023-10-05T23:47:26.614" v="846" actId="700"/>
          <ac:spMkLst>
            <pc:docMk/>
            <pc:sldMk cId="4129439513" sldId="264"/>
            <ac:spMk id="3" creationId="{58DD2207-1A9E-CD3E-3CFE-457A129427E4}"/>
          </ac:spMkLst>
        </pc:spChg>
        <pc:spChg chg="add mod">
          <ac:chgData name="Jeremy Magee" userId="54b62a32ee7be8e2" providerId="LiveId" clId="{BF658A42-85CA-4FCE-9751-D84327CF6E22}" dt="2023-10-05T23:57:56.024" v="1320" actId="20577"/>
          <ac:spMkLst>
            <pc:docMk/>
            <pc:sldMk cId="4129439513" sldId="264"/>
            <ac:spMk id="4" creationId="{AD4FB6AD-FEFE-4C66-E36D-C5D67670F48A}"/>
          </ac:spMkLst>
        </pc:spChg>
        <pc:picChg chg="add mod">
          <ac:chgData name="Jeremy Magee" userId="54b62a32ee7be8e2" providerId="LiveId" clId="{BF658A42-85CA-4FCE-9751-D84327CF6E22}" dt="2023-10-05T23:59:59.270" v="1339" actId="14100"/>
          <ac:picMkLst>
            <pc:docMk/>
            <pc:sldMk cId="4129439513" sldId="264"/>
            <ac:picMk id="6" creationId="{8C4031F9-CDE5-2130-C53F-F1C06F5268A4}"/>
          </ac:picMkLst>
        </pc:picChg>
        <pc:picChg chg="add mod">
          <ac:chgData name="Jeremy Magee" userId="54b62a32ee7be8e2" providerId="LiveId" clId="{BF658A42-85CA-4FCE-9751-D84327CF6E22}" dt="2023-10-06T00:00:04.453" v="1340" actId="1076"/>
          <ac:picMkLst>
            <pc:docMk/>
            <pc:sldMk cId="4129439513" sldId="264"/>
            <ac:picMk id="8" creationId="{7A0EAE92-298C-FD9E-471B-B039082DF861}"/>
          </ac:picMkLst>
        </pc:picChg>
        <pc:picChg chg="add mod">
          <ac:chgData name="Jeremy Magee" userId="54b62a32ee7be8e2" providerId="LiveId" clId="{BF658A42-85CA-4FCE-9751-D84327CF6E22}" dt="2023-10-05T23:58:26.619" v="1328" actId="1076"/>
          <ac:picMkLst>
            <pc:docMk/>
            <pc:sldMk cId="4129439513" sldId="264"/>
            <ac:picMk id="10" creationId="{BB9EC2E2-0FD9-6AC2-F05D-3118BD743DCA}"/>
          </ac:picMkLst>
        </pc:picChg>
        <pc:picChg chg="add mod">
          <ac:chgData name="Jeremy Magee" userId="54b62a32ee7be8e2" providerId="LiveId" clId="{BF658A42-85CA-4FCE-9751-D84327CF6E22}" dt="2023-10-05T23:59:10.342" v="1336" actId="14100"/>
          <ac:picMkLst>
            <pc:docMk/>
            <pc:sldMk cId="4129439513" sldId="264"/>
            <ac:picMk id="12" creationId="{D4EA0708-4299-C7AF-96F4-3C5AD8A322B2}"/>
          </ac:picMkLst>
        </pc:picChg>
      </pc:sldChg>
      <pc:sldChg chg="modSp mod">
        <pc:chgData name="Jeremy Magee" userId="54b62a32ee7be8e2" providerId="LiveId" clId="{BF658A42-85CA-4FCE-9751-D84327CF6E22}" dt="2023-10-06T00:02:23.165" v="1540" actId="20577"/>
        <pc:sldMkLst>
          <pc:docMk/>
          <pc:sldMk cId="1827431122" sldId="265"/>
        </pc:sldMkLst>
        <pc:spChg chg="mod">
          <ac:chgData name="Jeremy Magee" userId="54b62a32ee7be8e2" providerId="LiveId" clId="{BF658A42-85CA-4FCE-9751-D84327CF6E22}" dt="2023-10-06T00:00:15.016" v="1347" actId="20577"/>
          <ac:spMkLst>
            <pc:docMk/>
            <pc:sldMk cId="1827431122" sldId="265"/>
            <ac:spMk id="2" creationId="{00000000-0000-0000-0000-000000000000}"/>
          </ac:spMkLst>
        </pc:spChg>
        <pc:spChg chg="mod">
          <ac:chgData name="Jeremy Magee" userId="54b62a32ee7be8e2" providerId="LiveId" clId="{BF658A42-85CA-4FCE-9751-D84327CF6E22}" dt="2023-10-06T00:02:23.165" v="1540" actId="20577"/>
          <ac:spMkLst>
            <pc:docMk/>
            <pc:sldMk cId="1827431122" sldId="265"/>
            <ac:spMk id="4" creationId="{00000000-0000-0000-0000-000000000000}"/>
          </ac:spMkLst>
        </pc:spChg>
      </pc:sldChg>
      <pc:sldChg chg="addSp modSp mod modAnim">
        <pc:chgData name="Jeremy Magee" userId="54b62a32ee7be8e2" providerId="LiveId" clId="{BF658A42-85CA-4FCE-9751-D84327CF6E22}" dt="2023-10-06T00:13:32.326" v="1687"/>
        <pc:sldMkLst>
          <pc:docMk/>
          <pc:sldMk cId="2521986180" sldId="266"/>
        </pc:sldMkLst>
        <pc:spChg chg="mod">
          <ac:chgData name="Jeremy Magee" userId="54b62a32ee7be8e2" providerId="LiveId" clId="{BF658A42-85CA-4FCE-9751-D84327CF6E22}" dt="2023-10-06T00:12:43.687" v="1666" actId="1076"/>
          <ac:spMkLst>
            <pc:docMk/>
            <pc:sldMk cId="2521986180" sldId="266"/>
            <ac:spMk id="2" creationId="{00000000-0000-0000-0000-000000000000}"/>
          </ac:spMkLst>
        </pc:spChg>
        <pc:spChg chg="mod">
          <ac:chgData name="Jeremy Magee" userId="54b62a32ee7be8e2" providerId="LiveId" clId="{BF658A42-85CA-4FCE-9751-D84327CF6E22}" dt="2023-10-06T00:12:36.898" v="1665" actId="20577"/>
          <ac:spMkLst>
            <pc:docMk/>
            <pc:sldMk cId="2521986180" sldId="266"/>
            <ac:spMk id="3" creationId="{00000000-0000-0000-0000-000000000000}"/>
          </ac:spMkLst>
        </pc:spChg>
        <pc:spChg chg="mod">
          <ac:chgData name="Jeremy Magee" userId="54b62a32ee7be8e2" providerId="LiveId" clId="{BF658A42-85CA-4FCE-9751-D84327CF6E22}" dt="2023-10-06T00:12:49.136" v="1685" actId="20577"/>
          <ac:spMkLst>
            <pc:docMk/>
            <pc:sldMk cId="2521986180" sldId="266"/>
            <ac:spMk id="4" creationId="{00000000-0000-0000-0000-000000000000}"/>
          </ac:spMkLst>
        </pc:spChg>
        <pc:picChg chg="add mod">
          <ac:chgData name="Jeremy Magee" userId="54b62a32ee7be8e2" providerId="LiveId" clId="{BF658A42-85CA-4FCE-9751-D84327CF6E22}" dt="2023-10-06T00:08:52.535" v="1616" actId="1076"/>
          <ac:picMkLst>
            <pc:docMk/>
            <pc:sldMk cId="2521986180" sldId="266"/>
            <ac:picMk id="5" creationId="{F2544FD6-02F6-1CEA-4415-0E4B6181EEEC}"/>
          </ac:picMkLst>
        </pc:picChg>
      </pc:sldChg>
      <pc:sldChg chg="modSp mod">
        <pc:chgData name="Jeremy Magee" userId="54b62a32ee7be8e2" providerId="LiveId" clId="{BF658A42-85CA-4FCE-9751-D84327CF6E22}" dt="2023-10-05T22:55:35.595" v="130" actId="20577"/>
        <pc:sldMkLst>
          <pc:docMk/>
          <pc:sldMk cId="1407246764" sldId="267"/>
        </pc:sldMkLst>
        <pc:spChg chg="mod">
          <ac:chgData name="Jeremy Magee" userId="54b62a32ee7be8e2" providerId="LiveId" clId="{BF658A42-85CA-4FCE-9751-D84327CF6E22}" dt="2023-10-05T22:55:35.595" v="130" actId="20577"/>
          <ac:spMkLst>
            <pc:docMk/>
            <pc:sldMk cId="1407246764" sldId="267"/>
            <ac:spMk id="3" creationId="{00000000-0000-0000-0000-000000000000}"/>
          </ac:spMkLst>
        </pc:spChg>
      </pc:sldChg>
      <pc:sldChg chg="modSp mod">
        <pc:chgData name="Jeremy Magee" userId="54b62a32ee7be8e2" providerId="LiveId" clId="{BF658A42-85CA-4FCE-9751-D84327CF6E22}" dt="2023-10-05T22:55:07.102" v="57" actId="20577"/>
        <pc:sldMkLst>
          <pc:docMk/>
          <pc:sldMk cId="2038093716" sldId="268"/>
        </pc:sldMkLst>
        <pc:spChg chg="mod">
          <ac:chgData name="Jeremy Magee" userId="54b62a32ee7be8e2" providerId="LiveId" clId="{BF658A42-85CA-4FCE-9751-D84327CF6E22}" dt="2023-10-05T22:55:07.102" v="57" actId="20577"/>
          <ac:spMkLst>
            <pc:docMk/>
            <pc:sldMk cId="2038093716" sldId="268"/>
            <ac:spMk id="3" creationId="{00000000-0000-0000-0000-000000000000}"/>
          </ac:spMkLst>
        </pc:spChg>
      </pc:sldChg>
      <pc:sldChg chg="modSp mod">
        <pc:chgData name="Jeremy Magee" userId="54b62a32ee7be8e2" providerId="LiveId" clId="{BF658A42-85CA-4FCE-9751-D84327CF6E22}" dt="2023-10-05T22:55:53.779" v="170" actId="20577"/>
        <pc:sldMkLst>
          <pc:docMk/>
          <pc:sldMk cId="3863911453" sldId="269"/>
        </pc:sldMkLst>
        <pc:spChg chg="mod">
          <ac:chgData name="Jeremy Magee" userId="54b62a32ee7be8e2" providerId="LiveId" clId="{BF658A42-85CA-4FCE-9751-D84327CF6E22}" dt="2023-10-05T22:55:53.779" v="170" actId="20577"/>
          <ac:spMkLst>
            <pc:docMk/>
            <pc:sldMk cId="3863911453" sldId="269"/>
            <ac:spMk id="3" creationId="{00000000-0000-0000-0000-000000000000}"/>
          </ac:spMkLst>
        </pc:spChg>
      </pc:sldChg>
      <pc:sldChg chg="modSp mod">
        <pc:chgData name="Jeremy Magee" userId="54b62a32ee7be8e2" providerId="LiveId" clId="{BF658A42-85CA-4FCE-9751-D84327CF6E22}" dt="2023-10-06T00:14:21.844" v="1688" actId="20577"/>
        <pc:sldMkLst>
          <pc:docMk/>
          <pc:sldMk cId="2176088558" sldId="270"/>
        </pc:sldMkLst>
        <pc:spChg chg="mod">
          <ac:chgData name="Jeremy Magee" userId="54b62a32ee7be8e2" providerId="LiveId" clId="{BF658A42-85CA-4FCE-9751-D84327CF6E22}" dt="2023-10-06T00:14:21.844" v="1688" actId="20577"/>
          <ac:spMkLst>
            <pc:docMk/>
            <pc:sldMk cId="2176088558" sldId="270"/>
            <ac:spMk id="3" creationId="{00000000-0000-0000-0000-000000000000}"/>
          </ac:spMkLst>
        </pc:spChg>
      </pc:sldChg>
    </pc:docChg>
  </pc:docChgLst>
  <pc:docChgLst>
    <pc:chgData name="Jeremy Magee" userId="54b62a32ee7be8e2" providerId="LiveId" clId="{4FB82DCA-6720-4D7D-957D-05A44CC26A80}"/>
    <pc:docChg chg="custSel addSld delSld modSld">
      <pc:chgData name="Jeremy Magee" userId="54b62a32ee7be8e2" providerId="LiveId" clId="{4FB82DCA-6720-4D7D-957D-05A44CC26A80}" dt="2023-10-08T18:02:05.036" v="452" actId="20577"/>
      <pc:docMkLst>
        <pc:docMk/>
      </pc:docMkLst>
      <pc:sldChg chg="addSp modSp mod">
        <pc:chgData name="Jeremy Magee" userId="54b62a32ee7be8e2" providerId="LiveId" clId="{4FB82DCA-6720-4D7D-957D-05A44CC26A80}" dt="2023-10-08T17:53:40.886" v="58" actId="1076"/>
        <pc:sldMkLst>
          <pc:docMk/>
          <pc:sldMk cId="1180589104" sldId="259"/>
        </pc:sldMkLst>
        <pc:spChg chg="mod">
          <ac:chgData name="Jeremy Magee" userId="54b62a32ee7be8e2" providerId="LiveId" clId="{4FB82DCA-6720-4D7D-957D-05A44CC26A80}" dt="2023-10-08T17:51:28.674" v="0" actId="20577"/>
          <ac:spMkLst>
            <pc:docMk/>
            <pc:sldMk cId="1180589104" sldId="259"/>
            <ac:spMk id="4" creationId="{2DCC61A2-5A79-FABB-178F-1135E82828FF}"/>
          </ac:spMkLst>
        </pc:spChg>
        <pc:spChg chg="add mod">
          <ac:chgData name="Jeremy Magee" userId="54b62a32ee7be8e2" providerId="LiveId" clId="{4FB82DCA-6720-4D7D-957D-05A44CC26A80}" dt="2023-10-08T17:52:11.790" v="55" actId="1076"/>
          <ac:spMkLst>
            <pc:docMk/>
            <pc:sldMk cId="1180589104" sldId="259"/>
            <ac:spMk id="6" creationId="{391280F7-9C54-0E6C-58C9-D0B22A1A775A}"/>
          </ac:spMkLst>
        </pc:spChg>
        <pc:picChg chg="add mod">
          <ac:chgData name="Jeremy Magee" userId="54b62a32ee7be8e2" providerId="LiveId" clId="{4FB82DCA-6720-4D7D-957D-05A44CC26A80}" dt="2023-10-08T17:53:40.886" v="58" actId="1076"/>
          <ac:picMkLst>
            <pc:docMk/>
            <pc:sldMk cId="1180589104" sldId="259"/>
            <ac:picMk id="8" creationId="{E02CC2BE-CE91-1EF4-03FA-B1A23E0A42D3}"/>
          </ac:picMkLst>
        </pc:picChg>
      </pc:sldChg>
      <pc:sldChg chg="modSp mod">
        <pc:chgData name="Jeremy Magee" userId="54b62a32ee7be8e2" providerId="LiveId" clId="{4FB82DCA-6720-4D7D-957D-05A44CC26A80}" dt="2023-10-08T17:54:24.702" v="104" actId="20577"/>
        <pc:sldMkLst>
          <pc:docMk/>
          <pc:sldMk cId="3387061768" sldId="262"/>
        </pc:sldMkLst>
        <pc:spChg chg="mod">
          <ac:chgData name="Jeremy Magee" userId="54b62a32ee7be8e2" providerId="LiveId" clId="{4FB82DCA-6720-4D7D-957D-05A44CC26A80}" dt="2023-10-08T17:54:02.616" v="67" actId="20577"/>
          <ac:spMkLst>
            <pc:docMk/>
            <pc:sldMk cId="3387061768" sldId="262"/>
            <ac:spMk id="2" creationId="{00000000-0000-0000-0000-000000000000}"/>
          </ac:spMkLst>
        </pc:spChg>
        <pc:spChg chg="mod">
          <ac:chgData name="Jeremy Magee" userId="54b62a32ee7be8e2" providerId="LiveId" clId="{4FB82DCA-6720-4D7D-957D-05A44CC26A80}" dt="2023-10-08T17:54:24.702" v="104" actId="20577"/>
          <ac:spMkLst>
            <pc:docMk/>
            <pc:sldMk cId="3387061768" sldId="262"/>
            <ac:spMk id="4" creationId="{00000000-0000-0000-0000-000000000000}"/>
          </ac:spMkLst>
        </pc:spChg>
        <pc:spChg chg="mod">
          <ac:chgData name="Jeremy Magee" userId="54b62a32ee7be8e2" providerId="LiveId" clId="{4FB82DCA-6720-4D7D-957D-05A44CC26A80}" dt="2023-10-08T17:54:16.531" v="71" actId="27636"/>
          <ac:spMkLst>
            <pc:docMk/>
            <pc:sldMk cId="3387061768" sldId="262"/>
            <ac:spMk id="6" creationId="{00000000-0000-0000-0000-000000000000}"/>
          </ac:spMkLst>
        </pc:spChg>
      </pc:sldChg>
      <pc:sldChg chg="addSp modSp mod">
        <pc:chgData name="Jeremy Magee" userId="54b62a32ee7be8e2" providerId="LiveId" clId="{4FB82DCA-6720-4D7D-957D-05A44CC26A80}" dt="2023-10-08T17:55:34.500" v="144" actId="14100"/>
        <pc:sldMkLst>
          <pc:docMk/>
          <pc:sldMk cId="4129439513" sldId="264"/>
        </pc:sldMkLst>
        <pc:spChg chg="mod">
          <ac:chgData name="Jeremy Magee" userId="54b62a32ee7be8e2" providerId="LiveId" clId="{4FB82DCA-6720-4D7D-957D-05A44CC26A80}" dt="2023-10-08T17:55:07.412" v="141" actId="20577"/>
          <ac:spMkLst>
            <pc:docMk/>
            <pc:sldMk cId="4129439513" sldId="264"/>
            <ac:spMk id="4" creationId="{AD4FB6AD-FEFE-4C66-E36D-C5D67670F48A}"/>
          </ac:spMkLst>
        </pc:spChg>
        <pc:spChg chg="add mod ord">
          <ac:chgData name="Jeremy Magee" userId="54b62a32ee7be8e2" providerId="LiveId" clId="{4FB82DCA-6720-4D7D-957D-05A44CC26A80}" dt="2023-10-08T17:55:34.500" v="144" actId="14100"/>
          <ac:spMkLst>
            <pc:docMk/>
            <pc:sldMk cId="4129439513" sldId="264"/>
            <ac:spMk id="5" creationId="{82AC6DD3-9DCE-1338-27A6-83CDA8706469}"/>
          </ac:spMkLst>
        </pc:spChg>
      </pc:sldChg>
      <pc:sldChg chg="addSp delSp modSp mod">
        <pc:chgData name="Jeremy Magee" userId="54b62a32ee7be8e2" providerId="LiveId" clId="{4FB82DCA-6720-4D7D-957D-05A44CC26A80}" dt="2023-10-08T18:02:05.036" v="452" actId="20577"/>
        <pc:sldMkLst>
          <pc:docMk/>
          <pc:sldMk cId="1827431122" sldId="265"/>
        </pc:sldMkLst>
        <pc:spChg chg="del">
          <ac:chgData name="Jeremy Magee" userId="54b62a32ee7be8e2" providerId="LiveId" clId="{4FB82DCA-6720-4D7D-957D-05A44CC26A80}" dt="2023-10-08T17:58:52.917" v="145" actId="931"/>
          <ac:spMkLst>
            <pc:docMk/>
            <pc:sldMk cId="1827431122" sldId="265"/>
            <ac:spMk id="3" creationId="{00000000-0000-0000-0000-000000000000}"/>
          </ac:spMkLst>
        </pc:spChg>
        <pc:spChg chg="add mod">
          <ac:chgData name="Jeremy Magee" userId="54b62a32ee7be8e2" providerId="LiveId" clId="{4FB82DCA-6720-4D7D-957D-05A44CC26A80}" dt="2023-10-08T18:02:05.036" v="452" actId="20577"/>
          <ac:spMkLst>
            <pc:docMk/>
            <pc:sldMk cId="1827431122" sldId="265"/>
            <ac:spMk id="7" creationId="{18DAC283-9830-161C-007F-77EA3DA8A3A8}"/>
          </ac:spMkLst>
        </pc:spChg>
        <pc:picChg chg="add mod">
          <ac:chgData name="Jeremy Magee" userId="54b62a32ee7be8e2" providerId="LiveId" clId="{4FB82DCA-6720-4D7D-957D-05A44CC26A80}" dt="2023-10-08T17:59:20.582" v="222" actId="962"/>
          <ac:picMkLst>
            <pc:docMk/>
            <pc:sldMk cId="1827431122" sldId="265"/>
            <ac:picMk id="6" creationId="{6E284BD8-63F6-5858-53B7-7B64A861A207}"/>
          </ac:picMkLst>
        </pc:picChg>
      </pc:sldChg>
      <pc:sldChg chg="del">
        <pc:chgData name="Jeremy Magee" userId="54b62a32ee7be8e2" providerId="LiveId" clId="{4FB82DCA-6720-4D7D-957D-05A44CC26A80}" dt="2023-10-08T18:00:36.288" v="223" actId="47"/>
        <pc:sldMkLst>
          <pc:docMk/>
          <pc:sldMk cId="2521986180" sldId="266"/>
        </pc:sldMkLst>
      </pc:sldChg>
      <pc:sldChg chg="modSp new mod">
        <pc:chgData name="Jeremy Magee" userId="54b62a32ee7be8e2" providerId="LiveId" clId="{4FB82DCA-6720-4D7D-957D-05A44CC26A80}" dt="2023-10-08T18:01:24.498" v="376" actId="20577"/>
        <pc:sldMkLst>
          <pc:docMk/>
          <pc:sldMk cId="2811200149" sldId="272"/>
        </pc:sldMkLst>
        <pc:spChg chg="mod">
          <ac:chgData name="Jeremy Magee" userId="54b62a32ee7be8e2" providerId="LiveId" clId="{4FB82DCA-6720-4D7D-957D-05A44CC26A80}" dt="2023-10-08T18:01:00.400" v="270" actId="20577"/>
          <ac:spMkLst>
            <pc:docMk/>
            <pc:sldMk cId="2811200149" sldId="272"/>
            <ac:spMk id="2" creationId="{8AC07CA5-8EFF-0E33-5E08-237218DF1590}"/>
          </ac:spMkLst>
        </pc:spChg>
        <pc:spChg chg="mod">
          <ac:chgData name="Jeremy Magee" userId="54b62a32ee7be8e2" providerId="LiveId" clId="{4FB82DCA-6720-4D7D-957D-05A44CC26A80}" dt="2023-10-08T18:01:24.498" v="376" actId="20577"/>
          <ac:spMkLst>
            <pc:docMk/>
            <pc:sldMk cId="2811200149" sldId="272"/>
            <ac:spMk id="3" creationId="{D3013508-3112-FF85-31C3-8750CA30B5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Extract the Data</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Flask</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JavaScript</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Finished Product</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Finished Product</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JavaScript</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Flask</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Extract the Data</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10/8/2023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10/8/2023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10/8/2023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10/8/2023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10/8/2023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Yelp, For Travel Help! </a:t>
            </a:r>
          </a:p>
        </p:txBody>
      </p:sp>
      <p:sp>
        <p:nvSpPr>
          <p:cNvPr id="3" name="Subtitle 2"/>
          <p:cNvSpPr>
            <a:spLocks noGrp="1"/>
          </p:cNvSpPr>
          <p:nvPr>
            <p:ph type="subTitle" idx="1"/>
          </p:nvPr>
        </p:nvSpPr>
        <p:spPr/>
        <p:txBody>
          <a:bodyPr/>
          <a:lstStyle/>
          <a:p>
            <a:r>
              <a:rPr lang="en-US" dirty="0"/>
              <a:t>A Flask/JavaScript Travel Guide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Html/JS</a:t>
            </a:r>
          </a:p>
        </p:txBody>
      </p:sp>
      <p:sp>
        <p:nvSpPr>
          <p:cNvPr id="3" name="Text Placeholder 2"/>
          <p:cNvSpPr>
            <a:spLocks noGrp="1"/>
          </p:cNvSpPr>
          <p:nvPr>
            <p:ph type="body" idx="1"/>
          </p:nvPr>
        </p:nvSpPr>
        <p:spPr/>
        <p:txBody>
          <a:bodyPr/>
          <a:lstStyle/>
          <a:p>
            <a:r>
              <a:rPr lang="en-US" dirty="0"/>
              <a:t>Like peanut butter and jelly….or chocolate….or....</a:t>
            </a:r>
          </a:p>
        </p:txBody>
      </p:sp>
    </p:spTree>
    <p:extLst>
      <p:ext uri="{BB962C8B-B14F-4D97-AF65-F5344CB8AC3E}">
        <p14:creationId xmlns:p14="http://schemas.microsoft.com/office/powerpoint/2010/main" val="140724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AC6DD3-9DCE-1338-27A6-83CDA8706469}"/>
              </a:ext>
            </a:extLst>
          </p:cNvPr>
          <p:cNvSpPr/>
          <p:nvPr/>
        </p:nvSpPr>
        <p:spPr>
          <a:xfrm>
            <a:off x="381000" y="381000"/>
            <a:ext cx="7315200" cy="579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7DE22-D74B-A6D5-E142-43A78059FBF0}"/>
              </a:ext>
            </a:extLst>
          </p:cNvPr>
          <p:cNvSpPr>
            <a:spLocks noGrp="1"/>
          </p:cNvSpPr>
          <p:nvPr>
            <p:ph type="title"/>
          </p:nvPr>
        </p:nvSpPr>
        <p:spPr>
          <a:xfrm>
            <a:off x="7924800" y="838200"/>
            <a:ext cx="3429000" cy="609600"/>
          </a:xfrm>
        </p:spPr>
        <p:txBody>
          <a:bodyPr/>
          <a:lstStyle/>
          <a:p>
            <a:r>
              <a:rPr lang="en-US" dirty="0"/>
              <a:t>HTML, CSS, JS</a:t>
            </a:r>
          </a:p>
        </p:txBody>
      </p:sp>
      <p:sp>
        <p:nvSpPr>
          <p:cNvPr id="3" name="Content Placeholder 2">
            <a:extLst>
              <a:ext uri="{FF2B5EF4-FFF2-40B4-BE49-F238E27FC236}">
                <a16:creationId xmlns:a16="http://schemas.microsoft.com/office/drawing/2014/main" id="{58DD2207-1A9E-CD3E-3CFE-457A129427E4}"/>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AD4FB6AD-FEFE-4C66-E36D-C5D67670F48A}"/>
              </a:ext>
            </a:extLst>
          </p:cNvPr>
          <p:cNvSpPr>
            <a:spLocks noGrp="1"/>
          </p:cNvSpPr>
          <p:nvPr>
            <p:ph type="body" sz="half" idx="2"/>
          </p:nvPr>
        </p:nvSpPr>
        <p:spPr>
          <a:xfrm>
            <a:off x="7924800" y="1905000"/>
            <a:ext cx="3429000" cy="3429000"/>
          </a:xfrm>
        </p:spPr>
        <p:txBody>
          <a:bodyPr>
            <a:normAutofit/>
          </a:bodyPr>
          <a:lstStyle/>
          <a:p>
            <a:r>
              <a:rPr lang="en-US" dirty="0"/>
              <a:t>We utilized several files to create our web visualizations. (counter-clockwise, from top-left)</a:t>
            </a:r>
          </a:p>
          <a:p>
            <a:r>
              <a:rPr lang="en-US" dirty="0"/>
              <a:t>1. An index.html file, as our core web document and source location</a:t>
            </a:r>
          </a:p>
          <a:p>
            <a:r>
              <a:rPr lang="en-US" dirty="0"/>
              <a:t>2. A CSS file for formatting </a:t>
            </a:r>
          </a:p>
          <a:p>
            <a:r>
              <a:rPr lang="en-US" dirty="0"/>
              <a:t>3. An HTML map file for populating our window map.</a:t>
            </a:r>
          </a:p>
          <a:p>
            <a:r>
              <a:rPr lang="en-US" dirty="0"/>
              <a:t>4. A JavaScript script file to allow user control of the visualizations and data.</a:t>
            </a:r>
          </a:p>
        </p:txBody>
      </p:sp>
      <p:pic>
        <p:nvPicPr>
          <p:cNvPr id="6" name="Picture 5">
            <a:extLst>
              <a:ext uri="{FF2B5EF4-FFF2-40B4-BE49-F238E27FC236}">
                <a16:creationId xmlns:a16="http://schemas.microsoft.com/office/drawing/2014/main" id="{8C4031F9-CDE5-2130-C53F-F1C06F5268A4}"/>
              </a:ext>
            </a:extLst>
          </p:cNvPr>
          <p:cNvPicPr>
            <a:picLocks noChangeAspect="1"/>
          </p:cNvPicPr>
          <p:nvPr/>
        </p:nvPicPr>
        <p:blipFill>
          <a:blip r:embed="rId2"/>
          <a:stretch>
            <a:fillRect/>
          </a:stretch>
        </p:blipFill>
        <p:spPr>
          <a:xfrm>
            <a:off x="702108" y="838201"/>
            <a:ext cx="3091752" cy="2205506"/>
          </a:xfrm>
          <a:prstGeom prst="rect">
            <a:avLst/>
          </a:prstGeom>
        </p:spPr>
      </p:pic>
      <p:pic>
        <p:nvPicPr>
          <p:cNvPr id="8" name="Picture 7">
            <a:extLst>
              <a:ext uri="{FF2B5EF4-FFF2-40B4-BE49-F238E27FC236}">
                <a16:creationId xmlns:a16="http://schemas.microsoft.com/office/drawing/2014/main" id="{7A0EAE92-298C-FD9E-471B-B039082DF861}"/>
              </a:ext>
            </a:extLst>
          </p:cNvPr>
          <p:cNvPicPr>
            <a:picLocks noChangeAspect="1"/>
          </p:cNvPicPr>
          <p:nvPr/>
        </p:nvPicPr>
        <p:blipFill>
          <a:blip r:embed="rId3"/>
          <a:stretch>
            <a:fillRect/>
          </a:stretch>
        </p:blipFill>
        <p:spPr>
          <a:xfrm>
            <a:off x="615629" y="3215362"/>
            <a:ext cx="3200400" cy="2516151"/>
          </a:xfrm>
          <a:prstGeom prst="rect">
            <a:avLst/>
          </a:prstGeom>
        </p:spPr>
      </p:pic>
      <p:pic>
        <p:nvPicPr>
          <p:cNvPr id="10" name="Picture 9">
            <a:extLst>
              <a:ext uri="{FF2B5EF4-FFF2-40B4-BE49-F238E27FC236}">
                <a16:creationId xmlns:a16="http://schemas.microsoft.com/office/drawing/2014/main" id="{BB9EC2E2-0FD9-6AC2-F05D-3118BD743DCA}"/>
              </a:ext>
            </a:extLst>
          </p:cNvPr>
          <p:cNvPicPr>
            <a:picLocks noChangeAspect="1"/>
          </p:cNvPicPr>
          <p:nvPr/>
        </p:nvPicPr>
        <p:blipFill>
          <a:blip r:embed="rId4"/>
          <a:stretch>
            <a:fillRect/>
          </a:stretch>
        </p:blipFill>
        <p:spPr>
          <a:xfrm>
            <a:off x="4038600" y="3135980"/>
            <a:ext cx="3422971" cy="2539917"/>
          </a:xfrm>
          <a:prstGeom prst="rect">
            <a:avLst/>
          </a:prstGeom>
        </p:spPr>
      </p:pic>
      <p:pic>
        <p:nvPicPr>
          <p:cNvPr id="12" name="Picture 11">
            <a:extLst>
              <a:ext uri="{FF2B5EF4-FFF2-40B4-BE49-F238E27FC236}">
                <a16:creationId xmlns:a16="http://schemas.microsoft.com/office/drawing/2014/main" id="{D4EA0708-4299-C7AF-96F4-3C5AD8A322B2}"/>
              </a:ext>
            </a:extLst>
          </p:cNvPr>
          <p:cNvPicPr>
            <a:picLocks noChangeAspect="1"/>
          </p:cNvPicPr>
          <p:nvPr/>
        </p:nvPicPr>
        <p:blipFill>
          <a:blip r:embed="rId5"/>
          <a:stretch>
            <a:fillRect/>
          </a:stretch>
        </p:blipFill>
        <p:spPr>
          <a:xfrm>
            <a:off x="4038600" y="838200"/>
            <a:ext cx="3326967" cy="2205507"/>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sp>
        <p:nvSpPr>
          <p:cNvPr id="3" name="Text Placeholder 2"/>
          <p:cNvSpPr>
            <a:spLocks noGrp="1"/>
          </p:cNvSpPr>
          <p:nvPr>
            <p:ph type="body" idx="1"/>
          </p:nvPr>
        </p:nvSpPr>
        <p:spPr/>
        <p:txBody>
          <a:bodyPr/>
          <a:lstStyle/>
          <a:p>
            <a:r>
              <a:rPr lang="en-US" dirty="0"/>
              <a:t>You like maps? We put maps IN your maps!</a:t>
            </a:r>
          </a:p>
        </p:txBody>
      </p:sp>
    </p:spTree>
    <p:extLst>
      <p:ext uri="{BB962C8B-B14F-4D97-AF65-F5344CB8AC3E}">
        <p14:creationId xmlns:p14="http://schemas.microsoft.com/office/powerpoint/2010/main" val="386391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pic>
        <p:nvPicPr>
          <p:cNvPr id="6" name="Content Placeholder 5" descr="Leaflet logo. ">
            <a:extLst>
              <a:ext uri="{FF2B5EF4-FFF2-40B4-BE49-F238E27FC236}">
                <a16:creationId xmlns:a16="http://schemas.microsoft.com/office/drawing/2014/main" id="{6E284BD8-63F6-5858-53B7-7B64A861A2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66800"/>
            <a:ext cx="6400800" cy="4800600"/>
          </a:xfrm>
        </p:spPr>
      </p:pic>
      <p:sp>
        <p:nvSpPr>
          <p:cNvPr id="4" name="Text Placeholder 3"/>
          <p:cNvSpPr>
            <a:spLocks noGrp="1"/>
          </p:cNvSpPr>
          <p:nvPr>
            <p:ph type="body" sz="half" idx="2"/>
          </p:nvPr>
        </p:nvSpPr>
        <p:spPr/>
        <p:txBody>
          <a:bodyPr/>
          <a:lstStyle/>
          <a:p>
            <a:r>
              <a:rPr lang="en-US" dirty="0"/>
              <a:t>Leaflet gave us the power to create markers for our desired locations and bind pop-up messages to each marker, based on user-directed data.</a:t>
            </a:r>
          </a:p>
        </p:txBody>
      </p:sp>
      <p:sp>
        <p:nvSpPr>
          <p:cNvPr id="7" name="TextBox 6">
            <a:extLst>
              <a:ext uri="{FF2B5EF4-FFF2-40B4-BE49-F238E27FC236}">
                <a16:creationId xmlns:a16="http://schemas.microsoft.com/office/drawing/2014/main" id="{18DAC283-9830-161C-007F-77EA3DA8A3A8}"/>
              </a:ext>
            </a:extLst>
          </p:cNvPr>
          <p:cNvSpPr txBox="1"/>
          <p:nvPr/>
        </p:nvSpPr>
        <p:spPr>
          <a:xfrm>
            <a:off x="1524000" y="2743200"/>
            <a:ext cx="5105400" cy="646331"/>
          </a:xfrm>
          <a:prstGeom prst="rect">
            <a:avLst/>
          </a:prstGeom>
          <a:noFill/>
        </p:spPr>
        <p:txBody>
          <a:bodyPr wrap="square" rtlCol="0">
            <a:spAutoFit/>
          </a:bodyPr>
          <a:lstStyle/>
          <a:p>
            <a:r>
              <a:rPr lang="en-US" dirty="0"/>
              <a:t>Hopefully will be putting the map we make here. It will be </a:t>
            </a:r>
            <a:r>
              <a:rPr lang="en-US"/>
              <a:t>super rad.</a:t>
            </a:r>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Finished Project</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608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7CA5-8EFF-0E33-5E08-237218DF1590}"/>
              </a:ext>
            </a:extLst>
          </p:cNvPr>
          <p:cNvSpPr>
            <a:spLocks noGrp="1"/>
          </p:cNvSpPr>
          <p:nvPr>
            <p:ph type="title"/>
          </p:nvPr>
        </p:nvSpPr>
        <p:spPr/>
        <p:txBody>
          <a:bodyPr/>
          <a:lstStyle/>
          <a:p>
            <a:r>
              <a:rPr lang="en-US" dirty="0"/>
              <a:t>Let’s take a look at the finished project!</a:t>
            </a:r>
          </a:p>
        </p:txBody>
      </p:sp>
      <p:sp>
        <p:nvSpPr>
          <p:cNvPr id="3" name="Content Placeholder 2">
            <a:extLst>
              <a:ext uri="{FF2B5EF4-FFF2-40B4-BE49-F238E27FC236}">
                <a16:creationId xmlns:a16="http://schemas.microsoft.com/office/drawing/2014/main" id="{D3013508-3112-FF85-31C3-8750CA30B52C}"/>
              </a:ext>
            </a:extLst>
          </p:cNvPr>
          <p:cNvSpPr>
            <a:spLocks noGrp="1"/>
          </p:cNvSpPr>
          <p:nvPr>
            <p:ph idx="1"/>
          </p:nvPr>
        </p:nvSpPr>
        <p:spPr/>
        <p:txBody>
          <a:bodyPr/>
          <a:lstStyle/>
          <a:p>
            <a:r>
              <a:rPr lang="en-US" dirty="0"/>
              <a:t>This is where I will put some dope ass screengrabs or a gif of a screen recording.</a:t>
            </a:r>
            <a:br>
              <a:rPr lang="en-US" dirty="0"/>
            </a:br>
            <a:br>
              <a:rPr lang="en-US" dirty="0"/>
            </a:br>
            <a:r>
              <a:rPr lang="en-US" dirty="0"/>
              <a:t>It will be sick.</a:t>
            </a:r>
          </a:p>
        </p:txBody>
      </p:sp>
    </p:spTree>
    <p:extLst>
      <p:ext uri="{BB962C8B-B14F-4D97-AF65-F5344CB8AC3E}">
        <p14:creationId xmlns:p14="http://schemas.microsoft.com/office/powerpoint/2010/main" val="281120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Project</a:t>
            </a:r>
          </a:p>
        </p:txBody>
      </p:sp>
      <p:sp>
        <p:nvSpPr>
          <p:cNvPr id="3" name="Content Placeholder 2"/>
          <p:cNvSpPr>
            <a:spLocks noGrp="1"/>
          </p:cNvSpPr>
          <p:nvPr>
            <p:ph idx="1"/>
          </p:nvPr>
        </p:nvSpPr>
        <p:spPr/>
        <p:txBody>
          <a:bodyPr/>
          <a:lstStyle/>
          <a:p>
            <a:pPr algn="l"/>
            <a:r>
              <a:rPr lang="en-US" b="0" i="0" dirty="0">
                <a:solidFill>
                  <a:srgbClr val="D1D2D3"/>
                </a:solidFill>
                <a:effectLst/>
              </a:rPr>
              <a:t>When planning your next trip, it’s easy to know where you want to go! The hardest part is knowing that all your necessities are covered when you get there. With this in mind (and </a:t>
            </a:r>
            <a:r>
              <a:rPr lang="en-US" dirty="0">
                <a:solidFill>
                  <a:srgbClr val="D1D2D3"/>
                </a:solidFill>
              </a:rPr>
              <a:t>a very helpful API from Yelp), w</a:t>
            </a:r>
            <a:r>
              <a:rPr lang="en-US" b="0" i="0" dirty="0">
                <a:solidFill>
                  <a:srgbClr val="D1D2D3"/>
                </a:solidFill>
                <a:effectLst/>
              </a:rPr>
              <a:t>e made a travel guide to assist in your decisions on hotels and restaurants. The map and graph visualizations are customizable and easy for users of any skill level.</a:t>
            </a:r>
            <a:br>
              <a:rPr lang="en-US" b="0" i="0" dirty="0">
                <a:solidFill>
                  <a:srgbClr val="D1D2D3"/>
                </a:solidFill>
                <a:effectLst/>
                <a:latin typeface="Slack-Lato"/>
              </a:rPr>
            </a:br>
            <a:endParaRPr lang="en-US" b="0" i="0" dirty="0">
              <a:solidFill>
                <a:srgbClr val="D1D2D3"/>
              </a:solidFill>
              <a:effectLst/>
              <a:latin typeface="Slack-Lato"/>
            </a:endParaRPr>
          </a:p>
          <a:p>
            <a:pPr marL="0" indent="0" algn="l">
              <a:buNone/>
            </a:pP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rPr>
              <a:t>The maps and graphs show the top-rated hotels and restaurants for the areas you plan to visit</a:t>
            </a:r>
          </a:p>
          <a:p>
            <a:pPr algn="l">
              <a:buFont typeface="Arial" panose="020B0604020202020204" pitchFamily="34" charset="0"/>
              <a:buChar char="•"/>
            </a:pPr>
            <a:r>
              <a:rPr lang="en-US" b="0" i="0" dirty="0">
                <a:solidFill>
                  <a:srgbClr val="D1D2D3"/>
                </a:solidFill>
                <a:effectLst/>
              </a:rPr>
              <a:t>You can easily filter down to the category and city you’re looking for.</a:t>
            </a:r>
          </a:p>
          <a:p>
            <a:pPr algn="l">
              <a:buFont typeface="Arial" panose="020B0604020202020204" pitchFamily="34" charset="0"/>
              <a:buChar char="•"/>
            </a:pPr>
            <a:r>
              <a:rPr lang="en-US" b="0" i="0" dirty="0">
                <a:solidFill>
                  <a:srgbClr val="D1D2D3"/>
                </a:solidFill>
                <a:effectLst/>
              </a:rPr>
              <a:t>See the locations of each marker on the maps so you know exactly where you’ll be!</a:t>
            </a:r>
          </a:p>
        </p:txBody>
      </p:sp>
      <p:sp>
        <p:nvSpPr>
          <p:cNvPr id="5" name="TextBox 4">
            <a:extLst>
              <a:ext uri="{FF2B5EF4-FFF2-40B4-BE49-F238E27FC236}">
                <a16:creationId xmlns:a16="http://schemas.microsoft.com/office/drawing/2014/main" id="{037F6037-B4E3-B02A-C3A7-D40B7610C19C}"/>
              </a:ext>
            </a:extLst>
          </p:cNvPr>
          <p:cNvSpPr txBox="1"/>
          <p:nvPr/>
        </p:nvSpPr>
        <p:spPr>
          <a:xfrm>
            <a:off x="863082" y="3429000"/>
            <a:ext cx="6097554" cy="615553"/>
          </a:xfrm>
          <a:prstGeom prst="rect">
            <a:avLst/>
          </a:prstGeom>
          <a:noFill/>
        </p:spPr>
        <p:txBody>
          <a:bodyPr wrap="square">
            <a:spAutoFit/>
          </a:bodyPr>
          <a:lstStyle/>
          <a:p>
            <a:r>
              <a:rPr lang="en-US" sz="3400" dirty="0">
                <a:latin typeface="+mj-lt"/>
              </a:rPr>
              <a:t>Features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Yelp API Data</a:t>
            </a:r>
          </a:p>
        </p:txBody>
      </p:sp>
      <p:sp>
        <p:nvSpPr>
          <p:cNvPr id="3" name="Content Placeholder 2"/>
          <p:cNvSpPr>
            <a:spLocks noGrp="1"/>
          </p:cNvSpPr>
          <p:nvPr>
            <p:ph sz="half" idx="1"/>
          </p:nvPr>
        </p:nvSpPr>
        <p:spPr/>
        <p:txBody>
          <a:bodyPr/>
          <a:lstStyle/>
          <a:p>
            <a:r>
              <a:rPr lang="en-US" dirty="0"/>
              <a:t>We selected the 10 most populous cities in the United States and used the Yelp API to gather data about them.</a:t>
            </a:r>
          </a:p>
          <a:p>
            <a:r>
              <a:rPr lang="en-US" dirty="0"/>
              <a:t>The data consisted of information you would have in mind when traveling to a new place: Hotels, Restaurants, and so on.</a:t>
            </a:r>
          </a:p>
          <a:p>
            <a:r>
              <a:rPr lang="en-US" dirty="0"/>
              <a:t>We then used the most common aspect of Yelp, consumer reviews/ratings, to make comparisons between the cities.</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2788853156"/>
              </p:ext>
            </p:extLst>
          </p:nvPr>
        </p:nvGraphicFramePr>
        <p:xfrm>
          <a:off x="6324600" y="1825623"/>
          <a:ext cx="5029200" cy="1716882"/>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Categories</a:t>
                      </a:r>
                    </a:p>
                  </a:txBody>
                  <a:tcPr anchor="ctr"/>
                </a:tc>
                <a:tc>
                  <a:txBody>
                    <a:bodyPr/>
                    <a:lstStyle/>
                    <a:p>
                      <a:pPr algn="ctr"/>
                      <a:r>
                        <a:rPr lang="en-US" dirty="0"/>
                        <a:t>Austin</a:t>
                      </a:r>
                    </a:p>
                  </a:txBody>
                  <a:tcPr anchor="ctr"/>
                </a:tc>
                <a:tc>
                  <a:txBody>
                    <a:bodyPr/>
                    <a:lstStyle/>
                    <a:p>
                      <a:pPr algn="ctr"/>
                      <a:r>
                        <a:rPr lang="en-US" dirty="0"/>
                        <a:t>New York</a:t>
                      </a:r>
                    </a:p>
                  </a:txBody>
                  <a:tcPr anchor="ctr"/>
                </a:tc>
                <a:extLst>
                  <a:ext uri="{0D108BD9-81ED-4DB2-BD59-A6C34878D82A}">
                    <a16:rowId xmlns:a16="http://schemas.microsoft.com/office/drawing/2014/main" val="10000"/>
                  </a:ext>
                </a:extLst>
              </a:tr>
              <a:tr h="572294">
                <a:tc>
                  <a:txBody>
                    <a:bodyPr/>
                    <a:lstStyle/>
                    <a:p>
                      <a:pPr algn="ctr"/>
                      <a:r>
                        <a:rPr lang="en-US" dirty="0"/>
                        <a:t>Hotels </a:t>
                      </a:r>
                    </a:p>
                  </a:txBody>
                  <a:tcPr anchor="ctr"/>
                </a:tc>
                <a:tc>
                  <a:txBody>
                    <a:bodyPr/>
                    <a:lstStyle/>
                    <a:p>
                      <a:pPr algn="ctr"/>
                      <a:r>
                        <a:rPr lang="en-US" dirty="0"/>
                        <a:t>3.2</a:t>
                      </a:r>
                    </a:p>
                  </a:txBody>
                  <a:tcPr anchor="ctr"/>
                </a:tc>
                <a:tc>
                  <a:txBody>
                    <a:bodyPr/>
                    <a:lstStyle/>
                    <a:p>
                      <a:pPr algn="ctr"/>
                      <a:r>
                        <a:rPr lang="en-US" dirty="0"/>
                        <a:t>2.6</a:t>
                      </a:r>
                    </a:p>
                  </a:txBody>
                  <a:tcPr anchor="ctr"/>
                </a:tc>
                <a:extLst>
                  <a:ext uri="{0D108BD9-81ED-4DB2-BD59-A6C34878D82A}">
                    <a16:rowId xmlns:a16="http://schemas.microsoft.com/office/drawing/2014/main" val="10001"/>
                  </a:ext>
                </a:extLst>
              </a:tr>
              <a:tr h="572294">
                <a:tc>
                  <a:txBody>
                    <a:bodyPr/>
                    <a:lstStyle/>
                    <a:p>
                      <a:pPr algn="ctr"/>
                      <a:r>
                        <a:rPr lang="en-US" dirty="0"/>
                        <a:t>Restaurants </a:t>
                      </a:r>
                    </a:p>
                  </a:txBody>
                  <a:tcPr anchor="ctr"/>
                </a:tc>
                <a:tc>
                  <a:txBody>
                    <a:bodyPr/>
                    <a:lstStyle/>
                    <a:p>
                      <a:pPr algn="ctr"/>
                      <a:r>
                        <a:rPr lang="en-US" dirty="0"/>
                        <a:t>3.8</a:t>
                      </a:r>
                    </a:p>
                  </a:txBody>
                  <a:tcPr anchor="ctr"/>
                </a:tc>
                <a:tc>
                  <a:txBody>
                    <a:bodyPr/>
                    <a:lstStyle/>
                    <a:p>
                      <a:pPr algn="ctr"/>
                      <a:r>
                        <a:rPr lang="en-US" dirty="0"/>
                        <a:t>4.3</a:t>
                      </a:r>
                    </a:p>
                  </a:txBody>
                  <a:tcPr anchor="ct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2DCC61A2-5A79-FABB-178F-1135E82828FF}"/>
              </a:ext>
            </a:extLst>
          </p:cNvPr>
          <p:cNvSpPr txBox="1"/>
          <p:nvPr/>
        </p:nvSpPr>
        <p:spPr>
          <a:xfrm>
            <a:off x="6705600" y="1298655"/>
            <a:ext cx="4267200" cy="369332"/>
          </a:xfrm>
          <a:prstGeom prst="rect">
            <a:avLst/>
          </a:prstGeom>
          <a:noFill/>
        </p:spPr>
        <p:txBody>
          <a:bodyPr wrap="square" rtlCol="0">
            <a:spAutoFit/>
          </a:bodyPr>
          <a:lstStyle/>
          <a:p>
            <a:r>
              <a:rPr lang="en-US" b="1" dirty="0"/>
              <a:t>Average Ratings (by Consumer)*</a:t>
            </a:r>
          </a:p>
        </p:txBody>
      </p:sp>
      <p:sp>
        <p:nvSpPr>
          <p:cNvPr id="6" name="TextBox 5">
            <a:extLst>
              <a:ext uri="{FF2B5EF4-FFF2-40B4-BE49-F238E27FC236}">
                <a16:creationId xmlns:a16="http://schemas.microsoft.com/office/drawing/2014/main" id="{391280F7-9C54-0E6C-58C9-D0B22A1A775A}"/>
              </a:ext>
            </a:extLst>
          </p:cNvPr>
          <p:cNvSpPr txBox="1"/>
          <p:nvPr/>
        </p:nvSpPr>
        <p:spPr>
          <a:xfrm>
            <a:off x="9144000" y="5835878"/>
            <a:ext cx="4953000" cy="215444"/>
          </a:xfrm>
          <a:prstGeom prst="rect">
            <a:avLst/>
          </a:prstGeom>
          <a:noFill/>
        </p:spPr>
        <p:txBody>
          <a:bodyPr wrap="square" rtlCol="0">
            <a:spAutoFit/>
          </a:bodyPr>
          <a:lstStyle/>
          <a:p>
            <a:r>
              <a:rPr lang="en-US" sz="800" dirty="0"/>
              <a:t>*this is sample data. Made up. Fake. All lies.</a:t>
            </a:r>
          </a:p>
        </p:txBody>
      </p:sp>
      <p:pic>
        <p:nvPicPr>
          <p:cNvPr id="8" name="Graphic 7">
            <a:extLst>
              <a:ext uri="{FF2B5EF4-FFF2-40B4-BE49-F238E27FC236}">
                <a16:creationId xmlns:a16="http://schemas.microsoft.com/office/drawing/2014/main" id="{E02CC2BE-CE91-1EF4-03FA-B1A23E0A42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9000" y="3820846"/>
            <a:ext cx="4838700" cy="1028700"/>
          </a:xfrm>
          <a:prstGeom prst="rect">
            <a:avLst/>
          </a:prstGeom>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Long and Winding Road (How it was made)</a:t>
            </a:r>
          </a:p>
        </p:txBody>
      </p:sp>
      <p:sp>
        <p:nvSpPr>
          <p:cNvPr id="5" name="Content Placeholder 3"/>
          <p:cNvSpPr>
            <a:spLocks noGrp="1"/>
          </p:cNvSpPr>
          <p:nvPr>
            <p:ph sz="half" idx="1"/>
          </p:nvPr>
        </p:nvSpPr>
        <p:spPr/>
        <p:txBody>
          <a:bodyPr>
            <a:normAutofit fontScale="92500" lnSpcReduction="10000"/>
          </a:bodyPr>
          <a:lstStyle/>
          <a:p>
            <a:r>
              <a:rPr lang="en-US" dirty="0"/>
              <a:t>Using Python/JSON, we made API calls to Yelp and made data files that we could examine for key phrases, structure, etc. </a:t>
            </a:r>
          </a:p>
          <a:p>
            <a:r>
              <a:rPr lang="en-US" dirty="0"/>
              <a:t>Once the data was secured/analyzed, we began building a Flask app to be the backend of our application. This would handle the requests made in the front end by the user.</a:t>
            </a:r>
          </a:p>
          <a:p>
            <a:r>
              <a:rPr lang="en-US" dirty="0"/>
              <a:t>We built our frontend, user-facing website with HTML, CSS, JS, and Leaflet for a dynamic user interface.</a:t>
            </a:r>
          </a:p>
          <a:p>
            <a:r>
              <a:rPr lang="en-US" dirty="0"/>
              <a:t>Finally, we set up the dropdown menu selection for the user, the bar charts, and the marker/popups for the selected cities.</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52962071"/>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API</a:t>
            </a:r>
          </a:p>
        </p:txBody>
      </p:sp>
      <p:sp>
        <p:nvSpPr>
          <p:cNvPr id="3" name="Text Placeholder 2"/>
          <p:cNvSpPr>
            <a:spLocks noGrp="1"/>
          </p:cNvSpPr>
          <p:nvPr>
            <p:ph type="body" idx="1"/>
          </p:nvPr>
        </p:nvSpPr>
        <p:spPr/>
        <p:txBody>
          <a:bodyPr/>
          <a:lstStyle/>
          <a:p>
            <a:r>
              <a:rPr lang="en-US" dirty="0"/>
              <a:t>Convenient &amp; free!</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Fusion API Features</a:t>
            </a:r>
          </a:p>
        </p:txBody>
      </p:sp>
      <p:sp>
        <p:nvSpPr>
          <p:cNvPr id="4" name="Content Placeholder 3"/>
          <p:cNvSpPr>
            <a:spLocks noGrp="1"/>
          </p:cNvSpPr>
          <p:nvPr>
            <p:ph sz="half" idx="2"/>
          </p:nvPr>
        </p:nvSpPr>
        <p:spPr>
          <a:xfrm>
            <a:off x="0" y="2167035"/>
            <a:ext cx="4191000" cy="3090765"/>
          </a:xfrm>
        </p:spPr>
        <p:txBody>
          <a:bodyPr>
            <a:normAutofit fontScale="85000" lnSpcReduction="20000"/>
          </a:bodyPr>
          <a:lstStyle/>
          <a:p>
            <a:r>
              <a:rPr lang="en-US" sz="2400" dirty="0"/>
              <a:t>Sample code for a quick start</a:t>
            </a:r>
          </a:p>
          <a:p>
            <a:endParaRPr lang="en-US" sz="2400" dirty="0"/>
          </a:p>
          <a:p>
            <a:r>
              <a:rPr lang="en-US" sz="2400" dirty="0"/>
              <a:t>API request history</a:t>
            </a:r>
          </a:p>
          <a:p>
            <a:endParaRPr lang="en-US" sz="2400" dirty="0"/>
          </a:p>
          <a:p>
            <a:r>
              <a:rPr lang="en-US" sz="2400" dirty="0"/>
              <a:t>Legend for error responses</a:t>
            </a:r>
          </a:p>
          <a:p>
            <a:endParaRPr lang="en-US" sz="2400" dirty="0"/>
          </a:p>
          <a:p>
            <a:r>
              <a:rPr lang="en-US" sz="2400" dirty="0"/>
              <a:t>Access to millions of data points</a:t>
            </a:r>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normAutofit fontScale="85000" lnSpcReduction="20000"/>
          </a:bodyPr>
          <a:lstStyle/>
          <a:p>
            <a:endParaRPr lang="en-US"/>
          </a:p>
        </p:txBody>
      </p:sp>
      <p:pic>
        <p:nvPicPr>
          <p:cNvPr id="8" name="Picture 7">
            <a:extLst>
              <a:ext uri="{FF2B5EF4-FFF2-40B4-BE49-F238E27FC236}">
                <a16:creationId xmlns:a16="http://schemas.microsoft.com/office/drawing/2014/main" id="{C440E7C0-E374-8FC2-72AF-E889B2DFEF23}"/>
              </a:ext>
            </a:extLst>
          </p:cNvPr>
          <p:cNvPicPr>
            <a:picLocks noChangeAspect="1"/>
          </p:cNvPicPr>
          <p:nvPr/>
        </p:nvPicPr>
        <p:blipFill>
          <a:blip r:embed="rId2"/>
          <a:stretch>
            <a:fillRect/>
          </a:stretch>
        </p:blipFill>
        <p:spPr>
          <a:xfrm>
            <a:off x="4419600" y="1842796"/>
            <a:ext cx="7278301" cy="4488457"/>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Flask</a:t>
            </a:r>
          </a:p>
        </p:txBody>
      </p:sp>
      <p:sp>
        <p:nvSpPr>
          <p:cNvPr id="3" name="Text Placeholder 2"/>
          <p:cNvSpPr>
            <a:spLocks noGrp="1"/>
          </p:cNvSpPr>
          <p:nvPr>
            <p:ph type="body" idx="1"/>
          </p:nvPr>
        </p:nvSpPr>
        <p:spPr/>
        <p:txBody>
          <a:bodyPr/>
          <a:lstStyle/>
          <a:p>
            <a:r>
              <a:rPr lang="en-US" dirty="0"/>
              <a:t>Totally functional and easy-to-use</a:t>
            </a:r>
          </a:p>
        </p:txBody>
      </p:sp>
    </p:spTree>
    <p:extLst>
      <p:ext uri="{BB962C8B-B14F-4D97-AF65-F5344CB8AC3E}">
        <p14:creationId xmlns:p14="http://schemas.microsoft.com/office/powerpoint/2010/main" val="203809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1212024"/>
            <a:ext cx="3429000" cy="627062"/>
          </a:xfrm>
        </p:spPr>
        <p:txBody>
          <a:bodyPr/>
          <a:lstStyle/>
          <a:p>
            <a:r>
              <a:rPr lang="en-US" b="1" dirty="0"/>
              <a:t>Flask…</a:t>
            </a:r>
          </a:p>
        </p:txBody>
      </p:sp>
      <p:sp>
        <p:nvSpPr>
          <p:cNvPr id="4" name="Text Placeholder 3"/>
          <p:cNvSpPr>
            <a:spLocks noGrp="1"/>
          </p:cNvSpPr>
          <p:nvPr>
            <p:ph type="body" sz="half" idx="2"/>
          </p:nvPr>
        </p:nvSpPr>
        <p:spPr/>
        <p:txBody>
          <a:bodyPr/>
          <a:lstStyle/>
          <a:p>
            <a:endParaRPr lang="en-US" dirty="0"/>
          </a:p>
        </p:txBody>
      </p:sp>
      <p:pic>
        <p:nvPicPr>
          <p:cNvPr id="5" name="jim-carrey">
            <a:hlinkClick r:id="" action="ppaction://media"/>
            <a:extLst>
              <a:ext uri="{FF2B5EF4-FFF2-40B4-BE49-F238E27FC236}">
                <a16:creationId xmlns:a16="http://schemas.microsoft.com/office/drawing/2014/main" id="{F2544FD6-02F6-1CEA-4415-0E4B6181EEE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819400" y="2209800"/>
            <a:ext cx="6934820" cy="3878262"/>
          </a:xfrm>
          <a:prstGeom prst="rect">
            <a:avLst/>
          </a:prstGeom>
        </p:spPr>
      </p:pic>
    </p:spTree>
    <p:extLst>
      <p:ext uri="{BB962C8B-B14F-4D97-AF65-F5344CB8AC3E}">
        <p14:creationId xmlns:p14="http://schemas.microsoft.com/office/powerpoint/2010/main" val="37294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EE7DD6-EB47-00BA-E135-1A8FDECC681F}"/>
              </a:ext>
            </a:extLst>
          </p:cNvPr>
          <p:cNvPicPr>
            <a:picLocks noChangeAspect="1"/>
          </p:cNvPicPr>
          <p:nvPr/>
        </p:nvPicPr>
        <p:blipFill>
          <a:blip r:embed="rId2"/>
          <a:stretch>
            <a:fillRect/>
          </a:stretch>
        </p:blipFill>
        <p:spPr>
          <a:xfrm>
            <a:off x="2438400" y="685800"/>
            <a:ext cx="6248400" cy="5356334"/>
          </a:xfrm>
          <a:prstGeom prst="rect">
            <a:avLst/>
          </a:prstGeom>
          <a:effectLst>
            <a:softEdge rad="88900"/>
          </a:effectLst>
        </p:spPr>
      </p:pic>
      <p:sp>
        <p:nvSpPr>
          <p:cNvPr id="2" name="Title 1"/>
          <p:cNvSpPr>
            <a:spLocks noGrp="1"/>
          </p:cNvSpPr>
          <p:nvPr>
            <p:ph type="title"/>
          </p:nvPr>
        </p:nvSpPr>
        <p:spPr>
          <a:xfrm>
            <a:off x="838200" y="365126"/>
            <a:ext cx="10515600" cy="1145224"/>
          </a:xfrm>
        </p:spPr>
        <p:txBody>
          <a:bodyPr anchor="b">
            <a:normAutofit/>
          </a:bodyPr>
          <a:lstStyle/>
          <a:p>
            <a:r>
              <a:rPr lang="en-US" dirty="0"/>
              <a:t>Flask</a:t>
            </a:r>
          </a:p>
        </p:txBody>
      </p:sp>
      <p:sp>
        <p:nvSpPr>
          <p:cNvPr id="9" name="Content Placeholder 3">
            <a:extLst>
              <a:ext uri="{FF2B5EF4-FFF2-40B4-BE49-F238E27FC236}">
                <a16:creationId xmlns:a16="http://schemas.microsoft.com/office/drawing/2014/main" id="{758428B9-2839-5EE1-B05A-D685236437B9}"/>
              </a:ext>
            </a:extLst>
          </p:cNvPr>
          <p:cNvSpPr>
            <a:spLocks noGrp="1"/>
          </p:cNvSpPr>
          <p:nvPr>
            <p:ph sz="half" idx="2"/>
          </p:nvPr>
        </p:nvSpPr>
        <p:spPr>
          <a:xfrm>
            <a:off x="7010400" y="4267200"/>
            <a:ext cx="5029200" cy="2136775"/>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txBody>
          <a:bodyPr>
            <a:normAutofit/>
          </a:bodyPr>
          <a:lstStyle/>
          <a:p>
            <a:pPr marL="0" indent="0">
              <a:buNone/>
            </a:pPr>
            <a:r>
              <a:rPr lang="en-US" sz="1800" dirty="0">
                <a:solidFill>
                  <a:schemeClr val="bg2"/>
                </a:solidFill>
              </a:rPr>
              <a:t>Our backend and workhorse for our project </a:t>
            </a:r>
            <a:r>
              <a:rPr lang="en-US" sz="1800" dirty="0">
                <a:solidFill>
                  <a:schemeClr val="bg2"/>
                </a:solidFill>
                <a:effectLst>
                  <a:outerShdw blurRad="50800" dist="38100" dir="2700000" algn="tl" rotWithShape="0">
                    <a:prstClr val="black">
                      <a:alpha val="40000"/>
                    </a:prstClr>
                  </a:outerShdw>
                </a:effectLst>
              </a:rPr>
              <a:t>was</a:t>
            </a:r>
            <a:r>
              <a:rPr lang="en-US" sz="1800" dirty="0">
                <a:solidFill>
                  <a:schemeClr val="bg2"/>
                </a:solidFill>
              </a:rPr>
              <a:t> Flask.</a:t>
            </a:r>
          </a:p>
          <a:p>
            <a:pPr marL="0" indent="0">
              <a:buNone/>
            </a:pPr>
            <a:endParaRPr lang="en-US" sz="1800" dirty="0">
              <a:solidFill>
                <a:schemeClr val="bg2"/>
              </a:solidFill>
            </a:endParaRPr>
          </a:p>
          <a:p>
            <a:pPr marL="0" indent="0">
              <a:buNone/>
            </a:pPr>
            <a:r>
              <a:rPr lang="en-US" sz="1800" dirty="0">
                <a:solidFill>
                  <a:schemeClr val="bg2"/>
                </a:solidFill>
              </a:rPr>
              <a:t>Flask made requests from our API and grabbed the data for our JavaScript to use and make our displays.</a:t>
            </a:r>
          </a:p>
          <a:p>
            <a:pPr marL="0" indent="0">
              <a:buNone/>
            </a:pPr>
            <a:endParaRPr lang="en-US" sz="1800" dirty="0">
              <a:solidFill>
                <a:schemeClr val="bg2"/>
              </a:solidFill>
            </a:endParaRPr>
          </a:p>
          <a:p>
            <a:pPr marL="0" indent="0">
              <a:buNone/>
            </a:pPr>
            <a:endParaRPr lang="en-US" sz="1800" dirty="0">
              <a:solidFill>
                <a:schemeClr val="bg2"/>
              </a:solidFill>
            </a:endParaRP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150</TotalTime>
  <Words>627</Words>
  <Application>Microsoft Office PowerPoint</Application>
  <PresentationFormat>Widescreen</PresentationFormat>
  <Paragraphs>67</Paragraphs>
  <Slides>15</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Slack-Lato</vt:lpstr>
      <vt:lpstr>CITY SKETCH 16X9</vt:lpstr>
      <vt:lpstr>Yelp, For Travel Help! </vt:lpstr>
      <vt:lpstr>Purpose of Project</vt:lpstr>
      <vt:lpstr>Sample Yelp API Data</vt:lpstr>
      <vt:lpstr>The Long and Winding Road (How it was made)</vt:lpstr>
      <vt:lpstr>Yelp API</vt:lpstr>
      <vt:lpstr>Yelp Fusion API Features</vt:lpstr>
      <vt:lpstr>Flask</vt:lpstr>
      <vt:lpstr>Flask…</vt:lpstr>
      <vt:lpstr>Flask</vt:lpstr>
      <vt:lpstr>Html/JS</vt:lpstr>
      <vt:lpstr>HTML, CSS, JS</vt:lpstr>
      <vt:lpstr>Leaflet</vt:lpstr>
      <vt:lpstr>Leaflet</vt:lpstr>
      <vt:lpstr>The Finished Project</vt:lpstr>
      <vt:lpstr>Let’s take a look at the finished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For Travel Help! </dc:title>
  <dc:creator>Jeremy Magee</dc:creator>
  <cp:lastModifiedBy>Jeremy Magee</cp:lastModifiedBy>
  <cp:revision>1</cp:revision>
  <dcterms:created xsi:type="dcterms:W3CDTF">2023-10-05T00:59:42Z</dcterms:created>
  <dcterms:modified xsi:type="dcterms:W3CDTF">2023-10-08T18:02:06Z</dcterms:modified>
</cp:coreProperties>
</file>