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8651-614B-4D78-94D1-925CBADB3A2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8C87-8AFD-4200-8B16-19391A06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4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8651-614B-4D78-94D1-925CBADB3A2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8C87-8AFD-4200-8B16-19391A06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8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8651-614B-4D78-94D1-925CBADB3A2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8C87-8AFD-4200-8B16-19391A06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1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8651-614B-4D78-94D1-925CBADB3A2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8C87-8AFD-4200-8B16-19391A06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5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8651-614B-4D78-94D1-925CBADB3A2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8C87-8AFD-4200-8B16-19391A06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8651-614B-4D78-94D1-925CBADB3A2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8C87-8AFD-4200-8B16-19391A06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5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8651-614B-4D78-94D1-925CBADB3A2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8C87-8AFD-4200-8B16-19391A06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9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8651-614B-4D78-94D1-925CBADB3A2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8C87-8AFD-4200-8B16-19391A06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8651-614B-4D78-94D1-925CBADB3A2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8C87-8AFD-4200-8B16-19391A06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8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8651-614B-4D78-94D1-925CBADB3A2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8C87-8AFD-4200-8B16-19391A06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8651-614B-4D78-94D1-925CBADB3A2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8C87-8AFD-4200-8B16-19391A06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7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68651-614B-4D78-94D1-925CBADB3A2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C8C87-8AFD-4200-8B16-19391A06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2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5BD69D-252F-0B8C-9E36-F8F4C685C825}"/>
              </a:ext>
            </a:extLst>
          </p:cNvPr>
          <p:cNvSpPr/>
          <p:nvPr/>
        </p:nvSpPr>
        <p:spPr>
          <a:xfrm>
            <a:off x="566057" y="2056881"/>
            <a:ext cx="6636366" cy="25820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8CF99D-D72E-CBC8-6681-266B8A9AE07D}"/>
              </a:ext>
            </a:extLst>
          </p:cNvPr>
          <p:cNvSpPr/>
          <p:nvPr/>
        </p:nvSpPr>
        <p:spPr>
          <a:xfrm>
            <a:off x="4157107" y="2603243"/>
            <a:ext cx="4584750" cy="19227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E8C99-0D4C-1786-7FF1-7356A5512591}"/>
              </a:ext>
            </a:extLst>
          </p:cNvPr>
          <p:cNvSpPr txBox="1"/>
          <p:nvPr/>
        </p:nvSpPr>
        <p:spPr>
          <a:xfrm>
            <a:off x="5675708" y="495852"/>
            <a:ext cx="16549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MIGRATION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E345A-86CC-0068-5CD9-FFB8C3CC9AAC}"/>
              </a:ext>
            </a:extLst>
          </p:cNvPr>
          <p:cNvSpPr txBox="1"/>
          <p:nvPr/>
        </p:nvSpPr>
        <p:spPr>
          <a:xfrm>
            <a:off x="5201858" y="1529106"/>
            <a:ext cx="16549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URBANICITY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B896F-71BF-0C62-9607-B427DDD6B7E8}"/>
              </a:ext>
            </a:extLst>
          </p:cNvPr>
          <p:cNvSpPr txBox="1"/>
          <p:nvPr/>
        </p:nvSpPr>
        <p:spPr>
          <a:xfrm>
            <a:off x="854837" y="2763152"/>
            <a:ext cx="257703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CONTEXT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D3A93D-B895-C6ED-4932-D88051451999}"/>
              </a:ext>
            </a:extLst>
          </p:cNvPr>
          <p:cNvSpPr txBox="1"/>
          <p:nvPr/>
        </p:nvSpPr>
        <p:spPr>
          <a:xfrm>
            <a:off x="7145798" y="3416001"/>
            <a:ext cx="16526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COMPOSITON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754D32-1F0C-0569-3A7D-CF9F4BE57AB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157107" y="895962"/>
            <a:ext cx="2346087" cy="1033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482E98-01C9-80D4-8180-8BAF321AD7B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03194" y="895962"/>
            <a:ext cx="625066" cy="1666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752853-1F25-CBC6-15FA-BDF1DB05B82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29344" y="895962"/>
            <a:ext cx="473850" cy="633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8ECE4E-D45F-A7F5-07BD-1BC82DCAA3BB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576792" y="1929216"/>
            <a:ext cx="1452552" cy="57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779C6B-7AA0-A075-9530-CA01388C910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29344" y="1929216"/>
            <a:ext cx="827486" cy="633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D367E4-547D-2213-9DAC-F97F95935ED5}"/>
              </a:ext>
            </a:extLst>
          </p:cNvPr>
          <p:cNvSpPr txBox="1"/>
          <p:nvPr/>
        </p:nvSpPr>
        <p:spPr>
          <a:xfrm>
            <a:off x="3431871" y="4526037"/>
            <a:ext cx="5366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PLACE</a:t>
            </a:r>
            <a:r>
              <a:rPr lang="en-US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427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Hannah Olson-Williams</dc:creator>
  <cp:lastModifiedBy>Hannah Olson-Williams</cp:lastModifiedBy>
  <cp:revision>1</cp:revision>
  <dcterms:created xsi:type="dcterms:W3CDTF">2024-10-29T20:52:06Z</dcterms:created>
  <dcterms:modified xsi:type="dcterms:W3CDTF">2024-10-30T02:03:29Z</dcterms:modified>
</cp:coreProperties>
</file>