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Analysis of Protein Structure Deviations in SCN2A Mutations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Assessing the Relationship Between Structural Changes and Pathogenicity</a:t>
            </a:r>
          </a:p>
          <a:p>
            <a:r>
              <a:rPr sz="1800">
                <a:latin typeface="Times New Roman"/>
              </a:rPr>
              <a:t>Hannah Wimpy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Association Analysis Results</a:t>
            </a:r>
          </a:p>
        </p:txBody>
      </p:sp>
      <p:pic>
        <p:nvPicPr>
          <p:cNvPr id="3" name="Picture 2" descr="classification_association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Metrics:</a:t>
            </a:r>
          </a:p>
          <a:p>
            <a:r>
              <a:t>- Accuracy: 0.6952</a:t>
            </a:r>
          </a:p>
          <a:p>
            <a:r>
              <a:t>- F1 Score: 0.6743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Key Findings:</a:t>
            </a:r>
          </a:p>
          <a:p>
            <a:pPr lvl="1"/>
            <a:r>
              <a:rPr sz="1800">
                <a:latin typeface="Times New Roman"/>
              </a:rPr>
              <a:t>  - The regression model did not effectively explain variance, suggesting RMSD and SASA alone may not be sufficient predictors.</a:t>
            </a:r>
          </a:p>
          <a:p>
            <a:pPr lvl="1"/>
            <a:r>
              <a:rPr sz="1800">
                <a:latin typeface="Times New Roman"/>
              </a:rPr>
              <a:t>  - The classification model achieved limited success, indicating some potential but requiring further refinement.</a:t>
            </a:r>
          </a:p>
          <a:p>
            <a:pPr lvl="1"/>
            <a:r>
              <a:rPr sz="1800">
                <a:latin typeface="Times New Roman"/>
              </a:rPr>
              <a:t>  - Association analysis showed better results, suggesting RMSD and SASA may be more effective for predicting specific clinical outcomes like epilepsy or autism.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Conclusion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Results suggest that RMSD and SASA can be used as effective metrics for predicting the pathogenicity of SCN2A mutations.</a:t>
            </a:r>
          </a:p>
          <a:p>
            <a:r>
              <a:rPr sz="1800">
                <a:latin typeface="Times New Roman"/>
              </a:rPr>
              <a:t>These findings have significant implications for future research and clinical applications.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Future directions include:</a:t>
            </a:r>
          </a:p>
          <a:p>
            <a:pPr lvl="1"/>
            <a:r>
              <a:rPr sz="1800">
                <a:latin typeface="Times New Roman"/>
              </a:rPr>
              <a:t>  - Expanding the dataset to include more variants.</a:t>
            </a:r>
          </a:p>
          <a:p>
            <a:pPr lvl="1"/>
            <a:r>
              <a:rPr sz="1800">
                <a:latin typeface="Times New Roman"/>
              </a:rPr>
              <a:t>  - Exploring additional structural metrics.</a:t>
            </a:r>
          </a:p>
          <a:p>
            <a:pPr lvl="1"/>
            <a:r>
              <a:rPr sz="1800">
                <a:latin typeface="Times New Roman"/>
              </a:rPr>
              <a:t>  - Translating structural insights into clinical interventions.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Challenges Faced and Overcoming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Ensuring the accuracy of structural predictions was challenging. This required a deep understanding of bioinformatics tools and critical evaluation of the results.</a:t>
            </a:r>
          </a:p>
          <a:p>
            <a:r>
              <a:rPr sz="1800">
                <a:latin typeface="Times New Roman"/>
              </a:rPr>
              <a:t>Consulting literature and seeking feedback from peers and mentors were key to overcoming these challenges.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Thank you for your attention. I'm happy to answer any questions you might have.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SCN2A mutations have been linked to various neurodevelopmental disorders, including epilepsy and autism.</a:t>
            </a:r>
          </a:p>
          <a:p>
            <a:r>
              <a:rPr sz="1800">
                <a:latin typeface="Times New Roman"/>
              </a:rPr>
              <a:t>This project investigates how structural deviations caused by these mutations can predict their pathogenicity.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Why does this matter?</a:t>
            </a:r>
          </a:p>
          <a:p>
            <a:r>
              <a:rPr sz="1800">
                <a:latin typeface="Times New Roman"/>
              </a:rPr>
              <a:t>SCN2A is critical for neural development, and mutations can profoundly impact neurological function.</a:t>
            </a:r>
          </a:p>
          <a:p>
            <a:r>
              <a:rPr sz="1800">
                <a:latin typeface="Times New Roman"/>
              </a:rPr>
              <a:t>Understanding these mutations helps predict clinical outcomes and guides treatment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Research Question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Research Question: Can RMSD and SASA predict the pathogenicity of SCN2A mutations and their associated clinical outcomes?</a:t>
            </a:r>
          </a:p>
          <a:p>
            <a:r>
              <a:rPr sz="1800">
                <a:latin typeface="Times New Roman"/>
              </a:rPr>
              <a:t>Hypothesis: Mutations causing larger deviations in protein structure are more likely to be pathogenic and associated with epilepsy or autism.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Data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Data: SCN2A gene variants, including RMSD and SASA metrics, with clinical classifications.</a:t>
            </a:r>
          </a:p>
          <a:p>
            <a:r>
              <a:rPr sz="1800">
                <a:latin typeface="Times New Roman"/>
              </a:rPr>
              <a:t>Methodology:</a:t>
            </a:r>
          </a:p>
          <a:p>
            <a:pPr lvl="1"/>
            <a:r>
              <a:rPr sz="1800">
                <a:latin typeface="Times New Roman"/>
              </a:rPr>
              <a:t>  - Fetch SCN2A variant data from UniProt.</a:t>
            </a:r>
          </a:p>
          <a:p>
            <a:pPr lvl="1"/>
            <a:r>
              <a:rPr sz="1800">
                <a:latin typeface="Times New Roman"/>
              </a:rPr>
              <a:t>  - Generate mutant protein structures and calculate RMSD/SASA.</a:t>
            </a:r>
          </a:p>
          <a:p>
            <a:pPr lvl="1"/>
            <a:r>
              <a:rPr sz="1800">
                <a:latin typeface="Times New Roman"/>
              </a:rPr>
              <a:t>  - Classify mutations based on clinical outcomes.</a:t>
            </a:r>
          </a:p>
          <a:p>
            <a:r>
              <a:rPr sz="1800">
                <a:latin typeface="Times New Roman"/>
              </a:rPr>
              <a:t>Tools: UniProt, Modeller, RandomForest, HistGradientBoosting.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Data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latin typeface="Times New Roman"/>
              </a:rPr>
              <a:t>1. Fetch SCN2A variant data from UniProt.</a:t>
            </a:r>
          </a:p>
          <a:p>
            <a:r>
              <a:rPr sz="1800">
                <a:latin typeface="Times New Roman"/>
              </a:rPr>
              <a:t>2. Generate mutant protein structures.</a:t>
            </a:r>
          </a:p>
          <a:p>
            <a:r>
              <a:rPr sz="1800">
                <a:latin typeface="Times New Roman"/>
              </a:rPr>
              <a:t>3. Calculate RMSD and SASA for wild-type and mutant structures.</a:t>
            </a:r>
          </a:p>
          <a:p>
            <a:r>
              <a:rPr sz="1800">
                <a:latin typeface="Times New Roman"/>
              </a:rPr>
              <a:t>4. Classify mutations and assess hypothesis support.</a:t>
            </a:r>
          </a:p>
          <a:p>
            <a:r>
              <a:rPr sz="1800">
                <a:latin typeface="Times New Roman"/>
              </a:rPr>
              <a:t>5. Visualization and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Analysis: True vs Predicted</a:t>
            </a:r>
          </a:p>
        </p:txBody>
      </p:sp>
      <p:pic>
        <p:nvPicPr>
          <p:cNvPr id="3" name="Picture 2" descr="regression_true_vs_predi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Metrics:</a:t>
            </a:r>
          </a:p>
          <a:p>
            <a:r>
              <a:t>- Mean Squared Error (MSE): 1.6657</a:t>
            </a:r>
          </a:p>
          <a:p>
            <a:r>
              <a:t>- R² Score: -0.1463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Regression Analysis: Residuals</a:t>
            </a:r>
          </a:p>
        </p:txBody>
      </p:sp>
      <p:pic>
        <p:nvPicPr>
          <p:cNvPr id="3" name="Picture 2" descr="regression_residu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Classification Analysis Results</a:t>
            </a:r>
          </a:p>
        </p:txBody>
      </p:sp>
      <p:pic>
        <p:nvPicPr>
          <p:cNvPr id="3" name="Picture 2" descr="classification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Metrics:</a:t>
            </a:r>
          </a:p>
          <a:p>
            <a:r>
              <a:t>- Accuracy: 0.4297</a:t>
            </a:r>
          </a:p>
          <a:p>
            <a:r>
              <a:t>- F1 Score: 0.3869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