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4" r:id="rId7"/>
    <p:sldId id="261" r:id="rId8"/>
    <p:sldId id="263" r:id="rId9"/>
    <p:sldId id="260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/>
    <p:restoredTop sz="86392"/>
  </p:normalViewPr>
  <p:slideViewPr>
    <p:cSldViewPr snapToGrid="0">
      <p:cViewPr>
        <p:scale>
          <a:sx n="100" d="100"/>
          <a:sy n="100" d="100"/>
        </p:scale>
        <p:origin x="-312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1F290-3CE3-4972-8283-709F40D7504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EF33431-9340-466F-A649-B47913624A8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Storyline</a:t>
          </a:r>
        </a:p>
      </dgm:t>
    </dgm:pt>
    <dgm:pt modelId="{E984FE76-36B1-47AB-B712-4213ED040EF3}" type="parTrans" cxnId="{3292B490-2BB0-4F8A-AD12-055FCF68458A}">
      <dgm:prSet/>
      <dgm:spPr/>
      <dgm:t>
        <a:bodyPr/>
        <a:lstStyle/>
        <a:p>
          <a:endParaRPr lang="en-US"/>
        </a:p>
      </dgm:t>
    </dgm:pt>
    <dgm:pt modelId="{ADEF76F7-4B31-41B1-9C82-9FA473FF0AD0}" type="sibTrans" cxnId="{3292B490-2BB0-4F8A-AD12-055FCF68458A}">
      <dgm:prSet/>
      <dgm:spPr/>
      <dgm:t>
        <a:bodyPr/>
        <a:lstStyle/>
        <a:p>
          <a:endParaRPr lang="en-US"/>
        </a:p>
      </dgm:t>
    </dgm:pt>
    <dgm:pt modelId="{9BB8B947-F520-4647-9AF7-B90D12850EC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Idea &amp; goal of  the game</a:t>
          </a:r>
          <a:endParaRPr lang="en-US" dirty="0"/>
        </a:p>
      </dgm:t>
    </dgm:pt>
    <dgm:pt modelId="{969C55C8-6819-46A7-85F6-B8E0EE02B9EF}" type="parTrans" cxnId="{18AEE74C-BC06-4ADA-94FC-603C000DB093}">
      <dgm:prSet/>
      <dgm:spPr/>
      <dgm:t>
        <a:bodyPr/>
        <a:lstStyle/>
        <a:p>
          <a:endParaRPr lang="en-US"/>
        </a:p>
      </dgm:t>
    </dgm:pt>
    <dgm:pt modelId="{B36F95A3-766F-4C2D-9CCE-12E94CE86FBC}" type="sibTrans" cxnId="{18AEE74C-BC06-4ADA-94FC-603C000DB093}">
      <dgm:prSet/>
      <dgm:spPr/>
      <dgm:t>
        <a:bodyPr/>
        <a:lstStyle/>
        <a:p>
          <a:endParaRPr lang="en-US"/>
        </a:p>
      </dgm:t>
    </dgm:pt>
    <dgm:pt modelId="{BD1ACDCF-400B-403C-9885-8166BB6A8B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Coding solutions</a:t>
          </a:r>
          <a:endParaRPr lang="en-US"/>
        </a:p>
      </dgm:t>
    </dgm:pt>
    <dgm:pt modelId="{66240821-27DC-4931-A84D-C12CEA1B7DA8}" type="parTrans" cxnId="{B04ABBAC-A9D1-44ED-B94A-DF691E37B525}">
      <dgm:prSet/>
      <dgm:spPr/>
      <dgm:t>
        <a:bodyPr/>
        <a:lstStyle/>
        <a:p>
          <a:endParaRPr lang="en-US"/>
        </a:p>
      </dgm:t>
    </dgm:pt>
    <dgm:pt modelId="{CB91B43C-AB89-46A9-9E90-F685A0CE20B8}" type="sibTrans" cxnId="{B04ABBAC-A9D1-44ED-B94A-DF691E37B525}">
      <dgm:prSet/>
      <dgm:spPr/>
      <dgm:t>
        <a:bodyPr/>
        <a:lstStyle/>
        <a:p>
          <a:endParaRPr lang="en-US"/>
        </a:p>
      </dgm:t>
    </dgm:pt>
    <dgm:pt modelId="{A36E5593-6374-4544-8F41-93FB95096FE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Database solutions</a:t>
          </a:r>
          <a:endParaRPr lang="en-US"/>
        </a:p>
      </dgm:t>
    </dgm:pt>
    <dgm:pt modelId="{139959A1-18F0-4C19-8559-A389683950E6}" type="parTrans" cxnId="{984B62E2-D43B-4AB1-B580-2EB2D79EEC43}">
      <dgm:prSet/>
      <dgm:spPr/>
      <dgm:t>
        <a:bodyPr/>
        <a:lstStyle/>
        <a:p>
          <a:endParaRPr lang="en-US"/>
        </a:p>
      </dgm:t>
    </dgm:pt>
    <dgm:pt modelId="{909BD850-C6E4-46F0-8E61-6BBD2996A7BB}" type="sibTrans" cxnId="{984B62E2-D43B-4AB1-B580-2EB2D79EEC43}">
      <dgm:prSet/>
      <dgm:spPr/>
      <dgm:t>
        <a:bodyPr/>
        <a:lstStyle/>
        <a:p>
          <a:endParaRPr lang="en-US"/>
        </a:p>
      </dgm:t>
    </dgm:pt>
    <dgm:pt modelId="{0CEF540D-E7BC-4B36-9D52-7AC266F29A6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Demo of the game</a:t>
          </a:r>
          <a:endParaRPr lang="en-US"/>
        </a:p>
      </dgm:t>
    </dgm:pt>
    <dgm:pt modelId="{6B83013D-26D0-41D9-A66C-D4923418C71B}" type="parTrans" cxnId="{1E1D1EBE-A1DF-4DCA-BEEC-A0928B37EE55}">
      <dgm:prSet/>
      <dgm:spPr/>
      <dgm:t>
        <a:bodyPr/>
        <a:lstStyle/>
        <a:p>
          <a:endParaRPr lang="en-US"/>
        </a:p>
      </dgm:t>
    </dgm:pt>
    <dgm:pt modelId="{1D9E70B6-51AD-4127-8A59-B54AF290959B}" type="sibTrans" cxnId="{1E1D1EBE-A1DF-4DCA-BEEC-A0928B37EE55}">
      <dgm:prSet/>
      <dgm:spPr/>
      <dgm:t>
        <a:bodyPr/>
        <a:lstStyle/>
        <a:p>
          <a:endParaRPr lang="en-US"/>
        </a:p>
      </dgm:t>
    </dgm:pt>
    <dgm:pt modelId="{06010656-C830-48D9-A4DB-E2D6D8AFB57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Further development ideas</a:t>
          </a:r>
          <a:endParaRPr lang="en-US" dirty="0"/>
        </a:p>
      </dgm:t>
    </dgm:pt>
    <dgm:pt modelId="{02CDC32E-3EAF-4D15-8508-40B18C806928}" type="parTrans" cxnId="{A2F2B856-DDA5-497D-BDE5-4FC26BE01DF5}">
      <dgm:prSet/>
      <dgm:spPr/>
      <dgm:t>
        <a:bodyPr/>
        <a:lstStyle/>
        <a:p>
          <a:endParaRPr lang="en-US"/>
        </a:p>
      </dgm:t>
    </dgm:pt>
    <dgm:pt modelId="{CE6F93B6-61E6-4553-920F-4673C202AE03}" type="sibTrans" cxnId="{A2F2B856-DDA5-497D-BDE5-4FC26BE01DF5}">
      <dgm:prSet/>
      <dgm:spPr/>
      <dgm:t>
        <a:bodyPr/>
        <a:lstStyle/>
        <a:p>
          <a:endParaRPr lang="en-US"/>
        </a:p>
      </dgm:t>
    </dgm:pt>
    <dgm:pt modelId="{C35148C9-1F99-4DC2-B6B1-0FF26B54F35C}" type="pres">
      <dgm:prSet presAssocID="{1431F290-3CE3-4972-8283-709F40D75044}" presName="root" presStyleCnt="0">
        <dgm:presLayoutVars>
          <dgm:dir/>
          <dgm:resizeHandles val="exact"/>
        </dgm:presLayoutVars>
      </dgm:prSet>
      <dgm:spPr/>
    </dgm:pt>
    <dgm:pt modelId="{FB160103-3EF3-40A1-AF58-992DDDCDE391}" type="pres">
      <dgm:prSet presAssocID="{EEF33431-9340-466F-A649-B47913624A82}" presName="compNode" presStyleCnt="0"/>
      <dgm:spPr/>
    </dgm:pt>
    <dgm:pt modelId="{CE0F24AA-2D8C-4757-97AD-7DE878F921E2}" type="pres">
      <dgm:prSet presAssocID="{EEF33431-9340-466F-A649-B47913624A82}" presName="iconBgRect" presStyleLbl="bgShp" presStyleIdx="0" presStyleCnt="6"/>
      <dgm:spPr/>
    </dgm:pt>
    <dgm:pt modelId="{0D7DECF3-6428-4B0E-B0FA-2FA318CA9DFA}" type="pres">
      <dgm:prSet presAssocID="{EEF33431-9340-466F-A649-B47913624A8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mbilla"/>
        </a:ext>
      </dgm:extLst>
    </dgm:pt>
    <dgm:pt modelId="{3C90B5D3-5D95-4F9C-B917-9034E13D90FA}" type="pres">
      <dgm:prSet presAssocID="{EEF33431-9340-466F-A649-B47913624A82}" presName="spaceRect" presStyleCnt="0"/>
      <dgm:spPr/>
    </dgm:pt>
    <dgm:pt modelId="{6E0541CE-9284-483D-9BA3-15D6B236579F}" type="pres">
      <dgm:prSet presAssocID="{EEF33431-9340-466F-A649-B47913624A82}" presName="textRect" presStyleLbl="revTx" presStyleIdx="0" presStyleCnt="6">
        <dgm:presLayoutVars>
          <dgm:chMax val="1"/>
          <dgm:chPref val="1"/>
        </dgm:presLayoutVars>
      </dgm:prSet>
      <dgm:spPr/>
    </dgm:pt>
    <dgm:pt modelId="{583E76AE-B2D5-4EAF-B4FE-980F7BB1B720}" type="pres">
      <dgm:prSet presAssocID="{ADEF76F7-4B31-41B1-9C82-9FA473FF0AD0}" presName="sibTrans" presStyleCnt="0"/>
      <dgm:spPr/>
    </dgm:pt>
    <dgm:pt modelId="{239400B9-3743-4580-9242-9F6F4E23B3B6}" type="pres">
      <dgm:prSet presAssocID="{9BB8B947-F520-4647-9AF7-B90D12850ECC}" presName="compNode" presStyleCnt="0"/>
      <dgm:spPr/>
    </dgm:pt>
    <dgm:pt modelId="{FCC9CEE3-5A9A-4999-842B-47F0814454BC}" type="pres">
      <dgm:prSet presAssocID="{9BB8B947-F520-4647-9AF7-B90D12850ECC}" presName="iconBgRect" presStyleLbl="bgShp" presStyleIdx="1" presStyleCnt="6"/>
      <dgm:spPr/>
    </dgm:pt>
    <dgm:pt modelId="{DC069193-5815-42D5-A95E-925BD5F6591B}" type="pres">
      <dgm:prSet presAssocID="{9BB8B947-F520-4647-9AF7-B90D12850EC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A91B4180-4F3F-4FEA-9189-7A5AEA23B4C1}" type="pres">
      <dgm:prSet presAssocID="{9BB8B947-F520-4647-9AF7-B90D12850ECC}" presName="spaceRect" presStyleCnt="0"/>
      <dgm:spPr/>
    </dgm:pt>
    <dgm:pt modelId="{9D0C8129-BBC9-4E97-8939-633D5ECDB3DB}" type="pres">
      <dgm:prSet presAssocID="{9BB8B947-F520-4647-9AF7-B90D12850ECC}" presName="textRect" presStyleLbl="revTx" presStyleIdx="1" presStyleCnt="6">
        <dgm:presLayoutVars>
          <dgm:chMax val="1"/>
          <dgm:chPref val="1"/>
        </dgm:presLayoutVars>
      </dgm:prSet>
      <dgm:spPr/>
    </dgm:pt>
    <dgm:pt modelId="{2C908A13-B540-4BB0-90A8-F2BC7E627F06}" type="pres">
      <dgm:prSet presAssocID="{B36F95A3-766F-4C2D-9CCE-12E94CE86FBC}" presName="sibTrans" presStyleCnt="0"/>
      <dgm:spPr/>
    </dgm:pt>
    <dgm:pt modelId="{6B204988-497A-45E5-82C3-799DFD4B5E96}" type="pres">
      <dgm:prSet presAssocID="{BD1ACDCF-400B-403C-9885-8166BB6A8B37}" presName="compNode" presStyleCnt="0"/>
      <dgm:spPr/>
    </dgm:pt>
    <dgm:pt modelId="{C92A224E-9A81-46BB-ACDC-47CF082D9D6A}" type="pres">
      <dgm:prSet presAssocID="{BD1ACDCF-400B-403C-9885-8166BB6A8B37}" presName="iconBgRect" presStyleLbl="bgShp" presStyleIdx="2" presStyleCnt="6"/>
      <dgm:spPr/>
    </dgm:pt>
    <dgm:pt modelId="{1824BFD2-5585-4C32-81BE-65D4F3141281}" type="pres">
      <dgm:prSet presAssocID="{BD1ACDCF-400B-403C-9885-8166BB6A8B3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311B06E8-8042-496D-A38B-776DA69B998D}" type="pres">
      <dgm:prSet presAssocID="{BD1ACDCF-400B-403C-9885-8166BB6A8B37}" presName="spaceRect" presStyleCnt="0"/>
      <dgm:spPr/>
    </dgm:pt>
    <dgm:pt modelId="{E7DB0E46-AA2F-400A-9560-8259F9B6592A}" type="pres">
      <dgm:prSet presAssocID="{BD1ACDCF-400B-403C-9885-8166BB6A8B37}" presName="textRect" presStyleLbl="revTx" presStyleIdx="2" presStyleCnt="6">
        <dgm:presLayoutVars>
          <dgm:chMax val="1"/>
          <dgm:chPref val="1"/>
        </dgm:presLayoutVars>
      </dgm:prSet>
      <dgm:spPr/>
    </dgm:pt>
    <dgm:pt modelId="{31F09362-10E7-4638-A9B6-D1109B51E199}" type="pres">
      <dgm:prSet presAssocID="{CB91B43C-AB89-46A9-9E90-F685A0CE20B8}" presName="sibTrans" presStyleCnt="0"/>
      <dgm:spPr/>
    </dgm:pt>
    <dgm:pt modelId="{729DF93B-87F1-48B8-ACAD-4A934DB3A7CB}" type="pres">
      <dgm:prSet presAssocID="{A36E5593-6374-4544-8F41-93FB95096FE4}" presName="compNode" presStyleCnt="0"/>
      <dgm:spPr/>
    </dgm:pt>
    <dgm:pt modelId="{F7C45C13-4900-45A1-95E1-252847F650B0}" type="pres">
      <dgm:prSet presAssocID="{A36E5593-6374-4544-8F41-93FB95096FE4}" presName="iconBgRect" presStyleLbl="bgShp" presStyleIdx="3" presStyleCnt="6"/>
      <dgm:spPr/>
    </dgm:pt>
    <dgm:pt modelId="{7E210BDA-5C52-418B-9D4F-0802BE45CA99}" type="pres">
      <dgm:prSet presAssocID="{A36E5593-6374-4544-8F41-93FB95096FE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257B1744-CAA2-4EFB-9B8C-8FA0C7D2D1A9}" type="pres">
      <dgm:prSet presAssocID="{A36E5593-6374-4544-8F41-93FB95096FE4}" presName="spaceRect" presStyleCnt="0"/>
      <dgm:spPr/>
    </dgm:pt>
    <dgm:pt modelId="{7B547A3D-5A06-4D71-8960-6A3731D88BC4}" type="pres">
      <dgm:prSet presAssocID="{A36E5593-6374-4544-8F41-93FB95096FE4}" presName="textRect" presStyleLbl="revTx" presStyleIdx="3" presStyleCnt="6">
        <dgm:presLayoutVars>
          <dgm:chMax val="1"/>
          <dgm:chPref val="1"/>
        </dgm:presLayoutVars>
      </dgm:prSet>
      <dgm:spPr/>
    </dgm:pt>
    <dgm:pt modelId="{47C5EA28-36B9-4EF4-86AA-0F03940F00EE}" type="pres">
      <dgm:prSet presAssocID="{909BD850-C6E4-46F0-8E61-6BBD2996A7BB}" presName="sibTrans" presStyleCnt="0"/>
      <dgm:spPr/>
    </dgm:pt>
    <dgm:pt modelId="{E079C9B4-9E20-418A-B6D3-8640D0151481}" type="pres">
      <dgm:prSet presAssocID="{0CEF540D-E7BC-4B36-9D52-7AC266F29A60}" presName="compNode" presStyleCnt="0"/>
      <dgm:spPr/>
    </dgm:pt>
    <dgm:pt modelId="{70873C68-50BF-4269-A0F8-8F6B9FE87F35}" type="pres">
      <dgm:prSet presAssocID="{0CEF540D-E7BC-4B36-9D52-7AC266F29A60}" presName="iconBgRect" presStyleLbl="bgShp" presStyleIdx="4" presStyleCnt="6"/>
      <dgm:spPr/>
    </dgm:pt>
    <dgm:pt modelId="{6B1DCD24-FE65-4900-A076-E129F5E9F444}" type="pres">
      <dgm:prSet presAssocID="{0CEF540D-E7BC-4B36-9D52-7AC266F29A6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502D91DA-D474-4738-9599-0F657CEB4114}" type="pres">
      <dgm:prSet presAssocID="{0CEF540D-E7BC-4B36-9D52-7AC266F29A60}" presName="spaceRect" presStyleCnt="0"/>
      <dgm:spPr/>
    </dgm:pt>
    <dgm:pt modelId="{DD3C6A5B-205D-44F6-98E7-7F9A87C04E82}" type="pres">
      <dgm:prSet presAssocID="{0CEF540D-E7BC-4B36-9D52-7AC266F29A60}" presName="textRect" presStyleLbl="revTx" presStyleIdx="4" presStyleCnt="6">
        <dgm:presLayoutVars>
          <dgm:chMax val="1"/>
          <dgm:chPref val="1"/>
        </dgm:presLayoutVars>
      </dgm:prSet>
      <dgm:spPr/>
    </dgm:pt>
    <dgm:pt modelId="{64246F5F-17AA-4BFA-97D7-9A055C8D812B}" type="pres">
      <dgm:prSet presAssocID="{1D9E70B6-51AD-4127-8A59-B54AF290959B}" presName="sibTrans" presStyleCnt="0"/>
      <dgm:spPr/>
    </dgm:pt>
    <dgm:pt modelId="{9E29C1F1-DE48-4845-932D-B5EE90940025}" type="pres">
      <dgm:prSet presAssocID="{06010656-C830-48D9-A4DB-E2D6D8AFB57B}" presName="compNode" presStyleCnt="0"/>
      <dgm:spPr/>
    </dgm:pt>
    <dgm:pt modelId="{45886C43-3F3D-499F-930B-EEA63DB2A3EE}" type="pres">
      <dgm:prSet presAssocID="{06010656-C830-48D9-A4DB-E2D6D8AFB57B}" presName="iconBgRect" presStyleLbl="bgShp" presStyleIdx="5" presStyleCnt="6"/>
      <dgm:spPr/>
    </dgm:pt>
    <dgm:pt modelId="{EE01DA3D-615E-486C-98DC-0433119ED005}" type="pres">
      <dgm:prSet presAssocID="{06010656-C830-48D9-A4DB-E2D6D8AFB57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445EBB0-C36C-4814-9B7B-C0C98B7F1066}" type="pres">
      <dgm:prSet presAssocID="{06010656-C830-48D9-A4DB-E2D6D8AFB57B}" presName="spaceRect" presStyleCnt="0"/>
      <dgm:spPr/>
    </dgm:pt>
    <dgm:pt modelId="{205DA001-7A2B-4664-AEBA-CCB53126AE84}" type="pres">
      <dgm:prSet presAssocID="{06010656-C830-48D9-A4DB-E2D6D8AFB57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166A70B-7775-1C4B-B6D3-7B9281A83D41}" type="presOf" srcId="{06010656-C830-48D9-A4DB-E2D6D8AFB57B}" destId="{205DA001-7A2B-4664-AEBA-CCB53126AE84}" srcOrd="0" destOrd="0" presId="urn:microsoft.com/office/officeart/2018/5/layout/IconCircleLabelList"/>
    <dgm:cxn modelId="{EAED093F-62C6-F040-89BF-C8581E84ABDB}" type="presOf" srcId="{A36E5593-6374-4544-8F41-93FB95096FE4}" destId="{7B547A3D-5A06-4D71-8960-6A3731D88BC4}" srcOrd="0" destOrd="0" presId="urn:microsoft.com/office/officeart/2018/5/layout/IconCircleLabelList"/>
    <dgm:cxn modelId="{18AEE74C-BC06-4ADA-94FC-603C000DB093}" srcId="{1431F290-3CE3-4972-8283-709F40D75044}" destId="{9BB8B947-F520-4647-9AF7-B90D12850ECC}" srcOrd="1" destOrd="0" parTransId="{969C55C8-6819-46A7-85F6-B8E0EE02B9EF}" sibTransId="{B36F95A3-766F-4C2D-9CCE-12E94CE86FBC}"/>
    <dgm:cxn modelId="{4FF62751-0695-1548-8012-18AC77BC66B4}" type="presOf" srcId="{0CEF540D-E7BC-4B36-9D52-7AC266F29A60}" destId="{DD3C6A5B-205D-44F6-98E7-7F9A87C04E82}" srcOrd="0" destOrd="0" presId="urn:microsoft.com/office/officeart/2018/5/layout/IconCircleLabelList"/>
    <dgm:cxn modelId="{A2F2B856-DDA5-497D-BDE5-4FC26BE01DF5}" srcId="{1431F290-3CE3-4972-8283-709F40D75044}" destId="{06010656-C830-48D9-A4DB-E2D6D8AFB57B}" srcOrd="5" destOrd="0" parTransId="{02CDC32E-3EAF-4D15-8508-40B18C806928}" sibTransId="{CE6F93B6-61E6-4553-920F-4673C202AE03}"/>
    <dgm:cxn modelId="{BA23728B-7787-9443-A733-8429DE6AD389}" type="presOf" srcId="{BD1ACDCF-400B-403C-9885-8166BB6A8B37}" destId="{E7DB0E46-AA2F-400A-9560-8259F9B6592A}" srcOrd="0" destOrd="0" presId="urn:microsoft.com/office/officeart/2018/5/layout/IconCircleLabelList"/>
    <dgm:cxn modelId="{3292B490-2BB0-4F8A-AD12-055FCF68458A}" srcId="{1431F290-3CE3-4972-8283-709F40D75044}" destId="{EEF33431-9340-466F-A649-B47913624A82}" srcOrd="0" destOrd="0" parTransId="{E984FE76-36B1-47AB-B712-4213ED040EF3}" sibTransId="{ADEF76F7-4B31-41B1-9C82-9FA473FF0AD0}"/>
    <dgm:cxn modelId="{CED46B92-0C95-9D40-A0A3-BC0BB2DDA6A6}" type="presOf" srcId="{9BB8B947-F520-4647-9AF7-B90D12850ECC}" destId="{9D0C8129-BBC9-4E97-8939-633D5ECDB3DB}" srcOrd="0" destOrd="0" presId="urn:microsoft.com/office/officeart/2018/5/layout/IconCircleLabelList"/>
    <dgm:cxn modelId="{976921A8-454C-1642-9E05-23AA22405146}" type="presOf" srcId="{1431F290-3CE3-4972-8283-709F40D75044}" destId="{C35148C9-1F99-4DC2-B6B1-0FF26B54F35C}" srcOrd="0" destOrd="0" presId="urn:microsoft.com/office/officeart/2018/5/layout/IconCircleLabelList"/>
    <dgm:cxn modelId="{B04ABBAC-A9D1-44ED-B94A-DF691E37B525}" srcId="{1431F290-3CE3-4972-8283-709F40D75044}" destId="{BD1ACDCF-400B-403C-9885-8166BB6A8B37}" srcOrd="2" destOrd="0" parTransId="{66240821-27DC-4931-A84D-C12CEA1B7DA8}" sibTransId="{CB91B43C-AB89-46A9-9E90-F685A0CE20B8}"/>
    <dgm:cxn modelId="{1E1D1EBE-A1DF-4DCA-BEEC-A0928B37EE55}" srcId="{1431F290-3CE3-4972-8283-709F40D75044}" destId="{0CEF540D-E7BC-4B36-9D52-7AC266F29A60}" srcOrd="4" destOrd="0" parTransId="{6B83013D-26D0-41D9-A66C-D4923418C71B}" sibTransId="{1D9E70B6-51AD-4127-8A59-B54AF290959B}"/>
    <dgm:cxn modelId="{984B62E2-D43B-4AB1-B580-2EB2D79EEC43}" srcId="{1431F290-3CE3-4972-8283-709F40D75044}" destId="{A36E5593-6374-4544-8F41-93FB95096FE4}" srcOrd="3" destOrd="0" parTransId="{139959A1-18F0-4C19-8559-A389683950E6}" sibTransId="{909BD850-C6E4-46F0-8E61-6BBD2996A7BB}"/>
    <dgm:cxn modelId="{2D135EF9-35E2-204B-BECD-5C7FF97B2DD5}" type="presOf" srcId="{EEF33431-9340-466F-A649-B47913624A82}" destId="{6E0541CE-9284-483D-9BA3-15D6B236579F}" srcOrd="0" destOrd="0" presId="urn:microsoft.com/office/officeart/2018/5/layout/IconCircleLabelList"/>
    <dgm:cxn modelId="{36C07A08-EB96-3646-897E-C5808F6FC509}" type="presParOf" srcId="{C35148C9-1F99-4DC2-B6B1-0FF26B54F35C}" destId="{FB160103-3EF3-40A1-AF58-992DDDCDE391}" srcOrd="0" destOrd="0" presId="urn:microsoft.com/office/officeart/2018/5/layout/IconCircleLabelList"/>
    <dgm:cxn modelId="{C2B60DCA-D4F5-4C4B-8164-407E628CACA3}" type="presParOf" srcId="{FB160103-3EF3-40A1-AF58-992DDDCDE391}" destId="{CE0F24AA-2D8C-4757-97AD-7DE878F921E2}" srcOrd="0" destOrd="0" presId="urn:microsoft.com/office/officeart/2018/5/layout/IconCircleLabelList"/>
    <dgm:cxn modelId="{547656CF-FE2E-9344-8F5D-573B6D2CC01D}" type="presParOf" srcId="{FB160103-3EF3-40A1-AF58-992DDDCDE391}" destId="{0D7DECF3-6428-4B0E-B0FA-2FA318CA9DFA}" srcOrd="1" destOrd="0" presId="urn:microsoft.com/office/officeart/2018/5/layout/IconCircleLabelList"/>
    <dgm:cxn modelId="{BC264C99-2284-E64F-8098-9FFC60576E28}" type="presParOf" srcId="{FB160103-3EF3-40A1-AF58-992DDDCDE391}" destId="{3C90B5D3-5D95-4F9C-B917-9034E13D90FA}" srcOrd="2" destOrd="0" presId="urn:microsoft.com/office/officeart/2018/5/layout/IconCircleLabelList"/>
    <dgm:cxn modelId="{55404436-4EFF-014C-A7D8-DA9400743B13}" type="presParOf" srcId="{FB160103-3EF3-40A1-AF58-992DDDCDE391}" destId="{6E0541CE-9284-483D-9BA3-15D6B236579F}" srcOrd="3" destOrd="0" presId="urn:microsoft.com/office/officeart/2018/5/layout/IconCircleLabelList"/>
    <dgm:cxn modelId="{B2EF8203-2592-CB46-BA2C-C7E357921B2D}" type="presParOf" srcId="{C35148C9-1F99-4DC2-B6B1-0FF26B54F35C}" destId="{583E76AE-B2D5-4EAF-B4FE-980F7BB1B720}" srcOrd="1" destOrd="0" presId="urn:microsoft.com/office/officeart/2018/5/layout/IconCircleLabelList"/>
    <dgm:cxn modelId="{4DD5949D-81A9-344B-B00E-EFB2839D62B2}" type="presParOf" srcId="{C35148C9-1F99-4DC2-B6B1-0FF26B54F35C}" destId="{239400B9-3743-4580-9242-9F6F4E23B3B6}" srcOrd="2" destOrd="0" presId="urn:microsoft.com/office/officeart/2018/5/layout/IconCircleLabelList"/>
    <dgm:cxn modelId="{AF7B5F17-7486-3B4D-92FE-B157C4EA26DB}" type="presParOf" srcId="{239400B9-3743-4580-9242-9F6F4E23B3B6}" destId="{FCC9CEE3-5A9A-4999-842B-47F0814454BC}" srcOrd="0" destOrd="0" presId="urn:microsoft.com/office/officeart/2018/5/layout/IconCircleLabelList"/>
    <dgm:cxn modelId="{C9EFDF3D-A402-CA40-BB25-1E9EFCD2572C}" type="presParOf" srcId="{239400B9-3743-4580-9242-9F6F4E23B3B6}" destId="{DC069193-5815-42D5-A95E-925BD5F6591B}" srcOrd="1" destOrd="0" presId="urn:microsoft.com/office/officeart/2018/5/layout/IconCircleLabelList"/>
    <dgm:cxn modelId="{B106E6B8-22F5-4A42-8C75-CA537B4EC47C}" type="presParOf" srcId="{239400B9-3743-4580-9242-9F6F4E23B3B6}" destId="{A91B4180-4F3F-4FEA-9189-7A5AEA23B4C1}" srcOrd="2" destOrd="0" presId="urn:microsoft.com/office/officeart/2018/5/layout/IconCircleLabelList"/>
    <dgm:cxn modelId="{02981345-60BA-FA45-96D5-318F8D1FA2D2}" type="presParOf" srcId="{239400B9-3743-4580-9242-9F6F4E23B3B6}" destId="{9D0C8129-BBC9-4E97-8939-633D5ECDB3DB}" srcOrd="3" destOrd="0" presId="urn:microsoft.com/office/officeart/2018/5/layout/IconCircleLabelList"/>
    <dgm:cxn modelId="{7FAFF5E0-61CC-424B-8747-6DFB1735277B}" type="presParOf" srcId="{C35148C9-1F99-4DC2-B6B1-0FF26B54F35C}" destId="{2C908A13-B540-4BB0-90A8-F2BC7E627F06}" srcOrd="3" destOrd="0" presId="urn:microsoft.com/office/officeart/2018/5/layout/IconCircleLabelList"/>
    <dgm:cxn modelId="{01094A8E-96B4-154E-BD3B-206EEAC952AB}" type="presParOf" srcId="{C35148C9-1F99-4DC2-B6B1-0FF26B54F35C}" destId="{6B204988-497A-45E5-82C3-799DFD4B5E96}" srcOrd="4" destOrd="0" presId="urn:microsoft.com/office/officeart/2018/5/layout/IconCircleLabelList"/>
    <dgm:cxn modelId="{1AD8C089-BA7F-7C44-9EAC-13055808DFC2}" type="presParOf" srcId="{6B204988-497A-45E5-82C3-799DFD4B5E96}" destId="{C92A224E-9A81-46BB-ACDC-47CF082D9D6A}" srcOrd="0" destOrd="0" presId="urn:microsoft.com/office/officeart/2018/5/layout/IconCircleLabelList"/>
    <dgm:cxn modelId="{A2261ECD-41B5-4D40-8264-1910DDBB97D9}" type="presParOf" srcId="{6B204988-497A-45E5-82C3-799DFD4B5E96}" destId="{1824BFD2-5585-4C32-81BE-65D4F3141281}" srcOrd="1" destOrd="0" presId="urn:microsoft.com/office/officeart/2018/5/layout/IconCircleLabelList"/>
    <dgm:cxn modelId="{C410F2D4-39EA-CE4E-A0F5-417E696A24DD}" type="presParOf" srcId="{6B204988-497A-45E5-82C3-799DFD4B5E96}" destId="{311B06E8-8042-496D-A38B-776DA69B998D}" srcOrd="2" destOrd="0" presId="urn:microsoft.com/office/officeart/2018/5/layout/IconCircleLabelList"/>
    <dgm:cxn modelId="{A68E7C1E-FBB6-4748-9C10-0534C79B1D4A}" type="presParOf" srcId="{6B204988-497A-45E5-82C3-799DFD4B5E96}" destId="{E7DB0E46-AA2F-400A-9560-8259F9B6592A}" srcOrd="3" destOrd="0" presId="urn:microsoft.com/office/officeart/2018/5/layout/IconCircleLabelList"/>
    <dgm:cxn modelId="{4847FFE2-59F8-7940-894C-331D05211B5A}" type="presParOf" srcId="{C35148C9-1F99-4DC2-B6B1-0FF26B54F35C}" destId="{31F09362-10E7-4638-A9B6-D1109B51E199}" srcOrd="5" destOrd="0" presId="urn:microsoft.com/office/officeart/2018/5/layout/IconCircleLabelList"/>
    <dgm:cxn modelId="{ADA4DE62-E3A8-0B40-B863-DD8B4086C4CF}" type="presParOf" srcId="{C35148C9-1F99-4DC2-B6B1-0FF26B54F35C}" destId="{729DF93B-87F1-48B8-ACAD-4A934DB3A7CB}" srcOrd="6" destOrd="0" presId="urn:microsoft.com/office/officeart/2018/5/layout/IconCircleLabelList"/>
    <dgm:cxn modelId="{D0475289-68AF-0044-901E-403ADC851BBD}" type="presParOf" srcId="{729DF93B-87F1-48B8-ACAD-4A934DB3A7CB}" destId="{F7C45C13-4900-45A1-95E1-252847F650B0}" srcOrd="0" destOrd="0" presId="urn:microsoft.com/office/officeart/2018/5/layout/IconCircleLabelList"/>
    <dgm:cxn modelId="{4F3ECE83-29B2-F04B-A963-5EF77472C7C5}" type="presParOf" srcId="{729DF93B-87F1-48B8-ACAD-4A934DB3A7CB}" destId="{7E210BDA-5C52-418B-9D4F-0802BE45CA99}" srcOrd="1" destOrd="0" presId="urn:microsoft.com/office/officeart/2018/5/layout/IconCircleLabelList"/>
    <dgm:cxn modelId="{F2478647-4437-7448-B221-716F6A48B3BC}" type="presParOf" srcId="{729DF93B-87F1-48B8-ACAD-4A934DB3A7CB}" destId="{257B1744-CAA2-4EFB-9B8C-8FA0C7D2D1A9}" srcOrd="2" destOrd="0" presId="urn:microsoft.com/office/officeart/2018/5/layout/IconCircleLabelList"/>
    <dgm:cxn modelId="{96DA47DB-8E80-0141-AA21-FD76C79DAD4C}" type="presParOf" srcId="{729DF93B-87F1-48B8-ACAD-4A934DB3A7CB}" destId="{7B547A3D-5A06-4D71-8960-6A3731D88BC4}" srcOrd="3" destOrd="0" presId="urn:microsoft.com/office/officeart/2018/5/layout/IconCircleLabelList"/>
    <dgm:cxn modelId="{140FF4FA-1119-B442-A480-8769BD014376}" type="presParOf" srcId="{C35148C9-1F99-4DC2-B6B1-0FF26B54F35C}" destId="{47C5EA28-36B9-4EF4-86AA-0F03940F00EE}" srcOrd="7" destOrd="0" presId="urn:microsoft.com/office/officeart/2018/5/layout/IconCircleLabelList"/>
    <dgm:cxn modelId="{CD146856-4C19-D545-B311-CA88DFADFC2B}" type="presParOf" srcId="{C35148C9-1F99-4DC2-B6B1-0FF26B54F35C}" destId="{E079C9B4-9E20-418A-B6D3-8640D0151481}" srcOrd="8" destOrd="0" presId="urn:microsoft.com/office/officeart/2018/5/layout/IconCircleLabelList"/>
    <dgm:cxn modelId="{AA83EA40-9FEC-F049-8806-7DED9143364B}" type="presParOf" srcId="{E079C9B4-9E20-418A-B6D3-8640D0151481}" destId="{70873C68-50BF-4269-A0F8-8F6B9FE87F35}" srcOrd="0" destOrd="0" presId="urn:microsoft.com/office/officeart/2018/5/layout/IconCircleLabelList"/>
    <dgm:cxn modelId="{51B3C4AC-E189-A149-82CC-C2D0F0C26C87}" type="presParOf" srcId="{E079C9B4-9E20-418A-B6D3-8640D0151481}" destId="{6B1DCD24-FE65-4900-A076-E129F5E9F444}" srcOrd="1" destOrd="0" presId="urn:microsoft.com/office/officeart/2018/5/layout/IconCircleLabelList"/>
    <dgm:cxn modelId="{148B407E-1097-4D4E-AED3-5BF2E8A98792}" type="presParOf" srcId="{E079C9B4-9E20-418A-B6D3-8640D0151481}" destId="{502D91DA-D474-4738-9599-0F657CEB4114}" srcOrd="2" destOrd="0" presId="urn:microsoft.com/office/officeart/2018/5/layout/IconCircleLabelList"/>
    <dgm:cxn modelId="{7937284D-3B4E-254C-AF4F-B0C5728AE2C9}" type="presParOf" srcId="{E079C9B4-9E20-418A-B6D3-8640D0151481}" destId="{DD3C6A5B-205D-44F6-98E7-7F9A87C04E82}" srcOrd="3" destOrd="0" presId="urn:microsoft.com/office/officeart/2018/5/layout/IconCircleLabelList"/>
    <dgm:cxn modelId="{AAB012D9-761B-314F-B81A-4204B8966D2B}" type="presParOf" srcId="{C35148C9-1F99-4DC2-B6B1-0FF26B54F35C}" destId="{64246F5F-17AA-4BFA-97D7-9A055C8D812B}" srcOrd="9" destOrd="0" presId="urn:microsoft.com/office/officeart/2018/5/layout/IconCircleLabelList"/>
    <dgm:cxn modelId="{81DC9A77-03D6-A846-92C0-F2F9A63A35CD}" type="presParOf" srcId="{C35148C9-1F99-4DC2-B6B1-0FF26B54F35C}" destId="{9E29C1F1-DE48-4845-932D-B5EE90940025}" srcOrd="10" destOrd="0" presId="urn:microsoft.com/office/officeart/2018/5/layout/IconCircleLabelList"/>
    <dgm:cxn modelId="{3FC27341-1351-7E40-B65D-7B48C847BAFD}" type="presParOf" srcId="{9E29C1F1-DE48-4845-932D-B5EE90940025}" destId="{45886C43-3F3D-499F-930B-EEA63DB2A3EE}" srcOrd="0" destOrd="0" presId="urn:microsoft.com/office/officeart/2018/5/layout/IconCircleLabelList"/>
    <dgm:cxn modelId="{FE9FA40E-9C05-7640-BAC2-043C430BE421}" type="presParOf" srcId="{9E29C1F1-DE48-4845-932D-B5EE90940025}" destId="{EE01DA3D-615E-486C-98DC-0433119ED005}" srcOrd="1" destOrd="0" presId="urn:microsoft.com/office/officeart/2018/5/layout/IconCircleLabelList"/>
    <dgm:cxn modelId="{7A6D9116-6651-1C4B-8CC4-54E496A35632}" type="presParOf" srcId="{9E29C1F1-DE48-4845-932D-B5EE90940025}" destId="{E445EBB0-C36C-4814-9B7B-C0C98B7F1066}" srcOrd="2" destOrd="0" presId="urn:microsoft.com/office/officeart/2018/5/layout/IconCircleLabelList"/>
    <dgm:cxn modelId="{4C954DCE-8BA9-0042-8103-69476392BFF8}" type="presParOf" srcId="{9E29C1F1-DE48-4845-932D-B5EE90940025}" destId="{205DA001-7A2B-4664-AEBA-CCB53126AE8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F24AA-2D8C-4757-97AD-7DE878F921E2}">
      <dsp:nvSpPr>
        <dsp:cNvPr id="0" name=""/>
        <dsp:cNvSpPr/>
      </dsp:nvSpPr>
      <dsp:spPr>
        <a:xfrm>
          <a:off x="299054" y="1056859"/>
          <a:ext cx="932871" cy="9328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DECF3-6428-4B0E-B0FA-2FA318CA9DFA}">
      <dsp:nvSpPr>
        <dsp:cNvPr id="0" name=""/>
        <dsp:cNvSpPr/>
      </dsp:nvSpPr>
      <dsp:spPr>
        <a:xfrm>
          <a:off x="497863" y="1255668"/>
          <a:ext cx="535253" cy="535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541CE-9284-483D-9BA3-15D6B236579F}">
      <dsp:nvSpPr>
        <dsp:cNvPr id="0" name=""/>
        <dsp:cNvSpPr/>
      </dsp:nvSpPr>
      <dsp:spPr>
        <a:xfrm>
          <a:off x="841" y="2280297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Storyline</a:t>
          </a:r>
        </a:p>
      </dsp:txBody>
      <dsp:txXfrm>
        <a:off x="841" y="2280297"/>
        <a:ext cx="1529296" cy="611718"/>
      </dsp:txXfrm>
    </dsp:sp>
    <dsp:sp modelId="{FCC9CEE3-5A9A-4999-842B-47F0814454BC}">
      <dsp:nvSpPr>
        <dsp:cNvPr id="0" name=""/>
        <dsp:cNvSpPr/>
      </dsp:nvSpPr>
      <dsp:spPr>
        <a:xfrm>
          <a:off x="2095978" y="1056859"/>
          <a:ext cx="932871" cy="9328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69193-5815-42D5-A95E-925BD5F6591B}">
      <dsp:nvSpPr>
        <dsp:cNvPr id="0" name=""/>
        <dsp:cNvSpPr/>
      </dsp:nvSpPr>
      <dsp:spPr>
        <a:xfrm>
          <a:off x="2294787" y="1255668"/>
          <a:ext cx="535253" cy="535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C8129-BBC9-4E97-8939-633D5ECDB3DB}">
      <dsp:nvSpPr>
        <dsp:cNvPr id="0" name=""/>
        <dsp:cNvSpPr/>
      </dsp:nvSpPr>
      <dsp:spPr>
        <a:xfrm>
          <a:off x="1797765" y="2280297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Idea &amp; goal of  the game</a:t>
          </a:r>
          <a:endParaRPr lang="en-US" sz="1300" kern="1200" dirty="0"/>
        </a:p>
      </dsp:txBody>
      <dsp:txXfrm>
        <a:off x="1797765" y="2280297"/>
        <a:ext cx="1529296" cy="611718"/>
      </dsp:txXfrm>
    </dsp:sp>
    <dsp:sp modelId="{C92A224E-9A81-46BB-ACDC-47CF082D9D6A}">
      <dsp:nvSpPr>
        <dsp:cNvPr id="0" name=""/>
        <dsp:cNvSpPr/>
      </dsp:nvSpPr>
      <dsp:spPr>
        <a:xfrm>
          <a:off x="3892902" y="1056859"/>
          <a:ext cx="932871" cy="9328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24BFD2-5585-4C32-81BE-65D4F3141281}">
      <dsp:nvSpPr>
        <dsp:cNvPr id="0" name=""/>
        <dsp:cNvSpPr/>
      </dsp:nvSpPr>
      <dsp:spPr>
        <a:xfrm>
          <a:off x="4091711" y="1255668"/>
          <a:ext cx="535253" cy="535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B0E46-AA2F-400A-9560-8259F9B6592A}">
      <dsp:nvSpPr>
        <dsp:cNvPr id="0" name=""/>
        <dsp:cNvSpPr/>
      </dsp:nvSpPr>
      <dsp:spPr>
        <a:xfrm>
          <a:off x="3594689" y="2280297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Coding solutions</a:t>
          </a:r>
          <a:endParaRPr lang="en-US" sz="1300" kern="1200"/>
        </a:p>
      </dsp:txBody>
      <dsp:txXfrm>
        <a:off x="3594689" y="2280297"/>
        <a:ext cx="1529296" cy="611718"/>
      </dsp:txXfrm>
    </dsp:sp>
    <dsp:sp modelId="{F7C45C13-4900-45A1-95E1-252847F650B0}">
      <dsp:nvSpPr>
        <dsp:cNvPr id="0" name=""/>
        <dsp:cNvSpPr/>
      </dsp:nvSpPr>
      <dsp:spPr>
        <a:xfrm>
          <a:off x="5689826" y="1056859"/>
          <a:ext cx="932871" cy="9328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10BDA-5C52-418B-9D4F-0802BE45CA99}">
      <dsp:nvSpPr>
        <dsp:cNvPr id="0" name=""/>
        <dsp:cNvSpPr/>
      </dsp:nvSpPr>
      <dsp:spPr>
        <a:xfrm>
          <a:off x="5888634" y="1255668"/>
          <a:ext cx="535253" cy="5352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47A3D-5A06-4D71-8960-6A3731D88BC4}">
      <dsp:nvSpPr>
        <dsp:cNvPr id="0" name=""/>
        <dsp:cNvSpPr/>
      </dsp:nvSpPr>
      <dsp:spPr>
        <a:xfrm>
          <a:off x="5391613" y="2280297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Database solutions</a:t>
          </a:r>
          <a:endParaRPr lang="en-US" sz="1300" kern="1200"/>
        </a:p>
      </dsp:txBody>
      <dsp:txXfrm>
        <a:off x="5391613" y="2280297"/>
        <a:ext cx="1529296" cy="611718"/>
      </dsp:txXfrm>
    </dsp:sp>
    <dsp:sp modelId="{70873C68-50BF-4269-A0F8-8F6B9FE87F35}">
      <dsp:nvSpPr>
        <dsp:cNvPr id="0" name=""/>
        <dsp:cNvSpPr/>
      </dsp:nvSpPr>
      <dsp:spPr>
        <a:xfrm>
          <a:off x="7486750" y="1056859"/>
          <a:ext cx="932871" cy="93287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DCD24-FE65-4900-A076-E129F5E9F444}">
      <dsp:nvSpPr>
        <dsp:cNvPr id="0" name=""/>
        <dsp:cNvSpPr/>
      </dsp:nvSpPr>
      <dsp:spPr>
        <a:xfrm>
          <a:off x="7685558" y="1255668"/>
          <a:ext cx="535253" cy="5352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C6A5B-205D-44F6-98E7-7F9A87C04E82}">
      <dsp:nvSpPr>
        <dsp:cNvPr id="0" name=""/>
        <dsp:cNvSpPr/>
      </dsp:nvSpPr>
      <dsp:spPr>
        <a:xfrm>
          <a:off x="7188537" y="2280297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Demo of the game</a:t>
          </a:r>
          <a:endParaRPr lang="en-US" sz="1300" kern="1200"/>
        </a:p>
      </dsp:txBody>
      <dsp:txXfrm>
        <a:off x="7188537" y="2280297"/>
        <a:ext cx="1529296" cy="611718"/>
      </dsp:txXfrm>
    </dsp:sp>
    <dsp:sp modelId="{45886C43-3F3D-499F-930B-EEA63DB2A3EE}">
      <dsp:nvSpPr>
        <dsp:cNvPr id="0" name=""/>
        <dsp:cNvSpPr/>
      </dsp:nvSpPr>
      <dsp:spPr>
        <a:xfrm>
          <a:off x="9283674" y="1056859"/>
          <a:ext cx="932871" cy="9328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1DA3D-615E-486C-98DC-0433119ED005}">
      <dsp:nvSpPr>
        <dsp:cNvPr id="0" name=""/>
        <dsp:cNvSpPr/>
      </dsp:nvSpPr>
      <dsp:spPr>
        <a:xfrm>
          <a:off x="9482482" y="1255668"/>
          <a:ext cx="535253" cy="5352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DA001-7A2B-4664-AEBA-CCB53126AE84}">
      <dsp:nvSpPr>
        <dsp:cNvPr id="0" name=""/>
        <dsp:cNvSpPr/>
      </dsp:nvSpPr>
      <dsp:spPr>
        <a:xfrm>
          <a:off x="8985461" y="2280297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Further development ideas</a:t>
          </a:r>
          <a:endParaRPr lang="en-US" sz="1300" kern="1200" dirty="0"/>
        </a:p>
      </dsp:txBody>
      <dsp:txXfrm>
        <a:off x="8985461" y="2280297"/>
        <a:ext cx="1529296" cy="61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06A1C-9114-F740-ACD2-0FA46C9E2F26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03734-0278-FC41-B641-4EEC01C28C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60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03734-0278-FC41-B641-4EEC01C28C3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24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03734-0278-FC41-B641-4EEC01C28C3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491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03734-0278-FC41-B641-4EEC01C28C3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528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03734-0278-FC41-B641-4EEC01C28C3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18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21236-A14F-0CDC-4F52-BC4BB1C36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518C1F-880B-D76D-C259-56641DC0C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7E1919-6D46-86A6-3B53-17F963F4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E81BA0-A169-9F87-6623-41D0CCB9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D0C609-D0D9-20A6-F6AE-C8C6E2AE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9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84A76-CE24-E01D-08DD-FDD0F45B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D75C28-8BB9-C01D-B1F8-256CDA724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F65649-5299-1309-24E2-32F10BF0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B04596-F66F-7739-1B1B-0E57B39D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E859F7-DF2A-D068-AB48-6F49C5B6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0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0AF217-FDC9-69E8-3E08-64BF5D16A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B56D0E-34D7-2E66-A92B-48966E5A0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B06C42-20E0-998E-3407-D293E1BA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BF3B87-CCF5-CBB8-B680-204EDE30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176C04-5F76-88F4-3BB6-3965539E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2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8C89A-6A62-4A72-0E77-ACFD0B4A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1F2B31-10AC-C507-1D8F-E1D3573B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D0BCE0-5C34-291B-8F04-887D68F3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0C4A5C-6DD9-0B65-B5DA-63026819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38E5A-64AD-EC81-7BEB-87A3CC3A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0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964A5-C6DC-E8E8-2661-AC44F21E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CD764D-3C2D-932C-2F9B-DE2CC3310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30706F-E5AA-81E5-FC65-52BDE87E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978A93-3506-0406-FA67-2C4DC95B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423EDC-5963-A544-A405-9B5B55B5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0FFAF-8895-15E9-A88A-6ADDD6B6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2C6E7-3CAD-4C5F-7CC9-068AC406B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EDFDF1-0FB1-6571-208D-4A2D33D3D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E0AC7F-5847-94D1-347C-37C5FAA3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BB1F54-EEF3-C0A9-83FE-E14E6ED3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1763A-4F09-FD0D-0D69-38C391B1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7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E83D1-ABB8-8D85-72FD-DB74BF01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FC4B68-5031-BAC1-52E6-6C6597D88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75D7CD-BE30-35E2-CD77-EFD2D0743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59D910-2C58-7469-CDA7-A424CF12E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EE3330-4A8D-C30C-18D9-B25FCF78C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17D202-A0C5-F1CC-74E8-76141EC7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5B7C19-03D7-470E-3BAE-15F037D8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A55CEBB-99DE-E649-D5E2-4F07D3B6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1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464B3-2696-4BA0-BEB9-CE8D67C1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C08651-3DCA-3233-8A71-159F408F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D79DBD-D166-2E01-3958-FD3CE11E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D72E24-958C-46A8-0F61-637EEDF4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9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02BB40-A37B-D48C-1694-1D1067B2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71AA8B-3660-780C-6EED-F481211A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B9FB37-2191-A89A-AFBB-9724386D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9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996C5-D6B0-F10E-FEA3-A6E88E9BF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AF215C-7455-ABED-1F22-68E388FF8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3C0458-4293-C867-B261-6097964B3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AEEFD5-502C-BDF4-3405-8E71D34F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64F305-BA08-8A35-1915-EAF68AD4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7AC1F5-EA31-49F2-DA07-6245616A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1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7A9E9-7D63-11E2-A55F-99FD4E83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5528B6-AEE7-6428-F18F-7FCAD98CC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6CFA51-992D-2E25-37E3-52360322D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A6DC9E-E518-9BF2-E3CA-C5ECF121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10/12/22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133B0F-D527-3B98-A180-59AFCD4C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150EF7-6F97-7304-CF47-9ED72C65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3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512A76-CA02-918F-91BF-83F453BC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F8D500-3D6E-7B32-0BCB-4DEBF6755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B8ED73-54E9-5E50-4C38-1ED289BA8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10/12/22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7E5D74-6964-B40D-E84B-D133988C1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B84CC6-9FB6-27C8-2F80-A0A958525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7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67CAAC-271E-DFF6-9A81-2260A931F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FFFFFF"/>
                </a:solidFill>
              </a:rPr>
              <a:t>Game</a:t>
            </a:r>
            <a:r>
              <a:rPr lang="es-ES" sz="6600" dirty="0">
                <a:solidFill>
                  <a:srgbClr val="FFFFFF"/>
                </a:solidFill>
              </a:rPr>
              <a:t>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EA6D65-D1F9-90ED-7A50-12CCAB911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Done </a:t>
            </a:r>
            <a:r>
              <a:rPr lang="en-GB" dirty="0">
                <a:solidFill>
                  <a:srgbClr val="FFFFFF"/>
                </a:solidFill>
              </a:rPr>
              <a:t>by</a:t>
            </a:r>
            <a:r>
              <a:rPr lang="es-ES" dirty="0">
                <a:solidFill>
                  <a:srgbClr val="FFFFFF"/>
                </a:solidFill>
              </a:rPr>
              <a:t>: Adrián García, Hannah Hoang, </a:t>
            </a:r>
            <a:r>
              <a:rPr lang="es-ES" dirty="0" err="1">
                <a:solidFill>
                  <a:srgbClr val="FFFFFF"/>
                </a:solidFill>
              </a:rPr>
              <a:t>Arijana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Määttä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13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E261B-2426-9EED-28DF-378A2C10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Further development ideas 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B70E101B-4F9C-CE97-9F79-12B24261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 dirty="0"/>
              <a:t>More destinations.</a:t>
            </a:r>
          </a:p>
          <a:p>
            <a:r>
              <a:rPr lang="en-GB" sz="2200" dirty="0"/>
              <a:t>More possibilities when you reach the budget.</a:t>
            </a:r>
          </a:p>
        </p:txBody>
      </p:sp>
    </p:spTree>
    <p:extLst>
      <p:ext uri="{BB962C8B-B14F-4D97-AF65-F5344CB8AC3E}">
        <p14:creationId xmlns:p14="http://schemas.microsoft.com/office/powerpoint/2010/main" val="245196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829D37-1760-31CE-65A6-D1A90B48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Introduction</a:t>
            </a:r>
            <a:endParaRPr lang="en-GB" sz="5400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Marcador de contenido 2">
            <a:extLst>
              <a:ext uri="{FF2B5EF4-FFF2-40B4-BE49-F238E27FC236}">
                <a16:creationId xmlns:a16="http://schemas.microsoft.com/office/drawing/2014/main" id="{5C59E6C4-E0A7-BE46-E318-42F3AB41C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08880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E8078DB8-AB47-7B9E-8430-65C65A2B7847}"/>
              </a:ext>
            </a:extLst>
          </p:cNvPr>
          <p:cNvSpPr txBox="1"/>
          <p:nvPr/>
        </p:nvSpPr>
        <p:spPr>
          <a:xfrm>
            <a:off x="368300" y="-20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58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2" name="Rectangle 107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5FD58B-6A75-8C85-6FC7-56578699B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GB" sz="5400" dirty="0"/>
              <a:t>Storyline</a:t>
            </a:r>
          </a:p>
        </p:txBody>
      </p:sp>
      <p:sp>
        <p:nvSpPr>
          <p:cNvPr id="107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ste es el mapa del mundo con las DIMENSIONES que nos enseñan en las  escuelas. Los mapas del mundo están realizados por pe… | Mapas del mundo,  Mapa del mundo, Mapas">
            <a:extLst>
              <a:ext uri="{FF2B5EF4-FFF2-40B4-BE49-F238E27FC236}">
                <a16:creationId xmlns:a16="http://schemas.microsoft.com/office/drawing/2014/main" id="{B92721DC-3B65-A329-279B-9CB6F1E86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870439"/>
            <a:ext cx="6894576" cy="34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0DF487-CFD2-39D3-55FD-CDA0C067A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GB" sz="1700" dirty="0">
                <a:latin typeface="Segoe UI" panose="020B0502040204020203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Do you believe in Santa Claus?</a:t>
            </a:r>
          </a:p>
          <a:p>
            <a:r>
              <a:rPr lang="en-GB" sz="1700" dirty="0">
                <a:latin typeface="Segoe UI" panose="020B0502040204020203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Trip to Rovaniemi</a:t>
            </a:r>
          </a:p>
          <a:p>
            <a:endParaRPr lang="en-GB" sz="1700" dirty="0">
              <a:latin typeface="Segoe UI" panose="020B0502040204020203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Arco 3">
            <a:extLst>
              <a:ext uri="{FF2B5EF4-FFF2-40B4-BE49-F238E27FC236}">
                <a16:creationId xmlns:a16="http://schemas.microsoft.com/office/drawing/2014/main" id="{43849DB9-7426-80AE-9B45-1D331033FF14}"/>
              </a:ext>
            </a:extLst>
          </p:cNvPr>
          <p:cNvSpPr/>
          <p:nvPr/>
        </p:nvSpPr>
        <p:spPr>
          <a:xfrm rot="15631391">
            <a:off x="7151122" y="1262151"/>
            <a:ext cx="3169828" cy="3567008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o 4">
            <a:extLst>
              <a:ext uri="{FF2B5EF4-FFF2-40B4-BE49-F238E27FC236}">
                <a16:creationId xmlns:a16="http://schemas.microsoft.com/office/drawing/2014/main" id="{3FEC3E16-87FF-B65C-2170-32BF77020A8C}"/>
              </a:ext>
            </a:extLst>
          </p:cNvPr>
          <p:cNvSpPr/>
          <p:nvPr/>
        </p:nvSpPr>
        <p:spPr>
          <a:xfrm rot="5400000">
            <a:off x="6419511" y="1181223"/>
            <a:ext cx="3442936" cy="656745"/>
          </a:xfrm>
          <a:prstGeom prst="arc">
            <a:avLst>
              <a:gd name="adj1" fmla="val 15909185"/>
              <a:gd name="adj2" fmla="val 21100267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942730BF-0E63-AB85-B629-24D6ADD6F144}"/>
              </a:ext>
            </a:extLst>
          </p:cNvPr>
          <p:cNvSpPr/>
          <p:nvPr/>
        </p:nvSpPr>
        <p:spPr>
          <a:xfrm rot="15791757">
            <a:off x="7537514" y="160717"/>
            <a:ext cx="2136660" cy="4739074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DB9DDEAC-AE40-C771-B8DC-FC430349668A}"/>
              </a:ext>
            </a:extLst>
          </p:cNvPr>
          <p:cNvSpPr/>
          <p:nvPr/>
        </p:nvSpPr>
        <p:spPr>
          <a:xfrm rot="15631391">
            <a:off x="7016942" y="953650"/>
            <a:ext cx="3434969" cy="4418802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F9D8BA4C-7FFF-1946-D957-D80B69ECC9C3}"/>
              </a:ext>
            </a:extLst>
          </p:cNvPr>
          <p:cNvSpPr/>
          <p:nvPr/>
        </p:nvSpPr>
        <p:spPr>
          <a:xfrm rot="17600081">
            <a:off x="6431749" y="715934"/>
            <a:ext cx="2913484" cy="417273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BD2EBAB2-8F7D-102D-7327-C5DBA1F15E13}"/>
              </a:ext>
            </a:extLst>
          </p:cNvPr>
          <p:cNvSpPr/>
          <p:nvPr/>
        </p:nvSpPr>
        <p:spPr>
          <a:xfrm rot="15631391">
            <a:off x="7815725" y="1626475"/>
            <a:ext cx="1546403" cy="1230390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o 9">
            <a:extLst>
              <a:ext uri="{FF2B5EF4-FFF2-40B4-BE49-F238E27FC236}">
                <a16:creationId xmlns:a16="http://schemas.microsoft.com/office/drawing/2014/main" id="{C893FB73-4248-D6FA-2D67-7B191888C1B4}"/>
              </a:ext>
            </a:extLst>
          </p:cNvPr>
          <p:cNvSpPr/>
          <p:nvPr/>
        </p:nvSpPr>
        <p:spPr>
          <a:xfrm rot="15631391">
            <a:off x="7380301" y="1909462"/>
            <a:ext cx="2631043" cy="1710966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o 10">
            <a:extLst>
              <a:ext uri="{FF2B5EF4-FFF2-40B4-BE49-F238E27FC236}">
                <a16:creationId xmlns:a16="http://schemas.microsoft.com/office/drawing/2014/main" id="{0F6430F0-CD87-7618-5061-102244436304}"/>
              </a:ext>
            </a:extLst>
          </p:cNvPr>
          <p:cNvSpPr/>
          <p:nvPr/>
        </p:nvSpPr>
        <p:spPr>
          <a:xfrm>
            <a:off x="7173532" y="1468191"/>
            <a:ext cx="2593021" cy="1442433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co 12">
            <a:extLst>
              <a:ext uri="{FF2B5EF4-FFF2-40B4-BE49-F238E27FC236}">
                <a16:creationId xmlns:a16="http://schemas.microsoft.com/office/drawing/2014/main" id="{2ECF77C7-9AAD-47F7-26C8-0315254779DB}"/>
              </a:ext>
            </a:extLst>
          </p:cNvPr>
          <p:cNvSpPr/>
          <p:nvPr/>
        </p:nvSpPr>
        <p:spPr>
          <a:xfrm rot="842504">
            <a:off x="6759893" y="1455507"/>
            <a:ext cx="3068584" cy="1471680"/>
          </a:xfrm>
          <a:prstGeom prst="arc">
            <a:avLst>
              <a:gd name="adj1" fmla="val 16200000"/>
              <a:gd name="adj2" fmla="val 21086262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o 13">
            <a:extLst>
              <a:ext uri="{FF2B5EF4-FFF2-40B4-BE49-F238E27FC236}">
                <a16:creationId xmlns:a16="http://schemas.microsoft.com/office/drawing/2014/main" id="{6A612E60-68D3-9234-B770-7D4699A0E087}"/>
              </a:ext>
            </a:extLst>
          </p:cNvPr>
          <p:cNvSpPr/>
          <p:nvPr/>
        </p:nvSpPr>
        <p:spPr>
          <a:xfrm rot="1280929">
            <a:off x="3670789" y="638525"/>
            <a:ext cx="5865371" cy="1784056"/>
          </a:xfrm>
          <a:prstGeom prst="arc">
            <a:avLst>
              <a:gd name="adj1" fmla="val 20230231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co 14">
            <a:extLst>
              <a:ext uri="{FF2B5EF4-FFF2-40B4-BE49-F238E27FC236}">
                <a16:creationId xmlns:a16="http://schemas.microsoft.com/office/drawing/2014/main" id="{EFF5ED73-9A28-C947-93A0-9FDE50BD3E5F}"/>
              </a:ext>
            </a:extLst>
          </p:cNvPr>
          <p:cNvSpPr/>
          <p:nvPr/>
        </p:nvSpPr>
        <p:spPr>
          <a:xfrm rot="1785185">
            <a:off x="5325503" y="1377629"/>
            <a:ext cx="5391688" cy="1957565"/>
          </a:xfrm>
          <a:prstGeom prst="arc">
            <a:avLst>
              <a:gd name="adj1" fmla="val 16200000"/>
              <a:gd name="adj2" fmla="val 21269119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co 17">
            <a:extLst>
              <a:ext uri="{FF2B5EF4-FFF2-40B4-BE49-F238E27FC236}">
                <a16:creationId xmlns:a16="http://schemas.microsoft.com/office/drawing/2014/main" id="{16E7E2F8-5CED-E4A9-E531-B83B728514C0}"/>
              </a:ext>
            </a:extLst>
          </p:cNvPr>
          <p:cNvSpPr/>
          <p:nvPr/>
        </p:nvSpPr>
        <p:spPr>
          <a:xfrm rot="1293728">
            <a:off x="6014347" y="1099773"/>
            <a:ext cx="3013865" cy="2638959"/>
          </a:xfrm>
          <a:prstGeom prst="arc">
            <a:avLst>
              <a:gd name="adj1" fmla="val 17570420"/>
              <a:gd name="adj2" fmla="val 20949772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E5179EF3-DF64-BB80-5170-F15F27653CB7}"/>
              </a:ext>
            </a:extLst>
          </p:cNvPr>
          <p:cNvSpPr/>
          <p:nvPr/>
        </p:nvSpPr>
        <p:spPr>
          <a:xfrm rot="945307">
            <a:off x="6252049" y="1459094"/>
            <a:ext cx="4113021" cy="1096637"/>
          </a:xfrm>
          <a:prstGeom prst="arc">
            <a:avLst>
              <a:gd name="adj1" fmla="val 16200000"/>
              <a:gd name="adj2" fmla="val 21383709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9" name="Rectangle 209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071B5A-7D13-3761-337E-835A44BF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Idea &amp; goal of the game</a:t>
            </a:r>
          </a:p>
        </p:txBody>
      </p:sp>
      <p:sp>
        <p:nvSpPr>
          <p:cNvPr id="210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E53BA2-5D57-7E27-83D4-602271907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Start: 5.000 units.</a:t>
            </a:r>
          </a:p>
          <a:p>
            <a:r>
              <a:rPr lang="en-US" sz="2200" dirty="0"/>
              <a:t>Budget: 10.000 units</a:t>
            </a:r>
          </a:p>
          <a:p>
            <a:r>
              <a:rPr lang="en-US" sz="2200" dirty="0"/>
              <a:t>5 destinations.</a:t>
            </a:r>
          </a:p>
          <a:p>
            <a:r>
              <a:rPr lang="en-US" sz="2200" dirty="0"/>
              <a:t>Random weather</a:t>
            </a:r>
          </a:p>
          <a:p>
            <a:r>
              <a:rPr lang="en-US" sz="2200" dirty="0"/>
              <a:t>Collect the score</a:t>
            </a:r>
          </a:p>
          <a:p>
            <a:r>
              <a:rPr lang="en-US" sz="2200" dirty="0"/>
              <a:t>Game over if score &gt;= 10.000 units</a:t>
            </a:r>
          </a:p>
          <a:p>
            <a:pPr marL="0" indent="0">
              <a:buNone/>
            </a:pPr>
            <a:endParaRPr lang="en-GB" sz="2200" dirty="0">
              <a:latin typeface="Segoe UI" panose="020B0502040204020203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endParaRPr lang="en-US" sz="2200" dirty="0"/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42CA1EDD-09E3-9C66-4498-D216F492A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2630626"/>
            <a:ext cx="5458968" cy="159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0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3EA819-43C4-AB0E-50A0-625491A6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Coding solutions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BA4419-D184-E067-72A3-B23555536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Problem 1: Random questions and avoid repetition.</a:t>
            </a:r>
          </a:p>
          <a:p>
            <a:r>
              <a:rPr lang="en-US" sz="2200" dirty="0"/>
              <a:t>Problem 2: Exit the while loop with several conditions.</a:t>
            </a:r>
          </a:p>
        </p:txBody>
      </p:sp>
      <p:pic>
        <p:nvPicPr>
          <p:cNvPr id="12" name="Picture 11" descr="Computer script on a screen">
            <a:extLst>
              <a:ext uri="{FF2B5EF4-FFF2-40B4-BE49-F238E27FC236}">
                <a16:creationId xmlns:a16="http://schemas.microsoft.com/office/drawing/2014/main" id="{8372AB65-5809-B2C2-F58E-ED9E760B3C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4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4953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8C6982-0077-4040-4204-E35D947D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GB" sz="5400"/>
              <a:t>Coding solutions examples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A7708003-1DAB-8880-9A47-EB045F1E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896" y="1518684"/>
            <a:ext cx="7491435" cy="382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8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3" name="Rectangle 309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A3DEDF-9B42-B515-0A8C-ADCD1F3F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Database solution</a:t>
            </a:r>
          </a:p>
        </p:txBody>
      </p:sp>
      <p:sp>
        <p:nvSpPr>
          <p:cNvPr id="310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0C5FDC-E368-E49C-7786-ECEA6E520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2200" dirty="0"/>
              <a:t>”Flight_game”.</a:t>
            </a:r>
          </a:p>
          <a:p>
            <a:r>
              <a:rPr lang="en-GB" sz="2200" dirty="0"/>
              <a:t>Record player score.</a:t>
            </a:r>
          </a:p>
          <a:p>
            <a:endParaRPr lang="en-GB" sz="2200" dirty="0"/>
          </a:p>
          <a:p>
            <a:pPr marL="0" indent="0">
              <a:buNone/>
            </a:pPr>
            <a:endParaRPr lang="en-GB" sz="2200" dirty="0"/>
          </a:p>
        </p:txBody>
      </p:sp>
      <p:pic>
        <p:nvPicPr>
          <p:cNvPr id="3076" name="Picture 4" descr="DevOps Considerations for Production-Ready Database Deployments |  Severalnines">
            <a:extLst>
              <a:ext uri="{FF2B5EF4-FFF2-40B4-BE49-F238E27FC236}">
                <a16:creationId xmlns:a16="http://schemas.microsoft.com/office/drawing/2014/main" id="{AB2120DB-2A31-EC8B-F976-9295CFEC3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526" y="2168167"/>
            <a:ext cx="4818889" cy="252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15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830948-819B-8FB0-6CFD-405EC882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Database solutions examples</a:t>
            </a:r>
            <a:endParaRPr lang="en-US" sz="6600" dirty="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39FCE43A-80CB-1ED7-213F-D9D36B3C1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1" y="2513277"/>
            <a:ext cx="6041698" cy="3489078"/>
          </a:xfrm>
          <a:prstGeom prst="rect">
            <a:avLst/>
          </a:prstGeom>
        </p:spPr>
      </p:pic>
      <p:pic>
        <p:nvPicPr>
          <p:cNvPr id="13" name="Imagen 12" descr="Tabla&#10;&#10;Descripción generada automáticamente">
            <a:extLst>
              <a:ext uri="{FF2B5EF4-FFF2-40B4-BE49-F238E27FC236}">
                <a16:creationId xmlns:a16="http://schemas.microsoft.com/office/drawing/2014/main" id="{9E070C1D-AC5F-0172-A53A-B44919072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655" y="2046594"/>
            <a:ext cx="5054221" cy="2211222"/>
          </a:xfrm>
          <a:prstGeom prst="rect">
            <a:avLst/>
          </a:prstGeom>
        </p:spPr>
      </p:pic>
      <p:pic>
        <p:nvPicPr>
          <p:cNvPr id="15" name="Imagen 14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1B14FC10-2428-B3F1-1A41-EE799EA7C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655" y="4435439"/>
            <a:ext cx="5054220" cy="222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1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1" name="Rectangle 41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92989A-2A7B-FC16-480B-ED9E9DC2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of the game</a:t>
            </a:r>
          </a:p>
        </p:txBody>
      </p:sp>
      <p:sp>
        <p:nvSpPr>
          <p:cNvPr id="4104" name="Content Placeholder 4103">
            <a:extLst>
              <a:ext uri="{FF2B5EF4-FFF2-40B4-BE49-F238E27FC236}">
                <a16:creationId xmlns:a16="http://schemas.microsoft.com/office/drawing/2014/main" id="{A7E7F4C6-7195-4EE2-663D-A6C43735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you ready to meet Santa Claus?</a:t>
            </a:r>
          </a:p>
        </p:txBody>
      </p:sp>
      <p:sp>
        <p:nvSpPr>
          <p:cNvPr id="412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8" descr="Papá noel en el ordenador | Vector Gratis">
            <a:extLst>
              <a:ext uri="{FF2B5EF4-FFF2-40B4-BE49-F238E27FC236}">
                <a16:creationId xmlns:a16="http://schemas.microsoft.com/office/drawing/2014/main" id="{6FFE4FA5-4471-8EAD-704C-DCD05325E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400" y="640080"/>
            <a:ext cx="5550408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614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2106</TotalTime>
  <Words>142</Words>
  <Application>Microsoft Macintosh PowerPoint</Application>
  <PresentationFormat>Panorámica</PresentationFormat>
  <Paragraphs>37</Paragraphs>
  <Slides>10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Tema de Office</vt:lpstr>
      <vt:lpstr>Game Project</vt:lpstr>
      <vt:lpstr>Introduction</vt:lpstr>
      <vt:lpstr>Storyline</vt:lpstr>
      <vt:lpstr>Idea &amp; goal of the game</vt:lpstr>
      <vt:lpstr>Coding solutions</vt:lpstr>
      <vt:lpstr>Coding solutions examples</vt:lpstr>
      <vt:lpstr>Database solution</vt:lpstr>
      <vt:lpstr>Database solutions examples</vt:lpstr>
      <vt:lpstr>Demo of the game</vt:lpstr>
      <vt:lpstr>Further development ideas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 Garcia Castro</dc:creator>
  <cp:lastModifiedBy>Adrian Garcia Castro</cp:lastModifiedBy>
  <cp:revision>3</cp:revision>
  <dcterms:created xsi:type="dcterms:W3CDTF">2022-10-07T08:02:45Z</dcterms:created>
  <dcterms:modified xsi:type="dcterms:W3CDTF">2022-10-13T10:57:20Z</dcterms:modified>
</cp:coreProperties>
</file>