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409"/>
    <p:restoredTop sz="94679"/>
  </p:normalViewPr>
  <p:slideViewPr>
    <p:cSldViewPr snapToGrid="0">
      <p:cViewPr varScale="1">
        <p:scale>
          <a:sx n="44" d="100"/>
          <a:sy n="44" d="100"/>
        </p:scale>
        <p:origin x="21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7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0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0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3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9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0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7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1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4/20/23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627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85FDC-AEA4-5A32-3919-815FCE1BB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193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9512E4-FA03-9ED9-98CD-7760F821D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Python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3EE6-8384-CF15-3AB8-54EDBE0ED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Hannah Melcher</a:t>
            </a:r>
          </a:p>
        </p:txBody>
      </p:sp>
    </p:spTree>
    <p:extLst>
      <p:ext uri="{BB962C8B-B14F-4D97-AF65-F5344CB8AC3E}">
        <p14:creationId xmlns:p14="http://schemas.microsoft.com/office/powerpoint/2010/main" val="121701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62ED-60B0-D7EB-2C6B-6ED66F64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64BC-7C08-0E6C-3462-FE8F772D8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Lists are used to store multiple items in a single variable.</a:t>
            </a:r>
          </a:p>
          <a:p>
            <a:pPr algn="l"/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Lists are one of 4 built-in data types in Python used to store collections of data</a:t>
            </a:r>
          </a:p>
          <a:p>
            <a:pPr algn="l"/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Lists are created using square brackets []</a:t>
            </a:r>
          </a:p>
          <a:p>
            <a:pPr algn="l"/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List items are ordered, changeable, and allow duplicate values.</a:t>
            </a:r>
          </a:p>
        </p:txBody>
      </p:sp>
    </p:spTree>
    <p:extLst>
      <p:ext uri="{BB962C8B-B14F-4D97-AF65-F5344CB8AC3E}">
        <p14:creationId xmlns:p14="http://schemas.microsoft.com/office/powerpoint/2010/main" val="162496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EE11-0AF5-092D-4508-E4ED6CAD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4824-DB68-0AD0-CF6A-9967F3D0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Append()</a:t>
            </a:r>
          </a:p>
          <a:p>
            <a:pPr lvl="1"/>
            <a:r>
              <a:rPr lang="en-US" dirty="0"/>
              <a:t>Adds an element at the end of the list</a:t>
            </a:r>
          </a:p>
          <a:p>
            <a:r>
              <a:rPr lang="en-US" sz="1800" dirty="0"/>
              <a:t>Extend()</a:t>
            </a:r>
          </a:p>
          <a:p>
            <a:pPr lvl="1"/>
            <a:r>
              <a:rPr lang="en-US" dirty="0"/>
              <a:t>Add the elements with the specified value</a:t>
            </a:r>
          </a:p>
          <a:p>
            <a:r>
              <a:rPr lang="en-US" sz="1800" dirty="0"/>
              <a:t>Insert()</a:t>
            </a:r>
          </a:p>
          <a:p>
            <a:pPr lvl="1"/>
            <a:r>
              <a:rPr lang="en-US" dirty="0"/>
              <a:t>Adds an element at the specified position</a:t>
            </a:r>
          </a:p>
          <a:p>
            <a:r>
              <a:rPr lang="en-US" sz="1800" dirty="0"/>
              <a:t>Len()</a:t>
            </a:r>
          </a:p>
          <a:p>
            <a:pPr lvl="1"/>
            <a:r>
              <a:rPr lang="en-US" dirty="0"/>
              <a:t>Find the number of elements in a list</a:t>
            </a:r>
          </a:p>
          <a:p>
            <a:r>
              <a:rPr lang="en-US" sz="1800" dirty="0"/>
              <a:t>Pop()</a:t>
            </a:r>
          </a:p>
          <a:p>
            <a:pPr lvl="1"/>
            <a:r>
              <a:rPr lang="en-US" dirty="0"/>
              <a:t>Removes the element at the specified position</a:t>
            </a:r>
          </a:p>
          <a:p>
            <a:r>
              <a:rPr lang="en-US" sz="1800" dirty="0"/>
              <a:t>Remove()</a:t>
            </a:r>
          </a:p>
          <a:p>
            <a:pPr lvl="1"/>
            <a:r>
              <a:rPr lang="en-US" dirty="0"/>
              <a:t>Removes the first item with the specified value</a:t>
            </a:r>
          </a:p>
          <a:p>
            <a:r>
              <a:rPr lang="en-US" sz="1800" dirty="0"/>
              <a:t>Sort()</a:t>
            </a:r>
          </a:p>
          <a:p>
            <a:pPr lvl="1"/>
            <a:r>
              <a:rPr lang="en-US" dirty="0"/>
              <a:t>Sorts the list</a:t>
            </a:r>
          </a:p>
        </p:txBody>
      </p:sp>
    </p:spTree>
    <p:extLst>
      <p:ext uri="{BB962C8B-B14F-4D97-AF65-F5344CB8AC3E}">
        <p14:creationId xmlns:p14="http://schemas.microsoft.com/office/powerpoint/2010/main" val="348494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5E48-0CF4-4E01-4E18-1ADD8CA2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Python List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A4A4-64D7-1EBE-00FB-E538ECDD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Each item in a list is associated </a:t>
            </a:r>
            <a:r>
              <a:rPr lang="en-US" sz="2400" dirty="0">
                <a:solidFill>
                  <a:srgbClr val="000000"/>
                </a:solidFill>
              </a:rPr>
              <a:t>with a number (index)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We can access elements using the index number (0,1,2,etc.)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Ex: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Languages = [ ‘Spanish’, ‘English’, ‘Dutch’ ]</a:t>
            </a:r>
          </a:p>
          <a:p>
            <a:pPr lvl="1"/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Print(languages</a:t>
            </a:r>
            <a:r>
              <a:rPr lang="en-US" sz="2200" dirty="0">
                <a:solidFill>
                  <a:srgbClr val="000000"/>
                </a:solidFill>
              </a:rPr>
              <a:t>[0])</a:t>
            </a:r>
          </a:p>
          <a:p>
            <a:pPr lvl="1"/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Spanish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Negative indexing is also used in indexing sequences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-1 refers to the last item, -2 is the second to last item, etc.</a:t>
            </a:r>
          </a:p>
          <a:p>
            <a:pPr lvl="1"/>
            <a:endParaRPr lang="en-US" sz="22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3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6850-3AFD-FDF6-AE1D-F25D43C4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of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6382-0412-3AE7-655F-A4B37AED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is possible to access a section of items from the list using the slicing operator (</a:t>
            </a:r>
            <a:r>
              <a:rPr lang="en-US" sz="2400" dirty="0">
                <a:sym typeface="Wingdings" pitchFamily="2" charset="2"/>
              </a:rPr>
              <a:t>:)</a:t>
            </a:r>
          </a:p>
          <a:p>
            <a:r>
              <a:rPr lang="en-US" sz="2400" dirty="0"/>
              <a:t>When slicing lists, the start index is inclusive, but the end index is exclusive</a:t>
            </a:r>
          </a:p>
          <a:p>
            <a:r>
              <a:rPr lang="en-US" sz="2400" dirty="0"/>
              <a:t>Ex:</a:t>
            </a:r>
          </a:p>
          <a:p>
            <a:pPr lvl="1"/>
            <a:r>
              <a:rPr lang="en-US" sz="2200" dirty="0"/>
              <a:t>Animals = [ ‘panda’, ‘tiger’, ‘koala’, ‘bear’, ‘dog’, ‘cat’, ‘alligator’]</a:t>
            </a:r>
          </a:p>
          <a:p>
            <a:pPr lvl="1"/>
            <a:r>
              <a:rPr lang="en-US" sz="2200" dirty="0"/>
              <a:t>Print(Animals[2:5])</a:t>
            </a:r>
          </a:p>
          <a:p>
            <a:pPr lvl="1"/>
            <a:r>
              <a:rPr lang="en-US" sz="2200" dirty="0"/>
              <a:t>[‘koala’, ‘bear’, ‘dog’]</a:t>
            </a:r>
          </a:p>
        </p:txBody>
      </p:sp>
    </p:spTree>
    <p:extLst>
      <p:ext uri="{BB962C8B-B14F-4D97-AF65-F5344CB8AC3E}">
        <p14:creationId xmlns:p14="http://schemas.microsoft.com/office/powerpoint/2010/main" val="393142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62F-2373-514C-A775-A347B115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list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7E3C-713E-8DCD-F659-EAB147F6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Lists are changeable</a:t>
            </a:r>
          </a:p>
          <a:p>
            <a:r>
              <a:rPr lang="en-US" sz="2400" dirty="0"/>
              <a:t>You can change items of a list by assigning new values using =</a:t>
            </a:r>
          </a:p>
          <a:p>
            <a:r>
              <a:rPr lang="en-US" sz="2400" dirty="0"/>
              <a:t>Ex:</a:t>
            </a:r>
          </a:p>
          <a:p>
            <a:pPr lvl="1"/>
            <a:r>
              <a:rPr lang="en-US" sz="2200" dirty="0"/>
              <a:t>Sports = [‘soccer’, ‘football’, ‘golf’]</a:t>
            </a:r>
          </a:p>
          <a:p>
            <a:pPr lvl="1"/>
            <a:r>
              <a:rPr lang="en-US" sz="2200" dirty="0"/>
              <a:t>Sports[2] = ‘tennis’</a:t>
            </a:r>
          </a:p>
          <a:p>
            <a:pPr lvl="1"/>
            <a:r>
              <a:rPr lang="en-US" sz="2200" dirty="0"/>
              <a:t>Print(sports)</a:t>
            </a:r>
          </a:p>
          <a:p>
            <a:pPr lvl="1"/>
            <a:r>
              <a:rPr lang="en-US" sz="2200" dirty="0"/>
              <a:t>[‘soccer’, ‘football’, ‘tennis’]</a:t>
            </a:r>
          </a:p>
        </p:txBody>
      </p:sp>
    </p:spTree>
    <p:extLst>
      <p:ext uri="{BB962C8B-B14F-4D97-AF65-F5344CB8AC3E}">
        <p14:creationId xmlns:p14="http://schemas.microsoft.com/office/powerpoint/2010/main" val="108526340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LeftStep">
      <a:dk1>
        <a:srgbClr val="000000"/>
      </a:dk1>
      <a:lt1>
        <a:srgbClr val="FFFFFF"/>
      </a:lt1>
      <a:dk2>
        <a:srgbClr val="351E1F"/>
      </a:dk2>
      <a:lt2>
        <a:srgbClr val="E8E2E4"/>
      </a:lt2>
      <a:accent1>
        <a:srgbClr val="46B195"/>
      </a:accent1>
      <a:accent2>
        <a:srgbClr val="3BB161"/>
      </a:accent2>
      <a:accent3>
        <a:srgbClr val="52B647"/>
      </a:accent3>
      <a:accent4>
        <a:srgbClr val="78B13B"/>
      </a:accent4>
      <a:accent5>
        <a:srgbClr val="9FA641"/>
      </a:accent5>
      <a:accent6>
        <a:srgbClr val="B1883B"/>
      </a:accent6>
      <a:hlink>
        <a:srgbClr val="BF3F61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331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Nova</vt:lpstr>
      <vt:lpstr>ConfettiVTI</vt:lpstr>
      <vt:lpstr>Python Lists</vt:lpstr>
      <vt:lpstr>What is a list?</vt:lpstr>
      <vt:lpstr>List methods</vt:lpstr>
      <vt:lpstr>Accessing Python List Elements </vt:lpstr>
      <vt:lpstr>Slicing of a list</vt:lpstr>
      <vt:lpstr>Change list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dc:creator>Hannah Melcher</dc:creator>
  <cp:lastModifiedBy>Hannah Melcher</cp:lastModifiedBy>
  <cp:revision>5</cp:revision>
  <dcterms:created xsi:type="dcterms:W3CDTF">2023-04-11T15:12:04Z</dcterms:created>
  <dcterms:modified xsi:type="dcterms:W3CDTF">2023-04-20T13:53:13Z</dcterms:modified>
</cp:coreProperties>
</file>