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4"/>
  </p:notesMasterIdLst>
  <p:sldIdLst>
    <p:sldId id="257" r:id="rId2"/>
    <p:sldId id="258" r:id="rId3"/>
  </p:sldIdLst>
  <p:sldSz cx="1950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E333C-1D47-0C4F-9415-F76A97CC697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6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6"/>
    <a:srgbClr val="CF77A0"/>
    <a:srgbClr val="00A7D5"/>
    <a:srgbClr val="F6A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3"/>
    <p:restoredTop sz="94690"/>
  </p:normalViewPr>
  <p:slideViewPr>
    <p:cSldViewPr snapToGrid="0" snapToObjects="1" showGuides="1">
      <p:cViewPr varScale="1">
        <p:scale>
          <a:sx n="47" d="100"/>
          <a:sy n="47" d="100"/>
        </p:scale>
        <p:origin x="280" y="632"/>
      </p:cViewPr>
      <p:guideLst>
        <p:guide orient="horz" pos="3432"/>
        <p:guide pos="6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D90F-BB8A-5A44-8C77-3A9386126CB2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AA37-1F07-2D4D-970D-D24A1358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670870" y="1898374"/>
            <a:ext cx="14157352" cy="716469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778" y="3320807"/>
            <a:ext cx="13887864" cy="279796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8640" spc="-2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780" y="6250027"/>
            <a:ext cx="13877483" cy="2116139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rgbClr val="FFFEFF"/>
                </a:solidFill>
              </a:defRPr>
            </a:lvl1pPr>
            <a:lvl2pPr marL="731520" indent="0" algn="ctr">
              <a:buNone/>
              <a:defRPr sz="288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1"/>
            <a:ext cx="5601914" cy="393030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5974" y="1271550"/>
            <a:ext cx="10040056" cy="8411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20134582" cy="1096518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2350317" y="2719343"/>
            <a:ext cx="5879162" cy="555267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1900" y="3759880"/>
            <a:ext cx="5601912" cy="3930307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4395" y="1277511"/>
            <a:ext cx="10029795" cy="8411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0"/>
            <a:ext cx="5598366" cy="393030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9516" y="1285098"/>
            <a:ext cx="10050997" cy="83977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5215273" y="1898374"/>
            <a:ext cx="9065832" cy="716469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746" y="3319568"/>
            <a:ext cx="8784358" cy="2703024"/>
          </a:xfrm>
        </p:spPr>
        <p:txBody>
          <a:bodyPr bIns="0" anchor="b">
            <a:normAutofit/>
          </a:bodyPr>
          <a:lstStyle>
            <a:lvl1pPr algn="ctr">
              <a:defRPr sz="70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0745" y="6154962"/>
            <a:ext cx="8784357" cy="2214032"/>
          </a:xfrm>
        </p:spPr>
        <p:txBody>
          <a:bodyPr tIns="0">
            <a:normAutofit/>
          </a:bodyPr>
          <a:lstStyle>
            <a:lvl1pPr marL="0" indent="0" algn="ctr">
              <a:buNone/>
              <a:defRPr sz="2880">
                <a:solidFill>
                  <a:srgbClr val="FFFEFF"/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743471"/>
            <a:ext cx="5601325" cy="39521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3405" y="1285100"/>
            <a:ext cx="10031346" cy="381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9515" y="5875459"/>
            <a:ext cx="10035235" cy="381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2" y="3782265"/>
            <a:ext cx="5601325" cy="393679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0219" y="1285096"/>
            <a:ext cx="10024141" cy="109728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520" b="0" cap="all" baseline="0">
                <a:solidFill>
                  <a:schemeClr val="accent1"/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0488" y="2382377"/>
            <a:ext cx="10022960" cy="271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9845" y="5865419"/>
            <a:ext cx="10023062" cy="109728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520" b="0" cap="all" baseline="0">
                <a:solidFill>
                  <a:schemeClr val="accent1"/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9515" y="6962699"/>
            <a:ext cx="10024941" cy="2726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59880"/>
            <a:ext cx="5601914" cy="393030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87475" y="9963302"/>
            <a:ext cx="16942003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51808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668021" y="0"/>
            <a:ext cx="20134582" cy="1096518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1280230" y="2719343"/>
            <a:ext cx="5879162" cy="5552674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11" y="3763242"/>
            <a:ext cx="5601915" cy="1957277"/>
          </a:xfrm>
        </p:spPr>
        <p:txBody>
          <a:bodyPr bIns="0" anchor="b">
            <a:noAutofit/>
          </a:bodyPr>
          <a:lstStyle>
            <a:lvl1pPr algn="ctr">
              <a:defRPr sz="512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74" y="1284494"/>
            <a:ext cx="10040056" cy="839990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1811" y="5728298"/>
            <a:ext cx="5601915" cy="1953862"/>
          </a:xfrm>
        </p:spPr>
        <p:txBody>
          <a:bodyPr/>
          <a:lstStyle>
            <a:lvl1pPr marL="0" indent="0" algn="ctr">
              <a:buNone/>
              <a:defRPr sz="2560">
                <a:solidFill>
                  <a:srgbClr val="FFFEFF"/>
                </a:solidFill>
              </a:defRPr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527478" y="-95002"/>
            <a:ext cx="20025362" cy="11078077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1288538" y="2717330"/>
            <a:ext cx="9506464" cy="5552674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69616" y="0"/>
            <a:ext cx="7437584" cy="109728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09" y="3776408"/>
            <a:ext cx="9242634" cy="1884851"/>
          </a:xfrm>
        </p:spPr>
        <p:txBody>
          <a:bodyPr bIns="0" anchor="b">
            <a:normAutofit/>
          </a:bodyPr>
          <a:lstStyle>
            <a:lvl1pPr>
              <a:defRPr sz="576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6709" y="5672019"/>
            <a:ext cx="9242634" cy="2038717"/>
          </a:xfrm>
        </p:spPr>
        <p:txBody>
          <a:bodyPr>
            <a:normAutofit/>
          </a:bodyPr>
          <a:lstStyle>
            <a:lvl1pPr marL="0" indent="0" algn="ctr">
              <a:buNone/>
              <a:defRPr sz="2880">
                <a:solidFill>
                  <a:srgbClr val="FFFEFF"/>
                </a:solidFill>
              </a:defRPr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7475" y="512064"/>
            <a:ext cx="5852160" cy="512064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7476" y="9963302"/>
            <a:ext cx="9507525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5403" y="512064"/>
            <a:ext cx="1463040" cy="512064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859" y="3773426"/>
            <a:ext cx="5597867" cy="393037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5971" y="1271550"/>
            <a:ext cx="9520058" cy="841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475" y="512064"/>
            <a:ext cx="5852160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A7E1-C1D0-F44F-A1F1-0112DD707905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475" y="9963302"/>
            <a:ext cx="16942003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51808" y="512064"/>
            <a:ext cx="1463040" cy="512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1463040" rtl="0" eaLnBrk="1" latinLnBrk="0" hangingPunct="1">
        <a:lnSpc>
          <a:spcPct val="85000"/>
        </a:lnSpc>
        <a:spcBef>
          <a:spcPct val="0"/>
        </a:spcBef>
        <a:buNone/>
        <a:defRPr sz="6400" b="0" i="0" kern="1200" cap="none" spc="-24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120000"/>
        </a:lnSpc>
        <a:spcBef>
          <a:spcPts val="1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56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24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120000"/>
        </a:lnSpc>
        <a:spcBef>
          <a:spcPts val="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B74D5-D5E7-8542-9751-B46C9684756E}"/>
              </a:ext>
            </a:extLst>
          </p:cNvPr>
          <p:cNvGrpSpPr/>
          <p:nvPr/>
        </p:nvGrpSpPr>
        <p:grpSpPr>
          <a:xfrm>
            <a:off x="558395" y="895244"/>
            <a:ext cx="8136567" cy="9039950"/>
            <a:chOff x="558395" y="895244"/>
            <a:chExt cx="8136567" cy="9039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79C51-C572-D644-9634-CBFA718F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926" y="1093989"/>
              <a:ext cx="6423660" cy="64236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BCB83D29-F87A-C142-A7B2-43715B07F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570" y="1564564"/>
              <a:ext cx="5486400" cy="5486400"/>
            </a:xfrm>
            <a:prstGeom prst="donut">
              <a:avLst>
                <a:gd name="adj" fmla="val 328"/>
              </a:avLst>
            </a:prstGeom>
            <a:solidFill>
              <a:srgbClr val="0078B6"/>
            </a:solidFill>
            <a:ln w="25400">
              <a:solidFill>
                <a:srgbClr val="0078B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6EE25C4-2496-184B-8B19-DC300723FB77}"/>
                </a:ext>
              </a:extLst>
            </p:cNvPr>
            <p:cNvSpPr/>
            <p:nvPr/>
          </p:nvSpPr>
          <p:spPr>
            <a:xfrm>
              <a:off x="2727592" y="1478224"/>
              <a:ext cx="4034590" cy="994611"/>
            </a:xfrm>
            <a:custGeom>
              <a:avLst/>
              <a:gdLst>
                <a:gd name="connsiteX0" fmla="*/ 0 w 4034590"/>
                <a:gd name="connsiteY0" fmla="*/ 826169 h 994611"/>
                <a:gd name="connsiteX1" fmla="*/ 136358 w 4034590"/>
                <a:gd name="connsiteY1" fmla="*/ 954505 h 994611"/>
                <a:gd name="connsiteX2" fmla="*/ 850232 w 4034590"/>
                <a:gd name="connsiteY2" fmla="*/ 433137 h 994611"/>
                <a:gd name="connsiteX3" fmla="*/ 1740569 w 4034590"/>
                <a:gd name="connsiteY3" fmla="*/ 176463 h 994611"/>
                <a:gd name="connsiteX4" fmla="*/ 2855495 w 4034590"/>
                <a:gd name="connsiteY4" fmla="*/ 344905 h 994611"/>
                <a:gd name="connsiteX5" fmla="*/ 3416969 w 4034590"/>
                <a:gd name="connsiteY5" fmla="*/ 617621 h 994611"/>
                <a:gd name="connsiteX6" fmla="*/ 3850106 w 4034590"/>
                <a:gd name="connsiteY6" fmla="*/ 994611 h 994611"/>
                <a:gd name="connsiteX7" fmla="*/ 4034590 w 4034590"/>
                <a:gd name="connsiteY7" fmla="*/ 818148 h 994611"/>
                <a:gd name="connsiteX8" fmla="*/ 3649579 w 4034590"/>
                <a:gd name="connsiteY8" fmla="*/ 521369 h 994611"/>
                <a:gd name="connsiteX9" fmla="*/ 2967790 w 4034590"/>
                <a:gd name="connsiteY9" fmla="*/ 120316 h 994611"/>
                <a:gd name="connsiteX10" fmla="*/ 2005263 w 4034590"/>
                <a:gd name="connsiteY10" fmla="*/ 0 h 994611"/>
                <a:gd name="connsiteX11" fmla="*/ 1227221 w 4034590"/>
                <a:gd name="connsiteY11" fmla="*/ 72190 h 994611"/>
                <a:gd name="connsiteX12" fmla="*/ 601579 w 4034590"/>
                <a:gd name="connsiteY12" fmla="*/ 352927 h 994611"/>
                <a:gd name="connsiteX13" fmla="*/ 0 w 4034590"/>
                <a:gd name="connsiteY13" fmla="*/ 826169 h 9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4590" h="994611">
                  <a:moveTo>
                    <a:pt x="0" y="826169"/>
                  </a:moveTo>
                  <a:lnTo>
                    <a:pt x="136358" y="954505"/>
                  </a:lnTo>
                  <a:lnTo>
                    <a:pt x="850232" y="433137"/>
                  </a:lnTo>
                  <a:lnTo>
                    <a:pt x="1740569" y="176463"/>
                  </a:lnTo>
                  <a:lnTo>
                    <a:pt x="2855495" y="344905"/>
                  </a:lnTo>
                  <a:lnTo>
                    <a:pt x="3416969" y="617621"/>
                  </a:lnTo>
                  <a:lnTo>
                    <a:pt x="3850106" y="994611"/>
                  </a:lnTo>
                  <a:lnTo>
                    <a:pt x="4034590" y="818148"/>
                  </a:lnTo>
                  <a:lnTo>
                    <a:pt x="3649579" y="521369"/>
                  </a:lnTo>
                  <a:lnTo>
                    <a:pt x="2967790" y="120316"/>
                  </a:lnTo>
                  <a:lnTo>
                    <a:pt x="2005263" y="0"/>
                  </a:lnTo>
                  <a:lnTo>
                    <a:pt x="1227221" y="72190"/>
                  </a:lnTo>
                  <a:lnTo>
                    <a:pt x="601579" y="352927"/>
                  </a:lnTo>
                  <a:lnTo>
                    <a:pt x="0" y="82616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0AB13029-40A8-D343-A4A8-6EB88C672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1356" y="2021255"/>
              <a:ext cx="4572000" cy="4572000"/>
            </a:xfrm>
            <a:prstGeom prst="donut">
              <a:avLst>
                <a:gd name="adj" fmla="val 257"/>
              </a:avLst>
            </a:prstGeom>
            <a:ln w="25400">
              <a:solidFill>
                <a:srgbClr val="0078B6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6E3597A-455F-7D41-97AA-2DF48F0EB1DA}"/>
                </a:ext>
              </a:extLst>
            </p:cNvPr>
            <p:cNvSpPr/>
            <p:nvPr/>
          </p:nvSpPr>
          <p:spPr>
            <a:xfrm>
              <a:off x="2305840" y="1893508"/>
              <a:ext cx="4876800" cy="4758813"/>
            </a:xfrm>
            <a:custGeom>
              <a:avLst/>
              <a:gdLst>
                <a:gd name="connsiteX0" fmla="*/ 1868129 w 4876800"/>
                <a:gd name="connsiteY0" fmla="*/ 4542503 h 4758813"/>
                <a:gd name="connsiteX1" fmla="*/ 1828800 w 4876800"/>
                <a:gd name="connsiteY1" fmla="*/ 4758813 h 4758813"/>
                <a:gd name="connsiteX2" fmla="*/ 1229032 w 4876800"/>
                <a:gd name="connsiteY2" fmla="*/ 4513006 h 4758813"/>
                <a:gd name="connsiteX3" fmla="*/ 452284 w 4876800"/>
                <a:gd name="connsiteY3" fmla="*/ 3893574 h 4758813"/>
                <a:gd name="connsiteX4" fmla="*/ 0 w 4876800"/>
                <a:gd name="connsiteY4" fmla="*/ 2694038 h 4758813"/>
                <a:gd name="connsiteX5" fmla="*/ 29497 w 4876800"/>
                <a:gd name="connsiteY5" fmla="*/ 1848464 h 4758813"/>
                <a:gd name="connsiteX6" fmla="*/ 393291 w 4876800"/>
                <a:gd name="connsiteY6" fmla="*/ 953729 h 4758813"/>
                <a:gd name="connsiteX7" fmla="*/ 1081549 w 4876800"/>
                <a:gd name="connsiteY7" fmla="*/ 275303 h 4758813"/>
                <a:gd name="connsiteX8" fmla="*/ 1976284 w 4876800"/>
                <a:gd name="connsiteY8" fmla="*/ 0 h 4758813"/>
                <a:gd name="connsiteX9" fmla="*/ 3136491 w 4876800"/>
                <a:gd name="connsiteY9" fmla="*/ 88490 h 4758813"/>
                <a:gd name="connsiteX10" fmla="*/ 3765755 w 4876800"/>
                <a:gd name="connsiteY10" fmla="*/ 324464 h 4758813"/>
                <a:gd name="connsiteX11" fmla="*/ 4434349 w 4876800"/>
                <a:gd name="connsiteY11" fmla="*/ 963561 h 4758813"/>
                <a:gd name="connsiteX12" fmla="*/ 4857136 w 4876800"/>
                <a:gd name="connsiteY12" fmla="*/ 1809135 h 4758813"/>
                <a:gd name="connsiteX13" fmla="*/ 4876800 w 4876800"/>
                <a:gd name="connsiteY13" fmla="*/ 2084438 h 4758813"/>
                <a:gd name="connsiteX14" fmla="*/ 4562168 w 4876800"/>
                <a:gd name="connsiteY14" fmla="*/ 2123767 h 4758813"/>
                <a:gd name="connsiteX15" fmla="*/ 4208207 w 4876800"/>
                <a:gd name="connsiteY15" fmla="*/ 1297858 h 4758813"/>
                <a:gd name="connsiteX16" fmla="*/ 3736258 w 4876800"/>
                <a:gd name="connsiteY16" fmla="*/ 796413 h 4758813"/>
                <a:gd name="connsiteX17" fmla="*/ 2871020 w 4876800"/>
                <a:gd name="connsiteY17" fmla="*/ 265471 h 4758813"/>
                <a:gd name="connsiteX18" fmla="*/ 1976284 w 4876800"/>
                <a:gd name="connsiteY18" fmla="*/ 314632 h 4758813"/>
                <a:gd name="connsiteX19" fmla="*/ 1170039 w 4876800"/>
                <a:gd name="connsiteY19" fmla="*/ 757084 h 4758813"/>
                <a:gd name="connsiteX20" fmla="*/ 737420 w 4876800"/>
                <a:gd name="connsiteY20" fmla="*/ 1199535 h 4758813"/>
                <a:gd name="connsiteX21" fmla="*/ 314632 w 4876800"/>
                <a:gd name="connsiteY21" fmla="*/ 2104103 h 4758813"/>
                <a:gd name="connsiteX22" fmla="*/ 275303 w 4876800"/>
                <a:gd name="connsiteY22" fmla="*/ 2802193 h 4758813"/>
                <a:gd name="connsiteX23" fmla="*/ 599768 w 4876800"/>
                <a:gd name="connsiteY23" fmla="*/ 3598606 h 4758813"/>
                <a:gd name="connsiteX24" fmla="*/ 1179871 w 4876800"/>
                <a:gd name="connsiteY24" fmla="*/ 4100051 h 4758813"/>
                <a:gd name="connsiteX25" fmla="*/ 1868129 w 4876800"/>
                <a:gd name="connsiteY25" fmla="*/ 4542503 h 475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76800" h="4758813">
                  <a:moveTo>
                    <a:pt x="1868129" y="4542503"/>
                  </a:moveTo>
                  <a:lnTo>
                    <a:pt x="1828800" y="4758813"/>
                  </a:lnTo>
                  <a:lnTo>
                    <a:pt x="1229032" y="4513006"/>
                  </a:lnTo>
                  <a:lnTo>
                    <a:pt x="452284" y="3893574"/>
                  </a:lnTo>
                  <a:lnTo>
                    <a:pt x="0" y="2694038"/>
                  </a:lnTo>
                  <a:lnTo>
                    <a:pt x="29497" y="1848464"/>
                  </a:lnTo>
                  <a:lnTo>
                    <a:pt x="393291" y="953729"/>
                  </a:lnTo>
                  <a:lnTo>
                    <a:pt x="1081549" y="275303"/>
                  </a:lnTo>
                  <a:lnTo>
                    <a:pt x="1976284" y="0"/>
                  </a:lnTo>
                  <a:lnTo>
                    <a:pt x="3136491" y="88490"/>
                  </a:lnTo>
                  <a:lnTo>
                    <a:pt x="3765755" y="324464"/>
                  </a:lnTo>
                  <a:lnTo>
                    <a:pt x="4434349" y="963561"/>
                  </a:lnTo>
                  <a:lnTo>
                    <a:pt x="4857136" y="1809135"/>
                  </a:lnTo>
                  <a:lnTo>
                    <a:pt x="4876800" y="2084438"/>
                  </a:lnTo>
                  <a:lnTo>
                    <a:pt x="4562168" y="2123767"/>
                  </a:lnTo>
                  <a:lnTo>
                    <a:pt x="4208207" y="1297858"/>
                  </a:lnTo>
                  <a:lnTo>
                    <a:pt x="3736258" y="796413"/>
                  </a:lnTo>
                  <a:lnTo>
                    <a:pt x="2871020" y="265471"/>
                  </a:lnTo>
                  <a:lnTo>
                    <a:pt x="1976284" y="314632"/>
                  </a:lnTo>
                  <a:lnTo>
                    <a:pt x="1170039" y="757084"/>
                  </a:lnTo>
                  <a:lnTo>
                    <a:pt x="737420" y="1199535"/>
                  </a:lnTo>
                  <a:lnTo>
                    <a:pt x="314632" y="2104103"/>
                  </a:lnTo>
                  <a:lnTo>
                    <a:pt x="275303" y="2802193"/>
                  </a:lnTo>
                  <a:lnTo>
                    <a:pt x="599768" y="3598606"/>
                  </a:lnTo>
                  <a:lnTo>
                    <a:pt x="1179871" y="4100051"/>
                  </a:lnTo>
                  <a:lnTo>
                    <a:pt x="1868129" y="454250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55EFDF5D-FDDE-414F-8DB4-90BC32535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003" y="2481257"/>
              <a:ext cx="3657600" cy="3657600"/>
            </a:xfrm>
            <a:prstGeom prst="donut">
              <a:avLst>
                <a:gd name="adj" fmla="val 1036"/>
              </a:avLst>
            </a:prstGeom>
            <a:solidFill>
              <a:srgbClr val="F6A21F"/>
            </a:solidFill>
            <a:ln>
              <a:solidFill>
                <a:srgbClr val="F6A21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4F796B8-3C55-6B4D-BE37-8602ADCC5EA5}"/>
                </a:ext>
              </a:extLst>
            </p:cNvPr>
            <p:cNvSpPr/>
            <p:nvPr/>
          </p:nvSpPr>
          <p:spPr>
            <a:xfrm>
              <a:off x="2808938" y="4730158"/>
              <a:ext cx="3645051" cy="1683143"/>
            </a:xfrm>
            <a:custGeom>
              <a:avLst/>
              <a:gdLst>
                <a:gd name="connsiteX0" fmla="*/ 299405 w 3698060"/>
                <a:gd name="connsiteY0" fmla="*/ 0 h 1683143"/>
                <a:gd name="connsiteX1" fmla="*/ 0 w 3698060"/>
                <a:gd name="connsiteY1" fmla="*/ 97104 h 1683143"/>
                <a:gd name="connsiteX2" fmla="*/ 356049 w 3698060"/>
                <a:gd name="connsiteY2" fmla="*/ 801111 h 1683143"/>
                <a:gd name="connsiteX3" fmla="*/ 898215 w 3698060"/>
                <a:gd name="connsiteY3" fmla="*/ 1270449 h 1683143"/>
                <a:gd name="connsiteX4" fmla="*/ 1877352 w 3698060"/>
                <a:gd name="connsiteY4" fmla="*/ 1683143 h 1683143"/>
                <a:gd name="connsiteX5" fmla="*/ 3269182 w 3698060"/>
                <a:gd name="connsiteY5" fmla="*/ 1051964 h 1683143"/>
                <a:gd name="connsiteX6" fmla="*/ 3698060 w 3698060"/>
                <a:gd name="connsiteY6" fmla="*/ 477430 h 1683143"/>
                <a:gd name="connsiteX7" fmla="*/ 3398654 w 3698060"/>
                <a:gd name="connsiteY7" fmla="*/ 331773 h 1683143"/>
                <a:gd name="connsiteX8" fmla="*/ 3066881 w 3698060"/>
                <a:gd name="connsiteY8" fmla="*/ 849663 h 1683143"/>
                <a:gd name="connsiteX9" fmla="*/ 2411426 w 3698060"/>
                <a:gd name="connsiteY9" fmla="*/ 1229989 h 1683143"/>
                <a:gd name="connsiteX10" fmla="*/ 1699327 w 3698060"/>
                <a:gd name="connsiteY10" fmla="*/ 1262357 h 1683143"/>
                <a:gd name="connsiteX11" fmla="*/ 1124792 w 3698060"/>
                <a:gd name="connsiteY11" fmla="*/ 1068148 h 1683143"/>
                <a:gd name="connsiteX12" fmla="*/ 477430 w 3698060"/>
                <a:gd name="connsiteY12" fmla="*/ 436970 h 1683143"/>
                <a:gd name="connsiteX13" fmla="*/ 299405 w 3698060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98654 w 3645051"/>
                <a:gd name="connsiteY7" fmla="*/ 33177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39019 w 3645051"/>
                <a:gd name="connsiteY7" fmla="*/ 36490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45051" h="1683143">
                  <a:moveTo>
                    <a:pt x="299405" y="0"/>
                  </a:moveTo>
                  <a:lnTo>
                    <a:pt x="0" y="97104"/>
                  </a:lnTo>
                  <a:lnTo>
                    <a:pt x="356049" y="801111"/>
                  </a:lnTo>
                  <a:lnTo>
                    <a:pt x="898215" y="1270449"/>
                  </a:lnTo>
                  <a:lnTo>
                    <a:pt x="1877352" y="1683143"/>
                  </a:lnTo>
                  <a:lnTo>
                    <a:pt x="3269182" y="1051964"/>
                  </a:lnTo>
                  <a:lnTo>
                    <a:pt x="3645051" y="556943"/>
                  </a:lnTo>
                  <a:lnTo>
                    <a:pt x="3339019" y="364903"/>
                  </a:lnTo>
                  <a:lnTo>
                    <a:pt x="3066881" y="849663"/>
                  </a:lnTo>
                  <a:lnTo>
                    <a:pt x="2411426" y="1229989"/>
                  </a:lnTo>
                  <a:lnTo>
                    <a:pt x="1699327" y="1262357"/>
                  </a:lnTo>
                  <a:lnTo>
                    <a:pt x="1124792" y="1068148"/>
                  </a:lnTo>
                  <a:lnTo>
                    <a:pt x="477430" y="436970"/>
                  </a:lnTo>
                  <a:lnTo>
                    <a:pt x="29940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92" name="Donut 91">
              <a:extLst>
                <a:ext uri="{FF2B5EF4-FFF2-40B4-BE49-F238E27FC236}">
                  <a16:creationId xmlns:a16="http://schemas.microsoft.com/office/drawing/2014/main" id="{DDD37C07-C948-0A4B-903C-6420413D5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067" y="2933305"/>
              <a:ext cx="2743200" cy="2743200"/>
            </a:xfrm>
            <a:prstGeom prst="donut">
              <a:avLst>
                <a:gd name="adj" fmla="val 676"/>
              </a:avLst>
            </a:prstGeom>
            <a:ln w="25400">
              <a:solidFill>
                <a:srgbClr val="F6A21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0356B0F-603B-DD44-9339-65951F122938}"/>
                </a:ext>
              </a:extLst>
            </p:cNvPr>
            <p:cNvSpPr/>
            <p:nvPr/>
          </p:nvSpPr>
          <p:spPr>
            <a:xfrm>
              <a:off x="3221633" y="2796161"/>
              <a:ext cx="2779204" cy="2977869"/>
            </a:xfrm>
            <a:custGeom>
              <a:avLst/>
              <a:gdLst>
                <a:gd name="connsiteX0" fmla="*/ 2565176 w 2832213"/>
                <a:gd name="connsiteY0" fmla="*/ 453154 h 2977869"/>
                <a:gd name="connsiteX1" fmla="*/ 2435703 w 2832213"/>
                <a:gd name="connsiteY1" fmla="*/ 614995 h 2977869"/>
                <a:gd name="connsiteX2" fmla="*/ 2209126 w 2832213"/>
                <a:gd name="connsiteY2" fmla="*/ 493614 h 2977869"/>
                <a:gd name="connsiteX3" fmla="*/ 1853076 w 2832213"/>
                <a:gd name="connsiteY3" fmla="*/ 307498 h 2977869"/>
                <a:gd name="connsiteX4" fmla="*/ 1132885 w 2832213"/>
                <a:gd name="connsiteY4" fmla="*/ 283221 h 2977869"/>
                <a:gd name="connsiteX5" fmla="*/ 647363 w 2832213"/>
                <a:gd name="connsiteY5" fmla="*/ 671639 h 2977869"/>
                <a:gd name="connsiteX6" fmla="*/ 372234 w 2832213"/>
                <a:gd name="connsiteY6" fmla="*/ 1149069 h 2977869"/>
                <a:gd name="connsiteX7" fmla="*/ 323682 w 2832213"/>
                <a:gd name="connsiteY7" fmla="*/ 1707420 h 2977869"/>
                <a:gd name="connsiteX8" fmla="*/ 453154 w 2832213"/>
                <a:gd name="connsiteY8" fmla="*/ 2168666 h 2977869"/>
                <a:gd name="connsiteX9" fmla="*/ 1068149 w 2832213"/>
                <a:gd name="connsiteY9" fmla="*/ 2646096 h 2977869"/>
                <a:gd name="connsiteX10" fmla="*/ 1788340 w 2832213"/>
                <a:gd name="connsiteY10" fmla="*/ 2694648 h 2977869"/>
                <a:gd name="connsiteX11" fmla="*/ 2484255 w 2832213"/>
                <a:gd name="connsiteY11" fmla="*/ 2298138 h 2977869"/>
                <a:gd name="connsiteX12" fmla="*/ 2621820 w 2832213"/>
                <a:gd name="connsiteY12" fmla="*/ 2079653 h 2977869"/>
                <a:gd name="connsiteX13" fmla="*/ 2832213 w 2832213"/>
                <a:gd name="connsiteY13" fmla="*/ 2176758 h 2977869"/>
                <a:gd name="connsiteX14" fmla="*/ 2589452 w 2832213"/>
                <a:gd name="connsiteY14" fmla="*/ 2524715 h 2977869"/>
                <a:gd name="connsiteX15" fmla="*/ 2241494 w 2832213"/>
                <a:gd name="connsiteY15" fmla="*/ 2896949 h 2977869"/>
                <a:gd name="connsiteX16" fmla="*/ 1642684 w 2832213"/>
                <a:gd name="connsiteY16" fmla="*/ 2977869 h 2977869"/>
                <a:gd name="connsiteX17" fmla="*/ 833480 w 2832213"/>
                <a:gd name="connsiteY17" fmla="*/ 2880765 h 2977869"/>
                <a:gd name="connsiteX18" fmla="*/ 315590 w 2832213"/>
                <a:gd name="connsiteY18" fmla="*/ 2451887 h 2977869"/>
                <a:gd name="connsiteX19" fmla="*/ 0 w 2832213"/>
                <a:gd name="connsiteY19" fmla="*/ 1658867 h 2977869"/>
                <a:gd name="connsiteX20" fmla="*/ 129473 w 2832213"/>
                <a:gd name="connsiteY20" fmla="*/ 995321 h 2977869"/>
                <a:gd name="connsiteX21" fmla="*/ 550259 w 2832213"/>
                <a:gd name="connsiteY21" fmla="*/ 307498 h 2977869"/>
                <a:gd name="connsiteX22" fmla="*/ 1157161 w 2832213"/>
                <a:gd name="connsiteY22" fmla="*/ 48552 h 2977869"/>
                <a:gd name="connsiteX23" fmla="*/ 1966365 w 2832213"/>
                <a:gd name="connsiteY23" fmla="*/ 0 h 2977869"/>
                <a:gd name="connsiteX24" fmla="*/ 2459979 w 2832213"/>
                <a:gd name="connsiteY24" fmla="*/ 275129 h 2977869"/>
                <a:gd name="connsiteX25" fmla="*/ 2565176 w 2832213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621820 w 2799082"/>
                <a:gd name="connsiteY12" fmla="*/ 2079653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588690 w 2799082"/>
                <a:gd name="connsiteY12" fmla="*/ 2106158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79204"/>
                <a:gd name="connsiteY0" fmla="*/ 453154 h 2977869"/>
                <a:gd name="connsiteX1" fmla="*/ 2435703 w 2779204"/>
                <a:gd name="connsiteY1" fmla="*/ 614995 h 2977869"/>
                <a:gd name="connsiteX2" fmla="*/ 2209126 w 2779204"/>
                <a:gd name="connsiteY2" fmla="*/ 493614 h 2977869"/>
                <a:gd name="connsiteX3" fmla="*/ 1853076 w 2779204"/>
                <a:gd name="connsiteY3" fmla="*/ 307498 h 2977869"/>
                <a:gd name="connsiteX4" fmla="*/ 1132885 w 2779204"/>
                <a:gd name="connsiteY4" fmla="*/ 283221 h 2977869"/>
                <a:gd name="connsiteX5" fmla="*/ 647363 w 2779204"/>
                <a:gd name="connsiteY5" fmla="*/ 671639 h 2977869"/>
                <a:gd name="connsiteX6" fmla="*/ 372234 w 2779204"/>
                <a:gd name="connsiteY6" fmla="*/ 1149069 h 2977869"/>
                <a:gd name="connsiteX7" fmla="*/ 323682 w 2779204"/>
                <a:gd name="connsiteY7" fmla="*/ 1707420 h 2977869"/>
                <a:gd name="connsiteX8" fmla="*/ 453154 w 2779204"/>
                <a:gd name="connsiteY8" fmla="*/ 2168666 h 2977869"/>
                <a:gd name="connsiteX9" fmla="*/ 1068149 w 2779204"/>
                <a:gd name="connsiteY9" fmla="*/ 2646096 h 2977869"/>
                <a:gd name="connsiteX10" fmla="*/ 1788340 w 2779204"/>
                <a:gd name="connsiteY10" fmla="*/ 2694648 h 2977869"/>
                <a:gd name="connsiteX11" fmla="*/ 2484255 w 2779204"/>
                <a:gd name="connsiteY11" fmla="*/ 2298138 h 2977869"/>
                <a:gd name="connsiteX12" fmla="*/ 2588690 w 2779204"/>
                <a:gd name="connsiteY12" fmla="*/ 2106158 h 2977869"/>
                <a:gd name="connsiteX13" fmla="*/ 2779204 w 2779204"/>
                <a:gd name="connsiteY13" fmla="*/ 2243019 h 2977869"/>
                <a:gd name="connsiteX14" fmla="*/ 2589452 w 2779204"/>
                <a:gd name="connsiteY14" fmla="*/ 2524715 h 2977869"/>
                <a:gd name="connsiteX15" fmla="*/ 2241494 w 2779204"/>
                <a:gd name="connsiteY15" fmla="*/ 2896949 h 2977869"/>
                <a:gd name="connsiteX16" fmla="*/ 1642684 w 2779204"/>
                <a:gd name="connsiteY16" fmla="*/ 2977869 h 2977869"/>
                <a:gd name="connsiteX17" fmla="*/ 833480 w 2779204"/>
                <a:gd name="connsiteY17" fmla="*/ 2880765 h 2977869"/>
                <a:gd name="connsiteX18" fmla="*/ 315590 w 2779204"/>
                <a:gd name="connsiteY18" fmla="*/ 2451887 h 2977869"/>
                <a:gd name="connsiteX19" fmla="*/ 0 w 2779204"/>
                <a:gd name="connsiteY19" fmla="*/ 1658867 h 2977869"/>
                <a:gd name="connsiteX20" fmla="*/ 129473 w 2779204"/>
                <a:gd name="connsiteY20" fmla="*/ 995321 h 2977869"/>
                <a:gd name="connsiteX21" fmla="*/ 550259 w 2779204"/>
                <a:gd name="connsiteY21" fmla="*/ 307498 h 2977869"/>
                <a:gd name="connsiteX22" fmla="*/ 1157161 w 2779204"/>
                <a:gd name="connsiteY22" fmla="*/ 48552 h 2977869"/>
                <a:gd name="connsiteX23" fmla="*/ 1966365 w 2779204"/>
                <a:gd name="connsiteY23" fmla="*/ 0 h 2977869"/>
                <a:gd name="connsiteX24" fmla="*/ 2459979 w 2779204"/>
                <a:gd name="connsiteY24" fmla="*/ 275129 h 2977869"/>
                <a:gd name="connsiteX25" fmla="*/ 2565176 w 2779204"/>
                <a:gd name="connsiteY25" fmla="*/ 453154 h 29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79204" h="2977869">
                  <a:moveTo>
                    <a:pt x="2565176" y="453154"/>
                  </a:moveTo>
                  <a:lnTo>
                    <a:pt x="2435703" y="614995"/>
                  </a:lnTo>
                  <a:lnTo>
                    <a:pt x="2209126" y="493614"/>
                  </a:lnTo>
                  <a:lnTo>
                    <a:pt x="1853076" y="307498"/>
                  </a:lnTo>
                  <a:lnTo>
                    <a:pt x="1132885" y="283221"/>
                  </a:lnTo>
                  <a:lnTo>
                    <a:pt x="647363" y="671639"/>
                  </a:lnTo>
                  <a:lnTo>
                    <a:pt x="372234" y="1149069"/>
                  </a:lnTo>
                  <a:lnTo>
                    <a:pt x="323682" y="1707420"/>
                  </a:lnTo>
                  <a:lnTo>
                    <a:pt x="453154" y="2168666"/>
                  </a:lnTo>
                  <a:lnTo>
                    <a:pt x="1068149" y="2646096"/>
                  </a:lnTo>
                  <a:lnTo>
                    <a:pt x="1788340" y="2694648"/>
                  </a:lnTo>
                  <a:lnTo>
                    <a:pt x="2484255" y="2298138"/>
                  </a:lnTo>
                  <a:lnTo>
                    <a:pt x="2588690" y="2106158"/>
                  </a:lnTo>
                  <a:lnTo>
                    <a:pt x="2779204" y="2243019"/>
                  </a:lnTo>
                  <a:lnTo>
                    <a:pt x="2589452" y="2524715"/>
                  </a:lnTo>
                  <a:lnTo>
                    <a:pt x="2241494" y="2896949"/>
                  </a:lnTo>
                  <a:lnTo>
                    <a:pt x="1642684" y="2977869"/>
                  </a:lnTo>
                  <a:lnTo>
                    <a:pt x="833480" y="2880765"/>
                  </a:lnTo>
                  <a:lnTo>
                    <a:pt x="315590" y="2451887"/>
                  </a:lnTo>
                  <a:lnTo>
                    <a:pt x="0" y="1658867"/>
                  </a:lnTo>
                  <a:lnTo>
                    <a:pt x="129473" y="995321"/>
                  </a:lnTo>
                  <a:lnTo>
                    <a:pt x="550259" y="307498"/>
                  </a:lnTo>
                  <a:lnTo>
                    <a:pt x="1157161" y="48552"/>
                  </a:lnTo>
                  <a:lnTo>
                    <a:pt x="1966365" y="0"/>
                  </a:lnTo>
                  <a:lnTo>
                    <a:pt x="2459979" y="275129"/>
                  </a:lnTo>
                  <a:lnTo>
                    <a:pt x="2565176" y="4531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88" name="Donut 87">
              <a:extLst>
                <a:ext uri="{FF2B5EF4-FFF2-40B4-BE49-F238E27FC236}">
                  <a16:creationId xmlns:a16="http://schemas.microsoft.com/office/drawing/2014/main" id="{021742DF-6283-844C-82EB-76E97CCB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545" y="3396787"/>
              <a:ext cx="1828800" cy="1828800"/>
            </a:xfrm>
            <a:prstGeom prst="donut">
              <a:avLst>
                <a:gd name="adj" fmla="val 1385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208B1D95-2665-BD41-84EA-0A718B8C3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0432" y="3849583"/>
              <a:ext cx="914400" cy="914400"/>
            </a:xfrm>
            <a:prstGeom prst="donut">
              <a:avLst>
                <a:gd name="adj" fmla="val 138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C5AC3F5-B242-D843-8D97-0B64D301ABE2}"/>
                </a:ext>
              </a:extLst>
            </p:cNvPr>
            <p:cNvSpPr/>
            <p:nvPr/>
          </p:nvSpPr>
          <p:spPr>
            <a:xfrm>
              <a:off x="4179443" y="3774181"/>
              <a:ext cx="936923" cy="1045029"/>
            </a:xfrm>
            <a:custGeom>
              <a:avLst/>
              <a:gdLst>
                <a:gd name="connsiteX0" fmla="*/ 770258 w 936923"/>
                <a:gd name="connsiteY0" fmla="*/ 63062 h 1045029"/>
                <a:gd name="connsiteX1" fmla="*/ 716205 w 936923"/>
                <a:gd name="connsiteY1" fmla="*/ 189187 h 1045029"/>
                <a:gd name="connsiteX2" fmla="*/ 441435 w 936923"/>
                <a:gd name="connsiteY2" fmla="*/ 148647 h 1045029"/>
                <a:gd name="connsiteX3" fmla="*/ 265762 w 936923"/>
                <a:gd name="connsiteY3" fmla="*/ 288284 h 1045029"/>
                <a:gd name="connsiteX4" fmla="*/ 184682 w 936923"/>
                <a:gd name="connsiteY4" fmla="*/ 463957 h 1045029"/>
                <a:gd name="connsiteX5" fmla="*/ 184682 w 936923"/>
                <a:gd name="connsiteY5" fmla="*/ 675665 h 1045029"/>
                <a:gd name="connsiteX6" fmla="*/ 292789 w 936923"/>
                <a:gd name="connsiteY6" fmla="*/ 815303 h 1045029"/>
                <a:gd name="connsiteX7" fmla="*/ 531524 w 936923"/>
                <a:gd name="connsiteY7" fmla="*/ 914400 h 1045029"/>
                <a:gd name="connsiteX8" fmla="*/ 702692 w 936923"/>
                <a:gd name="connsiteY8" fmla="*/ 882869 h 1045029"/>
                <a:gd name="connsiteX9" fmla="*/ 833321 w 936923"/>
                <a:gd name="connsiteY9" fmla="*/ 801790 h 1045029"/>
                <a:gd name="connsiteX10" fmla="*/ 936923 w 936923"/>
                <a:gd name="connsiteY10" fmla="*/ 905392 h 1045029"/>
                <a:gd name="connsiteX11" fmla="*/ 837825 w 936923"/>
                <a:gd name="connsiteY11" fmla="*/ 1013498 h 1045029"/>
                <a:gd name="connsiteX12" fmla="*/ 590081 w 936923"/>
                <a:gd name="connsiteY12" fmla="*/ 1045029 h 1045029"/>
                <a:gd name="connsiteX13" fmla="*/ 297293 w 936923"/>
                <a:gd name="connsiteY13" fmla="*/ 1031516 h 1045029"/>
                <a:gd name="connsiteX14" fmla="*/ 67567 w 936923"/>
                <a:gd name="connsiteY14" fmla="*/ 860347 h 1045029"/>
                <a:gd name="connsiteX15" fmla="*/ 40540 w 936923"/>
                <a:gd name="connsiteY15" fmla="*/ 666657 h 1045029"/>
                <a:gd name="connsiteX16" fmla="*/ 0 w 936923"/>
                <a:gd name="connsiteY16" fmla="*/ 427922 h 1045029"/>
                <a:gd name="connsiteX17" fmla="*/ 112611 w 936923"/>
                <a:gd name="connsiteY17" fmla="*/ 211709 h 1045029"/>
                <a:gd name="connsiteX18" fmla="*/ 288284 w 936923"/>
                <a:gd name="connsiteY18" fmla="*/ 27027 h 1045029"/>
                <a:gd name="connsiteX19" fmla="*/ 414408 w 936923"/>
                <a:gd name="connsiteY19" fmla="*/ 9009 h 1045029"/>
                <a:gd name="connsiteX20" fmla="*/ 698188 w 936923"/>
                <a:gd name="connsiteY20" fmla="*/ 0 h 1045029"/>
                <a:gd name="connsiteX21" fmla="*/ 770258 w 936923"/>
                <a:gd name="connsiteY21" fmla="*/ 63062 h 104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923" h="1045029">
                  <a:moveTo>
                    <a:pt x="770258" y="63062"/>
                  </a:moveTo>
                  <a:lnTo>
                    <a:pt x="716205" y="189187"/>
                  </a:lnTo>
                  <a:lnTo>
                    <a:pt x="441435" y="148647"/>
                  </a:lnTo>
                  <a:lnTo>
                    <a:pt x="265762" y="288284"/>
                  </a:lnTo>
                  <a:lnTo>
                    <a:pt x="184682" y="463957"/>
                  </a:lnTo>
                  <a:lnTo>
                    <a:pt x="184682" y="675665"/>
                  </a:lnTo>
                  <a:lnTo>
                    <a:pt x="292789" y="815303"/>
                  </a:lnTo>
                  <a:lnTo>
                    <a:pt x="531524" y="914400"/>
                  </a:lnTo>
                  <a:lnTo>
                    <a:pt x="702692" y="882869"/>
                  </a:lnTo>
                  <a:lnTo>
                    <a:pt x="833321" y="801790"/>
                  </a:lnTo>
                  <a:lnTo>
                    <a:pt x="936923" y="905392"/>
                  </a:lnTo>
                  <a:lnTo>
                    <a:pt x="837825" y="1013498"/>
                  </a:lnTo>
                  <a:lnTo>
                    <a:pt x="590081" y="1045029"/>
                  </a:lnTo>
                  <a:lnTo>
                    <a:pt x="297293" y="1031516"/>
                  </a:lnTo>
                  <a:lnTo>
                    <a:pt x="67567" y="860347"/>
                  </a:lnTo>
                  <a:lnTo>
                    <a:pt x="40540" y="666657"/>
                  </a:lnTo>
                  <a:lnTo>
                    <a:pt x="0" y="427922"/>
                  </a:lnTo>
                  <a:lnTo>
                    <a:pt x="112611" y="211709"/>
                  </a:lnTo>
                  <a:lnTo>
                    <a:pt x="288284" y="27027"/>
                  </a:lnTo>
                  <a:lnTo>
                    <a:pt x="414408" y="9009"/>
                  </a:lnTo>
                  <a:lnTo>
                    <a:pt x="698188" y="0"/>
                  </a:lnTo>
                  <a:lnTo>
                    <a:pt x="770258" y="630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8226FF-D9A0-A540-B341-27C268F3EA05}"/>
                </a:ext>
              </a:extLst>
            </p:cNvPr>
            <p:cNvSpPr/>
            <p:nvPr/>
          </p:nvSpPr>
          <p:spPr>
            <a:xfrm>
              <a:off x="5125374" y="4224625"/>
              <a:ext cx="130629" cy="157655"/>
            </a:xfrm>
            <a:custGeom>
              <a:avLst/>
              <a:gdLst>
                <a:gd name="connsiteX0" fmla="*/ 130629 w 130629"/>
                <a:gd name="connsiteY0" fmla="*/ 0 h 157655"/>
                <a:gd name="connsiteX1" fmla="*/ 0 w 130629"/>
                <a:gd name="connsiteY1" fmla="*/ 22522 h 157655"/>
                <a:gd name="connsiteX2" fmla="*/ 13514 w 130629"/>
                <a:gd name="connsiteY2" fmla="*/ 121619 h 157655"/>
                <a:gd name="connsiteX3" fmla="*/ 117116 w 130629"/>
                <a:gd name="connsiteY3" fmla="*/ 157655 h 157655"/>
                <a:gd name="connsiteX4" fmla="*/ 130629 w 130629"/>
                <a:gd name="connsiteY4" fmla="*/ 0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29" h="157655">
                  <a:moveTo>
                    <a:pt x="130629" y="0"/>
                  </a:moveTo>
                  <a:lnTo>
                    <a:pt x="0" y="22522"/>
                  </a:lnTo>
                  <a:lnTo>
                    <a:pt x="13514" y="121619"/>
                  </a:lnTo>
                  <a:lnTo>
                    <a:pt x="117116" y="157655"/>
                  </a:lnTo>
                  <a:lnTo>
                    <a:pt x="13062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9C7772-07FF-884C-A609-7F0FF8BEC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872" y="4310059"/>
              <a:ext cx="3272749" cy="41514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5A99F2-945E-964A-99DB-9E72229F8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7705" y="4303640"/>
              <a:ext cx="3300963" cy="871755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5800AD-37E9-304E-9E9B-5FCD970FA977}"/>
                </a:ext>
              </a:extLst>
            </p:cNvPr>
            <p:cNvCxnSpPr>
              <a:cxnSpLocks/>
            </p:cNvCxnSpPr>
            <p:nvPr/>
          </p:nvCxnSpPr>
          <p:spPr>
            <a:xfrm>
              <a:off x="2328166" y="1903475"/>
              <a:ext cx="2408701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44A76A-C32C-F644-A51E-855FC30CD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58" y="3851197"/>
              <a:ext cx="3270465" cy="452443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E59862-4446-C048-977F-CF244C978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667" y="4303639"/>
              <a:ext cx="2866350" cy="162655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DF7E0C-FCDF-F44B-8F79-4DD24D394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633" y="1903475"/>
              <a:ext cx="2399982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161006-C190-A642-9CC0-F4812242A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60" y="1289583"/>
              <a:ext cx="1350667" cy="3014057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E952C-B65A-3C42-ADC1-6E27DCD620FD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57" y="4303640"/>
              <a:ext cx="2397656" cy="2376779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247C75-CE84-7442-8627-0B251868D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239" y="4303639"/>
              <a:ext cx="844629" cy="322211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DCEA9-FF70-DD42-B276-29AFA2D88495}"/>
                </a:ext>
              </a:extLst>
            </p:cNvPr>
            <p:cNvSpPr txBox="1"/>
            <p:nvPr/>
          </p:nvSpPr>
          <p:spPr>
            <a:xfrm>
              <a:off x="7747734" y="4077589"/>
              <a:ext cx="947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April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C9599B-8EB2-D443-BE0D-8B0D43D4C24D}"/>
                </a:ext>
              </a:extLst>
            </p:cNvPr>
            <p:cNvSpPr txBox="1"/>
            <p:nvPr/>
          </p:nvSpPr>
          <p:spPr>
            <a:xfrm>
              <a:off x="736937" y="5666901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September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7B3F1-3A24-1A4C-8F24-F09A64EBA8D2}"/>
                </a:ext>
              </a:extLst>
            </p:cNvPr>
            <p:cNvSpPr txBox="1"/>
            <p:nvPr/>
          </p:nvSpPr>
          <p:spPr>
            <a:xfrm>
              <a:off x="4385648" y="7303557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July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F6AC03-BC5D-8648-B76E-43106A01A287}"/>
                </a:ext>
              </a:extLst>
            </p:cNvPr>
            <p:cNvSpPr txBox="1"/>
            <p:nvPr/>
          </p:nvSpPr>
          <p:spPr>
            <a:xfrm>
              <a:off x="6287291" y="895244"/>
              <a:ext cx="13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February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0C3A9-18A9-1D49-9CBD-80120A57DB96}"/>
                </a:ext>
              </a:extLst>
            </p:cNvPr>
            <p:cNvSpPr txBox="1"/>
            <p:nvPr/>
          </p:nvSpPr>
          <p:spPr>
            <a:xfrm>
              <a:off x="7847442" y="596122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May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7D632-8B06-7C41-B870-92A37D6A10BC}"/>
                </a:ext>
              </a:extLst>
            </p:cNvPr>
            <p:cNvSpPr txBox="1"/>
            <p:nvPr/>
          </p:nvSpPr>
          <p:spPr>
            <a:xfrm>
              <a:off x="4147602" y="905814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January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62A5C-A09C-D542-A53E-C7B80CE3612B}"/>
                </a:ext>
              </a:extLst>
            </p:cNvPr>
            <p:cNvSpPr txBox="1"/>
            <p:nvPr/>
          </p:nvSpPr>
          <p:spPr>
            <a:xfrm>
              <a:off x="2409674" y="1197108"/>
              <a:ext cx="1295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December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961FF-DFA2-DA46-A7DE-3F6AF0E880B4}"/>
                </a:ext>
              </a:extLst>
            </p:cNvPr>
            <p:cNvSpPr txBox="1"/>
            <p:nvPr/>
          </p:nvSpPr>
          <p:spPr>
            <a:xfrm>
              <a:off x="6092127" y="6874743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June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CE2182-6E0A-2646-8944-094B7A48966F}"/>
                </a:ext>
              </a:extLst>
            </p:cNvPr>
            <p:cNvSpPr txBox="1"/>
            <p:nvPr/>
          </p:nvSpPr>
          <p:spPr>
            <a:xfrm>
              <a:off x="2282630" y="684065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August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5CFAF-9B5C-4141-93A0-AE3B84956268}"/>
                </a:ext>
              </a:extLst>
            </p:cNvPr>
            <p:cNvSpPr txBox="1"/>
            <p:nvPr/>
          </p:nvSpPr>
          <p:spPr>
            <a:xfrm>
              <a:off x="7315187" y="2405057"/>
              <a:ext cx="920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March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B01DF-0022-A349-AA0F-05B0D1CB26A9}"/>
                </a:ext>
              </a:extLst>
            </p:cNvPr>
            <p:cNvSpPr txBox="1"/>
            <p:nvPr/>
          </p:nvSpPr>
          <p:spPr>
            <a:xfrm>
              <a:off x="895037" y="2453678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November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0F412-B334-064C-BE9B-03E02D3ABC26}"/>
                </a:ext>
              </a:extLst>
            </p:cNvPr>
            <p:cNvSpPr txBox="1"/>
            <p:nvPr/>
          </p:nvSpPr>
          <p:spPr>
            <a:xfrm>
              <a:off x="694247" y="4360855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October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48C75B-EBE1-DC41-89FB-C8FFEAC6C717}"/>
                </a:ext>
              </a:extLst>
            </p:cNvPr>
            <p:cNvSpPr txBox="1"/>
            <p:nvPr/>
          </p:nvSpPr>
          <p:spPr>
            <a:xfrm>
              <a:off x="2031317" y="15460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EABDB7A-109D-C24C-9714-413F156BCF64}"/>
                </a:ext>
              </a:extLst>
            </p:cNvPr>
            <p:cNvGrpSpPr/>
            <p:nvPr/>
          </p:nvGrpSpPr>
          <p:grpSpPr>
            <a:xfrm>
              <a:off x="2885866" y="8012740"/>
              <a:ext cx="3530741" cy="1922454"/>
              <a:chOff x="416794" y="8606589"/>
              <a:chExt cx="3530741" cy="19224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D7C7C-6901-1D40-84BE-9597326FDB56}"/>
                  </a:ext>
                </a:extLst>
              </p:cNvPr>
              <p:cNvSpPr/>
              <p:nvPr/>
            </p:nvSpPr>
            <p:spPr>
              <a:xfrm>
                <a:off x="416794" y="8606589"/>
                <a:ext cx="3530741" cy="19224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A. </a:t>
                </a:r>
                <a:r>
                  <a:rPr lang="en-US" sz="2000" b="1" i="1" dirty="0" err="1">
                    <a:latin typeface="Times" pitchFamily="2" charset="0"/>
                  </a:rPr>
                  <a:t>tsugae</a:t>
                </a:r>
                <a:r>
                  <a:rPr lang="en-US" sz="2000" b="1" i="1" dirty="0">
                    <a:latin typeface="Times" pitchFamily="2" charset="0"/>
                  </a:rPr>
                  <a:t> eggs</a:t>
                </a:r>
              </a:p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A. </a:t>
                </a:r>
                <a:r>
                  <a:rPr lang="en-US" sz="2000" b="1" i="1" dirty="0" err="1">
                    <a:latin typeface="Times" pitchFamily="2" charset="0"/>
                  </a:rPr>
                  <a:t>tsugae</a:t>
                </a:r>
                <a:endParaRPr lang="en-US" sz="2000" b="1" i="1" dirty="0">
                  <a:latin typeface="Times" pitchFamily="2" charset="0"/>
                </a:endParaRPr>
              </a:p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L. </a:t>
                </a:r>
                <a:r>
                  <a:rPr lang="en-US" sz="2000" b="1" i="1" dirty="0" err="1">
                    <a:latin typeface="Times" pitchFamily="2" charset="0"/>
                  </a:rPr>
                  <a:t>nigrinus</a:t>
                </a:r>
                <a:r>
                  <a:rPr lang="en-US" sz="2000" b="1" dirty="0">
                    <a:latin typeface="Times" pitchFamily="2" charset="0"/>
                  </a:rPr>
                  <a:t> larvae</a:t>
                </a:r>
              </a:p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L. </a:t>
                </a:r>
                <a:r>
                  <a:rPr lang="en-US" sz="2000" b="1" i="1" dirty="0" err="1">
                    <a:latin typeface="Times" pitchFamily="2" charset="0"/>
                  </a:rPr>
                  <a:t>nigrinus</a:t>
                </a:r>
                <a:r>
                  <a:rPr lang="en-US" sz="2000" b="1" dirty="0">
                    <a:latin typeface="Times" pitchFamily="2" charset="0"/>
                  </a:rPr>
                  <a:t> adults</a:t>
                </a:r>
              </a:p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S. </a:t>
                </a:r>
                <a:r>
                  <a:rPr lang="en-US" sz="2000" b="1" i="1" dirty="0" err="1">
                    <a:latin typeface="Times" pitchFamily="2" charset="0"/>
                  </a:rPr>
                  <a:t>tsugae</a:t>
                </a:r>
                <a:r>
                  <a:rPr lang="en-US" sz="2000" b="1" dirty="0">
                    <a:latin typeface="Times" pitchFamily="2" charset="0"/>
                  </a:rPr>
                  <a:t> larvae</a:t>
                </a:r>
              </a:p>
              <a:p>
                <a:pPr marL="1097280" lvl="3"/>
                <a:r>
                  <a:rPr lang="en-US" sz="2000" b="1" i="1" dirty="0">
                    <a:latin typeface="Times" pitchFamily="2" charset="0"/>
                  </a:rPr>
                  <a:t>S. </a:t>
                </a:r>
                <a:r>
                  <a:rPr lang="en-US" sz="2000" b="1" i="1" dirty="0" err="1">
                    <a:latin typeface="Times" pitchFamily="2" charset="0"/>
                  </a:rPr>
                  <a:t>tsugae</a:t>
                </a:r>
                <a:r>
                  <a:rPr lang="en-US" sz="2000" b="1" dirty="0">
                    <a:latin typeface="Times" pitchFamily="2" charset="0"/>
                  </a:rPr>
                  <a:t> adults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137E289-EBA1-594C-AECC-42A2AF928A73}"/>
                  </a:ext>
                </a:extLst>
              </p:cNvPr>
              <p:cNvSpPr/>
              <p:nvPr/>
            </p:nvSpPr>
            <p:spPr>
              <a:xfrm>
                <a:off x="677395" y="9065916"/>
                <a:ext cx="857997" cy="727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Times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083CAF-2D34-FC4F-9ECE-241B9BC92F6C}"/>
                  </a:ext>
                </a:extLst>
              </p:cNvPr>
              <p:cNvSpPr/>
              <p:nvPr/>
            </p:nvSpPr>
            <p:spPr>
              <a:xfrm>
                <a:off x="677311" y="9384858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F6A21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885D5D-49B6-4C44-9530-1DFF91A0702C}"/>
                  </a:ext>
                </a:extLst>
              </p:cNvPr>
              <p:cNvSpPr/>
              <p:nvPr/>
            </p:nvSpPr>
            <p:spPr>
              <a:xfrm>
                <a:off x="687821" y="9675383"/>
                <a:ext cx="847852" cy="56530"/>
              </a:xfrm>
              <a:prstGeom prst="rect">
                <a:avLst/>
              </a:prstGeom>
              <a:solidFill>
                <a:srgbClr val="F6A21F"/>
              </a:solidFill>
              <a:ln w="34925">
                <a:solidFill>
                  <a:srgbClr val="F6A21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0007BE-803A-2847-8E24-34B61AE21024}"/>
                  </a:ext>
                </a:extLst>
              </p:cNvPr>
              <p:cNvSpPr/>
              <p:nvPr/>
            </p:nvSpPr>
            <p:spPr>
              <a:xfrm>
                <a:off x="687292" y="10303163"/>
                <a:ext cx="847852" cy="56530"/>
              </a:xfrm>
              <a:prstGeom prst="rect">
                <a:avLst/>
              </a:prstGeom>
              <a:solidFill>
                <a:srgbClr val="0078B6"/>
              </a:solidFill>
              <a:ln w="34925">
                <a:solidFill>
                  <a:srgbClr val="0078B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" pitchFamily="2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34BEA0B-E935-7B48-8AB2-AD51E2A96C52}"/>
                  </a:ext>
                </a:extLst>
              </p:cNvPr>
              <p:cNvSpPr/>
              <p:nvPr/>
            </p:nvSpPr>
            <p:spPr>
              <a:xfrm>
                <a:off x="687292" y="10007383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0078B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391F3A-534B-A844-A244-126C8694031A}"/>
                  </a:ext>
                </a:extLst>
              </p:cNvPr>
              <p:cNvSpPr/>
              <p:nvPr/>
            </p:nvSpPr>
            <p:spPr>
              <a:xfrm>
                <a:off x="675202" y="8814152"/>
                <a:ext cx="857997" cy="4878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Times" pitchFamily="2" charset="0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93650-B12C-474D-B062-3A4BAFB358DB}"/>
                </a:ext>
              </a:extLst>
            </p:cNvPr>
            <p:cNvSpPr txBox="1"/>
            <p:nvPr/>
          </p:nvSpPr>
          <p:spPr>
            <a:xfrm>
              <a:off x="7080768" y="6518878"/>
              <a:ext cx="430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611D3A-E08F-DF41-AC6C-42B53FBFEDD5}"/>
                </a:ext>
              </a:extLst>
            </p:cNvPr>
            <p:cNvSpPr txBox="1"/>
            <p:nvPr/>
          </p:nvSpPr>
          <p:spPr>
            <a:xfrm>
              <a:off x="7549598" y="5706264"/>
              <a:ext cx="378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9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1DEBF-CB63-DE4F-9FE5-AB100E6CC501}"/>
                </a:ext>
              </a:extLst>
            </p:cNvPr>
            <p:cNvSpPr txBox="1"/>
            <p:nvPr/>
          </p:nvSpPr>
          <p:spPr>
            <a:xfrm>
              <a:off x="7941548" y="4511253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6C4E41-1AF1-274B-91FE-6B618EB0CA9C}"/>
                </a:ext>
              </a:extLst>
            </p:cNvPr>
            <p:cNvSpPr txBox="1"/>
            <p:nvPr/>
          </p:nvSpPr>
          <p:spPr>
            <a:xfrm>
              <a:off x="7938401" y="36079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01DEBC-2AF2-0541-9FE3-3EC3346E0AA8}"/>
                </a:ext>
              </a:extLst>
            </p:cNvPr>
            <p:cNvSpPr txBox="1"/>
            <p:nvPr/>
          </p:nvSpPr>
          <p:spPr>
            <a:xfrm>
              <a:off x="7022515" y="1577975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E76254-44CB-6A45-B009-2C267104F9DE}"/>
                </a:ext>
              </a:extLst>
            </p:cNvPr>
            <p:cNvSpPr txBox="1"/>
            <p:nvPr/>
          </p:nvSpPr>
          <p:spPr>
            <a:xfrm>
              <a:off x="5950734" y="923306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5E9A5A-849D-A646-8405-FFACBDC74460}"/>
                </a:ext>
              </a:extLst>
            </p:cNvPr>
            <p:cNvSpPr txBox="1"/>
            <p:nvPr/>
          </p:nvSpPr>
          <p:spPr>
            <a:xfrm>
              <a:off x="1197351" y="503319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B6A8B2-FEDE-9646-ADE3-36C0A4483697}"/>
                </a:ext>
              </a:extLst>
            </p:cNvPr>
            <p:cNvSpPr txBox="1"/>
            <p:nvPr/>
          </p:nvSpPr>
          <p:spPr>
            <a:xfrm>
              <a:off x="3646861" y="735832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13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2AFC64-90BB-064D-987D-171A6FABE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105" y="1464067"/>
              <a:ext cx="159894" cy="292018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381E58-2631-8842-94D0-41E455213386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62" y="4121510"/>
              <a:ext cx="368664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CC3853-B4E0-304E-834A-8B2F3B0080A6}"/>
                </a:ext>
              </a:extLst>
            </p:cNvPr>
            <p:cNvSpPr txBox="1"/>
            <p:nvPr/>
          </p:nvSpPr>
          <p:spPr>
            <a:xfrm>
              <a:off x="558395" y="3936709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15 </a:t>
              </a:r>
              <a:r>
                <a:rPr lang="en-US" sz="2000" b="1" dirty="0">
                  <a:latin typeface="Times" pitchFamily="2" charset="0"/>
                </a:rPr>
                <a:t>= t</a:t>
              </a:r>
              <a:r>
                <a:rPr lang="en-US" sz="2000" b="1" baseline="-250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80504-ABF0-4645-AB6E-1D64D51D7606}"/>
                </a:ext>
              </a:extLst>
            </p:cNvPr>
            <p:cNvSpPr txBox="1"/>
            <p:nvPr/>
          </p:nvSpPr>
          <p:spPr>
            <a:xfrm>
              <a:off x="6356830" y="11428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035B6E-C5F6-3942-BA3A-29CF83547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0441" y="3392622"/>
              <a:ext cx="281998" cy="9638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69CF78-89C0-B140-BE5F-733B81D5B499}"/>
                </a:ext>
              </a:extLst>
            </p:cNvPr>
            <p:cNvSpPr txBox="1"/>
            <p:nvPr/>
          </p:nvSpPr>
          <p:spPr>
            <a:xfrm>
              <a:off x="7930167" y="3112548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7D7E7B-D516-0F46-AABA-93399202F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15" y="5424284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F12520-036A-3249-BD63-1EE8AC276217}"/>
                </a:ext>
              </a:extLst>
            </p:cNvPr>
            <p:cNvSpPr txBox="1"/>
            <p:nvPr/>
          </p:nvSpPr>
          <p:spPr>
            <a:xfrm>
              <a:off x="7737230" y="537804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8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A79E9C-91BB-C24A-A57B-2AAF30E48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593" y="6133581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5E8047-3A89-F04F-9AC8-AC4707133F35}"/>
                </a:ext>
              </a:extLst>
            </p:cNvPr>
            <p:cNvSpPr txBox="1"/>
            <p:nvPr/>
          </p:nvSpPr>
          <p:spPr>
            <a:xfrm>
              <a:off x="7336347" y="612213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1FFB82-A75D-EB46-95D3-5A274D649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487" y="7289248"/>
              <a:ext cx="81115" cy="234712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EA05B-D51E-2741-BCA5-547C41852513}"/>
                </a:ext>
              </a:extLst>
            </p:cNvPr>
            <p:cNvSpPr txBox="1"/>
            <p:nvPr/>
          </p:nvSpPr>
          <p:spPr>
            <a:xfrm>
              <a:off x="5419920" y="7429539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" pitchFamily="2" charset="0"/>
                </a:rPr>
                <a:t>t</a:t>
              </a:r>
              <a:r>
                <a:rPr lang="en-US" sz="2000" b="1" baseline="-25000" dirty="0">
                  <a:latin typeface="Times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3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EABDB7A-109D-C24C-9714-413F156BCF64}"/>
              </a:ext>
            </a:extLst>
          </p:cNvPr>
          <p:cNvGrpSpPr/>
          <p:nvPr/>
        </p:nvGrpSpPr>
        <p:grpSpPr>
          <a:xfrm>
            <a:off x="8786432" y="3421053"/>
            <a:ext cx="3530741" cy="1922454"/>
            <a:chOff x="416794" y="8606589"/>
            <a:chExt cx="3530741" cy="19224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BD7C7C-6901-1D40-84BE-9597326FDB56}"/>
                </a:ext>
              </a:extLst>
            </p:cNvPr>
            <p:cNvSpPr/>
            <p:nvPr/>
          </p:nvSpPr>
          <p:spPr>
            <a:xfrm>
              <a:off x="416794" y="8606589"/>
              <a:ext cx="3530741" cy="1922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A.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i="1" dirty="0">
                  <a:latin typeface="Century Gothic" panose="020B0502020202020204" pitchFamily="34" charset="0"/>
                </a:rPr>
                <a:t> eggs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A.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endParaRPr lang="en-US" sz="2000" b="1" i="1" dirty="0">
                <a:latin typeface="Century Gothic" panose="020B0502020202020204" pitchFamily="34" charset="0"/>
              </a:endParaRP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L.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nigrinus</a:t>
              </a:r>
              <a:r>
                <a:rPr lang="en-US" sz="2000" b="1" dirty="0">
                  <a:latin typeface="Century Gothic" panose="020B0502020202020204" pitchFamily="34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L.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nigrinus</a:t>
              </a:r>
              <a:r>
                <a:rPr lang="en-US" sz="2000" b="1" dirty="0">
                  <a:latin typeface="Century Gothic" panose="020B0502020202020204" pitchFamily="34" charset="0"/>
                </a:rPr>
                <a:t> adults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S.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dirty="0">
                  <a:latin typeface="Century Gothic" panose="020B0502020202020204" pitchFamily="34" charset="0"/>
                </a:rPr>
                <a:t> larvae</a:t>
              </a:r>
            </a:p>
            <a:p>
              <a:pPr marL="1097280" lvl="3"/>
              <a:r>
                <a:rPr lang="en-US" sz="2000" b="1" i="1" dirty="0">
                  <a:latin typeface="Century Gothic" panose="020B0502020202020204" pitchFamily="34" charset="0"/>
                </a:rPr>
                <a:t>S. </a:t>
              </a:r>
              <a:r>
                <a:rPr lang="en-US" sz="2000" b="1" i="1" dirty="0" err="1">
                  <a:latin typeface="Century Gothic" panose="020B0502020202020204" pitchFamily="34" charset="0"/>
                </a:rPr>
                <a:t>tsugae</a:t>
              </a:r>
              <a:r>
                <a:rPr lang="en-US" sz="2000" b="1" dirty="0">
                  <a:latin typeface="Century Gothic" panose="020B0502020202020204" pitchFamily="34" charset="0"/>
                </a:rPr>
                <a:t> adults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37E289-EBA1-594C-AECC-42A2AF928A73}"/>
                </a:ext>
              </a:extLst>
            </p:cNvPr>
            <p:cNvSpPr/>
            <p:nvPr/>
          </p:nvSpPr>
          <p:spPr>
            <a:xfrm>
              <a:off x="677395" y="9065916"/>
              <a:ext cx="857997" cy="727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083CAF-2D34-FC4F-9ECE-241B9BC92F6C}"/>
                </a:ext>
              </a:extLst>
            </p:cNvPr>
            <p:cNvSpPr/>
            <p:nvPr/>
          </p:nvSpPr>
          <p:spPr>
            <a:xfrm>
              <a:off x="677311" y="9384858"/>
              <a:ext cx="847852" cy="5653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6A21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885D5D-49B6-4C44-9530-1DFF91A0702C}"/>
                </a:ext>
              </a:extLst>
            </p:cNvPr>
            <p:cNvSpPr/>
            <p:nvPr/>
          </p:nvSpPr>
          <p:spPr>
            <a:xfrm>
              <a:off x="687821" y="9675383"/>
              <a:ext cx="847852" cy="56530"/>
            </a:xfrm>
            <a:prstGeom prst="rect">
              <a:avLst/>
            </a:prstGeom>
            <a:solidFill>
              <a:srgbClr val="F6A21F"/>
            </a:solidFill>
            <a:ln w="34925">
              <a:solidFill>
                <a:srgbClr val="F6A21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0007BE-803A-2847-8E24-34B61AE21024}"/>
                </a:ext>
              </a:extLst>
            </p:cNvPr>
            <p:cNvSpPr/>
            <p:nvPr/>
          </p:nvSpPr>
          <p:spPr>
            <a:xfrm>
              <a:off x="687292" y="10303163"/>
              <a:ext cx="847852" cy="56530"/>
            </a:xfrm>
            <a:prstGeom prst="rect">
              <a:avLst/>
            </a:prstGeom>
            <a:solidFill>
              <a:srgbClr val="0078B6"/>
            </a:solidFill>
            <a:ln w="34925">
              <a:solidFill>
                <a:srgbClr val="0078B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4BEA0B-E935-7B48-8AB2-AD51E2A96C52}"/>
                </a:ext>
              </a:extLst>
            </p:cNvPr>
            <p:cNvSpPr/>
            <p:nvPr/>
          </p:nvSpPr>
          <p:spPr>
            <a:xfrm>
              <a:off x="687292" y="10007383"/>
              <a:ext cx="847852" cy="5653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78B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391F3A-534B-A844-A244-126C8694031A}"/>
                </a:ext>
              </a:extLst>
            </p:cNvPr>
            <p:cNvSpPr/>
            <p:nvPr/>
          </p:nvSpPr>
          <p:spPr>
            <a:xfrm>
              <a:off x="675202" y="8814152"/>
              <a:ext cx="857997" cy="48781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538E3-6A10-844D-A57B-FD07D9F8F6B2}"/>
              </a:ext>
            </a:extLst>
          </p:cNvPr>
          <p:cNvGrpSpPr/>
          <p:nvPr/>
        </p:nvGrpSpPr>
        <p:grpSpPr>
          <a:xfrm>
            <a:off x="527993" y="895244"/>
            <a:ext cx="8166969" cy="6934405"/>
            <a:chOff x="527993" y="895244"/>
            <a:chExt cx="8166969" cy="6934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79C51-C572-D644-9634-CBFA718F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926" y="1093989"/>
              <a:ext cx="6423660" cy="64236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BCB83D29-F87A-C142-A7B2-43715B07F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570" y="1564564"/>
              <a:ext cx="5486400" cy="5486400"/>
            </a:xfrm>
            <a:prstGeom prst="donut">
              <a:avLst>
                <a:gd name="adj" fmla="val 328"/>
              </a:avLst>
            </a:prstGeom>
            <a:solidFill>
              <a:srgbClr val="0078B6"/>
            </a:solidFill>
            <a:ln w="25400">
              <a:solidFill>
                <a:srgbClr val="0078B6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6EE25C4-2496-184B-8B19-DC300723FB77}"/>
                </a:ext>
              </a:extLst>
            </p:cNvPr>
            <p:cNvSpPr/>
            <p:nvPr/>
          </p:nvSpPr>
          <p:spPr>
            <a:xfrm>
              <a:off x="2727592" y="1478224"/>
              <a:ext cx="4034590" cy="994611"/>
            </a:xfrm>
            <a:custGeom>
              <a:avLst/>
              <a:gdLst>
                <a:gd name="connsiteX0" fmla="*/ 0 w 4034590"/>
                <a:gd name="connsiteY0" fmla="*/ 826169 h 994611"/>
                <a:gd name="connsiteX1" fmla="*/ 136358 w 4034590"/>
                <a:gd name="connsiteY1" fmla="*/ 954505 h 994611"/>
                <a:gd name="connsiteX2" fmla="*/ 850232 w 4034590"/>
                <a:gd name="connsiteY2" fmla="*/ 433137 h 994611"/>
                <a:gd name="connsiteX3" fmla="*/ 1740569 w 4034590"/>
                <a:gd name="connsiteY3" fmla="*/ 176463 h 994611"/>
                <a:gd name="connsiteX4" fmla="*/ 2855495 w 4034590"/>
                <a:gd name="connsiteY4" fmla="*/ 344905 h 994611"/>
                <a:gd name="connsiteX5" fmla="*/ 3416969 w 4034590"/>
                <a:gd name="connsiteY5" fmla="*/ 617621 h 994611"/>
                <a:gd name="connsiteX6" fmla="*/ 3850106 w 4034590"/>
                <a:gd name="connsiteY6" fmla="*/ 994611 h 994611"/>
                <a:gd name="connsiteX7" fmla="*/ 4034590 w 4034590"/>
                <a:gd name="connsiteY7" fmla="*/ 818148 h 994611"/>
                <a:gd name="connsiteX8" fmla="*/ 3649579 w 4034590"/>
                <a:gd name="connsiteY8" fmla="*/ 521369 h 994611"/>
                <a:gd name="connsiteX9" fmla="*/ 2967790 w 4034590"/>
                <a:gd name="connsiteY9" fmla="*/ 120316 h 994611"/>
                <a:gd name="connsiteX10" fmla="*/ 2005263 w 4034590"/>
                <a:gd name="connsiteY10" fmla="*/ 0 h 994611"/>
                <a:gd name="connsiteX11" fmla="*/ 1227221 w 4034590"/>
                <a:gd name="connsiteY11" fmla="*/ 72190 h 994611"/>
                <a:gd name="connsiteX12" fmla="*/ 601579 w 4034590"/>
                <a:gd name="connsiteY12" fmla="*/ 352927 h 994611"/>
                <a:gd name="connsiteX13" fmla="*/ 0 w 4034590"/>
                <a:gd name="connsiteY13" fmla="*/ 826169 h 9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4590" h="994611">
                  <a:moveTo>
                    <a:pt x="0" y="826169"/>
                  </a:moveTo>
                  <a:lnTo>
                    <a:pt x="136358" y="954505"/>
                  </a:lnTo>
                  <a:lnTo>
                    <a:pt x="850232" y="433137"/>
                  </a:lnTo>
                  <a:lnTo>
                    <a:pt x="1740569" y="176463"/>
                  </a:lnTo>
                  <a:lnTo>
                    <a:pt x="2855495" y="344905"/>
                  </a:lnTo>
                  <a:lnTo>
                    <a:pt x="3416969" y="617621"/>
                  </a:lnTo>
                  <a:lnTo>
                    <a:pt x="3850106" y="994611"/>
                  </a:lnTo>
                  <a:lnTo>
                    <a:pt x="4034590" y="818148"/>
                  </a:lnTo>
                  <a:lnTo>
                    <a:pt x="3649579" y="521369"/>
                  </a:lnTo>
                  <a:lnTo>
                    <a:pt x="2967790" y="120316"/>
                  </a:lnTo>
                  <a:lnTo>
                    <a:pt x="2005263" y="0"/>
                  </a:lnTo>
                  <a:lnTo>
                    <a:pt x="1227221" y="72190"/>
                  </a:lnTo>
                  <a:lnTo>
                    <a:pt x="601579" y="352927"/>
                  </a:lnTo>
                  <a:lnTo>
                    <a:pt x="0" y="82616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0AB13029-40A8-D343-A4A8-6EB88C672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1356" y="2021255"/>
              <a:ext cx="4572000" cy="4572000"/>
            </a:xfrm>
            <a:prstGeom prst="donut">
              <a:avLst>
                <a:gd name="adj" fmla="val 257"/>
              </a:avLst>
            </a:prstGeom>
            <a:ln w="25400">
              <a:solidFill>
                <a:srgbClr val="0078B6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6E3597A-455F-7D41-97AA-2DF48F0EB1DA}"/>
                </a:ext>
              </a:extLst>
            </p:cNvPr>
            <p:cNvSpPr/>
            <p:nvPr/>
          </p:nvSpPr>
          <p:spPr>
            <a:xfrm>
              <a:off x="2305840" y="1893508"/>
              <a:ext cx="4876800" cy="4758813"/>
            </a:xfrm>
            <a:custGeom>
              <a:avLst/>
              <a:gdLst>
                <a:gd name="connsiteX0" fmla="*/ 1868129 w 4876800"/>
                <a:gd name="connsiteY0" fmla="*/ 4542503 h 4758813"/>
                <a:gd name="connsiteX1" fmla="*/ 1828800 w 4876800"/>
                <a:gd name="connsiteY1" fmla="*/ 4758813 h 4758813"/>
                <a:gd name="connsiteX2" fmla="*/ 1229032 w 4876800"/>
                <a:gd name="connsiteY2" fmla="*/ 4513006 h 4758813"/>
                <a:gd name="connsiteX3" fmla="*/ 452284 w 4876800"/>
                <a:gd name="connsiteY3" fmla="*/ 3893574 h 4758813"/>
                <a:gd name="connsiteX4" fmla="*/ 0 w 4876800"/>
                <a:gd name="connsiteY4" fmla="*/ 2694038 h 4758813"/>
                <a:gd name="connsiteX5" fmla="*/ 29497 w 4876800"/>
                <a:gd name="connsiteY5" fmla="*/ 1848464 h 4758813"/>
                <a:gd name="connsiteX6" fmla="*/ 393291 w 4876800"/>
                <a:gd name="connsiteY6" fmla="*/ 953729 h 4758813"/>
                <a:gd name="connsiteX7" fmla="*/ 1081549 w 4876800"/>
                <a:gd name="connsiteY7" fmla="*/ 275303 h 4758813"/>
                <a:gd name="connsiteX8" fmla="*/ 1976284 w 4876800"/>
                <a:gd name="connsiteY8" fmla="*/ 0 h 4758813"/>
                <a:gd name="connsiteX9" fmla="*/ 3136491 w 4876800"/>
                <a:gd name="connsiteY9" fmla="*/ 88490 h 4758813"/>
                <a:gd name="connsiteX10" fmla="*/ 3765755 w 4876800"/>
                <a:gd name="connsiteY10" fmla="*/ 324464 h 4758813"/>
                <a:gd name="connsiteX11" fmla="*/ 4434349 w 4876800"/>
                <a:gd name="connsiteY11" fmla="*/ 963561 h 4758813"/>
                <a:gd name="connsiteX12" fmla="*/ 4857136 w 4876800"/>
                <a:gd name="connsiteY12" fmla="*/ 1809135 h 4758813"/>
                <a:gd name="connsiteX13" fmla="*/ 4876800 w 4876800"/>
                <a:gd name="connsiteY13" fmla="*/ 2084438 h 4758813"/>
                <a:gd name="connsiteX14" fmla="*/ 4562168 w 4876800"/>
                <a:gd name="connsiteY14" fmla="*/ 2123767 h 4758813"/>
                <a:gd name="connsiteX15" fmla="*/ 4208207 w 4876800"/>
                <a:gd name="connsiteY15" fmla="*/ 1297858 h 4758813"/>
                <a:gd name="connsiteX16" fmla="*/ 3736258 w 4876800"/>
                <a:gd name="connsiteY16" fmla="*/ 796413 h 4758813"/>
                <a:gd name="connsiteX17" fmla="*/ 2871020 w 4876800"/>
                <a:gd name="connsiteY17" fmla="*/ 265471 h 4758813"/>
                <a:gd name="connsiteX18" fmla="*/ 1976284 w 4876800"/>
                <a:gd name="connsiteY18" fmla="*/ 314632 h 4758813"/>
                <a:gd name="connsiteX19" fmla="*/ 1170039 w 4876800"/>
                <a:gd name="connsiteY19" fmla="*/ 757084 h 4758813"/>
                <a:gd name="connsiteX20" fmla="*/ 737420 w 4876800"/>
                <a:gd name="connsiteY20" fmla="*/ 1199535 h 4758813"/>
                <a:gd name="connsiteX21" fmla="*/ 314632 w 4876800"/>
                <a:gd name="connsiteY21" fmla="*/ 2104103 h 4758813"/>
                <a:gd name="connsiteX22" fmla="*/ 275303 w 4876800"/>
                <a:gd name="connsiteY22" fmla="*/ 2802193 h 4758813"/>
                <a:gd name="connsiteX23" fmla="*/ 599768 w 4876800"/>
                <a:gd name="connsiteY23" fmla="*/ 3598606 h 4758813"/>
                <a:gd name="connsiteX24" fmla="*/ 1179871 w 4876800"/>
                <a:gd name="connsiteY24" fmla="*/ 4100051 h 4758813"/>
                <a:gd name="connsiteX25" fmla="*/ 1868129 w 4876800"/>
                <a:gd name="connsiteY25" fmla="*/ 4542503 h 475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76800" h="4758813">
                  <a:moveTo>
                    <a:pt x="1868129" y="4542503"/>
                  </a:moveTo>
                  <a:lnTo>
                    <a:pt x="1828800" y="4758813"/>
                  </a:lnTo>
                  <a:lnTo>
                    <a:pt x="1229032" y="4513006"/>
                  </a:lnTo>
                  <a:lnTo>
                    <a:pt x="452284" y="3893574"/>
                  </a:lnTo>
                  <a:lnTo>
                    <a:pt x="0" y="2694038"/>
                  </a:lnTo>
                  <a:lnTo>
                    <a:pt x="29497" y="1848464"/>
                  </a:lnTo>
                  <a:lnTo>
                    <a:pt x="393291" y="953729"/>
                  </a:lnTo>
                  <a:lnTo>
                    <a:pt x="1081549" y="275303"/>
                  </a:lnTo>
                  <a:lnTo>
                    <a:pt x="1976284" y="0"/>
                  </a:lnTo>
                  <a:lnTo>
                    <a:pt x="3136491" y="88490"/>
                  </a:lnTo>
                  <a:lnTo>
                    <a:pt x="3765755" y="324464"/>
                  </a:lnTo>
                  <a:lnTo>
                    <a:pt x="4434349" y="963561"/>
                  </a:lnTo>
                  <a:lnTo>
                    <a:pt x="4857136" y="1809135"/>
                  </a:lnTo>
                  <a:lnTo>
                    <a:pt x="4876800" y="2084438"/>
                  </a:lnTo>
                  <a:lnTo>
                    <a:pt x="4562168" y="2123767"/>
                  </a:lnTo>
                  <a:lnTo>
                    <a:pt x="4208207" y="1297858"/>
                  </a:lnTo>
                  <a:lnTo>
                    <a:pt x="3736258" y="796413"/>
                  </a:lnTo>
                  <a:lnTo>
                    <a:pt x="2871020" y="265471"/>
                  </a:lnTo>
                  <a:lnTo>
                    <a:pt x="1976284" y="314632"/>
                  </a:lnTo>
                  <a:lnTo>
                    <a:pt x="1170039" y="757084"/>
                  </a:lnTo>
                  <a:lnTo>
                    <a:pt x="737420" y="1199535"/>
                  </a:lnTo>
                  <a:lnTo>
                    <a:pt x="314632" y="2104103"/>
                  </a:lnTo>
                  <a:lnTo>
                    <a:pt x="275303" y="2802193"/>
                  </a:lnTo>
                  <a:lnTo>
                    <a:pt x="599768" y="3598606"/>
                  </a:lnTo>
                  <a:lnTo>
                    <a:pt x="1179871" y="4100051"/>
                  </a:lnTo>
                  <a:lnTo>
                    <a:pt x="1868129" y="454250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55EFDF5D-FDDE-414F-8DB4-90BC32535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003" y="2481257"/>
              <a:ext cx="3657600" cy="3657600"/>
            </a:xfrm>
            <a:prstGeom prst="donut">
              <a:avLst>
                <a:gd name="adj" fmla="val 1036"/>
              </a:avLst>
            </a:prstGeom>
            <a:solidFill>
              <a:srgbClr val="F6A21F"/>
            </a:solidFill>
            <a:ln>
              <a:solidFill>
                <a:srgbClr val="F6A21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4F796B8-3C55-6B4D-BE37-8602ADCC5EA5}"/>
                </a:ext>
              </a:extLst>
            </p:cNvPr>
            <p:cNvSpPr/>
            <p:nvPr/>
          </p:nvSpPr>
          <p:spPr>
            <a:xfrm>
              <a:off x="2808938" y="4730158"/>
              <a:ext cx="3645051" cy="1683143"/>
            </a:xfrm>
            <a:custGeom>
              <a:avLst/>
              <a:gdLst>
                <a:gd name="connsiteX0" fmla="*/ 299405 w 3698060"/>
                <a:gd name="connsiteY0" fmla="*/ 0 h 1683143"/>
                <a:gd name="connsiteX1" fmla="*/ 0 w 3698060"/>
                <a:gd name="connsiteY1" fmla="*/ 97104 h 1683143"/>
                <a:gd name="connsiteX2" fmla="*/ 356049 w 3698060"/>
                <a:gd name="connsiteY2" fmla="*/ 801111 h 1683143"/>
                <a:gd name="connsiteX3" fmla="*/ 898215 w 3698060"/>
                <a:gd name="connsiteY3" fmla="*/ 1270449 h 1683143"/>
                <a:gd name="connsiteX4" fmla="*/ 1877352 w 3698060"/>
                <a:gd name="connsiteY4" fmla="*/ 1683143 h 1683143"/>
                <a:gd name="connsiteX5" fmla="*/ 3269182 w 3698060"/>
                <a:gd name="connsiteY5" fmla="*/ 1051964 h 1683143"/>
                <a:gd name="connsiteX6" fmla="*/ 3698060 w 3698060"/>
                <a:gd name="connsiteY6" fmla="*/ 477430 h 1683143"/>
                <a:gd name="connsiteX7" fmla="*/ 3398654 w 3698060"/>
                <a:gd name="connsiteY7" fmla="*/ 331773 h 1683143"/>
                <a:gd name="connsiteX8" fmla="*/ 3066881 w 3698060"/>
                <a:gd name="connsiteY8" fmla="*/ 849663 h 1683143"/>
                <a:gd name="connsiteX9" fmla="*/ 2411426 w 3698060"/>
                <a:gd name="connsiteY9" fmla="*/ 1229989 h 1683143"/>
                <a:gd name="connsiteX10" fmla="*/ 1699327 w 3698060"/>
                <a:gd name="connsiteY10" fmla="*/ 1262357 h 1683143"/>
                <a:gd name="connsiteX11" fmla="*/ 1124792 w 3698060"/>
                <a:gd name="connsiteY11" fmla="*/ 1068148 h 1683143"/>
                <a:gd name="connsiteX12" fmla="*/ 477430 w 3698060"/>
                <a:gd name="connsiteY12" fmla="*/ 436970 h 1683143"/>
                <a:gd name="connsiteX13" fmla="*/ 299405 w 3698060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98654 w 3645051"/>
                <a:gd name="connsiteY7" fmla="*/ 33177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  <a:gd name="connsiteX0" fmla="*/ 299405 w 3645051"/>
                <a:gd name="connsiteY0" fmla="*/ 0 h 1683143"/>
                <a:gd name="connsiteX1" fmla="*/ 0 w 3645051"/>
                <a:gd name="connsiteY1" fmla="*/ 97104 h 1683143"/>
                <a:gd name="connsiteX2" fmla="*/ 356049 w 3645051"/>
                <a:gd name="connsiteY2" fmla="*/ 801111 h 1683143"/>
                <a:gd name="connsiteX3" fmla="*/ 898215 w 3645051"/>
                <a:gd name="connsiteY3" fmla="*/ 1270449 h 1683143"/>
                <a:gd name="connsiteX4" fmla="*/ 1877352 w 3645051"/>
                <a:gd name="connsiteY4" fmla="*/ 1683143 h 1683143"/>
                <a:gd name="connsiteX5" fmla="*/ 3269182 w 3645051"/>
                <a:gd name="connsiteY5" fmla="*/ 1051964 h 1683143"/>
                <a:gd name="connsiteX6" fmla="*/ 3645051 w 3645051"/>
                <a:gd name="connsiteY6" fmla="*/ 556943 h 1683143"/>
                <a:gd name="connsiteX7" fmla="*/ 3339019 w 3645051"/>
                <a:gd name="connsiteY7" fmla="*/ 364903 h 1683143"/>
                <a:gd name="connsiteX8" fmla="*/ 3066881 w 3645051"/>
                <a:gd name="connsiteY8" fmla="*/ 849663 h 1683143"/>
                <a:gd name="connsiteX9" fmla="*/ 2411426 w 3645051"/>
                <a:gd name="connsiteY9" fmla="*/ 1229989 h 1683143"/>
                <a:gd name="connsiteX10" fmla="*/ 1699327 w 3645051"/>
                <a:gd name="connsiteY10" fmla="*/ 1262357 h 1683143"/>
                <a:gd name="connsiteX11" fmla="*/ 1124792 w 3645051"/>
                <a:gd name="connsiteY11" fmla="*/ 1068148 h 1683143"/>
                <a:gd name="connsiteX12" fmla="*/ 477430 w 3645051"/>
                <a:gd name="connsiteY12" fmla="*/ 436970 h 1683143"/>
                <a:gd name="connsiteX13" fmla="*/ 299405 w 3645051"/>
                <a:gd name="connsiteY13" fmla="*/ 0 h 168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45051" h="1683143">
                  <a:moveTo>
                    <a:pt x="299405" y="0"/>
                  </a:moveTo>
                  <a:lnTo>
                    <a:pt x="0" y="97104"/>
                  </a:lnTo>
                  <a:lnTo>
                    <a:pt x="356049" y="801111"/>
                  </a:lnTo>
                  <a:lnTo>
                    <a:pt x="898215" y="1270449"/>
                  </a:lnTo>
                  <a:lnTo>
                    <a:pt x="1877352" y="1683143"/>
                  </a:lnTo>
                  <a:lnTo>
                    <a:pt x="3269182" y="1051964"/>
                  </a:lnTo>
                  <a:lnTo>
                    <a:pt x="3645051" y="556943"/>
                  </a:lnTo>
                  <a:lnTo>
                    <a:pt x="3339019" y="364903"/>
                  </a:lnTo>
                  <a:lnTo>
                    <a:pt x="3066881" y="849663"/>
                  </a:lnTo>
                  <a:lnTo>
                    <a:pt x="2411426" y="1229989"/>
                  </a:lnTo>
                  <a:lnTo>
                    <a:pt x="1699327" y="1262357"/>
                  </a:lnTo>
                  <a:lnTo>
                    <a:pt x="1124792" y="1068148"/>
                  </a:lnTo>
                  <a:lnTo>
                    <a:pt x="477430" y="436970"/>
                  </a:lnTo>
                  <a:lnTo>
                    <a:pt x="29940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92" name="Donut 91">
              <a:extLst>
                <a:ext uri="{FF2B5EF4-FFF2-40B4-BE49-F238E27FC236}">
                  <a16:creationId xmlns:a16="http://schemas.microsoft.com/office/drawing/2014/main" id="{DDD37C07-C948-0A4B-903C-6420413D5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067" y="2933305"/>
              <a:ext cx="2743200" cy="2743200"/>
            </a:xfrm>
            <a:prstGeom prst="donut">
              <a:avLst>
                <a:gd name="adj" fmla="val 676"/>
              </a:avLst>
            </a:prstGeom>
            <a:ln w="25400">
              <a:solidFill>
                <a:srgbClr val="F6A21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A0356B0F-603B-DD44-9339-65951F122938}"/>
                </a:ext>
              </a:extLst>
            </p:cNvPr>
            <p:cNvSpPr/>
            <p:nvPr/>
          </p:nvSpPr>
          <p:spPr>
            <a:xfrm>
              <a:off x="3221633" y="2796161"/>
              <a:ext cx="2779204" cy="2977869"/>
            </a:xfrm>
            <a:custGeom>
              <a:avLst/>
              <a:gdLst>
                <a:gd name="connsiteX0" fmla="*/ 2565176 w 2832213"/>
                <a:gd name="connsiteY0" fmla="*/ 453154 h 2977869"/>
                <a:gd name="connsiteX1" fmla="*/ 2435703 w 2832213"/>
                <a:gd name="connsiteY1" fmla="*/ 614995 h 2977869"/>
                <a:gd name="connsiteX2" fmla="*/ 2209126 w 2832213"/>
                <a:gd name="connsiteY2" fmla="*/ 493614 h 2977869"/>
                <a:gd name="connsiteX3" fmla="*/ 1853076 w 2832213"/>
                <a:gd name="connsiteY3" fmla="*/ 307498 h 2977869"/>
                <a:gd name="connsiteX4" fmla="*/ 1132885 w 2832213"/>
                <a:gd name="connsiteY4" fmla="*/ 283221 h 2977869"/>
                <a:gd name="connsiteX5" fmla="*/ 647363 w 2832213"/>
                <a:gd name="connsiteY5" fmla="*/ 671639 h 2977869"/>
                <a:gd name="connsiteX6" fmla="*/ 372234 w 2832213"/>
                <a:gd name="connsiteY6" fmla="*/ 1149069 h 2977869"/>
                <a:gd name="connsiteX7" fmla="*/ 323682 w 2832213"/>
                <a:gd name="connsiteY7" fmla="*/ 1707420 h 2977869"/>
                <a:gd name="connsiteX8" fmla="*/ 453154 w 2832213"/>
                <a:gd name="connsiteY8" fmla="*/ 2168666 h 2977869"/>
                <a:gd name="connsiteX9" fmla="*/ 1068149 w 2832213"/>
                <a:gd name="connsiteY9" fmla="*/ 2646096 h 2977869"/>
                <a:gd name="connsiteX10" fmla="*/ 1788340 w 2832213"/>
                <a:gd name="connsiteY10" fmla="*/ 2694648 h 2977869"/>
                <a:gd name="connsiteX11" fmla="*/ 2484255 w 2832213"/>
                <a:gd name="connsiteY11" fmla="*/ 2298138 h 2977869"/>
                <a:gd name="connsiteX12" fmla="*/ 2621820 w 2832213"/>
                <a:gd name="connsiteY12" fmla="*/ 2079653 h 2977869"/>
                <a:gd name="connsiteX13" fmla="*/ 2832213 w 2832213"/>
                <a:gd name="connsiteY13" fmla="*/ 2176758 h 2977869"/>
                <a:gd name="connsiteX14" fmla="*/ 2589452 w 2832213"/>
                <a:gd name="connsiteY14" fmla="*/ 2524715 h 2977869"/>
                <a:gd name="connsiteX15" fmla="*/ 2241494 w 2832213"/>
                <a:gd name="connsiteY15" fmla="*/ 2896949 h 2977869"/>
                <a:gd name="connsiteX16" fmla="*/ 1642684 w 2832213"/>
                <a:gd name="connsiteY16" fmla="*/ 2977869 h 2977869"/>
                <a:gd name="connsiteX17" fmla="*/ 833480 w 2832213"/>
                <a:gd name="connsiteY17" fmla="*/ 2880765 h 2977869"/>
                <a:gd name="connsiteX18" fmla="*/ 315590 w 2832213"/>
                <a:gd name="connsiteY18" fmla="*/ 2451887 h 2977869"/>
                <a:gd name="connsiteX19" fmla="*/ 0 w 2832213"/>
                <a:gd name="connsiteY19" fmla="*/ 1658867 h 2977869"/>
                <a:gd name="connsiteX20" fmla="*/ 129473 w 2832213"/>
                <a:gd name="connsiteY20" fmla="*/ 995321 h 2977869"/>
                <a:gd name="connsiteX21" fmla="*/ 550259 w 2832213"/>
                <a:gd name="connsiteY21" fmla="*/ 307498 h 2977869"/>
                <a:gd name="connsiteX22" fmla="*/ 1157161 w 2832213"/>
                <a:gd name="connsiteY22" fmla="*/ 48552 h 2977869"/>
                <a:gd name="connsiteX23" fmla="*/ 1966365 w 2832213"/>
                <a:gd name="connsiteY23" fmla="*/ 0 h 2977869"/>
                <a:gd name="connsiteX24" fmla="*/ 2459979 w 2832213"/>
                <a:gd name="connsiteY24" fmla="*/ 275129 h 2977869"/>
                <a:gd name="connsiteX25" fmla="*/ 2565176 w 2832213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621820 w 2799082"/>
                <a:gd name="connsiteY12" fmla="*/ 2079653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99082"/>
                <a:gd name="connsiteY0" fmla="*/ 453154 h 2977869"/>
                <a:gd name="connsiteX1" fmla="*/ 2435703 w 2799082"/>
                <a:gd name="connsiteY1" fmla="*/ 614995 h 2977869"/>
                <a:gd name="connsiteX2" fmla="*/ 2209126 w 2799082"/>
                <a:gd name="connsiteY2" fmla="*/ 493614 h 2977869"/>
                <a:gd name="connsiteX3" fmla="*/ 1853076 w 2799082"/>
                <a:gd name="connsiteY3" fmla="*/ 307498 h 2977869"/>
                <a:gd name="connsiteX4" fmla="*/ 1132885 w 2799082"/>
                <a:gd name="connsiteY4" fmla="*/ 283221 h 2977869"/>
                <a:gd name="connsiteX5" fmla="*/ 647363 w 2799082"/>
                <a:gd name="connsiteY5" fmla="*/ 671639 h 2977869"/>
                <a:gd name="connsiteX6" fmla="*/ 372234 w 2799082"/>
                <a:gd name="connsiteY6" fmla="*/ 1149069 h 2977869"/>
                <a:gd name="connsiteX7" fmla="*/ 323682 w 2799082"/>
                <a:gd name="connsiteY7" fmla="*/ 1707420 h 2977869"/>
                <a:gd name="connsiteX8" fmla="*/ 453154 w 2799082"/>
                <a:gd name="connsiteY8" fmla="*/ 2168666 h 2977869"/>
                <a:gd name="connsiteX9" fmla="*/ 1068149 w 2799082"/>
                <a:gd name="connsiteY9" fmla="*/ 2646096 h 2977869"/>
                <a:gd name="connsiteX10" fmla="*/ 1788340 w 2799082"/>
                <a:gd name="connsiteY10" fmla="*/ 2694648 h 2977869"/>
                <a:gd name="connsiteX11" fmla="*/ 2484255 w 2799082"/>
                <a:gd name="connsiteY11" fmla="*/ 2298138 h 2977869"/>
                <a:gd name="connsiteX12" fmla="*/ 2588690 w 2799082"/>
                <a:gd name="connsiteY12" fmla="*/ 2106158 h 2977869"/>
                <a:gd name="connsiteX13" fmla="*/ 2799082 w 2799082"/>
                <a:gd name="connsiteY13" fmla="*/ 2229767 h 2977869"/>
                <a:gd name="connsiteX14" fmla="*/ 2589452 w 2799082"/>
                <a:gd name="connsiteY14" fmla="*/ 2524715 h 2977869"/>
                <a:gd name="connsiteX15" fmla="*/ 2241494 w 2799082"/>
                <a:gd name="connsiteY15" fmla="*/ 2896949 h 2977869"/>
                <a:gd name="connsiteX16" fmla="*/ 1642684 w 2799082"/>
                <a:gd name="connsiteY16" fmla="*/ 2977869 h 2977869"/>
                <a:gd name="connsiteX17" fmla="*/ 833480 w 2799082"/>
                <a:gd name="connsiteY17" fmla="*/ 2880765 h 2977869"/>
                <a:gd name="connsiteX18" fmla="*/ 315590 w 2799082"/>
                <a:gd name="connsiteY18" fmla="*/ 2451887 h 2977869"/>
                <a:gd name="connsiteX19" fmla="*/ 0 w 2799082"/>
                <a:gd name="connsiteY19" fmla="*/ 1658867 h 2977869"/>
                <a:gd name="connsiteX20" fmla="*/ 129473 w 2799082"/>
                <a:gd name="connsiteY20" fmla="*/ 995321 h 2977869"/>
                <a:gd name="connsiteX21" fmla="*/ 550259 w 2799082"/>
                <a:gd name="connsiteY21" fmla="*/ 307498 h 2977869"/>
                <a:gd name="connsiteX22" fmla="*/ 1157161 w 2799082"/>
                <a:gd name="connsiteY22" fmla="*/ 48552 h 2977869"/>
                <a:gd name="connsiteX23" fmla="*/ 1966365 w 2799082"/>
                <a:gd name="connsiteY23" fmla="*/ 0 h 2977869"/>
                <a:gd name="connsiteX24" fmla="*/ 2459979 w 2799082"/>
                <a:gd name="connsiteY24" fmla="*/ 275129 h 2977869"/>
                <a:gd name="connsiteX25" fmla="*/ 2565176 w 2799082"/>
                <a:gd name="connsiteY25" fmla="*/ 453154 h 2977869"/>
                <a:gd name="connsiteX0" fmla="*/ 2565176 w 2779204"/>
                <a:gd name="connsiteY0" fmla="*/ 453154 h 2977869"/>
                <a:gd name="connsiteX1" fmla="*/ 2435703 w 2779204"/>
                <a:gd name="connsiteY1" fmla="*/ 614995 h 2977869"/>
                <a:gd name="connsiteX2" fmla="*/ 2209126 w 2779204"/>
                <a:gd name="connsiteY2" fmla="*/ 493614 h 2977869"/>
                <a:gd name="connsiteX3" fmla="*/ 1853076 w 2779204"/>
                <a:gd name="connsiteY3" fmla="*/ 307498 h 2977869"/>
                <a:gd name="connsiteX4" fmla="*/ 1132885 w 2779204"/>
                <a:gd name="connsiteY4" fmla="*/ 283221 h 2977869"/>
                <a:gd name="connsiteX5" fmla="*/ 647363 w 2779204"/>
                <a:gd name="connsiteY5" fmla="*/ 671639 h 2977869"/>
                <a:gd name="connsiteX6" fmla="*/ 372234 w 2779204"/>
                <a:gd name="connsiteY6" fmla="*/ 1149069 h 2977869"/>
                <a:gd name="connsiteX7" fmla="*/ 323682 w 2779204"/>
                <a:gd name="connsiteY7" fmla="*/ 1707420 h 2977869"/>
                <a:gd name="connsiteX8" fmla="*/ 453154 w 2779204"/>
                <a:gd name="connsiteY8" fmla="*/ 2168666 h 2977869"/>
                <a:gd name="connsiteX9" fmla="*/ 1068149 w 2779204"/>
                <a:gd name="connsiteY9" fmla="*/ 2646096 h 2977869"/>
                <a:gd name="connsiteX10" fmla="*/ 1788340 w 2779204"/>
                <a:gd name="connsiteY10" fmla="*/ 2694648 h 2977869"/>
                <a:gd name="connsiteX11" fmla="*/ 2484255 w 2779204"/>
                <a:gd name="connsiteY11" fmla="*/ 2298138 h 2977869"/>
                <a:gd name="connsiteX12" fmla="*/ 2588690 w 2779204"/>
                <a:gd name="connsiteY12" fmla="*/ 2106158 h 2977869"/>
                <a:gd name="connsiteX13" fmla="*/ 2779204 w 2779204"/>
                <a:gd name="connsiteY13" fmla="*/ 2243019 h 2977869"/>
                <a:gd name="connsiteX14" fmla="*/ 2589452 w 2779204"/>
                <a:gd name="connsiteY14" fmla="*/ 2524715 h 2977869"/>
                <a:gd name="connsiteX15" fmla="*/ 2241494 w 2779204"/>
                <a:gd name="connsiteY15" fmla="*/ 2896949 h 2977869"/>
                <a:gd name="connsiteX16" fmla="*/ 1642684 w 2779204"/>
                <a:gd name="connsiteY16" fmla="*/ 2977869 h 2977869"/>
                <a:gd name="connsiteX17" fmla="*/ 833480 w 2779204"/>
                <a:gd name="connsiteY17" fmla="*/ 2880765 h 2977869"/>
                <a:gd name="connsiteX18" fmla="*/ 315590 w 2779204"/>
                <a:gd name="connsiteY18" fmla="*/ 2451887 h 2977869"/>
                <a:gd name="connsiteX19" fmla="*/ 0 w 2779204"/>
                <a:gd name="connsiteY19" fmla="*/ 1658867 h 2977869"/>
                <a:gd name="connsiteX20" fmla="*/ 129473 w 2779204"/>
                <a:gd name="connsiteY20" fmla="*/ 995321 h 2977869"/>
                <a:gd name="connsiteX21" fmla="*/ 550259 w 2779204"/>
                <a:gd name="connsiteY21" fmla="*/ 307498 h 2977869"/>
                <a:gd name="connsiteX22" fmla="*/ 1157161 w 2779204"/>
                <a:gd name="connsiteY22" fmla="*/ 48552 h 2977869"/>
                <a:gd name="connsiteX23" fmla="*/ 1966365 w 2779204"/>
                <a:gd name="connsiteY23" fmla="*/ 0 h 2977869"/>
                <a:gd name="connsiteX24" fmla="*/ 2459979 w 2779204"/>
                <a:gd name="connsiteY24" fmla="*/ 275129 h 2977869"/>
                <a:gd name="connsiteX25" fmla="*/ 2565176 w 2779204"/>
                <a:gd name="connsiteY25" fmla="*/ 453154 h 29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79204" h="2977869">
                  <a:moveTo>
                    <a:pt x="2565176" y="453154"/>
                  </a:moveTo>
                  <a:lnTo>
                    <a:pt x="2435703" y="614995"/>
                  </a:lnTo>
                  <a:lnTo>
                    <a:pt x="2209126" y="493614"/>
                  </a:lnTo>
                  <a:lnTo>
                    <a:pt x="1853076" y="307498"/>
                  </a:lnTo>
                  <a:lnTo>
                    <a:pt x="1132885" y="283221"/>
                  </a:lnTo>
                  <a:lnTo>
                    <a:pt x="647363" y="671639"/>
                  </a:lnTo>
                  <a:lnTo>
                    <a:pt x="372234" y="1149069"/>
                  </a:lnTo>
                  <a:lnTo>
                    <a:pt x="323682" y="1707420"/>
                  </a:lnTo>
                  <a:lnTo>
                    <a:pt x="453154" y="2168666"/>
                  </a:lnTo>
                  <a:lnTo>
                    <a:pt x="1068149" y="2646096"/>
                  </a:lnTo>
                  <a:lnTo>
                    <a:pt x="1788340" y="2694648"/>
                  </a:lnTo>
                  <a:lnTo>
                    <a:pt x="2484255" y="2298138"/>
                  </a:lnTo>
                  <a:lnTo>
                    <a:pt x="2588690" y="2106158"/>
                  </a:lnTo>
                  <a:lnTo>
                    <a:pt x="2779204" y="2243019"/>
                  </a:lnTo>
                  <a:lnTo>
                    <a:pt x="2589452" y="2524715"/>
                  </a:lnTo>
                  <a:lnTo>
                    <a:pt x="2241494" y="2896949"/>
                  </a:lnTo>
                  <a:lnTo>
                    <a:pt x="1642684" y="2977869"/>
                  </a:lnTo>
                  <a:lnTo>
                    <a:pt x="833480" y="2880765"/>
                  </a:lnTo>
                  <a:lnTo>
                    <a:pt x="315590" y="2451887"/>
                  </a:lnTo>
                  <a:lnTo>
                    <a:pt x="0" y="1658867"/>
                  </a:lnTo>
                  <a:lnTo>
                    <a:pt x="129473" y="995321"/>
                  </a:lnTo>
                  <a:lnTo>
                    <a:pt x="550259" y="307498"/>
                  </a:lnTo>
                  <a:lnTo>
                    <a:pt x="1157161" y="48552"/>
                  </a:lnTo>
                  <a:lnTo>
                    <a:pt x="1966365" y="0"/>
                  </a:lnTo>
                  <a:lnTo>
                    <a:pt x="2459979" y="275129"/>
                  </a:lnTo>
                  <a:lnTo>
                    <a:pt x="2565176" y="4531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Donut 87">
              <a:extLst>
                <a:ext uri="{FF2B5EF4-FFF2-40B4-BE49-F238E27FC236}">
                  <a16:creationId xmlns:a16="http://schemas.microsoft.com/office/drawing/2014/main" id="{021742DF-6283-844C-82EB-76E97CCB3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545" y="3396787"/>
              <a:ext cx="1828800" cy="1828800"/>
            </a:xfrm>
            <a:prstGeom prst="donut">
              <a:avLst>
                <a:gd name="adj" fmla="val 1385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208B1D95-2665-BD41-84EA-0A718B8C3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0432" y="3849583"/>
              <a:ext cx="914400" cy="914400"/>
            </a:xfrm>
            <a:prstGeom prst="donut">
              <a:avLst>
                <a:gd name="adj" fmla="val 138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C5AC3F5-B242-D843-8D97-0B64D301ABE2}"/>
                </a:ext>
              </a:extLst>
            </p:cNvPr>
            <p:cNvSpPr/>
            <p:nvPr/>
          </p:nvSpPr>
          <p:spPr>
            <a:xfrm>
              <a:off x="4179443" y="3774181"/>
              <a:ext cx="936923" cy="1045029"/>
            </a:xfrm>
            <a:custGeom>
              <a:avLst/>
              <a:gdLst>
                <a:gd name="connsiteX0" fmla="*/ 770258 w 936923"/>
                <a:gd name="connsiteY0" fmla="*/ 63062 h 1045029"/>
                <a:gd name="connsiteX1" fmla="*/ 716205 w 936923"/>
                <a:gd name="connsiteY1" fmla="*/ 189187 h 1045029"/>
                <a:gd name="connsiteX2" fmla="*/ 441435 w 936923"/>
                <a:gd name="connsiteY2" fmla="*/ 148647 h 1045029"/>
                <a:gd name="connsiteX3" fmla="*/ 265762 w 936923"/>
                <a:gd name="connsiteY3" fmla="*/ 288284 h 1045029"/>
                <a:gd name="connsiteX4" fmla="*/ 184682 w 936923"/>
                <a:gd name="connsiteY4" fmla="*/ 463957 h 1045029"/>
                <a:gd name="connsiteX5" fmla="*/ 184682 w 936923"/>
                <a:gd name="connsiteY5" fmla="*/ 675665 h 1045029"/>
                <a:gd name="connsiteX6" fmla="*/ 292789 w 936923"/>
                <a:gd name="connsiteY6" fmla="*/ 815303 h 1045029"/>
                <a:gd name="connsiteX7" fmla="*/ 531524 w 936923"/>
                <a:gd name="connsiteY7" fmla="*/ 914400 h 1045029"/>
                <a:gd name="connsiteX8" fmla="*/ 702692 w 936923"/>
                <a:gd name="connsiteY8" fmla="*/ 882869 h 1045029"/>
                <a:gd name="connsiteX9" fmla="*/ 833321 w 936923"/>
                <a:gd name="connsiteY9" fmla="*/ 801790 h 1045029"/>
                <a:gd name="connsiteX10" fmla="*/ 936923 w 936923"/>
                <a:gd name="connsiteY10" fmla="*/ 905392 h 1045029"/>
                <a:gd name="connsiteX11" fmla="*/ 837825 w 936923"/>
                <a:gd name="connsiteY11" fmla="*/ 1013498 h 1045029"/>
                <a:gd name="connsiteX12" fmla="*/ 590081 w 936923"/>
                <a:gd name="connsiteY12" fmla="*/ 1045029 h 1045029"/>
                <a:gd name="connsiteX13" fmla="*/ 297293 w 936923"/>
                <a:gd name="connsiteY13" fmla="*/ 1031516 h 1045029"/>
                <a:gd name="connsiteX14" fmla="*/ 67567 w 936923"/>
                <a:gd name="connsiteY14" fmla="*/ 860347 h 1045029"/>
                <a:gd name="connsiteX15" fmla="*/ 40540 w 936923"/>
                <a:gd name="connsiteY15" fmla="*/ 666657 h 1045029"/>
                <a:gd name="connsiteX16" fmla="*/ 0 w 936923"/>
                <a:gd name="connsiteY16" fmla="*/ 427922 h 1045029"/>
                <a:gd name="connsiteX17" fmla="*/ 112611 w 936923"/>
                <a:gd name="connsiteY17" fmla="*/ 211709 h 1045029"/>
                <a:gd name="connsiteX18" fmla="*/ 288284 w 936923"/>
                <a:gd name="connsiteY18" fmla="*/ 27027 h 1045029"/>
                <a:gd name="connsiteX19" fmla="*/ 414408 w 936923"/>
                <a:gd name="connsiteY19" fmla="*/ 9009 h 1045029"/>
                <a:gd name="connsiteX20" fmla="*/ 698188 w 936923"/>
                <a:gd name="connsiteY20" fmla="*/ 0 h 1045029"/>
                <a:gd name="connsiteX21" fmla="*/ 770258 w 936923"/>
                <a:gd name="connsiteY21" fmla="*/ 63062 h 104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923" h="1045029">
                  <a:moveTo>
                    <a:pt x="770258" y="63062"/>
                  </a:moveTo>
                  <a:lnTo>
                    <a:pt x="716205" y="189187"/>
                  </a:lnTo>
                  <a:lnTo>
                    <a:pt x="441435" y="148647"/>
                  </a:lnTo>
                  <a:lnTo>
                    <a:pt x="265762" y="288284"/>
                  </a:lnTo>
                  <a:lnTo>
                    <a:pt x="184682" y="463957"/>
                  </a:lnTo>
                  <a:lnTo>
                    <a:pt x="184682" y="675665"/>
                  </a:lnTo>
                  <a:lnTo>
                    <a:pt x="292789" y="815303"/>
                  </a:lnTo>
                  <a:lnTo>
                    <a:pt x="531524" y="914400"/>
                  </a:lnTo>
                  <a:lnTo>
                    <a:pt x="702692" y="882869"/>
                  </a:lnTo>
                  <a:lnTo>
                    <a:pt x="833321" y="801790"/>
                  </a:lnTo>
                  <a:lnTo>
                    <a:pt x="936923" y="905392"/>
                  </a:lnTo>
                  <a:lnTo>
                    <a:pt x="837825" y="1013498"/>
                  </a:lnTo>
                  <a:lnTo>
                    <a:pt x="590081" y="1045029"/>
                  </a:lnTo>
                  <a:lnTo>
                    <a:pt x="297293" y="1031516"/>
                  </a:lnTo>
                  <a:lnTo>
                    <a:pt x="67567" y="860347"/>
                  </a:lnTo>
                  <a:lnTo>
                    <a:pt x="40540" y="666657"/>
                  </a:lnTo>
                  <a:lnTo>
                    <a:pt x="0" y="427922"/>
                  </a:lnTo>
                  <a:lnTo>
                    <a:pt x="112611" y="211709"/>
                  </a:lnTo>
                  <a:lnTo>
                    <a:pt x="288284" y="27027"/>
                  </a:lnTo>
                  <a:lnTo>
                    <a:pt x="414408" y="9009"/>
                  </a:lnTo>
                  <a:lnTo>
                    <a:pt x="698188" y="0"/>
                  </a:lnTo>
                  <a:lnTo>
                    <a:pt x="770258" y="630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8226FF-D9A0-A540-B341-27C268F3EA05}"/>
                </a:ext>
              </a:extLst>
            </p:cNvPr>
            <p:cNvSpPr/>
            <p:nvPr/>
          </p:nvSpPr>
          <p:spPr>
            <a:xfrm>
              <a:off x="5125374" y="4224625"/>
              <a:ext cx="130629" cy="157655"/>
            </a:xfrm>
            <a:custGeom>
              <a:avLst/>
              <a:gdLst>
                <a:gd name="connsiteX0" fmla="*/ 130629 w 130629"/>
                <a:gd name="connsiteY0" fmla="*/ 0 h 157655"/>
                <a:gd name="connsiteX1" fmla="*/ 0 w 130629"/>
                <a:gd name="connsiteY1" fmla="*/ 22522 h 157655"/>
                <a:gd name="connsiteX2" fmla="*/ 13514 w 130629"/>
                <a:gd name="connsiteY2" fmla="*/ 121619 h 157655"/>
                <a:gd name="connsiteX3" fmla="*/ 117116 w 130629"/>
                <a:gd name="connsiteY3" fmla="*/ 157655 h 157655"/>
                <a:gd name="connsiteX4" fmla="*/ 130629 w 130629"/>
                <a:gd name="connsiteY4" fmla="*/ 0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29" h="157655">
                  <a:moveTo>
                    <a:pt x="130629" y="0"/>
                  </a:moveTo>
                  <a:lnTo>
                    <a:pt x="0" y="22522"/>
                  </a:lnTo>
                  <a:lnTo>
                    <a:pt x="13514" y="121619"/>
                  </a:lnTo>
                  <a:lnTo>
                    <a:pt x="117116" y="157655"/>
                  </a:lnTo>
                  <a:lnTo>
                    <a:pt x="13062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9C7772-07FF-884C-A609-7F0FF8BEC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6872" y="4310059"/>
              <a:ext cx="3272749" cy="41514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5A99F2-945E-964A-99DB-9E72229F8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7705" y="4303640"/>
              <a:ext cx="3300963" cy="871755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5800AD-37E9-304E-9E9B-5FCD970FA977}"/>
                </a:ext>
              </a:extLst>
            </p:cNvPr>
            <p:cNvCxnSpPr>
              <a:cxnSpLocks/>
            </p:cNvCxnSpPr>
            <p:nvPr/>
          </p:nvCxnSpPr>
          <p:spPr>
            <a:xfrm>
              <a:off x="2328166" y="1903475"/>
              <a:ext cx="2408701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44A76A-C32C-F644-A51E-855FC30CD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58" y="3851197"/>
              <a:ext cx="3270465" cy="452443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E59862-4446-C048-977F-CF244C978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667" y="4303639"/>
              <a:ext cx="2866350" cy="162655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DF7E0C-FCDF-F44B-8F79-4DD24D394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633" y="1903475"/>
              <a:ext cx="2399982" cy="2400164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161006-C190-A642-9CC0-F4812242A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1460" y="1289583"/>
              <a:ext cx="1350667" cy="3014057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E952C-B65A-3C42-ADC1-6E27DCD620FD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57" y="4303640"/>
              <a:ext cx="2397656" cy="2376779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247C75-CE84-7442-8627-0B251868D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239" y="4303639"/>
              <a:ext cx="844629" cy="322211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DCEA9-FF70-DD42-B276-29AFA2D88495}"/>
                </a:ext>
              </a:extLst>
            </p:cNvPr>
            <p:cNvSpPr txBox="1"/>
            <p:nvPr/>
          </p:nvSpPr>
          <p:spPr>
            <a:xfrm>
              <a:off x="7747734" y="4077589"/>
              <a:ext cx="947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April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C9599B-8EB2-D443-BE0D-8B0D43D4C24D}"/>
                </a:ext>
              </a:extLst>
            </p:cNvPr>
            <p:cNvSpPr txBox="1"/>
            <p:nvPr/>
          </p:nvSpPr>
          <p:spPr>
            <a:xfrm>
              <a:off x="570683" y="5666901"/>
              <a:ext cx="1547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September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7B3F1-3A24-1A4C-8F24-F09A64EBA8D2}"/>
                </a:ext>
              </a:extLst>
            </p:cNvPr>
            <p:cNvSpPr txBox="1"/>
            <p:nvPr/>
          </p:nvSpPr>
          <p:spPr>
            <a:xfrm>
              <a:off x="4385648" y="7303557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July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F6AC03-BC5D-8648-B76E-43106A01A287}"/>
                </a:ext>
              </a:extLst>
            </p:cNvPr>
            <p:cNvSpPr txBox="1"/>
            <p:nvPr/>
          </p:nvSpPr>
          <p:spPr>
            <a:xfrm>
              <a:off x="6287291" y="895244"/>
              <a:ext cx="13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February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C0C3A9-18A9-1D49-9CBD-80120A57DB96}"/>
                </a:ext>
              </a:extLst>
            </p:cNvPr>
            <p:cNvSpPr txBox="1"/>
            <p:nvPr/>
          </p:nvSpPr>
          <p:spPr>
            <a:xfrm>
              <a:off x="7847442" y="5961228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May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7D632-8B06-7C41-B870-92A37D6A10BC}"/>
                </a:ext>
              </a:extLst>
            </p:cNvPr>
            <p:cNvSpPr txBox="1"/>
            <p:nvPr/>
          </p:nvSpPr>
          <p:spPr>
            <a:xfrm>
              <a:off x="4147602" y="905814"/>
              <a:ext cx="1186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January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62A5C-A09C-D542-A53E-C7B80CE3612B}"/>
                </a:ext>
              </a:extLst>
            </p:cNvPr>
            <p:cNvSpPr txBox="1"/>
            <p:nvPr/>
          </p:nvSpPr>
          <p:spPr>
            <a:xfrm>
              <a:off x="2020663" y="1168649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December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961FF-DFA2-DA46-A7DE-3F6AF0E880B4}"/>
                </a:ext>
              </a:extLst>
            </p:cNvPr>
            <p:cNvSpPr txBox="1"/>
            <p:nvPr/>
          </p:nvSpPr>
          <p:spPr>
            <a:xfrm>
              <a:off x="6092127" y="6874743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June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CE2182-6E0A-2646-8944-094B7A48966F}"/>
                </a:ext>
              </a:extLst>
            </p:cNvPr>
            <p:cNvSpPr txBox="1"/>
            <p:nvPr/>
          </p:nvSpPr>
          <p:spPr>
            <a:xfrm>
              <a:off x="2282630" y="6840650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August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5CFAF-9B5C-4141-93A0-AE3B84956268}"/>
                </a:ext>
              </a:extLst>
            </p:cNvPr>
            <p:cNvSpPr txBox="1"/>
            <p:nvPr/>
          </p:nvSpPr>
          <p:spPr>
            <a:xfrm>
              <a:off x="7315187" y="2405057"/>
              <a:ext cx="984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March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B01DF-0022-A349-AA0F-05B0D1CB26A9}"/>
                </a:ext>
              </a:extLst>
            </p:cNvPr>
            <p:cNvSpPr txBox="1"/>
            <p:nvPr/>
          </p:nvSpPr>
          <p:spPr>
            <a:xfrm>
              <a:off x="534820" y="2453678"/>
              <a:ext cx="1500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November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0F412-B334-064C-BE9B-03E02D3ABC26}"/>
                </a:ext>
              </a:extLst>
            </p:cNvPr>
            <p:cNvSpPr txBox="1"/>
            <p:nvPr/>
          </p:nvSpPr>
          <p:spPr>
            <a:xfrm>
              <a:off x="527993" y="4360855"/>
              <a:ext cx="1218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October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48C75B-EBE1-DC41-89FB-C8FFEAC6C717}"/>
                </a:ext>
              </a:extLst>
            </p:cNvPr>
            <p:cNvSpPr txBox="1"/>
            <p:nvPr/>
          </p:nvSpPr>
          <p:spPr>
            <a:xfrm>
              <a:off x="2031317" y="15460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93650-B12C-474D-B062-3A4BAFB358DB}"/>
                </a:ext>
              </a:extLst>
            </p:cNvPr>
            <p:cNvSpPr txBox="1"/>
            <p:nvPr/>
          </p:nvSpPr>
          <p:spPr>
            <a:xfrm>
              <a:off x="7080768" y="6518878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611D3A-E08F-DF41-AC6C-42B53FBFEDD5}"/>
                </a:ext>
              </a:extLst>
            </p:cNvPr>
            <p:cNvSpPr txBox="1"/>
            <p:nvPr/>
          </p:nvSpPr>
          <p:spPr>
            <a:xfrm>
              <a:off x="7549598" y="5706264"/>
              <a:ext cx="378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1DEBF-CB63-DE4F-9FE5-AB100E6CC501}"/>
                </a:ext>
              </a:extLst>
            </p:cNvPr>
            <p:cNvSpPr txBox="1"/>
            <p:nvPr/>
          </p:nvSpPr>
          <p:spPr>
            <a:xfrm>
              <a:off x="7941548" y="4511253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6C4E41-1AF1-274B-91FE-6B618EB0CA9C}"/>
                </a:ext>
              </a:extLst>
            </p:cNvPr>
            <p:cNvSpPr txBox="1"/>
            <p:nvPr/>
          </p:nvSpPr>
          <p:spPr>
            <a:xfrm>
              <a:off x="7938401" y="36079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01DEBC-2AF2-0541-9FE3-3EC3346E0AA8}"/>
                </a:ext>
              </a:extLst>
            </p:cNvPr>
            <p:cNvSpPr txBox="1"/>
            <p:nvPr/>
          </p:nvSpPr>
          <p:spPr>
            <a:xfrm>
              <a:off x="7022515" y="1577975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E76254-44CB-6A45-B009-2C267104F9DE}"/>
                </a:ext>
              </a:extLst>
            </p:cNvPr>
            <p:cNvSpPr txBox="1"/>
            <p:nvPr/>
          </p:nvSpPr>
          <p:spPr>
            <a:xfrm>
              <a:off x="5950734" y="923306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5E9A5A-849D-A646-8405-FFACBDC74460}"/>
                </a:ext>
              </a:extLst>
            </p:cNvPr>
            <p:cNvSpPr txBox="1"/>
            <p:nvPr/>
          </p:nvSpPr>
          <p:spPr>
            <a:xfrm>
              <a:off x="1197351" y="503319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B6A8B2-FEDE-9646-ADE3-36C0A4483697}"/>
                </a:ext>
              </a:extLst>
            </p:cNvPr>
            <p:cNvSpPr txBox="1"/>
            <p:nvPr/>
          </p:nvSpPr>
          <p:spPr>
            <a:xfrm>
              <a:off x="3646861" y="7358321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13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2AFC64-90BB-064D-987D-171A6FABE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105" y="1464067"/>
              <a:ext cx="159894" cy="292018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3381E58-2631-8842-94D0-41E455213386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62" y="4121510"/>
              <a:ext cx="368664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CC3853-B4E0-304E-834A-8B2F3B0080A6}"/>
                </a:ext>
              </a:extLst>
            </p:cNvPr>
            <p:cNvSpPr txBox="1"/>
            <p:nvPr/>
          </p:nvSpPr>
          <p:spPr>
            <a:xfrm>
              <a:off x="558395" y="3936709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15 </a:t>
              </a:r>
              <a:r>
                <a:rPr lang="en-US" sz="2000" b="1" dirty="0">
                  <a:latin typeface="Century Gothic" panose="020B0502020202020204" pitchFamily="34" charset="0"/>
                </a:rPr>
                <a:t>= 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80504-ABF0-4645-AB6E-1D64D51D7606}"/>
                </a:ext>
              </a:extLst>
            </p:cNvPr>
            <p:cNvSpPr txBox="1"/>
            <p:nvPr/>
          </p:nvSpPr>
          <p:spPr>
            <a:xfrm>
              <a:off x="6356830" y="114286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3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035B6E-C5F6-3942-BA3A-29CF83547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0441" y="3392622"/>
              <a:ext cx="281998" cy="96381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69CF78-89C0-B140-BE5F-733B81D5B499}"/>
                </a:ext>
              </a:extLst>
            </p:cNvPr>
            <p:cNvSpPr txBox="1"/>
            <p:nvPr/>
          </p:nvSpPr>
          <p:spPr>
            <a:xfrm>
              <a:off x="7930167" y="3112548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7D7E7B-D516-0F46-AABA-93399202F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15" y="5424284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F12520-036A-3249-BD63-1EE8AC276217}"/>
                </a:ext>
              </a:extLst>
            </p:cNvPr>
            <p:cNvSpPr txBox="1"/>
            <p:nvPr/>
          </p:nvSpPr>
          <p:spPr>
            <a:xfrm>
              <a:off x="7737230" y="537804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8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A79E9C-91BB-C24A-A57B-2AAF30E48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593" y="6133581"/>
              <a:ext cx="271529" cy="158406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5E8047-3A89-F04F-9AC8-AC4707133F35}"/>
                </a:ext>
              </a:extLst>
            </p:cNvPr>
            <p:cNvSpPr txBox="1"/>
            <p:nvPr/>
          </p:nvSpPr>
          <p:spPr>
            <a:xfrm>
              <a:off x="7336347" y="612213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1FFB82-A75D-EB46-95D3-5A274D649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487" y="7289248"/>
              <a:ext cx="81115" cy="234712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EA05B-D51E-2741-BCA5-547C41852513}"/>
                </a:ext>
              </a:extLst>
            </p:cNvPr>
            <p:cNvSpPr txBox="1"/>
            <p:nvPr/>
          </p:nvSpPr>
          <p:spPr>
            <a:xfrm>
              <a:off x="5419920" y="7429539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t</a:t>
              </a:r>
              <a:r>
                <a:rPr lang="en-US" sz="2000" b="1" baseline="-25000" dirty="0">
                  <a:latin typeface="Century Gothic" panose="020B0502020202020204" pitchFamily="34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9277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5259</TotalTime>
  <Words>106</Words>
  <Application>Microsoft Macintosh PowerPoint</Application>
  <PresentationFormat>Custom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Century Gothic</vt:lpstr>
      <vt:lpstr>Rockwell</vt:lpstr>
      <vt:lpstr>Times</vt:lpstr>
      <vt:lpstr>Wingdings</vt:lpstr>
      <vt:lpstr>Atlas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Thompson, Hannah Mann</cp:lastModifiedBy>
  <cp:revision>64</cp:revision>
  <cp:lastPrinted>2018-09-21T05:15:07Z</cp:lastPrinted>
  <dcterms:created xsi:type="dcterms:W3CDTF">2018-05-21T22:21:13Z</dcterms:created>
  <dcterms:modified xsi:type="dcterms:W3CDTF">2021-01-09T14:06:20Z</dcterms:modified>
</cp:coreProperties>
</file>